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73" r:id="rId3"/>
    <p:sldMasterId id="2147483869" r:id="rId4"/>
    <p:sldMasterId id="2147483884" r:id="rId5"/>
    <p:sldMasterId id="2147483896" r:id="rId6"/>
    <p:sldMasterId id="2147483908" r:id="rId7"/>
    <p:sldMasterId id="2147483920" r:id="rId8"/>
  </p:sldMasterIdLst>
  <p:notesMasterIdLst>
    <p:notesMasterId r:id="rId32"/>
  </p:notesMasterIdLst>
  <p:handoutMasterIdLst>
    <p:handoutMasterId r:id="rId33"/>
  </p:handoutMasterIdLst>
  <p:sldIdLst>
    <p:sldId id="371" r:id="rId9"/>
    <p:sldId id="552" r:id="rId10"/>
    <p:sldId id="571" r:id="rId11"/>
    <p:sldId id="572" r:id="rId12"/>
    <p:sldId id="561" r:id="rId13"/>
    <p:sldId id="563" r:id="rId14"/>
    <p:sldId id="562" r:id="rId15"/>
    <p:sldId id="557" r:id="rId16"/>
    <p:sldId id="558" r:id="rId17"/>
    <p:sldId id="498" r:id="rId18"/>
    <p:sldId id="565" r:id="rId19"/>
    <p:sldId id="568" r:id="rId20"/>
    <p:sldId id="548" r:id="rId21"/>
    <p:sldId id="569" r:id="rId22"/>
    <p:sldId id="517" r:id="rId23"/>
    <p:sldId id="518" r:id="rId24"/>
    <p:sldId id="523" r:id="rId25"/>
    <p:sldId id="526" r:id="rId26"/>
    <p:sldId id="527" r:id="rId27"/>
    <p:sldId id="528" r:id="rId28"/>
    <p:sldId id="570" r:id="rId29"/>
    <p:sldId id="530" r:id="rId30"/>
    <p:sldId id="493" r:id="rId31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CCFF"/>
    <a:srgbClr val="6699FF"/>
    <a:srgbClr val="FFCCFF"/>
    <a:srgbClr val="FF0101"/>
    <a:srgbClr val="FF6699"/>
    <a:srgbClr val="E67A99"/>
    <a:srgbClr val="3399FF"/>
    <a:srgbClr val="FF33CC"/>
    <a:srgbClr val="660066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237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1998" y="-90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Tkbeka\&#1056;&#1072;&#1073;&#1086;&#1095;&#1080;&#1081;%20&#1089;&#1090;&#1086;&#1083;\&#1051;&#1080;&#1089;&#1090;%20Microsoft%20Excel%20(3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Tkbeka\&#1056;&#1072;&#1073;&#1086;&#1095;&#1080;&#1081;%20&#1089;&#1090;&#1086;&#1083;\&#1051;&#1080;&#1089;&#1090;%20Microsoft%20Excel%20(3)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RGUNOV.AS\Desktop\RP_5_&#1041;&#1053;&#1043;&#1050;&#1052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nd-itc-nod05\E\WORKS\TECHNO\&#1043;&#1083;&#1072;&#1079;&#1091;&#1085;&#1086;&#1074;%20&#1042;.&#1070;\&#1044;&#1054;&#1050;&#1051;&#1040;&#1044;\&#1040;&#1053;&#1040;&#1051;&#1048;&#1047;\&#1057;&#1090;&#1072;&#1090;&#1080;&#1089;&#1090;&#1080;&#1082;&#1072;%20&#1082;%20&#1078;&#1072;&#1088;&#1077;.xls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nadym-dobycha.gazprom.ru\centr\Proizvod\&#1055;&#1077;&#1088;&#1089;&#1086;&#1085;&#1072;&#1083;&#1100;&#1085;&#1072;&#1103;\&#1058;&#1082;&#1077;&#1096;&#1077;&#1083;&#1080;&#1072;&#1076;&#1079;&#1077;\02.&#1071;&#1043;&#1055;&#1059;\02.&#1041;&#1053;&#1043;&#1050;&#1052;\&#1044;&#1086;&#1073;&#1099;&#1095;&#1085;&#1099;&#1077;%20&#1074;&#1086;&#1079;&#1084;&#1086;&#1078;&#1085;&#1086;&#1089;&#1090;&#1080;%20&#1085;&#1072;%20&#1041;&#1053;&#1043;&#1050;&#1052;\&#1052;&#1072;&#1088;&#1082;&#1077;&#1083;&#1086;&#1074;&#1091;\&#1089;%20&#1044;&#1050;&#1057;-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514747442077635"/>
          <c:y val="0.49207258740264115"/>
          <c:w val="0.39802146643910197"/>
          <c:h val="0.37259142221961117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073900379424153E-2"/>
          <c:y val="3.4408847910419399E-2"/>
          <c:w val="0.83825337652258736"/>
          <c:h val="0.91253705799870743"/>
        </c:manualLayout>
      </c:layout>
      <c:doughnut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72F828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71B1F7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Лист1!$P$7:$P$11</c:f>
              <c:strCache>
                <c:ptCount val="5"/>
                <c:pt idx="0">
                  <c:v>Работоспособен. Подконтрольная эксплуатация</c:v>
                </c:pt>
                <c:pt idx="1">
                  <c:v>В ремонте  в  АО «ТМ»</c:v>
                </c:pt>
                <c:pt idx="2">
                  <c:v>Исправен. Отремонтирован в  АО «ТМ»</c:v>
                </c:pt>
                <c:pt idx="3">
                  <c:v>Работоспособен. Заменены РЛ 4 ст. КНД</c:v>
                </c:pt>
                <c:pt idx="4">
                  <c:v>Резерв</c:v>
                </c:pt>
              </c:strCache>
            </c:strRef>
          </c:cat>
          <c:val>
            <c:numRef>
              <c:f>Лист1!$Q$7:$Q$11</c:f>
              <c:numCache>
                <c:formatCode>General</c:formatCode>
                <c:ptCount val="5"/>
                <c:pt idx="0">
                  <c:v>9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012272105126119E-2"/>
          <c:y val="2.3119050105813242E-2"/>
          <c:w val="0.88347976430134578"/>
          <c:h val="0.68108329413261592"/>
        </c:manualLayout>
      </c:layout>
      <c:lineChart>
        <c:grouping val="standard"/>
        <c:varyColors val="0"/>
        <c:ser>
          <c:idx val="0"/>
          <c:order val="0"/>
          <c:tx>
            <c:v>Температура</c:v>
          </c:tx>
          <c:spPr>
            <a:ln w="15875">
              <a:gradFill>
                <a:gsLst>
                  <a:gs pos="66000">
                    <a:schemeClr val="accent5">
                      <a:lumMod val="75000"/>
                    </a:schemeClr>
                  </a:gs>
                  <a:gs pos="20000">
                    <a:srgbClr val="FF0000"/>
                  </a:gs>
                  <a:gs pos="87000">
                    <a:srgbClr val="1B2DB1"/>
                  </a:gs>
                </a:gsLst>
                <a:lin ang="5400000" scaled="0"/>
              </a:gradFill>
            </a:ln>
          </c:spPr>
          <c:marker>
            <c:symbol val="none"/>
          </c:marker>
          <c:dPt>
            <c:idx val="3604"/>
            <c:bubble3D val="0"/>
          </c:dPt>
          <c:cat>
            <c:numRef>
              <c:f>'Архив Погоды rp5'!$B$2:$B$9682</c:f>
              <c:numCache>
                <c:formatCode>d/m/yyyy\ h:mm</c:formatCode>
                <c:ptCount val="9681"/>
                <c:pt idx="0">
                  <c:v>41275.083333333336</c:v>
                </c:pt>
                <c:pt idx="1">
                  <c:v>41275.208333333336</c:v>
                </c:pt>
                <c:pt idx="2">
                  <c:v>41275.333333333336</c:v>
                </c:pt>
                <c:pt idx="3">
                  <c:v>41275.458333333336</c:v>
                </c:pt>
                <c:pt idx="4">
                  <c:v>41275.583333333336</c:v>
                </c:pt>
                <c:pt idx="5">
                  <c:v>41275.708333333336</c:v>
                </c:pt>
                <c:pt idx="6">
                  <c:v>41275.833333333336</c:v>
                </c:pt>
                <c:pt idx="7">
                  <c:v>41275.958333333336</c:v>
                </c:pt>
                <c:pt idx="8">
                  <c:v>41276.083333333336</c:v>
                </c:pt>
                <c:pt idx="9">
                  <c:v>41276.208333333336</c:v>
                </c:pt>
                <c:pt idx="10">
                  <c:v>41276.333333333336</c:v>
                </c:pt>
                <c:pt idx="11">
                  <c:v>41276.458333333336</c:v>
                </c:pt>
                <c:pt idx="12">
                  <c:v>41276.583333333336</c:v>
                </c:pt>
                <c:pt idx="13">
                  <c:v>41276.708333333336</c:v>
                </c:pt>
                <c:pt idx="14">
                  <c:v>41276.833333333336</c:v>
                </c:pt>
                <c:pt idx="15">
                  <c:v>41276.958333333336</c:v>
                </c:pt>
                <c:pt idx="16">
                  <c:v>41277.083333333336</c:v>
                </c:pt>
                <c:pt idx="17">
                  <c:v>41277.208333333336</c:v>
                </c:pt>
                <c:pt idx="18">
                  <c:v>41277.333333333336</c:v>
                </c:pt>
                <c:pt idx="19">
                  <c:v>41277.458333333336</c:v>
                </c:pt>
                <c:pt idx="20">
                  <c:v>41277.583333333336</c:v>
                </c:pt>
                <c:pt idx="21">
                  <c:v>41277.708333333336</c:v>
                </c:pt>
                <c:pt idx="22">
                  <c:v>41277.833333333336</c:v>
                </c:pt>
                <c:pt idx="23">
                  <c:v>41277.958333333336</c:v>
                </c:pt>
                <c:pt idx="24">
                  <c:v>41278.083333333336</c:v>
                </c:pt>
                <c:pt idx="25">
                  <c:v>41278.208333333336</c:v>
                </c:pt>
                <c:pt idx="26">
                  <c:v>41278.333333333336</c:v>
                </c:pt>
                <c:pt idx="27">
                  <c:v>41278.458333333336</c:v>
                </c:pt>
                <c:pt idx="28">
                  <c:v>41278.583333333336</c:v>
                </c:pt>
                <c:pt idx="29">
                  <c:v>41278.708333333336</c:v>
                </c:pt>
                <c:pt idx="30">
                  <c:v>41278.833333333336</c:v>
                </c:pt>
                <c:pt idx="31">
                  <c:v>41278.958333333336</c:v>
                </c:pt>
                <c:pt idx="32">
                  <c:v>41279.083333333336</c:v>
                </c:pt>
                <c:pt idx="33">
                  <c:v>41279.208333333336</c:v>
                </c:pt>
                <c:pt idx="34">
                  <c:v>41279.333333333336</c:v>
                </c:pt>
                <c:pt idx="35">
                  <c:v>41279.458333333336</c:v>
                </c:pt>
                <c:pt idx="36">
                  <c:v>41279.583333333336</c:v>
                </c:pt>
                <c:pt idx="37">
                  <c:v>41279.708333333336</c:v>
                </c:pt>
                <c:pt idx="38">
                  <c:v>41279.958333333336</c:v>
                </c:pt>
                <c:pt idx="39">
                  <c:v>41280.083333333336</c:v>
                </c:pt>
                <c:pt idx="40">
                  <c:v>41280.208333333336</c:v>
                </c:pt>
                <c:pt idx="41">
                  <c:v>41280.333333333336</c:v>
                </c:pt>
                <c:pt idx="42">
                  <c:v>41280.458333333336</c:v>
                </c:pt>
                <c:pt idx="43">
                  <c:v>41280.583333333336</c:v>
                </c:pt>
                <c:pt idx="44">
                  <c:v>41280.708333333336</c:v>
                </c:pt>
                <c:pt idx="45">
                  <c:v>41280.833333333336</c:v>
                </c:pt>
                <c:pt idx="46">
                  <c:v>41280.958333333336</c:v>
                </c:pt>
                <c:pt idx="47">
                  <c:v>41281.083333333336</c:v>
                </c:pt>
                <c:pt idx="48">
                  <c:v>41281.208333333336</c:v>
                </c:pt>
                <c:pt idx="49">
                  <c:v>41281.333333333336</c:v>
                </c:pt>
                <c:pt idx="50">
                  <c:v>41281.458333333336</c:v>
                </c:pt>
                <c:pt idx="51">
                  <c:v>41281.583333333336</c:v>
                </c:pt>
                <c:pt idx="52">
                  <c:v>41281.708333333336</c:v>
                </c:pt>
                <c:pt idx="53">
                  <c:v>41281.833333333336</c:v>
                </c:pt>
                <c:pt idx="54">
                  <c:v>41281.958333333336</c:v>
                </c:pt>
                <c:pt idx="55">
                  <c:v>41282.083333333336</c:v>
                </c:pt>
                <c:pt idx="56">
                  <c:v>41282.208333333336</c:v>
                </c:pt>
                <c:pt idx="57">
                  <c:v>41282.333333333336</c:v>
                </c:pt>
                <c:pt idx="58">
                  <c:v>41282.458333333336</c:v>
                </c:pt>
                <c:pt idx="59">
                  <c:v>41282.583333333336</c:v>
                </c:pt>
                <c:pt idx="60">
                  <c:v>41282.708333333336</c:v>
                </c:pt>
                <c:pt idx="61">
                  <c:v>41282.833333333336</c:v>
                </c:pt>
                <c:pt idx="62">
                  <c:v>41282.958333333336</c:v>
                </c:pt>
                <c:pt idx="63">
                  <c:v>41283.083333333336</c:v>
                </c:pt>
                <c:pt idx="64">
                  <c:v>41283.208333333336</c:v>
                </c:pt>
                <c:pt idx="65">
                  <c:v>41283.333333333336</c:v>
                </c:pt>
                <c:pt idx="66">
                  <c:v>41283.458333333336</c:v>
                </c:pt>
                <c:pt idx="67">
                  <c:v>41283.583333333336</c:v>
                </c:pt>
                <c:pt idx="68">
                  <c:v>41283.708333333336</c:v>
                </c:pt>
                <c:pt idx="69">
                  <c:v>41283.833333333336</c:v>
                </c:pt>
                <c:pt idx="70">
                  <c:v>41283.958333333336</c:v>
                </c:pt>
                <c:pt idx="71">
                  <c:v>41284.083333333336</c:v>
                </c:pt>
                <c:pt idx="72">
                  <c:v>41284.208333333336</c:v>
                </c:pt>
                <c:pt idx="73">
                  <c:v>41284.333333333336</c:v>
                </c:pt>
                <c:pt idx="74">
                  <c:v>41284.458333333336</c:v>
                </c:pt>
                <c:pt idx="75">
                  <c:v>41284.583333333336</c:v>
                </c:pt>
                <c:pt idx="76">
                  <c:v>41284.708333333336</c:v>
                </c:pt>
                <c:pt idx="77">
                  <c:v>41284.958333333336</c:v>
                </c:pt>
                <c:pt idx="78">
                  <c:v>41285.083333333336</c:v>
                </c:pt>
                <c:pt idx="79">
                  <c:v>41285.208333333336</c:v>
                </c:pt>
                <c:pt idx="80">
                  <c:v>41285.333333333336</c:v>
                </c:pt>
                <c:pt idx="81">
                  <c:v>41285.458333333336</c:v>
                </c:pt>
                <c:pt idx="82">
                  <c:v>41285.583333333336</c:v>
                </c:pt>
                <c:pt idx="83">
                  <c:v>41285.708333333336</c:v>
                </c:pt>
                <c:pt idx="84">
                  <c:v>41285.833333333336</c:v>
                </c:pt>
                <c:pt idx="85">
                  <c:v>41285.958333333336</c:v>
                </c:pt>
                <c:pt idx="86">
                  <c:v>41286.083333333336</c:v>
                </c:pt>
                <c:pt idx="87">
                  <c:v>41286.208333333336</c:v>
                </c:pt>
                <c:pt idx="88">
                  <c:v>41286.333333333336</c:v>
                </c:pt>
                <c:pt idx="89">
                  <c:v>41286.458333333336</c:v>
                </c:pt>
                <c:pt idx="90">
                  <c:v>41286.583333333336</c:v>
                </c:pt>
                <c:pt idx="91">
                  <c:v>41286.708333333336</c:v>
                </c:pt>
                <c:pt idx="92">
                  <c:v>41286.833333333336</c:v>
                </c:pt>
                <c:pt idx="93">
                  <c:v>41286.958333333336</c:v>
                </c:pt>
                <c:pt idx="94">
                  <c:v>41287.083333333336</c:v>
                </c:pt>
                <c:pt idx="95">
                  <c:v>41287.208333333336</c:v>
                </c:pt>
                <c:pt idx="96">
                  <c:v>41287.333333333336</c:v>
                </c:pt>
                <c:pt idx="97">
                  <c:v>41287.458333333336</c:v>
                </c:pt>
                <c:pt idx="98">
                  <c:v>41287.583333333336</c:v>
                </c:pt>
                <c:pt idx="99">
                  <c:v>41287.708333333336</c:v>
                </c:pt>
                <c:pt idx="100">
                  <c:v>41287.833333333336</c:v>
                </c:pt>
                <c:pt idx="101">
                  <c:v>41287.958333333336</c:v>
                </c:pt>
                <c:pt idx="102">
                  <c:v>41288.083333333336</c:v>
                </c:pt>
                <c:pt idx="103">
                  <c:v>41288.208333333336</c:v>
                </c:pt>
                <c:pt idx="104">
                  <c:v>41288.333333333336</c:v>
                </c:pt>
                <c:pt idx="105">
                  <c:v>41288.458333333336</c:v>
                </c:pt>
                <c:pt idx="106">
                  <c:v>41288.583333333336</c:v>
                </c:pt>
                <c:pt idx="107">
                  <c:v>41288.708333333336</c:v>
                </c:pt>
                <c:pt idx="108">
                  <c:v>41288.833333333336</c:v>
                </c:pt>
                <c:pt idx="109">
                  <c:v>41288.958333333336</c:v>
                </c:pt>
                <c:pt idx="110">
                  <c:v>41289.083333333336</c:v>
                </c:pt>
                <c:pt idx="111">
                  <c:v>41289.208333333336</c:v>
                </c:pt>
                <c:pt idx="112">
                  <c:v>41289.333333333336</c:v>
                </c:pt>
                <c:pt idx="113">
                  <c:v>41289.458333333336</c:v>
                </c:pt>
                <c:pt idx="114">
                  <c:v>41289.583333333336</c:v>
                </c:pt>
                <c:pt idx="115">
                  <c:v>41289.708333333336</c:v>
                </c:pt>
                <c:pt idx="116">
                  <c:v>41289.833333333336</c:v>
                </c:pt>
                <c:pt idx="117">
                  <c:v>41289.958333333336</c:v>
                </c:pt>
                <c:pt idx="118">
                  <c:v>41290.083333333336</c:v>
                </c:pt>
                <c:pt idx="119">
                  <c:v>41290.208333333336</c:v>
                </c:pt>
                <c:pt idx="120">
                  <c:v>41290.333333333336</c:v>
                </c:pt>
                <c:pt idx="121">
                  <c:v>41290.458333333336</c:v>
                </c:pt>
                <c:pt idx="122">
                  <c:v>41290.583333333336</c:v>
                </c:pt>
                <c:pt idx="123">
                  <c:v>41290.708333333336</c:v>
                </c:pt>
                <c:pt idx="124">
                  <c:v>41290.833333333336</c:v>
                </c:pt>
                <c:pt idx="125">
                  <c:v>41290.958333333336</c:v>
                </c:pt>
                <c:pt idx="126">
                  <c:v>41291.083333333336</c:v>
                </c:pt>
                <c:pt idx="127">
                  <c:v>41291.208333333336</c:v>
                </c:pt>
                <c:pt idx="128">
                  <c:v>41291.333333333336</c:v>
                </c:pt>
                <c:pt idx="129">
                  <c:v>41291.458333333336</c:v>
                </c:pt>
                <c:pt idx="130">
                  <c:v>41291.583333333336</c:v>
                </c:pt>
                <c:pt idx="131">
                  <c:v>41291.708333333336</c:v>
                </c:pt>
                <c:pt idx="132">
                  <c:v>41291.833333333336</c:v>
                </c:pt>
                <c:pt idx="133">
                  <c:v>41291.958333333336</c:v>
                </c:pt>
                <c:pt idx="134">
                  <c:v>41292.083333333336</c:v>
                </c:pt>
                <c:pt idx="135">
                  <c:v>41292.208333333336</c:v>
                </c:pt>
                <c:pt idx="136">
                  <c:v>41292.458333333336</c:v>
                </c:pt>
                <c:pt idx="137">
                  <c:v>41292.583333333336</c:v>
                </c:pt>
                <c:pt idx="138">
                  <c:v>41292.708333333336</c:v>
                </c:pt>
                <c:pt idx="139">
                  <c:v>41292.833333333336</c:v>
                </c:pt>
                <c:pt idx="140">
                  <c:v>41292.958333333336</c:v>
                </c:pt>
                <c:pt idx="141">
                  <c:v>41293.083333333336</c:v>
                </c:pt>
                <c:pt idx="142">
                  <c:v>41293.208333333336</c:v>
                </c:pt>
                <c:pt idx="143">
                  <c:v>41293.333333333336</c:v>
                </c:pt>
                <c:pt idx="144">
                  <c:v>41293.458333333336</c:v>
                </c:pt>
                <c:pt idx="145">
                  <c:v>41293.583333333336</c:v>
                </c:pt>
                <c:pt idx="146">
                  <c:v>41293.708333333336</c:v>
                </c:pt>
                <c:pt idx="147">
                  <c:v>41293.833333333336</c:v>
                </c:pt>
                <c:pt idx="148">
                  <c:v>41293.958333333336</c:v>
                </c:pt>
                <c:pt idx="149">
                  <c:v>41294.083333333336</c:v>
                </c:pt>
                <c:pt idx="150">
                  <c:v>41294.208333333336</c:v>
                </c:pt>
                <c:pt idx="151">
                  <c:v>41294.333333333336</c:v>
                </c:pt>
                <c:pt idx="152">
                  <c:v>41294.458333333336</c:v>
                </c:pt>
                <c:pt idx="153">
                  <c:v>41294.583333333336</c:v>
                </c:pt>
                <c:pt idx="154">
                  <c:v>41294.708333333336</c:v>
                </c:pt>
                <c:pt idx="155">
                  <c:v>41295.083333333336</c:v>
                </c:pt>
                <c:pt idx="156">
                  <c:v>41295.208333333336</c:v>
                </c:pt>
                <c:pt idx="157">
                  <c:v>41295.333333333336</c:v>
                </c:pt>
                <c:pt idx="158">
                  <c:v>41295.458333333336</c:v>
                </c:pt>
                <c:pt idx="159">
                  <c:v>41295.583333333336</c:v>
                </c:pt>
                <c:pt idx="160">
                  <c:v>41295.833333333336</c:v>
                </c:pt>
                <c:pt idx="161">
                  <c:v>41295.958333333336</c:v>
                </c:pt>
                <c:pt idx="162">
                  <c:v>41296.083333333336</c:v>
                </c:pt>
                <c:pt idx="163">
                  <c:v>41296.333333333336</c:v>
                </c:pt>
                <c:pt idx="164">
                  <c:v>41296.458333333336</c:v>
                </c:pt>
                <c:pt idx="165">
                  <c:v>41296.583333333336</c:v>
                </c:pt>
                <c:pt idx="166">
                  <c:v>41296.708333333336</c:v>
                </c:pt>
                <c:pt idx="167">
                  <c:v>41296.833333333336</c:v>
                </c:pt>
                <c:pt idx="168">
                  <c:v>41296.958333333336</c:v>
                </c:pt>
                <c:pt idx="169">
                  <c:v>41297.083333333336</c:v>
                </c:pt>
                <c:pt idx="170">
                  <c:v>41297.208333333336</c:v>
                </c:pt>
                <c:pt idx="171">
                  <c:v>41297.333333333336</c:v>
                </c:pt>
                <c:pt idx="172">
                  <c:v>41297.458333333336</c:v>
                </c:pt>
                <c:pt idx="173">
                  <c:v>41297.583333333336</c:v>
                </c:pt>
                <c:pt idx="174">
                  <c:v>41297.708333333336</c:v>
                </c:pt>
                <c:pt idx="175">
                  <c:v>41297.833333333336</c:v>
                </c:pt>
                <c:pt idx="176">
                  <c:v>41297.958333333336</c:v>
                </c:pt>
                <c:pt idx="177">
                  <c:v>41298.083333333336</c:v>
                </c:pt>
                <c:pt idx="178">
                  <c:v>41298.208333333336</c:v>
                </c:pt>
                <c:pt idx="179">
                  <c:v>41298.333333333336</c:v>
                </c:pt>
                <c:pt idx="180">
                  <c:v>41298.458333333336</c:v>
                </c:pt>
                <c:pt idx="181">
                  <c:v>41298.583333333336</c:v>
                </c:pt>
                <c:pt idx="182">
                  <c:v>41298.708333333336</c:v>
                </c:pt>
                <c:pt idx="183">
                  <c:v>41298.833333333336</c:v>
                </c:pt>
                <c:pt idx="184">
                  <c:v>41298.958333333336</c:v>
                </c:pt>
                <c:pt idx="185">
                  <c:v>41299.083333333336</c:v>
                </c:pt>
                <c:pt idx="186">
                  <c:v>41299.208333333336</c:v>
                </c:pt>
                <c:pt idx="187">
                  <c:v>41299.333333333336</c:v>
                </c:pt>
                <c:pt idx="188">
                  <c:v>41299.458333333336</c:v>
                </c:pt>
                <c:pt idx="189">
                  <c:v>41299.583333333336</c:v>
                </c:pt>
                <c:pt idx="190">
                  <c:v>41299.708333333336</c:v>
                </c:pt>
                <c:pt idx="191">
                  <c:v>41299.833333333336</c:v>
                </c:pt>
                <c:pt idx="192">
                  <c:v>41299.958333333336</c:v>
                </c:pt>
                <c:pt idx="193">
                  <c:v>41300.083333333336</c:v>
                </c:pt>
                <c:pt idx="194">
                  <c:v>41300.208333333336</c:v>
                </c:pt>
                <c:pt idx="195">
                  <c:v>41300.333333333336</c:v>
                </c:pt>
                <c:pt idx="196">
                  <c:v>41300.458333333336</c:v>
                </c:pt>
                <c:pt idx="197">
                  <c:v>41300.583333333336</c:v>
                </c:pt>
                <c:pt idx="198">
                  <c:v>41300.708333333336</c:v>
                </c:pt>
                <c:pt idx="199">
                  <c:v>41300.833333333336</c:v>
                </c:pt>
                <c:pt idx="200">
                  <c:v>41300.958333333336</c:v>
                </c:pt>
                <c:pt idx="201">
                  <c:v>41301.208333333336</c:v>
                </c:pt>
                <c:pt idx="202">
                  <c:v>41301.333333333336</c:v>
                </c:pt>
                <c:pt idx="203">
                  <c:v>41301.458333333336</c:v>
                </c:pt>
                <c:pt idx="204">
                  <c:v>41301.583333333336</c:v>
                </c:pt>
                <c:pt idx="205">
                  <c:v>41301.833333333336</c:v>
                </c:pt>
                <c:pt idx="206">
                  <c:v>41301.958333333336</c:v>
                </c:pt>
                <c:pt idx="207">
                  <c:v>41302.083333333336</c:v>
                </c:pt>
                <c:pt idx="208">
                  <c:v>41302.333333333336</c:v>
                </c:pt>
                <c:pt idx="209">
                  <c:v>41302.458333333336</c:v>
                </c:pt>
                <c:pt idx="210">
                  <c:v>41302.583333333336</c:v>
                </c:pt>
                <c:pt idx="211">
                  <c:v>41302.708333333336</c:v>
                </c:pt>
                <c:pt idx="212">
                  <c:v>41302.958333333336</c:v>
                </c:pt>
                <c:pt idx="213">
                  <c:v>41303.083333333336</c:v>
                </c:pt>
                <c:pt idx="214">
                  <c:v>41303.208333333336</c:v>
                </c:pt>
                <c:pt idx="215">
                  <c:v>41303.333333333336</c:v>
                </c:pt>
                <c:pt idx="216">
                  <c:v>41303.458333333336</c:v>
                </c:pt>
                <c:pt idx="217">
                  <c:v>41303.583333333336</c:v>
                </c:pt>
                <c:pt idx="218">
                  <c:v>41303.708333333336</c:v>
                </c:pt>
                <c:pt idx="219">
                  <c:v>41303.833333333336</c:v>
                </c:pt>
                <c:pt idx="220">
                  <c:v>41303.958333333336</c:v>
                </c:pt>
                <c:pt idx="221">
                  <c:v>41304.083333333336</c:v>
                </c:pt>
                <c:pt idx="222">
                  <c:v>41304.333333333336</c:v>
                </c:pt>
                <c:pt idx="223">
                  <c:v>41304.458333333336</c:v>
                </c:pt>
                <c:pt idx="224">
                  <c:v>41304.583333333336</c:v>
                </c:pt>
                <c:pt idx="225">
                  <c:v>41304.708333333336</c:v>
                </c:pt>
                <c:pt idx="226">
                  <c:v>41304.833333333336</c:v>
                </c:pt>
                <c:pt idx="227">
                  <c:v>41304.958333333336</c:v>
                </c:pt>
                <c:pt idx="228">
                  <c:v>41305.083333333336</c:v>
                </c:pt>
                <c:pt idx="229">
                  <c:v>41305.208333333336</c:v>
                </c:pt>
                <c:pt idx="230">
                  <c:v>41305.333333333336</c:v>
                </c:pt>
                <c:pt idx="231">
                  <c:v>41305.458333333336</c:v>
                </c:pt>
                <c:pt idx="232">
                  <c:v>41305.583333333336</c:v>
                </c:pt>
                <c:pt idx="233">
                  <c:v>41305.708333333336</c:v>
                </c:pt>
                <c:pt idx="234">
                  <c:v>41305.833333333336</c:v>
                </c:pt>
                <c:pt idx="235">
                  <c:v>41305.958333333336</c:v>
                </c:pt>
                <c:pt idx="236">
                  <c:v>41306.083333333336</c:v>
                </c:pt>
                <c:pt idx="237">
                  <c:v>41306.208333333336</c:v>
                </c:pt>
                <c:pt idx="238">
                  <c:v>41306.333333333336</c:v>
                </c:pt>
                <c:pt idx="239">
                  <c:v>41306.458333333336</c:v>
                </c:pt>
                <c:pt idx="240">
                  <c:v>41306.583333333336</c:v>
                </c:pt>
                <c:pt idx="241">
                  <c:v>41306.708333333336</c:v>
                </c:pt>
                <c:pt idx="242">
                  <c:v>41306.833333333336</c:v>
                </c:pt>
                <c:pt idx="243">
                  <c:v>41306.958333333336</c:v>
                </c:pt>
                <c:pt idx="244">
                  <c:v>41307.083333333336</c:v>
                </c:pt>
                <c:pt idx="245">
                  <c:v>41307.208333333336</c:v>
                </c:pt>
                <c:pt idx="246">
                  <c:v>41307.333333333336</c:v>
                </c:pt>
                <c:pt idx="247">
                  <c:v>41307.458333333336</c:v>
                </c:pt>
                <c:pt idx="248">
                  <c:v>41307.583333333336</c:v>
                </c:pt>
                <c:pt idx="249">
                  <c:v>41307.708333333336</c:v>
                </c:pt>
                <c:pt idx="250">
                  <c:v>41307.833333333336</c:v>
                </c:pt>
                <c:pt idx="251">
                  <c:v>41307.958333333336</c:v>
                </c:pt>
                <c:pt idx="252">
                  <c:v>41308.083333333336</c:v>
                </c:pt>
                <c:pt idx="253">
                  <c:v>41308.208333333336</c:v>
                </c:pt>
                <c:pt idx="254">
                  <c:v>41308.333333333336</c:v>
                </c:pt>
                <c:pt idx="255">
                  <c:v>41308.458333333336</c:v>
                </c:pt>
                <c:pt idx="256">
                  <c:v>41308.583333333336</c:v>
                </c:pt>
                <c:pt idx="257">
                  <c:v>41308.708333333336</c:v>
                </c:pt>
                <c:pt idx="258">
                  <c:v>41308.833333333336</c:v>
                </c:pt>
                <c:pt idx="259">
                  <c:v>41308.958333333336</c:v>
                </c:pt>
                <c:pt idx="260">
                  <c:v>41309.083333333336</c:v>
                </c:pt>
                <c:pt idx="261">
                  <c:v>41309.208333333336</c:v>
                </c:pt>
                <c:pt idx="262">
                  <c:v>41309.333333333336</c:v>
                </c:pt>
                <c:pt idx="263">
                  <c:v>41309.458333333336</c:v>
                </c:pt>
                <c:pt idx="264">
                  <c:v>41309.583333333336</c:v>
                </c:pt>
                <c:pt idx="265">
                  <c:v>41309.708333333336</c:v>
                </c:pt>
                <c:pt idx="266">
                  <c:v>41309.833333333336</c:v>
                </c:pt>
                <c:pt idx="267">
                  <c:v>41309.958333333336</c:v>
                </c:pt>
                <c:pt idx="268">
                  <c:v>41310.083333333336</c:v>
                </c:pt>
                <c:pt idx="269">
                  <c:v>41310.208333333336</c:v>
                </c:pt>
                <c:pt idx="270">
                  <c:v>41310.333333333336</c:v>
                </c:pt>
                <c:pt idx="271">
                  <c:v>41310.458333333336</c:v>
                </c:pt>
                <c:pt idx="272">
                  <c:v>41310.583333333336</c:v>
                </c:pt>
                <c:pt idx="273">
                  <c:v>41310.708333333336</c:v>
                </c:pt>
                <c:pt idx="274">
                  <c:v>41310.833333333336</c:v>
                </c:pt>
                <c:pt idx="275">
                  <c:v>41310.958333333336</c:v>
                </c:pt>
                <c:pt idx="276">
                  <c:v>41311.083333333336</c:v>
                </c:pt>
                <c:pt idx="277">
                  <c:v>41311.208333333336</c:v>
                </c:pt>
                <c:pt idx="278">
                  <c:v>41311.333333333336</c:v>
                </c:pt>
                <c:pt idx="279">
                  <c:v>41311.458333333336</c:v>
                </c:pt>
                <c:pt idx="280">
                  <c:v>41311.583333333336</c:v>
                </c:pt>
                <c:pt idx="281">
                  <c:v>41311.708333333336</c:v>
                </c:pt>
                <c:pt idx="282">
                  <c:v>41311.833333333336</c:v>
                </c:pt>
                <c:pt idx="283">
                  <c:v>41311.958333333336</c:v>
                </c:pt>
                <c:pt idx="284">
                  <c:v>41312.083333333336</c:v>
                </c:pt>
                <c:pt idx="285">
                  <c:v>41312.208333333336</c:v>
                </c:pt>
                <c:pt idx="286">
                  <c:v>41312.333333333336</c:v>
                </c:pt>
                <c:pt idx="287">
                  <c:v>41312.458333333336</c:v>
                </c:pt>
                <c:pt idx="288">
                  <c:v>41312.583333333336</c:v>
                </c:pt>
                <c:pt idx="289">
                  <c:v>41312.708333333336</c:v>
                </c:pt>
                <c:pt idx="290">
                  <c:v>41312.833333333336</c:v>
                </c:pt>
                <c:pt idx="291">
                  <c:v>41312.958333333336</c:v>
                </c:pt>
                <c:pt idx="292">
                  <c:v>41313.083333333336</c:v>
                </c:pt>
                <c:pt idx="293">
                  <c:v>41313.208333333336</c:v>
                </c:pt>
                <c:pt idx="294">
                  <c:v>41313.333333333336</c:v>
                </c:pt>
                <c:pt idx="295">
                  <c:v>41313.458333333336</c:v>
                </c:pt>
                <c:pt idx="296">
                  <c:v>41313.583333333336</c:v>
                </c:pt>
                <c:pt idx="297">
                  <c:v>41313.708333333336</c:v>
                </c:pt>
                <c:pt idx="298">
                  <c:v>41313.833333333336</c:v>
                </c:pt>
                <c:pt idx="299">
                  <c:v>41313.958333333336</c:v>
                </c:pt>
                <c:pt idx="300">
                  <c:v>41314.083333333336</c:v>
                </c:pt>
                <c:pt idx="301">
                  <c:v>41314.208333333336</c:v>
                </c:pt>
                <c:pt idx="302">
                  <c:v>41314.458333333336</c:v>
                </c:pt>
                <c:pt idx="303">
                  <c:v>41314.583333333336</c:v>
                </c:pt>
                <c:pt idx="304">
                  <c:v>41314.708333333336</c:v>
                </c:pt>
                <c:pt idx="305">
                  <c:v>41314.833333333336</c:v>
                </c:pt>
                <c:pt idx="306">
                  <c:v>41314.958333333336</c:v>
                </c:pt>
                <c:pt idx="307">
                  <c:v>41315.083333333336</c:v>
                </c:pt>
                <c:pt idx="308">
                  <c:v>41315.208333333336</c:v>
                </c:pt>
                <c:pt idx="309">
                  <c:v>41315.333333333336</c:v>
                </c:pt>
                <c:pt idx="310">
                  <c:v>41315.458333333336</c:v>
                </c:pt>
                <c:pt idx="311">
                  <c:v>41315.583333333336</c:v>
                </c:pt>
                <c:pt idx="312">
                  <c:v>41315.708333333336</c:v>
                </c:pt>
                <c:pt idx="313">
                  <c:v>41315.833333333336</c:v>
                </c:pt>
                <c:pt idx="314">
                  <c:v>41315.958333333336</c:v>
                </c:pt>
                <c:pt idx="315">
                  <c:v>41316.083333333336</c:v>
                </c:pt>
                <c:pt idx="316">
                  <c:v>41316.208333333336</c:v>
                </c:pt>
                <c:pt idx="317">
                  <c:v>41316.333333333336</c:v>
                </c:pt>
                <c:pt idx="318">
                  <c:v>41316.458333333336</c:v>
                </c:pt>
                <c:pt idx="319">
                  <c:v>41316.583333333336</c:v>
                </c:pt>
                <c:pt idx="320">
                  <c:v>41316.708333333336</c:v>
                </c:pt>
                <c:pt idx="321">
                  <c:v>41316.833333333336</c:v>
                </c:pt>
                <c:pt idx="322">
                  <c:v>41316.958333333336</c:v>
                </c:pt>
                <c:pt idx="323">
                  <c:v>41317.083333333336</c:v>
                </c:pt>
                <c:pt idx="324">
                  <c:v>41317.208333333336</c:v>
                </c:pt>
                <c:pt idx="325">
                  <c:v>41317.333333333336</c:v>
                </c:pt>
                <c:pt idx="326">
                  <c:v>41317.458333333336</c:v>
                </c:pt>
                <c:pt idx="327">
                  <c:v>41317.583333333336</c:v>
                </c:pt>
                <c:pt idx="328">
                  <c:v>41317.708333333336</c:v>
                </c:pt>
                <c:pt idx="329">
                  <c:v>41317.833333333336</c:v>
                </c:pt>
                <c:pt idx="330">
                  <c:v>41317.958333333336</c:v>
                </c:pt>
                <c:pt idx="331">
                  <c:v>41318.083333333336</c:v>
                </c:pt>
                <c:pt idx="332">
                  <c:v>41318.208333333336</c:v>
                </c:pt>
                <c:pt idx="333">
                  <c:v>41318.333333333336</c:v>
                </c:pt>
                <c:pt idx="334">
                  <c:v>41318.458333333336</c:v>
                </c:pt>
                <c:pt idx="335">
                  <c:v>41318.583333333336</c:v>
                </c:pt>
                <c:pt idx="336">
                  <c:v>41318.708333333336</c:v>
                </c:pt>
                <c:pt idx="337">
                  <c:v>41318.833333333336</c:v>
                </c:pt>
                <c:pt idx="338">
                  <c:v>41318.958333333336</c:v>
                </c:pt>
                <c:pt idx="339">
                  <c:v>41319.208333333336</c:v>
                </c:pt>
                <c:pt idx="340">
                  <c:v>41319.333333333336</c:v>
                </c:pt>
                <c:pt idx="341">
                  <c:v>41319.458333333336</c:v>
                </c:pt>
                <c:pt idx="342">
                  <c:v>41319.583333333336</c:v>
                </c:pt>
                <c:pt idx="343">
                  <c:v>41319.708333333336</c:v>
                </c:pt>
                <c:pt idx="344">
                  <c:v>41319.833333333336</c:v>
                </c:pt>
                <c:pt idx="345">
                  <c:v>41319.958333333336</c:v>
                </c:pt>
                <c:pt idx="346">
                  <c:v>41320.083333333336</c:v>
                </c:pt>
                <c:pt idx="347">
                  <c:v>41320.208333333336</c:v>
                </c:pt>
                <c:pt idx="348">
                  <c:v>41320.333333333336</c:v>
                </c:pt>
                <c:pt idx="349">
                  <c:v>41320.458333333336</c:v>
                </c:pt>
                <c:pt idx="350">
                  <c:v>41320.583333333336</c:v>
                </c:pt>
                <c:pt idx="351">
                  <c:v>41320.708333333336</c:v>
                </c:pt>
                <c:pt idx="352">
                  <c:v>41320.833333333336</c:v>
                </c:pt>
                <c:pt idx="353">
                  <c:v>41320.958333333336</c:v>
                </c:pt>
                <c:pt idx="354">
                  <c:v>41321.083333333336</c:v>
                </c:pt>
                <c:pt idx="355">
                  <c:v>41321.208333333336</c:v>
                </c:pt>
                <c:pt idx="356">
                  <c:v>41321.333333333336</c:v>
                </c:pt>
                <c:pt idx="357">
                  <c:v>41321.458333333336</c:v>
                </c:pt>
                <c:pt idx="358">
                  <c:v>41321.583333333336</c:v>
                </c:pt>
                <c:pt idx="359">
                  <c:v>41321.708333333336</c:v>
                </c:pt>
                <c:pt idx="360">
                  <c:v>41321.833333333336</c:v>
                </c:pt>
                <c:pt idx="361">
                  <c:v>41321.958333333336</c:v>
                </c:pt>
                <c:pt idx="362">
                  <c:v>41322.083333333336</c:v>
                </c:pt>
                <c:pt idx="363">
                  <c:v>41322.208333333336</c:v>
                </c:pt>
                <c:pt idx="364">
                  <c:v>41322.333333333336</c:v>
                </c:pt>
                <c:pt idx="365">
                  <c:v>41322.458333333336</c:v>
                </c:pt>
                <c:pt idx="366">
                  <c:v>41322.583333333336</c:v>
                </c:pt>
                <c:pt idx="367">
                  <c:v>41322.708333333336</c:v>
                </c:pt>
                <c:pt idx="368">
                  <c:v>41322.833333333336</c:v>
                </c:pt>
                <c:pt idx="369">
                  <c:v>41322.958333333336</c:v>
                </c:pt>
                <c:pt idx="370">
                  <c:v>41323.083333333336</c:v>
                </c:pt>
                <c:pt idx="371">
                  <c:v>41323.208333333336</c:v>
                </c:pt>
                <c:pt idx="372">
                  <c:v>41323.333333333336</c:v>
                </c:pt>
                <c:pt idx="373">
                  <c:v>41323.458333333336</c:v>
                </c:pt>
                <c:pt idx="374">
                  <c:v>41323.583333333336</c:v>
                </c:pt>
                <c:pt idx="375">
                  <c:v>41323.708333333336</c:v>
                </c:pt>
                <c:pt idx="376">
                  <c:v>41323.833333333336</c:v>
                </c:pt>
                <c:pt idx="377">
                  <c:v>41323.958333333336</c:v>
                </c:pt>
                <c:pt idx="378">
                  <c:v>41324.083333333336</c:v>
                </c:pt>
                <c:pt idx="379">
                  <c:v>41324.208333333336</c:v>
                </c:pt>
                <c:pt idx="380">
                  <c:v>41324.333333333336</c:v>
                </c:pt>
                <c:pt idx="381">
                  <c:v>41324.458333333336</c:v>
                </c:pt>
                <c:pt idx="382">
                  <c:v>41324.583333333336</c:v>
                </c:pt>
                <c:pt idx="383">
                  <c:v>41324.708333333336</c:v>
                </c:pt>
                <c:pt idx="384">
                  <c:v>41324.833333333336</c:v>
                </c:pt>
                <c:pt idx="385">
                  <c:v>41324.958333333336</c:v>
                </c:pt>
                <c:pt idx="386">
                  <c:v>41325.083333333336</c:v>
                </c:pt>
                <c:pt idx="387">
                  <c:v>41325.208333333336</c:v>
                </c:pt>
                <c:pt idx="388">
                  <c:v>41325.333333333336</c:v>
                </c:pt>
                <c:pt idx="389">
                  <c:v>41325.458333333336</c:v>
                </c:pt>
                <c:pt idx="390">
                  <c:v>41325.583333333336</c:v>
                </c:pt>
                <c:pt idx="391">
                  <c:v>41325.708333333336</c:v>
                </c:pt>
                <c:pt idx="392">
                  <c:v>41325.833333333336</c:v>
                </c:pt>
                <c:pt idx="393">
                  <c:v>41325.958333333336</c:v>
                </c:pt>
                <c:pt idx="394">
                  <c:v>41326.083333333336</c:v>
                </c:pt>
                <c:pt idx="395">
                  <c:v>41326.208333333336</c:v>
                </c:pt>
                <c:pt idx="396">
                  <c:v>41326.333333333336</c:v>
                </c:pt>
                <c:pt idx="397">
                  <c:v>41326.458333333336</c:v>
                </c:pt>
                <c:pt idx="398">
                  <c:v>41326.583333333336</c:v>
                </c:pt>
                <c:pt idx="399">
                  <c:v>41326.708333333336</c:v>
                </c:pt>
                <c:pt idx="400">
                  <c:v>41327.333333333336</c:v>
                </c:pt>
                <c:pt idx="401">
                  <c:v>41327.458333333336</c:v>
                </c:pt>
                <c:pt idx="402">
                  <c:v>41327.583333333336</c:v>
                </c:pt>
                <c:pt idx="403">
                  <c:v>41327.708333333336</c:v>
                </c:pt>
                <c:pt idx="404">
                  <c:v>41327.833333333336</c:v>
                </c:pt>
                <c:pt idx="405">
                  <c:v>41327.958333333336</c:v>
                </c:pt>
                <c:pt idx="406">
                  <c:v>41328.208333333336</c:v>
                </c:pt>
                <c:pt idx="407">
                  <c:v>41328.333333333336</c:v>
                </c:pt>
                <c:pt idx="408">
                  <c:v>41328.458333333336</c:v>
                </c:pt>
                <c:pt idx="409">
                  <c:v>41328.583333333336</c:v>
                </c:pt>
                <c:pt idx="410">
                  <c:v>41328.708333333336</c:v>
                </c:pt>
                <c:pt idx="411">
                  <c:v>41328.833333333336</c:v>
                </c:pt>
                <c:pt idx="412">
                  <c:v>41328.958333333336</c:v>
                </c:pt>
                <c:pt idx="413">
                  <c:v>41329.083333333336</c:v>
                </c:pt>
                <c:pt idx="414">
                  <c:v>41329.208333333336</c:v>
                </c:pt>
                <c:pt idx="415">
                  <c:v>41329.333333333336</c:v>
                </c:pt>
                <c:pt idx="416">
                  <c:v>41329.458333333336</c:v>
                </c:pt>
                <c:pt idx="417">
                  <c:v>41329.583333333336</c:v>
                </c:pt>
                <c:pt idx="418">
                  <c:v>41329.708333333336</c:v>
                </c:pt>
                <c:pt idx="419">
                  <c:v>41329.833333333336</c:v>
                </c:pt>
                <c:pt idx="420">
                  <c:v>41329.958333333336</c:v>
                </c:pt>
                <c:pt idx="421">
                  <c:v>41330.083333333336</c:v>
                </c:pt>
                <c:pt idx="422">
                  <c:v>41330.208333333336</c:v>
                </c:pt>
                <c:pt idx="423">
                  <c:v>41330.333333333336</c:v>
                </c:pt>
                <c:pt idx="424">
                  <c:v>41330.458333333336</c:v>
                </c:pt>
                <c:pt idx="425">
                  <c:v>41330.583333333336</c:v>
                </c:pt>
                <c:pt idx="426">
                  <c:v>41330.708333333336</c:v>
                </c:pt>
                <c:pt idx="427">
                  <c:v>41330.833333333336</c:v>
                </c:pt>
                <c:pt idx="428">
                  <c:v>41330.958333333336</c:v>
                </c:pt>
                <c:pt idx="429">
                  <c:v>41331.083333333336</c:v>
                </c:pt>
                <c:pt idx="430">
                  <c:v>41331.208333333336</c:v>
                </c:pt>
                <c:pt idx="431">
                  <c:v>41331.333333333336</c:v>
                </c:pt>
                <c:pt idx="432">
                  <c:v>41331.458333333336</c:v>
                </c:pt>
                <c:pt idx="433">
                  <c:v>41331.583333333336</c:v>
                </c:pt>
                <c:pt idx="434">
                  <c:v>41331.708333333336</c:v>
                </c:pt>
                <c:pt idx="435">
                  <c:v>41331.833333333336</c:v>
                </c:pt>
                <c:pt idx="436">
                  <c:v>41331.958333333336</c:v>
                </c:pt>
                <c:pt idx="437">
                  <c:v>41332.083333333336</c:v>
                </c:pt>
                <c:pt idx="438">
                  <c:v>41332.208333333336</c:v>
                </c:pt>
                <c:pt idx="439">
                  <c:v>41332.333333333336</c:v>
                </c:pt>
                <c:pt idx="440">
                  <c:v>41332.458333333336</c:v>
                </c:pt>
                <c:pt idx="441">
                  <c:v>41332.583333333336</c:v>
                </c:pt>
                <c:pt idx="442">
                  <c:v>41332.708333333336</c:v>
                </c:pt>
                <c:pt idx="443">
                  <c:v>41332.833333333336</c:v>
                </c:pt>
                <c:pt idx="444">
                  <c:v>41332.958333333336</c:v>
                </c:pt>
                <c:pt idx="445">
                  <c:v>41333.083333333336</c:v>
                </c:pt>
                <c:pt idx="446">
                  <c:v>41333.208333333336</c:v>
                </c:pt>
                <c:pt idx="447">
                  <c:v>41333.333333333336</c:v>
                </c:pt>
                <c:pt idx="448">
                  <c:v>41333.458333333336</c:v>
                </c:pt>
                <c:pt idx="449">
                  <c:v>41333.583333333336</c:v>
                </c:pt>
                <c:pt idx="450">
                  <c:v>41333.708333333336</c:v>
                </c:pt>
                <c:pt idx="451">
                  <c:v>41333.833333333336</c:v>
                </c:pt>
                <c:pt idx="452">
                  <c:v>41333.958333333336</c:v>
                </c:pt>
                <c:pt idx="453">
                  <c:v>41334.083333333336</c:v>
                </c:pt>
                <c:pt idx="454">
                  <c:v>41334.208333333336</c:v>
                </c:pt>
                <c:pt idx="455">
                  <c:v>41334.333333333336</c:v>
                </c:pt>
                <c:pt idx="456">
                  <c:v>41334.458333333336</c:v>
                </c:pt>
                <c:pt idx="457">
                  <c:v>41334.583333333336</c:v>
                </c:pt>
                <c:pt idx="458">
                  <c:v>41334.708333333336</c:v>
                </c:pt>
                <c:pt idx="459">
                  <c:v>41334.833333333336</c:v>
                </c:pt>
                <c:pt idx="460">
                  <c:v>41334.958333333336</c:v>
                </c:pt>
                <c:pt idx="461">
                  <c:v>41335.083333333336</c:v>
                </c:pt>
                <c:pt idx="462">
                  <c:v>41335.208333333336</c:v>
                </c:pt>
                <c:pt idx="463">
                  <c:v>41335.333333333336</c:v>
                </c:pt>
                <c:pt idx="464">
                  <c:v>41335.458333333336</c:v>
                </c:pt>
                <c:pt idx="465">
                  <c:v>41335.583333333336</c:v>
                </c:pt>
                <c:pt idx="466">
                  <c:v>41335.708333333336</c:v>
                </c:pt>
                <c:pt idx="467">
                  <c:v>41335.833333333336</c:v>
                </c:pt>
                <c:pt idx="468">
                  <c:v>41335.958333333336</c:v>
                </c:pt>
                <c:pt idx="469">
                  <c:v>41336.083333333336</c:v>
                </c:pt>
                <c:pt idx="470">
                  <c:v>41336.458333333336</c:v>
                </c:pt>
                <c:pt idx="471">
                  <c:v>41336.583333333336</c:v>
                </c:pt>
                <c:pt idx="472">
                  <c:v>41336.708333333336</c:v>
                </c:pt>
                <c:pt idx="473">
                  <c:v>41336.833333333336</c:v>
                </c:pt>
                <c:pt idx="474">
                  <c:v>41336.958333333336</c:v>
                </c:pt>
                <c:pt idx="475">
                  <c:v>41337.083333333336</c:v>
                </c:pt>
                <c:pt idx="476">
                  <c:v>41337.208333333336</c:v>
                </c:pt>
                <c:pt idx="477">
                  <c:v>41337.333333333336</c:v>
                </c:pt>
                <c:pt idx="478">
                  <c:v>41337.458333333336</c:v>
                </c:pt>
                <c:pt idx="479">
                  <c:v>41337.583333333336</c:v>
                </c:pt>
                <c:pt idx="480">
                  <c:v>41337.708333333336</c:v>
                </c:pt>
                <c:pt idx="481">
                  <c:v>41337.833333333336</c:v>
                </c:pt>
                <c:pt idx="482">
                  <c:v>41337.958333333336</c:v>
                </c:pt>
                <c:pt idx="483">
                  <c:v>41338.083333333336</c:v>
                </c:pt>
                <c:pt idx="484">
                  <c:v>41338.208333333336</c:v>
                </c:pt>
                <c:pt idx="485">
                  <c:v>41338.333333333336</c:v>
                </c:pt>
                <c:pt idx="486">
                  <c:v>41338.458333333336</c:v>
                </c:pt>
                <c:pt idx="487">
                  <c:v>41338.583333333336</c:v>
                </c:pt>
                <c:pt idx="488">
                  <c:v>41338.708333333336</c:v>
                </c:pt>
                <c:pt idx="489">
                  <c:v>41338.833333333336</c:v>
                </c:pt>
                <c:pt idx="490">
                  <c:v>41338.958333333336</c:v>
                </c:pt>
                <c:pt idx="491">
                  <c:v>41339.083333333336</c:v>
                </c:pt>
                <c:pt idx="492">
                  <c:v>41339.208333333336</c:v>
                </c:pt>
                <c:pt idx="493">
                  <c:v>41339.333333333336</c:v>
                </c:pt>
                <c:pt idx="494">
                  <c:v>41339.458333333336</c:v>
                </c:pt>
                <c:pt idx="495">
                  <c:v>41339.583333333336</c:v>
                </c:pt>
                <c:pt idx="496">
                  <c:v>41339.708333333336</c:v>
                </c:pt>
                <c:pt idx="497">
                  <c:v>41339.833333333336</c:v>
                </c:pt>
                <c:pt idx="498">
                  <c:v>41339.958333333336</c:v>
                </c:pt>
                <c:pt idx="499">
                  <c:v>41340.083333333336</c:v>
                </c:pt>
                <c:pt idx="500">
                  <c:v>41340.208333333336</c:v>
                </c:pt>
                <c:pt idx="501">
                  <c:v>41340.333333333336</c:v>
                </c:pt>
                <c:pt idx="502">
                  <c:v>41340.458333333336</c:v>
                </c:pt>
                <c:pt idx="503">
                  <c:v>41340.583333333336</c:v>
                </c:pt>
                <c:pt idx="504">
                  <c:v>41340.708333333336</c:v>
                </c:pt>
                <c:pt idx="505">
                  <c:v>41340.833333333336</c:v>
                </c:pt>
                <c:pt idx="506">
                  <c:v>41340.958333333336</c:v>
                </c:pt>
                <c:pt idx="507">
                  <c:v>41341.083333333336</c:v>
                </c:pt>
                <c:pt idx="508">
                  <c:v>41341.208333333336</c:v>
                </c:pt>
                <c:pt idx="509">
                  <c:v>41341.333333333336</c:v>
                </c:pt>
                <c:pt idx="510">
                  <c:v>41341.458333333336</c:v>
                </c:pt>
                <c:pt idx="511">
                  <c:v>41341.583333333336</c:v>
                </c:pt>
                <c:pt idx="512">
                  <c:v>41341.708333333336</c:v>
                </c:pt>
                <c:pt idx="513">
                  <c:v>41341.833333333336</c:v>
                </c:pt>
                <c:pt idx="514">
                  <c:v>41341.958333333336</c:v>
                </c:pt>
                <c:pt idx="515">
                  <c:v>41342.083333333336</c:v>
                </c:pt>
                <c:pt idx="516">
                  <c:v>41342.208333333336</c:v>
                </c:pt>
                <c:pt idx="517">
                  <c:v>41342.333333333336</c:v>
                </c:pt>
                <c:pt idx="518">
                  <c:v>41342.458333333336</c:v>
                </c:pt>
                <c:pt idx="519">
                  <c:v>41342.583333333336</c:v>
                </c:pt>
                <c:pt idx="520">
                  <c:v>41342.708333333336</c:v>
                </c:pt>
                <c:pt idx="521">
                  <c:v>41342.833333333336</c:v>
                </c:pt>
                <c:pt idx="522">
                  <c:v>41342.958333333336</c:v>
                </c:pt>
                <c:pt idx="523">
                  <c:v>41343.083333333336</c:v>
                </c:pt>
                <c:pt idx="524">
                  <c:v>41343.208333333336</c:v>
                </c:pt>
                <c:pt idx="525">
                  <c:v>41343.333333333336</c:v>
                </c:pt>
                <c:pt idx="526">
                  <c:v>41343.458333333336</c:v>
                </c:pt>
                <c:pt idx="527">
                  <c:v>41343.583333333336</c:v>
                </c:pt>
                <c:pt idx="528">
                  <c:v>41343.708333333336</c:v>
                </c:pt>
                <c:pt idx="529">
                  <c:v>41343.833333333336</c:v>
                </c:pt>
                <c:pt idx="530">
                  <c:v>41343.958333333336</c:v>
                </c:pt>
                <c:pt idx="531">
                  <c:v>41344.083333333336</c:v>
                </c:pt>
                <c:pt idx="532">
                  <c:v>41344.208333333336</c:v>
                </c:pt>
                <c:pt idx="533">
                  <c:v>41344.333333333336</c:v>
                </c:pt>
                <c:pt idx="534">
                  <c:v>41344.458333333336</c:v>
                </c:pt>
                <c:pt idx="535">
                  <c:v>41344.583333333336</c:v>
                </c:pt>
                <c:pt idx="536">
                  <c:v>41344.708333333336</c:v>
                </c:pt>
                <c:pt idx="537">
                  <c:v>41344.833333333336</c:v>
                </c:pt>
                <c:pt idx="538">
                  <c:v>41344.958333333336</c:v>
                </c:pt>
                <c:pt idx="539">
                  <c:v>41345.083333333336</c:v>
                </c:pt>
                <c:pt idx="540">
                  <c:v>41345.208333333336</c:v>
                </c:pt>
                <c:pt idx="541">
                  <c:v>41345.333333333336</c:v>
                </c:pt>
                <c:pt idx="542">
                  <c:v>41345.458333333336</c:v>
                </c:pt>
                <c:pt idx="543">
                  <c:v>41345.583333333336</c:v>
                </c:pt>
                <c:pt idx="544">
                  <c:v>41345.708333333336</c:v>
                </c:pt>
                <c:pt idx="545">
                  <c:v>41345.833333333336</c:v>
                </c:pt>
                <c:pt idx="546">
                  <c:v>41345.958333333336</c:v>
                </c:pt>
                <c:pt idx="547">
                  <c:v>41346.083333333336</c:v>
                </c:pt>
                <c:pt idx="548">
                  <c:v>41346.208333333336</c:v>
                </c:pt>
                <c:pt idx="549">
                  <c:v>41346.333333333336</c:v>
                </c:pt>
                <c:pt idx="550">
                  <c:v>41346.458333333336</c:v>
                </c:pt>
                <c:pt idx="551">
                  <c:v>41346.583333333336</c:v>
                </c:pt>
                <c:pt idx="552">
                  <c:v>41346.708333333336</c:v>
                </c:pt>
                <c:pt idx="553">
                  <c:v>41346.833333333336</c:v>
                </c:pt>
                <c:pt idx="554">
                  <c:v>41346.958333333336</c:v>
                </c:pt>
                <c:pt idx="555">
                  <c:v>41347.083333333336</c:v>
                </c:pt>
                <c:pt idx="556">
                  <c:v>41347.208333333336</c:v>
                </c:pt>
                <c:pt idx="557">
                  <c:v>41347.333333333336</c:v>
                </c:pt>
                <c:pt idx="558">
                  <c:v>41347.458333333336</c:v>
                </c:pt>
                <c:pt idx="559">
                  <c:v>41347.583333333336</c:v>
                </c:pt>
                <c:pt idx="560">
                  <c:v>41347.708333333336</c:v>
                </c:pt>
                <c:pt idx="561">
                  <c:v>41347.833333333336</c:v>
                </c:pt>
                <c:pt idx="562">
                  <c:v>41347.958333333336</c:v>
                </c:pt>
                <c:pt idx="563">
                  <c:v>41348.083333333336</c:v>
                </c:pt>
                <c:pt idx="564">
                  <c:v>41348.208333333336</c:v>
                </c:pt>
                <c:pt idx="565">
                  <c:v>41348.333333333336</c:v>
                </c:pt>
                <c:pt idx="566">
                  <c:v>41348.458333333336</c:v>
                </c:pt>
                <c:pt idx="567">
                  <c:v>41348.583333333336</c:v>
                </c:pt>
                <c:pt idx="568">
                  <c:v>41348.708333333336</c:v>
                </c:pt>
                <c:pt idx="569">
                  <c:v>41348.833333333336</c:v>
                </c:pt>
                <c:pt idx="570">
                  <c:v>41348.958333333336</c:v>
                </c:pt>
                <c:pt idx="571">
                  <c:v>41349.083333333336</c:v>
                </c:pt>
                <c:pt idx="572">
                  <c:v>41349.208333333336</c:v>
                </c:pt>
                <c:pt idx="573">
                  <c:v>41349.333333333336</c:v>
                </c:pt>
                <c:pt idx="574">
                  <c:v>41349.458333333336</c:v>
                </c:pt>
                <c:pt idx="575">
                  <c:v>41349.583333333336</c:v>
                </c:pt>
                <c:pt idx="576">
                  <c:v>41349.708333333336</c:v>
                </c:pt>
                <c:pt idx="577">
                  <c:v>41349.833333333336</c:v>
                </c:pt>
                <c:pt idx="578">
                  <c:v>41349.958333333336</c:v>
                </c:pt>
                <c:pt idx="579">
                  <c:v>41350.083333333336</c:v>
                </c:pt>
                <c:pt idx="580">
                  <c:v>41350.208333333336</c:v>
                </c:pt>
                <c:pt idx="581">
                  <c:v>41350.333333333336</c:v>
                </c:pt>
                <c:pt idx="582">
                  <c:v>41350.458333333336</c:v>
                </c:pt>
                <c:pt idx="583">
                  <c:v>41350.583333333336</c:v>
                </c:pt>
                <c:pt idx="584">
                  <c:v>41350.708333333336</c:v>
                </c:pt>
                <c:pt idx="585">
                  <c:v>41350.833333333336</c:v>
                </c:pt>
                <c:pt idx="586">
                  <c:v>41351.208333333336</c:v>
                </c:pt>
                <c:pt idx="587">
                  <c:v>41351.333333333336</c:v>
                </c:pt>
                <c:pt idx="588">
                  <c:v>41351.458333333336</c:v>
                </c:pt>
                <c:pt idx="589">
                  <c:v>41351.583333333336</c:v>
                </c:pt>
                <c:pt idx="590">
                  <c:v>41351.708333333336</c:v>
                </c:pt>
                <c:pt idx="591">
                  <c:v>41351.833333333336</c:v>
                </c:pt>
                <c:pt idx="592">
                  <c:v>41351.958333333336</c:v>
                </c:pt>
                <c:pt idx="593">
                  <c:v>41352.083333333336</c:v>
                </c:pt>
                <c:pt idx="594">
                  <c:v>41352.208333333336</c:v>
                </c:pt>
                <c:pt idx="595">
                  <c:v>41352.333333333336</c:v>
                </c:pt>
                <c:pt idx="596">
                  <c:v>41352.458333333336</c:v>
                </c:pt>
                <c:pt idx="597">
                  <c:v>41352.583333333336</c:v>
                </c:pt>
                <c:pt idx="598">
                  <c:v>41352.708333333336</c:v>
                </c:pt>
                <c:pt idx="599">
                  <c:v>41352.833333333336</c:v>
                </c:pt>
                <c:pt idx="600">
                  <c:v>41352.958333333336</c:v>
                </c:pt>
                <c:pt idx="601">
                  <c:v>41353.083333333336</c:v>
                </c:pt>
                <c:pt idx="602">
                  <c:v>41353.208333333336</c:v>
                </c:pt>
                <c:pt idx="603">
                  <c:v>41353.333333333336</c:v>
                </c:pt>
                <c:pt idx="604">
                  <c:v>41353.458333333336</c:v>
                </c:pt>
                <c:pt idx="605">
                  <c:v>41353.583333333336</c:v>
                </c:pt>
                <c:pt idx="606">
                  <c:v>41353.708333333336</c:v>
                </c:pt>
                <c:pt idx="607">
                  <c:v>41353.833333333336</c:v>
                </c:pt>
                <c:pt idx="608">
                  <c:v>41353.958333333336</c:v>
                </c:pt>
                <c:pt idx="609">
                  <c:v>41354.083333333336</c:v>
                </c:pt>
                <c:pt idx="610">
                  <c:v>41354.583333333336</c:v>
                </c:pt>
                <c:pt idx="611">
                  <c:v>41354.708333333336</c:v>
                </c:pt>
                <c:pt idx="612">
                  <c:v>41354.833333333336</c:v>
                </c:pt>
                <c:pt idx="613">
                  <c:v>41354.958333333336</c:v>
                </c:pt>
                <c:pt idx="614">
                  <c:v>41355.083333333336</c:v>
                </c:pt>
                <c:pt idx="615">
                  <c:v>41355.208333333336</c:v>
                </c:pt>
                <c:pt idx="616">
                  <c:v>41355.333333333336</c:v>
                </c:pt>
                <c:pt idx="617">
                  <c:v>41355.458333333336</c:v>
                </c:pt>
                <c:pt idx="618">
                  <c:v>41355.583333333336</c:v>
                </c:pt>
                <c:pt idx="619">
                  <c:v>41355.708333333336</c:v>
                </c:pt>
                <c:pt idx="620">
                  <c:v>41355.833333333336</c:v>
                </c:pt>
                <c:pt idx="621">
                  <c:v>41355.958333333336</c:v>
                </c:pt>
                <c:pt idx="622">
                  <c:v>41356.083333333336</c:v>
                </c:pt>
                <c:pt idx="623">
                  <c:v>41356.208333333336</c:v>
                </c:pt>
                <c:pt idx="624">
                  <c:v>41356.333333333336</c:v>
                </c:pt>
                <c:pt idx="625">
                  <c:v>41356.458333333336</c:v>
                </c:pt>
                <c:pt idx="626">
                  <c:v>41356.583333333336</c:v>
                </c:pt>
                <c:pt idx="627">
                  <c:v>41356.708333333336</c:v>
                </c:pt>
                <c:pt idx="628">
                  <c:v>41356.833333333336</c:v>
                </c:pt>
                <c:pt idx="629">
                  <c:v>41356.958333333336</c:v>
                </c:pt>
                <c:pt idx="630">
                  <c:v>41357.083333333336</c:v>
                </c:pt>
                <c:pt idx="631">
                  <c:v>41357.208333333336</c:v>
                </c:pt>
                <c:pt idx="632">
                  <c:v>41357.333333333336</c:v>
                </c:pt>
                <c:pt idx="633">
                  <c:v>41357.458333333336</c:v>
                </c:pt>
                <c:pt idx="634">
                  <c:v>41357.583333333336</c:v>
                </c:pt>
                <c:pt idx="635">
                  <c:v>41357.708333333336</c:v>
                </c:pt>
                <c:pt idx="636">
                  <c:v>41357.833333333336</c:v>
                </c:pt>
                <c:pt idx="637">
                  <c:v>41357.958333333336</c:v>
                </c:pt>
                <c:pt idx="638">
                  <c:v>41358.083333333336</c:v>
                </c:pt>
                <c:pt idx="639">
                  <c:v>41358.208333333336</c:v>
                </c:pt>
                <c:pt idx="640">
                  <c:v>41358.333333333336</c:v>
                </c:pt>
                <c:pt idx="641">
                  <c:v>41358.458333333336</c:v>
                </c:pt>
                <c:pt idx="642">
                  <c:v>41358.583333333336</c:v>
                </c:pt>
                <c:pt idx="643">
                  <c:v>41358.708333333336</c:v>
                </c:pt>
                <c:pt idx="644">
                  <c:v>41358.833333333336</c:v>
                </c:pt>
                <c:pt idx="645">
                  <c:v>41358.958333333336</c:v>
                </c:pt>
                <c:pt idx="646">
                  <c:v>41359.208333333336</c:v>
                </c:pt>
                <c:pt idx="647">
                  <c:v>41359.333333333336</c:v>
                </c:pt>
                <c:pt idx="648">
                  <c:v>41359.458333333336</c:v>
                </c:pt>
                <c:pt idx="649">
                  <c:v>41359.583333333336</c:v>
                </c:pt>
                <c:pt idx="650">
                  <c:v>41359.708333333336</c:v>
                </c:pt>
                <c:pt idx="651">
                  <c:v>41359.833333333336</c:v>
                </c:pt>
                <c:pt idx="652">
                  <c:v>41359.958333333336</c:v>
                </c:pt>
                <c:pt idx="653">
                  <c:v>41360.083333333336</c:v>
                </c:pt>
                <c:pt idx="654">
                  <c:v>41360.208333333336</c:v>
                </c:pt>
                <c:pt idx="655">
                  <c:v>41360.333333333336</c:v>
                </c:pt>
                <c:pt idx="656">
                  <c:v>41360.458333333336</c:v>
                </c:pt>
                <c:pt idx="657">
                  <c:v>41360.583333333336</c:v>
                </c:pt>
                <c:pt idx="658">
                  <c:v>41360.708333333336</c:v>
                </c:pt>
                <c:pt idx="659">
                  <c:v>41360.833333333336</c:v>
                </c:pt>
                <c:pt idx="660">
                  <c:v>41360.958333333336</c:v>
                </c:pt>
                <c:pt idx="661">
                  <c:v>41361.083333333336</c:v>
                </c:pt>
                <c:pt idx="662">
                  <c:v>41361.333333333336</c:v>
                </c:pt>
                <c:pt idx="663">
                  <c:v>41361.458333333336</c:v>
                </c:pt>
                <c:pt idx="664">
                  <c:v>41361.583333333336</c:v>
                </c:pt>
                <c:pt idx="665">
                  <c:v>41361.708333333336</c:v>
                </c:pt>
                <c:pt idx="666">
                  <c:v>41361.833333333336</c:v>
                </c:pt>
                <c:pt idx="667">
                  <c:v>41361.958333333336</c:v>
                </c:pt>
                <c:pt idx="668">
                  <c:v>41362.083333333336</c:v>
                </c:pt>
                <c:pt idx="669">
                  <c:v>41362.583333333336</c:v>
                </c:pt>
                <c:pt idx="670">
                  <c:v>41362.708333333336</c:v>
                </c:pt>
                <c:pt idx="671">
                  <c:v>41362.833333333336</c:v>
                </c:pt>
                <c:pt idx="672">
                  <c:v>41362.958333333336</c:v>
                </c:pt>
                <c:pt idx="673">
                  <c:v>41363.458333333336</c:v>
                </c:pt>
                <c:pt idx="674">
                  <c:v>41363.583333333336</c:v>
                </c:pt>
                <c:pt idx="675">
                  <c:v>41363.708333333336</c:v>
                </c:pt>
                <c:pt idx="676">
                  <c:v>41363.833333333336</c:v>
                </c:pt>
                <c:pt idx="677">
                  <c:v>41363.958333333336</c:v>
                </c:pt>
                <c:pt idx="678">
                  <c:v>41364.083333333336</c:v>
                </c:pt>
                <c:pt idx="679">
                  <c:v>41364.208333333336</c:v>
                </c:pt>
                <c:pt idx="680">
                  <c:v>41364.333333333336</c:v>
                </c:pt>
                <c:pt idx="681">
                  <c:v>41364.458333333336</c:v>
                </c:pt>
                <c:pt idx="682">
                  <c:v>41364.583333333336</c:v>
                </c:pt>
                <c:pt idx="683">
                  <c:v>41364.708333333336</c:v>
                </c:pt>
                <c:pt idx="684">
                  <c:v>41364.833333333336</c:v>
                </c:pt>
                <c:pt idx="685">
                  <c:v>41364.958333333336</c:v>
                </c:pt>
                <c:pt idx="686">
                  <c:v>41365.208333333336</c:v>
                </c:pt>
                <c:pt idx="687">
                  <c:v>41365.333333333336</c:v>
                </c:pt>
                <c:pt idx="688">
                  <c:v>41365.458333333336</c:v>
                </c:pt>
                <c:pt idx="689">
                  <c:v>41365.583333333336</c:v>
                </c:pt>
                <c:pt idx="690">
                  <c:v>41365.708333333336</c:v>
                </c:pt>
                <c:pt idx="691">
                  <c:v>41365.833333333336</c:v>
                </c:pt>
                <c:pt idx="692">
                  <c:v>41365.958333333336</c:v>
                </c:pt>
                <c:pt idx="693">
                  <c:v>41366.083333333336</c:v>
                </c:pt>
                <c:pt idx="694">
                  <c:v>41366.208333333336</c:v>
                </c:pt>
                <c:pt idx="695">
                  <c:v>41366.333333333336</c:v>
                </c:pt>
                <c:pt idx="696">
                  <c:v>41366.458333333336</c:v>
                </c:pt>
                <c:pt idx="697">
                  <c:v>41366.583333333336</c:v>
                </c:pt>
                <c:pt idx="698">
                  <c:v>41366.708333333336</c:v>
                </c:pt>
                <c:pt idx="699">
                  <c:v>41366.833333333336</c:v>
                </c:pt>
                <c:pt idx="700">
                  <c:v>41366.958333333336</c:v>
                </c:pt>
                <c:pt idx="701">
                  <c:v>41367.083333333336</c:v>
                </c:pt>
                <c:pt idx="702">
                  <c:v>41367.208333333336</c:v>
                </c:pt>
                <c:pt idx="703">
                  <c:v>41367.333333333336</c:v>
                </c:pt>
                <c:pt idx="704">
                  <c:v>41367.458333333336</c:v>
                </c:pt>
                <c:pt idx="705">
                  <c:v>41367.583333333336</c:v>
                </c:pt>
                <c:pt idx="706">
                  <c:v>41367.708333333336</c:v>
                </c:pt>
                <c:pt idx="707">
                  <c:v>41367.833333333336</c:v>
                </c:pt>
                <c:pt idx="708">
                  <c:v>41367.958333333336</c:v>
                </c:pt>
                <c:pt idx="709">
                  <c:v>41368.083333333336</c:v>
                </c:pt>
                <c:pt idx="710">
                  <c:v>41368.208333333336</c:v>
                </c:pt>
                <c:pt idx="711">
                  <c:v>41368.333333333336</c:v>
                </c:pt>
                <c:pt idx="712">
                  <c:v>41368.458333333336</c:v>
                </c:pt>
                <c:pt idx="713">
                  <c:v>41368.583333333336</c:v>
                </c:pt>
                <c:pt idx="714">
                  <c:v>41368.708333333336</c:v>
                </c:pt>
                <c:pt idx="715">
                  <c:v>41368.833333333336</c:v>
                </c:pt>
                <c:pt idx="716">
                  <c:v>41368.958333333336</c:v>
                </c:pt>
                <c:pt idx="717">
                  <c:v>41369.208333333336</c:v>
                </c:pt>
                <c:pt idx="718">
                  <c:v>41369.333333333336</c:v>
                </c:pt>
                <c:pt idx="719">
                  <c:v>41369.458333333336</c:v>
                </c:pt>
                <c:pt idx="720">
                  <c:v>41369.583333333336</c:v>
                </c:pt>
                <c:pt idx="721">
                  <c:v>41369.708333333336</c:v>
                </c:pt>
                <c:pt idx="722">
                  <c:v>41369.833333333336</c:v>
                </c:pt>
                <c:pt idx="723">
                  <c:v>41369.958333333336</c:v>
                </c:pt>
                <c:pt idx="724">
                  <c:v>41370.083333333336</c:v>
                </c:pt>
                <c:pt idx="725">
                  <c:v>41370.208333333336</c:v>
                </c:pt>
                <c:pt idx="726">
                  <c:v>41370.333333333336</c:v>
                </c:pt>
                <c:pt idx="727">
                  <c:v>41370.458333333336</c:v>
                </c:pt>
                <c:pt idx="728">
                  <c:v>41370.583333333336</c:v>
                </c:pt>
                <c:pt idx="729">
                  <c:v>41370.708333333336</c:v>
                </c:pt>
                <c:pt idx="730">
                  <c:v>41370.833333333336</c:v>
                </c:pt>
                <c:pt idx="731">
                  <c:v>41370.958333333336</c:v>
                </c:pt>
                <c:pt idx="732">
                  <c:v>41371.083333333336</c:v>
                </c:pt>
                <c:pt idx="733">
                  <c:v>41371.208333333336</c:v>
                </c:pt>
                <c:pt idx="734">
                  <c:v>41371.333333333336</c:v>
                </c:pt>
                <c:pt idx="735">
                  <c:v>41371.458333333336</c:v>
                </c:pt>
                <c:pt idx="736">
                  <c:v>41371.583333333336</c:v>
                </c:pt>
                <c:pt idx="737">
                  <c:v>41371.708333333336</c:v>
                </c:pt>
                <c:pt idx="738">
                  <c:v>41371.833333333336</c:v>
                </c:pt>
                <c:pt idx="739">
                  <c:v>41371.958333333336</c:v>
                </c:pt>
                <c:pt idx="740">
                  <c:v>41372.083333333336</c:v>
                </c:pt>
                <c:pt idx="741">
                  <c:v>41372.208333333336</c:v>
                </c:pt>
                <c:pt idx="742">
                  <c:v>41372.333333333336</c:v>
                </c:pt>
                <c:pt idx="743">
                  <c:v>41372.458333333336</c:v>
                </c:pt>
                <c:pt idx="744">
                  <c:v>41372.583333333336</c:v>
                </c:pt>
                <c:pt idx="745">
                  <c:v>41372.708333333336</c:v>
                </c:pt>
                <c:pt idx="746">
                  <c:v>41372.833333333336</c:v>
                </c:pt>
                <c:pt idx="747">
                  <c:v>41372.958333333336</c:v>
                </c:pt>
                <c:pt idx="748">
                  <c:v>41373.083333333336</c:v>
                </c:pt>
                <c:pt idx="749">
                  <c:v>41373.208333333336</c:v>
                </c:pt>
                <c:pt idx="750">
                  <c:v>41373.333333333336</c:v>
                </c:pt>
                <c:pt idx="751">
                  <c:v>41373.458333333336</c:v>
                </c:pt>
                <c:pt idx="752">
                  <c:v>41373.583333333336</c:v>
                </c:pt>
                <c:pt idx="753">
                  <c:v>41373.708333333336</c:v>
                </c:pt>
                <c:pt idx="754">
                  <c:v>41373.833333333336</c:v>
                </c:pt>
                <c:pt idx="755">
                  <c:v>41373.958333333336</c:v>
                </c:pt>
                <c:pt idx="756">
                  <c:v>41374.083333333336</c:v>
                </c:pt>
                <c:pt idx="757">
                  <c:v>41374.208333333336</c:v>
                </c:pt>
                <c:pt idx="758">
                  <c:v>41374.333333333336</c:v>
                </c:pt>
                <c:pt idx="759">
                  <c:v>41374.458333333336</c:v>
                </c:pt>
                <c:pt idx="760">
                  <c:v>41374.583333333336</c:v>
                </c:pt>
                <c:pt idx="761">
                  <c:v>41374.708333333336</c:v>
                </c:pt>
                <c:pt idx="762">
                  <c:v>41374.833333333336</c:v>
                </c:pt>
                <c:pt idx="763">
                  <c:v>41374.958333333336</c:v>
                </c:pt>
                <c:pt idx="764">
                  <c:v>41375.083333333336</c:v>
                </c:pt>
                <c:pt idx="765">
                  <c:v>41375.208333333336</c:v>
                </c:pt>
                <c:pt idx="766">
                  <c:v>41375.333333333336</c:v>
                </c:pt>
                <c:pt idx="767">
                  <c:v>41375.458333333336</c:v>
                </c:pt>
                <c:pt idx="768">
                  <c:v>41375.583333333336</c:v>
                </c:pt>
                <c:pt idx="769">
                  <c:v>41375.708333333336</c:v>
                </c:pt>
                <c:pt idx="770">
                  <c:v>41375.833333333336</c:v>
                </c:pt>
                <c:pt idx="771">
                  <c:v>41375.958333333336</c:v>
                </c:pt>
                <c:pt idx="772">
                  <c:v>41376.083333333336</c:v>
                </c:pt>
                <c:pt idx="773">
                  <c:v>41376.208333333336</c:v>
                </c:pt>
                <c:pt idx="774">
                  <c:v>41376.333333333336</c:v>
                </c:pt>
                <c:pt idx="775">
                  <c:v>41376.458333333336</c:v>
                </c:pt>
                <c:pt idx="776">
                  <c:v>41376.583333333336</c:v>
                </c:pt>
                <c:pt idx="777">
                  <c:v>41376.708333333336</c:v>
                </c:pt>
                <c:pt idx="778">
                  <c:v>41376.833333333336</c:v>
                </c:pt>
                <c:pt idx="779">
                  <c:v>41376.958333333336</c:v>
                </c:pt>
                <c:pt idx="780">
                  <c:v>41377.083333333336</c:v>
                </c:pt>
                <c:pt idx="781">
                  <c:v>41377.208333333336</c:v>
                </c:pt>
                <c:pt idx="782">
                  <c:v>41377.333333333336</c:v>
                </c:pt>
                <c:pt idx="783">
                  <c:v>41377.458333333336</c:v>
                </c:pt>
                <c:pt idx="784">
                  <c:v>41377.583333333336</c:v>
                </c:pt>
                <c:pt idx="785">
                  <c:v>41377.708333333336</c:v>
                </c:pt>
                <c:pt idx="786">
                  <c:v>41377.833333333336</c:v>
                </c:pt>
                <c:pt idx="787">
                  <c:v>41377.958333333336</c:v>
                </c:pt>
                <c:pt idx="788">
                  <c:v>41378.083333333336</c:v>
                </c:pt>
                <c:pt idx="789">
                  <c:v>41378.208333333336</c:v>
                </c:pt>
                <c:pt idx="790">
                  <c:v>41378.333333333336</c:v>
                </c:pt>
                <c:pt idx="791">
                  <c:v>41378.458333333336</c:v>
                </c:pt>
                <c:pt idx="792">
                  <c:v>41378.583333333336</c:v>
                </c:pt>
                <c:pt idx="793">
                  <c:v>41378.708333333336</c:v>
                </c:pt>
                <c:pt idx="794">
                  <c:v>41378.833333333336</c:v>
                </c:pt>
                <c:pt idx="795">
                  <c:v>41378.958333333336</c:v>
                </c:pt>
                <c:pt idx="796">
                  <c:v>41379.083333333336</c:v>
                </c:pt>
                <c:pt idx="797">
                  <c:v>41379.208333333336</c:v>
                </c:pt>
                <c:pt idx="798">
                  <c:v>41379.333333333336</c:v>
                </c:pt>
                <c:pt idx="799">
                  <c:v>41379.458333333336</c:v>
                </c:pt>
                <c:pt idx="800">
                  <c:v>41379.583333333336</c:v>
                </c:pt>
                <c:pt idx="801">
                  <c:v>41379.708333333336</c:v>
                </c:pt>
                <c:pt idx="802">
                  <c:v>41379.833333333336</c:v>
                </c:pt>
                <c:pt idx="803">
                  <c:v>41379.958333333336</c:v>
                </c:pt>
                <c:pt idx="804">
                  <c:v>41380.083333333336</c:v>
                </c:pt>
                <c:pt idx="805">
                  <c:v>41380.208333333336</c:v>
                </c:pt>
                <c:pt idx="806">
                  <c:v>41380.333333333336</c:v>
                </c:pt>
                <c:pt idx="807">
                  <c:v>41380.458333333336</c:v>
                </c:pt>
                <c:pt idx="808">
                  <c:v>41380.583333333336</c:v>
                </c:pt>
                <c:pt idx="809">
                  <c:v>41380.708333333336</c:v>
                </c:pt>
                <c:pt idx="810">
                  <c:v>41380.833333333336</c:v>
                </c:pt>
                <c:pt idx="811">
                  <c:v>41380.958333333336</c:v>
                </c:pt>
                <c:pt idx="812">
                  <c:v>41381.083333333336</c:v>
                </c:pt>
                <c:pt idx="813">
                  <c:v>41381.208333333336</c:v>
                </c:pt>
                <c:pt idx="814">
                  <c:v>41381.333333333336</c:v>
                </c:pt>
                <c:pt idx="815">
                  <c:v>41381.458333333336</c:v>
                </c:pt>
                <c:pt idx="816">
                  <c:v>41381.583333333336</c:v>
                </c:pt>
                <c:pt idx="817">
                  <c:v>41381.708333333336</c:v>
                </c:pt>
                <c:pt idx="818">
                  <c:v>41381.833333333336</c:v>
                </c:pt>
                <c:pt idx="819">
                  <c:v>41381.958333333336</c:v>
                </c:pt>
                <c:pt idx="820">
                  <c:v>41382.083333333336</c:v>
                </c:pt>
                <c:pt idx="821">
                  <c:v>41382.208333333336</c:v>
                </c:pt>
                <c:pt idx="822">
                  <c:v>41382.333333333336</c:v>
                </c:pt>
                <c:pt idx="823">
                  <c:v>41382.458333333336</c:v>
                </c:pt>
                <c:pt idx="824">
                  <c:v>41382.583333333336</c:v>
                </c:pt>
                <c:pt idx="825">
                  <c:v>41382.708333333336</c:v>
                </c:pt>
                <c:pt idx="826">
                  <c:v>41382.833333333336</c:v>
                </c:pt>
                <c:pt idx="827">
                  <c:v>41382.958333333336</c:v>
                </c:pt>
                <c:pt idx="828">
                  <c:v>41383.083333333336</c:v>
                </c:pt>
                <c:pt idx="829">
                  <c:v>41383.208333333336</c:v>
                </c:pt>
                <c:pt idx="830">
                  <c:v>41383.333333333336</c:v>
                </c:pt>
                <c:pt idx="831">
                  <c:v>41383.458333333336</c:v>
                </c:pt>
                <c:pt idx="832">
                  <c:v>41383.583333333336</c:v>
                </c:pt>
                <c:pt idx="833">
                  <c:v>41383.708333333336</c:v>
                </c:pt>
                <c:pt idx="834">
                  <c:v>41383.958333333336</c:v>
                </c:pt>
                <c:pt idx="835">
                  <c:v>41384.083333333336</c:v>
                </c:pt>
                <c:pt idx="836">
                  <c:v>41384.208333333336</c:v>
                </c:pt>
                <c:pt idx="837">
                  <c:v>41384.333333333336</c:v>
                </c:pt>
                <c:pt idx="838">
                  <c:v>41384.458333333336</c:v>
                </c:pt>
                <c:pt idx="839">
                  <c:v>41384.583333333336</c:v>
                </c:pt>
                <c:pt idx="840">
                  <c:v>41384.708333333336</c:v>
                </c:pt>
                <c:pt idx="841">
                  <c:v>41384.833333333336</c:v>
                </c:pt>
                <c:pt idx="842">
                  <c:v>41384.958333333336</c:v>
                </c:pt>
                <c:pt idx="843">
                  <c:v>41385.083333333336</c:v>
                </c:pt>
                <c:pt idx="844">
                  <c:v>41385.208333333336</c:v>
                </c:pt>
                <c:pt idx="845">
                  <c:v>41385.333333333336</c:v>
                </c:pt>
                <c:pt idx="846">
                  <c:v>41385.458333333336</c:v>
                </c:pt>
                <c:pt idx="847">
                  <c:v>41385.583333333336</c:v>
                </c:pt>
                <c:pt idx="848">
                  <c:v>41385.708333333336</c:v>
                </c:pt>
                <c:pt idx="849">
                  <c:v>41385.833333333336</c:v>
                </c:pt>
                <c:pt idx="850">
                  <c:v>41385.958333333336</c:v>
                </c:pt>
                <c:pt idx="851">
                  <c:v>41386.083333333336</c:v>
                </c:pt>
                <c:pt idx="852">
                  <c:v>41386.208333333336</c:v>
                </c:pt>
                <c:pt idx="853">
                  <c:v>41386.333333333336</c:v>
                </c:pt>
                <c:pt idx="854">
                  <c:v>41386.458333333336</c:v>
                </c:pt>
                <c:pt idx="855">
                  <c:v>41386.583333333336</c:v>
                </c:pt>
                <c:pt idx="856">
                  <c:v>41386.708333333336</c:v>
                </c:pt>
                <c:pt idx="857">
                  <c:v>41386.833333333336</c:v>
                </c:pt>
                <c:pt idx="858">
                  <c:v>41386.958333333336</c:v>
                </c:pt>
                <c:pt idx="859">
                  <c:v>41387.083333333336</c:v>
                </c:pt>
                <c:pt idx="860">
                  <c:v>41387.208333333336</c:v>
                </c:pt>
                <c:pt idx="861">
                  <c:v>41387.333333333336</c:v>
                </c:pt>
                <c:pt idx="862">
                  <c:v>41387.458333333336</c:v>
                </c:pt>
                <c:pt idx="863">
                  <c:v>41387.583333333336</c:v>
                </c:pt>
                <c:pt idx="864">
                  <c:v>41387.708333333336</c:v>
                </c:pt>
                <c:pt idx="865">
                  <c:v>41387.833333333336</c:v>
                </c:pt>
                <c:pt idx="866">
                  <c:v>41387.958333333336</c:v>
                </c:pt>
                <c:pt idx="867">
                  <c:v>41388.083333333336</c:v>
                </c:pt>
                <c:pt idx="868">
                  <c:v>41388.208333333336</c:v>
                </c:pt>
                <c:pt idx="869">
                  <c:v>41388.333333333336</c:v>
                </c:pt>
                <c:pt idx="870">
                  <c:v>41388.458333333336</c:v>
                </c:pt>
                <c:pt idx="871">
                  <c:v>41388.583333333336</c:v>
                </c:pt>
                <c:pt idx="872">
                  <c:v>41388.708333333336</c:v>
                </c:pt>
                <c:pt idx="873">
                  <c:v>41388.833333333336</c:v>
                </c:pt>
                <c:pt idx="874">
                  <c:v>41388.958333333336</c:v>
                </c:pt>
                <c:pt idx="875">
                  <c:v>41389.083333333336</c:v>
                </c:pt>
                <c:pt idx="876">
                  <c:v>41389.208333333336</c:v>
                </c:pt>
                <c:pt idx="877">
                  <c:v>41389.333333333336</c:v>
                </c:pt>
                <c:pt idx="878">
                  <c:v>41389.458333333336</c:v>
                </c:pt>
                <c:pt idx="879">
                  <c:v>41389.583333333336</c:v>
                </c:pt>
                <c:pt idx="880">
                  <c:v>41389.708333333336</c:v>
                </c:pt>
                <c:pt idx="881">
                  <c:v>41389.833333333336</c:v>
                </c:pt>
                <c:pt idx="882">
                  <c:v>41389.958333333336</c:v>
                </c:pt>
                <c:pt idx="883">
                  <c:v>41390.083333333336</c:v>
                </c:pt>
                <c:pt idx="884">
                  <c:v>41390.583333333336</c:v>
                </c:pt>
                <c:pt idx="885">
                  <c:v>41390.708333333336</c:v>
                </c:pt>
                <c:pt idx="886">
                  <c:v>41390.833333333336</c:v>
                </c:pt>
                <c:pt idx="887">
                  <c:v>41390.958333333336</c:v>
                </c:pt>
                <c:pt idx="888">
                  <c:v>41391.083333333336</c:v>
                </c:pt>
                <c:pt idx="889">
                  <c:v>41391.208333333336</c:v>
                </c:pt>
                <c:pt idx="890">
                  <c:v>41391.333333333336</c:v>
                </c:pt>
                <c:pt idx="891">
                  <c:v>41391.458333333336</c:v>
                </c:pt>
                <c:pt idx="892">
                  <c:v>41391.583333333336</c:v>
                </c:pt>
                <c:pt idx="893">
                  <c:v>41391.708333333336</c:v>
                </c:pt>
                <c:pt idx="894">
                  <c:v>41391.833333333336</c:v>
                </c:pt>
                <c:pt idx="895">
                  <c:v>41391.958333333336</c:v>
                </c:pt>
                <c:pt idx="896">
                  <c:v>41392.083333333336</c:v>
                </c:pt>
                <c:pt idx="897">
                  <c:v>41392.208333333336</c:v>
                </c:pt>
                <c:pt idx="898">
                  <c:v>41392.333333333336</c:v>
                </c:pt>
                <c:pt idx="899">
                  <c:v>41392.458333333336</c:v>
                </c:pt>
                <c:pt idx="900">
                  <c:v>41392.583333333336</c:v>
                </c:pt>
                <c:pt idx="901">
                  <c:v>41392.708333333336</c:v>
                </c:pt>
                <c:pt idx="902">
                  <c:v>41392.833333333336</c:v>
                </c:pt>
                <c:pt idx="903">
                  <c:v>41392.958333333336</c:v>
                </c:pt>
                <c:pt idx="904">
                  <c:v>41393.083333333336</c:v>
                </c:pt>
                <c:pt idx="905">
                  <c:v>41393.208333333336</c:v>
                </c:pt>
                <c:pt idx="906">
                  <c:v>41393.333333333336</c:v>
                </c:pt>
                <c:pt idx="907">
                  <c:v>41393.458333333336</c:v>
                </c:pt>
                <c:pt idx="908">
                  <c:v>41393.583333333336</c:v>
                </c:pt>
                <c:pt idx="909">
                  <c:v>41393.708333333336</c:v>
                </c:pt>
                <c:pt idx="910">
                  <c:v>41393.833333333336</c:v>
                </c:pt>
                <c:pt idx="911">
                  <c:v>41393.958333333336</c:v>
                </c:pt>
                <c:pt idx="912">
                  <c:v>41394.083333333336</c:v>
                </c:pt>
                <c:pt idx="913">
                  <c:v>41394.208333333336</c:v>
                </c:pt>
                <c:pt idx="914">
                  <c:v>41394.333333333336</c:v>
                </c:pt>
                <c:pt idx="915">
                  <c:v>41394.458333333336</c:v>
                </c:pt>
                <c:pt idx="916">
                  <c:v>41394.583333333336</c:v>
                </c:pt>
                <c:pt idx="917">
                  <c:v>41394.708333333336</c:v>
                </c:pt>
                <c:pt idx="918">
                  <c:v>41394.833333333336</c:v>
                </c:pt>
                <c:pt idx="919">
                  <c:v>41394.958333333336</c:v>
                </c:pt>
                <c:pt idx="920">
                  <c:v>41395.083333333336</c:v>
                </c:pt>
                <c:pt idx="921">
                  <c:v>41395.208333333336</c:v>
                </c:pt>
                <c:pt idx="922">
                  <c:v>41395.333333333336</c:v>
                </c:pt>
                <c:pt idx="923">
                  <c:v>41395.458333333336</c:v>
                </c:pt>
                <c:pt idx="924">
                  <c:v>41395.583333333336</c:v>
                </c:pt>
                <c:pt idx="925">
                  <c:v>41395.708333333336</c:v>
                </c:pt>
                <c:pt idx="926">
                  <c:v>41395.833333333336</c:v>
                </c:pt>
                <c:pt idx="927">
                  <c:v>41395.958333333336</c:v>
                </c:pt>
                <c:pt idx="928">
                  <c:v>41396.208333333336</c:v>
                </c:pt>
                <c:pt idx="929">
                  <c:v>41396.583333333336</c:v>
                </c:pt>
                <c:pt idx="930">
                  <c:v>41396.708333333336</c:v>
                </c:pt>
                <c:pt idx="931">
                  <c:v>41396.833333333336</c:v>
                </c:pt>
                <c:pt idx="932">
                  <c:v>41396.958333333336</c:v>
                </c:pt>
                <c:pt idx="933">
                  <c:v>41397.083333333336</c:v>
                </c:pt>
                <c:pt idx="934">
                  <c:v>41397.208333333336</c:v>
                </c:pt>
                <c:pt idx="935">
                  <c:v>41397.333333333336</c:v>
                </c:pt>
                <c:pt idx="936">
                  <c:v>41397.458333333336</c:v>
                </c:pt>
                <c:pt idx="937">
                  <c:v>41397.583333333336</c:v>
                </c:pt>
                <c:pt idx="938">
                  <c:v>41397.708333333336</c:v>
                </c:pt>
                <c:pt idx="939">
                  <c:v>41397.833333333336</c:v>
                </c:pt>
                <c:pt idx="940">
                  <c:v>41397.958333333336</c:v>
                </c:pt>
                <c:pt idx="941">
                  <c:v>41398.083333333336</c:v>
                </c:pt>
                <c:pt idx="942">
                  <c:v>41398.208333333336</c:v>
                </c:pt>
                <c:pt idx="943">
                  <c:v>41398.333333333336</c:v>
                </c:pt>
                <c:pt idx="944">
                  <c:v>41398.458333333336</c:v>
                </c:pt>
                <c:pt idx="945">
                  <c:v>41398.583333333336</c:v>
                </c:pt>
                <c:pt idx="946">
                  <c:v>41398.708333333336</c:v>
                </c:pt>
                <c:pt idx="947">
                  <c:v>41398.833333333336</c:v>
                </c:pt>
                <c:pt idx="948">
                  <c:v>41398.958333333336</c:v>
                </c:pt>
                <c:pt idx="949">
                  <c:v>41399.083333333336</c:v>
                </c:pt>
                <c:pt idx="950">
                  <c:v>41399.208333333336</c:v>
                </c:pt>
                <c:pt idx="951">
                  <c:v>41399.333333333336</c:v>
                </c:pt>
                <c:pt idx="952">
                  <c:v>41399.458333333336</c:v>
                </c:pt>
                <c:pt idx="953">
                  <c:v>41399.583333333336</c:v>
                </c:pt>
                <c:pt idx="954">
                  <c:v>41399.708333333336</c:v>
                </c:pt>
                <c:pt idx="955">
                  <c:v>41399.833333333336</c:v>
                </c:pt>
                <c:pt idx="956">
                  <c:v>41399.958333333336</c:v>
                </c:pt>
                <c:pt idx="957">
                  <c:v>41400.083333333336</c:v>
                </c:pt>
                <c:pt idx="958">
                  <c:v>41400.208333333336</c:v>
                </c:pt>
                <c:pt idx="959">
                  <c:v>41400.333333333336</c:v>
                </c:pt>
                <c:pt idx="960">
                  <c:v>41400.458333333336</c:v>
                </c:pt>
                <c:pt idx="961">
                  <c:v>41400.583333333336</c:v>
                </c:pt>
                <c:pt idx="962">
                  <c:v>41400.708333333336</c:v>
                </c:pt>
                <c:pt idx="963">
                  <c:v>41400.833333333336</c:v>
                </c:pt>
                <c:pt idx="964">
                  <c:v>41400.958333333336</c:v>
                </c:pt>
                <c:pt idx="965">
                  <c:v>41401.083333333336</c:v>
                </c:pt>
                <c:pt idx="966">
                  <c:v>41401.208333333336</c:v>
                </c:pt>
                <c:pt idx="967">
                  <c:v>41401.333333333336</c:v>
                </c:pt>
                <c:pt idx="968">
                  <c:v>41401.458333333336</c:v>
                </c:pt>
                <c:pt idx="969">
                  <c:v>41401.583333333336</c:v>
                </c:pt>
                <c:pt idx="970">
                  <c:v>41401.708333333336</c:v>
                </c:pt>
                <c:pt idx="971">
                  <c:v>41401.833333333336</c:v>
                </c:pt>
                <c:pt idx="972">
                  <c:v>41402.083333333336</c:v>
                </c:pt>
                <c:pt idx="973">
                  <c:v>41402.208333333336</c:v>
                </c:pt>
                <c:pt idx="974">
                  <c:v>41402.333333333336</c:v>
                </c:pt>
                <c:pt idx="975">
                  <c:v>41402.458333333336</c:v>
                </c:pt>
                <c:pt idx="976">
                  <c:v>41402.583333333336</c:v>
                </c:pt>
                <c:pt idx="977">
                  <c:v>41402.708333333336</c:v>
                </c:pt>
                <c:pt idx="978">
                  <c:v>41402.833333333336</c:v>
                </c:pt>
                <c:pt idx="979">
                  <c:v>41402.958333333336</c:v>
                </c:pt>
                <c:pt idx="980">
                  <c:v>41403.083333333336</c:v>
                </c:pt>
                <c:pt idx="981">
                  <c:v>41403.208333333336</c:v>
                </c:pt>
                <c:pt idx="982">
                  <c:v>41403.333333333336</c:v>
                </c:pt>
                <c:pt idx="983">
                  <c:v>41403.458333333336</c:v>
                </c:pt>
                <c:pt idx="984">
                  <c:v>41403.583333333336</c:v>
                </c:pt>
                <c:pt idx="985">
                  <c:v>41403.708333333336</c:v>
                </c:pt>
                <c:pt idx="986">
                  <c:v>41403.833333333336</c:v>
                </c:pt>
                <c:pt idx="987">
                  <c:v>41403.958333333336</c:v>
                </c:pt>
                <c:pt idx="988">
                  <c:v>41404.083333333336</c:v>
                </c:pt>
                <c:pt idx="989">
                  <c:v>41404.208333333336</c:v>
                </c:pt>
                <c:pt idx="990">
                  <c:v>41404.333333333336</c:v>
                </c:pt>
                <c:pt idx="991">
                  <c:v>41404.458333333336</c:v>
                </c:pt>
                <c:pt idx="992">
                  <c:v>41404.583333333336</c:v>
                </c:pt>
                <c:pt idx="993">
                  <c:v>41404.708333333336</c:v>
                </c:pt>
                <c:pt idx="994">
                  <c:v>41404.833333333336</c:v>
                </c:pt>
                <c:pt idx="995">
                  <c:v>41404.958333333336</c:v>
                </c:pt>
                <c:pt idx="996">
                  <c:v>41405.083333333336</c:v>
                </c:pt>
                <c:pt idx="997">
                  <c:v>41405.208333333336</c:v>
                </c:pt>
                <c:pt idx="998">
                  <c:v>41405.333333333336</c:v>
                </c:pt>
                <c:pt idx="999">
                  <c:v>41405.458333333336</c:v>
                </c:pt>
                <c:pt idx="1000">
                  <c:v>41405.583333333336</c:v>
                </c:pt>
                <c:pt idx="1001">
                  <c:v>41405.708333333336</c:v>
                </c:pt>
                <c:pt idx="1002">
                  <c:v>41405.833333333336</c:v>
                </c:pt>
                <c:pt idx="1003">
                  <c:v>41405.958333333336</c:v>
                </c:pt>
                <c:pt idx="1004">
                  <c:v>41406.083333333336</c:v>
                </c:pt>
                <c:pt idx="1005">
                  <c:v>41406.208333333336</c:v>
                </c:pt>
                <c:pt idx="1006">
                  <c:v>41406.333333333336</c:v>
                </c:pt>
                <c:pt idx="1007">
                  <c:v>41406.458333333336</c:v>
                </c:pt>
                <c:pt idx="1008">
                  <c:v>41406.583333333336</c:v>
                </c:pt>
                <c:pt idx="1009">
                  <c:v>41406.708333333336</c:v>
                </c:pt>
                <c:pt idx="1010">
                  <c:v>41406.833333333336</c:v>
                </c:pt>
                <c:pt idx="1011">
                  <c:v>41406.958333333336</c:v>
                </c:pt>
                <c:pt idx="1012">
                  <c:v>41407.083333333336</c:v>
                </c:pt>
                <c:pt idx="1013">
                  <c:v>41407.208333333336</c:v>
                </c:pt>
                <c:pt idx="1014">
                  <c:v>41407.333333333336</c:v>
                </c:pt>
                <c:pt idx="1015">
                  <c:v>41407.458333333336</c:v>
                </c:pt>
                <c:pt idx="1016">
                  <c:v>41407.583333333336</c:v>
                </c:pt>
                <c:pt idx="1017">
                  <c:v>41407.708333333336</c:v>
                </c:pt>
                <c:pt idx="1018">
                  <c:v>41407.833333333336</c:v>
                </c:pt>
                <c:pt idx="1019">
                  <c:v>41407.958333333336</c:v>
                </c:pt>
                <c:pt idx="1020">
                  <c:v>41408.083333333336</c:v>
                </c:pt>
                <c:pt idx="1021">
                  <c:v>41408.208333333336</c:v>
                </c:pt>
                <c:pt idx="1022">
                  <c:v>41408.333333333336</c:v>
                </c:pt>
                <c:pt idx="1023">
                  <c:v>41408.458333333336</c:v>
                </c:pt>
                <c:pt idx="1024">
                  <c:v>41408.583333333336</c:v>
                </c:pt>
                <c:pt idx="1025">
                  <c:v>41408.708333333336</c:v>
                </c:pt>
                <c:pt idx="1026">
                  <c:v>41408.833333333336</c:v>
                </c:pt>
                <c:pt idx="1027">
                  <c:v>41408.958333333336</c:v>
                </c:pt>
                <c:pt idx="1028">
                  <c:v>41409.083333333336</c:v>
                </c:pt>
                <c:pt idx="1029">
                  <c:v>41409.208333333336</c:v>
                </c:pt>
                <c:pt idx="1030">
                  <c:v>41409.333333333336</c:v>
                </c:pt>
                <c:pt idx="1031">
                  <c:v>41409.458333333336</c:v>
                </c:pt>
                <c:pt idx="1032">
                  <c:v>41409.583333333336</c:v>
                </c:pt>
                <c:pt idx="1033">
                  <c:v>41409.708333333336</c:v>
                </c:pt>
                <c:pt idx="1034">
                  <c:v>41409.833333333336</c:v>
                </c:pt>
                <c:pt idx="1035">
                  <c:v>41409.958333333336</c:v>
                </c:pt>
                <c:pt idx="1036">
                  <c:v>41410.083333333336</c:v>
                </c:pt>
                <c:pt idx="1037">
                  <c:v>41410.208333333336</c:v>
                </c:pt>
                <c:pt idx="1038">
                  <c:v>41410.833333333336</c:v>
                </c:pt>
                <c:pt idx="1039">
                  <c:v>41411.458333333336</c:v>
                </c:pt>
                <c:pt idx="1040">
                  <c:v>41411.583333333336</c:v>
                </c:pt>
                <c:pt idx="1041">
                  <c:v>41411.708333333336</c:v>
                </c:pt>
                <c:pt idx="1042">
                  <c:v>41411.833333333336</c:v>
                </c:pt>
                <c:pt idx="1043">
                  <c:v>41412.583333333336</c:v>
                </c:pt>
                <c:pt idx="1044">
                  <c:v>41412.708333333336</c:v>
                </c:pt>
                <c:pt idx="1045">
                  <c:v>41412.833333333336</c:v>
                </c:pt>
                <c:pt idx="1046">
                  <c:v>41412.958333333336</c:v>
                </c:pt>
                <c:pt idx="1047">
                  <c:v>41413.208333333336</c:v>
                </c:pt>
                <c:pt idx="1048">
                  <c:v>41413.333333333336</c:v>
                </c:pt>
                <c:pt idx="1049">
                  <c:v>41413.458333333336</c:v>
                </c:pt>
                <c:pt idx="1050">
                  <c:v>41413.583333333336</c:v>
                </c:pt>
                <c:pt idx="1051">
                  <c:v>41413.708333333336</c:v>
                </c:pt>
                <c:pt idx="1052">
                  <c:v>41413.833333333336</c:v>
                </c:pt>
                <c:pt idx="1053">
                  <c:v>41414.083333333336</c:v>
                </c:pt>
                <c:pt idx="1054">
                  <c:v>41414.208333333336</c:v>
                </c:pt>
                <c:pt idx="1055">
                  <c:v>41414.333333333336</c:v>
                </c:pt>
                <c:pt idx="1056">
                  <c:v>41414.458333333336</c:v>
                </c:pt>
                <c:pt idx="1057">
                  <c:v>41414.583333333336</c:v>
                </c:pt>
                <c:pt idx="1058">
                  <c:v>41414.708333333336</c:v>
                </c:pt>
                <c:pt idx="1059">
                  <c:v>41414.833333333336</c:v>
                </c:pt>
                <c:pt idx="1060">
                  <c:v>41414.958333333336</c:v>
                </c:pt>
                <c:pt idx="1061">
                  <c:v>41415.083333333336</c:v>
                </c:pt>
                <c:pt idx="1062">
                  <c:v>41415.208333333336</c:v>
                </c:pt>
                <c:pt idx="1063">
                  <c:v>41415.333333333336</c:v>
                </c:pt>
                <c:pt idx="1064">
                  <c:v>41415.458333333336</c:v>
                </c:pt>
                <c:pt idx="1065">
                  <c:v>41415.583333333336</c:v>
                </c:pt>
                <c:pt idx="1066">
                  <c:v>41415.708333333336</c:v>
                </c:pt>
                <c:pt idx="1067">
                  <c:v>41415.833333333336</c:v>
                </c:pt>
                <c:pt idx="1068">
                  <c:v>41415.958333333336</c:v>
                </c:pt>
                <c:pt idx="1069">
                  <c:v>41416.083333333336</c:v>
                </c:pt>
                <c:pt idx="1070">
                  <c:v>41416.208333333336</c:v>
                </c:pt>
                <c:pt idx="1071">
                  <c:v>41416.333333333336</c:v>
                </c:pt>
                <c:pt idx="1072">
                  <c:v>41416.458333333336</c:v>
                </c:pt>
                <c:pt idx="1073">
                  <c:v>41416.583333333336</c:v>
                </c:pt>
                <c:pt idx="1074">
                  <c:v>41416.708333333336</c:v>
                </c:pt>
                <c:pt idx="1075">
                  <c:v>41416.833333333336</c:v>
                </c:pt>
                <c:pt idx="1076">
                  <c:v>41418.333333333336</c:v>
                </c:pt>
                <c:pt idx="1077">
                  <c:v>41418.458333333336</c:v>
                </c:pt>
                <c:pt idx="1078">
                  <c:v>41419.458333333336</c:v>
                </c:pt>
                <c:pt idx="1079">
                  <c:v>41419.583333333336</c:v>
                </c:pt>
                <c:pt idx="1080">
                  <c:v>41419.708333333336</c:v>
                </c:pt>
                <c:pt idx="1081">
                  <c:v>41419.833333333336</c:v>
                </c:pt>
                <c:pt idx="1082">
                  <c:v>41419.958333333336</c:v>
                </c:pt>
                <c:pt idx="1083">
                  <c:v>41420.083333333336</c:v>
                </c:pt>
                <c:pt idx="1084">
                  <c:v>41420.208333333336</c:v>
                </c:pt>
                <c:pt idx="1085">
                  <c:v>41420.333333333336</c:v>
                </c:pt>
                <c:pt idx="1086">
                  <c:v>41420.458333333336</c:v>
                </c:pt>
                <c:pt idx="1087">
                  <c:v>41420.583333333336</c:v>
                </c:pt>
                <c:pt idx="1088">
                  <c:v>41420.708333333336</c:v>
                </c:pt>
                <c:pt idx="1089">
                  <c:v>41420.833333333336</c:v>
                </c:pt>
                <c:pt idx="1090">
                  <c:v>41421.208333333336</c:v>
                </c:pt>
                <c:pt idx="1091">
                  <c:v>41421.333333333336</c:v>
                </c:pt>
                <c:pt idx="1092">
                  <c:v>41421.458333333336</c:v>
                </c:pt>
                <c:pt idx="1093">
                  <c:v>41421.583333333336</c:v>
                </c:pt>
                <c:pt idx="1094">
                  <c:v>41421.708333333336</c:v>
                </c:pt>
                <c:pt idx="1095">
                  <c:v>41421.833333333336</c:v>
                </c:pt>
                <c:pt idx="1096">
                  <c:v>41422.083333333336</c:v>
                </c:pt>
                <c:pt idx="1097">
                  <c:v>41422.208333333336</c:v>
                </c:pt>
                <c:pt idx="1098">
                  <c:v>41422.458333333336</c:v>
                </c:pt>
                <c:pt idx="1099">
                  <c:v>41422.583333333336</c:v>
                </c:pt>
                <c:pt idx="1100">
                  <c:v>41422.708333333336</c:v>
                </c:pt>
                <c:pt idx="1101">
                  <c:v>41422.833333333336</c:v>
                </c:pt>
                <c:pt idx="1102">
                  <c:v>41422.958333333336</c:v>
                </c:pt>
                <c:pt idx="1103">
                  <c:v>41423.083333333336</c:v>
                </c:pt>
                <c:pt idx="1104">
                  <c:v>41423.208333333336</c:v>
                </c:pt>
                <c:pt idx="1105">
                  <c:v>41423.333333333336</c:v>
                </c:pt>
                <c:pt idx="1106">
                  <c:v>41423.458333333336</c:v>
                </c:pt>
                <c:pt idx="1107">
                  <c:v>41423.583333333336</c:v>
                </c:pt>
                <c:pt idx="1108">
                  <c:v>41423.708333333336</c:v>
                </c:pt>
                <c:pt idx="1109">
                  <c:v>41423.833333333336</c:v>
                </c:pt>
                <c:pt idx="1110">
                  <c:v>41423.958333333336</c:v>
                </c:pt>
                <c:pt idx="1111">
                  <c:v>41424.083333333336</c:v>
                </c:pt>
                <c:pt idx="1112">
                  <c:v>41424.208333333336</c:v>
                </c:pt>
                <c:pt idx="1113">
                  <c:v>41424.333333333336</c:v>
                </c:pt>
                <c:pt idx="1114">
                  <c:v>41424.458333333336</c:v>
                </c:pt>
                <c:pt idx="1115">
                  <c:v>41424.583333333336</c:v>
                </c:pt>
                <c:pt idx="1116">
                  <c:v>41424.708333333336</c:v>
                </c:pt>
                <c:pt idx="1117">
                  <c:v>41424.833333333336</c:v>
                </c:pt>
                <c:pt idx="1118">
                  <c:v>41424.958333333336</c:v>
                </c:pt>
                <c:pt idx="1119">
                  <c:v>41425.083333333336</c:v>
                </c:pt>
                <c:pt idx="1120">
                  <c:v>41425.208333333336</c:v>
                </c:pt>
                <c:pt idx="1121">
                  <c:v>41425.333333333336</c:v>
                </c:pt>
                <c:pt idx="1122">
                  <c:v>41425.458333333336</c:v>
                </c:pt>
                <c:pt idx="1123">
                  <c:v>41425.583333333336</c:v>
                </c:pt>
                <c:pt idx="1124">
                  <c:v>41425.708333333336</c:v>
                </c:pt>
                <c:pt idx="1125">
                  <c:v>41425.833333333336</c:v>
                </c:pt>
                <c:pt idx="1126">
                  <c:v>41425.958333333336</c:v>
                </c:pt>
                <c:pt idx="1127">
                  <c:v>41426.458333333336</c:v>
                </c:pt>
                <c:pt idx="1128">
                  <c:v>41426.708333333336</c:v>
                </c:pt>
                <c:pt idx="1129">
                  <c:v>41426.833333333336</c:v>
                </c:pt>
                <c:pt idx="1130">
                  <c:v>41426.958333333336</c:v>
                </c:pt>
                <c:pt idx="1131">
                  <c:v>41427.083333333336</c:v>
                </c:pt>
                <c:pt idx="1132">
                  <c:v>41427.208333333336</c:v>
                </c:pt>
                <c:pt idx="1133">
                  <c:v>41427.333333333336</c:v>
                </c:pt>
                <c:pt idx="1134">
                  <c:v>41427.458333333336</c:v>
                </c:pt>
                <c:pt idx="1135">
                  <c:v>41427.583333333336</c:v>
                </c:pt>
                <c:pt idx="1136">
                  <c:v>41427.708333333336</c:v>
                </c:pt>
                <c:pt idx="1137">
                  <c:v>41427.833333333336</c:v>
                </c:pt>
                <c:pt idx="1138">
                  <c:v>41427.958333333336</c:v>
                </c:pt>
                <c:pt idx="1139">
                  <c:v>41428.083333333336</c:v>
                </c:pt>
                <c:pt idx="1140">
                  <c:v>41428.208333333336</c:v>
                </c:pt>
                <c:pt idx="1141">
                  <c:v>41428.333333333336</c:v>
                </c:pt>
                <c:pt idx="1142">
                  <c:v>41428.458333333336</c:v>
                </c:pt>
                <c:pt idx="1143">
                  <c:v>41428.583333333336</c:v>
                </c:pt>
                <c:pt idx="1144">
                  <c:v>41428.708333333336</c:v>
                </c:pt>
                <c:pt idx="1145">
                  <c:v>41428.833333333336</c:v>
                </c:pt>
                <c:pt idx="1146">
                  <c:v>41429.208333333336</c:v>
                </c:pt>
                <c:pt idx="1147">
                  <c:v>41429.333333333336</c:v>
                </c:pt>
                <c:pt idx="1148">
                  <c:v>41429.458333333336</c:v>
                </c:pt>
                <c:pt idx="1149">
                  <c:v>41429.583333333336</c:v>
                </c:pt>
                <c:pt idx="1150">
                  <c:v>41429.708333333336</c:v>
                </c:pt>
                <c:pt idx="1151">
                  <c:v>41429.833333333336</c:v>
                </c:pt>
                <c:pt idx="1152">
                  <c:v>41429.958333333336</c:v>
                </c:pt>
                <c:pt idx="1153">
                  <c:v>41430.083333333336</c:v>
                </c:pt>
                <c:pt idx="1154">
                  <c:v>41430.208333333336</c:v>
                </c:pt>
                <c:pt idx="1155">
                  <c:v>41430.333333333336</c:v>
                </c:pt>
                <c:pt idx="1156">
                  <c:v>41430.458333333336</c:v>
                </c:pt>
                <c:pt idx="1157">
                  <c:v>41430.583333333336</c:v>
                </c:pt>
                <c:pt idx="1158">
                  <c:v>41430.708333333336</c:v>
                </c:pt>
                <c:pt idx="1159">
                  <c:v>41430.833333333336</c:v>
                </c:pt>
                <c:pt idx="1160">
                  <c:v>41430.958333333336</c:v>
                </c:pt>
                <c:pt idx="1161">
                  <c:v>41431.083333333336</c:v>
                </c:pt>
                <c:pt idx="1162">
                  <c:v>41431.208333333336</c:v>
                </c:pt>
                <c:pt idx="1163">
                  <c:v>41431.333333333336</c:v>
                </c:pt>
                <c:pt idx="1164">
                  <c:v>41431.458333333336</c:v>
                </c:pt>
                <c:pt idx="1165">
                  <c:v>41431.583333333336</c:v>
                </c:pt>
                <c:pt idx="1166">
                  <c:v>41431.708333333336</c:v>
                </c:pt>
                <c:pt idx="1167">
                  <c:v>41431.833333333336</c:v>
                </c:pt>
                <c:pt idx="1168">
                  <c:v>41431.958333333336</c:v>
                </c:pt>
                <c:pt idx="1169">
                  <c:v>41432.583333333336</c:v>
                </c:pt>
                <c:pt idx="1170">
                  <c:v>41432.708333333336</c:v>
                </c:pt>
                <c:pt idx="1171">
                  <c:v>41432.833333333336</c:v>
                </c:pt>
                <c:pt idx="1172">
                  <c:v>41432.958333333336</c:v>
                </c:pt>
                <c:pt idx="1173">
                  <c:v>41433.208333333336</c:v>
                </c:pt>
                <c:pt idx="1174">
                  <c:v>41433.333333333336</c:v>
                </c:pt>
                <c:pt idx="1175">
                  <c:v>41433.458333333336</c:v>
                </c:pt>
                <c:pt idx="1176">
                  <c:v>41433.583333333336</c:v>
                </c:pt>
                <c:pt idx="1177">
                  <c:v>41433.708333333336</c:v>
                </c:pt>
                <c:pt idx="1178">
                  <c:v>41433.833333333336</c:v>
                </c:pt>
                <c:pt idx="1179">
                  <c:v>41433.958333333336</c:v>
                </c:pt>
                <c:pt idx="1180">
                  <c:v>41434.083333333336</c:v>
                </c:pt>
                <c:pt idx="1181">
                  <c:v>41434.208333333336</c:v>
                </c:pt>
                <c:pt idx="1182">
                  <c:v>41434.333333333336</c:v>
                </c:pt>
                <c:pt idx="1183">
                  <c:v>41434.458333333336</c:v>
                </c:pt>
                <c:pt idx="1184">
                  <c:v>41434.583333333336</c:v>
                </c:pt>
                <c:pt idx="1185">
                  <c:v>41434.708333333336</c:v>
                </c:pt>
                <c:pt idx="1186">
                  <c:v>41434.833333333336</c:v>
                </c:pt>
                <c:pt idx="1187">
                  <c:v>41434.958333333336</c:v>
                </c:pt>
                <c:pt idx="1188">
                  <c:v>41435.083333333336</c:v>
                </c:pt>
                <c:pt idx="1189">
                  <c:v>41435.208333333336</c:v>
                </c:pt>
                <c:pt idx="1190">
                  <c:v>41435.333333333336</c:v>
                </c:pt>
                <c:pt idx="1191">
                  <c:v>41435.458333333336</c:v>
                </c:pt>
                <c:pt idx="1192">
                  <c:v>41435.583333333336</c:v>
                </c:pt>
                <c:pt idx="1193">
                  <c:v>41435.708333333336</c:v>
                </c:pt>
                <c:pt idx="1194">
                  <c:v>41435.833333333336</c:v>
                </c:pt>
                <c:pt idx="1195">
                  <c:v>41435.958333333336</c:v>
                </c:pt>
                <c:pt idx="1196">
                  <c:v>41436.083333333336</c:v>
                </c:pt>
                <c:pt idx="1197">
                  <c:v>41436.208333333336</c:v>
                </c:pt>
                <c:pt idx="1198">
                  <c:v>41436.333333333336</c:v>
                </c:pt>
                <c:pt idx="1199">
                  <c:v>41436.458333333336</c:v>
                </c:pt>
                <c:pt idx="1200">
                  <c:v>41436.583333333336</c:v>
                </c:pt>
                <c:pt idx="1201">
                  <c:v>41436.708333333336</c:v>
                </c:pt>
                <c:pt idx="1202">
                  <c:v>41436.833333333336</c:v>
                </c:pt>
                <c:pt idx="1203">
                  <c:v>41436.958333333336</c:v>
                </c:pt>
                <c:pt idx="1204">
                  <c:v>41437.083333333336</c:v>
                </c:pt>
                <c:pt idx="1205">
                  <c:v>41437.208333333336</c:v>
                </c:pt>
                <c:pt idx="1206">
                  <c:v>41437.333333333336</c:v>
                </c:pt>
                <c:pt idx="1207">
                  <c:v>41437.458333333336</c:v>
                </c:pt>
                <c:pt idx="1208">
                  <c:v>41437.583333333336</c:v>
                </c:pt>
                <c:pt idx="1209">
                  <c:v>41437.708333333336</c:v>
                </c:pt>
                <c:pt idx="1210">
                  <c:v>41437.833333333336</c:v>
                </c:pt>
                <c:pt idx="1211">
                  <c:v>41437.958333333336</c:v>
                </c:pt>
                <c:pt idx="1212">
                  <c:v>41438.083333333336</c:v>
                </c:pt>
                <c:pt idx="1213">
                  <c:v>41438.208333333336</c:v>
                </c:pt>
                <c:pt idx="1214">
                  <c:v>41438.333333333336</c:v>
                </c:pt>
                <c:pt idx="1215">
                  <c:v>41438.458333333336</c:v>
                </c:pt>
                <c:pt idx="1216">
                  <c:v>41438.583333333336</c:v>
                </c:pt>
                <c:pt idx="1217">
                  <c:v>41438.708333333336</c:v>
                </c:pt>
                <c:pt idx="1218">
                  <c:v>41438.833333333336</c:v>
                </c:pt>
                <c:pt idx="1219">
                  <c:v>41438.958333333336</c:v>
                </c:pt>
                <c:pt idx="1220">
                  <c:v>41439.083333333336</c:v>
                </c:pt>
                <c:pt idx="1221">
                  <c:v>41439.208333333336</c:v>
                </c:pt>
                <c:pt idx="1222">
                  <c:v>41439.333333333336</c:v>
                </c:pt>
                <c:pt idx="1223">
                  <c:v>41439.458333333336</c:v>
                </c:pt>
                <c:pt idx="1224">
                  <c:v>41439.583333333336</c:v>
                </c:pt>
                <c:pt idx="1225">
                  <c:v>41439.708333333336</c:v>
                </c:pt>
                <c:pt idx="1226">
                  <c:v>41439.833333333336</c:v>
                </c:pt>
                <c:pt idx="1227">
                  <c:v>41439.958333333336</c:v>
                </c:pt>
                <c:pt idx="1228">
                  <c:v>41440.083333333336</c:v>
                </c:pt>
                <c:pt idx="1229">
                  <c:v>41440.208333333336</c:v>
                </c:pt>
                <c:pt idx="1230">
                  <c:v>41440.333333333336</c:v>
                </c:pt>
                <c:pt idx="1231">
                  <c:v>41440.458333333336</c:v>
                </c:pt>
                <c:pt idx="1232">
                  <c:v>41440.583333333336</c:v>
                </c:pt>
                <c:pt idx="1233">
                  <c:v>41440.708333333336</c:v>
                </c:pt>
                <c:pt idx="1234">
                  <c:v>41440.833333333336</c:v>
                </c:pt>
                <c:pt idx="1235">
                  <c:v>41440.958333333336</c:v>
                </c:pt>
                <c:pt idx="1236">
                  <c:v>41441.083333333336</c:v>
                </c:pt>
                <c:pt idx="1237">
                  <c:v>41441.208333333336</c:v>
                </c:pt>
                <c:pt idx="1238">
                  <c:v>41441.333333333336</c:v>
                </c:pt>
                <c:pt idx="1239">
                  <c:v>41441.458333333336</c:v>
                </c:pt>
                <c:pt idx="1240">
                  <c:v>41441.583333333336</c:v>
                </c:pt>
                <c:pt idx="1241">
                  <c:v>41441.708333333336</c:v>
                </c:pt>
                <c:pt idx="1242">
                  <c:v>41441.833333333336</c:v>
                </c:pt>
                <c:pt idx="1243">
                  <c:v>41441.958333333336</c:v>
                </c:pt>
                <c:pt idx="1244">
                  <c:v>41442.083333333336</c:v>
                </c:pt>
                <c:pt idx="1245">
                  <c:v>41442.208333333336</c:v>
                </c:pt>
                <c:pt idx="1246">
                  <c:v>41442.333333333336</c:v>
                </c:pt>
                <c:pt idx="1247">
                  <c:v>41442.458333333336</c:v>
                </c:pt>
                <c:pt idx="1248">
                  <c:v>41442.583333333336</c:v>
                </c:pt>
                <c:pt idx="1249">
                  <c:v>41442.708333333336</c:v>
                </c:pt>
                <c:pt idx="1250">
                  <c:v>41442.833333333336</c:v>
                </c:pt>
                <c:pt idx="1251">
                  <c:v>41442.958333333336</c:v>
                </c:pt>
                <c:pt idx="1252">
                  <c:v>41443.083333333336</c:v>
                </c:pt>
                <c:pt idx="1253">
                  <c:v>41443.208333333336</c:v>
                </c:pt>
                <c:pt idx="1254">
                  <c:v>41443.333333333336</c:v>
                </c:pt>
                <c:pt idx="1255">
                  <c:v>41443.458333333336</c:v>
                </c:pt>
                <c:pt idx="1256">
                  <c:v>41443.583333333336</c:v>
                </c:pt>
                <c:pt idx="1257">
                  <c:v>41443.708333333336</c:v>
                </c:pt>
                <c:pt idx="1258">
                  <c:v>41443.833333333336</c:v>
                </c:pt>
                <c:pt idx="1259">
                  <c:v>41443.958333333336</c:v>
                </c:pt>
                <c:pt idx="1260">
                  <c:v>41444.083333333336</c:v>
                </c:pt>
                <c:pt idx="1261">
                  <c:v>41444.208333333336</c:v>
                </c:pt>
                <c:pt idx="1262">
                  <c:v>41444.333333333336</c:v>
                </c:pt>
                <c:pt idx="1263">
                  <c:v>41444.458333333336</c:v>
                </c:pt>
                <c:pt idx="1264">
                  <c:v>41444.583333333336</c:v>
                </c:pt>
                <c:pt idx="1265">
                  <c:v>41444.708333333336</c:v>
                </c:pt>
                <c:pt idx="1266">
                  <c:v>41444.833333333336</c:v>
                </c:pt>
                <c:pt idx="1267">
                  <c:v>41444.958333333336</c:v>
                </c:pt>
                <c:pt idx="1268">
                  <c:v>41445.083333333336</c:v>
                </c:pt>
                <c:pt idx="1269">
                  <c:v>41445.208333333336</c:v>
                </c:pt>
                <c:pt idx="1270">
                  <c:v>41445.333333333336</c:v>
                </c:pt>
                <c:pt idx="1271">
                  <c:v>41445.458333333336</c:v>
                </c:pt>
                <c:pt idx="1272">
                  <c:v>41445.583333333336</c:v>
                </c:pt>
                <c:pt idx="1273">
                  <c:v>41445.708333333336</c:v>
                </c:pt>
                <c:pt idx="1274">
                  <c:v>41445.833333333336</c:v>
                </c:pt>
                <c:pt idx="1275">
                  <c:v>41445.958333333336</c:v>
                </c:pt>
                <c:pt idx="1276">
                  <c:v>41446.083333333336</c:v>
                </c:pt>
                <c:pt idx="1277">
                  <c:v>41446.208333333336</c:v>
                </c:pt>
                <c:pt idx="1278">
                  <c:v>41446.458333333336</c:v>
                </c:pt>
                <c:pt idx="1279">
                  <c:v>41446.583333333336</c:v>
                </c:pt>
                <c:pt idx="1280">
                  <c:v>41446.708333333336</c:v>
                </c:pt>
                <c:pt idx="1281">
                  <c:v>41446.833333333336</c:v>
                </c:pt>
                <c:pt idx="1282">
                  <c:v>41446.958333333336</c:v>
                </c:pt>
                <c:pt idx="1283">
                  <c:v>41447.083333333336</c:v>
                </c:pt>
                <c:pt idx="1284">
                  <c:v>41447.208333333336</c:v>
                </c:pt>
                <c:pt idx="1285">
                  <c:v>41447.333333333336</c:v>
                </c:pt>
                <c:pt idx="1286">
                  <c:v>41447.458333333336</c:v>
                </c:pt>
                <c:pt idx="1287">
                  <c:v>41447.583333333336</c:v>
                </c:pt>
                <c:pt idx="1288">
                  <c:v>41447.708333333336</c:v>
                </c:pt>
                <c:pt idx="1289">
                  <c:v>41447.833333333336</c:v>
                </c:pt>
                <c:pt idx="1290">
                  <c:v>41448.083333333336</c:v>
                </c:pt>
                <c:pt idx="1291">
                  <c:v>41448.208333333336</c:v>
                </c:pt>
                <c:pt idx="1292">
                  <c:v>41448.458333333336</c:v>
                </c:pt>
                <c:pt idx="1293">
                  <c:v>41448.583333333336</c:v>
                </c:pt>
                <c:pt idx="1294">
                  <c:v>41448.708333333336</c:v>
                </c:pt>
                <c:pt idx="1295">
                  <c:v>41448.833333333336</c:v>
                </c:pt>
                <c:pt idx="1296">
                  <c:v>41449.458333333336</c:v>
                </c:pt>
                <c:pt idx="1297">
                  <c:v>41449.583333333336</c:v>
                </c:pt>
                <c:pt idx="1298">
                  <c:v>41449.833333333336</c:v>
                </c:pt>
                <c:pt idx="1299">
                  <c:v>41449.958333333336</c:v>
                </c:pt>
                <c:pt idx="1300">
                  <c:v>41450.458333333336</c:v>
                </c:pt>
                <c:pt idx="1301">
                  <c:v>41450.583333333336</c:v>
                </c:pt>
                <c:pt idx="1302">
                  <c:v>41450.708333333336</c:v>
                </c:pt>
                <c:pt idx="1303">
                  <c:v>41450.833333333336</c:v>
                </c:pt>
                <c:pt idx="1304">
                  <c:v>41450.958333333336</c:v>
                </c:pt>
                <c:pt idx="1305">
                  <c:v>41451.083333333336</c:v>
                </c:pt>
                <c:pt idx="1306">
                  <c:v>41451.208333333336</c:v>
                </c:pt>
                <c:pt idx="1307">
                  <c:v>41451.333333333336</c:v>
                </c:pt>
                <c:pt idx="1308">
                  <c:v>41451.458333333336</c:v>
                </c:pt>
                <c:pt idx="1309">
                  <c:v>41451.583333333336</c:v>
                </c:pt>
                <c:pt idx="1310">
                  <c:v>41451.708333333336</c:v>
                </c:pt>
                <c:pt idx="1311">
                  <c:v>41451.833333333336</c:v>
                </c:pt>
                <c:pt idx="1312">
                  <c:v>41451.958333333336</c:v>
                </c:pt>
                <c:pt idx="1313">
                  <c:v>41452.083333333336</c:v>
                </c:pt>
                <c:pt idx="1314">
                  <c:v>41452.208333333336</c:v>
                </c:pt>
                <c:pt idx="1315">
                  <c:v>41452.333333333336</c:v>
                </c:pt>
                <c:pt idx="1316">
                  <c:v>41452.458333333336</c:v>
                </c:pt>
                <c:pt idx="1317">
                  <c:v>41452.583333333336</c:v>
                </c:pt>
                <c:pt idx="1318">
                  <c:v>41452.708333333336</c:v>
                </c:pt>
                <c:pt idx="1319">
                  <c:v>41452.833333333336</c:v>
                </c:pt>
                <c:pt idx="1320">
                  <c:v>41452.958333333336</c:v>
                </c:pt>
                <c:pt idx="1321">
                  <c:v>41453.083333333336</c:v>
                </c:pt>
                <c:pt idx="1322">
                  <c:v>41453.208333333336</c:v>
                </c:pt>
                <c:pt idx="1323">
                  <c:v>41453.333333333336</c:v>
                </c:pt>
                <c:pt idx="1324">
                  <c:v>41453.458333333336</c:v>
                </c:pt>
                <c:pt idx="1325">
                  <c:v>41453.583333333336</c:v>
                </c:pt>
                <c:pt idx="1326">
                  <c:v>41453.708333333336</c:v>
                </c:pt>
                <c:pt idx="1327">
                  <c:v>41453.833333333336</c:v>
                </c:pt>
                <c:pt idx="1328">
                  <c:v>41453.958333333336</c:v>
                </c:pt>
                <c:pt idx="1329">
                  <c:v>41454.083333333336</c:v>
                </c:pt>
                <c:pt idx="1330">
                  <c:v>41454.208333333336</c:v>
                </c:pt>
                <c:pt idx="1331">
                  <c:v>41454.333333333336</c:v>
                </c:pt>
                <c:pt idx="1332">
                  <c:v>41454.708333333336</c:v>
                </c:pt>
                <c:pt idx="1333">
                  <c:v>41454.833333333336</c:v>
                </c:pt>
                <c:pt idx="1334">
                  <c:v>41454.958333333336</c:v>
                </c:pt>
                <c:pt idx="1335">
                  <c:v>41455.083333333336</c:v>
                </c:pt>
                <c:pt idx="1336">
                  <c:v>41455.208333333336</c:v>
                </c:pt>
                <c:pt idx="1337">
                  <c:v>41455.458333333336</c:v>
                </c:pt>
                <c:pt idx="1338">
                  <c:v>41455.583333333336</c:v>
                </c:pt>
                <c:pt idx="1339">
                  <c:v>41455.708333333336</c:v>
                </c:pt>
                <c:pt idx="1340">
                  <c:v>41455.833333333336</c:v>
                </c:pt>
                <c:pt idx="1341">
                  <c:v>41455.958333333336</c:v>
                </c:pt>
                <c:pt idx="1342">
                  <c:v>41456.083333333336</c:v>
                </c:pt>
                <c:pt idx="1343">
                  <c:v>41456.208333333336</c:v>
                </c:pt>
                <c:pt idx="1344">
                  <c:v>41456.333333333336</c:v>
                </c:pt>
                <c:pt idx="1345">
                  <c:v>41456.458333333336</c:v>
                </c:pt>
                <c:pt idx="1346">
                  <c:v>41456.583333333336</c:v>
                </c:pt>
                <c:pt idx="1347">
                  <c:v>41456.708333333336</c:v>
                </c:pt>
                <c:pt idx="1348">
                  <c:v>41456.833333333336</c:v>
                </c:pt>
                <c:pt idx="1349">
                  <c:v>41456.958333333336</c:v>
                </c:pt>
                <c:pt idx="1350">
                  <c:v>41457.083333333336</c:v>
                </c:pt>
                <c:pt idx="1351">
                  <c:v>41457.208333333336</c:v>
                </c:pt>
                <c:pt idx="1352">
                  <c:v>41457.333333333336</c:v>
                </c:pt>
                <c:pt idx="1353">
                  <c:v>41457.458333333336</c:v>
                </c:pt>
                <c:pt idx="1354">
                  <c:v>41457.583333333336</c:v>
                </c:pt>
                <c:pt idx="1355">
                  <c:v>41457.708333333336</c:v>
                </c:pt>
                <c:pt idx="1356">
                  <c:v>41457.833333333336</c:v>
                </c:pt>
                <c:pt idx="1357">
                  <c:v>41457.958333333336</c:v>
                </c:pt>
                <c:pt idx="1358">
                  <c:v>41458.083333333336</c:v>
                </c:pt>
                <c:pt idx="1359">
                  <c:v>41458.208333333336</c:v>
                </c:pt>
                <c:pt idx="1360">
                  <c:v>41458.333333333336</c:v>
                </c:pt>
                <c:pt idx="1361">
                  <c:v>41458.458333333336</c:v>
                </c:pt>
                <c:pt idx="1362">
                  <c:v>41458.583333333336</c:v>
                </c:pt>
                <c:pt idx="1363">
                  <c:v>41458.708333333336</c:v>
                </c:pt>
                <c:pt idx="1364">
                  <c:v>41458.833333333336</c:v>
                </c:pt>
                <c:pt idx="1365">
                  <c:v>41458.958333333336</c:v>
                </c:pt>
                <c:pt idx="1366">
                  <c:v>41459.083333333336</c:v>
                </c:pt>
                <c:pt idx="1367">
                  <c:v>41459.208333333336</c:v>
                </c:pt>
                <c:pt idx="1368">
                  <c:v>41459.333333333336</c:v>
                </c:pt>
                <c:pt idx="1369">
                  <c:v>41459.458333333336</c:v>
                </c:pt>
                <c:pt idx="1370">
                  <c:v>41459.583333333336</c:v>
                </c:pt>
                <c:pt idx="1371">
                  <c:v>41459.708333333336</c:v>
                </c:pt>
                <c:pt idx="1372">
                  <c:v>41459.833333333336</c:v>
                </c:pt>
                <c:pt idx="1373">
                  <c:v>41459.958333333336</c:v>
                </c:pt>
                <c:pt idx="1374">
                  <c:v>41460.083333333336</c:v>
                </c:pt>
                <c:pt idx="1375">
                  <c:v>41460.208333333336</c:v>
                </c:pt>
                <c:pt idx="1376">
                  <c:v>41460.333333333336</c:v>
                </c:pt>
                <c:pt idx="1377">
                  <c:v>41460.458333333336</c:v>
                </c:pt>
                <c:pt idx="1378">
                  <c:v>41460.583333333336</c:v>
                </c:pt>
                <c:pt idx="1379">
                  <c:v>41460.708333333336</c:v>
                </c:pt>
                <c:pt idx="1380">
                  <c:v>41460.833333333336</c:v>
                </c:pt>
                <c:pt idx="1381">
                  <c:v>41460.958333333336</c:v>
                </c:pt>
                <c:pt idx="1382">
                  <c:v>41461.083333333336</c:v>
                </c:pt>
                <c:pt idx="1383">
                  <c:v>41461.208333333336</c:v>
                </c:pt>
                <c:pt idx="1384">
                  <c:v>41461.833333333336</c:v>
                </c:pt>
                <c:pt idx="1385">
                  <c:v>41461.958333333336</c:v>
                </c:pt>
                <c:pt idx="1386">
                  <c:v>41462.083333333336</c:v>
                </c:pt>
                <c:pt idx="1387">
                  <c:v>41462.458333333336</c:v>
                </c:pt>
                <c:pt idx="1388">
                  <c:v>41462.583333333336</c:v>
                </c:pt>
                <c:pt idx="1389">
                  <c:v>41462.708333333336</c:v>
                </c:pt>
                <c:pt idx="1390">
                  <c:v>41462.833333333336</c:v>
                </c:pt>
                <c:pt idx="1391">
                  <c:v>41462.958333333336</c:v>
                </c:pt>
                <c:pt idx="1392">
                  <c:v>41463.083333333336</c:v>
                </c:pt>
                <c:pt idx="1393">
                  <c:v>41463.208333333336</c:v>
                </c:pt>
                <c:pt idx="1394">
                  <c:v>41463.333333333336</c:v>
                </c:pt>
                <c:pt idx="1395">
                  <c:v>41463.458333333336</c:v>
                </c:pt>
                <c:pt idx="1396">
                  <c:v>41463.583333333336</c:v>
                </c:pt>
                <c:pt idx="1397">
                  <c:v>41463.708333333336</c:v>
                </c:pt>
                <c:pt idx="1398">
                  <c:v>41463.833333333336</c:v>
                </c:pt>
                <c:pt idx="1399">
                  <c:v>41463.958333333336</c:v>
                </c:pt>
                <c:pt idx="1400">
                  <c:v>41464.083333333336</c:v>
                </c:pt>
                <c:pt idx="1401">
                  <c:v>41464.208333333336</c:v>
                </c:pt>
                <c:pt idx="1402">
                  <c:v>41464.333333333336</c:v>
                </c:pt>
                <c:pt idx="1403">
                  <c:v>41464.458333333336</c:v>
                </c:pt>
                <c:pt idx="1404">
                  <c:v>41464.583333333336</c:v>
                </c:pt>
                <c:pt idx="1405">
                  <c:v>41464.708333333336</c:v>
                </c:pt>
                <c:pt idx="1406">
                  <c:v>41464.833333333336</c:v>
                </c:pt>
                <c:pt idx="1407">
                  <c:v>41464.958333333336</c:v>
                </c:pt>
                <c:pt idx="1408">
                  <c:v>41465.083333333336</c:v>
                </c:pt>
                <c:pt idx="1409">
                  <c:v>41465.208333333336</c:v>
                </c:pt>
                <c:pt idx="1410">
                  <c:v>41465.333333333336</c:v>
                </c:pt>
                <c:pt idx="1411">
                  <c:v>41465.458333333336</c:v>
                </c:pt>
                <c:pt idx="1412">
                  <c:v>41465.583333333336</c:v>
                </c:pt>
                <c:pt idx="1413">
                  <c:v>41465.958333333336</c:v>
                </c:pt>
                <c:pt idx="1414">
                  <c:v>41466.708333333336</c:v>
                </c:pt>
                <c:pt idx="1415">
                  <c:v>41466.833333333336</c:v>
                </c:pt>
                <c:pt idx="1416">
                  <c:v>41466.958333333336</c:v>
                </c:pt>
                <c:pt idx="1417">
                  <c:v>41467.083333333336</c:v>
                </c:pt>
                <c:pt idx="1418">
                  <c:v>41467.208333333336</c:v>
                </c:pt>
                <c:pt idx="1419">
                  <c:v>41467.583333333336</c:v>
                </c:pt>
                <c:pt idx="1420">
                  <c:v>41467.708333333336</c:v>
                </c:pt>
                <c:pt idx="1421">
                  <c:v>41467.833333333336</c:v>
                </c:pt>
                <c:pt idx="1422">
                  <c:v>41467.958333333336</c:v>
                </c:pt>
                <c:pt idx="1423">
                  <c:v>41468.083333333336</c:v>
                </c:pt>
                <c:pt idx="1424">
                  <c:v>41468.208333333336</c:v>
                </c:pt>
                <c:pt idx="1425">
                  <c:v>41468.333333333336</c:v>
                </c:pt>
                <c:pt idx="1426">
                  <c:v>41468.458333333336</c:v>
                </c:pt>
                <c:pt idx="1427">
                  <c:v>41468.583333333336</c:v>
                </c:pt>
                <c:pt idx="1428">
                  <c:v>41468.708333333336</c:v>
                </c:pt>
                <c:pt idx="1429">
                  <c:v>41468.833333333336</c:v>
                </c:pt>
                <c:pt idx="1430">
                  <c:v>41468.958333333336</c:v>
                </c:pt>
                <c:pt idx="1431">
                  <c:v>41469.083333333336</c:v>
                </c:pt>
                <c:pt idx="1432">
                  <c:v>41469.208333333336</c:v>
                </c:pt>
                <c:pt idx="1433">
                  <c:v>41469.583333333336</c:v>
                </c:pt>
                <c:pt idx="1434">
                  <c:v>41469.708333333336</c:v>
                </c:pt>
                <c:pt idx="1435">
                  <c:v>41469.833333333336</c:v>
                </c:pt>
                <c:pt idx="1436">
                  <c:v>41469.958333333336</c:v>
                </c:pt>
                <c:pt idx="1437">
                  <c:v>41470.083333333336</c:v>
                </c:pt>
                <c:pt idx="1438">
                  <c:v>41470.583333333336</c:v>
                </c:pt>
                <c:pt idx="1439">
                  <c:v>41470.708333333336</c:v>
                </c:pt>
                <c:pt idx="1440">
                  <c:v>41470.833333333336</c:v>
                </c:pt>
                <c:pt idx="1441">
                  <c:v>41470.958333333336</c:v>
                </c:pt>
                <c:pt idx="1442">
                  <c:v>41471.083333333336</c:v>
                </c:pt>
                <c:pt idx="1443">
                  <c:v>41471.208333333336</c:v>
                </c:pt>
                <c:pt idx="1444">
                  <c:v>41471.333333333336</c:v>
                </c:pt>
                <c:pt idx="1445">
                  <c:v>41471.458333333336</c:v>
                </c:pt>
                <c:pt idx="1446">
                  <c:v>41471.583333333336</c:v>
                </c:pt>
                <c:pt idx="1447">
                  <c:v>41471.708333333336</c:v>
                </c:pt>
                <c:pt idx="1448">
                  <c:v>41471.833333333336</c:v>
                </c:pt>
                <c:pt idx="1449">
                  <c:v>41471.958333333336</c:v>
                </c:pt>
                <c:pt idx="1450">
                  <c:v>41472.083333333336</c:v>
                </c:pt>
                <c:pt idx="1451">
                  <c:v>41472.208333333336</c:v>
                </c:pt>
                <c:pt idx="1452">
                  <c:v>41472.333333333336</c:v>
                </c:pt>
                <c:pt idx="1453">
                  <c:v>41472.458333333336</c:v>
                </c:pt>
                <c:pt idx="1454">
                  <c:v>41472.583333333336</c:v>
                </c:pt>
                <c:pt idx="1455">
                  <c:v>41472.708333333336</c:v>
                </c:pt>
                <c:pt idx="1456">
                  <c:v>41472.833333333336</c:v>
                </c:pt>
                <c:pt idx="1457">
                  <c:v>41472.958333333336</c:v>
                </c:pt>
                <c:pt idx="1458">
                  <c:v>41473.083333333336</c:v>
                </c:pt>
                <c:pt idx="1459">
                  <c:v>41473.208333333336</c:v>
                </c:pt>
                <c:pt idx="1460">
                  <c:v>41473.333333333336</c:v>
                </c:pt>
                <c:pt idx="1461">
                  <c:v>41473.458333333336</c:v>
                </c:pt>
                <c:pt idx="1462">
                  <c:v>41473.583333333336</c:v>
                </c:pt>
                <c:pt idx="1463">
                  <c:v>41473.708333333336</c:v>
                </c:pt>
                <c:pt idx="1464">
                  <c:v>41473.833333333336</c:v>
                </c:pt>
                <c:pt idx="1465">
                  <c:v>41473.958333333336</c:v>
                </c:pt>
                <c:pt idx="1466">
                  <c:v>41474.208333333336</c:v>
                </c:pt>
                <c:pt idx="1467">
                  <c:v>41474.333333333336</c:v>
                </c:pt>
                <c:pt idx="1468">
                  <c:v>41474.458333333336</c:v>
                </c:pt>
                <c:pt idx="1469">
                  <c:v>41474.583333333336</c:v>
                </c:pt>
                <c:pt idx="1470">
                  <c:v>41474.708333333336</c:v>
                </c:pt>
                <c:pt idx="1471">
                  <c:v>41474.833333333336</c:v>
                </c:pt>
                <c:pt idx="1472">
                  <c:v>41474.958333333336</c:v>
                </c:pt>
                <c:pt idx="1473">
                  <c:v>41475.083333333336</c:v>
                </c:pt>
                <c:pt idx="1474">
                  <c:v>41475.208333333336</c:v>
                </c:pt>
                <c:pt idx="1475">
                  <c:v>41475.333333333336</c:v>
                </c:pt>
                <c:pt idx="1476">
                  <c:v>41475.458333333336</c:v>
                </c:pt>
                <c:pt idx="1477">
                  <c:v>41475.583333333336</c:v>
                </c:pt>
                <c:pt idx="1478">
                  <c:v>41475.708333333336</c:v>
                </c:pt>
                <c:pt idx="1479">
                  <c:v>41475.833333333336</c:v>
                </c:pt>
                <c:pt idx="1480">
                  <c:v>41476.083333333336</c:v>
                </c:pt>
                <c:pt idx="1481">
                  <c:v>41476.208333333336</c:v>
                </c:pt>
                <c:pt idx="1482">
                  <c:v>41476.333333333336</c:v>
                </c:pt>
                <c:pt idx="1483">
                  <c:v>41476.458333333336</c:v>
                </c:pt>
                <c:pt idx="1484">
                  <c:v>41476.583333333336</c:v>
                </c:pt>
                <c:pt idx="1485">
                  <c:v>41476.708333333336</c:v>
                </c:pt>
                <c:pt idx="1486">
                  <c:v>41476.833333333336</c:v>
                </c:pt>
                <c:pt idx="1487">
                  <c:v>41476.958333333336</c:v>
                </c:pt>
                <c:pt idx="1488">
                  <c:v>41477.083333333336</c:v>
                </c:pt>
                <c:pt idx="1489">
                  <c:v>41477.208333333336</c:v>
                </c:pt>
                <c:pt idx="1490">
                  <c:v>41477.333333333336</c:v>
                </c:pt>
                <c:pt idx="1491">
                  <c:v>41477.458333333336</c:v>
                </c:pt>
                <c:pt idx="1492">
                  <c:v>41477.583333333336</c:v>
                </c:pt>
                <c:pt idx="1493">
                  <c:v>41477.708333333336</c:v>
                </c:pt>
                <c:pt idx="1494">
                  <c:v>41477.833333333336</c:v>
                </c:pt>
                <c:pt idx="1495">
                  <c:v>41477.958333333336</c:v>
                </c:pt>
                <c:pt idx="1496">
                  <c:v>41478.083333333336</c:v>
                </c:pt>
                <c:pt idx="1497">
                  <c:v>41478.208333333336</c:v>
                </c:pt>
                <c:pt idx="1498">
                  <c:v>41478.333333333336</c:v>
                </c:pt>
                <c:pt idx="1499">
                  <c:v>41478.458333333336</c:v>
                </c:pt>
                <c:pt idx="1500">
                  <c:v>41478.583333333336</c:v>
                </c:pt>
                <c:pt idx="1501">
                  <c:v>41478.708333333336</c:v>
                </c:pt>
                <c:pt idx="1502">
                  <c:v>41478.833333333336</c:v>
                </c:pt>
                <c:pt idx="1503">
                  <c:v>41478.958333333336</c:v>
                </c:pt>
                <c:pt idx="1504">
                  <c:v>41479.083333333336</c:v>
                </c:pt>
                <c:pt idx="1505">
                  <c:v>41479.208333333336</c:v>
                </c:pt>
                <c:pt idx="1506">
                  <c:v>41479.333333333336</c:v>
                </c:pt>
                <c:pt idx="1507">
                  <c:v>41479.458333333336</c:v>
                </c:pt>
                <c:pt idx="1508">
                  <c:v>41479.583333333336</c:v>
                </c:pt>
                <c:pt idx="1509">
                  <c:v>41479.708333333336</c:v>
                </c:pt>
                <c:pt idx="1510">
                  <c:v>41479.833333333336</c:v>
                </c:pt>
                <c:pt idx="1511">
                  <c:v>41479.958333333336</c:v>
                </c:pt>
                <c:pt idx="1512">
                  <c:v>41480.083333333336</c:v>
                </c:pt>
                <c:pt idx="1513">
                  <c:v>41480.208333333336</c:v>
                </c:pt>
                <c:pt idx="1514">
                  <c:v>41480.333333333336</c:v>
                </c:pt>
                <c:pt idx="1515">
                  <c:v>41480.458333333336</c:v>
                </c:pt>
                <c:pt idx="1516">
                  <c:v>41480.583333333336</c:v>
                </c:pt>
                <c:pt idx="1517">
                  <c:v>41480.708333333336</c:v>
                </c:pt>
                <c:pt idx="1518">
                  <c:v>41480.833333333336</c:v>
                </c:pt>
                <c:pt idx="1519">
                  <c:v>41480.958333333336</c:v>
                </c:pt>
                <c:pt idx="1520">
                  <c:v>41481.083333333336</c:v>
                </c:pt>
                <c:pt idx="1521">
                  <c:v>41481.458333333336</c:v>
                </c:pt>
                <c:pt idx="1522">
                  <c:v>41481.583333333336</c:v>
                </c:pt>
                <c:pt idx="1523">
                  <c:v>41481.708333333336</c:v>
                </c:pt>
                <c:pt idx="1524">
                  <c:v>41481.833333333336</c:v>
                </c:pt>
                <c:pt idx="1525">
                  <c:v>41481.958333333336</c:v>
                </c:pt>
                <c:pt idx="1526">
                  <c:v>41482.083333333336</c:v>
                </c:pt>
                <c:pt idx="1527">
                  <c:v>41482.208333333336</c:v>
                </c:pt>
                <c:pt idx="1528">
                  <c:v>41482.333333333336</c:v>
                </c:pt>
                <c:pt idx="1529">
                  <c:v>41482.458333333336</c:v>
                </c:pt>
                <c:pt idx="1530">
                  <c:v>41482.583333333336</c:v>
                </c:pt>
                <c:pt idx="1531">
                  <c:v>41482.708333333336</c:v>
                </c:pt>
                <c:pt idx="1532">
                  <c:v>41482.833333333336</c:v>
                </c:pt>
                <c:pt idx="1533">
                  <c:v>41482.958333333336</c:v>
                </c:pt>
                <c:pt idx="1534">
                  <c:v>41483.083333333336</c:v>
                </c:pt>
                <c:pt idx="1535">
                  <c:v>41483.208333333336</c:v>
                </c:pt>
                <c:pt idx="1536">
                  <c:v>41483.333333333336</c:v>
                </c:pt>
                <c:pt idx="1537">
                  <c:v>41483.458333333336</c:v>
                </c:pt>
                <c:pt idx="1538">
                  <c:v>41483.583333333336</c:v>
                </c:pt>
                <c:pt idx="1539">
                  <c:v>41483.708333333336</c:v>
                </c:pt>
                <c:pt idx="1540">
                  <c:v>41483.833333333336</c:v>
                </c:pt>
                <c:pt idx="1541">
                  <c:v>41483.958333333336</c:v>
                </c:pt>
                <c:pt idx="1542">
                  <c:v>41484.083333333336</c:v>
                </c:pt>
                <c:pt idx="1543">
                  <c:v>41484.208333333336</c:v>
                </c:pt>
                <c:pt idx="1544">
                  <c:v>41484.333333333336</c:v>
                </c:pt>
                <c:pt idx="1545">
                  <c:v>41484.458333333336</c:v>
                </c:pt>
                <c:pt idx="1546">
                  <c:v>41484.583333333336</c:v>
                </c:pt>
                <c:pt idx="1547">
                  <c:v>41484.708333333336</c:v>
                </c:pt>
                <c:pt idx="1548">
                  <c:v>41484.833333333336</c:v>
                </c:pt>
                <c:pt idx="1549">
                  <c:v>41484.958333333336</c:v>
                </c:pt>
                <c:pt idx="1550">
                  <c:v>41485.083333333336</c:v>
                </c:pt>
                <c:pt idx="1551">
                  <c:v>41485.208333333336</c:v>
                </c:pt>
                <c:pt idx="1552">
                  <c:v>41485.333333333336</c:v>
                </c:pt>
                <c:pt idx="1553">
                  <c:v>41485.458333333336</c:v>
                </c:pt>
                <c:pt idx="1554">
                  <c:v>41485.583333333336</c:v>
                </c:pt>
                <c:pt idx="1555">
                  <c:v>41485.708333333336</c:v>
                </c:pt>
                <c:pt idx="1556">
                  <c:v>41485.833333333336</c:v>
                </c:pt>
                <c:pt idx="1557">
                  <c:v>41485.958333333336</c:v>
                </c:pt>
                <c:pt idx="1558">
                  <c:v>41486.083333333336</c:v>
                </c:pt>
                <c:pt idx="1559">
                  <c:v>41486.208333333336</c:v>
                </c:pt>
                <c:pt idx="1560">
                  <c:v>41486.333333333336</c:v>
                </c:pt>
                <c:pt idx="1561">
                  <c:v>41486.458333333336</c:v>
                </c:pt>
                <c:pt idx="1562">
                  <c:v>41486.583333333336</c:v>
                </c:pt>
                <c:pt idx="1563">
                  <c:v>41486.708333333336</c:v>
                </c:pt>
                <c:pt idx="1564">
                  <c:v>41486.833333333336</c:v>
                </c:pt>
                <c:pt idx="1565">
                  <c:v>41486.958333333336</c:v>
                </c:pt>
                <c:pt idx="1566">
                  <c:v>41487.208333333336</c:v>
                </c:pt>
                <c:pt idx="1567">
                  <c:v>41487.333333333336</c:v>
                </c:pt>
                <c:pt idx="1568">
                  <c:v>41487.458333333336</c:v>
                </c:pt>
                <c:pt idx="1569">
                  <c:v>41487.583333333336</c:v>
                </c:pt>
                <c:pt idx="1570">
                  <c:v>41487.708333333336</c:v>
                </c:pt>
                <c:pt idx="1571">
                  <c:v>41487.833333333336</c:v>
                </c:pt>
                <c:pt idx="1572">
                  <c:v>41487.958333333336</c:v>
                </c:pt>
                <c:pt idx="1573">
                  <c:v>41488.083333333336</c:v>
                </c:pt>
                <c:pt idx="1574">
                  <c:v>41488.208333333336</c:v>
                </c:pt>
                <c:pt idx="1575">
                  <c:v>41488.333333333336</c:v>
                </c:pt>
                <c:pt idx="1576">
                  <c:v>41488.458333333336</c:v>
                </c:pt>
                <c:pt idx="1577">
                  <c:v>41488.583333333336</c:v>
                </c:pt>
                <c:pt idx="1578">
                  <c:v>41488.708333333336</c:v>
                </c:pt>
                <c:pt idx="1579">
                  <c:v>41488.833333333336</c:v>
                </c:pt>
                <c:pt idx="1580">
                  <c:v>41488.958333333336</c:v>
                </c:pt>
                <c:pt idx="1581">
                  <c:v>41489.083333333336</c:v>
                </c:pt>
                <c:pt idx="1582">
                  <c:v>41489.208333333336</c:v>
                </c:pt>
                <c:pt idx="1583">
                  <c:v>41489.333333333336</c:v>
                </c:pt>
                <c:pt idx="1584">
                  <c:v>41489.458333333336</c:v>
                </c:pt>
                <c:pt idx="1585">
                  <c:v>41489.583333333336</c:v>
                </c:pt>
                <c:pt idx="1586">
                  <c:v>41489.708333333336</c:v>
                </c:pt>
                <c:pt idx="1587">
                  <c:v>41489.833333333336</c:v>
                </c:pt>
                <c:pt idx="1588">
                  <c:v>41489.958333333336</c:v>
                </c:pt>
                <c:pt idx="1589">
                  <c:v>41490.083333333336</c:v>
                </c:pt>
                <c:pt idx="1590">
                  <c:v>41490.208333333336</c:v>
                </c:pt>
                <c:pt idx="1591">
                  <c:v>41490.333333333336</c:v>
                </c:pt>
                <c:pt idx="1592">
                  <c:v>41490.458333333336</c:v>
                </c:pt>
                <c:pt idx="1593">
                  <c:v>41490.583333333336</c:v>
                </c:pt>
                <c:pt idx="1594">
                  <c:v>41490.708333333336</c:v>
                </c:pt>
                <c:pt idx="1595">
                  <c:v>41490.833333333336</c:v>
                </c:pt>
                <c:pt idx="1596">
                  <c:v>41490.958333333336</c:v>
                </c:pt>
                <c:pt idx="1597">
                  <c:v>41491.083333333336</c:v>
                </c:pt>
                <c:pt idx="1598">
                  <c:v>41491.208333333336</c:v>
                </c:pt>
                <c:pt idx="1599">
                  <c:v>41491.458333333336</c:v>
                </c:pt>
                <c:pt idx="1600">
                  <c:v>41491.583333333336</c:v>
                </c:pt>
                <c:pt idx="1601">
                  <c:v>41491.708333333336</c:v>
                </c:pt>
                <c:pt idx="1602">
                  <c:v>41491.833333333336</c:v>
                </c:pt>
                <c:pt idx="1603">
                  <c:v>41491.958333333336</c:v>
                </c:pt>
                <c:pt idx="1604">
                  <c:v>41492.208333333336</c:v>
                </c:pt>
                <c:pt idx="1605">
                  <c:v>41492.333333333336</c:v>
                </c:pt>
                <c:pt idx="1606">
                  <c:v>41492.458333333336</c:v>
                </c:pt>
                <c:pt idx="1607">
                  <c:v>41492.583333333336</c:v>
                </c:pt>
                <c:pt idx="1608">
                  <c:v>41492.708333333336</c:v>
                </c:pt>
                <c:pt idx="1609">
                  <c:v>41492.833333333336</c:v>
                </c:pt>
                <c:pt idx="1610">
                  <c:v>41492.958333333336</c:v>
                </c:pt>
                <c:pt idx="1611">
                  <c:v>41493.083333333336</c:v>
                </c:pt>
                <c:pt idx="1612">
                  <c:v>41493.208333333336</c:v>
                </c:pt>
                <c:pt idx="1613">
                  <c:v>41493.333333333336</c:v>
                </c:pt>
                <c:pt idx="1614">
                  <c:v>41493.458333333336</c:v>
                </c:pt>
                <c:pt idx="1615">
                  <c:v>41493.583333333336</c:v>
                </c:pt>
                <c:pt idx="1616">
                  <c:v>41493.708333333336</c:v>
                </c:pt>
                <c:pt idx="1617">
                  <c:v>41493.833333333336</c:v>
                </c:pt>
                <c:pt idx="1618">
                  <c:v>41493.958333333336</c:v>
                </c:pt>
                <c:pt idx="1619">
                  <c:v>41494.083333333336</c:v>
                </c:pt>
                <c:pt idx="1620">
                  <c:v>41494.208333333336</c:v>
                </c:pt>
                <c:pt idx="1621">
                  <c:v>41494.333333333336</c:v>
                </c:pt>
                <c:pt idx="1622">
                  <c:v>41494.458333333336</c:v>
                </c:pt>
                <c:pt idx="1623">
                  <c:v>41494.583333333336</c:v>
                </c:pt>
                <c:pt idx="1624">
                  <c:v>41494.708333333336</c:v>
                </c:pt>
                <c:pt idx="1625">
                  <c:v>41494.833333333336</c:v>
                </c:pt>
                <c:pt idx="1626">
                  <c:v>41494.958333333336</c:v>
                </c:pt>
                <c:pt idx="1627">
                  <c:v>41495.083333333336</c:v>
                </c:pt>
                <c:pt idx="1628">
                  <c:v>41495.208333333336</c:v>
                </c:pt>
                <c:pt idx="1629">
                  <c:v>41495.333333333336</c:v>
                </c:pt>
                <c:pt idx="1630">
                  <c:v>41495.458333333336</c:v>
                </c:pt>
                <c:pt idx="1631">
                  <c:v>41495.583333333336</c:v>
                </c:pt>
                <c:pt idx="1632">
                  <c:v>41495.708333333336</c:v>
                </c:pt>
                <c:pt idx="1633">
                  <c:v>41495.833333333336</c:v>
                </c:pt>
                <c:pt idx="1634">
                  <c:v>41495.958333333336</c:v>
                </c:pt>
                <c:pt idx="1635">
                  <c:v>41496.083333333336</c:v>
                </c:pt>
                <c:pt idx="1636">
                  <c:v>41496.208333333336</c:v>
                </c:pt>
                <c:pt idx="1637">
                  <c:v>41496.333333333336</c:v>
                </c:pt>
                <c:pt idx="1638">
                  <c:v>41496.458333333336</c:v>
                </c:pt>
                <c:pt idx="1639">
                  <c:v>41496.583333333336</c:v>
                </c:pt>
                <c:pt idx="1640">
                  <c:v>41496.708333333336</c:v>
                </c:pt>
                <c:pt idx="1641">
                  <c:v>41496.833333333336</c:v>
                </c:pt>
                <c:pt idx="1642">
                  <c:v>41496.958333333336</c:v>
                </c:pt>
                <c:pt idx="1643">
                  <c:v>41497.083333333336</c:v>
                </c:pt>
                <c:pt idx="1644">
                  <c:v>41497.208333333336</c:v>
                </c:pt>
                <c:pt idx="1645">
                  <c:v>41497.333333333336</c:v>
                </c:pt>
                <c:pt idx="1646">
                  <c:v>41497.458333333336</c:v>
                </c:pt>
                <c:pt idx="1647">
                  <c:v>41497.583333333336</c:v>
                </c:pt>
                <c:pt idx="1648">
                  <c:v>41497.708333333336</c:v>
                </c:pt>
                <c:pt idx="1649">
                  <c:v>41497.833333333336</c:v>
                </c:pt>
                <c:pt idx="1650">
                  <c:v>41497.958333333336</c:v>
                </c:pt>
                <c:pt idx="1651">
                  <c:v>41498.083333333336</c:v>
                </c:pt>
                <c:pt idx="1652">
                  <c:v>41498.208333333336</c:v>
                </c:pt>
                <c:pt idx="1653">
                  <c:v>41498.333333333336</c:v>
                </c:pt>
                <c:pt idx="1654">
                  <c:v>41498.458333333336</c:v>
                </c:pt>
                <c:pt idx="1655">
                  <c:v>41498.583333333336</c:v>
                </c:pt>
                <c:pt idx="1656">
                  <c:v>41498.708333333336</c:v>
                </c:pt>
                <c:pt idx="1657">
                  <c:v>41498.833333333336</c:v>
                </c:pt>
                <c:pt idx="1658">
                  <c:v>41498.958333333336</c:v>
                </c:pt>
                <c:pt idx="1659">
                  <c:v>41499.083333333336</c:v>
                </c:pt>
                <c:pt idx="1660">
                  <c:v>41499.208333333336</c:v>
                </c:pt>
                <c:pt idx="1661">
                  <c:v>41499.333333333336</c:v>
                </c:pt>
                <c:pt idx="1662">
                  <c:v>41499.458333333336</c:v>
                </c:pt>
                <c:pt idx="1663">
                  <c:v>41499.583333333336</c:v>
                </c:pt>
                <c:pt idx="1664">
                  <c:v>41499.708333333336</c:v>
                </c:pt>
                <c:pt idx="1665">
                  <c:v>41499.833333333336</c:v>
                </c:pt>
                <c:pt idx="1666">
                  <c:v>41499.958333333336</c:v>
                </c:pt>
                <c:pt idx="1667">
                  <c:v>41500.083333333336</c:v>
                </c:pt>
                <c:pt idx="1668">
                  <c:v>41500.208333333336</c:v>
                </c:pt>
                <c:pt idx="1669">
                  <c:v>41500.333333333336</c:v>
                </c:pt>
                <c:pt idx="1670">
                  <c:v>41500.458333333336</c:v>
                </c:pt>
                <c:pt idx="1671">
                  <c:v>41500.583333333336</c:v>
                </c:pt>
                <c:pt idx="1672">
                  <c:v>41500.708333333336</c:v>
                </c:pt>
                <c:pt idx="1673">
                  <c:v>41500.833333333336</c:v>
                </c:pt>
                <c:pt idx="1674">
                  <c:v>41500.958333333336</c:v>
                </c:pt>
                <c:pt idx="1675">
                  <c:v>41501.083333333336</c:v>
                </c:pt>
                <c:pt idx="1676">
                  <c:v>41501.208333333336</c:v>
                </c:pt>
                <c:pt idx="1677">
                  <c:v>41501.333333333336</c:v>
                </c:pt>
                <c:pt idx="1678">
                  <c:v>41501.458333333336</c:v>
                </c:pt>
                <c:pt idx="1679">
                  <c:v>41501.583333333336</c:v>
                </c:pt>
                <c:pt idx="1680">
                  <c:v>41501.708333333336</c:v>
                </c:pt>
                <c:pt idx="1681">
                  <c:v>41501.833333333336</c:v>
                </c:pt>
                <c:pt idx="1682">
                  <c:v>41501.958333333336</c:v>
                </c:pt>
                <c:pt idx="1683">
                  <c:v>41502.333333333336</c:v>
                </c:pt>
                <c:pt idx="1684">
                  <c:v>41502.458333333336</c:v>
                </c:pt>
                <c:pt idx="1685">
                  <c:v>41502.583333333336</c:v>
                </c:pt>
                <c:pt idx="1686">
                  <c:v>41502.708333333336</c:v>
                </c:pt>
                <c:pt idx="1687">
                  <c:v>41502.833333333336</c:v>
                </c:pt>
                <c:pt idx="1688">
                  <c:v>41502.958333333336</c:v>
                </c:pt>
                <c:pt idx="1689">
                  <c:v>41503.083333333336</c:v>
                </c:pt>
                <c:pt idx="1690">
                  <c:v>41503.208333333336</c:v>
                </c:pt>
                <c:pt idx="1691">
                  <c:v>41503.333333333336</c:v>
                </c:pt>
                <c:pt idx="1692">
                  <c:v>41503.458333333336</c:v>
                </c:pt>
                <c:pt idx="1693">
                  <c:v>41503.583333333336</c:v>
                </c:pt>
                <c:pt idx="1694">
                  <c:v>41503.708333333336</c:v>
                </c:pt>
                <c:pt idx="1695">
                  <c:v>41503.833333333336</c:v>
                </c:pt>
                <c:pt idx="1696">
                  <c:v>41503.958333333336</c:v>
                </c:pt>
                <c:pt idx="1697">
                  <c:v>41504.083333333336</c:v>
                </c:pt>
                <c:pt idx="1698">
                  <c:v>41504.208333333336</c:v>
                </c:pt>
                <c:pt idx="1699">
                  <c:v>41504.333333333336</c:v>
                </c:pt>
                <c:pt idx="1700">
                  <c:v>41504.458333333336</c:v>
                </c:pt>
                <c:pt idx="1701">
                  <c:v>41504.583333333336</c:v>
                </c:pt>
                <c:pt idx="1702">
                  <c:v>41504.708333333336</c:v>
                </c:pt>
                <c:pt idx="1703">
                  <c:v>41504.833333333336</c:v>
                </c:pt>
                <c:pt idx="1704">
                  <c:v>41504.958333333336</c:v>
                </c:pt>
                <c:pt idx="1705">
                  <c:v>41505.083333333336</c:v>
                </c:pt>
                <c:pt idx="1706">
                  <c:v>41505.208333333336</c:v>
                </c:pt>
                <c:pt idx="1707">
                  <c:v>41505.333333333336</c:v>
                </c:pt>
                <c:pt idx="1708">
                  <c:v>41505.458333333336</c:v>
                </c:pt>
                <c:pt idx="1709">
                  <c:v>41505.583333333336</c:v>
                </c:pt>
                <c:pt idx="1710">
                  <c:v>41505.708333333336</c:v>
                </c:pt>
                <c:pt idx="1711">
                  <c:v>41505.833333333336</c:v>
                </c:pt>
                <c:pt idx="1712">
                  <c:v>41505.958333333336</c:v>
                </c:pt>
                <c:pt idx="1713">
                  <c:v>41506.083333333336</c:v>
                </c:pt>
                <c:pt idx="1714">
                  <c:v>41506.208333333336</c:v>
                </c:pt>
                <c:pt idx="1715">
                  <c:v>41506.333333333336</c:v>
                </c:pt>
                <c:pt idx="1716">
                  <c:v>41506.458333333336</c:v>
                </c:pt>
                <c:pt idx="1717">
                  <c:v>41506.583333333336</c:v>
                </c:pt>
                <c:pt idx="1718">
                  <c:v>41506.708333333336</c:v>
                </c:pt>
                <c:pt idx="1719">
                  <c:v>41506.833333333336</c:v>
                </c:pt>
                <c:pt idx="1720">
                  <c:v>41506.958333333336</c:v>
                </c:pt>
                <c:pt idx="1721">
                  <c:v>41507.083333333336</c:v>
                </c:pt>
                <c:pt idx="1722">
                  <c:v>41507.208333333336</c:v>
                </c:pt>
                <c:pt idx="1723">
                  <c:v>41507.333333333336</c:v>
                </c:pt>
                <c:pt idx="1724">
                  <c:v>41507.458333333336</c:v>
                </c:pt>
                <c:pt idx="1725">
                  <c:v>41507.583333333336</c:v>
                </c:pt>
                <c:pt idx="1726">
                  <c:v>41507.708333333336</c:v>
                </c:pt>
                <c:pt idx="1727">
                  <c:v>41507.833333333336</c:v>
                </c:pt>
                <c:pt idx="1728">
                  <c:v>41507.958333333336</c:v>
                </c:pt>
                <c:pt idx="1729">
                  <c:v>41508.083333333336</c:v>
                </c:pt>
                <c:pt idx="1730">
                  <c:v>41508.208333333336</c:v>
                </c:pt>
                <c:pt idx="1731">
                  <c:v>41508.333333333336</c:v>
                </c:pt>
                <c:pt idx="1732">
                  <c:v>41508.458333333336</c:v>
                </c:pt>
                <c:pt idx="1733">
                  <c:v>41508.583333333336</c:v>
                </c:pt>
                <c:pt idx="1734">
                  <c:v>41508.708333333336</c:v>
                </c:pt>
                <c:pt idx="1735">
                  <c:v>41508.833333333336</c:v>
                </c:pt>
                <c:pt idx="1736">
                  <c:v>41508.958333333336</c:v>
                </c:pt>
                <c:pt idx="1737">
                  <c:v>41509.083333333336</c:v>
                </c:pt>
                <c:pt idx="1738">
                  <c:v>41509.208333333336</c:v>
                </c:pt>
                <c:pt idx="1739">
                  <c:v>41509.333333333336</c:v>
                </c:pt>
                <c:pt idx="1740">
                  <c:v>41509.458333333336</c:v>
                </c:pt>
                <c:pt idx="1741">
                  <c:v>41509.583333333336</c:v>
                </c:pt>
                <c:pt idx="1742">
                  <c:v>41509.708333333336</c:v>
                </c:pt>
                <c:pt idx="1743">
                  <c:v>41509.833333333336</c:v>
                </c:pt>
                <c:pt idx="1744">
                  <c:v>41509.958333333336</c:v>
                </c:pt>
                <c:pt idx="1745">
                  <c:v>41510.083333333336</c:v>
                </c:pt>
                <c:pt idx="1746">
                  <c:v>41510.208333333336</c:v>
                </c:pt>
                <c:pt idx="1747">
                  <c:v>41510.333333333336</c:v>
                </c:pt>
                <c:pt idx="1748">
                  <c:v>41510.458333333336</c:v>
                </c:pt>
                <c:pt idx="1749">
                  <c:v>41510.583333333336</c:v>
                </c:pt>
                <c:pt idx="1750">
                  <c:v>41510.708333333336</c:v>
                </c:pt>
                <c:pt idx="1751">
                  <c:v>41510.833333333336</c:v>
                </c:pt>
                <c:pt idx="1752">
                  <c:v>41510.958333333336</c:v>
                </c:pt>
                <c:pt idx="1753">
                  <c:v>41511.083333333336</c:v>
                </c:pt>
                <c:pt idx="1754">
                  <c:v>41511.208333333336</c:v>
                </c:pt>
                <c:pt idx="1755">
                  <c:v>41511.333333333336</c:v>
                </c:pt>
                <c:pt idx="1756">
                  <c:v>41511.458333333336</c:v>
                </c:pt>
                <c:pt idx="1757">
                  <c:v>41511.583333333336</c:v>
                </c:pt>
                <c:pt idx="1758">
                  <c:v>41511.708333333336</c:v>
                </c:pt>
                <c:pt idx="1759">
                  <c:v>41511.833333333336</c:v>
                </c:pt>
                <c:pt idx="1760">
                  <c:v>41511.958333333336</c:v>
                </c:pt>
                <c:pt idx="1761">
                  <c:v>41512.208333333336</c:v>
                </c:pt>
                <c:pt idx="1762">
                  <c:v>41512.333333333336</c:v>
                </c:pt>
                <c:pt idx="1763">
                  <c:v>41512.458333333336</c:v>
                </c:pt>
                <c:pt idx="1764">
                  <c:v>41512.583333333336</c:v>
                </c:pt>
                <c:pt idx="1765">
                  <c:v>41512.708333333336</c:v>
                </c:pt>
                <c:pt idx="1766">
                  <c:v>41512.833333333336</c:v>
                </c:pt>
                <c:pt idx="1767">
                  <c:v>41512.958333333336</c:v>
                </c:pt>
                <c:pt idx="1768">
                  <c:v>41513.083333333336</c:v>
                </c:pt>
                <c:pt idx="1769">
                  <c:v>41513.208333333336</c:v>
                </c:pt>
                <c:pt idx="1770">
                  <c:v>41513.333333333336</c:v>
                </c:pt>
                <c:pt idx="1771">
                  <c:v>41513.458333333336</c:v>
                </c:pt>
                <c:pt idx="1772">
                  <c:v>41513.583333333336</c:v>
                </c:pt>
                <c:pt idx="1773">
                  <c:v>41513.708333333336</c:v>
                </c:pt>
                <c:pt idx="1774">
                  <c:v>41513.833333333336</c:v>
                </c:pt>
                <c:pt idx="1775">
                  <c:v>41513.958333333336</c:v>
                </c:pt>
                <c:pt idx="1776">
                  <c:v>41514.083333333336</c:v>
                </c:pt>
                <c:pt idx="1777">
                  <c:v>41514.208333333336</c:v>
                </c:pt>
                <c:pt idx="1778">
                  <c:v>41514.333333333336</c:v>
                </c:pt>
                <c:pt idx="1779">
                  <c:v>41514.458333333336</c:v>
                </c:pt>
                <c:pt idx="1780">
                  <c:v>41514.583333333336</c:v>
                </c:pt>
                <c:pt idx="1781">
                  <c:v>41514.708333333336</c:v>
                </c:pt>
                <c:pt idx="1782">
                  <c:v>41514.833333333336</c:v>
                </c:pt>
                <c:pt idx="1783">
                  <c:v>41514.958333333336</c:v>
                </c:pt>
                <c:pt idx="1784">
                  <c:v>41515.083333333336</c:v>
                </c:pt>
                <c:pt idx="1785">
                  <c:v>41515.208333333336</c:v>
                </c:pt>
                <c:pt idx="1786">
                  <c:v>41515.333333333336</c:v>
                </c:pt>
                <c:pt idx="1787">
                  <c:v>41515.458333333336</c:v>
                </c:pt>
                <c:pt idx="1788">
                  <c:v>41515.583333333336</c:v>
                </c:pt>
                <c:pt idx="1789">
                  <c:v>41515.708333333336</c:v>
                </c:pt>
                <c:pt idx="1790">
                  <c:v>41515.833333333336</c:v>
                </c:pt>
                <c:pt idx="1791">
                  <c:v>41515.958333333336</c:v>
                </c:pt>
                <c:pt idx="1792">
                  <c:v>41516.083333333336</c:v>
                </c:pt>
                <c:pt idx="1793">
                  <c:v>41516.208333333336</c:v>
                </c:pt>
                <c:pt idx="1794">
                  <c:v>41516.333333333336</c:v>
                </c:pt>
                <c:pt idx="1795">
                  <c:v>41516.458333333336</c:v>
                </c:pt>
                <c:pt idx="1796">
                  <c:v>41516.583333333336</c:v>
                </c:pt>
                <c:pt idx="1797">
                  <c:v>41516.708333333336</c:v>
                </c:pt>
                <c:pt idx="1798">
                  <c:v>41516.833333333336</c:v>
                </c:pt>
                <c:pt idx="1799">
                  <c:v>41516.958333333336</c:v>
                </c:pt>
                <c:pt idx="1800">
                  <c:v>41517.083333333336</c:v>
                </c:pt>
                <c:pt idx="1801">
                  <c:v>41517.208333333336</c:v>
                </c:pt>
                <c:pt idx="1802">
                  <c:v>41517.333333333336</c:v>
                </c:pt>
                <c:pt idx="1803">
                  <c:v>41517.458333333336</c:v>
                </c:pt>
                <c:pt idx="1804">
                  <c:v>41517.583333333336</c:v>
                </c:pt>
                <c:pt idx="1805">
                  <c:v>41517.708333333336</c:v>
                </c:pt>
                <c:pt idx="1806">
                  <c:v>41517.833333333336</c:v>
                </c:pt>
                <c:pt idx="1807">
                  <c:v>41517.958333333336</c:v>
                </c:pt>
                <c:pt idx="1808">
                  <c:v>41518.083333333336</c:v>
                </c:pt>
                <c:pt idx="1809">
                  <c:v>41518.208333333336</c:v>
                </c:pt>
                <c:pt idx="1810">
                  <c:v>41518.333333333336</c:v>
                </c:pt>
                <c:pt idx="1811">
                  <c:v>41518.458333333336</c:v>
                </c:pt>
                <c:pt idx="1812">
                  <c:v>41518.583333333336</c:v>
                </c:pt>
                <c:pt idx="1813">
                  <c:v>41518.708333333336</c:v>
                </c:pt>
                <c:pt idx="1814">
                  <c:v>41518.833333333336</c:v>
                </c:pt>
                <c:pt idx="1815">
                  <c:v>41518.958333333336</c:v>
                </c:pt>
                <c:pt idx="1816">
                  <c:v>41519.083333333336</c:v>
                </c:pt>
                <c:pt idx="1817">
                  <c:v>41519.208333333336</c:v>
                </c:pt>
                <c:pt idx="1818">
                  <c:v>41519.333333333336</c:v>
                </c:pt>
                <c:pt idx="1819">
                  <c:v>41519.458333333336</c:v>
                </c:pt>
                <c:pt idx="1820">
                  <c:v>41519.583333333336</c:v>
                </c:pt>
                <c:pt idx="1821">
                  <c:v>41519.708333333336</c:v>
                </c:pt>
                <c:pt idx="1822">
                  <c:v>41519.833333333336</c:v>
                </c:pt>
                <c:pt idx="1823">
                  <c:v>41519.958333333336</c:v>
                </c:pt>
                <c:pt idx="1824">
                  <c:v>41520.083333333336</c:v>
                </c:pt>
                <c:pt idx="1825">
                  <c:v>41520.208333333336</c:v>
                </c:pt>
                <c:pt idx="1826">
                  <c:v>41520.333333333336</c:v>
                </c:pt>
                <c:pt idx="1827">
                  <c:v>41520.458333333336</c:v>
                </c:pt>
                <c:pt idx="1828">
                  <c:v>41520.583333333336</c:v>
                </c:pt>
                <c:pt idx="1829">
                  <c:v>41520.708333333336</c:v>
                </c:pt>
                <c:pt idx="1830">
                  <c:v>41520.833333333336</c:v>
                </c:pt>
                <c:pt idx="1831">
                  <c:v>41520.958333333336</c:v>
                </c:pt>
                <c:pt idx="1832">
                  <c:v>41521.083333333336</c:v>
                </c:pt>
                <c:pt idx="1833">
                  <c:v>41521.208333333336</c:v>
                </c:pt>
                <c:pt idx="1834">
                  <c:v>41521.333333333336</c:v>
                </c:pt>
                <c:pt idx="1835">
                  <c:v>41521.458333333336</c:v>
                </c:pt>
                <c:pt idx="1836">
                  <c:v>41521.583333333336</c:v>
                </c:pt>
                <c:pt idx="1837">
                  <c:v>41521.708333333336</c:v>
                </c:pt>
                <c:pt idx="1838">
                  <c:v>41521.833333333336</c:v>
                </c:pt>
                <c:pt idx="1839">
                  <c:v>41521.958333333336</c:v>
                </c:pt>
                <c:pt idx="1840">
                  <c:v>41522.083333333336</c:v>
                </c:pt>
                <c:pt idx="1841">
                  <c:v>41522.208333333336</c:v>
                </c:pt>
                <c:pt idx="1842">
                  <c:v>41522.333333333336</c:v>
                </c:pt>
                <c:pt idx="1843">
                  <c:v>41522.458333333336</c:v>
                </c:pt>
                <c:pt idx="1844">
                  <c:v>41522.583333333336</c:v>
                </c:pt>
                <c:pt idx="1845">
                  <c:v>41522.708333333336</c:v>
                </c:pt>
                <c:pt idx="1846">
                  <c:v>41522.833333333336</c:v>
                </c:pt>
                <c:pt idx="1847">
                  <c:v>41522.958333333336</c:v>
                </c:pt>
                <c:pt idx="1848">
                  <c:v>41523.083333333336</c:v>
                </c:pt>
                <c:pt idx="1849">
                  <c:v>41523.208333333336</c:v>
                </c:pt>
                <c:pt idx="1850">
                  <c:v>41523.333333333336</c:v>
                </c:pt>
                <c:pt idx="1851">
                  <c:v>41523.458333333336</c:v>
                </c:pt>
                <c:pt idx="1852">
                  <c:v>41523.583333333336</c:v>
                </c:pt>
                <c:pt idx="1853">
                  <c:v>41523.708333333336</c:v>
                </c:pt>
                <c:pt idx="1854">
                  <c:v>41523.833333333336</c:v>
                </c:pt>
                <c:pt idx="1855">
                  <c:v>41523.958333333336</c:v>
                </c:pt>
                <c:pt idx="1856">
                  <c:v>41524.083333333336</c:v>
                </c:pt>
                <c:pt idx="1857">
                  <c:v>41524.208333333336</c:v>
                </c:pt>
                <c:pt idx="1858">
                  <c:v>41524.333333333336</c:v>
                </c:pt>
                <c:pt idx="1859">
                  <c:v>41524.458333333336</c:v>
                </c:pt>
                <c:pt idx="1860">
                  <c:v>41524.583333333336</c:v>
                </c:pt>
                <c:pt idx="1861">
                  <c:v>41524.708333333336</c:v>
                </c:pt>
                <c:pt idx="1862">
                  <c:v>41524.833333333336</c:v>
                </c:pt>
                <c:pt idx="1863">
                  <c:v>41524.958333333336</c:v>
                </c:pt>
                <c:pt idx="1864">
                  <c:v>41525.083333333336</c:v>
                </c:pt>
                <c:pt idx="1865">
                  <c:v>41525.208333333336</c:v>
                </c:pt>
                <c:pt idx="1866">
                  <c:v>41525.333333333336</c:v>
                </c:pt>
                <c:pt idx="1867">
                  <c:v>41525.458333333336</c:v>
                </c:pt>
                <c:pt idx="1868">
                  <c:v>41525.583333333336</c:v>
                </c:pt>
                <c:pt idx="1869">
                  <c:v>41525.708333333336</c:v>
                </c:pt>
                <c:pt idx="1870">
                  <c:v>41525.833333333336</c:v>
                </c:pt>
                <c:pt idx="1871">
                  <c:v>41525.958333333336</c:v>
                </c:pt>
                <c:pt idx="1872">
                  <c:v>41526.208333333336</c:v>
                </c:pt>
                <c:pt idx="1873">
                  <c:v>41526.333333333336</c:v>
                </c:pt>
                <c:pt idx="1874">
                  <c:v>41526.458333333336</c:v>
                </c:pt>
                <c:pt idx="1875">
                  <c:v>41526.583333333336</c:v>
                </c:pt>
                <c:pt idx="1876">
                  <c:v>41526.708333333336</c:v>
                </c:pt>
                <c:pt idx="1877">
                  <c:v>41526.833333333336</c:v>
                </c:pt>
                <c:pt idx="1878">
                  <c:v>41526.958333333336</c:v>
                </c:pt>
                <c:pt idx="1879">
                  <c:v>41527.083333333336</c:v>
                </c:pt>
                <c:pt idx="1880">
                  <c:v>41527.208333333336</c:v>
                </c:pt>
                <c:pt idx="1881">
                  <c:v>41527.333333333336</c:v>
                </c:pt>
                <c:pt idx="1882">
                  <c:v>41527.458333333336</c:v>
                </c:pt>
                <c:pt idx="1883">
                  <c:v>41527.583333333336</c:v>
                </c:pt>
                <c:pt idx="1884">
                  <c:v>41527.708333333336</c:v>
                </c:pt>
                <c:pt idx="1885">
                  <c:v>41527.833333333336</c:v>
                </c:pt>
                <c:pt idx="1886">
                  <c:v>41527.958333333336</c:v>
                </c:pt>
                <c:pt idx="1887">
                  <c:v>41528.083333333336</c:v>
                </c:pt>
                <c:pt idx="1888">
                  <c:v>41528.208333333336</c:v>
                </c:pt>
                <c:pt idx="1889">
                  <c:v>41528.333333333336</c:v>
                </c:pt>
                <c:pt idx="1890">
                  <c:v>41528.458333333336</c:v>
                </c:pt>
                <c:pt idx="1891">
                  <c:v>41528.583333333336</c:v>
                </c:pt>
                <c:pt idx="1892">
                  <c:v>41528.708333333336</c:v>
                </c:pt>
                <c:pt idx="1893">
                  <c:v>41528.833333333336</c:v>
                </c:pt>
                <c:pt idx="1894">
                  <c:v>41528.958333333336</c:v>
                </c:pt>
                <c:pt idx="1895">
                  <c:v>41529.083333333336</c:v>
                </c:pt>
                <c:pt idx="1896">
                  <c:v>41529.208333333336</c:v>
                </c:pt>
                <c:pt idx="1897">
                  <c:v>41529.333333333336</c:v>
                </c:pt>
                <c:pt idx="1898">
                  <c:v>41529.458333333336</c:v>
                </c:pt>
                <c:pt idx="1899">
                  <c:v>41529.583333333336</c:v>
                </c:pt>
                <c:pt idx="1900">
                  <c:v>41529.708333333336</c:v>
                </c:pt>
                <c:pt idx="1901">
                  <c:v>41529.833333333336</c:v>
                </c:pt>
                <c:pt idx="1902">
                  <c:v>41529.958333333336</c:v>
                </c:pt>
                <c:pt idx="1903">
                  <c:v>41530.083333333336</c:v>
                </c:pt>
                <c:pt idx="1904">
                  <c:v>41530.208333333336</c:v>
                </c:pt>
                <c:pt idx="1905">
                  <c:v>41530.333333333336</c:v>
                </c:pt>
                <c:pt idx="1906">
                  <c:v>41530.458333333336</c:v>
                </c:pt>
                <c:pt idx="1907">
                  <c:v>41530.583333333336</c:v>
                </c:pt>
                <c:pt idx="1908">
                  <c:v>41530.708333333336</c:v>
                </c:pt>
                <c:pt idx="1909">
                  <c:v>41530.833333333336</c:v>
                </c:pt>
                <c:pt idx="1910">
                  <c:v>41530.958333333336</c:v>
                </c:pt>
                <c:pt idx="1911">
                  <c:v>41531.083333333336</c:v>
                </c:pt>
                <c:pt idx="1912">
                  <c:v>41531.208333333336</c:v>
                </c:pt>
                <c:pt idx="1913">
                  <c:v>41531.333333333336</c:v>
                </c:pt>
                <c:pt idx="1914">
                  <c:v>41531.458333333336</c:v>
                </c:pt>
                <c:pt idx="1915">
                  <c:v>41531.583333333336</c:v>
                </c:pt>
                <c:pt idx="1916">
                  <c:v>41531.708333333336</c:v>
                </c:pt>
                <c:pt idx="1917">
                  <c:v>41531.833333333336</c:v>
                </c:pt>
                <c:pt idx="1918">
                  <c:v>41531.958333333336</c:v>
                </c:pt>
                <c:pt idx="1919">
                  <c:v>41532.083333333336</c:v>
                </c:pt>
                <c:pt idx="1920">
                  <c:v>41532.208333333336</c:v>
                </c:pt>
                <c:pt idx="1921">
                  <c:v>41532.333333333336</c:v>
                </c:pt>
                <c:pt idx="1922">
                  <c:v>41532.458333333336</c:v>
                </c:pt>
                <c:pt idx="1923">
                  <c:v>41532.583333333336</c:v>
                </c:pt>
                <c:pt idx="1924">
                  <c:v>41532.708333333336</c:v>
                </c:pt>
                <c:pt idx="1925">
                  <c:v>41532.833333333336</c:v>
                </c:pt>
                <c:pt idx="1926">
                  <c:v>41532.958333333336</c:v>
                </c:pt>
                <c:pt idx="1927">
                  <c:v>41533.083333333336</c:v>
                </c:pt>
                <c:pt idx="1928">
                  <c:v>41533.208333333336</c:v>
                </c:pt>
                <c:pt idx="1929">
                  <c:v>41533.333333333336</c:v>
                </c:pt>
                <c:pt idx="1930">
                  <c:v>41533.458333333336</c:v>
                </c:pt>
                <c:pt idx="1931">
                  <c:v>41533.583333333336</c:v>
                </c:pt>
                <c:pt idx="1932">
                  <c:v>41533.708333333336</c:v>
                </c:pt>
                <c:pt idx="1933">
                  <c:v>41533.833333333336</c:v>
                </c:pt>
                <c:pt idx="1934">
                  <c:v>41533.958333333336</c:v>
                </c:pt>
                <c:pt idx="1935">
                  <c:v>41534.083333333336</c:v>
                </c:pt>
                <c:pt idx="1936">
                  <c:v>41534.208333333336</c:v>
                </c:pt>
                <c:pt idx="1937">
                  <c:v>41534.333333333336</c:v>
                </c:pt>
                <c:pt idx="1938">
                  <c:v>41534.458333333336</c:v>
                </c:pt>
                <c:pt idx="1939">
                  <c:v>41534.583333333336</c:v>
                </c:pt>
                <c:pt idx="1940">
                  <c:v>41534.708333333336</c:v>
                </c:pt>
                <c:pt idx="1941">
                  <c:v>41534.833333333336</c:v>
                </c:pt>
                <c:pt idx="1942">
                  <c:v>41534.958333333336</c:v>
                </c:pt>
                <c:pt idx="1943">
                  <c:v>41535.083333333336</c:v>
                </c:pt>
                <c:pt idx="1944">
                  <c:v>41535.208333333336</c:v>
                </c:pt>
                <c:pt idx="1945">
                  <c:v>41535.333333333336</c:v>
                </c:pt>
                <c:pt idx="1946">
                  <c:v>41535.458333333336</c:v>
                </c:pt>
                <c:pt idx="1947">
                  <c:v>41535.583333333336</c:v>
                </c:pt>
                <c:pt idx="1948">
                  <c:v>41535.708333333336</c:v>
                </c:pt>
                <c:pt idx="1949">
                  <c:v>41535.833333333336</c:v>
                </c:pt>
                <c:pt idx="1950">
                  <c:v>41535.958333333336</c:v>
                </c:pt>
                <c:pt idx="1951">
                  <c:v>41536.083333333336</c:v>
                </c:pt>
                <c:pt idx="1952">
                  <c:v>41536.208333333336</c:v>
                </c:pt>
                <c:pt idx="1953">
                  <c:v>41536.333333333336</c:v>
                </c:pt>
                <c:pt idx="1954">
                  <c:v>41536.458333333336</c:v>
                </c:pt>
                <c:pt idx="1955">
                  <c:v>41536.583333333336</c:v>
                </c:pt>
                <c:pt idx="1956">
                  <c:v>41536.708333333336</c:v>
                </c:pt>
                <c:pt idx="1957">
                  <c:v>41536.833333333336</c:v>
                </c:pt>
                <c:pt idx="1958">
                  <c:v>41536.958333333336</c:v>
                </c:pt>
                <c:pt idx="1959">
                  <c:v>41537.083333333336</c:v>
                </c:pt>
                <c:pt idx="1960">
                  <c:v>41537.208333333336</c:v>
                </c:pt>
                <c:pt idx="1961">
                  <c:v>41537.333333333336</c:v>
                </c:pt>
                <c:pt idx="1962">
                  <c:v>41537.458333333336</c:v>
                </c:pt>
                <c:pt idx="1963">
                  <c:v>41537.583333333336</c:v>
                </c:pt>
                <c:pt idx="1964">
                  <c:v>41537.708333333336</c:v>
                </c:pt>
                <c:pt idx="1965">
                  <c:v>41537.833333333336</c:v>
                </c:pt>
                <c:pt idx="1966">
                  <c:v>41537.958333333336</c:v>
                </c:pt>
                <c:pt idx="1967">
                  <c:v>41538.083333333336</c:v>
                </c:pt>
                <c:pt idx="1968">
                  <c:v>41538.208333333336</c:v>
                </c:pt>
                <c:pt idx="1969">
                  <c:v>41538.333333333336</c:v>
                </c:pt>
                <c:pt idx="1970">
                  <c:v>41538.458333333336</c:v>
                </c:pt>
                <c:pt idx="1971">
                  <c:v>41538.583333333336</c:v>
                </c:pt>
                <c:pt idx="1972">
                  <c:v>41538.708333333336</c:v>
                </c:pt>
                <c:pt idx="1973">
                  <c:v>41538.833333333336</c:v>
                </c:pt>
                <c:pt idx="1974">
                  <c:v>41538.958333333336</c:v>
                </c:pt>
                <c:pt idx="1975">
                  <c:v>41539.083333333336</c:v>
                </c:pt>
                <c:pt idx="1976">
                  <c:v>41539.208333333336</c:v>
                </c:pt>
                <c:pt idx="1977">
                  <c:v>41539.333333333336</c:v>
                </c:pt>
                <c:pt idx="1978">
                  <c:v>41539.458333333336</c:v>
                </c:pt>
                <c:pt idx="1979">
                  <c:v>41539.583333333336</c:v>
                </c:pt>
                <c:pt idx="1980">
                  <c:v>41539.708333333336</c:v>
                </c:pt>
                <c:pt idx="1981">
                  <c:v>41539.833333333336</c:v>
                </c:pt>
                <c:pt idx="1982">
                  <c:v>41539.958333333336</c:v>
                </c:pt>
                <c:pt idx="1983">
                  <c:v>41540.083333333336</c:v>
                </c:pt>
                <c:pt idx="1984">
                  <c:v>41540.208333333336</c:v>
                </c:pt>
                <c:pt idx="1985">
                  <c:v>41540.333333333336</c:v>
                </c:pt>
                <c:pt idx="1986">
                  <c:v>41540.458333333336</c:v>
                </c:pt>
                <c:pt idx="1987">
                  <c:v>41540.583333333336</c:v>
                </c:pt>
                <c:pt idx="1988">
                  <c:v>41540.708333333336</c:v>
                </c:pt>
                <c:pt idx="1989">
                  <c:v>41540.833333333336</c:v>
                </c:pt>
                <c:pt idx="1990">
                  <c:v>41540.958333333336</c:v>
                </c:pt>
                <c:pt idx="1991">
                  <c:v>41541.083333333336</c:v>
                </c:pt>
                <c:pt idx="1992">
                  <c:v>41541.208333333336</c:v>
                </c:pt>
                <c:pt idx="1993">
                  <c:v>41541.333333333336</c:v>
                </c:pt>
                <c:pt idx="1994">
                  <c:v>41541.458333333336</c:v>
                </c:pt>
                <c:pt idx="1995">
                  <c:v>41541.583333333336</c:v>
                </c:pt>
                <c:pt idx="1996">
                  <c:v>41541.708333333336</c:v>
                </c:pt>
                <c:pt idx="1997">
                  <c:v>41541.833333333336</c:v>
                </c:pt>
                <c:pt idx="1998">
                  <c:v>41541.958333333336</c:v>
                </c:pt>
                <c:pt idx="1999">
                  <c:v>41542.083333333336</c:v>
                </c:pt>
                <c:pt idx="2000">
                  <c:v>41542.208333333336</c:v>
                </c:pt>
                <c:pt idx="2001">
                  <c:v>41542.333333333336</c:v>
                </c:pt>
                <c:pt idx="2002">
                  <c:v>41542.458333333336</c:v>
                </c:pt>
                <c:pt idx="2003">
                  <c:v>41542.583333333336</c:v>
                </c:pt>
                <c:pt idx="2004">
                  <c:v>41542.708333333336</c:v>
                </c:pt>
                <c:pt idx="2005">
                  <c:v>41542.833333333336</c:v>
                </c:pt>
                <c:pt idx="2006">
                  <c:v>41542.958333333336</c:v>
                </c:pt>
                <c:pt idx="2007">
                  <c:v>41543.083333333336</c:v>
                </c:pt>
                <c:pt idx="2008">
                  <c:v>41543.208333333336</c:v>
                </c:pt>
                <c:pt idx="2009">
                  <c:v>41543.333333333336</c:v>
                </c:pt>
                <c:pt idx="2010">
                  <c:v>41543.458333333336</c:v>
                </c:pt>
                <c:pt idx="2011">
                  <c:v>41543.583333333336</c:v>
                </c:pt>
                <c:pt idx="2012">
                  <c:v>41543.708333333336</c:v>
                </c:pt>
                <c:pt idx="2013">
                  <c:v>41543.833333333336</c:v>
                </c:pt>
                <c:pt idx="2014">
                  <c:v>41543.958333333336</c:v>
                </c:pt>
                <c:pt idx="2015">
                  <c:v>41544.083333333336</c:v>
                </c:pt>
                <c:pt idx="2016">
                  <c:v>41544.208333333336</c:v>
                </c:pt>
                <c:pt idx="2017">
                  <c:v>41544.333333333336</c:v>
                </c:pt>
                <c:pt idx="2018">
                  <c:v>41544.458333333336</c:v>
                </c:pt>
                <c:pt idx="2019">
                  <c:v>41544.583333333336</c:v>
                </c:pt>
                <c:pt idx="2020">
                  <c:v>41544.708333333336</c:v>
                </c:pt>
                <c:pt idx="2021">
                  <c:v>41544.833333333336</c:v>
                </c:pt>
                <c:pt idx="2022">
                  <c:v>41544.958333333336</c:v>
                </c:pt>
                <c:pt idx="2023">
                  <c:v>41545.083333333336</c:v>
                </c:pt>
                <c:pt idx="2024">
                  <c:v>41545.208333333336</c:v>
                </c:pt>
                <c:pt idx="2025">
                  <c:v>41545.333333333336</c:v>
                </c:pt>
                <c:pt idx="2026">
                  <c:v>41545.458333333336</c:v>
                </c:pt>
                <c:pt idx="2027">
                  <c:v>41545.583333333336</c:v>
                </c:pt>
                <c:pt idx="2028">
                  <c:v>41545.708333333336</c:v>
                </c:pt>
                <c:pt idx="2029">
                  <c:v>41545.833333333336</c:v>
                </c:pt>
                <c:pt idx="2030">
                  <c:v>41546.083333333336</c:v>
                </c:pt>
                <c:pt idx="2031">
                  <c:v>41546.208333333336</c:v>
                </c:pt>
                <c:pt idx="2032">
                  <c:v>41546.333333333336</c:v>
                </c:pt>
                <c:pt idx="2033">
                  <c:v>41546.458333333336</c:v>
                </c:pt>
                <c:pt idx="2034">
                  <c:v>41546.583333333336</c:v>
                </c:pt>
                <c:pt idx="2035">
                  <c:v>41546.708333333336</c:v>
                </c:pt>
                <c:pt idx="2036">
                  <c:v>41546.833333333336</c:v>
                </c:pt>
                <c:pt idx="2037">
                  <c:v>41546.958333333336</c:v>
                </c:pt>
                <c:pt idx="2038">
                  <c:v>41547.083333333336</c:v>
                </c:pt>
                <c:pt idx="2039">
                  <c:v>41547.208333333336</c:v>
                </c:pt>
                <c:pt idx="2040">
                  <c:v>41547.333333333336</c:v>
                </c:pt>
                <c:pt idx="2041">
                  <c:v>41547.458333333336</c:v>
                </c:pt>
                <c:pt idx="2042">
                  <c:v>41547.583333333336</c:v>
                </c:pt>
                <c:pt idx="2043">
                  <c:v>41547.708333333336</c:v>
                </c:pt>
                <c:pt idx="2044">
                  <c:v>41547.833333333336</c:v>
                </c:pt>
                <c:pt idx="2045">
                  <c:v>41547.958333333336</c:v>
                </c:pt>
                <c:pt idx="2046">
                  <c:v>41548.083333333336</c:v>
                </c:pt>
                <c:pt idx="2047">
                  <c:v>41548.208333333336</c:v>
                </c:pt>
                <c:pt idx="2048">
                  <c:v>41548.333333333336</c:v>
                </c:pt>
                <c:pt idx="2049">
                  <c:v>41548.458333333336</c:v>
                </c:pt>
                <c:pt idx="2050">
                  <c:v>41548.583333333336</c:v>
                </c:pt>
                <c:pt idx="2051">
                  <c:v>41548.708333333336</c:v>
                </c:pt>
                <c:pt idx="2052">
                  <c:v>41548.833333333336</c:v>
                </c:pt>
                <c:pt idx="2053">
                  <c:v>41548.958333333336</c:v>
                </c:pt>
                <c:pt idx="2054">
                  <c:v>41549.083333333336</c:v>
                </c:pt>
                <c:pt idx="2055">
                  <c:v>41549.208333333336</c:v>
                </c:pt>
                <c:pt idx="2056">
                  <c:v>41549.333333333336</c:v>
                </c:pt>
                <c:pt idx="2057">
                  <c:v>41549.458333333336</c:v>
                </c:pt>
                <c:pt idx="2058">
                  <c:v>41549.583333333336</c:v>
                </c:pt>
                <c:pt idx="2059">
                  <c:v>41549.708333333336</c:v>
                </c:pt>
                <c:pt idx="2060">
                  <c:v>41549.958333333336</c:v>
                </c:pt>
                <c:pt idx="2061">
                  <c:v>41550.083333333336</c:v>
                </c:pt>
                <c:pt idx="2062">
                  <c:v>41550.208333333336</c:v>
                </c:pt>
                <c:pt idx="2063">
                  <c:v>41550.333333333336</c:v>
                </c:pt>
                <c:pt idx="2064">
                  <c:v>41550.458333333336</c:v>
                </c:pt>
                <c:pt idx="2065">
                  <c:v>41550.583333333336</c:v>
                </c:pt>
                <c:pt idx="2066">
                  <c:v>41550.708333333336</c:v>
                </c:pt>
                <c:pt idx="2067">
                  <c:v>41550.833333333336</c:v>
                </c:pt>
                <c:pt idx="2068">
                  <c:v>41550.958333333336</c:v>
                </c:pt>
                <c:pt idx="2069">
                  <c:v>41551.083333333336</c:v>
                </c:pt>
                <c:pt idx="2070">
                  <c:v>41551.208333333336</c:v>
                </c:pt>
                <c:pt idx="2071">
                  <c:v>41551.333333333336</c:v>
                </c:pt>
                <c:pt idx="2072">
                  <c:v>41551.458333333336</c:v>
                </c:pt>
                <c:pt idx="2073">
                  <c:v>41551.583333333336</c:v>
                </c:pt>
                <c:pt idx="2074">
                  <c:v>41551.708333333336</c:v>
                </c:pt>
                <c:pt idx="2075">
                  <c:v>41551.833333333336</c:v>
                </c:pt>
                <c:pt idx="2076">
                  <c:v>41551.958333333336</c:v>
                </c:pt>
                <c:pt idx="2077">
                  <c:v>41552.083333333336</c:v>
                </c:pt>
                <c:pt idx="2078">
                  <c:v>41552.208333333336</c:v>
                </c:pt>
                <c:pt idx="2079">
                  <c:v>41552.333333333336</c:v>
                </c:pt>
                <c:pt idx="2080">
                  <c:v>41552.458333333336</c:v>
                </c:pt>
                <c:pt idx="2081">
                  <c:v>41552.583333333336</c:v>
                </c:pt>
                <c:pt idx="2082">
                  <c:v>41552.708333333336</c:v>
                </c:pt>
                <c:pt idx="2083">
                  <c:v>41552.833333333336</c:v>
                </c:pt>
                <c:pt idx="2084">
                  <c:v>41552.958333333336</c:v>
                </c:pt>
                <c:pt idx="2085">
                  <c:v>41553.083333333336</c:v>
                </c:pt>
                <c:pt idx="2086">
                  <c:v>41553.208333333336</c:v>
                </c:pt>
                <c:pt idx="2087">
                  <c:v>41553.333333333336</c:v>
                </c:pt>
                <c:pt idx="2088">
                  <c:v>41553.458333333336</c:v>
                </c:pt>
                <c:pt idx="2089">
                  <c:v>41553.583333333336</c:v>
                </c:pt>
                <c:pt idx="2090">
                  <c:v>41553.708333333336</c:v>
                </c:pt>
                <c:pt idx="2091">
                  <c:v>41553.833333333336</c:v>
                </c:pt>
                <c:pt idx="2092">
                  <c:v>41553.958333333336</c:v>
                </c:pt>
                <c:pt idx="2093">
                  <c:v>41554.083333333336</c:v>
                </c:pt>
                <c:pt idx="2094">
                  <c:v>41554.208333333336</c:v>
                </c:pt>
                <c:pt idx="2095">
                  <c:v>41554.333333333336</c:v>
                </c:pt>
                <c:pt idx="2096">
                  <c:v>41554.458333333336</c:v>
                </c:pt>
                <c:pt idx="2097">
                  <c:v>41554.583333333336</c:v>
                </c:pt>
                <c:pt idx="2098">
                  <c:v>41554.708333333336</c:v>
                </c:pt>
                <c:pt idx="2099">
                  <c:v>41554.833333333336</c:v>
                </c:pt>
                <c:pt idx="2100">
                  <c:v>41554.958333333336</c:v>
                </c:pt>
                <c:pt idx="2101">
                  <c:v>41555.083333333336</c:v>
                </c:pt>
                <c:pt idx="2102">
                  <c:v>41555.208333333336</c:v>
                </c:pt>
                <c:pt idx="2103">
                  <c:v>41555.333333333336</c:v>
                </c:pt>
                <c:pt idx="2104">
                  <c:v>41555.458333333336</c:v>
                </c:pt>
                <c:pt idx="2105">
                  <c:v>41555.583333333336</c:v>
                </c:pt>
                <c:pt idx="2106">
                  <c:v>41555.708333333336</c:v>
                </c:pt>
                <c:pt idx="2107">
                  <c:v>41555.833333333336</c:v>
                </c:pt>
                <c:pt idx="2108">
                  <c:v>41555.958333333336</c:v>
                </c:pt>
                <c:pt idx="2109">
                  <c:v>41556.083333333336</c:v>
                </c:pt>
                <c:pt idx="2110">
                  <c:v>41556.208333333336</c:v>
                </c:pt>
                <c:pt idx="2111">
                  <c:v>41556.333333333336</c:v>
                </c:pt>
                <c:pt idx="2112">
                  <c:v>41556.458333333336</c:v>
                </c:pt>
                <c:pt idx="2113">
                  <c:v>41556.583333333336</c:v>
                </c:pt>
                <c:pt idx="2114">
                  <c:v>41556.708333333336</c:v>
                </c:pt>
                <c:pt idx="2115">
                  <c:v>41556.833333333336</c:v>
                </c:pt>
                <c:pt idx="2116">
                  <c:v>41556.958333333336</c:v>
                </c:pt>
                <c:pt idx="2117">
                  <c:v>41557.083333333336</c:v>
                </c:pt>
                <c:pt idx="2118">
                  <c:v>41557.208333333336</c:v>
                </c:pt>
                <c:pt idx="2119">
                  <c:v>41557.333333333336</c:v>
                </c:pt>
                <c:pt idx="2120">
                  <c:v>41557.458333333336</c:v>
                </c:pt>
                <c:pt idx="2121">
                  <c:v>41557.583333333336</c:v>
                </c:pt>
                <c:pt idx="2122">
                  <c:v>41557.708333333336</c:v>
                </c:pt>
                <c:pt idx="2123">
                  <c:v>41557.833333333336</c:v>
                </c:pt>
                <c:pt idx="2124">
                  <c:v>41557.958333333336</c:v>
                </c:pt>
                <c:pt idx="2125">
                  <c:v>41558.083333333336</c:v>
                </c:pt>
                <c:pt idx="2126">
                  <c:v>41558.208333333336</c:v>
                </c:pt>
                <c:pt idx="2127">
                  <c:v>41558.333333333336</c:v>
                </c:pt>
                <c:pt idx="2128">
                  <c:v>41558.458333333336</c:v>
                </c:pt>
                <c:pt idx="2129">
                  <c:v>41558.583333333336</c:v>
                </c:pt>
                <c:pt idx="2130">
                  <c:v>41558.708333333336</c:v>
                </c:pt>
                <c:pt idx="2131">
                  <c:v>41558.833333333336</c:v>
                </c:pt>
                <c:pt idx="2132">
                  <c:v>41558.958333333336</c:v>
                </c:pt>
                <c:pt idx="2133">
                  <c:v>41559.083333333336</c:v>
                </c:pt>
                <c:pt idx="2134">
                  <c:v>41559.208333333336</c:v>
                </c:pt>
                <c:pt idx="2135">
                  <c:v>41559.333333333336</c:v>
                </c:pt>
                <c:pt idx="2136">
                  <c:v>41559.458333333336</c:v>
                </c:pt>
                <c:pt idx="2137">
                  <c:v>41559.583333333336</c:v>
                </c:pt>
                <c:pt idx="2138">
                  <c:v>41559.708333333336</c:v>
                </c:pt>
                <c:pt idx="2139">
                  <c:v>41559.833333333336</c:v>
                </c:pt>
                <c:pt idx="2140">
                  <c:v>41559.958333333336</c:v>
                </c:pt>
                <c:pt idx="2141">
                  <c:v>41560.083333333336</c:v>
                </c:pt>
                <c:pt idx="2142">
                  <c:v>41560.208333333336</c:v>
                </c:pt>
                <c:pt idx="2143">
                  <c:v>41560.333333333336</c:v>
                </c:pt>
                <c:pt idx="2144">
                  <c:v>41560.458333333336</c:v>
                </c:pt>
                <c:pt idx="2145">
                  <c:v>41560.583333333336</c:v>
                </c:pt>
                <c:pt idx="2146">
                  <c:v>41560.708333333336</c:v>
                </c:pt>
                <c:pt idx="2147">
                  <c:v>41560.833333333336</c:v>
                </c:pt>
                <c:pt idx="2148">
                  <c:v>41560.958333333336</c:v>
                </c:pt>
                <c:pt idx="2149">
                  <c:v>41561.083333333336</c:v>
                </c:pt>
                <c:pt idx="2150">
                  <c:v>41561.208333333336</c:v>
                </c:pt>
                <c:pt idx="2151">
                  <c:v>41561.333333333336</c:v>
                </c:pt>
                <c:pt idx="2152">
                  <c:v>41561.458333333336</c:v>
                </c:pt>
                <c:pt idx="2153">
                  <c:v>41561.583333333336</c:v>
                </c:pt>
                <c:pt idx="2154">
                  <c:v>41561.708333333336</c:v>
                </c:pt>
                <c:pt idx="2155">
                  <c:v>41561.833333333336</c:v>
                </c:pt>
                <c:pt idx="2156">
                  <c:v>41561.958333333336</c:v>
                </c:pt>
                <c:pt idx="2157">
                  <c:v>41562.083333333336</c:v>
                </c:pt>
                <c:pt idx="2158">
                  <c:v>41562.208333333336</c:v>
                </c:pt>
                <c:pt idx="2159">
                  <c:v>41562.333333333336</c:v>
                </c:pt>
                <c:pt idx="2160">
                  <c:v>41562.458333333336</c:v>
                </c:pt>
                <c:pt idx="2161">
                  <c:v>41562.583333333336</c:v>
                </c:pt>
                <c:pt idx="2162">
                  <c:v>41562.708333333336</c:v>
                </c:pt>
                <c:pt idx="2163">
                  <c:v>41562.833333333336</c:v>
                </c:pt>
                <c:pt idx="2164">
                  <c:v>41562.958333333336</c:v>
                </c:pt>
                <c:pt idx="2165">
                  <c:v>41563.083333333336</c:v>
                </c:pt>
                <c:pt idx="2166">
                  <c:v>41563.208333333336</c:v>
                </c:pt>
                <c:pt idx="2167">
                  <c:v>41563.333333333336</c:v>
                </c:pt>
                <c:pt idx="2168">
                  <c:v>41563.458333333336</c:v>
                </c:pt>
                <c:pt idx="2169">
                  <c:v>41563.583333333336</c:v>
                </c:pt>
                <c:pt idx="2170">
                  <c:v>41563.708333333336</c:v>
                </c:pt>
                <c:pt idx="2171">
                  <c:v>41563.833333333336</c:v>
                </c:pt>
                <c:pt idx="2172">
                  <c:v>41563.958333333336</c:v>
                </c:pt>
                <c:pt idx="2173">
                  <c:v>41564.083333333336</c:v>
                </c:pt>
                <c:pt idx="2174">
                  <c:v>41564.208333333336</c:v>
                </c:pt>
                <c:pt idx="2175">
                  <c:v>41564.333333333336</c:v>
                </c:pt>
                <c:pt idx="2176">
                  <c:v>41564.458333333336</c:v>
                </c:pt>
                <c:pt idx="2177">
                  <c:v>41564.583333333336</c:v>
                </c:pt>
                <c:pt idx="2178">
                  <c:v>41564.708333333336</c:v>
                </c:pt>
                <c:pt idx="2179">
                  <c:v>41564.833333333336</c:v>
                </c:pt>
                <c:pt idx="2180">
                  <c:v>41564.958333333336</c:v>
                </c:pt>
                <c:pt idx="2181">
                  <c:v>41565.083333333336</c:v>
                </c:pt>
                <c:pt idx="2182">
                  <c:v>41565.208333333336</c:v>
                </c:pt>
                <c:pt idx="2183">
                  <c:v>41565.333333333336</c:v>
                </c:pt>
                <c:pt idx="2184">
                  <c:v>41565.458333333336</c:v>
                </c:pt>
                <c:pt idx="2185">
                  <c:v>41565.583333333336</c:v>
                </c:pt>
                <c:pt idx="2186">
                  <c:v>41565.708333333336</c:v>
                </c:pt>
                <c:pt idx="2187">
                  <c:v>41565.833333333336</c:v>
                </c:pt>
                <c:pt idx="2188">
                  <c:v>41565.958333333336</c:v>
                </c:pt>
                <c:pt idx="2189">
                  <c:v>41566.083333333336</c:v>
                </c:pt>
                <c:pt idx="2190">
                  <c:v>41566.208333333336</c:v>
                </c:pt>
                <c:pt idx="2191">
                  <c:v>41566.333333333336</c:v>
                </c:pt>
                <c:pt idx="2192">
                  <c:v>41566.458333333336</c:v>
                </c:pt>
                <c:pt idx="2193">
                  <c:v>41566.583333333336</c:v>
                </c:pt>
                <c:pt idx="2194">
                  <c:v>41566.708333333336</c:v>
                </c:pt>
                <c:pt idx="2195">
                  <c:v>41566.833333333336</c:v>
                </c:pt>
                <c:pt idx="2196">
                  <c:v>41566.958333333336</c:v>
                </c:pt>
                <c:pt idx="2197">
                  <c:v>41567.083333333336</c:v>
                </c:pt>
                <c:pt idx="2198">
                  <c:v>41567.208333333336</c:v>
                </c:pt>
                <c:pt idx="2199">
                  <c:v>41567.333333333336</c:v>
                </c:pt>
                <c:pt idx="2200">
                  <c:v>41567.458333333336</c:v>
                </c:pt>
                <c:pt idx="2201">
                  <c:v>41567.583333333336</c:v>
                </c:pt>
                <c:pt idx="2202">
                  <c:v>41567.708333333336</c:v>
                </c:pt>
                <c:pt idx="2203">
                  <c:v>41567.833333333336</c:v>
                </c:pt>
                <c:pt idx="2204">
                  <c:v>41567.958333333336</c:v>
                </c:pt>
                <c:pt idx="2205">
                  <c:v>41568.083333333336</c:v>
                </c:pt>
                <c:pt idx="2206">
                  <c:v>41568.208333333336</c:v>
                </c:pt>
                <c:pt idx="2207">
                  <c:v>41568.333333333336</c:v>
                </c:pt>
                <c:pt idx="2208">
                  <c:v>41568.458333333336</c:v>
                </c:pt>
                <c:pt idx="2209">
                  <c:v>41568.583333333336</c:v>
                </c:pt>
                <c:pt idx="2210">
                  <c:v>41568.708333333336</c:v>
                </c:pt>
                <c:pt idx="2211">
                  <c:v>41568.833333333336</c:v>
                </c:pt>
                <c:pt idx="2212">
                  <c:v>41568.958333333336</c:v>
                </c:pt>
                <c:pt idx="2213">
                  <c:v>41569.083333333336</c:v>
                </c:pt>
                <c:pt idx="2214">
                  <c:v>41569.208333333336</c:v>
                </c:pt>
                <c:pt idx="2215">
                  <c:v>41569.333333333336</c:v>
                </c:pt>
                <c:pt idx="2216">
                  <c:v>41569.458333333336</c:v>
                </c:pt>
                <c:pt idx="2217">
                  <c:v>41569.583333333336</c:v>
                </c:pt>
                <c:pt idx="2218">
                  <c:v>41569.708333333336</c:v>
                </c:pt>
                <c:pt idx="2219">
                  <c:v>41569.833333333336</c:v>
                </c:pt>
                <c:pt idx="2220">
                  <c:v>41569.958333333336</c:v>
                </c:pt>
                <c:pt idx="2221">
                  <c:v>41570.083333333336</c:v>
                </c:pt>
                <c:pt idx="2222">
                  <c:v>41570.208333333336</c:v>
                </c:pt>
                <c:pt idx="2223">
                  <c:v>41570.333333333336</c:v>
                </c:pt>
                <c:pt idx="2224">
                  <c:v>41570.458333333336</c:v>
                </c:pt>
                <c:pt idx="2225">
                  <c:v>41570.583333333336</c:v>
                </c:pt>
                <c:pt idx="2226">
                  <c:v>41570.708333333336</c:v>
                </c:pt>
                <c:pt idx="2227">
                  <c:v>41570.833333333336</c:v>
                </c:pt>
                <c:pt idx="2228">
                  <c:v>41570.958333333336</c:v>
                </c:pt>
                <c:pt idx="2229">
                  <c:v>41571.083333333336</c:v>
                </c:pt>
                <c:pt idx="2230">
                  <c:v>41571.208333333336</c:v>
                </c:pt>
                <c:pt idx="2231">
                  <c:v>41571.333333333336</c:v>
                </c:pt>
                <c:pt idx="2232">
                  <c:v>41571.458333333336</c:v>
                </c:pt>
                <c:pt idx="2233">
                  <c:v>41571.583333333336</c:v>
                </c:pt>
                <c:pt idx="2234">
                  <c:v>41571.708333333336</c:v>
                </c:pt>
                <c:pt idx="2235">
                  <c:v>41571.833333333336</c:v>
                </c:pt>
                <c:pt idx="2236">
                  <c:v>41571.958333333336</c:v>
                </c:pt>
                <c:pt idx="2237">
                  <c:v>41572.083333333336</c:v>
                </c:pt>
                <c:pt idx="2238">
                  <c:v>41572.208333333336</c:v>
                </c:pt>
                <c:pt idx="2239">
                  <c:v>41572.333333333336</c:v>
                </c:pt>
                <c:pt idx="2240">
                  <c:v>41572.458333333336</c:v>
                </c:pt>
                <c:pt idx="2241">
                  <c:v>41572.583333333336</c:v>
                </c:pt>
                <c:pt idx="2242">
                  <c:v>41572.708333333336</c:v>
                </c:pt>
                <c:pt idx="2243">
                  <c:v>41572.833333333336</c:v>
                </c:pt>
                <c:pt idx="2244">
                  <c:v>41572.958333333336</c:v>
                </c:pt>
                <c:pt idx="2245">
                  <c:v>41573.083333333336</c:v>
                </c:pt>
                <c:pt idx="2246">
                  <c:v>41573.208333333336</c:v>
                </c:pt>
                <c:pt idx="2247">
                  <c:v>41573.333333333336</c:v>
                </c:pt>
                <c:pt idx="2248">
                  <c:v>41573.458333333336</c:v>
                </c:pt>
                <c:pt idx="2249">
                  <c:v>41573.583333333336</c:v>
                </c:pt>
                <c:pt idx="2250">
                  <c:v>41573.708333333336</c:v>
                </c:pt>
                <c:pt idx="2251">
                  <c:v>41573.833333333336</c:v>
                </c:pt>
                <c:pt idx="2252">
                  <c:v>41573.958333333336</c:v>
                </c:pt>
                <c:pt idx="2253">
                  <c:v>41574.083333333336</c:v>
                </c:pt>
                <c:pt idx="2254">
                  <c:v>41574.208333333336</c:v>
                </c:pt>
                <c:pt idx="2255">
                  <c:v>41574.333333333336</c:v>
                </c:pt>
                <c:pt idx="2256">
                  <c:v>41574.458333333336</c:v>
                </c:pt>
                <c:pt idx="2257">
                  <c:v>41574.583333333336</c:v>
                </c:pt>
                <c:pt idx="2258">
                  <c:v>41574.708333333336</c:v>
                </c:pt>
                <c:pt idx="2259">
                  <c:v>41574.833333333336</c:v>
                </c:pt>
                <c:pt idx="2260">
                  <c:v>41574.958333333336</c:v>
                </c:pt>
                <c:pt idx="2261">
                  <c:v>41575.083333333336</c:v>
                </c:pt>
                <c:pt idx="2262">
                  <c:v>41575.208333333336</c:v>
                </c:pt>
                <c:pt idx="2263">
                  <c:v>41575.333333333336</c:v>
                </c:pt>
                <c:pt idx="2264">
                  <c:v>41575.458333333336</c:v>
                </c:pt>
                <c:pt idx="2265">
                  <c:v>41575.583333333336</c:v>
                </c:pt>
                <c:pt idx="2266">
                  <c:v>41575.708333333336</c:v>
                </c:pt>
                <c:pt idx="2267">
                  <c:v>41575.833333333336</c:v>
                </c:pt>
                <c:pt idx="2268">
                  <c:v>41575.958333333336</c:v>
                </c:pt>
                <c:pt idx="2269">
                  <c:v>41576.083333333336</c:v>
                </c:pt>
                <c:pt idx="2270">
                  <c:v>41576.208333333336</c:v>
                </c:pt>
                <c:pt idx="2271">
                  <c:v>41576.458333333336</c:v>
                </c:pt>
                <c:pt idx="2272">
                  <c:v>41576.583333333336</c:v>
                </c:pt>
                <c:pt idx="2273">
                  <c:v>41576.708333333336</c:v>
                </c:pt>
                <c:pt idx="2274">
                  <c:v>41576.833333333336</c:v>
                </c:pt>
                <c:pt idx="2275">
                  <c:v>41576.958333333336</c:v>
                </c:pt>
                <c:pt idx="2276">
                  <c:v>41577.083333333336</c:v>
                </c:pt>
                <c:pt idx="2277">
                  <c:v>41577.208333333336</c:v>
                </c:pt>
                <c:pt idx="2278">
                  <c:v>41577.333333333336</c:v>
                </c:pt>
                <c:pt idx="2279">
                  <c:v>41577.458333333336</c:v>
                </c:pt>
                <c:pt idx="2280">
                  <c:v>41577.583333333336</c:v>
                </c:pt>
                <c:pt idx="2281">
                  <c:v>41577.708333333336</c:v>
                </c:pt>
                <c:pt idx="2282">
                  <c:v>41577.833333333336</c:v>
                </c:pt>
                <c:pt idx="2283">
                  <c:v>41577.958333333336</c:v>
                </c:pt>
                <c:pt idx="2284">
                  <c:v>41578.083333333336</c:v>
                </c:pt>
                <c:pt idx="2285">
                  <c:v>41578.208333333336</c:v>
                </c:pt>
                <c:pt idx="2286">
                  <c:v>41578.333333333336</c:v>
                </c:pt>
                <c:pt idx="2287">
                  <c:v>41578.458333333336</c:v>
                </c:pt>
                <c:pt idx="2288">
                  <c:v>41578.708333333336</c:v>
                </c:pt>
                <c:pt idx="2289">
                  <c:v>41578.833333333336</c:v>
                </c:pt>
                <c:pt idx="2290">
                  <c:v>41578.958333333336</c:v>
                </c:pt>
                <c:pt idx="2291">
                  <c:v>41579.083333333336</c:v>
                </c:pt>
                <c:pt idx="2292">
                  <c:v>41579.208333333336</c:v>
                </c:pt>
                <c:pt idx="2293">
                  <c:v>41579.333333333336</c:v>
                </c:pt>
                <c:pt idx="2294">
                  <c:v>41579.458333333336</c:v>
                </c:pt>
                <c:pt idx="2295">
                  <c:v>41579.583333333336</c:v>
                </c:pt>
                <c:pt idx="2296">
                  <c:v>41579.708333333336</c:v>
                </c:pt>
                <c:pt idx="2297">
                  <c:v>41579.833333333336</c:v>
                </c:pt>
                <c:pt idx="2298">
                  <c:v>41579.958333333336</c:v>
                </c:pt>
                <c:pt idx="2299">
                  <c:v>41580.083333333336</c:v>
                </c:pt>
                <c:pt idx="2300">
                  <c:v>41580.208333333336</c:v>
                </c:pt>
                <c:pt idx="2301">
                  <c:v>41580.333333333336</c:v>
                </c:pt>
                <c:pt idx="2302">
                  <c:v>41580.458333333336</c:v>
                </c:pt>
                <c:pt idx="2303">
                  <c:v>41580.583333333336</c:v>
                </c:pt>
                <c:pt idx="2304">
                  <c:v>41580.708333333336</c:v>
                </c:pt>
                <c:pt idx="2305">
                  <c:v>41580.833333333336</c:v>
                </c:pt>
                <c:pt idx="2306">
                  <c:v>41580.958333333336</c:v>
                </c:pt>
                <c:pt idx="2307">
                  <c:v>41581.083333333336</c:v>
                </c:pt>
                <c:pt idx="2308">
                  <c:v>41581.208333333336</c:v>
                </c:pt>
                <c:pt idx="2309">
                  <c:v>41581.333333333336</c:v>
                </c:pt>
                <c:pt idx="2310">
                  <c:v>41581.458333333336</c:v>
                </c:pt>
                <c:pt idx="2311">
                  <c:v>41581.583333333336</c:v>
                </c:pt>
                <c:pt idx="2312">
                  <c:v>41581.708333333336</c:v>
                </c:pt>
                <c:pt idx="2313">
                  <c:v>41581.833333333336</c:v>
                </c:pt>
                <c:pt idx="2314">
                  <c:v>41581.958333333336</c:v>
                </c:pt>
                <c:pt idx="2315">
                  <c:v>41582.083333333336</c:v>
                </c:pt>
                <c:pt idx="2316">
                  <c:v>41582.208333333336</c:v>
                </c:pt>
                <c:pt idx="2317">
                  <c:v>41582.333333333336</c:v>
                </c:pt>
                <c:pt idx="2318">
                  <c:v>41582.458333333336</c:v>
                </c:pt>
                <c:pt idx="2319">
                  <c:v>41582.583333333336</c:v>
                </c:pt>
                <c:pt idx="2320">
                  <c:v>41582.708333333336</c:v>
                </c:pt>
                <c:pt idx="2321">
                  <c:v>41582.833333333336</c:v>
                </c:pt>
                <c:pt idx="2322">
                  <c:v>41582.958333333336</c:v>
                </c:pt>
                <c:pt idx="2323">
                  <c:v>41583.083333333336</c:v>
                </c:pt>
                <c:pt idx="2324">
                  <c:v>41583.208333333336</c:v>
                </c:pt>
                <c:pt idx="2325">
                  <c:v>41583.333333333336</c:v>
                </c:pt>
                <c:pt idx="2326">
                  <c:v>41583.458333333336</c:v>
                </c:pt>
                <c:pt idx="2327">
                  <c:v>41583.583333333336</c:v>
                </c:pt>
                <c:pt idx="2328">
                  <c:v>41583.708333333336</c:v>
                </c:pt>
                <c:pt idx="2329">
                  <c:v>41583.833333333336</c:v>
                </c:pt>
                <c:pt idx="2330">
                  <c:v>41583.958333333336</c:v>
                </c:pt>
                <c:pt idx="2331">
                  <c:v>41584.083333333336</c:v>
                </c:pt>
                <c:pt idx="2332">
                  <c:v>41584.208333333336</c:v>
                </c:pt>
                <c:pt idx="2333">
                  <c:v>41584.333333333336</c:v>
                </c:pt>
                <c:pt idx="2334">
                  <c:v>41584.458333333336</c:v>
                </c:pt>
                <c:pt idx="2335">
                  <c:v>41584.583333333336</c:v>
                </c:pt>
                <c:pt idx="2336">
                  <c:v>41584.708333333336</c:v>
                </c:pt>
                <c:pt idx="2337">
                  <c:v>41584.833333333336</c:v>
                </c:pt>
                <c:pt idx="2338">
                  <c:v>41584.958333333336</c:v>
                </c:pt>
                <c:pt idx="2339">
                  <c:v>41585.083333333336</c:v>
                </c:pt>
                <c:pt idx="2340">
                  <c:v>41585.208333333336</c:v>
                </c:pt>
                <c:pt idx="2341">
                  <c:v>41585.333333333336</c:v>
                </c:pt>
                <c:pt idx="2342">
                  <c:v>41585.458333333336</c:v>
                </c:pt>
                <c:pt idx="2343">
                  <c:v>41585.583333333336</c:v>
                </c:pt>
                <c:pt idx="2344">
                  <c:v>41585.708333333336</c:v>
                </c:pt>
                <c:pt idx="2345">
                  <c:v>41585.833333333336</c:v>
                </c:pt>
                <c:pt idx="2346">
                  <c:v>41585.958333333336</c:v>
                </c:pt>
                <c:pt idx="2347">
                  <c:v>41586.083333333336</c:v>
                </c:pt>
                <c:pt idx="2348">
                  <c:v>41586.208333333336</c:v>
                </c:pt>
                <c:pt idx="2349">
                  <c:v>41586.333333333336</c:v>
                </c:pt>
                <c:pt idx="2350">
                  <c:v>41586.458333333336</c:v>
                </c:pt>
                <c:pt idx="2351">
                  <c:v>41586.583333333336</c:v>
                </c:pt>
                <c:pt idx="2352">
                  <c:v>41586.708333333336</c:v>
                </c:pt>
                <c:pt idx="2353">
                  <c:v>41586.833333333336</c:v>
                </c:pt>
                <c:pt idx="2354">
                  <c:v>41586.958333333336</c:v>
                </c:pt>
                <c:pt idx="2355">
                  <c:v>41587.083333333336</c:v>
                </c:pt>
                <c:pt idx="2356">
                  <c:v>41587.208333333336</c:v>
                </c:pt>
                <c:pt idx="2357">
                  <c:v>41587.333333333336</c:v>
                </c:pt>
                <c:pt idx="2358">
                  <c:v>41587.458333333336</c:v>
                </c:pt>
                <c:pt idx="2359">
                  <c:v>41587.583333333336</c:v>
                </c:pt>
                <c:pt idx="2360">
                  <c:v>41587.708333333336</c:v>
                </c:pt>
                <c:pt idx="2361">
                  <c:v>41587.833333333336</c:v>
                </c:pt>
                <c:pt idx="2362">
                  <c:v>41587.958333333336</c:v>
                </c:pt>
                <c:pt idx="2363">
                  <c:v>41588.083333333336</c:v>
                </c:pt>
                <c:pt idx="2364">
                  <c:v>41588.208333333336</c:v>
                </c:pt>
                <c:pt idx="2365">
                  <c:v>41588.333333333336</c:v>
                </c:pt>
                <c:pt idx="2366">
                  <c:v>41588.458333333336</c:v>
                </c:pt>
                <c:pt idx="2367">
                  <c:v>41588.583333333336</c:v>
                </c:pt>
                <c:pt idx="2368">
                  <c:v>41588.708333333336</c:v>
                </c:pt>
                <c:pt idx="2369">
                  <c:v>41588.833333333336</c:v>
                </c:pt>
                <c:pt idx="2370">
                  <c:v>41588.958333333336</c:v>
                </c:pt>
                <c:pt idx="2371">
                  <c:v>41589.083333333336</c:v>
                </c:pt>
                <c:pt idx="2372">
                  <c:v>41589.208333333336</c:v>
                </c:pt>
                <c:pt idx="2373">
                  <c:v>41589.333333333336</c:v>
                </c:pt>
                <c:pt idx="2374">
                  <c:v>41589.458333333336</c:v>
                </c:pt>
                <c:pt idx="2375">
                  <c:v>41589.583333333336</c:v>
                </c:pt>
                <c:pt idx="2376">
                  <c:v>41589.708333333336</c:v>
                </c:pt>
                <c:pt idx="2377">
                  <c:v>41589.833333333336</c:v>
                </c:pt>
                <c:pt idx="2378">
                  <c:v>41589.958333333336</c:v>
                </c:pt>
                <c:pt idx="2379">
                  <c:v>41590.083333333336</c:v>
                </c:pt>
                <c:pt idx="2380">
                  <c:v>41590.208333333336</c:v>
                </c:pt>
                <c:pt idx="2381">
                  <c:v>41590.333333333336</c:v>
                </c:pt>
                <c:pt idx="2382">
                  <c:v>41590.458333333336</c:v>
                </c:pt>
                <c:pt idx="2383">
                  <c:v>41590.583333333336</c:v>
                </c:pt>
                <c:pt idx="2384">
                  <c:v>41590.708333333336</c:v>
                </c:pt>
                <c:pt idx="2385">
                  <c:v>41590.833333333336</c:v>
                </c:pt>
                <c:pt idx="2386">
                  <c:v>41590.958333333336</c:v>
                </c:pt>
                <c:pt idx="2387">
                  <c:v>41591.083333333336</c:v>
                </c:pt>
                <c:pt idx="2388">
                  <c:v>41591.208333333336</c:v>
                </c:pt>
                <c:pt idx="2389">
                  <c:v>41591.333333333336</c:v>
                </c:pt>
                <c:pt idx="2390">
                  <c:v>41591.458333333336</c:v>
                </c:pt>
                <c:pt idx="2391">
                  <c:v>41591.583333333336</c:v>
                </c:pt>
                <c:pt idx="2392">
                  <c:v>41591.708333333336</c:v>
                </c:pt>
                <c:pt idx="2393">
                  <c:v>41591.833333333336</c:v>
                </c:pt>
                <c:pt idx="2394">
                  <c:v>41591.958333333336</c:v>
                </c:pt>
                <c:pt idx="2395">
                  <c:v>41592.083333333336</c:v>
                </c:pt>
                <c:pt idx="2396">
                  <c:v>41592.208333333336</c:v>
                </c:pt>
                <c:pt idx="2397">
                  <c:v>41592.333333333336</c:v>
                </c:pt>
                <c:pt idx="2398">
                  <c:v>41592.458333333336</c:v>
                </c:pt>
                <c:pt idx="2399">
                  <c:v>41592.583333333336</c:v>
                </c:pt>
                <c:pt idx="2400">
                  <c:v>41592.708333333336</c:v>
                </c:pt>
                <c:pt idx="2401">
                  <c:v>41592.833333333336</c:v>
                </c:pt>
                <c:pt idx="2402">
                  <c:v>41593.083333333336</c:v>
                </c:pt>
                <c:pt idx="2403">
                  <c:v>41593.208333333336</c:v>
                </c:pt>
                <c:pt idx="2404">
                  <c:v>41593.333333333336</c:v>
                </c:pt>
                <c:pt idx="2405">
                  <c:v>41593.458333333336</c:v>
                </c:pt>
                <c:pt idx="2406">
                  <c:v>41593.583333333336</c:v>
                </c:pt>
                <c:pt idx="2407">
                  <c:v>41593.708333333336</c:v>
                </c:pt>
                <c:pt idx="2408">
                  <c:v>41593.833333333336</c:v>
                </c:pt>
                <c:pt idx="2409">
                  <c:v>41593.958333333336</c:v>
                </c:pt>
                <c:pt idx="2410">
                  <c:v>41594.083333333336</c:v>
                </c:pt>
                <c:pt idx="2411">
                  <c:v>41594.208333333336</c:v>
                </c:pt>
                <c:pt idx="2412">
                  <c:v>41594.333333333336</c:v>
                </c:pt>
                <c:pt idx="2413">
                  <c:v>41594.458333333336</c:v>
                </c:pt>
                <c:pt idx="2414">
                  <c:v>41594.583333333336</c:v>
                </c:pt>
                <c:pt idx="2415">
                  <c:v>41594.708333333336</c:v>
                </c:pt>
                <c:pt idx="2416">
                  <c:v>41594.833333333336</c:v>
                </c:pt>
                <c:pt idx="2417">
                  <c:v>41594.958333333336</c:v>
                </c:pt>
                <c:pt idx="2418">
                  <c:v>41595.083333333336</c:v>
                </c:pt>
                <c:pt idx="2419">
                  <c:v>41595.208333333336</c:v>
                </c:pt>
                <c:pt idx="2420">
                  <c:v>41595.333333333336</c:v>
                </c:pt>
                <c:pt idx="2421">
                  <c:v>41595.458333333336</c:v>
                </c:pt>
                <c:pt idx="2422">
                  <c:v>41595.583333333336</c:v>
                </c:pt>
                <c:pt idx="2423">
                  <c:v>41595.708333333336</c:v>
                </c:pt>
                <c:pt idx="2424">
                  <c:v>41595.833333333336</c:v>
                </c:pt>
                <c:pt idx="2425">
                  <c:v>41595.958333333336</c:v>
                </c:pt>
                <c:pt idx="2426">
                  <c:v>41596.083333333336</c:v>
                </c:pt>
                <c:pt idx="2427">
                  <c:v>41596.208333333336</c:v>
                </c:pt>
                <c:pt idx="2428">
                  <c:v>41596.333333333336</c:v>
                </c:pt>
                <c:pt idx="2429">
                  <c:v>41596.458333333336</c:v>
                </c:pt>
                <c:pt idx="2430">
                  <c:v>41596.583333333336</c:v>
                </c:pt>
                <c:pt idx="2431">
                  <c:v>41596.708333333336</c:v>
                </c:pt>
                <c:pt idx="2432">
                  <c:v>41596.833333333336</c:v>
                </c:pt>
                <c:pt idx="2433">
                  <c:v>41596.958333333336</c:v>
                </c:pt>
                <c:pt idx="2434">
                  <c:v>41597.083333333336</c:v>
                </c:pt>
                <c:pt idx="2435">
                  <c:v>41597.208333333336</c:v>
                </c:pt>
                <c:pt idx="2436">
                  <c:v>41597.333333333336</c:v>
                </c:pt>
                <c:pt idx="2437">
                  <c:v>41597.458333333336</c:v>
                </c:pt>
                <c:pt idx="2438">
                  <c:v>41597.583333333336</c:v>
                </c:pt>
                <c:pt idx="2439">
                  <c:v>41597.708333333336</c:v>
                </c:pt>
                <c:pt idx="2440">
                  <c:v>41597.833333333336</c:v>
                </c:pt>
                <c:pt idx="2441">
                  <c:v>41597.958333333336</c:v>
                </c:pt>
                <c:pt idx="2442">
                  <c:v>41598.083333333336</c:v>
                </c:pt>
                <c:pt idx="2443">
                  <c:v>41598.208333333336</c:v>
                </c:pt>
                <c:pt idx="2444">
                  <c:v>41598.333333333336</c:v>
                </c:pt>
                <c:pt idx="2445">
                  <c:v>41598.458333333336</c:v>
                </c:pt>
                <c:pt idx="2446">
                  <c:v>41598.583333333336</c:v>
                </c:pt>
                <c:pt idx="2447">
                  <c:v>41598.708333333336</c:v>
                </c:pt>
                <c:pt idx="2448">
                  <c:v>41598.833333333336</c:v>
                </c:pt>
                <c:pt idx="2449">
                  <c:v>41598.958333333336</c:v>
                </c:pt>
                <c:pt idx="2450">
                  <c:v>41599.083333333336</c:v>
                </c:pt>
                <c:pt idx="2451">
                  <c:v>41599.208333333336</c:v>
                </c:pt>
                <c:pt idx="2452">
                  <c:v>41599.333333333336</c:v>
                </c:pt>
                <c:pt idx="2453">
                  <c:v>41599.458333333336</c:v>
                </c:pt>
                <c:pt idx="2454">
                  <c:v>41599.583333333336</c:v>
                </c:pt>
                <c:pt idx="2455">
                  <c:v>41599.708333333336</c:v>
                </c:pt>
                <c:pt idx="2456">
                  <c:v>41599.833333333336</c:v>
                </c:pt>
                <c:pt idx="2457">
                  <c:v>41599.958333333336</c:v>
                </c:pt>
                <c:pt idx="2458">
                  <c:v>41600.083333333336</c:v>
                </c:pt>
                <c:pt idx="2459">
                  <c:v>41600.208333333336</c:v>
                </c:pt>
                <c:pt idx="2460">
                  <c:v>41600.333333333336</c:v>
                </c:pt>
                <c:pt idx="2461">
                  <c:v>41600.458333333336</c:v>
                </c:pt>
                <c:pt idx="2462">
                  <c:v>41600.583333333336</c:v>
                </c:pt>
                <c:pt idx="2463">
                  <c:v>41600.708333333336</c:v>
                </c:pt>
                <c:pt idx="2464">
                  <c:v>41600.833333333336</c:v>
                </c:pt>
                <c:pt idx="2465">
                  <c:v>41600.958333333336</c:v>
                </c:pt>
                <c:pt idx="2466">
                  <c:v>41601.083333333336</c:v>
                </c:pt>
                <c:pt idx="2467">
                  <c:v>41601.208333333336</c:v>
                </c:pt>
                <c:pt idx="2468">
                  <c:v>41601.333333333336</c:v>
                </c:pt>
                <c:pt idx="2469">
                  <c:v>41601.458333333336</c:v>
                </c:pt>
                <c:pt idx="2470">
                  <c:v>41601.583333333336</c:v>
                </c:pt>
                <c:pt idx="2471">
                  <c:v>41601.708333333336</c:v>
                </c:pt>
                <c:pt idx="2472">
                  <c:v>41601.833333333336</c:v>
                </c:pt>
                <c:pt idx="2473">
                  <c:v>41601.958333333336</c:v>
                </c:pt>
                <c:pt idx="2474">
                  <c:v>41602.083333333336</c:v>
                </c:pt>
                <c:pt idx="2475">
                  <c:v>41602.208333333336</c:v>
                </c:pt>
                <c:pt idx="2476">
                  <c:v>41602.333333333336</c:v>
                </c:pt>
                <c:pt idx="2477">
                  <c:v>41602.458333333336</c:v>
                </c:pt>
                <c:pt idx="2478">
                  <c:v>41602.583333333336</c:v>
                </c:pt>
                <c:pt idx="2479">
                  <c:v>41602.708333333336</c:v>
                </c:pt>
                <c:pt idx="2480">
                  <c:v>41602.833333333336</c:v>
                </c:pt>
                <c:pt idx="2481">
                  <c:v>41602.958333333336</c:v>
                </c:pt>
                <c:pt idx="2482">
                  <c:v>41603.083333333336</c:v>
                </c:pt>
                <c:pt idx="2483">
                  <c:v>41603.208333333336</c:v>
                </c:pt>
                <c:pt idx="2484">
                  <c:v>41603.333333333336</c:v>
                </c:pt>
                <c:pt idx="2485">
                  <c:v>41603.458333333336</c:v>
                </c:pt>
                <c:pt idx="2486">
                  <c:v>41603.583333333336</c:v>
                </c:pt>
                <c:pt idx="2487">
                  <c:v>41603.708333333336</c:v>
                </c:pt>
                <c:pt idx="2488">
                  <c:v>41603.833333333336</c:v>
                </c:pt>
                <c:pt idx="2489">
                  <c:v>41603.958333333336</c:v>
                </c:pt>
                <c:pt idx="2490">
                  <c:v>41604.083333333336</c:v>
                </c:pt>
                <c:pt idx="2491">
                  <c:v>41604.208333333336</c:v>
                </c:pt>
                <c:pt idx="2492">
                  <c:v>41604.333333333336</c:v>
                </c:pt>
                <c:pt idx="2493">
                  <c:v>41604.458333333336</c:v>
                </c:pt>
                <c:pt idx="2494">
                  <c:v>41604.583333333336</c:v>
                </c:pt>
                <c:pt idx="2495">
                  <c:v>41604.708333333336</c:v>
                </c:pt>
                <c:pt idx="2496">
                  <c:v>41604.833333333336</c:v>
                </c:pt>
                <c:pt idx="2497">
                  <c:v>41604.958333333336</c:v>
                </c:pt>
                <c:pt idx="2498">
                  <c:v>41605.083333333336</c:v>
                </c:pt>
                <c:pt idx="2499">
                  <c:v>41605.208333333336</c:v>
                </c:pt>
                <c:pt idx="2500">
                  <c:v>41605.333333333336</c:v>
                </c:pt>
                <c:pt idx="2501">
                  <c:v>41605.458333333336</c:v>
                </c:pt>
                <c:pt idx="2502">
                  <c:v>41605.583333333336</c:v>
                </c:pt>
                <c:pt idx="2503">
                  <c:v>41605.708333333336</c:v>
                </c:pt>
                <c:pt idx="2504">
                  <c:v>41605.833333333336</c:v>
                </c:pt>
                <c:pt idx="2505">
                  <c:v>41605.958333333336</c:v>
                </c:pt>
                <c:pt idx="2506">
                  <c:v>41606.083333333336</c:v>
                </c:pt>
                <c:pt idx="2507">
                  <c:v>41606.208333333336</c:v>
                </c:pt>
                <c:pt idx="2508">
                  <c:v>41606.333333333336</c:v>
                </c:pt>
                <c:pt idx="2509">
                  <c:v>41606.458333333336</c:v>
                </c:pt>
                <c:pt idx="2510">
                  <c:v>41606.583333333336</c:v>
                </c:pt>
                <c:pt idx="2511">
                  <c:v>41606.708333333336</c:v>
                </c:pt>
                <c:pt idx="2512">
                  <c:v>41606.833333333336</c:v>
                </c:pt>
                <c:pt idx="2513">
                  <c:v>41606.958333333336</c:v>
                </c:pt>
                <c:pt idx="2514">
                  <c:v>41607.083333333336</c:v>
                </c:pt>
                <c:pt idx="2515">
                  <c:v>41607.208333333336</c:v>
                </c:pt>
                <c:pt idx="2516">
                  <c:v>41607.333333333336</c:v>
                </c:pt>
                <c:pt idx="2517">
                  <c:v>41607.458333333336</c:v>
                </c:pt>
                <c:pt idx="2518">
                  <c:v>41607.583333333336</c:v>
                </c:pt>
                <c:pt idx="2519">
                  <c:v>41607.708333333336</c:v>
                </c:pt>
                <c:pt idx="2520">
                  <c:v>41607.833333333336</c:v>
                </c:pt>
                <c:pt idx="2521">
                  <c:v>41607.958333333336</c:v>
                </c:pt>
                <c:pt idx="2522">
                  <c:v>41608.083333333336</c:v>
                </c:pt>
                <c:pt idx="2523">
                  <c:v>41608.208333333336</c:v>
                </c:pt>
                <c:pt idx="2524">
                  <c:v>41608.333333333336</c:v>
                </c:pt>
                <c:pt idx="2525">
                  <c:v>41608.458333333336</c:v>
                </c:pt>
                <c:pt idx="2526">
                  <c:v>41608.583333333336</c:v>
                </c:pt>
                <c:pt idx="2527">
                  <c:v>41608.708333333336</c:v>
                </c:pt>
                <c:pt idx="2528">
                  <c:v>41608.833333333336</c:v>
                </c:pt>
                <c:pt idx="2529">
                  <c:v>41608.958333333336</c:v>
                </c:pt>
                <c:pt idx="2530">
                  <c:v>41609.083333333336</c:v>
                </c:pt>
                <c:pt idx="2531">
                  <c:v>41609.208333333336</c:v>
                </c:pt>
                <c:pt idx="2532">
                  <c:v>41609.333333333336</c:v>
                </c:pt>
                <c:pt idx="2533">
                  <c:v>41609.458333333336</c:v>
                </c:pt>
                <c:pt idx="2534">
                  <c:v>41609.583333333336</c:v>
                </c:pt>
                <c:pt idx="2535">
                  <c:v>41609.708333333336</c:v>
                </c:pt>
                <c:pt idx="2536">
                  <c:v>41609.833333333336</c:v>
                </c:pt>
                <c:pt idx="2537">
                  <c:v>41609.958333333336</c:v>
                </c:pt>
                <c:pt idx="2538">
                  <c:v>41610.083333333336</c:v>
                </c:pt>
                <c:pt idx="2539">
                  <c:v>41610.208333333336</c:v>
                </c:pt>
                <c:pt idx="2540">
                  <c:v>41610.333333333336</c:v>
                </c:pt>
                <c:pt idx="2541">
                  <c:v>41610.458333333336</c:v>
                </c:pt>
                <c:pt idx="2542">
                  <c:v>41610.583333333336</c:v>
                </c:pt>
                <c:pt idx="2543">
                  <c:v>41610.708333333336</c:v>
                </c:pt>
                <c:pt idx="2544">
                  <c:v>41610.833333333336</c:v>
                </c:pt>
                <c:pt idx="2545">
                  <c:v>41610.958333333336</c:v>
                </c:pt>
                <c:pt idx="2546">
                  <c:v>41611.083333333336</c:v>
                </c:pt>
                <c:pt idx="2547">
                  <c:v>41611.208333333336</c:v>
                </c:pt>
                <c:pt idx="2548">
                  <c:v>41611.333333333336</c:v>
                </c:pt>
                <c:pt idx="2549">
                  <c:v>41611.458333333336</c:v>
                </c:pt>
                <c:pt idx="2550">
                  <c:v>41611.583333333336</c:v>
                </c:pt>
                <c:pt idx="2551">
                  <c:v>41611.708333333336</c:v>
                </c:pt>
                <c:pt idx="2552">
                  <c:v>41611.833333333336</c:v>
                </c:pt>
                <c:pt idx="2553">
                  <c:v>41611.958333333336</c:v>
                </c:pt>
                <c:pt idx="2554">
                  <c:v>41612.083333333336</c:v>
                </c:pt>
                <c:pt idx="2555">
                  <c:v>41612.208333333336</c:v>
                </c:pt>
                <c:pt idx="2556">
                  <c:v>41612.333333333336</c:v>
                </c:pt>
                <c:pt idx="2557">
                  <c:v>41612.458333333336</c:v>
                </c:pt>
                <c:pt idx="2558">
                  <c:v>41612.583333333336</c:v>
                </c:pt>
                <c:pt idx="2559">
                  <c:v>41612.708333333336</c:v>
                </c:pt>
                <c:pt idx="2560">
                  <c:v>41612.833333333336</c:v>
                </c:pt>
                <c:pt idx="2561">
                  <c:v>41612.958333333336</c:v>
                </c:pt>
                <c:pt idx="2562">
                  <c:v>41613.083333333336</c:v>
                </c:pt>
                <c:pt idx="2563">
                  <c:v>41613.208333333336</c:v>
                </c:pt>
                <c:pt idx="2564">
                  <c:v>41613.333333333336</c:v>
                </c:pt>
                <c:pt idx="2565">
                  <c:v>41613.458333333336</c:v>
                </c:pt>
                <c:pt idx="2566">
                  <c:v>41613.583333333336</c:v>
                </c:pt>
                <c:pt idx="2567">
                  <c:v>41613.708333333336</c:v>
                </c:pt>
                <c:pt idx="2568">
                  <c:v>41613.833333333336</c:v>
                </c:pt>
                <c:pt idx="2569">
                  <c:v>41613.958333333336</c:v>
                </c:pt>
                <c:pt idx="2570">
                  <c:v>41614.083333333336</c:v>
                </c:pt>
                <c:pt idx="2571">
                  <c:v>41614.208333333336</c:v>
                </c:pt>
                <c:pt idx="2572">
                  <c:v>41614.333333333336</c:v>
                </c:pt>
                <c:pt idx="2573">
                  <c:v>41614.458333333336</c:v>
                </c:pt>
                <c:pt idx="2574">
                  <c:v>41614.583333333336</c:v>
                </c:pt>
                <c:pt idx="2575">
                  <c:v>41614.708333333336</c:v>
                </c:pt>
                <c:pt idx="2576">
                  <c:v>41614.833333333336</c:v>
                </c:pt>
                <c:pt idx="2577">
                  <c:v>41614.958333333336</c:v>
                </c:pt>
                <c:pt idx="2578">
                  <c:v>41615.083333333336</c:v>
                </c:pt>
                <c:pt idx="2579">
                  <c:v>41615.208333333336</c:v>
                </c:pt>
                <c:pt idx="2580">
                  <c:v>41615.333333333336</c:v>
                </c:pt>
                <c:pt idx="2581">
                  <c:v>41615.458333333336</c:v>
                </c:pt>
                <c:pt idx="2582">
                  <c:v>41615.583333333336</c:v>
                </c:pt>
                <c:pt idx="2583">
                  <c:v>41615.708333333336</c:v>
                </c:pt>
                <c:pt idx="2584">
                  <c:v>41615.833333333336</c:v>
                </c:pt>
                <c:pt idx="2585">
                  <c:v>41615.958333333336</c:v>
                </c:pt>
                <c:pt idx="2586">
                  <c:v>41616.083333333336</c:v>
                </c:pt>
                <c:pt idx="2587">
                  <c:v>41616.208333333336</c:v>
                </c:pt>
                <c:pt idx="2588">
                  <c:v>41616.333333333336</c:v>
                </c:pt>
                <c:pt idx="2589">
                  <c:v>41616.458333333336</c:v>
                </c:pt>
                <c:pt idx="2590">
                  <c:v>41616.583333333336</c:v>
                </c:pt>
                <c:pt idx="2591">
                  <c:v>41616.708333333336</c:v>
                </c:pt>
                <c:pt idx="2592">
                  <c:v>41616.833333333336</c:v>
                </c:pt>
                <c:pt idx="2593">
                  <c:v>41616.958333333336</c:v>
                </c:pt>
                <c:pt idx="2594">
                  <c:v>41617.083333333336</c:v>
                </c:pt>
                <c:pt idx="2595">
                  <c:v>41617.208333333336</c:v>
                </c:pt>
                <c:pt idx="2596">
                  <c:v>41617.333333333336</c:v>
                </c:pt>
                <c:pt idx="2597">
                  <c:v>41617.458333333336</c:v>
                </c:pt>
                <c:pt idx="2598">
                  <c:v>41617.583333333336</c:v>
                </c:pt>
                <c:pt idx="2599">
                  <c:v>41617.708333333336</c:v>
                </c:pt>
                <c:pt idx="2600">
                  <c:v>41617.833333333336</c:v>
                </c:pt>
                <c:pt idx="2601">
                  <c:v>41617.958333333336</c:v>
                </c:pt>
                <c:pt idx="2602">
                  <c:v>41618.083333333336</c:v>
                </c:pt>
                <c:pt idx="2603">
                  <c:v>41618.208333333336</c:v>
                </c:pt>
                <c:pt idx="2604">
                  <c:v>41618.333333333336</c:v>
                </c:pt>
                <c:pt idx="2605">
                  <c:v>41618.458333333336</c:v>
                </c:pt>
                <c:pt idx="2606">
                  <c:v>41618.583333333336</c:v>
                </c:pt>
                <c:pt idx="2607">
                  <c:v>41618.708333333336</c:v>
                </c:pt>
                <c:pt idx="2608">
                  <c:v>41618.833333333336</c:v>
                </c:pt>
                <c:pt idx="2609">
                  <c:v>41618.958333333336</c:v>
                </c:pt>
                <c:pt idx="2610">
                  <c:v>41619.083333333336</c:v>
                </c:pt>
                <c:pt idx="2611">
                  <c:v>41619.208333333336</c:v>
                </c:pt>
                <c:pt idx="2612">
                  <c:v>41619.333333333336</c:v>
                </c:pt>
                <c:pt idx="2613">
                  <c:v>41619.458333333336</c:v>
                </c:pt>
                <c:pt idx="2614">
                  <c:v>41619.583333333336</c:v>
                </c:pt>
                <c:pt idx="2615">
                  <c:v>41619.708333333336</c:v>
                </c:pt>
                <c:pt idx="2616">
                  <c:v>41619.833333333336</c:v>
                </c:pt>
                <c:pt idx="2617">
                  <c:v>41619.958333333336</c:v>
                </c:pt>
                <c:pt idx="2618">
                  <c:v>41620.083333333336</c:v>
                </c:pt>
                <c:pt idx="2619">
                  <c:v>41620.208333333336</c:v>
                </c:pt>
                <c:pt idx="2620">
                  <c:v>41620.333333333336</c:v>
                </c:pt>
                <c:pt idx="2621">
                  <c:v>41620.458333333336</c:v>
                </c:pt>
                <c:pt idx="2622">
                  <c:v>41620.583333333336</c:v>
                </c:pt>
                <c:pt idx="2623">
                  <c:v>41620.708333333336</c:v>
                </c:pt>
                <c:pt idx="2624">
                  <c:v>41620.833333333336</c:v>
                </c:pt>
                <c:pt idx="2625">
                  <c:v>41620.958333333336</c:v>
                </c:pt>
                <c:pt idx="2626">
                  <c:v>41621.083333333336</c:v>
                </c:pt>
                <c:pt idx="2627">
                  <c:v>41621.208333333336</c:v>
                </c:pt>
                <c:pt idx="2628">
                  <c:v>41621.333333333336</c:v>
                </c:pt>
                <c:pt idx="2629">
                  <c:v>41621.458333333336</c:v>
                </c:pt>
                <c:pt idx="2630">
                  <c:v>41621.583333333336</c:v>
                </c:pt>
                <c:pt idx="2631">
                  <c:v>41621.708333333336</c:v>
                </c:pt>
                <c:pt idx="2632">
                  <c:v>41621.833333333336</c:v>
                </c:pt>
                <c:pt idx="2633">
                  <c:v>41621.958333333336</c:v>
                </c:pt>
                <c:pt idx="2634">
                  <c:v>41622.083333333336</c:v>
                </c:pt>
                <c:pt idx="2635">
                  <c:v>41622.208333333336</c:v>
                </c:pt>
                <c:pt idx="2636">
                  <c:v>41622.333333333336</c:v>
                </c:pt>
                <c:pt idx="2637">
                  <c:v>41622.458333333336</c:v>
                </c:pt>
                <c:pt idx="2638">
                  <c:v>41622.583333333336</c:v>
                </c:pt>
                <c:pt idx="2639">
                  <c:v>41622.708333333336</c:v>
                </c:pt>
                <c:pt idx="2640">
                  <c:v>41622.833333333336</c:v>
                </c:pt>
                <c:pt idx="2641">
                  <c:v>41622.958333333336</c:v>
                </c:pt>
                <c:pt idx="2642">
                  <c:v>41623.083333333336</c:v>
                </c:pt>
                <c:pt idx="2643">
                  <c:v>41623.208333333336</c:v>
                </c:pt>
                <c:pt idx="2644">
                  <c:v>41623.333333333336</c:v>
                </c:pt>
                <c:pt idx="2645">
                  <c:v>41623.458333333336</c:v>
                </c:pt>
                <c:pt idx="2646">
                  <c:v>41623.583333333336</c:v>
                </c:pt>
                <c:pt idx="2647">
                  <c:v>41623.708333333336</c:v>
                </c:pt>
                <c:pt idx="2648">
                  <c:v>41623.833333333336</c:v>
                </c:pt>
                <c:pt idx="2649">
                  <c:v>41623.958333333336</c:v>
                </c:pt>
                <c:pt idx="2650">
                  <c:v>41624.083333333336</c:v>
                </c:pt>
                <c:pt idx="2651">
                  <c:v>41624.208333333336</c:v>
                </c:pt>
                <c:pt idx="2652">
                  <c:v>41624.333333333336</c:v>
                </c:pt>
                <c:pt idx="2653">
                  <c:v>41624.458333333336</c:v>
                </c:pt>
                <c:pt idx="2654">
                  <c:v>41624.583333333336</c:v>
                </c:pt>
                <c:pt idx="2655">
                  <c:v>41624.708333333336</c:v>
                </c:pt>
                <c:pt idx="2656">
                  <c:v>41624.833333333336</c:v>
                </c:pt>
                <c:pt idx="2657">
                  <c:v>41624.958333333336</c:v>
                </c:pt>
                <c:pt idx="2658">
                  <c:v>41625.083333333336</c:v>
                </c:pt>
                <c:pt idx="2659">
                  <c:v>41625.208333333336</c:v>
                </c:pt>
                <c:pt idx="2660">
                  <c:v>41625.333333333336</c:v>
                </c:pt>
                <c:pt idx="2661">
                  <c:v>41625.458333333336</c:v>
                </c:pt>
                <c:pt idx="2662">
                  <c:v>41625.583333333336</c:v>
                </c:pt>
                <c:pt idx="2663">
                  <c:v>41625.708333333336</c:v>
                </c:pt>
                <c:pt idx="2664">
                  <c:v>41625.833333333336</c:v>
                </c:pt>
                <c:pt idx="2665">
                  <c:v>41625.958333333336</c:v>
                </c:pt>
                <c:pt idx="2666">
                  <c:v>41626.083333333336</c:v>
                </c:pt>
                <c:pt idx="2667">
                  <c:v>41626.208333333336</c:v>
                </c:pt>
                <c:pt idx="2668">
                  <c:v>41626.333333333336</c:v>
                </c:pt>
                <c:pt idx="2669">
                  <c:v>41626.458333333336</c:v>
                </c:pt>
                <c:pt idx="2670">
                  <c:v>41626.583333333336</c:v>
                </c:pt>
                <c:pt idx="2671">
                  <c:v>41626.708333333336</c:v>
                </c:pt>
                <c:pt idx="2672">
                  <c:v>41626.833333333336</c:v>
                </c:pt>
                <c:pt idx="2673">
                  <c:v>41626.958333333336</c:v>
                </c:pt>
                <c:pt idx="2674">
                  <c:v>41627.083333333336</c:v>
                </c:pt>
                <c:pt idx="2675">
                  <c:v>41627.208333333336</c:v>
                </c:pt>
                <c:pt idx="2676">
                  <c:v>41627.333333333336</c:v>
                </c:pt>
                <c:pt idx="2677">
                  <c:v>41627.458333333336</c:v>
                </c:pt>
                <c:pt idx="2678">
                  <c:v>41627.583333333336</c:v>
                </c:pt>
                <c:pt idx="2679">
                  <c:v>41627.708333333336</c:v>
                </c:pt>
                <c:pt idx="2680">
                  <c:v>41627.833333333336</c:v>
                </c:pt>
                <c:pt idx="2681">
                  <c:v>41627.958333333336</c:v>
                </c:pt>
                <c:pt idx="2682">
                  <c:v>41628.083333333336</c:v>
                </c:pt>
                <c:pt idx="2683">
                  <c:v>41628.208333333336</c:v>
                </c:pt>
                <c:pt idx="2684">
                  <c:v>41628.333333333336</c:v>
                </c:pt>
                <c:pt idx="2685">
                  <c:v>41628.458333333336</c:v>
                </c:pt>
                <c:pt idx="2686">
                  <c:v>41628.583333333336</c:v>
                </c:pt>
                <c:pt idx="2687">
                  <c:v>41628.708333333336</c:v>
                </c:pt>
                <c:pt idx="2688">
                  <c:v>41628.833333333336</c:v>
                </c:pt>
                <c:pt idx="2689">
                  <c:v>41628.958333333336</c:v>
                </c:pt>
                <c:pt idx="2690">
                  <c:v>41629.083333333336</c:v>
                </c:pt>
                <c:pt idx="2691">
                  <c:v>41629.208333333336</c:v>
                </c:pt>
                <c:pt idx="2692">
                  <c:v>41629.333333333336</c:v>
                </c:pt>
                <c:pt idx="2693">
                  <c:v>41629.458333333336</c:v>
                </c:pt>
                <c:pt idx="2694">
                  <c:v>41629.583333333336</c:v>
                </c:pt>
                <c:pt idx="2695">
                  <c:v>41629.708333333336</c:v>
                </c:pt>
                <c:pt idx="2696">
                  <c:v>41629.833333333336</c:v>
                </c:pt>
                <c:pt idx="2697">
                  <c:v>41629.958333333336</c:v>
                </c:pt>
                <c:pt idx="2698">
                  <c:v>41630.083333333336</c:v>
                </c:pt>
                <c:pt idx="2699">
                  <c:v>41630.208333333336</c:v>
                </c:pt>
                <c:pt idx="2700">
                  <c:v>41630.333333333336</c:v>
                </c:pt>
                <c:pt idx="2701">
                  <c:v>41630.458333333336</c:v>
                </c:pt>
                <c:pt idx="2702">
                  <c:v>41630.583333333336</c:v>
                </c:pt>
                <c:pt idx="2703">
                  <c:v>41630.708333333336</c:v>
                </c:pt>
                <c:pt idx="2704">
                  <c:v>41630.833333333336</c:v>
                </c:pt>
                <c:pt idx="2705">
                  <c:v>41630.958333333336</c:v>
                </c:pt>
                <c:pt idx="2706">
                  <c:v>41631.083333333336</c:v>
                </c:pt>
                <c:pt idx="2707">
                  <c:v>41631.333333333336</c:v>
                </c:pt>
                <c:pt idx="2708">
                  <c:v>41631.458333333336</c:v>
                </c:pt>
                <c:pt idx="2709">
                  <c:v>41631.583333333336</c:v>
                </c:pt>
                <c:pt idx="2710">
                  <c:v>41631.708333333336</c:v>
                </c:pt>
                <c:pt idx="2711">
                  <c:v>41631.958333333336</c:v>
                </c:pt>
                <c:pt idx="2712">
                  <c:v>41632.083333333336</c:v>
                </c:pt>
                <c:pt idx="2713">
                  <c:v>41632.208333333336</c:v>
                </c:pt>
                <c:pt idx="2714">
                  <c:v>41632.333333333336</c:v>
                </c:pt>
                <c:pt idx="2715">
                  <c:v>41632.458333333336</c:v>
                </c:pt>
                <c:pt idx="2716">
                  <c:v>41632.583333333336</c:v>
                </c:pt>
                <c:pt idx="2717">
                  <c:v>41632.708333333336</c:v>
                </c:pt>
                <c:pt idx="2718">
                  <c:v>41632.833333333336</c:v>
                </c:pt>
                <c:pt idx="2719">
                  <c:v>41632.958333333336</c:v>
                </c:pt>
                <c:pt idx="2720">
                  <c:v>41633.083333333336</c:v>
                </c:pt>
                <c:pt idx="2721">
                  <c:v>41633.208333333336</c:v>
                </c:pt>
                <c:pt idx="2722">
                  <c:v>41633.333333333336</c:v>
                </c:pt>
                <c:pt idx="2723">
                  <c:v>41633.458333333336</c:v>
                </c:pt>
                <c:pt idx="2724">
                  <c:v>41633.583333333336</c:v>
                </c:pt>
                <c:pt idx="2725">
                  <c:v>41633.708333333336</c:v>
                </c:pt>
                <c:pt idx="2726">
                  <c:v>41633.833333333336</c:v>
                </c:pt>
                <c:pt idx="2727">
                  <c:v>41633.958333333336</c:v>
                </c:pt>
                <c:pt idx="2728">
                  <c:v>41634.083333333336</c:v>
                </c:pt>
                <c:pt idx="2729">
                  <c:v>41634.208333333336</c:v>
                </c:pt>
                <c:pt idx="2730">
                  <c:v>41634.458333333336</c:v>
                </c:pt>
                <c:pt idx="2731">
                  <c:v>41634.583333333336</c:v>
                </c:pt>
                <c:pt idx="2732">
                  <c:v>41634.708333333336</c:v>
                </c:pt>
                <c:pt idx="2733">
                  <c:v>41635.333333333336</c:v>
                </c:pt>
                <c:pt idx="2734">
                  <c:v>41635.458333333336</c:v>
                </c:pt>
                <c:pt idx="2735">
                  <c:v>41635.583333333336</c:v>
                </c:pt>
                <c:pt idx="2736">
                  <c:v>41635.708333333336</c:v>
                </c:pt>
                <c:pt idx="2737">
                  <c:v>41635.833333333336</c:v>
                </c:pt>
                <c:pt idx="2738">
                  <c:v>41635.958333333336</c:v>
                </c:pt>
                <c:pt idx="2739">
                  <c:v>41636.083333333336</c:v>
                </c:pt>
                <c:pt idx="2740">
                  <c:v>41636.208333333336</c:v>
                </c:pt>
                <c:pt idx="2741">
                  <c:v>41636.333333333336</c:v>
                </c:pt>
                <c:pt idx="2742">
                  <c:v>41636.458333333336</c:v>
                </c:pt>
                <c:pt idx="2743">
                  <c:v>41636.583333333336</c:v>
                </c:pt>
                <c:pt idx="2744">
                  <c:v>41636.708333333336</c:v>
                </c:pt>
                <c:pt idx="2745">
                  <c:v>41636.833333333336</c:v>
                </c:pt>
                <c:pt idx="2746">
                  <c:v>41637.333333333336</c:v>
                </c:pt>
                <c:pt idx="2747">
                  <c:v>41637.458333333336</c:v>
                </c:pt>
                <c:pt idx="2748">
                  <c:v>41637.583333333336</c:v>
                </c:pt>
                <c:pt idx="2749">
                  <c:v>41637.708333333336</c:v>
                </c:pt>
                <c:pt idx="2750">
                  <c:v>41637.833333333336</c:v>
                </c:pt>
                <c:pt idx="2751">
                  <c:v>41637.958333333336</c:v>
                </c:pt>
                <c:pt idx="2752">
                  <c:v>41638.083333333336</c:v>
                </c:pt>
                <c:pt idx="2753">
                  <c:v>41638.208333333336</c:v>
                </c:pt>
                <c:pt idx="2754">
                  <c:v>41638.333333333336</c:v>
                </c:pt>
                <c:pt idx="2755">
                  <c:v>41638.458333333336</c:v>
                </c:pt>
                <c:pt idx="2756">
                  <c:v>41638.583333333336</c:v>
                </c:pt>
                <c:pt idx="2757">
                  <c:v>41638.708333333336</c:v>
                </c:pt>
                <c:pt idx="2758">
                  <c:v>41638.833333333336</c:v>
                </c:pt>
                <c:pt idx="2759">
                  <c:v>41638.958333333336</c:v>
                </c:pt>
                <c:pt idx="2760">
                  <c:v>41639.083333333336</c:v>
                </c:pt>
                <c:pt idx="2761">
                  <c:v>41639.208333333336</c:v>
                </c:pt>
                <c:pt idx="2762">
                  <c:v>41639.333333333336</c:v>
                </c:pt>
                <c:pt idx="2763">
                  <c:v>41639.458333333336</c:v>
                </c:pt>
                <c:pt idx="2764">
                  <c:v>41639.583333333336</c:v>
                </c:pt>
                <c:pt idx="2765">
                  <c:v>41639.708333333336</c:v>
                </c:pt>
                <c:pt idx="2766">
                  <c:v>41639.833333333336</c:v>
                </c:pt>
                <c:pt idx="2767">
                  <c:v>41639.958333333336</c:v>
                </c:pt>
                <c:pt idx="2768">
                  <c:v>41640.083333333336</c:v>
                </c:pt>
                <c:pt idx="2769">
                  <c:v>41640.208333333336</c:v>
                </c:pt>
                <c:pt idx="2770">
                  <c:v>41640.333333333336</c:v>
                </c:pt>
                <c:pt idx="2771">
                  <c:v>41640.458333333336</c:v>
                </c:pt>
                <c:pt idx="2772">
                  <c:v>41640.583333333336</c:v>
                </c:pt>
                <c:pt idx="2773">
                  <c:v>41640.708333333336</c:v>
                </c:pt>
                <c:pt idx="2774">
                  <c:v>41640.833333333336</c:v>
                </c:pt>
                <c:pt idx="2775">
                  <c:v>41640.958333333336</c:v>
                </c:pt>
                <c:pt idx="2776">
                  <c:v>41641.083333333336</c:v>
                </c:pt>
                <c:pt idx="2777">
                  <c:v>41641.208333333336</c:v>
                </c:pt>
                <c:pt idx="2778">
                  <c:v>41641.583333333336</c:v>
                </c:pt>
                <c:pt idx="2779">
                  <c:v>41641.708333333336</c:v>
                </c:pt>
                <c:pt idx="2780">
                  <c:v>41641.833333333336</c:v>
                </c:pt>
                <c:pt idx="2781">
                  <c:v>41641.958333333336</c:v>
                </c:pt>
                <c:pt idx="2782">
                  <c:v>41642.083333333336</c:v>
                </c:pt>
                <c:pt idx="2783">
                  <c:v>41642.333333333336</c:v>
                </c:pt>
                <c:pt idx="2784">
                  <c:v>41642.458333333336</c:v>
                </c:pt>
                <c:pt idx="2785">
                  <c:v>41642.583333333336</c:v>
                </c:pt>
                <c:pt idx="2786">
                  <c:v>41642.708333333336</c:v>
                </c:pt>
                <c:pt idx="2787">
                  <c:v>41642.833333333336</c:v>
                </c:pt>
                <c:pt idx="2788">
                  <c:v>41642.958333333336</c:v>
                </c:pt>
                <c:pt idx="2789">
                  <c:v>41643.083333333336</c:v>
                </c:pt>
                <c:pt idx="2790">
                  <c:v>41643.208333333336</c:v>
                </c:pt>
                <c:pt idx="2791">
                  <c:v>41643.333333333336</c:v>
                </c:pt>
                <c:pt idx="2792">
                  <c:v>41643.458333333336</c:v>
                </c:pt>
                <c:pt idx="2793">
                  <c:v>41643.583333333336</c:v>
                </c:pt>
                <c:pt idx="2794">
                  <c:v>41643.708333333336</c:v>
                </c:pt>
                <c:pt idx="2795">
                  <c:v>41643.833333333336</c:v>
                </c:pt>
                <c:pt idx="2796">
                  <c:v>41643.958333333336</c:v>
                </c:pt>
                <c:pt idx="2797">
                  <c:v>41644.083333333336</c:v>
                </c:pt>
                <c:pt idx="2798">
                  <c:v>41644.208333333336</c:v>
                </c:pt>
                <c:pt idx="2799">
                  <c:v>41644.333333333336</c:v>
                </c:pt>
                <c:pt idx="2800">
                  <c:v>41644.458333333336</c:v>
                </c:pt>
                <c:pt idx="2801">
                  <c:v>41644.583333333336</c:v>
                </c:pt>
                <c:pt idx="2802">
                  <c:v>41644.708333333336</c:v>
                </c:pt>
                <c:pt idx="2803">
                  <c:v>41644.958333333336</c:v>
                </c:pt>
                <c:pt idx="2804">
                  <c:v>41645.083333333336</c:v>
                </c:pt>
                <c:pt idx="2805">
                  <c:v>41645.208333333336</c:v>
                </c:pt>
                <c:pt idx="2806">
                  <c:v>41645.333333333336</c:v>
                </c:pt>
                <c:pt idx="2807">
                  <c:v>41645.458333333336</c:v>
                </c:pt>
                <c:pt idx="2808">
                  <c:v>41645.583333333336</c:v>
                </c:pt>
                <c:pt idx="2809">
                  <c:v>41645.708333333336</c:v>
                </c:pt>
                <c:pt idx="2810">
                  <c:v>41645.833333333336</c:v>
                </c:pt>
                <c:pt idx="2811">
                  <c:v>41645.958333333336</c:v>
                </c:pt>
                <c:pt idx="2812">
                  <c:v>41646.083333333336</c:v>
                </c:pt>
                <c:pt idx="2813">
                  <c:v>41646.208333333336</c:v>
                </c:pt>
                <c:pt idx="2814">
                  <c:v>41646.333333333336</c:v>
                </c:pt>
                <c:pt idx="2815">
                  <c:v>41646.458333333336</c:v>
                </c:pt>
                <c:pt idx="2816">
                  <c:v>41646.583333333336</c:v>
                </c:pt>
                <c:pt idx="2817">
                  <c:v>41646.708333333336</c:v>
                </c:pt>
                <c:pt idx="2818">
                  <c:v>41646.833333333336</c:v>
                </c:pt>
                <c:pt idx="2819">
                  <c:v>41646.958333333336</c:v>
                </c:pt>
                <c:pt idx="2820">
                  <c:v>41647.083333333336</c:v>
                </c:pt>
                <c:pt idx="2821">
                  <c:v>41649.083333333336</c:v>
                </c:pt>
                <c:pt idx="2822">
                  <c:v>41649.208333333336</c:v>
                </c:pt>
                <c:pt idx="2823">
                  <c:v>41649.333333333336</c:v>
                </c:pt>
                <c:pt idx="2824">
                  <c:v>41649.458333333336</c:v>
                </c:pt>
                <c:pt idx="2825">
                  <c:v>41649.583333333336</c:v>
                </c:pt>
                <c:pt idx="2826">
                  <c:v>41649.708333333336</c:v>
                </c:pt>
                <c:pt idx="2827">
                  <c:v>41649.958333333336</c:v>
                </c:pt>
                <c:pt idx="2828">
                  <c:v>41650.083333333336</c:v>
                </c:pt>
                <c:pt idx="2829">
                  <c:v>41650.333333333336</c:v>
                </c:pt>
                <c:pt idx="2830">
                  <c:v>41650.458333333336</c:v>
                </c:pt>
                <c:pt idx="2831">
                  <c:v>41650.583333333336</c:v>
                </c:pt>
                <c:pt idx="2832">
                  <c:v>41650.708333333336</c:v>
                </c:pt>
                <c:pt idx="2833">
                  <c:v>41650.958333333336</c:v>
                </c:pt>
                <c:pt idx="2834">
                  <c:v>41651.083333333336</c:v>
                </c:pt>
                <c:pt idx="2835">
                  <c:v>41651.208333333336</c:v>
                </c:pt>
                <c:pt idx="2836">
                  <c:v>41651.333333333336</c:v>
                </c:pt>
                <c:pt idx="2837">
                  <c:v>41651.458333333336</c:v>
                </c:pt>
                <c:pt idx="2838">
                  <c:v>41651.583333333336</c:v>
                </c:pt>
                <c:pt idx="2839">
                  <c:v>41651.833333333336</c:v>
                </c:pt>
                <c:pt idx="2840">
                  <c:v>41651.958333333336</c:v>
                </c:pt>
                <c:pt idx="2841">
                  <c:v>41652.083333333336</c:v>
                </c:pt>
                <c:pt idx="2842">
                  <c:v>41652.208333333336</c:v>
                </c:pt>
                <c:pt idx="2843">
                  <c:v>41652.333333333336</c:v>
                </c:pt>
                <c:pt idx="2844">
                  <c:v>41652.458333333336</c:v>
                </c:pt>
                <c:pt idx="2845">
                  <c:v>41652.583333333336</c:v>
                </c:pt>
                <c:pt idx="2846">
                  <c:v>41652.708333333336</c:v>
                </c:pt>
                <c:pt idx="2847">
                  <c:v>41652.958333333336</c:v>
                </c:pt>
                <c:pt idx="2848">
                  <c:v>41653.083333333336</c:v>
                </c:pt>
                <c:pt idx="2849">
                  <c:v>41653.208333333336</c:v>
                </c:pt>
                <c:pt idx="2850">
                  <c:v>41653.333333333336</c:v>
                </c:pt>
                <c:pt idx="2851">
                  <c:v>41653.458333333336</c:v>
                </c:pt>
                <c:pt idx="2852">
                  <c:v>41653.583333333336</c:v>
                </c:pt>
                <c:pt idx="2853">
                  <c:v>41653.708333333336</c:v>
                </c:pt>
                <c:pt idx="2854">
                  <c:v>41653.833333333336</c:v>
                </c:pt>
                <c:pt idx="2855">
                  <c:v>41653.958333333336</c:v>
                </c:pt>
                <c:pt idx="2856">
                  <c:v>41654.083333333336</c:v>
                </c:pt>
                <c:pt idx="2857">
                  <c:v>41654.208333333336</c:v>
                </c:pt>
                <c:pt idx="2858">
                  <c:v>41654.333333333336</c:v>
                </c:pt>
                <c:pt idx="2859">
                  <c:v>41654.458333333336</c:v>
                </c:pt>
                <c:pt idx="2860">
                  <c:v>41654.583333333336</c:v>
                </c:pt>
                <c:pt idx="2861">
                  <c:v>41654.708333333336</c:v>
                </c:pt>
                <c:pt idx="2862">
                  <c:v>41654.958333333336</c:v>
                </c:pt>
                <c:pt idx="2863">
                  <c:v>41655.083333333336</c:v>
                </c:pt>
                <c:pt idx="2864">
                  <c:v>41655.208333333336</c:v>
                </c:pt>
                <c:pt idx="2865">
                  <c:v>41655.333333333336</c:v>
                </c:pt>
                <c:pt idx="2866">
                  <c:v>41655.458333333336</c:v>
                </c:pt>
                <c:pt idx="2867">
                  <c:v>41655.583333333336</c:v>
                </c:pt>
                <c:pt idx="2868">
                  <c:v>41655.708333333336</c:v>
                </c:pt>
                <c:pt idx="2869">
                  <c:v>41656.333333333336</c:v>
                </c:pt>
                <c:pt idx="2870">
                  <c:v>41656.458333333336</c:v>
                </c:pt>
                <c:pt idx="2871">
                  <c:v>41656.583333333336</c:v>
                </c:pt>
                <c:pt idx="2872">
                  <c:v>41656.708333333336</c:v>
                </c:pt>
                <c:pt idx="2873">
                  <c:v>41656.833333333336</c:v>
                </c:pt>
                <c:pt idx="2874">
                  <c:v>41656.958333333336</c:v>
                </c:pt>
                <c:pt idx="2875">
                  <c:v>41657.083333333336</c:v>
                </c:pt>
                <c:pt idx="2876">
                  <c:v>41657.208333333336</c:v>
                </c:pt>
                <c:pt idx="2877">
                  <c:v>41657.333333333336</c:v>
                </c:pt>
                <c:pt idx="2878">
                  <c:v>41657.458333333336</c:v>
                </c:pt>
                <c:pt idx="2879">
                  <c:v>41657.583333333336</c:v>
                </c:pt>
                <c:pt idx="2880">
                  <c:v>41657.708333333336</c:v>
                </c:pt>
                <c:pt idx="2881">
                  <c:v>41657.833333333336</c:v>
                </c:pt>
                <c:pt idx="2882">
                  <c:v>41657.958333333336</c:v>
                </c:pt>
                <c:pt idx="2883">
                  <c:v>41658.083333333336</c:v>
                </c:pt>
                <c:pt idx="2884">
                  <c:v>41658.208333333336</c:v>
                </c:pt>
                <c:pt idx="2885">
                  <c:v>41658.333333333336</c:v>
                </c:pt>
                <c:pt idx="2886">
                  <c:v>41658.458333333336</c:v>
                </c:pt>
                <c:pt idx="2887">
                  <c:v>41658.583333333336</c:v>
                </c:pt>
                <c:pt idx="2888">
                  <c:v>41658.708333333336</c:v>
                </c:pt>
                <c:pt idx="2889">
                  <c:v>41658.833333333336</c:v>
                </c:pt>
                <c:pt idx="2890">
                  <c:v>41658.958333333336</c:v>
                </c:pt>
                <c:pt idx="2891">
                  <c:v>41659.083333333336</c:v>
                </c:pt>
                <c:pt idx="2892">
                  <c:v>41659.208333333336</c:v>
                </c:pt>
                <c:pt idx="2893">
                  <c:v>41659.333333333336</c:v>
                </c:pt>
                <c:pt idx="2894">
                  <c:v>41659.458333333336</c:v>
                </c:pt>
                <c:pt idx="2895">
                  <c:v>41659.583333333336</c:v>
                </c:pt>
                <c:pt idx="2896">
                  <c:v>41659.708333333336</c:v>
                </c:pt>
                <c:pt idx="2897">
                  <c:v>41659.833333333336</c:v>
                </c:pt>
                <c:pt idx="2898">
                  <c:v>41659.958333333336</c:v>
                </c:pt>
                <c:pt idx="2899">
                  <c:v>41660.083333333336</c:v>
                </c:pt>
                <c:pt idx="2900">
                  <c:v>41660.208333333336</c:v>
                </c:pt>
                <c:pt idx="2901">
                  <c:v>41660.333333333336</c:v>
                </c:pt>
                <c:pt idx="2902">
                  <c:v>41660.458333333336</c:v>
                </c:pt>
                <c:pt idx="2903">
                  <c:v>41660.583333333336</c:v>
                </c:pt>
                <c:pt idx="2904">
                  <c:v>41660.708333333336</c:v>
                </c:pt>
                <c:pt idx="2905">
                  <c:v>41660.833333333336</c:v>
                </c:pt>
                <c:pt idx="2906">
                  <c:v>41660.958333333336</c:v>
                </c:pt>
                <c:pt idx="2907">
                  <c:v>41661.083333333336</c:v>
                </c:pt>
                <c:pt idx="2908">
                  <c:v>41661.208333333336</c:v>
                </c:pt>
                <c:pt idx="2909">
                  <c:v>41661.333333333336</c:v>
                </c:pt>
                <c:pt idx="2910">
                  <c:v>41661.458333333336</c:v>
                </c:pt>
                <c:pt idx="2911">
                  <c:v>41661.583333333336</c:v>
                </c:pt>
                <c:pt idx="2912">
                  <c:v>41661.708333333336</c:v>
                </c:pt>
                <c:pt idx="2913">
                  <c:v>41661.833333333336</c:v>
                </c:pt>
                <c:pt idx="2914">
                  <c:v>41661.958333333336</c:v>
                </c:pt>
                <c:pt idx="2915">
                  <c:v>41662.083333333336</c:v>
                </c:pt>
                <c:pt idx="2916">
                  <c:v>41662.208333333336</c:v>
                </c:pt>
                <c:pt idx="2917">
                  <c:v>41662.333333333336</c:v>
                </c:pt>
                <c:pt idx="2918">
                  <c:v>41662.458333333336</c:v>
                </c:pt>
                <c:pt idx="2919">
                  <c:v>41662.583333333336</c:v>
                </c:pt>
                <c:pt idx="2920">
                  <c:v>41662.708333333336</c:v>
                </c:pt>
                <c:pt idx="2921">
                  <c:v>41662.958333333336</c:v>
                </c:pt>
                <c:pt idx="2922">
                  <c:v>41663.083333333336</c:v>
                </c:pt>
                <c:pt idx="2923">
                  <c:v>41663.208333333336</c:v>
                </c:pt>
                <c:pt idx="2924">
                  <c:v>41663.333333333336</c:v>
                </c:pt>
                <c:pt idx="2925">
                  <c:v>41663.458333333336</c:v>
                </c:pt>
                <c:pt idx="2926">
                  <c:v>41663.583333333336</c:v>
                </c:pt>
                <c:pt idx="2927">
                  <c:v>41663.708333333336</c:v>
                </c:pt>
                <c:pt idx="2928">
                  <c:v>41663.833333333336</c:v>
                </c:pt>
                <c:pt idx="2929">
                  <c:v>41663.958333333336</c:v>
                </c:pt>
                <c:pt idx="2930">
                  <c:v>41664.083333333336</c:v>
                </c:pt>
                <c:pt idx="2931">
                  <c:v>41664.208333333336</c:v>
                </c:pt>
                <c:pt idx="2932">
                  <c:v>41664.333333333336</c:v>
                </c:pt>
                <c:pt idx="2933">
                  <c:v>41664.458333333336</c:v>
                </c:pt>
                <c:pt idx="2934">
                  <c:v>41664.583333333336</c:v>
                </c:pt>
                <c:pt idx="2935">
                  <c:v>41664.708333333336</c:v>
                </c:pt>
                <c:pt idx="2936">
                  <c:v>41664.833333333336</c:v>
                </c:pt>
                <c:pt idx="2937">
                  <c:v>41664.958333333336</c:v>
                </c:pt>
                <c:pt idx="2938">
                  <c:v>41665.083333333336</c:v>
                </c:pt>
                <c:pt idx="2939">
                  <c:v>41665.208333333336</c:v>
                </c:pt>
                <c:pt idx="2940">
                  <c:v>41665.333333333336</c:v>
                </c:pt>
                <c:pt idx="2941">
                  <c:v>41665.458333333336</c:v>
                </c:pt>
                <c:pt idx="2942">
                  <c:v>41665.583333333336</c:v>
                </c:pt>
                <c:pt idx="2943">
                  <c:v>41665.708333333336</c:v>
                </c:pt>
                <c:pt idx="2944">
                  <c:v>41665.833333333336</c:v>
                </c:pt>
                <c:pt idx="2945">
                  <c:v>41665.958333333336</c:v>
                </c:pt>
                <c:pt idx="2946">
                  <c:v>41666.083333333336</c:v>
                </c:pt>
                <c:pt idx="2947">
                  <c:v>41666.208333333336</c:v>
                </c:pt>
                <c:pt idx="2948">
                  <c:v>41666.333333333336</c:v>
                </c:pt>
                <c:pt idx="2949">
                  <c:v>41666.458333333336</c:v>
                </c:pt>
                <c:pt idx="2950">
                  <c:v>41666.583333333336</c:v>
                </c:pt>
                <c:pt idx="2951">
                  <c:v>41666.708333333336</c:v>
                </c:pt>
                <c:pt idx="2952">
                  <c:v>41666.833333333336</c:v>
                </c:pt>
                <c:pt idx="2953">
                  <c:v>41666.958333333336</c:v>
                </c:pt>
                <c:pt idx="2954">
                  <c:v>41667.083333333336</c:v>
                </c:pt>
                <c:pt idx="2955">
                  <c:v>41667.208333333336</c:v>
                </c:pt>
                <c:pt idx="2956">
                  <c:v>41667.333333333336</c:v>
                </c:pt>
                <c:pt idx="2957">
                  <c:v>41667.458333333336</c:v>
                </c:pt>
                <c:pt idx="2958">
                  <c:v>41667.583333333336</c:v>
                </c:pt>
                <c:pt idx="2959">
                  <c:v>41667.708333333336</c:v>
                </c:pt>
                <c:pt idx="2960">
                  <c:v>41667.833333333336</c:v>
                </c:pt>
                <c:pt idx="2961">
                  <c:v>41667.958333333336</c:v>
                </c:pt>
                <c:pt idx="2962">
                  <c:v>41668.083333333336</c:v>
                </c:pt>
                <c:pt idx="2963">
                  <c:v>41668.208333333336</c:v>
                </c:pt>
                <c:pt idx="2964">
                  <c:v>41668.333333333336</c:v>
                </c:pt>
                <c:pt idx="2965">
                  <c:v>41668.458333333336</c:v>
                </c:pt>
                <c:pt idx="2966">
                  <c:v>41668.583333333336</c:v>
                </c:pt>
                <c:pt idx="2967">
                  <c:v>41668.708333333336</c:v>
                </c:pt>
                <c:pt idx="2968">
                  <c:v>41668.833333333336</c:v>
                </c:pt>
                <c:pt idx="2969">
                  <c:v>41668.958333333336</c:v>
                </c:pt>
                <c:pt idx="2970">
                  <c:v>41669.083333333336</c:v>
                </c:pt>
                <c:pt idx="2971">
                  <c:v>41669.208333333336</c:v>
                </c:pt>
                <c:pt idx="2972">
                  <c:v>41669.333333333336</c:v>
                </c:pt>
                <c:pt idx="2973">
                  <c:v>41669.458333333336</c:v>
                </c:pt>
                <c:pt idx="2974">
                  <c:v>41669.583333333336</c:v>
                </c:pt>
                <c:pt idx="2975">
                  <c:v>41669.708333333336</c:v>
                </c:pt>
                <c:pt idx="2976">
                  <c:v>41669.833333333336</c:v>
                </c:pt>
                <c:pt idx="2977">
                  <c:v>41669.958333333336</c:v>
                </c:pt>
                <c:pt idx="2978">
                  <c:v>41670.083333333336</c:v>
                </c:pt>
                <c:pt idx="2979">
                  <c:v>41670.208333333336</c:v>
                </c:pt>
                <c:pt idx="2980">
                  <c:v>41670.333333333336</c:v>
                </c:pt>
                <c:pt idx="2981">
                  <c:v>41670.458333333336</c:v>
                </c:pt>
                <c:pt idx="2982">
                  <c:v>41670.583333333336</c:v>
                </c:pt>
                <c:pt idx="2983">
                  <c:v>41670.708333333336</c:v>
                </c:pt>
                <c:pt idx="2984">
                  <c:v>41670.833333333336</c:v>
                </c:pt>
                <c:pt idx="2985">
                  <c:v>41670.958333333336</c:v>
                </c:pt>
                <c:pt idx="2986">
                  <c:v>41671.083333333336</c:v>
                </c:pt>
                <c:pt idx="2987">
                  <c:v>41671.208333333336</c:v>
                </c:pt>
                <c:pt idx="2988">
                  <c:v>41671.333333333336</c:v>
                </c:pt>
                <c:pt idx="2989">
                  <c:v>41671.458333333336</c:v>
                </c:pt>
                <c:pt idx="2990">
                  <c:v>41671.583333333336</c:v>
                </c:pt>
                <c:pt idx="2991">
                  <c:v>41671.708333333336</c:v>
                </c:pt>
                <c:pt idx="2992">
                  <c:v>41671.833333333336</c:v>
                </c:pt>
                <c:pt idx="2993">
                  <c:v>41671.958333333336</c:v>
                </c:pt>
                <c:pt idx="2994">
                  <c:v>41672.083333333336</c:v>
                </c:pt>
                <c:pt idx="2995">
                  <c:v>41672.208333333336</c:v>
                </c:pt>
                <c:pt idx="2996">
                  <c:v>41672.333333333336</c:v>
                </c:pt>
                <c:pt idx="2997">
                  <c:v>41672.458333333336</c:v>
                </c:pt>
                <c:pt idx="2998">
                  <c:v>41672.583333333336</c:v>
                </c:pt>
                <c:pt idx="2999">
                  <c:v>41672.708333333336</c:v>
                </c:pt>
                <c:pt idx="3000">
                  <c:v>41672.833333333336</c:v>
                </c:pt>
                <c:pt idx="3001">
                  <c:v>41672.958333333336</c:v>
                </c:pt>
                <c:pt idx="3002">
                  <c:v>41673.083333333336</c:v>
                </c:pt>
                <c:pt idx="3003">
                  <c:v>41673.208333333336</c:v>
                </c:pt>
                <c:pt idx="3004">
                  <c:v>41673.333333333336</c:v>
                </c:pt>
                <c:pt idx="3005">
                  <c:v>41673.458333333336</c:v>
                </c:pt>
                <c:pt idx="3006">
                  <c:v>41673.583333333336</c:v>
                </c:pt>
                <c:pt idx="3007">
                  <c:v>41673.708333333336</c:v>
                </c:pt>
                <c:pt idx="3008">
                  <c:v>41673.833333333336</c:v>
                </c:pt>
                <c:pt idx="3009">
                  <c:v>41673.958333333336</c:v>
                </c:pt>
                <c:pt idx="3010">
                  <c:v>41674.083333333336</c:v>
                </c:pt>
                <c:pt idx="3011">
                  <c:v>41674.208333333336</c:v>
                </c:pt>
                <c:pt idx="3012">
                  <c:v>41674.333333333336</c:v>
                </c:pt>
                <c:pt idx="3013">
                  <c:v>41674.458333333336</c:v>
                </c:pt>
                <c:pt idx="3014">
                  <c:v>41674.583333333336</c:v>
                </c:pt>
                <c:pt idx="3015">
                  <c:v>41674.708333333336</c:v>
                </c:pt>
                <c:pt idx="3016">
                  <c:v>41674.833333333336</c:v>
                </c:pt>
                <c:pt idx="3017">
                  <c:v>41674.958333333336</c:v>
                </c:pt>
                <c:pt idx="3018">
                  <c:v>41675.083333333336</c:v>
                </c:pt>
                <c:pt idx="3019">
                  <c:v>41675.208333333336</c:v>
                </c:pt>
                <c:pt idx="3020">
                  <c:v>41675.333333333336</c:v>
                </c:pt>
                <c:pt idx="3021">
                  <c:v>41675.458333333336</c:v>
                </c:pt>
                <c:pt idx="3022">
                  <c:v>41675.583333333336</c:v>
                </c:pt>
                <c:pt idx="3023">
                  <c:v>41675.708333333336</c:v>
                </c:pt>
                <c:pt idx="3024">
                  <c:v>41675.833333333336</c:v>
                </c:pt>
                <c:pt idx="3025">
                  <c:v>41675.958333333336</c:v>
                </c:pt>
                <c:pt idx="3026">
                  <c:v>41676.083333333336</c:v>
                </c:pt>
                <c:pt idx="3027">
                  <c:v>41676.208333333336</c:v>
                </c:pt>
                <c:pt idx="3028">
                  <c:v>41676.333333333336</c:v>
                </c:pt>
                <c:pt idx="3029">
                  <c:v>41676.458333333336</c:v>
                </c:pt>
                <c:pt idx="3030">
                  <c:v>41676.583333333336</c:v>
                </c:pt>
                <c:pt idx="3031">
                  <c:v>41676.708333333336</c:v>
                </c:pt>
                <c:pt idx="3032">
                  <c:v>41676.833333333336</c:v>
                </c:pt>
                <c:pt idx="3033">
                  <c:v>41676.958333333336</c:v>
                </c:pt>
                <c:pt idx="3034">
                  <c:v>41677.083333333336</c:v>
                </c:pt>
                <c:pt idx="3035">
                  <c:v>41677.208333333336</c:v>
                </c:pt>
                <c:pt idx="3036">
                  <c:v>41677.333333333336</c:v>
                </c:pt>
                <c:pt idx="3037">
                  <c:v>41677.458333333336</c:v>
                </c:pt>
                <c:pt idx="3038">
                  <c:v>41677.583333333336</c:v>
                </c:pt>
                <c:pt idx="3039">
                  <c:v>41677.708333333336</c:v>
                </c:pt>
                <c:pt idx="3040">
                  <c:v>41677.833333333336</c:v>
                </c:pt>
                <c:pt idx="3041">
                  <c:v>41677.958333333336</c:v>
                </c:pt>
                <c:pt idx="3042">
                  <c:v>41678.083333333336</c:v>
                </c:pt>
                <c:pt idx="3043">
                  <c:v>41678.208333333336</c:v>
                </c:pt>
                <c:pt idx="3044">
                  <c:v>41678.333333333336</c:v>
                </c:pt>
                <c:pt idx="3045">
                  <c:v>41678.458333333336</c:v>
                </c:pt>
                <c:pt idx="3046">
                  <c:v>41678.583333333336</c:v>
                </c:pt>
                <c:pt idx="3047">
                  <c:v>41678.708333333336</c:v>
                </c:pt>
                <c:pt idx="3048">
                  <c:v>41678.833333333336</c:v>
                </c:pt>
                <c:pt idx="3049">
                  <c:v>41678.958333333336</c:v>
                </c:pt>
                <c:pt idx="3050">
                  <c:v>41679.083333333336</c:v>
                </c:pt>
                <c:pt idx="3051">
                  <c:v>41679.208333333336</c:v>
                </c:pt>
                <c:pt idx="3052">
                  <c:v>41679.708333333336</c:v>
                </c:pt>
                <c:pt idx="3053">
                  <c:v>41679.958333333336</c:v>
                </c:pt>
                <c:pt idx="3054">
                  <c:v>41680.333333333336</c:v>
                </c:pt>
                <c:pt idx="3055">
                  <c:v>41680.458333333336</c:v>
                </c:pt>
                <c:pt idx="3056">
                  <c:v>41680.583333333336</c:v>
                </c:pt>
                <c:pt idx="3057">
                  <c:v>41680.708333333336</c:v>
                </c:pt>
                <c:pt idx="3058">
                  <c:v>41680.833333333336</c:v>
                </c:pt>
                <c:pt idx="3059">
                  <c:v>41680.958333333336</c:v>
                </c:pt>
                <c:pt idx="3060">
                  <c:v>41681.083333333336</c:v>
                </c:pt>
                <c:pt idx="3061">
                  <c:v>41681.208333333336</c:v>
                </c:pt>
                <c:pt idx="3062">
                  <c:v>41681.333333333336</c:v>
                </c:pt>
                <c:pt idx="3063">
                  <c:v>41681.458333333336</c:v>
                </c:pt>
                <c:pt idx="3064">
                  <c:v>41681.583333333336</c:v>
                </c:pt>
                <c:pt idx="3065">
                  <c:v>41681.708333333336</c:v>
                </c:pt>
                <c:pt idx="3066">
                  <c:v>41681.833333333336</c:v>
                </c:pt>
                <c:pt idx="3067">
                  <c:v>41681.958333333336</c:v>
                </c:pt>
                <c:pt idx="3068">
                  <c:v>41682.083333333336</c:v>
                </c:pt>
                <c:pt idx="3069">
                  <c:v>41682.208333333336</c:v>
                </c:pt>
                <c:pt idx="3070">
                  <c:v>41682.333333333336</c:v>
                </c:pt>
                <c:pt idx="3071">
                  <c:v>41682.458333333336</c:v>
                </c:pt>
                <c:pt idx="3072">
                  <c:v>41682.583333333336</c:v>
                </c:pt>
                <c:pt idx="3073">
                  <c:v>41682.708333333336</c:v>
                </c:pt>
                <c:pt idx="3074">
                  <c:v>41682.833333333336</c:v>
                </c:pt>
                <c:pt idx="3075">
                  <c:v>41682.958333333336</c:v>
                </c:pt>
                <c:pt idx="3076">
                  <c:v>41683.083333333336</c:v>
                </c:pt>
                <c:pt idx="3077">
                  <c:v>41683.208333333336</c:v>
                </c:pt>
                <c:pt idx="3078">
                  <c:v>41683.333333333336</c:v>
                </c:pt>
                <c:pt idx="3079">
                  <c:v>41683.458333333336</c:v>
                </c:pt>
                <c:pt idx="3080">
                  <c:v>41683.583333333336</c:v>
                </c:pt>
                <c:pt idx="3081">
                  <c:v>41683.708333333336</c:v>
                </c:pt>
                <c:pt idx="3082">
                  <c:v>41683.833333333336</c:v>
                </c:pt>
                <c:pt idx="3083">
                  <c:v>41683.958333333336</c:v>
                </c:pt>
                <c:pt idx="3084">
                  <c:v>41684.083333333336</c:v>
                </c:pt>
                <c:pt idx="3085">
                  <c:v>41684.208333333336</c:v>
                </c:pt>
                <c:pt idx="3086">
                  <c:v>41684.333333333336</c:v>
                </c:pt>
                <c:pt idx="3087">
                  <c:v>41684.458333333336</c:v>
                </c:pt>
                <c:pt idx="3088">
                  <c:v>41684.583333333336</c:v>
                </c:pt>
                <c:pt idx="3089">
                  <c:v>41684.708333333336</c:v>
                </c:pt>
                <c:pt idx="3090">
                  <c:v>41684.833333333336</c:v>
                </c:pt>
                <c:pt idx="3091">
                  <c:v>41684.958333333336</c:v>
                </c:pt>
                <c:pt idx="3092">
                  <c:v>41685.083333333336</c:v>
                </c:pt>
                <c:pt idx="3093">
                  <c:v>41685.208333333336</c:v>
                </c:pt>
                <c:pt idx="3094">
                  <c:v>41685.333333333336</c:v>
                </c:pt>
                <c:pt idx="3095">
                  <c:v>41685.458333333336</c:v>
                </c:pt>
                <c:pt idx="3096">
                  <c:v>41685.583333333336</c:v>
                </c:pt>
                <c:pt idx="3097">
                  <c:v>41685.708333333336</c:v>
                </c:pt>
                <c:pt idx="3098">
                  <c:v>41685.833333333336</c:v>
                </c:pt>
                <c:pt idx="3099">
                  <c:v>41685.958333333336</c:v>
                </c:pt>
                <c:pt idx="3100">
                  <c:v>41686.083333333336</c:v>
                </c:pt>
                <c:pt idx="3101">
                  <c:v>41686.208333333336</c:v>
                </c:pt>
                <c:pt idx="3102">
                  <c:v>41686.333333333336</c:v>
                </c:pt>
                <c:pt idx="3103">
                  <c:v>41686.458333333336</c:v>
                </c:pt>
                <c:pt idx="3104">
                  <c:v>41686.583333333336</c:v>
                </c:pt>
                <c:pt idx="3105">
                  <c:v>41686.708333333336</c:v>
                </c:pt>
                <c:pt idx="3106">
                  <c:v>41686.833333333336</c:v>
                </c:pt>
                <c:pt idx="3107">
                  <c:v>41686.958333333336</c:v>
                </c:pt>
                <c:pt idx="3108">
                  <c:v>41687.083333333336</c:v>
                </c:pt>
                <c:pt idx="3109">
                  <c:v>41687.208333333336</c:v>
                </c:pt>
                <c:pt idx="3110">
                  <c:v>41687.333333333336</c:v>
                </c:pt>
                <c:pt idx="3111">
                  <c:v>41687.458333333336</c:v>
                </c:pt>
                <c:pt idx="3112">
                  <c:v>41687.583333333336</c:v>
                </c:pt>
                <c:pt idx="3113">
                  <c:v>41687.708333333336</c:v>
                </c:pt>
                <c:pt idx="3114">
                  <c:v>41687.833333333336</c:v>
                </c:pt>
                <c:pt idx="3115">
                  <c:v>41687.958333333336</c:v>
                </c:pt>
                <c:pt idx="3116">
                  <c:v>41688.083333333336</c:v>
                </c:pt>
                <c:pt idx="3117">
                  <c:v>41688.208333333336</c:v>
                </c:pt>
                <c:pt idx="3118">
                  <c:v>41688.333333333336</c:v>
                </c:pt>
                <c:pt idx="3119">
                  <c:v>41688.458333333336</c:v>
                </c:pt>
                <c:pt idx="3120">
                  <c:v>41688.583333333336</c:v>
                </c:pt>
                <c:pt idx="3121">
                  <c:v>41688.708333333336</c:v>
                </c:pt>
                <c:pt idx="3122">
                  <c:v>41688.833333333336</c:v>
                </c:pt>
                <c:pt idx="3123">
                  <c:v>41688.958333333336</c:v>
                </c:pt>
                <c:pt idx="3124">
                  <c:v>41689.083333333336</c:v>
                </c:pt>
                <c:pt idx="3125">
                  <c:v>41689.333333333336</c:v>
                </c:pt>
                <c:pt idx="3126">
                  <c:v>41689.458333333336</c:v>
                </c:pt>
                <c:pt idx="3127">
                  <c:v>41689.583333333336</c:v>
                </c:pt>
                <c:pt idx="3128">
                  <c:v>41689.708333333336</c:v>
                </c:pt>
                <c:pt idx="3129">
                  <c:v>41689.833333333336</c:v>
                </c:pt>
                <c:pt idx="3130">
                  <c:v>41689.958333333336</c:v>
                </c:pt>
                <c:pt idx="3131">
                  <c:v>41690.333333333336</c:v>
                </c:pt>
                <c:pt idx="3132">
                  <c:v>41690.458333333336</c:v>
                </c:pt>
                <c:pt idx="3133">
                  <c:v>41690.583333333336</c:v>
                </c:pt>
                <c:pt idx="3134">
                  <c:v>41690.708333333336</c:v>
                </c:pt>
                <c:pt idx="3135">
                  <c:v>41690.833333333336</c:v>
                </c:pt>
                <c:pt idx="3136">
                  <c:v>41691.083333333336</c:v>
                </c:pt>
                <c:pt idx="3137">
                  <c:v>41691.208333333336</c:v>
                </c:pt>
                <c:pt idx="3138">
                  <c:v>41691.333333333336</c:v>
                </c:pt>
                <c:pt idx="3139">
                  <c:v>41691.458333333336</c:v>
                </c:pt>
                <c:pt idx="3140">
                  <c:v>41691.583333333336</c:v>
                </c:pt>
                <c:pt idx="3141">
                  <c:v>41691.708333333336</c:v>
                </c:pt>
                <c:pt idx="3142">
                  <c:v>41691.833333333336</c:v>
                </c:pt>
                <c:pt idx="3143">
                  <c:v>41691.958333333336</c:v>
                </c:pt>
                <c:pt idx="3144">
                  <c:v>41692.458333333336</c:v>
                </c:pt>
                <c:pt idx="3145">
                  <c:v>41692.583333333336</c:v>
                </c:pt>
                <c:pt idx="3146">
                  <c:v>41692.708333333336</c:v>
                </c:pt>
                <c:pt idx="3147">
                  <c:v>41692.833333333336</c:v>
                </c:pt>
                <c:pt idx="3148">
                  <c:v>41692.958333333336</c:v>
                </c:pt>
                <c:pt idx="3149">
                  <c:v>41693.208333333336</c:v>
                </c:pt>
                <c:pt idx="3150">
                  <c:v>41693.333333333336</c:v>
                </c:pt>
                <c:pt idx="3151">
                  <c:v>41693.458333333336</c:v>
                </c:pt>
                <c:pt idx="3152">
                  <c:v>41693.583333333336</c:v>
                </c:pt>
                <c:pt idx="3153">
                  <c:v>41693.708333333336</c:v>
                </c:pt>
                <c:pt idx="3154">
                  <c:v>41693.833333333336</c:v>
                </c:pt>
                <c:pt idx="3155">
                  <c:v>41693.958333333336</c:v>
                </c:pt>
                <c:pt idx="3156">
                  <c:v>41694.083333333336</c:v>
                </c:pt>
                <c:pt idx="3157">
                  <c:v>41694.208333333336</c:v>
                </c:pt>
                <c:pt idx="3158">
                  <c:v>41694.333333333336</c:v>
                </c:pt>
                <c:pt idx="3159">
                  <c:v>41694.458333333336</c:v>
                </c:pt>
                <c:pt idx="3160">
                  <c:v>41694.583333333336</c:v>
                </c:pt>
                <c:pt idx="3161">
                  <c:v>41694.708333333336</c:v>
                </c:pt>
                <c:pt idx="3162">
                  <c:v>41694.833333333336</c:v>
                </c:pt>
                <c:pt idx="3163">
                  <c:v>41694.958333333336</c:v>
                </c:pt>
                <c:pt idx="3164">
                  <c:v>41695.083333333336</c:v>
                </c:pt>
                <c:pt idx="3165">
                  <c:v>41695.208333333336</c:v>
                </c:pt>
                <c:pt idx="3166">
                  <c:v>41695.333333333336</c:v>
                </c:pt>
                <c:pt idx="3167">
                  <c:v>41695.458333333336</c:v>
                </c:pt>
                <c:pt idx="3168">
                  <c:v>41695.583333333336</c:v>
                </c:pt>
                <c:pt idx="3169">
                  <c:v>41695.708333333336</c:v>
                </c:pt>
                <c:pt idx="3170">
                  <c:v>41695.833333333336</c:v>
                </c:pt>
                <c:pt idx="3171">
                  <c:v>41696.083333333336</c:v>
                </c:pt>
                <c:pt idx="3172">
                  <c:v>41696.208333333336</c:v>
                </c:pt>
                <c:pt idx="3173">
                  <c:v>41696.333333333336</c:v>
                </c:pt>
                <c:pt idx="3174">
                  <c:v>41696.458333333336</c:v>
                </c:pt>
                <c:pt idx="3175">
                  <c:v>41696.583333333336</c:v>
                </c:pt>
                <c:pt idx="3176">
                  <c:v>41696.708333333336</c:v>
                </c:pt>
                <c:pt idx="3177">
                  <c:v>41696.833333333336</c:v>
                </c:pt>
                <c:pt idx="3178">
                  <c:v>41696.958333333336</c:v>
                </c:pt>
                <c:pt idx="3179">
                  <c:v>41697.083333333336</c:v>
                </c:pt>
                <c:pt idx="3180">
                  <c:v>41697.208333333336</c:v>
                </c:pt>
                <c:pt idx="3181">
                  <c:v>41697.333333333336</c:v>
                </c:pt>
                <c:pt idx="3182">
                  <c:v>41697.458333333336</c:v>
                </c:pt>
                <c:pt idx="3183">
                  <c:v>41697.583333333336</c:v>
                </c:pt>
                <c:pt idx="3184">
                  <c:v>41697.708333333336</c:v>
                </c:pt>
                <c:pt idx="3185">
                  <c:v>41697.833333333336</c:v>
                </c:pt>
                <c:pt idx="3186">
                  <c:v>41697.958333333336</c:v>
                </c:pt>
                <c:pt idx="3187">
                  <c:v>41698.083333333336</c:v>
                </c:pt>
                <c:pt idx="3188">
                  <c:v>41698.208333333336</c:v>
                </c:pt>
                <c:pt idx="3189">
                  <c:v>41698.708333333336</c:v>
                </c:pt>
                <c:pt idx="3190">
                  <c:v>41698.833333333336</c:v>
                </c:pt>
                <c:pt idx="3191">
                  <c:v>41698.958333333336</c:v>
                </c:pt>
                <c:pt idx="3192">
                  <c:v>41699.083333333336</c:v>
                </c:pt>
                <c:pt idx="3193">
                  <c:v>41699.208333333336</c:v>
                </c:pt>
                <c:pt idx="3194">
                  <c:v>41699.333333333336</c:v>
                </c:pt>
                <c:pt idx="3195">
                  <c:v>41699.708333333336</c:v>
                </c:pt>
                <c:pt idx="3196">
                  <c:v>41699.833333333336</c:v>
                </c:pt>
                <c:pt idx="3197">
                  <c:v>41699.958333333336</c:v>
                </c:pt>
                <c:pt idx="3198">
                  <c:v>41700.083333333336</c:v>
                </c:pt>
                <c:pt idx="3199">
                  <c:v>41700.208333333336</c:v>
                </c:pt>
                <c:pt idx="3200">
                  <c:v>41700.333333333336</c:v>
                </c:pt>
                <c:pt idx="3201">
                  <c:v>41700.458333333336</c:v>
                </c:pt>
                <c:pt idx="3202">
                  <c:v>41700.583333333336</c:v>
                </c:pt>
                <c:pt idx="3203">
                  <c:v>41700.708333333336</c:v>
                </c:pt>
                <c:pt idx="3204">
                  <c:v>41700.833333333336</c:v>
                </c:pt>
                <c:pt idx="3205">
                  <c:v>41700.958333333336</c:v>
                </c:pt>
                <c:pt idx="3206">
                  <c:v>41701.083333333336</c:v>
                </c:pt>
                <c:pt idx="3207">
                  <c:v>41701.208333333336</c:v>
                </c:pt>
                <c:pt idx="3208">
                  <c:v>41701.583333333336</c:v>
                </c:pt>
                <c:pt idx="3209">
                  <c:v>41701.708333333336</c:v>
                </c:pt>
                <c:pt idx="3210">
                  <c:v>41701.833333333336</c:v>
                </c:pt>
                <c:pt idx="3211">
                  <c:v>41701.958333333336</c:v>
                </c:pt>
                <c:pt idx="3212">
                  <c:v>41702.083333333336</c:v>
                </c:pt>
                <c:pt idx="3213">
                  <c:v>41702.208333333336</c:v>
                </c:pt>
                <c:pt idx="3214">
                  <c:v>41702.333333333336</c:v>
                </c:pt>
                <c:pt idx="3215">
                  <c:v>41702.458333333336</c:v>
                </c:pt>
                <c:pt idx="3216">
                  <c:v>41702.583333333336</c:v>
                </c:pt>
                <c:pt idx="3217">
                  <c:v>41702.708333333336</c:v>
                </c:pt>
                <c:pt idx="3218">
                  <c:v>41702.833333333336</c:v>
                </c:pt>
                <c:pt idx="3219">
                  <c:v>41702.958333333336</c:v>
                </c:pt>
                <c:pt idx="3220">
                  <c:v>41703.083333333336</c:v>
                </c:pt>
                <c:pt idx="3221">
                  <c:v>41703.208333333336</c:v>
                </c:pt>
                <c:pt idx="3222">
                  <c:v>41703.333333333336</c:v>
                </c:pt>
                <c:pt idx="3223">
                  <c:v>41703.458333333336</c:v>
                </c:pt>
                <c:pt idx="3224">
                  <c:v>41703.583333333336</c:v>
                </c:pt>
                <c:pt idx="3225">
                  <c:v>41703.708333333336</c:v>
                </c:pt>
                <c:pt idx="3226">
                  <c:v>41703.833333333336</c:v>
                </c:pt>
                <c:pt idx="3227">
                  <c:v>41703.958333333336</c:v>
                </c:pt>
                <c:pt idx="3228">
                  <c:v>41704.083333333336</c:v>
                </c:pt>
                <c:pt idx="3229">
                  <c:v>41704.208333333336</c:v>
                </c:pt>
                <c:pt idx="3230">
                  <c:v>41704.333333333336</c:v>
                </c:pt>
                <c:pt idx="3231">
                  <c:v>41704.458333333336</c:v>
                </c:pt>
                <c:pt idx="3232">
                  <c:v>41704.583333333336</c:v>
                </c:pt>
                <c:pt idx="3233">
                  <c:v>41704.708333333336</c:v>
                </c:pt>
                <c:pt idx="3234">
                  <c:v>41704.833333333336</c:v>
                </c:pt>
                <c:pt idx="3235">
                  <c:v>41704.958333333336</c:v>
                </c:pt>
                <c:pt idx="3236">
                  <c:v>41705.083333333336</c:v>
                </c:pt>
                <c:pt idx="3237">
                  <c:v>41705.208333333336</c:v>
                </c:pt>
                <c:pt idx="3238">
                  <c:v>41705.333333333336</c:v>
                </c:pt>
                <c:pt idx="3239">
                  <c:v>41705.458333333336</c:v>
                </c:pt>
                <c:pt idx="3240">
                  <c:v>41705.583333333336</c:v>
                </c:pt>
                <c:pt idx="3241">
                  <c:v>41705.708333333336</c:v>
                </c:pt>
                <c:pt idx="3242">
                  <c:v>41705.833333333336</c:v>
                </c:pt>
                <c:pt idx="3243">
                  <c:v>41705.958333333336</c:v>
                </c:pt>
                <c:pt idx="3244">
                  <c:v>41706.083333333336</c:v>
                </c:pt>
                <c:pt idx="3245">
                  <c:v>41706.208333333336</c:v>
                </c:pt>
                <c:pt idx="3246">
                  <c:v>41706.333333333336</c:v>
                </c:pt>
                <c:pt idx="3247">
                  <c:v>41706.458333333336</c:v>
                </c:pt>
                <c:pt idx="3248">
                  <c:v>41706.583333333336</c:v>
                </c:pt>
                <c:pt idx="3249">
                  <c:v>41706.708333333336</c:v>
                </c:pt>
                <c:pt idx="3250">
                  <c:v>41706.833333333336</c:v>
                </c:pt>
                <c:pt idx="3251">
                  <c:v>41706.958333333336</c:v>
                </c:pt>
                <c:pt idx="3252">
                  <c:v>41707.083333333336</c:v>
                </c:pt>
                <c:pt idx="3253">
                  <c:v>41707.208333333336</c:v>
                </c:pt>
                <c:pt idx="3254">
                  <c:v>41707.333333333336</c:v>
                </c:pt>
                <c:pt idx="3255">
                  <c:v>41707.458333333336</c:v>
                </c:pt>
                <c:pt idx="3256">
                  <c:v>41707.583333333336</c:v>
                </c:pt>
                <c:pt idx="3257">
                  <c:v>41707.708333333336</c:v>
                </c:pt>
                <c:pt idx="3258">
                  <c:v>41707.833333333336</c:v>
                </c:pt>
                <c:pt idx="3259">
                  <c:v>41707.958333333336</c:v>
                </c:pt>
                <c:pt idx="3260">
                  <c:v>41708.083333333336</c:v>
                </c:pt>
                <c:pt idx="3261">
                  <c:v>41708.208333333336</c:v>
                </c:pt>
                <c:pt idx="3262">
                  <c:v>41708.333333333336</c:v>
                </c:pt>
                <c:pt idx="3263">
                  <c:v>41708.458333333336</c:v>
                </c:pt>
                <c:pt idx="3264">
                  <c:v>41708.583333333336</c:v>
                </c:pt>
                <c:pt idx="3265">
                  <c:v>41708.708333333336</c:v>
                </c:pt>
                <c:pt idx="3266">
                  <c:v>41708.833333333336</c:v>
                </c:pt>
                <c:pt idx="3267">
                  <c:v>41708.958333333336</c:v>
                </c:pt>
                <c:pt idx="3268">
                  <c:v>41709.083333333336</c:v>
                </c:pt>
                <c:pt idx="3269">
                  <c:v>41709.208333333336</c:v>
                </c:pt>
                <c:pt idx="3270">
                  <c:v>41709.333333333336</c:v>
                </c:pt>
                <c:pt idx="3271">
                  <c:v>41709.458333333336</c:v>
                </c:pt>
                <c:pt idx="3272">
                  <c:v>41709.583333333336</c:v>
                </c:pt>
                <c:pt idx="3273">
                  <c:v>41709.708333333336</c:v>
                </c:pt>
                <c:pt idx="3274">
                  <c:v>41709.833333333336</c:v>
                </c:pt>
                <c:pt idx="3275">
                  <c:v>41709.958333333336</c:v>
                </c:pt>
                <c:pt idx="3276">
                  <c:v>41710.083333333336</c:v>
                </c:pt>
                <c:pt idx="3277">
                  <c:v>41710.208333333336</c:v>
                </c:pt>
                <c:pt idx="3278">
                  <c:v>41710.333333333336</c:v>
                </c:pt>
                <c:pt idx="3279">
                  <c:v>41710.458333333336</c:v>
                </c:pt>
                <c:pt idx="3280">
                  <c:v>41710.583333333336</c:v>
                </c:pt>
                <c:pt idx="3281">
                  <c:v>41710.708333333336</c:v>
                </c:pt>
                <c:pt idx="3282">
                  <c:v>41710.833333333336</c:v>
                </c:pt>
                <c:pt idx="3283">
                  <c:v>41710.958333333336</c:v>
                </c:pt>
                <c:pt idx="3284">
                  <c:v>41711.083333333336</c:v>
                </c:pt>
                <c:pt idx="3285">
                  <c:v>41711.208333333336</c:v>
                </c:pt>
                <c:pt idx="3286">
                  <c:v>41711.333333333336</c:v>
                </c:pt>
                <c:pt idx="3287">
                  <c:v>41711.458333333336</c:v>
                </c:pt>
                <c:pt idx="3288">
                  <c:v>41711.583333333336</c:v>
                </c:pt>
                <c:pt idx="3289">
                  <c:v>41711.708333333336</c:v>
                </c:pt>
                <c:pt idx="3290">
                  <c:v>41711.833333333336</c:v>
                </c:pt>
                <c:pt idx="3291">
                  <c:v>41711.958333333336</c:v>
                </c:pt>
                <c:pt idx="3292">
                  <c:v>41712.083333333336</c:v>
                </c:pt>
                <c:pt idx="3293">
                  <c:v>41712.208333333336</c:v>
                </c:pt>
                <c:pt idx="3294">
                  <c:v>41712.333333333336</c:v>
                </c:pt>
                <c:pt idx="3295">
                  <c:v>41712.458333333336</c:v>
                </c:pt>
                <c:pt idx="3296">
                  <c:v>41712.583333333336</c:v>
                </c:pt>
                <c:pt idx="3297">
                  <c:v>41712.708333333336</c:v>
                </c:pt>
                <c:pt idx="3298">
                  <c:v>41712.833333333336</c:v>
                </c:pt>
                <c:pt idx="3299">
                  <c:v>41712.958333333336</c:v>
                </c:pt>
                <c:pt idx="3300">
                  <c:v>41713.083333333336</c:v>
                </c:pt>
                <c:pt idx="3301">
                  <c:v>41713.208333333336</c:v>
                </c:pt>
                <c:pt idx="3302">
                  <c:v>41713.333333333336</c:v>
                </c:pt>
                <c:pt idx="3303">
                  <c:v>41713.458333333336</c:v>
                </c:pt>
                <c:pt idx="3304">
                  <c:v>41713.583333333336</c:v>
                </c:pt>
                <c:pt idx="3305">
                  <c:v>41713.708333333336</c:v>
                </c:pt>
                <c:pt idx="3306">
                  <c:v>41713.833333333336</c:v>
                </c:pt>
                <c:pt idx="3307">
                  <c:v>41713.958333333336</c:v>
                </c:pt>
                <c:pt idx="3308">
                  <c:v>41714.083333333336</c:v>
                </c:pt>
                <c:pt idx="3309">
                  <c:v>41714.208333333336</c:v>
                </c:pt>
                <c:pt idx="3310">
                  <c:v>41714.333333333336</c:v>
                </c:pt>
                <c:pt idx="3311">
                  <c:v>41714.458333333336</c:v>
                </c:pt>
                <c:pt idx="3312">
                  <c:v>41714.583333333336</c:v>
                </c:pt>
                <c:pt idx="3313">
                  <c:v>41714.708333333336</c:v>
                </c:pt>
                <c:pt idx="3314">
                  <c:v>41714.833333333336</c:v>
                </c:pt>
                <c:pt idx="3315">
                  <c:v>41714.958333333336</c:v>
                </c:pt>
                <c:pt idx="3316">
                  <c:v>41715.083333333336</c:v>
                </c:pt>
                <c:pt idx="3317">
                  <c:v>41715.208333333336</c:v>
                </c:pt>
                <c:pt idx="3318">
                  <c:v>41715.333333333336</c:v>
                </c:pt>
                <c:pt idx="3319">
                  <c:v>41715.458333333336</c:v>
                </c:pt>
                <c:pt idx="3320">
                  <c:v>41715.583333333336</c:v>
                </c:pt>
                <c:pt idx="3321">
                  <c:v>41715.708333333336</c:v>
                </c:pt>
                <c:pt idx="3322">
                  <c:v>41715.833333333336</c:v>
                </c:pt>
                <c:pt idx="3323">
                  <c:v>41715.958333333336</c:v>
                </c:pt>
                <c:pt idx="3324">
                  <c:v>41716.083333333336</c:v>
                </c:pt>
                <c:pt idx="3325">
                  <c:v>41716.208333333336</c:v>
                </c:pt>
                <c:pt idx="3326">
                  <c:v>41716.333333333336</c:v>
                </c:pt>
                <c:pt idx="3327">
                  <c:v>41716.458333333336</c:v>
                </c:pt>
                <c:pt idx="3328">
                  <c:v>41716.583333333336</c:v>
                </c:pt>
                <c:pt idx="3329">
                  <c:v>41716.708333333336</c:v>
                </c:pt>
                <c:pt idx="3330">
                  <c:v>41716.833333333336</c:v>
                </c:pt>
                <c:pt idx="3331">
                  <c:v>41716.958333333336</c:v>
                </c:pt>
                <c:pt idx="3332">
                  <c:v>41717.083333333336</c:v>
                </c:pt>
                <c:pt idx="3333">
                  <c:v>41717.208333333336</c:v>
                </c:pt>
                <c:pt idx="3334">
                  <c:v>41717.333333333336</c:v>
                </c:pt>
                <c:pt idx="3335">
                  <c:v>41717.458333333336</c:v>
                </c:pt>
                <c:pt idx="3336">
                  <c:v>41717.583333333336</c:v>
                </c:pt>
                <c:pt idx="3337">
                  <c:v>41717.708333333336</c:v>
                </c:pt>
                <c:pt idx="3338">
                  <c:v>41717.833333333336</c:v>
                </c:pt>
                <c:pt idx="3339">
                  <c:v>41717.958333333336</c:v>
                </c:pt>
                <c:pt idx="3340">
                  <c:v>41718.083333333336</c:v>
                </c:pt>
                <c:pt idx="3341">
                  <c:v>41718.208333333336</c:v>
                </c:pt>
                <c:pt idx="3342">
                  <c:v>41718.333333333336</c:v>
                </c:pt>
                <c:pt idx="3343">
                  <c:v>41718.458333333336</c:v>
                </c:pt>
                <c:pt idx="3344">
                  <c:v>41718.583333333336</c:v>
                </c:pt>
                <c:pt idx="3345">
                  <c:v>41718.708333333336</c:v>
                </c:pt>
                <c:pt idx="3346">
                  <c:v>41718.833333333336</c:v>
                </c:pt>
                <c:pt idx="3347">
                  <c:v>41718.958333333336</c:v>
                </c:pt>
                <c:pt idx="3348">
                  <c:v>41719.083333333336</c:v>
                </c:pt>
                <c:pt idx="3349">
                  <c:v>41719.208333333336</c:v>
                </c:pt>
                <c:pt idx="3350">
                  <c:v>41719.333333333336</c:v>
                </c:pt>
                <c:pt idx="3351">
                  <c:v>41719.458333333336</c:v>
                </c:pt>
                <c:pt idx="3352">
                  <c:v>41719.583333333336</c:v>
                </c:pt>
                <c:pt idx="3353">
                  <c:v>41719.708333333336</c:v>
                </c:pt>
                <c:pt idx="3354">
                  <c:v>41719.833333333336</c:v>
                </c:pt>
                <c:pt idx="3355">
                  <c:v>41719.958333333336</c:v>
                </c:pt>
                <c:pt idx="3356">
                  <c:v>41720.083333333336</c:v>
                </c:pt>
                <c:pt idx="3357">
                  <c:v>41720.208333333336</c:v>
                </c:pt>
                <c:pt idx="3358">
                  <c:v>41720.333333333336</c:v>
                </c:pt>
                <c:pt idx="3359">
                  <c:v>41720.458333333336</c:v>
                </c:pt>
                <c:pt idx="3360">
                  <c:v>41720.583333333336</c:v>
                </c:pt>
                <c:pt idx="3361">
                  <c:v>41720.708333333336</c:v>
                </c:pt>
                <c:pt idx="3362">
                  <c:v>41720.833333333336</c:v>
                </c:pt>
                <c:pt idx="3363">
                  <c:v>41720.958333333336</c:v>
                </c:pt>
                <c:pt idx="3364">
                  <c:v>41721.083333333336</c:v>
                </c:pt>
                <c:pt idx="3365">
                  <c:v>41721.208333333336</c:v>
                </c:pt>
                <c:pt idx="3366">
                  <c:v>41721.333333333336</c:v>
                </c:pt>
                <c:pt idx="3367">
                  <c:v>41721.458333333336</c:v>
                </c:pt>
                <c:pt idx="3368">
                  <c:v>41721.583333333336</c:v>
                </c:pt>
                <c:pt idx="3369">
                  <c:v>41721.708333333336</c:v>
                </c:pt>
                <c:pt idx="3370">
                  <c:v>41721.833333333336</c:v>
                </c:pt>
                <c:pt idx="3371">
                  <c:v>41721.958333333336</c:v>
                </c:pt>
                <c:pt idx="3372">
                  <c:v>41722.083333333336</c:v>
                </c:pt>
                <c:pt idx="3373">
                  <c:v>41722.208333333336</c:v>
                </c:pt>
                <c:pt idx="3374">
                  <c:v>41722.333333333336</c:v>
                </c:pt>
                <c:pt idx="3375">
                  <c:v>41722.458333333336</c:v>
                </c:pt>
                <c:pt idx="3376">
                  <c:v>41722.583333333336</c:v>
                </c:pt>
                <c:pt idx="3377">
                  <c:v>41722.708333333336</c:v>
                </c:pt>
                <c:pt idx="3378">
                  <c:v>41722.833333333336</c:v>
                </c:pt>
                <c:pt idx="3379">
                  <c:v>41722.958333333336</c:v>
                </c:pt>
                <c:pt idx="3380">
                  <c:v>41723.083333333336</c:v>
                </c:pt>
                <c:pt idx="3381">
                  <c:v>41723.208333333336</c:v>
                </c:pt>
                <c:pt idx="3382">
                  <c:v>41723.333333333336</c:v>
                </c:pt>
                <c:pt idx="3383">
                  <c:v>41723.458333333336</c:v>
                </c:pt>
                <c:pt idx="3384">
                  <c:v>41723.583333333336</c:v>
                </c:pt>
                <c:pt idx="3385">
                  <c:v>41723.708333333336</c:v>
                </c:pt>
                <c:pt idx="3386">
                  <c:v>41723.833333333336</c:v>
                </c:pt>
                <c:pt idx="3387">
                  <c:v>41723.958333333336</c:v>
                </c:pt>
                <c:pt idx="3388">
                  <c:v>41724.083333333336</c:v>
                </c:pt>
                <c:pt idx="3389">
                  <c:v>41724.208333333336</c:v>
                </c:pt>
                <c:pt idx="3390">
                  <c:v>41724.333333333336</c:v>
                </c:pt>
                <c:pt idx="3391">
                  <c:v>41724.458333333336</c:v>
                </c:pt>
                <c:pt idx="3392">
                  <c:v>41724.708333333336</c:v>
                </c:pt>
                <c:pt idx="3393">
                  <c:v>41724.833333333336</c:v>
                </c:pt>
                <c:pt idx="3394">
                  <c:v>41724.958333333336</c:v>
                </c:pt>
                <c:pt idx="3395">
                  <c:v>41725.083333333336</c:v>
                </c:pt>
                <c:pt idx="3396">
                  <c:v>41725.333333333336</c:v>
                </c:pt>
                <c:pt idx="3397">
                  <c:v>41725.458333333336</c:v>
                </c:pt>
                <c:pt idx="3398">
                  <c:v>41725.583333333336</c:v>
                </c:pt>
                <c:pt idx="3399">
                  <c:v>41725.708333333336</c:v>
                </c:pt>
                <c:pt idx="3400">
                  <c:v>41725.833333333336</c:v>
                </c:pt>
                <c:pt idx="3401">
                  <c:v>41725.958333333336</c:v>
                </c:pt>
                <c:pt idx="3402">
                  <c:v>41726.083333333336</c:v>
                </c:pt>
                <c:pt idx="3403">
                  <c:v>41726.208333333336</c:v>
                </c:pt>
                <c:pt idx="3404">
                  <c:v>41726.333333333336</c:v>
                </c:pt>
                <c:pt idx="3405">
                  <c:v>41726.458333333336</c:v>
                </c:pt>
                <c:pt idx="3406">
                  <c:v>41726.583333333336</c:v>
                </c:pt>
                <c:pt idx="3407">
                  <c:v>41726.708333333336</c:v>
                </c:pt>
                <c:pt idx="3408">
                  <c:v>41726.833333333336</c:v>
                </c:pt>
                <c:pt idx="3409">
                  <c:v>41726.958333333336</c:v>
                </c:pt>
                <c:pt idx="3410">
                  <c:v>41727.083333333336</c:v>
                </c:pt>
                <c:pt idx="3411">
                  <c:v>41727.208333333336</c:v>
                </c:pt>
                <c:pt idx="3412">
                  <c:v>41727.333333333336</c:v>
                </c:pt>
                <c:pt idx="3413">
                  <c:v>41727.458333333336</c:v>
                </c:pt>
                <c:pt idx="3414">
                  <c:v>41727.583333333336</c:v>
                </c:pt>
                <c:pt idx="3415">
                  <c:v>41727.708333333336</c:v>
                </c:pt>
                <c:pt idx="3416">
                  <c:v>41727.833333333336</c:v>
                </c:pt>
                <c:pt idx="3417">
                  <c:v>41727.958333333336</c:v>
                </c:pt>
                <c:pt idx="3418">
                  <c:v>41728.083333333336</c:v>
                </c:pt>
                <c:pt idx="3419">
                  <c:v>41728.208333333336</c:v>
                </c:pt>
                <c:pt idx="3420">
                  <c:v>41728.333333333336</c:v>
                </c:pt>
                <c:pt idx="3421">
                  <c:v>41728.458333333336</c:v>
                </c:pt>
                <c:pt idx="3422">
                  <c:v>41728.583333333336</c:v>
                </c:pt>
                <c:pt idx="3423">
                  <c:v>41728.708333333336</c:v>
                </c:pt>
                <c:pt idx="3424">
                  <c:v>41728.833333333336</c:v>
                </c:pt>
                <c:pt idx="3425">
                  <c:v>41728.958333333336</c:v>
                </c:pt>
                <c:pt idx="3426">
                  <c:v>41729.083333333336</c:v>
                </c:pt>
                <c:pt idx="3427">
                  <c:v>41729.208333333336</c:v>
                </c:pt>
                <c:pt idx="3428">
                  <c:v>41729.333333333336</c:v>
                </c:pt>
                <c:pt idx="3429">
                  <c:v>41729.458333333336</c:v>
                </c:pt>
                <c:pt idx="3430">
                  <c:v>41729.583333333336</c:v>
                </c:pt>
                <c:pt idx="3431">
                  <c:v>41729.708333333336</c:v>
                </c:pt>
                <c:pt idx="3432">
                  <c:v>41729.833333333336</c:v>
                </c:pt>
                <c:pt idx="3433">
                  <c:v>41729.958333333336</c:v>
                </c:pt>
                <c:pt idx="3434">
                  <c:v>41730.083333333336</c:v>
                </c:pt>
                <c:pt idx="3435">
                  <c:v>41730.208333333336</c:v>
                </c:pt>
                <c:pt idx="3436">
                  <c:v>41730.333333333336</c:v>
                </c:pt>
                <c:pt idx="3437">
                  <c:v>41730.458333333336</c:v>
                </c:pt>
                <c:pt idx="3438">
                  <c:v>41730.583333333336</c:v>
                </c:pt>
                <c:pt idx="3439">
                  <c:v>41730.708333333336</c:v>
                </c:pt>
                <c:pt idx="3440">
                  <c:v>41730.833333333336</c:v>
                </c:pt>
                <c:pt idx="3441">
                  <c:v>41730.958333333336</c:v>
                </c:pt>
                <c:pt idx="3442">
                  <c:v>41731.083333333336</c:v>
                </c:pt>
                <c:pt idx="3443">
                  <c:v>41731.208333333336</c:v>
                </c:pt>
                <c:pt idx="3444">
                  <c:v>41731.333333333336</c:v>
                </c:pt>
                <c:pt idx="3445">
                  <c:v>41731.458333333336</c:v>
                </c:pt>
                <c:pt idx="3446">
                  <c:v>41731.583333333336</c:v>
                </c:pt>
                <c:pt idx="3447">
                  <c:v>41731.708333333336</c:v>
                </c:pt>
                <c:pt idx="3448">
                  <c:v>41731.833333333336</c:v>
                </c:pt>
                <c:pt idx="3449">
                  <c:v>41731.958333333336</c:v>
                </c:pt>
                <c:pt idx="3450">
                  <c:v>41732.083333333336</c:v>
                </c:pt>
                <c:pt idx="3451">
                  <c:v>41732.208333333336</c:v>
                </c:pt>
                <c:pt idx="3452">
                  <c:v>41732.333333333336</c:v>
                </c:pt>
                <c:pt idx="3453">
                  <c:v>41732.458333333336</c:v>
                </c:pt>
                <c:pt idx="3454">
                  <c:v>41732.583333333336</c:v>
                </c:pt>
                <c:pt idx="3455">
                  <c:v>41732.708333333336</c:v>
                </c:pt>
                <c:pt idx="3456">
                  <c:v>41732.833333333336</c:v>
                </c:pt>
                <c:pt idx="3457">
                  <c:v>41732.958333333336</c:v>
                </c:pt>
                <c:pt idx="3458">
                  <c:v>41733.083333333336</c:v>
                </c:pt>
                <c:pt idx="3459">
                  <c:v>41733.208333333336</c:v>
                </c:pt>
                <c:pt idx="3460">
                  <c:v>41733.333333333336</c:v>
                </c:pt>
                <c:pt idx="3461">
                  <c:v>41733.458333333336</c:v>
                </c:pt>
                <c:pt idx="3462">
                  <c:v>41733.583333333336</c:v>
                </c:pt>
                <c:pt idx="3463">
                  <c:v>41733.708333333336</c:v>
                </c:pt>
                <c:pt idx="3464">
                  <c:v>41733.833333333336</c:v>
                </c:pt>
                <c:pt idx="3465">
                  <c:v>41733.958333333336</c:v>
                </c:pt>
                <c:pt idx="3466">
                  <c:v>41734.083333333336</c:v>
                </c:pt>
                <c:pt idx="3467">
                  <c:v>41734.208333333336</c:v>
                </c:pt>
                <c:pt idx="3468">
                  <c:v>41734.333333333336</c:v>
                </c:pt>
                <c:pt idx="3469">
                  <c:v>41734.458333333336</c:v>
                </c:pt>
                <c:pt idx="3470">
                  <c:v>41734.583333333336</c:v>
                </c:pt>
                <c:pt idx="3471">
                  <c:v>41734.708333333336</c:v>
                </c:pt>
                <c:pt idx="3472">
                  <c:v>41734.833333333336</c:v>
                </c:pt>
                <c:pt idx="3473">
                  <c:v>41734.958333333336</c:v>
                </c:pt>
                <c:pt idx="3474">
                  <c:v>41735.083333333336</c:v>
                </c:pt>
                <c:pt idx="3475">
                  <c:v>41735.208333333336</c:v>
                </c:pt>
                <c:pt idx="3476">
                  <c:v>41735.333333333336</c:v>
                </c:pt>
                <c:pt idx="3477">
                  <c:v>41735.458333333336</c:v>
                </c:pt>
                <c:pt idx="3478">
                  <c:v>41735.583333333336</c:v>
                </c:pt>
                <c:pt idx="3479">
                  <c:v>41735.708333333336</c:v>
                </c:pt>
                <c:pt idx="3480">
                  <c:v>41735.833333333336</c:v>
                </c:pt>
                <c:pt idx="3481">
                  <c:v>41735.958333333336</c:v>
                </c:pt>
                <c:pt idx="3482">
                  <c:v>41736.083333333336</c:v>
                </c:pt>
                <c:pt idx="3483">
                  <c:v>41736.208333333336</c:v>
                </c:pt>
                <c:pt idx="3484">
                  <c:v>41736.333333333336</c:v>
                </c:pt>
                <c:pt idx="3485">
                  <c:v>41736.458333333336</c:v>
                </c:pt>
                <c:pt idx="3486">
                  <c:v>41736.583333333336</c:v>
                </c:pt>
                <c:pt idx="3487">
                  <c:v>41736.708333333336</c:v>
                </c:pt>
                <c:pt idx="3488">
                  <c:v>41736.833333333336</c:v>
                </c:pt>
                <c:pt idx="3489">
                  <c:v>41736.958333333336</c:v>
                </c:pt>
                <c:pt idx="3490">
                  <c:v>41737.083333333336</c:v>
                </c:pt>
                <c:pt idx="3491">
                  <c:v>41737.208333333336</c:v>
                </c:pt>
                <c:pt idx="3492">
                  <c:v>41737.333333333336</c:v>
                </c:pt>
                <c:pt idx="3493">
                  <c:v>41737.458333333336</c:v>
                </c:pt>
                <c:pt idx="3494">
                  <c:v>41737.583333333336</c:v>
                </c:pt>
                <c:pt idx="3495">
                  <c:v>41737.708333333336</c:v>
                </c:pt>
                <c:pt idx="3496">
                  <c:v>41737.833333333336</c:v>
                </c:pt>
                <c:pt idx="3497">
                  <c:v>41737.958333333336</c:v>
                </c:pt>
                <c:pt idx="3498">
                  <c:v>41738.083333333336</c:v>
                </c:pt>
                <c:pt idx="3499">
                  <c:v>41738.208333333336</c:v>
                </c:pt>
                <c:pt idx="3500">
                  <c:v>41738.333333333336</c:v>
                </c:pt>
                <c:pt idx="3501">
                  <c:v>41738.458333333336</c:v>
                </c:pt>
                <c:pt idx="3502">
                  <c:v>41738.583333333336</c:v>
                </c:pt>
                <c:pt idx="3503">
                  <c:v>41738.708333333336</c:v>
                </c:pt>
                <c:pt idx="3504">
                  <c:v>41738.833333333336</c:v>
                </c:pt>
                <c:pt idx="3505">
                  <c:v>41738.958333333336</c:v>
                </c:pt>
                <c:pt idx="3506">
                  <c:v>41739.083333333336</c:v>
                </c:pt>
                <c:pt idx="3507">
                  <c:v>41739.208333333336</c:v>
                </c:pt>
                <c:pt idx="3508">
                  <c:v>41739.333333333336</c:v>
                </c:pt>
                <c:pt idx="3509">
                  <c:v>41739.458333333336</c:v>
                </c:pt>
                <c:pt idx="3510">
                  <c:v>41739.583333333336</c:v>
                </c:pt>
                <c:pt idx="3511">
                  <c:v>41739.708333333336</c:v>
                </c:pt>
                <c:pt idx="3512">
                  <c:v>41739.958333333336</c:v>
                </c:pt>
                <c:pt idx="3513">
                  <c:v>41740.083333333336</c:v>
                </c:pt>
                <c:pt idx="3514">
                  <c:v>41740.208333333336</c:v>
                </c:pt>
                <c:pt idx="3515">
                  <c:v>41740.333333333336</c:v>
                </c:pt>
                <c:pt idx="3516">
                  <c:v>41740.458333333336</c:v>
                </c:pt>
                <c:pt idx="3517">
                  <c:v>41740.583333333336</c:v>
                </c:pt>
                <c:pt idx="3518">
                  <c:v>41740.708333333336</c:v>
                </c:pt>
                <c:pt idx="3519">
                  <c:v>41740.833333333336</c:v>
                </c:pt>
                <c:pt idx="3520">
                  <c:v>41740.958333333336</c:v>
                </c:pt>
                <c:pt idx="3521">
                  <c:v>41741.083333333336</c:v>
                </c:pt>
                <c:pt idx="3522">
                  <c:v>41741.583333333336</c:v>
                </c:pt>
                <c:pt idx="3523">
                  <c:v>41741.708333333336</c:v>
                </c:pt>
                <c:pt idx="3524">
                  <c:v>41741.833333333336</c:v>
                </c:pt>
                <c:pt idx="3525">
                  <c:v>41741.958333333336</c:v>
                </c:pt>
                <c:pt idx="3526">
                  <c:v>41742.083333333336</c:v>
                </c:pt>
                <c:pt idx="3527">
                  <c:v>41742.208333333336</c:v>
                </c:pt>
                <c:pt idx="3528">
                  <c:v>41742.458333333336</c:v>
                </c:pt>
                <c:pt idx="3529">
                  <c:v>41742.583333333336</c:v>
                </c:pt>
                <c:pt idx="3530">
                  <c:v>41742.708333333336</c:v>
                </c:pt>
                <c:pt idx="3531">
                  <c:v>41742.833333333336</c:v>
                </c:pt>
                <c:pt idx="3532">
                  <c:v>41742.958333333336</c:v>
                </c:pt>
                <c:pt idx="3533">
                  <c:v>41743.083333333336</c:v>
                </c:pt>
                <c:pt idx="3534">
                  <c:v>41743.208333333336</c:v>
                </c:pt>
                <c:pt idx="3535">
                  <c:v>41743.333333333336</c:v>
                </c:pt>
                <c:pt idx="3536">
                  <c:v>41743.458333333336</c:v>
                </c:pt>
                <c:pt idx="3537">
                  <c:v>41743.583333333336</c:v>
                </c:pt>
                <c:pt idx="3538">
                  <c:v>41743.708333333336</c:v>
                </c:pt>
                <c:pt idx="3539">
                  <c:v>41743.833333333336</c:v>
                </c:pt>
                <c:pt idx="3540">
                  <c:v>41743.958333333336</c:v>
                </c:pt>
                <c:pt idx="3541">
                  <c:v>41744.083333333336</c:v>
                </c:pt>
                <c:pt idx="3542">
                  <c:v>41744.208333333336</c:v>
                </c:pt>
                <c:pt idx="3543">
                  <c:v>41744.333333333336</c:v>
                </c:pt>
                <c:pt idx="3544">
                  <c:v>41744.458333333336</c:v>
                </c:pt>
                <c:pt idx="3545">
                  <c:v>41744.583333333336</c:v>
                </c:pt>
                <c:pt idx="3546">
                  <c:v>41744.708333333336</c:v>
                </c:pt>
                <c:pt idx="3547">
                  <c:v>41744.833333333336</c:v>
                </c:pt>
                <c:pt idx="3548">
                  <c:v>41744.958333333336</c:v>
                </c:pt>
                <c:pt idx="3549">
                  <c:v>41745.083333333336</c:v>
                </c:pt>
                <c:pt idx="3550">
                  <c:v>41745.208333333336</c:v>
                </c:pt>
                <c:pt idx="3551">
                  <c:v>41745.333333333336</c:v>
                </c:pt>
                <c:pt idx="3552">
                  <c:v>41745.458333333336</c:v>
                </c:pt>
                <c:pt idx="3553">
                  <c:v>41745.583333333336</c:v>
                </c:pt>
                <c:pt idx="3554">
                  <c:v>41745.708333333336</c:v>
                </c:pt>
                <c:pt idx="3555">
                  <c:v>41745.833333333336</c:v>
                </c:pt>
                <c:pt idx="3556">
                  <c:v>41745.958333333336</c:v>
                </c:pt>
                <c:pt idx="3557">
                  <c:v>41746.083333333336</c:v>
                </c:pt>
                <c:pt idx="3558">
                  <c:v>41746.208333333336</c:v>
                </c:pt>
                <c:pt idx="3559">
                  <c:v>41746.333333333336</c:v>
                </c:pt>
                <c:pt idx="3560">
                  <c:v>41746.458333333336</c:v>
                </c:pt>
                <c:pt idx="3561">
                  <c:v>41746.583333333336</c:v>
                </c:pt>
                <c:pt idx="3562">
                  <c:v>41746.708333333336</c:v>
                </c:pt>
                <c:pt idx="3563">
                  <c:v>41746.833333333336</c:v>
                </c:pt>
                <c:pt idx="3564">
                  <c:v>41746.958333333336</c:v>
                </c:pt>
                <c:pt idx="3565">
                  <c:v>41747.083333333336</c:v>
                </c:pt>
                <c:pt idx="3566">
                  <c:v>41747.208333333336</c:v>
                </c:pt>
                <c:pt idx="3567">
                  <c:v>41747.333333333336</c:v>
                </c:pt>
                <c:pt idx="3568">
                  <c:v>41747.458333333336</c:v>
                </c:pt>
                <c:pt idx="3569">
                  <c:v>41747.583333333336</c:v>
                </c:pt>
                <c:pt idx="3570">
                  <c:v>41747.708333333336</c:v>
                </c:pt>
                <c:pt idx="3571">
                  <c:v>41747.833333333336</c:v>
                </c:pt>
                <c:pt idx="3572">
                  <c:v>41747.958333333336</c:v>
                </c:pt>
                <c:pt idx="3573">
                  <c:v>41748.083333333336</c:v>
                </c:pt>
                <c:pt idx="3574">
                  <c:v>41748.458333333336</c:v>
                </c:pt>
                <c:pt idx="3575">
                  <c:v>41748.583333333336</c:v>
                </c:pt>
                <c:pt idx="3576">
                  <c:v>41748.833333333336</c:v>
                </c:pt>
                <c:pt idx="3577">
                  <c:v>41748.958333333336</c:v>
                </c:pt>
                <c:pt idx="3578">
                  <c:v>41749.208333333336</c:v>
                </c:pt>
                <c:pt idx="3579">
                  <c:v>41749.333333333336</c:v>
                </c:pt>
                <c:pt idx="3580">
                  <c:v>41749.458333333336</c:v>
                </c:pt>
                <c:pt idx="3581">
                  <c:v>41749.583333333336</c:v>
                </c:pt>
                <c:pt idx="3582">
                  <c:v>41749.708333333336</c:v>
                </c:pt>
                <c:pt idx="3583">
                  <c:v>41749.833333333336</c:v>
                </c:pt>
                <c:pt idx="3584">
                  <c:v>41749.958333333336</c:v>
                </c:pt>
                <c:pt idx="3585">
                  <c:v>41750.083333333336</c:v>
                </c:pt>
                <c:pt idx="3586">
                  <c:v>41750.458333333336</c:v>
                </c:pt>
                <c:pt idx="3587">
                  <c:v>41750.583333333336</c:v>
                </c:pt>
                <c:pt idx="3588">
                  <c:v>41750.708333333336</c:v>
                </c:pt>
                <c:pt idx="3589">
                  <c:v>41750.833333333336</c:v>
                </c:pt>
                <c:pt idx="3590">
                  <c:v>41750.958333333336</c:v>
                </c:pt>
                <c:pt idx="3591">
                  <c:v>41751.083333333336</c:v>
                </c:pt>
                <c:pt idx="3592">
                  <c:v>41751.208333333336</c:v>
                </c:pt>
                <c:pt idx="3593">
                  <c:v>41751.333333333336</c:v>
                </c:pt>
                <c:pt idx="3594">
                  <c:v>41751.458333333336</c:v>
                </c:pt>
                <c:pt idx="3595">
                  <c:v>41751.583333333336</c:v>
                </c:pt>
                <c:pt idx="3596">
                  <c:v>41751.708333333336</c:v>
                </c:pt>
                <c:pt idx="3597">
                  <c:v>41751.833333333336</c:v>
                </c:pt>
                <c:pt idx="3598">
                  <c:v>41751.958333333336</c:v>
                </c:pt>
                <c:pt idx="3599">
                  <c:v>41752.083333333336</c:v>
                </c:pt>
                <c:pt idx="3600">
                  <c:v>41752.208333333336</c:v>
                </c:pt>
                <c:pt idx="3601">
                  <c:v>41752.333333333336</c:v>
                </c:pt>
                <c:pt idx="3602">
                  <c:v>41752.458333333336</c:v>
                </c:pt>
                <c:pt idx="3603">
                  <c:v>41752.583333333336</c:v>
                </c:pt>
                <c:pt idx="3604">
                  <c:v>41752.708333333336</c:v>
                </c:pt>
                <c:pt idx="3605">
                  <c:v>41752.833333333336</c:v>
                </c:pt>
                <c:pt idx="3606">
                  <c:v>41752.958333333336</c:v>
                </c:pt>
                <c:pt idx="3607">
                  <c:v>41753.083333333336</c:v>
                </c:pt>
                <c:pt idx="3608">
                  <c:v>41753.208333333336</c:v>
                </c:pt>
                <c:pt idx="3609">
                  <c:v>41753.333333333336</c:v>
                </c:pt>
                <c:pt idx="3610">
                  <c:v>41753.458333333336</c:v>
                </c:pt>
                <c:pt idx="3611">
                  <c:v>41753.583333333336</c:v>
                </c:pt>
                <c:pt idx="3612">
                  <c:v>41753.708333333336</c:v>
                </c:pt>
                <c:pt idx="3613">
                  <c:v>41753.833333333336</c:v>
                </c:pt>
                <c:pt idx="3614">
                  <c:v>41753.958333333336</c:v>
                </c:pt>
                <c:pt idx="3615">
                  <c:v>41754.083333333336</c:v>
                </c:pt>
                <c:pt idx="3616">
                  <c:v>41754.333333333336</c:v>
                </c:pt>
                <c:pt idx="3617">
                  <c:v>41754.458333333336</c:v>
                </c:pt>
                <c:pt idx="3618">
                  <c:v>41754.583333333336</c:v>
                </c:pt>
                <c:pt idx="3619">
                  <c:v>41754.708333333336</c:v>
                </c:pt>
                <c:pt idx="3620">
                  <c:v>41754.833333333336</c:v>
                </c:pt>
                <c:pt idx="3621">
                  <c:v>41754.958333333336</c:v>
                </c:pt>
                <c:pt idx="3622">
                  <c:v>41755.083333333336</c:v>
                </c:pt>
                <c:pt idx="3623">
                  <c:v>41755.208333333336</c:v>
                </c:pt>
                <c:pt idx="3624">
                  <c:v>41755.333333333336</c:v>
                </c:pt>
                <c:pt idx="3625">
                  <c:v>41755.458333333336</c:v>
                </c:pt>
                <c:pt idx="3626">
                  <c:v>41755.583333333336</c:v>
                </c:pt>
                <c:pt idx="3627">
                  <c:v>41755.708333333336</c:v>
                </c:pt>
                <c:pt idx="3628">
                  <c:v>41755.833333333336</c:v>
                </c:pt>
                <c:pt idx="3629">
                  <c:v>41755.958333333336</c:v>
                </c:pt>
                <c:pt idx="3630">
                  <c:v>41756.083333333336</c:v>
                </c:pt>
                <c:pt idx="3631">
                  <c:v>41756.208333333336</c:v>
                </c:pt>
                <c:pt idx="3632">
                  <c:v>41756.333333333336</c:v>
                </c:pt>
                <c:pt idx="3633">
                  <c:v>41756.458333333336</c:v>
                </c:pt>
                <c:pt idx="3634">
                  <c:v>41756.583333333336</c:v>
                </c:pt>
                <c:pt idx="3635">
                  <c:v>41756.708333333336</c:v>
                </c:pt>
                <c:pt idx="3636">
                  <c:v>41756.833333333336</c:v>
                </c:pt>
                <c:pt idx="3637">
                  <c:v>41756.958333333336</c:v>
                </c:pt>
                <c:pt idx="3638">
                  <c:v>41757.083333333336</c:v>
                </c:pt>
                <c:pt idx="3639">
                  <c:v>41757.208333333336</c:v>
                </c:pt>
                <c:pt idx="3640">
                  <c:v>41757.333333333336</c:v>
                </c:pt>
                <c:pt idx="3641">
                  <c:v>41757.583333333336</c:v>
                </c:pt>
                <c:pt idx="3642">
                  <c:v>41757.708333333336</c:v>
                </c:pt>
                <c:pt idx="3643">
                  <c:v>41757.833333333336</c:v>
                </c:pt>
                <c:pt idx="3644">
                  <c:v>41757.958333333336</c:v>
                </c:pt>
                <c:pt idx="3645">
                  <c:v>41758.083333333336</c:v>
                </c:pt>
                <c:pt idx="3646">
                  <c:v>41758.208333333336</c:v>
                </c:pt>
                <c:pt idx="3647">
                  <c:v>41758.333333333336</c:v>
                </c:pt>
                <c:pt idx="3648">
                  <c:v>41758.458333333336</c:v>
                </c:pt>
                <c:pt idx="3649">
                  <c:v>41758.583333333336</c:v>
                </c:pt>
                <c:pt idx="3650">
                  <c:v>41758.708333333336</c:v>
                </c:pt>
                <c:pt idx="3651">
                  <c:v>41758.833333333336</c:v>
                </c:pt>
                <c:pt idx="3652">
                  <c:v>41758.958333333336</c:v>
                </c:pt>
                <c:pt idx="3653">
                  <c:v>41759.083333333336</c:v>
                </c:pt>
                <c:pt idx="3654">
                  <c:v>41759.333333333336</c:v>
                </c:pt>
                <c:pt idx="3655">
                  <c:v>41759.458333333336</c:v>
                </c:pt>
                <c:pt idx="3656">
                  <c:v>41759.583333333336</c:v>
                </c:pt>
                <c:pt idx="3657">
                  <c:v>41759.708333333336</c:v>
                </c:pt>
                <c:pt idx="3658">
                  <c:v>41759.833333333336</c:v>
                </c:pt>
                <c:pt idx="3659">
                  <c:v>41759.958333333336</c:v>
                </c:pt>
                <c:pt idx="3660">
                  <c:v>41760.083333333336</c:v>
                </c:pt>
                <c:pt idx="3661">
                  <c:v>41760.208333333336</c:v>
                </c:pt>
                <c:pt idx="3662">
                  <c:v>41760.333333333336</c:v>
                </c:pt>
                <c:pt idx="3663">
                  <c:v>41760.583333333336</c:v>
                </c:pt>
                <c:pt idx="3664">
                  <c:v>41760.708333333336</c:v>
                </c:pt>
                <c:pt idx="3665">
                  <c:v>41760.833333333336</c:v>
                </c:pt>
                <c:pt idx="3666">
                  <c:v>41760.958333333336</c:v>
                </c:pt>
                <c:pt idx="3667">
                  <c:v>41761.083333333336</c:v>
                </c:pt>
                <c:pt idx="3668">
                  <c:v>41761.208333333336</c:v>
                </c:pt>
                <c:pt idx="3669">
                  <c:v>41761.333333333336</c:v>
                </c:pt>
                <c:pt idx="3670">
                  <c:v>41761.458333333336</c:v>
                </c:pt>
                <c:pt idx="3671">
                  <c:v>41761.583333333336</c:v>
                </c:pt>
                <c:pt idx="3672">
                  <c:v>41761.708333333336</c:v>
                </c:pt>
                <c:pt idx="3673">
                  <c:v>41761.833333333336</c:v>
                </c:pt>
                <c:pt idx="3674">
                  <c:v>41761.958333333336</c:v>
                </c:pt>
                <c:pt idx="3675">
                  <c:v>41762.083333333336</c:v>
                </c:pt>
                <c:pt idx="3676">
                  <c:v>41762.208333333336</c:v>
                </c:pt>
                <c:pt idx="3677">
                  <c:v>41762.333333333336</c:v>
                </c:pt>
                <c:pt idx="3678">
                  <c:v>41762.458333333336</c:v>
                </c:pt>
                <c:pt idx="3679">
                  <c:v>41762.583333333336</c:v>
                </c:pt>
                <c:pt idx="3680">
                  <c:v>41762.708333333336</c:v>
                </c:pt>
                <c:pt idx="3681">
                  <c:v>41762.833333333336</c:v>
                </c:pt>
                <c:pt idx="3682">
                  <c:v>41762.958333333336</c:v>
                </c:pt>
                <c:pt idx="3683">
                  <c:v>41763.083333333336</c:v>
                </c:pt>
                <c:pt idx="3684">
                  <c:v>41763.208333333336</c:v>
                </c:pt>
                <c:pt idx="3685">
                  <c:v>41763.333333333336</c:v>
                </c:pt>
                <c:pt idx="3686">
                  <c:v>41763.458333333336</c:v>
                </c:pt>
                <c:pt idx="3687">
                  <c:v>41763.583333333336</c:v>
                </c:pt>
                <c:pt idx="3688">
                  <c:v>41763.708333333336</c:v>
                </c:pt>
                <c:pt idx="3689">
                  <c:v>41763.833333333336</c:v>
                </c:pt>
                <c:pt idx="3690">
                  <c:v>41763.958333333336</c:v>
                </c:pt>
                <c:pt idx="3691">
                  <c:v>41764.083333333336</c:v>
                </c:pt>
                <c:pt idx="3692">
                  <c:v>41764.208333333336</c:v>
                </c:pt>
                <c:pt idx="3693">
                  <c:v>41764.333333333336</c:v>
                </c:pt>
                <c:pt idx="3694">
                  <c:v>41764.458333333336</c:v>
                </c:pt>
                <c:pt idx="3695">
                  <c:v>41764.583333333336</c:v>
                </c:pt>
                <c:pt idx="3696">
                  <c:v>41764.708333333336</c:v>
                </c:pt>
                <c:pt idx="3697">
                  <c:v>41764.833333333336</c:v>
                </c:pt>
                <c:pt idx="3698">
                  <c:v>41764.958333333336</c:v>
                </c:pt>
                <c:pt idx="3699">
                  <c:v>41765.083333333336</c:v>
                </c:pt>
                <c:pt idx="3700">
                  <c:v>41765.208333333336</c:v>
                </c:pt>
                <c:pt idx="3701">
                  <c:v>41765.333333333336</c:v>
                </c:pt>
                <c:pt idx="3702">
                  <c:v>41765.458333333336</c:v>
                </c:pt>
                <c:pt idx="3703">
                  <c:v>41765.583333333336</c:v>
                </c:pt>
                <c:pt idx="3704">
                  <c:v>41765.708333333336</c:v>
                </c:pt>
                <c:pt idx="3705">
                  <c:v>41765.833333333336</c:v>
                </c:pt>
                <c:pt idx="3706">
                  <c:v>41765.958333333336</c:v>
                </c:pt>
                <c:pt idx="3707">
                  <c:v>41766.083333333336</c:v>
                </c:pt>
                <c:pt idx="3708">
                  <c:v>41766.208333333336</c:v>
                </c:pt>
                <c:pt idx="3709">
                  <c:v>41766.333333333336</c:v>
                </c:pt>
                <c:pt idx="3710">
                  <c:v>41766.458333333336</c:v>
                </c:pt>
                <c:pt idx="3711">
                  <c:v>41766.583333333336</c:v>
                </c:pt>
                <c:pt idx="3712">
                  <c:v>41766.708333333336</c:v>
                </c:pt>
                <c:pt idx="3713">
                  <c:v>41766.833333333336</c:v>
                </c:pt>
                <c:pt idx="3714">
                  <c:v>41766.958333333336</c:v>
                </c:pt>
                <c:pt idx="3715">
                  <c:v>41767.083333333336</c:v>
                </c:pt>
                <c:pt idx="3716">
                  <c:v>41767.208333333336</c:v>
                </c:pt>
                <c:pt idx="3717">
                  <c:v>41767.333333333336</c:v>
                </c:pt>
                <c:pt idx="3718">
                  <c:v>41767.458333333336</c:v>
                </c:pt>
                <c:pt idx="3719">
                  <c:v>41767.583333333336</c:v>
                </c:pt>
                <c:pt idx="3720">
                  <c:v>41767.708333333336</c:v>
                </c:pt>
                <c:pt idx="3721">
                  <c:v>41767.833333333336</c:v>
                </c:pt>
                <c:pt idx="3722">
                  <c:v>41767.958333333336</c:v>
                </c:pt>
                <c:pt idx="3723">
                  <c:v>41768.083333333336</c:v>
                </c:pt>
                <c:pt idx="3724">
                  <c:v>41768.208333333336</c:v>
                </c:pt>
                <c:pt idx="3725">
                  <c:v>41768.333333333336</c:v>
                </c:pt>
                <c:pt idx="3726">
                  <c:v>41768.458333333336</c:v>
                </c:pt>
                <c:pt idx="3727">
                  <c:v>41768.583333333336</c:v>
                </c:pt>
                <c:pt idx="3728">
                  <c:v>41768.708333333336</c:v>
                </c:pt>
                <c:pt idx="3729">
                  <c:v>41768.833333333336</c:v>
                </c:pt>
                <c:pt idx="3730">
                  <c:v>41768.958333333336</c:v>
                </c:pt>
                <c:pt idx="3731">
                  <c:v>41769.083333333336</c:v>
                </c:pt>
                <c:pt idx="3732">
                  <c:v>41769.208333333336</c:v>
                </c:pt>
                <c:pt idx="3733">
                  <c:v>41769.333333333336</c:v>
                </c:pt>
                <c:pt idx="3734">
                  <c:v>41769.583333333336</c:v>
                </c:pt>
                <c:pt idx="3735">
                  <c:v>41769.708333333336</c:v>
                </c:pt>
                <c:pt idx="3736">
                  <c:v>41769.833333333336</c:v>
                </c:pt>
                <c:pt idx="3737">
                  <c:v>41769.958333333336</c:v>
                </c:pt>
                <c:pt idx="3738">
                  <c:v>41770.208333333336</c:v>
                </c:pt>
                <c:pt idx="3739">
                  <c:v>41770.333333333336</c:v>
                </c:pt>
                <c:pt idx="3740">
                  <c:v>41770.458333333336</c:v>
                </c:pt>
                <c:pt idx="3741">
                  <c:v>41770.583333333336</c:v>
                </c:pt>
                <c:pt idx="3742">
                  <c:v>41770.708333333336</c:v>
                </c:pt>
                <c:pt idx="3743">
                  <c:v>41770.833333333336</c:v>
                </c:pt>
                <c:pt idx="3744">
                  <c:v>41770.958333333336</c:v>
                </c:pt>
                <c:pt idx="3745">
                  <c:v>41771.083333333336</c:v>
                </c:pt>
                <c:pt idx="3746">
                  <c:v>41771.208333333336</c:v>
                </c:pt>
                <c:pt idx="3747">
                  <c:v>41771.333333333336</c:v>
                </c:pt>
                <c:pt idx="3748">
                  <c:v>41771.458333333336</c:v>
                </c:pt>
                <c:pt idx="3749">
                  <c:v>41771.583333333336</c:v>
                </c:pt>
                <c:pt idx="3750">
                  <c:v>41771.708333333336</c:v>
                </c:pt>
                <c:pt idx="3751">
                  <c:v>41771.833333333336</c:v>
                </c:pt>
                <c:pt idx="3752">
                  <c:v>41771.958333333336</c:v>
                </c:pt>
                <c:pt idx="3753">
                  <c:v>41772.083333333336</c:v>
                </c:pt>
                <c:pt idx="3754">
                  <c:v>41772.208333333336</c:v>
                </c:pt>
                <c:pt idx="3755">
                  <c:v>41772.333333333336</c:v>
                </c:pt>
                <c:pt idx="3756">
                  <c:v>41772.458333333336</c:v>
                </c:pt>
                <c:pt idx="3757">
                  <c:v>41772.583333333336</c:v>
                </c:pt>
                <c:pt idx="3758">
                  <c:v>41772.708333333336</c:v>
                </c:pt>
                <c:pt idx="3759">
                  <c:v>41772.833333333336</c:v>
                </c:pt>
                <c:pt idx="3760">
                  <c:v>41772.958333333336</c:v>
                </c:pt>
                <c:pt idx="3761">
                  <c:v>41773.083333333336</c:v>
                </c:pt>
                <c:pt idx="3762">
                  <c:v>41773.208333333336</c:v>
                </c:pt>
                <c:pt idx="3763">
                  <c:v>41773.333333333336</c:v>
                </c:pt>
                <c:pt idx="3764">
                  <c:v>41773.458333333336</c:v>
                </c:pt>
                <c:pt idx="3765">
                  <c:v>41773.583333333336</c:v>
                </c:pt>
                <c:pt idx="3766">
                  <c:v>41773.708333333336</c:v>
                </c:pt>
                <c:pt idx="3767">
                  <c:v>41773.833333333336</c:v>
                </c:pt>
                <c:pt idx="3768">
                  <c:v>41773.958333333336</c:v>
                </c:pt>
                <c:pt idx="3769">
                  <c:v>41774.083333333336</c:v>
                </c:pt>
                <c:pt idx="3770">
                  <c:v>41774.208333333336</c:v>
                </c:pt>
                <c:pt idx="3771">
                  <c:v>41774.333333333336</c:v>
                </c:pt>
                <c:pt idx="3772">
                  <c:v>41774.458333333336</c:v>
                </c:pt>
                <c:pt idx="3773">
                  <c:v>41774.583333333336</c:v>
                </c:pt>
                <c:pt idx="3774">
                  <c:v>41774.708333333336</c:v>
                </c:pt>
                <c:pt idx="3775">
                  <c:v>41774.833333333336</c:v>
                </c:pt>
                <c:pt idx="3776">
                  <c:v>41774.958333333336</c:v>
                </c:pt>
                <c:pt idx="3777">
                  <c:v>41775.083333333336</c:v>
                </c:pt>
                <c:pt idx="3778">
                  <c:v>41775.208333333336</c:v>
                </c:pt>
                <c:pt idx="3779">
                  <c:v>41775.333333333336</c:v>
                </c:pt>
                <c:pt idx="3780">
                  <c:v>41775.458333333336</c:v>
                </c:pt>
                <c:pt idx="3781">
                  <c:v>41775.583333333336</c:v>
                </c:pt>
                <c:pt idx="3782">
                  <c:v>41775.708333333336</c:v>
                </c:pt>
                <c:pt idx="3783">
                  <c:v>41775.833333333336</c:v>
                </c:pt>
                <c:pt idx="3784">
                  <c:v>41775.958333333336</c:v>
                </c:pt>
                <c:pt idx="3785">
                  <c:v>41776.083333333336</c:v>
                </c:pt>
                <c:pt idx="3786">
                  <c:v>41776.208333333336</c:v>
                </c:pt>
                <c:pt idx="3787">
                  <c:v>41776.333333333336</c:v>
                </c:pt>
                <c:pt idx="3788">
                  <c:v>41776.458333333336</c:v>
                </c:pt>
                <c:pt idx="3789">
                  <c:v>41776.583333333336</c:v>
                </c:pt>
                <c:pt idx="3790">
                  <c:v>41776.708333333336</c:v>
                </c:pt>
                <c:pt idx="3791">
                  <c:v>41776.833333333336</c:v>
                </c:pt>
                <c:pt idx="3792">
                  <c:v>41776.958333333336</c:v>
                </c:pt>
                <c:pt idx="3793">
                  <c:v>41777.083333333336</c:v>
                </c:pt>
                <c:pt idx="3794">
                  <c:v>41777.208333333336</c:v>
                </c:pt>
                <c:pt idx="3795">
                  <c:v>41777.333333333336</c:v>
                </c:pt>
                <c:pt idx="3796">
                  <c:v>41777.458333333336</c:v>
                </c:pt>
                <c:pt idx="3797">
                  <c:v>41777.583333333336</c:v>
                </c:pt>
                <c:pt idx="3798">
                  <c:v>41777.708333333336</c:v>
                </c:pt>
                <c:pt idx="3799">
                  <c:v>41777.833333333336</c:v>
                </c:pt>
                <c:pt idx="3800">
                  <c:v>41777.958333333336</c:v>
                </c:pt>
                <c:pt idx="3801">
                  <c:v>41778.083333333336</c:v>
                </c:pt>
                <c:pt idx="3802">
                  <c:v>41778.208333333336</c:v>
                </c:pt>
                <c:pt idx="3803">
                  <c:v>41778.333333333336</c:v>
                </c:pt>
                <c:pt idx="3804">
                  <c:v>41778.458333333336</c:v>
                </c:pt>
                <c:pt idx="3805">
                  <c:v>41778.583333333336</c:v>
                </c:pt>
                <c:pt idx="3806">
                  <c:v>41778.708333333336</c:v>
                </c:pt>
                <c:pt idx="3807">
                  <c:v>41778.833333333336</c:v>
                </c:pt>
                <c:pt idx="3808">
                  <c:v>41778.958333333336</c:v>
                </c:pt>
                <c:pt idx="3809">
                  <c:v>41779.083333333336</c:v>
                </c:pt>
                <c:pt idx="3810">
                  <c:v>41779.208333333336</c:v>
                </c:pt>
                <c:pt idx="3811">
                  <c:v>41779.333333333336</c:v>
                </c:pt>
                <c:pt idx="3812">
                  <c:v>41779.458333333336</c:v>
                </c:pt>
                <c:pt idx="3813">
                  <c:v>41779.583333333336</c:v>
                </c:pt>
                <c:pt idx="3814">
                  <c:v>41779.708333333336</c:v>
                </c:pt>
                <c:pt idx="3815">
                  <c:v>41779.833333333336</c:v>
                </c:pt>
                <c:pt idx="3816">
                  <c:v>41779.958333333336</c:v>
                </c:pt>
                <c:pt idx="3817">
                  <c:v>41780.083333333336</c:v>
                </c:pt>
                <c:pt idx="3818">
                  <c:v>41780.208333333336</c:v>
                </c:pt>
                <c:pt idx="3819">
                  <c:v>41780.333333333336</c:v>
                </c:pt>
                <c:pt idx="3820">
                  <c:v>41780.458333333336</c:v>
                </c:pt>
                <c:pt idx="3821">
                  <c:v>41780.583333333336</c:v>
                </c:pt>
                <c:pt idx="3822">
                  <c:v>41780.708333333336</c:v>
                </c:pt>
                <c:pt idx="3823">
                  <c:v>41780.833333333336</c:v>
                </c:pt>
                <c:pt idx="3824">
                  <c:v>41780.958333333336</c:v>
                </c:pt>
                <c:pt idx="3825">
                  <c:v>41781.083333333336</c:v>
                </c:pt>
                <c:pt idx="3826">
                  <c:v>41781.208333333336</c:v>
                </c:pt>
                <c:pt idx="3827">
                  <c:v>41781.333333333336</c:v>
                </c:pt>
                <c:pt idx="3828">
                  <c:v>41781.458333333336</c:v>
                </c:pt>
                <c:pt idx="3829">
                  <c:v>41781.583333333336</c:v>
                </c:pt>
                <c:pt idx="3830">
                  <c:v>41781.708333333336</c:v>
                </c:pt>
                <c:pt idx="3831">
                  <c:v>41781.833333333336</c:v>
                </c:pt>
                <c:pt idx="3832">
                  <c:v>41781.958333333336</c:v>
                </c:pt>
                <c:pt idx="3833">
                  <c:v>41782.083333333336</c:v>
                </c:pt>
                <c:pt idx="3834">
                  <c:v>41782.333333333336</c:v>
                </c:pt>
                <c:pt idx="3835">
                  <c:v>41782.458333333336</c:v>
                </c:pt>
                <c:pt idx="3836">
                  <c:v>41782.583333333336</c:v>
                </c:pt>
                <c:pt idx="3837">
                  <c:v>41782.708333333336</c:v>
                </c:pt>
                <c:pt idx="3838">
                  <c:v>41782.833333333336</c:v>
                </c:pt>
                <c:pt idx="3839">
                  <c:v>41782.958333333336</c:v>
                </c:pt>
                <c:pt idx="3840">
                  <c:v>41783.083333333336</c:v>
                </c:pt>
                <c:pt idx="3841">
                  <c:v>41783.208333333336</c:v>
                </c:pt>
                <c:pt idx="3842">
                  <c:v>41783.333333333336</c:v>
                </c:pt>
                <c:pt idx="3843">
                  <c:v>41783.458333333336</c:v>
                </c:pt>
                <c:pt idx="3844">
                  <c:v>41783.583333333336</c:v>
                </c:pt>
                <c:pt idx="3845">
                  <c:v>41783.708333333336</c:v>
                </c:pt>
                <c:pt idx="3846">
                  <c:v>41783.833333333336</c:v>
                </c:pt>
                <c:pt idx="3847">
                  <c:v>41783.958333333336</c:v>
                </c:pt>
                <c:pt idx="3848">
                  <c:v>41784.083333333336</c:v>
                </c:pt>
                <c:pt idx="3849">
                  <c:v>41784.208333333336</c:v>
                </c:pt>
                <c:pt idx="3850">
                  <c:v>41784.333333333336</c:v>
                </c:pt>
                <c:pt idx="3851">
                  <c:v>41784.458333333336</c:v>
                </c:pt>
                <c:pt idx="3852">
                  <c:v>41784.583333333336</c:v>
                </c:pt>
                <c:pt idx="3853">
                  <c:v>41784.708333333336</c:v>
                </c:pt>
                <c:pt idx="3854">
                  <c:v>41784.833333333336</c:v>
                </c:pt>
                <c:pt idx="3855">
                  <c:v>41784.958333333336</c:v>
                </c:pt>
                <c:pt idx="3856">
                  <c:v>41785.083333333336</c:v>
                </c:pt>
                <c:pt idx="3857">
                  <c:v>41785.208333333336</c:v>
                </c:pt>
                <c:pt idx="3858">
                  <c:v>41785.333333333336</c:v>
                </c:pt>
                <c:pt idx="3859">
                  <c:v>41785.458333333336</c:v>
                </c:pt>
                <c:pt idx="3860">
                  <c:v>41785.583333333336</c:v>
                </c:pt>
                <c:pt idx="3861">
                  <c:v>41785.708333333336</c:v>
                </c:pt>
                <c:pt idx="3862">
                  <c:v>41785.833333333336</c:v>
                </c:pt>
                <c:pt idx="3863">
                  <c:v>41785.958333333336</c:v>
                </c:pt>
                <c:pt idx="3864">
                  <c:v>41786.083333333336</c:v>
                </c:pt>
                <c:pt idx="3865">
                  <c:v>41786.208333333336</c:v>
                </c:pt>
                <c:pt idx="3866">
                  <c:v>41786.333333333336</c:v>
                </c:pt>
                <c:pt idx="3867">
                  <c:v>41786.458333333336</c:v>
                </c:pt>
                <c:pt idx="3868">
                  <c:v>41786.583333333336</c:v>
                </c:pt>
                <c:pt idx="3869">
                  <c:v>41786.708333333336</c:v>
                </c:pt>
                <c:pt idx="3870">
                  <c:v>41786.833333333336</c:v>
                </c:pt>
                <c:pt idx="3871">
                  <c:v>41786.958333333336</c:v>
                </c:pt>
                <c:pt idx="3872">
                  <c:v>41787.083333333336</c:v>
                </c:pt>
                <c:pt idx="3873">
                  <c:v>41787.208333333336</c:v>
                </c:pt>
                <c:pt idx="3874">
                  <c:v>41787.333333333336</c:v>
                </c:pt>
                <c:pt idx="3875">
                  <c:v>41787.458333333336</c:v>
                </c:pt>
                <c:pt idx="3876">
                  <c:v>41787.583333333336</c:v>
                </c:pt>
                <c:pt idx="3877">
                  <c:v>41787.708333333336</c:v>
                </c:pt>
                <c:pt idx="3878">
                  <c:v>41787.833333333336</c:v>
                </c:pt>
                <c:pt idx="3879">
                  <c:v>41787.958333333336</c:v>
                </c:pt>
                <c:pt idx="3880">
                  <c:v>41788.083333333336</c:v>
                </c:pt>
                <c:pt idx="3881">
                  <c:v>41788.208333333336</c:v>
                </c:pt>
                <c:pt idx="3882">
                  <c:v>41788.458333333336</c:v>
                </c:pt>
                <c:pt idx="3883">
                  <c:v>41788.583333333336</c:v>
                </c:pt>
                <c:pt idx="3884">
                  <c:v>41788.708333333336</c:v>
                </c:pt>
                <c:pt idx="3885">
                  <c:v>41788.833333333336</c:v>
                </c:pt>
                <c:pt idx="3886">
                  <c:v>41788.958333333336</c:v>
                </c:pt>
                <c:pt idx="3887">
                  <c:v>41789.083333333336</c:v>
                </c:pt>
                <c:pt idx="3888">
                  <c:v>41789.208333333336</c:v>
                </c:pt>
                <c:pt idx="3889">
                  <c:v>41789.333333333336</c:v>
                </c:pt>
                <c:pt idx="3890">
                  <c:v>41789.458333333336</c:v>
                </c:pt>
                <c:pt idx="3891">
                  <c:v>41789.583333333336</c:v>
                </c:pt>
                <c:pt idx="3892">
                  <c:v>41789.708333333336</c:v>
                </c:pt>
                <c:pt idx="3893">
                  <c:v>41789.833333333336</c:v>
                </c:pt>
                <c:pt idx="3894">
                  <c:v>41789.958333333336</c:v>
                </c:pt>
                <c:pt idx="3895">
                  <c:v>41790.083333333336</c:v>
                </c:pt>
                <c:pt idx="3896">
                  <c:v>41790.208333333336</c:v>
                </c:pt>
                <c:pt idx="3897">
                  <c:v>41790.333333333336</c:v>
                </c:pt>
                <c:pt idx="3898">
                  <c:v>41790.458333333336</c:v>
                </c:pt>
                <c:pt idx="3899">
                  <c:v>41790.583333333336</c:v>
                </c:pt>
                <c:pt idx="3900">
                  <c:v>41790.708333333336</c:v>
                </c:pt>
                <c:pt idx="3901">
                  <c:v>41790.833333333336</c:v>
                </c:pt>
                <c:pt idx="3902">
                  <c:v>41790.958333333336</c:v>
                </c:pt>
                <c:pt idx="3903">
                  <c:v>41791.083333333336</c:v>
                </c:pt>
                <c:pt idx="3904">
                  <c:v>41791.208333333336</c:v>
                </c:pt>
                <c:pt idx="3905">
                  <c:v>41791.333333333336</c:v>
                </c:pt>
                <c:pt idx="3906">
                  <c:v>41791.458333333336</c:v>
                </c:pt>
                <c:pt idx="3907">
                  <c:v>41791.583333333336</c:v>
                </c:pt>
                <c:pt idx="3908">
                  <c:v>41791.708333333336</c:v>
                </c:pt>
                <c:pt idx="3909">
                  <c:v>41791.833333333336</c:v>
                </c:pt>
                <c:pt idx="3910">
                  <c:v>41791.958333333336</c:v>
                </c:pt>
                <c:pt idx="3911">
                  <c:v>41792.083333333336</c:v>
                </c:pt>
                <c:pt idx="3912">
                  <c:v>41792.208333333336</c:v>
                </c:pt>
                <c:pt idx="3913">
                  <c:v>41792.333333333336</c:v>
                </c:pt>
                <c:pt idx="3914">
                  <c:v>41792.458333333336</c:v>
                </c:pt>
                <c:pt idx="3915">
                  <c:v>41792.583333333336</c:v>
                </c:pt>
                <c:pt idx="3916">
                  <c:v>41792.708333333336</c:v>
                </c:pt>
                <c:pt idx="3917">
                  <c:v>41792.833333333336</c:v>
                </c:pt>
                <c:pt idx="3918">
                  <c:v>41792.958333333336</c:v>
                </c:pt>
                <c:pt idx="3919">
                  <c:v>41793.083333333336</c:v>
                </c:pt>
                <c:pt idx="3920">
                  <c:v>41793.208333333336</c:v>
                </c:pt>
                <c:pt idx="3921">
                  <c:v>41793.333333333336</c:v>
                </c:pt>
                <c:pt idx="3922">
                  <c:v>41793.458333333336</c:v>
                </c:pt>
                <c:pt idx="3923">
                  <c:v>41793.583333333336</c:v>
                </c:pt>
                <c:pt idx="3924">
                  <c:v>41793.708333333336</c:v>
                </c:pt>
                <c:pt idx="3925">
                  <c:v>41793.833333333336</c:v>
                </c:pt>
                <c:pt idx="3926">
                  <c:v>41793.958333333336</c:v>
                </c:pt>
                <c:pt idx="3927">
                  <c:v>41794.083333333336</c:v>
                </c:pt>
                <c:pt idx="3928">
                  <c:v>41794.208333333336</c:v>
                </c:pt>
                <c:pt idx="3929">
                  <c:v>41794.333333333336</c:v>
                </c:pt>
                <c:pt idx="3930">
                  <c:v>41794.458333333336</c:v>
                </c:pt>
                <c:pt idx="3931">
                  <c:v>41794.583333333336</c:v>
                </c:pt>
                <c:pt idx="3932">
                  <c:v>41794.708333333336</c:v>
                </c:pt>
                <c:pt idx="3933">
                  <c:v>41794.833333333336</c:v>
                </c:pt>
                <c:pt idx="3934">
                  <c:v>41794.958333333336</c:v>
                </c:pt>
                <c:pt idx="3935">
                  <c:v>41795.083333333336</c:v>
                </c:pt>
                <c:pt idx="3936">
                  <c:v>41795.208333333336</c:v>
                </c:pt>
                <c:pt idx="3937">
                  <c:v>41795.333333333336</c:v>
                </c:pt>
                <c:pt idx="3938">
                  <c:v>41795.458333333336</c:v>
                </c:pt>
                <c:pt idx="3939">
                  <c:v>41795.583333333336</c:v>
                </c:pt>
                <c:pt idx="3940">
                  <c:v>41795.708333333336</c:v>
                </c:pt>
                <c:pt idx="3941">
                  <c:v>41795.833333333336</c:v>
                </c:pt>
                <c:pt idx="3942">
                  <c:v>41795.958333333336</c:v>
                </c:pt>
                <c:pt idx="3943">
                  <c:v>41796.083333333336</c:v>
                </c:pt>
                <c:pt idx="3944">
                  <c:v>41796.208333333336</c:v>
                </c:pt>
                <c:pt idx="3945">
                  <c:v>41796.333333333336</c:v>
                </c:pt>
                <c:pt idx="3946">
                  <c:v>41796.458333333336</c:v>
                </c:pt>
                <c:pt idx="3947">
                  <c:v>41796.583333333336</c:v>
                </c:pt>
                <c:pt idx="3948">
                  <c:v>41796.708333333336</c:v>
                </c:pt>
                <c:pt idx="3949">
                  <c:v>41796.833333333336</c:v>
                </c:pt>
                <c:pt idx="3950">
                  <c:v>41796.958333333336</c:v>
                </c:pt>
                <c:pt idx="3951">
                  <c:v>41797.083333333336</c:v>
                </c:pt>
                <c:pt idx="3952">
                  <c:v>41797.208333333336</c:v>
                </c:pt>
                <c:pt idx="3953">
                  <c:v>41797.333333333336</c:v>
                </c:pt>
                <c:pt idx="3954">
                  <c:v>41797.458333333336</c:v>
                </c:pt>
                <c:pt idx="3955">
                  <c:v>41797.583333333336</c:v>
                </c:pt>
                <c:pt idx="3956">
                  <c:v>41797.708333333336</c:v>
                </c:pt>
                <c:pt idx="3957">
                  <c:v>41797.833333333336</c:v>
                </c:pt>
                <c:pt idx="3958">
                  <c:v>41797.958333333336</c:v>
                </c:pt>
                <c:pt idx="3959">
                  <c:v>41798.208333333336</c:v>
                </c:pt>
                <c:pt idx="3960">
                  <c:v>41798.333333333336</c:v>
                </c:pt>
                <c:pt idx="3961">
                  <c:v>41798.458333333336</c:v>
                </c:pt>
                <c:pt idx="3962">
                  <c:v>41798.583333333336</c:v>
                </c:pt>
                <c:pt idx="3963">
                  <c:v>41798.708333333336</c:v>
                </c:pt>
                <c:pt idx="3964">
                  <c:v>41798.833333333336</c:v>
                </c:pt>
                <c:pt idx="3965">
                  <c:v>41798.958333333336</c:v>
                </c:pt>
                <c:pt idx="3966">
                  <c:v>41799.083333333336</c:v>
                </c:pt>
                <c:pt idx="3967">
                  <c:v>41799.208333333336</c:v>
                </c:pt>
                <c:pt idx="3968">
                  <c:v>41799.333333333336</c:v>
                </c:pt>
                <c:pt idx="3969">
                  <c:v>41799.458333333336</c:v>
                </c:pt>
                <c:pt idx="3970">
                  <c:v>41799.583333333336</c:v>
                </c:pt>
                <c:pt idx="3971">
                  <c:v>41799.708333333336</c:v>
                </c:pt>
                <c:pt idx="3972">
                  <c:v>41799.833333333336</c:v>
                </c:pt>
                <c:pt idx="3973">
                  <c:v>41799.958333333336</c:v>
                </c:pt>
                <c:pt idx="3974">
                  <c:v>41800.083333333336</c:v>
                </c:pt>
                <c:pt idx="3975">
                  <c:v>41800.208333333336</c:v>
                </c:pt>
                <c:pt idx="3976">
                  <c:v>41800.333333333336</c:v>
                </c:pt>
                <c:pt idx="3977">
                  <c:v>41800.458333333336</c:v>
                </c:pt>
                <c:pt idx="3978">
                  <c:v>41800.583333333336</c:v>
                </c:pt>
                <c:pt idx="3979">
                  <c:v>41800.708333333336</c:v>
                </c:pt>
                <c:pt idx="3980">
                  <c:v>41800.833333333336</c:v>
                </c:pt>
                <c:pt idx="3981">
                  <c:v>41800.958333333336</c:v>
                </c:pt>
                <c:pt idx="3982">
                  <c:v>41801.083333333336</c:v>
                </c:pt>
                <c:pt idx="3983">
                  <c:v>41801.208333333336</c:v>
                </c:pt>
                <c:pt idx="3984">
                  <c:v>41801.333333333336</c:v>
                </c:pt>
                <c:pt idx="3985">
                  <c:v>41801.458333333336</c:v>
                </c:pt>
                <c:pt idx="3986">
                  <c:v>41801.583333333336</c:v>
                </c:pt>
                <c:pt idx="3987">
                  <c:v>41801.708333333336</c:v>
                </c:pt>
                <c:pt idx="3988">
                  <c:v>41801.833333333336</c:v>
                </c:pt>
                <c:pt idx="3989">
                  <c:v>41801.958333333336</c:v>
                </c:pt>
                <c:pt idx="3990">
                  <c:v>41802.083333333336</c:v>
                </c:pt>
                <c:pt idx="3991">
                  <c:v>41802.208333333336</c:v>
                </c:pt>
                <c:pt idx="3992">
                  <c:v>41802.333333333336</c:v>
                </c:pt>
                <c:pt idx="3993">
                  <c:v>41802.458333333336</c:v>
                </c:pt>
                <c:pt idx="3994">
                  <c:v>41802.583333333336</c:v>
                </c:pt>
                <c:pt idx="3995">
                  <c:v>41802.708333333336</c:v>
                </c:pt>
                <c:pt idx="3996">
                  <c:v>41802.833333333336</c:v>
                </c:pt>
                <c:pt idx="3997">
                  <c:v>41802.958333333336</c:v>
                </c:pt>
                <c:pt idx="3998">
                  <c:v>41803.083333333336</c:v>
                </c:pt>
                <c:pt idx="3999">
                  <c:v>41803.208333333336</c:v>
                </c:pt>
                <c:pt idx="4000">
                  <c:v>41803.333333333336</c:v>
                </c:pt>
                <c:pt idx="4001">
                  <c:v>41803.458333333336</c:v>
                </c:pt>
                <c:pt idx="4002">
                  <c:v>41803.583333333336</c:v>
                </c:pt>
                <c:pt idx="4003">
                  <c:v>41803.708333333336</c:v>
                </c:pt>
                <c:pt idx="4004">
                  <c:v>41803.833333333336</c:v>
                </c:pt>
                <c:pt idx="4005">
                  <c:v>41803.958333333336</c:v>
                </c:pt>
                <c:pt idx="4006">
                  <c:v>41804.083333333336</c:v>
                </c:pt>
                <c:pt idx="4007">
                  <c:v>41804.208333333336</c:v>
                </c:pt>
                <c:pt idx="4008">
                  <c:v>41804.333333333336</c:v>
                </c:pt>
                <c:pt idx="4009">
                  <c:v>41804.458333333336</c:v>
                </c:pt>
                <c:pt idx="4010">
                  <c:v>41804.583333333336</c:v>
                </c:pt>
                <c:pt idx="4011">
                  <c:v>41804.708333333336</c:v>
                </c:pt>
                <c:pt idx="4012">
                  <c:v>41804.833333333336</c:v>
                </c:pt>
                <c:pt idx="4013">
                  <c:v>41804.958333333336</c:v>
                </c:pt>
                <c:pt idx="4014">
                  <c:v>41805.083333333336</c:v>
                </c:pt>
                <c:pt idx="4015">
                  <c:v>41805.208333333336</c:v>
                </c:pt>
                <c:pt idx="4016">
                  <c:v>41805.333333333336</c:v>
                </c:pt>
                <c:pt idx="4017">
                  <c:v>41805.458333333336</c:v>
                </c:pt>
                <c:pt idx="4018">
                  <c:v>41805.583333333336</c:v>
                </c:pt>
                <c:pt idx="4019">
                  <c:v>41805.708333333336</c:v>
                </c:pt>
                <c:pt idx="4020">
                  <c:v>41805.833333333336</c:v>
                </c:pt>
                <c:pt idx="4021">
                  <c:v>41805.958333333336</c:v>
                </c:pt>
                <c:pt idx="4022">
                  <c:v>41806.083333333336</c:v>
                </c:pt>
                <c:pt idx="4023">
                  <c:v>41806.208333333336</c:v>
                </c:pt>
                <c:pt idx="4024">
                  <c:v>41806.333333333336</c:v>
                </c:pt>
                <c:pt idx="4025">
                  <c:v>41806.458333333336</c:v>
                </c:pt>
                <c:pt idx="4026">
                  <c:v>41806.583333333336</c:v>
                </c:pt>
                <c:pt idx="4027">
                  <c:v>41806.708333333336</c:v>
                </c:pt>
                <c:pt idx="4028">
                  <c:v>41806.833333333336</c:v>
                </c:pt>
                <c:pt idx="4029">
                  <c:v>41806.958333333336</c:v>
                </c:pt>
                <c:pt idx="4030">
                  <c:v>41807.083333333336</c:v>
                </c:pt>
                <c:pt idx="4031">
                  <c:v>41807.208333333336</c:v>
                </c:pt>
                <c:pt idx="4032">
                  <c:v>41807.333333333336</c:v>
                </c:pt>
                <c:pt idx="4033">
                  <c:v>41807.458333333336</c:v>
                </c:pt>
                <c:pt idx="4034">
                  <c:v>41807.583333333336</c:v>
                </c:pt>
                <c:pt idx="4035">
                  <c:v>41807.708333333336</c:v>
                </c:pt>
                <c:pt idx="4036">
                  <c:v>41807.833333333336</c:v>
                </c:pt>
                <c:pt idx="4037">
                  <c:v>41807.958333333336</c:v>
                </c:pt>
                <c:pt idx="4038">
                  <c:v>41808.083333333336</c:v>
                </c:pt>
                <c:pt idx="4039">
                  <c:v>41808.208333333336</c:v>
                </c:pt>
                <c:pt idx="4040">
                  <c:v>41808.333333333336</c:v>
                </c:pt>
                <c:pt idx="4041">
                  <c:v>41808.583333333336</c:v>
                </c:pt>
                <c:pt idx="4042">
                  <c:v>41808.708333333336</c:v>
                </c:pt>
                <c:pt idx="4043">
                  <c:v>41808.833333333336</c:v>
                </c:pt>
                <c:pt idx="4044">
                  <c:v>41808.958333333336</c:v>
                </c:pt>
                <c:pt idx="4045">
                  <c:v>41809.083333333336</c:v>
                </c:pt>
                <c:pt idx="4046">
                  <c:v>41809.333333333336</c:v>
                </c:pt>
                <c:pt idx="4047">
                  <c:v>41809.458333333336</c:v>
                </c:pt>
                <c:pt idx="4048">
                  <c:v>41809.583333333336</c:v>
                </c:pt>
                <c:pt idx="4049">
                  <c:v>41809.708333333336</c:v>
                </c:pt>
                <c:pt idx="4050">
                  <c:v>41809.833333333336</c:v>
                </c:pt>
                <c:pt idx="4051">
                  <c:v>41809.958333333336</c:v>
                </c:pt>
                <c:pt idx="4052">
                  <c:v>41810.083333333336</c:v>
                </c:pt>
                <c:pt idx="4053">
                  <c:v>41810.208333333336</c:v>
                </c:pt>
                <c:pt idx="4054">
                  <c:v>41810.333333333336</c:v>
                </c:pt>
                <c:pt idx="4055">
                  <c:v>41810.458333333336</c:v>
                </c:pt>
                <c:pt idx="4056">
                  <c:v>41810.583333333336</c:v>
                </c:pt>
                <c:pt idx="4057">
                  <c:v>41810.708333333336</c:v>
                </c:pt>
                <c:pt idx="4058">
                  <c:v>41810.833333333336</c:v>
                </c:pt>
                <c:pt idx="4059">
                  <c:v>41811.083333333336</c:v>
                </c:pt>
                <c:pt idx="4060">
                  <c:v>41811.208333333336</c:v>
                </c:pt>
                <c:pt idx="4061">
                  <c:v>41811.333333333336</c:v>
                </c:pt>
                <c:pt idx="4062">
                  <c:v>41811.458333333336</c:v>
                </c:pt>
                <c:pt idx="4063">
                  <c:v>41811.583333333336</c:v>
                </c:pt>
                <c:pt idx="4064">
                  <c:v>41811.708333333336</c:v>
                </c:pt>
                <c:pt idx="4065">
                  <c:v>41811.833333333336</c:v>
                </c:pt>
                <c:pt idx="4066">
                  <c:v>41811.958333333336</c:v>
                </c:pt>
                <c:pt idx="4067">
                  <c:v>41812.083333333336</c:v>
                </c:pt>
                <c:pt idx="4068">
                  <c:v>41812.208333333336</c:v>
                </c:pt>
                <c:pt idx="4069">
                  <c:v>41812.333333333336</c:v>
                </c:pt>
                <c:pt idx="4070">
                  <c:v>41812.458333333336</c:v>
                </c:pt>
                <c:pt idx="4071">
                  <c:v>41812.583333333336</c:v>
                </c:pt>
                <c:pt idx="4072">
                  <c:v>41812.708333333336</c:v>
                </c:pt>
                <c:pt idx="4073">
                  <c:v>41812.833333333336</c:v>
                </c:pt>
                <c:pt idx="4074">
                  <c:v>41812.958333333336</c:v>
                </c:pt>
                <c:pt idx="4075">
                  <c:v>41813.083333333336</c:v>
                </c:pt>
                <c:pt idx="4076">
                  <c:v>41813.208333333336</c:v>
                </c:pt>
                <c:pt idx="4077">
                  <c:v>41813.333333333336</c:v>
                </c:pt>
                <c:pt idx="4078">
                  <c:v>41813.458333333336</c:v>
                </c:pt>
                <c:pt idx="4079">
                  <c:v>41813.583333333336</c:v>
                </c:pt>
                <c:pt idx="4080">
                  <c:v>41813.708333333336</c:v>
                </c:pt>
                <c:pt idx="4081">
                  <c:v>41813.833333333336</c:v>
                </c:pt>
                <c:pt idx="4082">
                  <c:v>41813.958333333336</c:v>
                </c:pt>
                <c:pt idx="4083">
                  <c:v>41814.083333333336</c:v>
                </c:pt>
                <c:pt idx="4084">
                  <c:v>41814.208333333336</c:v>
                </c:pt>
                <c:pt idx="4085">
                  <c:v>41814.333333333336</c:v>
                </c:pt>
                <c:pt idx="4086">
                  <c:v>41814.458333333336</c:v>
                </c:pt>
                <c:pt idx="4087">
                  <c:v>41814.583333333336</c:v>
                </c:pt>
                <c:pt idx="4088">
                  <c:v>41814.708333333336</c:v>
                </c:pt>
                <c:pt idx="4089">
                  <c:v>41814.833333333336</c:v>
                </c:pt>
                <c:pt idx="4090">
                  <c:v>41814.958333333336</c:v>
                </c:pt>
                <c:pt idx="4091">
                  <c:v>41815.083333333336</c:v>
                </c:pt>
                <c:pt idx="4092">
                  <c:v>41815.208333333336</c:v>
                </c:pt>
                <c:pt idx="4093">
                  <c:v>41815.333333333336</c:v>
                </c:pt>
                <c:pt idx="4094">
                  <c:v>41815.458333333336</c:v>
                </c:pt>
                <c:pt idx="4095">
                  <c:v>41815.583333333336</c:v>
                </c:pt>
                <c:pt idx="4096">
                  <c:v>41815.708333333336</c:v>
                </c:pt>
                <c:pt idx="4097">
                  <c:v>41815.833333333336</c:v>
                </c:pt>
                <c:pt idx="4098">
                  <c:v>41815.958333333336</c:v>
                </c:pt>
                <c:pt idx="4099">
                  <c:v>41816.083333333336</c:v>
                </c:pt>
                <c:pt idx="4100">
                  <c:v>41816.208333333336</c:v>
                </c:pt>
                <c:pt idx="4101">
                  <c:v>41816.333333333336</c:v>
                </c:pt>
                <c:pt idx="4102">
                  <c:v>41816.458333333336</c:v>
                </c:pt>
                <c:pt idx="4103">
                  <c:v>41816.583333333336</c:v>
                </c:pt>
                <c:pt idx="4104">
                  <c:v>41816.708333333336</c:v>
                </c:pt>
                <c:pt idx="4105">
                  <c:v>41816.833333333336</c:v>
                </c:pt>
                <c:pt idx="4106">
                  <c:v>41816.958333333336</c:v>
                </c:pt>
                <c:pt idx="4107">
                  <c:v>41817.083333333336</c:v>
                </c:pt>
                <c:pt idx="4108">
                  <c:v>41817.208333333336</c:v>
                </c:pt>
                <c:pt idx="4109">
                  <c:v>41817.333333333336</c:v>
                </c:pt>
                <c:pt idx="4110">
                  <c:v>41817.458333333336</c:v>
                </c:pt>
                <c:pt idx="4111">
                  <c:v>41817.583333333336</c:v>
                </c:pt>
                <c:pt idx="4112">
                  <c:v>41817.708333333336</c:v>
                </c:pt>
                <c:pt idx="4113">
                  <c:v>41817.833333333336</c:v>
                </c:pt>
                <c:pt idx="4114">
                  <c:v>41817.958333333336</c:v>
                </c:pt>
                <c:pt idx="4115">
                  <c:v>41818.083333333336</c:v>
                </c:pt>
                <c:pt idx="4116">
                  <c:v>41818.208333333336</c:v>
                </c:pt>
                <c:pt idx="4117">
                  <c:v>41818.333333333336</c:v>
                </c:pt>
                <c:pt idx="4118">
                  <c:v>41818.458333333336</c:v>
                </c:pt>
                <c:pt idx="4119">
                  <c:v>41818.583333333336</c:v>
                </c:pt>
                <c:pt idx="4120">
                  <c:v>41818.708333333336</c:v>
                </c:pt>
                <c:pt idx="4121">
                  <c:v>41818.833333333336</c:v>
                </c:pt>
                <c:pt idx="4122">
                  <c:v>41818.958333333336</c:v>
                </c:pt>
                <c:pt idx="4123">
                  <c:v>41819.083333333336</c:v>
                </c:pt>
                <c:pt idx="4124">
                  <c:v>41819.208333333336</c:v>
                </c:pt>
                <c:pt idx="4125">
                  <c:v>41819.333333333336</c:v>
                </c:pt>
                <c:pt idx="4126">
                  <c:v>41819.458333333336</c:v>
                </c:pt>
                <c:pt idx="4127">
                  <c:v>41819.583333333336</c:v>
                </c:pt>
                <c:pt idx="4128">
                  <c:v>41819.708333333336</c:v>
                </c:pt>
                <c:pt idx="4129">
                  <c:v>41819.833333333336</c:v>
                </c:pt>
                <c:pt idx="4130">
                  <c:v>41819.958333333336</c:v>
                </c:pt>
                <c:pt idx="4131">
                  <c:v>41820.083333333336</c:v>
                </c:pt>
                <c:pt idx="4132">
                  <c:v>41820.208333333336</c:v>
                </c:pt>
                <c:pt idx="4133">
                  <c:v>41820.333333333336</c:v>
                </c:pt>
                <c:pt idx="4134">
                  <c:v>41820.458333333336</c:v>
                </c:pt>
                <c:pt idx="4135">
                  <c:v>41820.583333333336</c:v>
                </c:pt>
                <c:pt idx="4136">
                  <c:v>41820.708333333336</c:v>
                </c:pt>
                <c:pt idx="4137">
                  <c:v>41820.833333333336</c:v>
                </c:pt>
                <c:pt idx="4138">
                  <c:v>41820.958333333336</c:v>
                </c:pt>
                <c:pt idx="4139">
                  <c:v>41821.083333333336</c:v>
                </c:pt>
                <c:pt idx="4140">
                  <c:v>41821.208333333336</c:v>
                </c:pt>
                <c:pt idx="4141">
                  <c:v>41821.333333333336</c:v>
                </c:pt>
                <c:pt idx="4142">
                  <c:v>41821.458333333336</c:v>
                </c:pt>
                <c:pt idx="4143">
                  <c:v>41821.583333333336</c:v>
                </c:pt>
                <c:pt idx="4144">
                  <c:v>41821.708333333336</c:v>
                </c:pt>
                <c:pt idx="4145">
                  <c:v>41821.833333333336</c:v>
                </c:pt>
                <c:pt idx="4146">
                  <c:v>41821.958333333336</c:v>
                </c:pt>
                <c:pt idx="4147">
                  <c:v>41822.083333333336</c:v>
                </c:pt>
                <c:pt idx="4148">
                  <c:v>41822.208333333336</c:v>
                </c:pt>
                <c:pt idx="4149">
                  <c:v>41822.333333333336</c:v>
                </c:pt>
                <c:pt idx="4150">
                  <c:v>41822.458333333336</c:v>
                </c:pt>
                <c:pt idx="4151">
                  <c:v>41822.583333333336</c:v>
                </c:pt>
                <c:pt idx="4152">
                  <c:v>41822.708333333336</c:v>
                </c:pt>
                <c:pt idx="4153">
                  <c:v>41822.833333333336</c:v>
                </c:pt>
                <c:pt idx="4154">
                  <c:v>41822.958333333336</c:v>
                </c:pt>
                <c:pt idx="4155">
                  <c:v>41823.083333333336</c:v>
                </c:pt>
                <c:pt idx="4156">
                  <c:v>41823.208333333336</c:v>
                </c:pt>
                <c:pt idx="4157">
                  <c:v>41823.333333333336</c:v>
                </c:pt>
                <c:pt idx="4158">
                  <c:v>41823.458333333336</c:v>
                </c:pt>
                <c:pt idx="4159">
                  <c:v>41823.583333333336</c:v>
                </c:pt>
                <c:pt idx="4160">
                  <c:v>41823.708333333336</c:v>
                </c:pt>
                <c:pt idx="4161">
                  <c:v>41823.833333333336</c:v>
                </c:pt>
                <c:pt idx="4162">
                  <c:v>41823.958333333336</c:v>
                </c:pt>
                <c:pt idx="4163">
                  <c:v>41824.083333333336</c:v>
                </c:pt>
                <c:pt idx="4164">
                  <c:v>41824.208333333336</c:v>
                </c:pt>
                <c:pt idx="4165">
                  <c:v>41824.333333333336</c:v>
                </c:pt>
                <c:pt idx="4166">
                  <c:v>41824.458333333336</c:v>
                </c:pt>
                <c:pt idx="4167">
                  <c:v>41824.583333333336</c:v>
                </c:pt>
                <c:pt idx="4168">
                  <c:v>41824.708333333336</c:v>
                </c:pt>
                <c:pt idx="4169">
                  <c:v>41824.833333333336</c:v>
                </c:pt>
                <c:pt idx="4170">
                  <c:v>41824.958333333336</c:v>
                </c:pt>
                <c:pt idx="4171">
                  <c:v>41825.083333333336</c:v>
                </c:pt>
                <c:pt idx="4172">
                  <c:v>41825.208333333336</c:v>
                </c:pt>
                <c:pt idx="4173">
                  <c:v>41825.333333333336</c:v>
                </c:pt>
                <c:pt idx="4174">
                  <c:v>41825.458333333336</c:v>
                </c:pt>
                <c:pt idx="4175">
                  <c:v>41825.583333333336</c:v>
                </c:pt>
                <c:pt idx="4176">
                  <c:v>41825.708333333336</c:v>
                </c:pt>
                <c:pt idx="4177">
                  <c:v>41825.833333333336</c:v>
                </c:pt>
                <c:pt idx="4178">
                  <c:v>41825.958333333336</c:v>
                </c:pt>
                <c:pt idx="4179">
                  <c:v>41826.083333333336</c:v>
                </c:pt>
                <c:pt idx="4180">
                  <c:v>41826.208333333336</c:v>
                </c:pt>
                <c:pt idx="4181">
                  <c:v>41826.333333333336</c:v>
                </c:pt>
                <c:pt idx="4182">
                  <c:v>41826.458333333336</c:v>
                </c:pt>
                <c:pt idx="4183">
                  <c:v>41826.583333333336</c:v>
                </c:pt>
                <c:pt idx="4184">
                  <c:v>41826.708333333336</c:v>
                </c:pt>
                <c:pt idx="4185">
                  <c:v>41826.833333333336</c:v>
                </c:pt>
                <c:pt idx="4186">
                  <c:v>41826.958333333336</c:v>
                </c:pt>
                <c:pt idx="4187">
                  <c:v>41827.083333333336</c:v>
                </c:pt>
                <c:pt idx="4188">
                  <c:v>41827.208333333336</c:v>
                </c:pt>
                <c:pt idx="4189">
                  <c:v>41827.333333333336</c:v>
                </c:pt>
                <c:pt idx="4190">
                  <c:v>41827.458333333336</c:v>
                </c:pt>
                <c:pt idx="4191">
                  <c:v>41827.583333333336</c:v>
                </c:pt>
                <c:pt idx="4192">
                  <c:v>41827.708333333336</c:v>
                </c:pt>
                <c:pt idx="4193">
                  <c:v>41827.833333333336</c:v>
                </c:pt>
                <c:pt idx="4194">
                  <c:v>41827.958333333336</c:v>
                </c:pt>
                <c:pt idx="4195">
                  <c:v>41828.083333333336</c:v>
                </c:pt>
                <c:pt idx="4196">
                  <c:v>41828.208333333336</c:v>
                </c:pt>
                <c:pt idx="4197">
                  <c:v>41828.333333333336</c:v>
                </c:pt>
                <c:pt idx="4198">
                  <c:v>41828.458333333336</c:v>
                </c:pt>
                <c:pt idx="4199">
                  <c:v>41828.583333333336</c:v>
                </c:pt>
                <c:pt idx="4200">
                  <c:v>41828.708333333336</c:v>
                </c:pt>
                <c:pt idx="4201">
                  <c:v>41828.833333333336</c:v>
                </c:pt>
                <c:pt idx="4202">
                  <c:v>41828.958333333336</c:v>
                </c:pt>
                <c:pt idx="4203">
                  <c:v>41829.083333333336</c:v>
                </c:pt>
                <c:pt idx="4204">
                  <c:v>41829.208333333336</c:v>
                </c:pt>
                <c:pt idx="4205">
                  <c:v>41829.333333333336</c:v>
                </c:pt>
                <c:pt idx="4206">
                  <c:v>41829.458333333336</c:v>
                </c:pt>
                <c:pt idx="4207">
                  <c:v>41829.583333333336</c:v>
                </c:pt>
                <c:pt idx="4208">
                  <c:v>41829.708333333336</c:v>
                </c:pt>
                <c:pt idx="4209">
                  <c:v>41829.833333333336</c:v>
                </c:pt>
                <c:pt idx="4210">
                  <c:v>41829.958333333336</c:v>
                </c:pt>
                <c:pt idx="4211">
                  <c:v>41830.083333333336</c:v>
                </c:pt>
                <c:pt idx="4212">
                  <c:v>41830.208333333336</c:v>
                </c:pt>
                <c:pt idx="4213">
                  <c:v>41830.458333333336</c:v>
                </c:pt>
                <c:pt idx="4214">
                  <c:v>41830.583333333336</c:v>
                </c:pt>
                <c:pt idx="4215">
                  <c:v>41830.708333333336</c:v>
                </c:pt>
                <c:pt idx="4216">
                  <c:v>41830.833333333336</c:v>
                </c:pt>
                <c:pt idx="4217">
                  <c:v>41830.958333333336</c:v>
                </c:pt>
                <c:pt idx="4218">
                  <c:v>41831.083333333336</c:v>
                </c:pt>
                <c:pt idx="4219">
                  <c:v>41831.208333333336</c:v>
                </c:pt>
                <c:pt idx="4220">
                  <c:v>41831.333333333336</c:v>
                </c:pt>
                <c:pt idx="4221">
                  <c:v>41831.458333333336</c:v>
                </c:pt>
                <c:pt idx="4222">
                  <c:v>41831.583333333336</c:v>
                </c:pt>
                <c:pt idx="4223">
                  <c:v>41831.708333333336</c:v>
                </c:pt>
                <c:pt idx="4224">
                  <c:v>41831.833333333336</c:v>
                </c:pt>
                <c:pt idx="4225">
                  <c:v>41831.958333333336</c:v>
                </c:pt>
                <c:pt idx="4226">
                  <c:v>41832.083333333336</c:v>
                </c:pt>
                <c:pt idx="4227">
                  <c:v>41832.208333333336</c:v>
                </c:pt>
                <c:pt idx="4228">
                  <c:v>41832.333333333336</c:v>
                </c:pt>
                <c:pt idx="4229">
                  <c:v>41832.458333333336</c:v>
                </c:pt>
                <c:pt idx="4230">
                  <c:v>41832.583333333336</c:v>
                </c:pt>
                <c:pt idx="4231">
                  <c:v>41832.708333333336</c:v>
                </c:pt>
                <c:pt idx="4232">
                  <c:v>41832.833333333336</c:v>
                </c:pt>
                <c:pt idx="4233">
                  <c:v>41832.958333333336</c:v>
                </c:pt>
                <c:pt idx="4234">
                  <c:v>41833.083333333336</c:v>
                </c:pt>
                <c:pt idx="4235">
                  <c:v>41833.208333333336</c:v>
                </c:pt>
                <c:pt idx="4236">
                  <c:v>41833.333333333336</c:v>
                </c:pt>
                <c:pt idx="4237">
                  <c:v>41833.458333333336</c:v>
                </c:pt>
                <c:pt idx="4238">
                  <c:v>41833.583333333336</c:v>
                </c:pt>
                <c:pt idx="4239">
                  <c:v>41833.708333333336</c:v>
                </c:pt>
                <c:pt idx="4240">
                  <c:v>41833.833333333336</c:v>
                </c:pt>
                <c:pt idx="4241">
                  <c:v>41833.958333333336</c:v>
                </c:pt>
                <c:pt idx="4242">
                  <c:v>41834.083333333336</c:v>
                </c:pt>
                <c:pt idx="4243">
                  <c:v>41834.208333333336</c:v>
                </c:pt>
                <c:pt idx="4244">
                  <c:v>41834.333333333336</c:v>
                </c:pt>
                <c:pt idx="4245">
                  <c:v>41834.458333333336</c:v>
                </c:pt>
                <c:pt idx="4246">
                  <c:v>41834.583333333336</c:v>
                </c:pt>
                <c:pt idx="4247">
                  <c:v>41834.708333333336</c:v>
                </c:pt>
                <c:pt idx="4248">
                  <c:v>41834.833333333336</c:v>
                </c:pt>
                <c:pt idx="4249">
                  <c:v>41834.958333333336</c:v>
                </c:pt>
                <c:pt idx="4250">
                  <c:v>41835.083333333336</c:v>
                </c:pt>
                <c:pt idx="4251">
                  <c:v>41835.208333333336</c:v>
                </c:pt>
                <c:pt idx="4252">
                  <c:v>41835.333333333336</c:v>
                </c:pt>
                <c:pt idx="4253">
                  <c:v>41835.458333333336</c:v>
                </c:pt>
                <c:pt idx="4254">
                  <c:v>41835.583333333336</c:v>
                </c:pt>
                <c:pt idx="4255">
                  <c:v>41835.708333333336</c:v>
                </c:pt>
                <c:pt idx="4256">
                  <c:v>41835.833333333336</c:v>
                </c:pt>
                <c:pt idx="4257">
                  <c:v>41835.958333333336</c:v>
                </c:pt>
                <c:pt idx="4258">
                  <c:v>41836.083333333336</c:v>
                </c:pt>
                <c:pt idx="4259">
                  <c:v>41836.208333333336</c:v>
                </c:pt>
                <c:pt idx="4260">
                  <c:v>41836.333333333336</c:v>
                </c:pt>
                <c:pt idx="4261">
                  <c:v>41836.458333333336</c:v>
                </c:pt>
                <c:pt idx="4262">
                  <c:v>41836.583333333336</c:v>
                </c:pt>
                <c:pt idx="4263">
                  <c:v>41836.708333333336</c:v>
                </c:pt>
                <c:pt idx="4264">
                  <c:v>41836.833333333336</c:v>
                </c:pt>
                <c:pt idx="4265">
                  <c:v>41836.958333333336</c:v>
                </c:pt>
                <c:pt idx="4266">
                  <c:v>41837.083333333336</c:v>
                </c:pt>
                <c:pt idx="4267">
                  <c:v>41837.208333333336</c:v>
                </c:pt>
                <c:pt idx="4268">
                  <c:v>41837.333333333336</c:v>
                </c:pt>
                <c:pt idx="4269">
                  <c:v>41837.458333333336</c:v>
                </c:pt>
                <c:pt idx="4270">
                  <c:v>41837.583333333336</c:v>
                </c:pt>
                <c:pt idx="4271">
                  <c:v>41837.708333333336</c:v>
                </c:pt>
                <c:pt idx="4272">
                  <c:v>41837.833333333336</c:v>
                </c:pt>
                <c:pt idx="4273">
                  <c:v>41837.958333333336</c:v>
                </c:pt>
                <c:pt idx="4274">
                  <c:v>41838.083333333336</c:v>
                </c:pt>
                <c:pt idx="4275">
                  <c:v>41838.208333333336</c:v>
                </c:pt>
                <c:pt idx="4276">
                  <c:v>41838.333333333336</c:v>
                </c:pt>
                <c:pt idx="4277">
                  <c:v>41838.458333333336</c:v>
                </c:pt>
                <c:pt idx="4278">
                  <c:v>41838.583333333336</c:v>
                </c:pt>
                <c:pt idx="4279">
                  <c:v>41838.708333333336</c:v>
                </c:pt>
                <c:pt idx="4280">
                  <c:v>41838.833333333336</c:v>
                </c:pt>
                <c:pt idx="4281">
                  <c:v>41838.958333333336</c:v>
                </c:pt>
                <c:pt idx="4282">
                  <c:v>41839.083333333336</c:v>
                </c:pt>
                <c:pt idx="4283">
                  <c:v>41839.208333333336</c:v>
                </c:pt>
                <c:pt idx="4284">
                  <c:v>41839.333333333336</c:v>
                </c:pt>
                <c:pt idx="4285">
                  <c:v>41839.458333333336</c:v>
                </c:pt>
                <c:pt idx="4286">
                  <c:v>41839.583333333336</c:v>
                </c:pt>
                <c:pt idx="4287">
                  <c:v>41839.708333333336</c:v>
                </c:pt>
                <c:pt idx="4288">
                  <c:v>41839.833333333336</c:v>
                </c:pt>
                <c:pt idx="4289">
                  <c:v>41839.958333333336</c:v>
                </c:pt>
                <c:pt idx="4290">
                  <c:v>41840.083333333336</c:v>
                </c:pt>
                <c:pt idx="4291">
                  <c:v>41840.208333333336</c:v>
                </c:pt>
                <c:pt idx="4292">
                  <c:v>41840.333333333336</c:v>
                </c:pt>
                <c:pt idx="4293">
                  <c:v>41840.458333333336</c:v>
                </c:pt>
                <c:pt idx="4294">
                  <c:v>41840.583333333336</c:v>
                </c:pt>
                <c:pt idx="4295">
                  <c:v>41840.708333333336</c:v>
                </c:pt>
                <c:pt idx="4296">
                  <c:v>41840.833333333336</c:v>
                </c:pt>
                <c:pt idx="4297">
                  <c:v>41840.958333333336</c:v>
                </c:pt>
                <c:pt idx="4298">
                  <c:v>41841.083333333336</c:v>
                </c:pt>
                <c:pt idx="4299">
                  <c:v>41841.208333333336</c:v>
                </c:pt>
                <c:pt idx="4300">
                  <c:v>41841.333333333336</c:v>
                </c:pt>
                <c:pt idx="4301">
                  <c:v>41841.458333333336</c:v>
                </c:pt>
                <c:pt idx="4302">
                  <c:v>41841.583333333336</c:v>
                </c:pt>
                <c:pt idx="4303">
                  <c:v>41841.708333333336</c:v>
                </c:pt>
                <c:pt idx="4304">
                  <c:v>41841.833333333336</c:v>
                </c:pt>
                <c:pt idx="4305">
                  <c:v>41841.958333333336</c:v>
                </c:pt>
                <c:pt idx="4306">
                  <c:v>41842.083333333336</c:v>
                </c:pt>
                <c:pt idx="4307">
                  <c:v>41842.208333333336</c:v>
                </c:pt>
                <c:pt idx="4308">
                  <c:v>41842.333333333336</c:v>
                </c:pt>
                <c:pt idx="4309">
                  <c:v>41842.458333333336</c:v>
                </c:pt>
                <c:pt idx="4310">
                  <c:v>41842.583333333336</c:v>
                </c:pt>
                <c:pt idx="4311">
                  <c:v>41842.708333333336</c:v>
                </c:pt>
                <c:pt idx="4312">
                  <c:v>41842.833333333336</c:v>
                </c:pt>
                <c:pt idx="4313">
                  <c:v>41842.958333333336</c:v>
                </c:pt>
                <c:pt idx="4314">
                  <c:v>41843.083333333336</c:v>
                </c:pt>
                <c:pt idx="4315">
                  <c:v>41843.208333333336</c:v>
                </c:pt>
                <c:pt idx="4316">
                  <c:v>41843.333333333336</c:v>
                </c:pt>
                <c:pt idx="4317">
                  <c:v>41843.458333333336</c:v>
                </c:pt>
                <c:pt idx="4318">
                  <c:v>41843.583333333336</c:v>
                </c:pt>
                <c:pt idx="4319">
                  <c:v>41843.708333333336</c:v>
                </c:pt>
                <c:pt idx="4320">
                  <c:v>41843.833333333336</c:v>
                </c:pt>
                <c:pt idx="4321">
                  <c:v>41843.958333333336</c:v>
                </c:pt>
                <c:pt idx="4322">
                  <c:v>41844.083333333336</c:v>
                </c:pt>
                <c:pt idx="4323">
                  <c:v>41844.208333333336</c:v>
                </c:pt>
                <c:pt idx="4324">
                  <c:v>41844.333333333336</c:v>
                </c:pt>
                <c:pt idx="4325">
                  <c:v>41844.458333333336</c:v>
                </c:pt>
                <c:pt idx="4326">
                  <c:v>41844.583333333336</c:v>
                </c:pt>
                <c:pt idx="4327">
                  <c:v>41844.708333333336</c:v>
                </c:pt>
                <c:pt idx="4328">
                  <c:v>41844.833333333336</c:v>
                </c:pt>
                <c:pt idx="4329">
                  <c:v>41844.958333333336</c:v>
                </c:pt>
                <c:pt idx="4330">
                  <c:v>41845.083333333336</c:v>
                </c:pt>
                <c:pt idx="4331">
                  <c:v>41845.208333333336</c:v>
                </c:pt>
                <c:pt idx="4332">
                  <c:v>41845.333333333336</c:v>
                </c:pt>
                <c:pt idx="4333">
                  <c:v>41845.458333333336</c:v>
                </c:pt>
                <c:pt idx="4334">
                  <c:v>41845.583333333336</c:v>
                </c:pt>
                <c:pt idx="4335">
                  <c:v>41845.708333333336</c:v>
                </c:pt>
                <c:pt idx="4336">
                  <c:v>41845.833333333336</c:v>
                </c:pt>
                <c:pt idx="4337">
                  <c:v>41845.958333333336</c:v>
                </c:pt>
                <c:pt idx="4338">
                  <c:v>41846.083333333336</c:v>
                </c:pt>
                <c:pt idx="4339">
                  <c:v>41846.208333333336</c:v>
                </c:pt>
                <c:pt idx="4340">
                  <c:v>41846.333333333336</c:v>
                </c:pt>
                <c:pt idx="4341">
                  <c:v>41846.458333333336</c:v>
                </c:pt>
                <c:pt idx="4342">
                  <c:v>41846.583333333336</c:v>
                </c:pt>
                <c:pt idx="4343">
                  <c:v>41846.708333333336</c:v>
                </c:pt>
                <c:pt idx="4344">
                  <c:v>41846.833333333336</c:v>
                </c:pt>
                <c:pt idx="4345">
                  <c:v>41846.958333333336</c:v>
                </c:pt>
                <c:pt idx="4346">
                  <c:v>41847.083333333336</c:v>
                </c:pt>
                <c:pt idx="4347">
                  <c:v>41847.208333333336</c:v>
                </c:pt>
                <c:pt idx="4348">
                  <c:v>41847.333333333336</c:v>
                </c:pt>
                <c:pt idx="4349">
                  <c:v>41847.458333333336</c:v>
                </c:pt>
                <c:pt idx="4350">
                  <c:v>41847.583333333336</c:v>
                </c:pt>
                <c:pt idx="4351">
                  <c:v>41847.708333333336</c:v>
                </c:pt>
                <c:pt idx="4352">
                  <c:v>41847.833333333336</c:v>
                </c:pt>
                <c:pt idx="4353">
                  <c:v>41847.958333333336</c:v>
                </c:pt>
                <c:pt idx="4354">
                  <c:v>41848.083333333336</c:v>
                </c:pt>
                <c:pt idx="4355">
                  <c:v>41848.208333333336</c:v>
                </c:pt>
                <c:pt idx="4356">
                  <c:v>41848.333333333336</c:v>
                </c:pt>
                <c:pt idx="4357">
                  <c:v>41848.458333333336</c:v>
                </c:pt>
                <c:pt idx="4358">
                  <c:v>41848.583333333336</c:v>
                </c:pt>
                <c:pt idx="4359">
                  <c:v>41848.708333333336</c:v>
                </c:pt>
                <c:pt idx="4360">
                  <c:v>41848.833333333336</c:v>
                </c:pt>
                <c:pt idx="4361">
                  <c:v>41848.958333333336</c:v>
                </c:pt>
                <c:pt idx="4362">
                  <c:v>41849.083333333336</c:v>
                </c:pt>
                <c:pt idx="4363">
                  <c:v>41849.208333333336</c:v>
                </c:pt>
                <c:pt idx="4364">
                  <c:v>41849.333333333336</c:v>
                </c:pt>
                <c:pt idx="4365">
                  <c:v>41849.458333333336</c:v>
                </c:pt>
                <c:pt idx="4366">
                  <c:v>41849.583333333336</c:v>
                </c:pt>
                <c:pt idx="4367">
                  <c:v>41849.708333333336</c:v>
                </c:pt>
                <c:pt idx="4368">
                  <c:v>41849.833333333336</c:v>
                </c:pt>
                <c:pt idx="4369">
                  <c:v>41849.958333333336</c:v>
                </c:pt>
                <c:pt idx="4370">
                  <c:v>41850.083333333336</c:v>
                </c:pt>
                <c:pt idx="4371">
                  <c:v>41850.208333333336</c:v>
                </c:pt>
                <c:pt idx="4372">
                  <c:v>41850.333333333336</c:v>
                </c:pt>
                <c:pt idx="4373">
                  <c:v>41850.458333333336</c:v>
                </c:pt>
                <c:pt idx="4374">
                  <c:v>41850.583333333336</c:v>
                </c:pt>
                <c:pt idx="4375">
                  <c:v>41850.708333333336</c:v>
                </c:pt>
                <c:pt idx="4376">
                  <c:v>41850.833333333336</c:v>
                </c:pt>
                <c:pt idx="4377">
                  <c:v>41850.958333333336</c:v>
                </c:pt>
                <c:pt idx="4378">
                  <c:v>41851.083333333336</c:v>
                </c:pt>
                <c:pt idx="4379">
                  <c:v>41851.208333333336</c:v>
                </c:pt>
                <c:pt idx="4380">
                  <c:v>41851.333333333336</c:v>
                </c:pt>
                <c:pt idx="4381">
                  <c:v>41851.458333333336</c:v>
                </c:pt>
                <c:pt idx="4382">
                  <c:v>41851.583333333336</c:v>
                </c:pt>
                <c:pt idx="4383">
                  <c:v>41851.708333333336</c:v>
                </c:pt>
                <c:pt idx="4384">
                  <c:v>41851.833333333336</c:v>
                </c:pt>
                <c:pt idx="4385">
                  <c:v>41851.958333333336</c:v>
                </c:pt>
                <c:pt idx="4386">
                  <c:v>41852.083333333336</c:v>
                </c:pt>
                <c:pt idx="4387">
                  <c:v>41852.208333333336</c:v>
                </c:pt>
                <c:pt idx="4388">
                  <c:v>41852.333333333336</c:v>
                </c:pt>
                <c:pt idx="4389">
                  <c:v>41852.458333333336</c:v>
                </c:pt>
                <c:pt idx="4390">
                  <c:v>41852.583333333336</c:v>
                </c:pt>
                <c:pt idx="4391">
                  <c:v>41852.708333333336</c:v>
                </c:pt>
                <c:pt idx="4392">
                  <c:v>41852.833333333336</c:v>
                </c:pt>
                <c:pt idx="4393">
                  <c:v>41852.958333333336</c:v>
                </c:pt>
                <c:pt idx="4394">
                  <c:v>41853.083333333336</c:v>
                </c:pt>
                <c:pt idx="4395">
                  <c:v>41853.208333333336</c:v>
                </c:pt>
                <c:pt idx="4396">
                  <c:v>41853.333333333336</c:v>
                </c:pt>
                <c:pt idx="4397">
                  <c:v>41853.458333333336</c:v>
                </c:pt>
                <c:pt idx="4398">
                  <c:v>41853.583333333336</c:v>
                </c:pt>
                <c:pt idx="4399">
                  <c:v>41853.708333333336</c:v>
                </c:pt>
                <c:pt idx="4400">
                  <c:v>41853.833333333336</c:v>
                </c:pt>
                <c:pt idx="4401">
                  <c:v>41853.958333333336</c:v>
                </c:pt>
                <c:pt idx="4402">
                  <c:v>41854.083333333336</c:v>
                </c:pt>
                <c:pt idx="4403">
                  <c:v>41854.208333333336</c:v>
                </c:pt>
                <c:pt idx="4404">
                  <c:v>41854.333333333336</c:v>
                </c:pt>
                <c:pt idx="4405">
                  <c:v>41854.458333333336</c:v>
                </c:pt>
                <c:pt idx="4406">
                  <c:v>41854.583333333336</c:v>
                </c:pt>
                <c:pt idx="4407">
                  <c:v>41854.708333333336</c:v>
                </c:pt>
                <c:pt idx="4408">
                  <c:v>41854.833333333336</c:v>
                </c:pt>
                <c:pt idx="4409">
                  <c:v>41854.958333333336</c:v>
                </c:pt>
                <c:pt idx="4410">
                  <c:v>41855.083333333336</c:v>
                </c:pt>
                <c:pt idx="4411">
                  <c:v>41855.208333333336</c:v>
                </c:pt>
                <c:pt idx="4412">
                  <c:v>41855.333333333336</c:v>
                </c:pt>
                <c:pt idx="4413">
                  <c:v>41855.458333333336</c:v>
                </c:pt>
                <c:pt idx="4414">
                  <c:v>41855.583333333336</c:v>
                </c:pt>
                <c:pt idx="4415">
                  <c:v>41855.708333333336</c:v>
                </c:pt>
                <c:pt idx="4416">
                  <c:v>41855.833333333336</c:v>
                </c:pt>
                <c:pt idx="4417">
                  <c:v>41855.958333333336</c:v>
                </c:pt>
                <c:pt idx="4418">
                  <c:v>41856.083333333336</c:v>
                </c:pt>
                <c:pt idx="4419">
                  <c:v>41856.208333333336</c:v>
                </c:pt>
                <c:pt idx="4420">
                  <c:v>41856.333333333336</c:v>
                </c:pt>
                <c:pt idx="4421">
                  <c:v>41856.458333333336</c:v>
                </c:pt>
                <c:pt idx="4422">
                  <c:v>41856.583333333336</c:v>
                </c:pt>
                <c:pt idx="4423">
                  <c:v>41856.708333333336</c:v>
                </c:pt>
                <c:pt idx="4424">
                  <c:v>41856.833333333336</c:v>
                </c:pt>
                <c:pt idx="4425">
                  <c:v>41856.958333333336</c:v>
                </c:pt>
                <c:pt idx="4426">
                  <c:v>41857.083333333336</c:v>
                </c:pt>
                <c:pt idx="4427">
                  <c:v>41857.208333333336</c:v>
                </c:pt>
                <c:pt idx="4428">
                  <c:v>41857.333333333336</c:v>
                </c:pt>
                <c:pt idx="4429">
                  <c:v>41857.458333333336</c:v>
                </c:pt>
                <c:pt idx="4430">
                  <c:v>41857.583333333336</c:v>
                </c:pt>
                <c:pt idx="4431">
                  <c:v>41857.708333333336</c:v>
                </c:pt>
                <c:pt idx="4432">
                  <c:v>41857.833333333336</c:v>
                </c:pt>
                <c:pt idx="4433">
                  <c:v>41857.958333333336</c:v>
                </c:pt>
                <c:pt idx="4434">
                  <c:v>41858.083333333336</c:v>
                </c:pt>
                <c:pt idx="4435">
                  <c:v>41858.208333333336</c:v>
                </c:pt>
                <c:pt idx="4436">
                  <c:v>41858.333333333336</c:v>
                </c:pt>
                <c:pt idx="4437">
                  <c:v>41858.458333333336</c:v>
                </c:pt>
                <c:pt idx="4438">
                  <c:v>41858.583333333336</c:v>
                </c:pt>
                <c:pt idx="4439">
                  <c:v>41858.708333333336</c:v>
                </c:pt>
                <c:pt idx="4440">
                  <c:v>41858.833333333336</c:v>
                </c:pt>
                <c:pt idx="4441">
                  <c:v>41858.958333333336</c:v>
                </c:pt>
                <c:pt idx="4442">
                  <c:v>41859.083333333336</c:v>
                </c:pt>
                <c:pt idx="4443">
                  <c:v>41859.208333333336</c:v>
                </c:pt>
                <c:pt idx="4444">
                  <c:v>41859.583333333336</c:v>
                </c:pt>
                <c:pt idx="4445">
                  <c:v>41859.708333333336</c:v>
                </c:pt>
                <c:pt idx="4446">
                  <c:v>41859.833333333336</c:v>
                </c:pt>
                <c:pt idx="4447">
                  <c:v>41859.958333333336</c:v>
                </c:pt>
                <c:pt idx="4448">
                  <c:v>41860.083333333336</c:v>
                </c:pt>
                <c:pt idx="4449">
                  <c:v>41860.208333333336</c:v>
                </c:pt>
                <c:pt idx="4450">
                  <c:v>41860.333333333336</c:v>
                </c:pt>
                <c:pt idx="4451">
                  <c:v>41860.458333333336</c:v>
                </c:pt>
                <c:pt idx="4452">
                  <c:v>41860.583333333336</c:v>
                </c:pt>
                <c:pt idx="4453">
                  <c:v>41860.708333333336</c:v>
                </c:pt>
                <c:pt idx="4454">
                  <c:v>41860.833333333336</c:v>
                </c:pt>
                <c:pt idx="4455">
                  <c:v>41860.958333333336</c:v>
                </c:pt>
                <c:pt idx="4456">
                  <c:v>41861.083333333336</c:v>
                </c:pt>
                <c:pt idx="4457">
                  <c:v>41861.208333333336</c:v>
                </c:pt>
                <c:pt idx="4458">
                  <c:v>41861.333333333336</c:v>
                </c:pt>
                <c:pt idx="4459">
                  <c:v>41861.458333333336</c:v>
                </c:pt>
                <c:pt idx="4460">
                  <c:v>41861.583333333336</c:v>
                </c:pt>
                <c:pt idx="4461">
                  <c:v>41861.708333333336</c:v>
                </c:pt>
                <c:pt idx="4462">
                  <c:v>41861.833333333336</c:v>
                </c:pt>
                <c:pt idx="4463">
                  <c:v>41861.958333333336</c:v>
                </c:pt>
                <c:pt idx="4464">
                  <c:v>41862.083333333336</c:v>
                </c:pt>
                <c:pt idx="4465">
                  <c:v>41862.208333333336</c:v>
                </c:pt>
                <c:pt idx="4466">
                  <c:v>41862.333333333336</c:v>
                </c:pt>
                <c:pt idx="4467">
                  <c:v>41862.458333333336</c:v>
                </c:pt>
                <c:pt idx="4468">
                  <c:v>41862.583333333336</c:v>
                </c:pt>
                <c:pt idx="4469">
                  <c:v>41862.708333333336</c:v>
                </c:pt>
                <c:pt idx="4470">
                  <c:v>41862.833333333336</c:v>
                </c:pt>
                <c:pt idx="4471">
                  <c:v>41862.958333333336</c:v>
                </c:pt>
                <c:pt idx="4472">
                  <c:v>41863.083333333336</c:v>
                </c:pt>
                <c:pt idx="4473">
                  <c:v>41863.208333333336</c:v>
                </c:pt>
                <c:pt idx="4474">
                  <c:v>41863.333333333336</c:v>
                </c:pt>
                <c:pt idx="4475">
                  <c:v>41863.458333333336</c:v>
                </c:pt>
                <c:pt idx="4476">
                  <c:v>41863.583333333336</c:v>
                </c:pt>
                <c:pt idx="4477">
                  <c:v>41863.708333333336</c:v>
                </c:pt>
                <c:pt idx="4478">
                  <c:v>41863.833333333336</c:v>
                </c:pt>
                <c:pt idx="4479">
                  <c:v>41863.958333333336</c:v>
                </c:pt>
                <c:pt idx="4480">
                  <c:v>41864.083333333336</c:v>
                </c:pt>
                <c:pt idx="4481">
                  <c:v>41864.208333333336</c:v>
                </c:pt>
                <c:pt idx="4482">
                  <c:v>41864.333333333336</c:v>
                </c:pt>
                <c:pt idx="4483">
                  <c:v>41864.458333333336</c:v>
                </c:pt>
                <c:pt idx="4484">
                  <c:v>41864.583333333336</c:v>
                </c:pt>
                <c:pt idx="4485">
                  <c:v>41864.708333333336</c:v>
                </c:pt>
                <c:pt idx="4486">
                  <c:v>41864.833333333336</c:v>
                </c:pt>
                <c:pt idx="4487">
                  <c:v>41864.958333333336</c:v>
                </c:pt>
                <c:pt idx="4488">
                  <c:v>41865.083333333336</c:v>
                </c:pt>
                <c:pt idx="4489">
                  <c:v>41865.208333333336</c:v>
                </c:pt>
                <c:pt idx="4490">
                  <c:v>41865.333333333336</c:v>
                </c:pt>
                <c:pt idx="4491">
                  <c:v>41865.458333333336</c:v>
                </c:pt>
                <c:pt idx="4492">
                  <c:v>41865.583333333336</c:v>
                </c:pt>
                <c:pt idx="4493">
                  <c:v>41865.708333333336</c:v>
                </c:pt>
                <c:pt idx="4494">
                  <c:v>41865.833333333336</c:v>
                </c:pt>
                <c:pt idx="4495">
                  <c:v>41865.958333333336</c:v>
                </c:pt>
                <c:pt idx="4496">
                  <c:v>41866.083333333336</c:v>
                </c:pt>
                <c:pt idx="4497">
                  <c:v>41866.208333333336</c:v>
                </c:pt>
                <c:pt idx="4498">
                  <c:v>41866.333333333336</c:v>
                </c:pt>
                <c:pt idx="4499">
                  <c:v>41866.458333333336</c:v>
                </c:pt>
                <c:pt idx="4500">
                  <c:v>41866.583333333336</c:v>
                </c:pt>
                <c:pt idx="4501">
                  <c:v>41866.708333333336</c:v>
                </c:pt>
                <c:pt idx="4502">
                  <c:v>41866.833333333336</c:v>
                </c:pt>
                <c:pt idx="4503">
                  <c:v>41866.958333333336</c:v>
                </c:pt>
                <c:pt idx="4504">
                  <c:v>41867.083333333336</c:v>
                </c:pt>
                <c:pt idx="4505">
                  <c:v>41867.208333333336</c:v>
                </c:pt>
                <c:pt idx="4506">
                  <c:v>41867.333333333336</c:v>
                </c:pt>
                <c:pt idx="4507">
                  <c:v>41867.458333333336</c:v>
                </c:pt>
                <c:pt idx="4508">
                  <c:v>41867.583333333336</c:v>
                </c:pt>
                <c:pt idx="4509">
                  <c:v>41867.708333333336</c:v>
                </c:pt>
                <c:pt idx="4510">
                  <c:v>41867.833333333336</c:v>
                </c:pt>
                <c:pt idx="4511">
                  <c:v>41867.958333333336</c:v>
                </c:pt>
                <c:pt idx="4512">
                  <c:v>41868.083333333336</c:v>
                </c:pt>
                <c:pt idx="4513">
                  <c:v>41868.208333333336</c:v>
                </c:pt>
                <c:pt idx="4514">
                  <c:v>41868.333333333336</c:v>
                </c:pt>
                <c:pt idx="4515">
                  <c:v>41868.458333333336</c:v>
                </c:pt>
                <c:pt idx="4516">
                  <c:v>41868.583333333336</c:v>
                </c:pt>
                <c:pt idx="4517">
                  <c:v>41868.708333333336</c:v>
                </c:pt>
                <c:pt idx="4518">
                  <c:v>41868.833333333336</c:v>
                </c:pt>
                <c:pt idx="4519">
                  <c:v>41868.958333333336</c:v>
                </c:pt>
                <c:pt idx="4520">
                  <c:v>41869.083333333336</c:v>
                </c:pt>
                <c:pt idx="4521">
                  <c:v>41869.208333333336</c:v>
                </c:pt>
                <c:pt idx="4522">
                  <c:v>41869.333333333336</c:v>
                </c:pt>
                <c:pt idx="4523">
                  <c:v>41869.458333333336</c:v>
                </c:pt>
                <c:pt idx="4524">
                  <c:v>41869.583333333336</c:v>
                </c:pt>
                <c:pt idx="4525">
                  <c:v>41869.708333333336</c:v>
                </c:pt>
                <c:pt idx="4526">
                  <c:v>41869.833333333336</c:v>
                </c:pt>
                <c:pt idx="4527">
                  <c:v>41869.958333333336</c:v>
                </c:pt>
                <c:pt idx="4528">
                  <c:v>41870.083333333336</c:v>
                </c:pt>
                <c:pt idx="4529">
                  <c:v>41870.208333333336</c:v>
                </c:pt>
                <c:pt idx="4530">
                  <c:v>41870.333333333336</c:v>
                </c:pt>
                <c:pt idx="4531">
                  <c:v>41870.458333333336</c:v>
                </c:pt>
                <c:pt idx="4532">
                  <c:v>41870.583333333336</c:v>
                </c:pt>
                <c:pt idx="4533">
                  <c:v>41870.708333333336</c:v>
                </c:pt>
                <c:pt idx="4534">
                  <c:v>41870.833333333336</c:v>
                </c:pt>
                <c:pt idx="4535">
                  <c:v>41870.958333333336</c:v>
                </c:pt>
                <c:pt idx="4536">
                  <c:v>41871.083333333336</c:v>
                </c:pt>
                <c:pt idx="4537">
                  <c:v>41871.208333333336</c:v>
                </c:pt>
                <c:pt idx="4538">
                  <c:v>41871.333333333336</c:v>
                </c:pt>
                <c:pt idx="4539">
                  <c:v>41871.458333333336</c:v>
                </c:pt>
                <c:pt idx="4540">
                  <c:v>41871.583333333336</c:v>
                </c:pt>
                <c:pt idx="4541">
                  <c:v>41871.708333333336</c:v>
                </c:pt>
                <c:pt idx="4542">
                  <c:v>41871.833333333336</c:v>
                </c:pt>
                <c:pt idx="4543">
                  <c:v>41871.958333333336</c:v>
                </c:pt>
                <c:pt idx="4544">
                  <c:v>41872.083333333336</c:v>
                </c:pt>
                <c:pt idx="4545">
                  <c:v>41872.208333333336</c:v>
                </c:pt>
                <c:pt idx="4546">
                  <c:v>41872.333333333336</c:v>
                </c:pt>
                <c:pt idx="4547">
                  <c:v>41872.458333333336</c:v>
                </c:pt>
                <c:pt idx="4548">
                  <c:v>41872.583333333336</c:v>
                </c:pt>
                <c:pt idx="4549">
                  <c:v>41872.708333333336</c:v>
                </c:pt>
                <c:pt idx="4550">
                  <c:v>41872.833333333336</c:v>
                </c:pt>
                <c:pt idx="4551">
                  <c:v>41872.958333333336</c:v>
                </c:pt>
                <c:pt idx="4552">
                  <c:v>41873.083333333336</c:v>
                </c:pt>
                <c:pt idx="4553">
                  <c:v>41873.208333333336</c:v>
                </c:pt>
                <c:pt idx="4554">
                  <c:v>41873.333333333336</c:v>
                </c:pt>
                <c:pt idx="4555">
                  <c:v>41873.458333333336</c:v>
                </c:pt>
                <c:pt idx="4556">
                  <c:v>41873.583333333336</c:v>
                </c:pt>
                <c:pt idx="4557">
                  <c:v>41873.708333333336</c:v>
                </c:pt>
                <c:pt idx="4558">
                  <c:v>41873.833333333336</c:v>
                </c:pt>
                <c:pt idx="4559">
                  <c:v>41873.958333333336</c:v>
                </c:pt>
                <c:pt idx="4560">
                  <c:v>41874.083333333336</c:v>
                </c:pt>
                <c:pt idx="4561">
                  <c:v>41874.208333333336</c:v>
                </c:pt>
                <c:pt idx="4562">
                  <c:v>41874.333333333336</c:v>
                </c:pt>
                <c:pt idx="4563">
                  <c:v>41874.458333333336</c:v>
                </c:pt>
                <c:pt idx="4564">
                  <c:v>41874.583333333336</c:v>
                </c:pt>
                <c:pt idx="4565">
                  <c:v>41874.708333333336</c:v>
                </c:pt>
                <c:pt idx="4566">
                  <c:v>41874.833333333336</c:v>
                </c:pt>
                <c:pt idx="4567">
                  <c:v>41874.958333333336</c:v>
                </c:pt>
                <c:pt idx="4568">
                  <c:v>41875.083333333336</c:v>
                </c:pt>
                <c:pt idx="4569">
                  <c:v>41875.208333333336</c:v>
                </c:pt>
                <c:pt idx="4570">
                  <c:v>41875.333333333336</c:v>
                </c:pt>
                <c:pt idx="4571">
                  <c:v>41875.458333333336</c:v>
                </c:pt>
                <c:pt idx="4572">
                  <c:v>41875.583333333336</c:v>
                </c:pt>
                <c:pt idx="4573">
                  <c:v>41875.708333333336</c:v>
                </c:pt>
                <c:pt idx="4574">
                  <c:v>41875.833333333336</c:v>
                </c:pt>
                <c:pt idx="4575">
                  <c:v>41875.958333333336</c:v>
                </c:pt>
                <c:pt idx="4576">
                  <c:v>41876.083333333336</c:v>
                </c:pt>
                <c:pt idx="4577">
                  <c:v>41876.208333333336</c:v>
                </c:pt>
                <c:pt idx="4578">
                  <c:v>41876.333333333336</c:v>
                </c:pt>
                <c:pt idx="4579">
                  <c:v>41876.458333333336</c:v>
                </c:pt>
                <c:pt idx="4580">
                  <c:v>41876.583333333336</c:v>
                </c:pt>
                <c:pt idx="4581">
                  <c:v>41876.708333333336</c:v>
                </c:pt>
                <c:pt idx="4582">
                  <c:v>41876.833333333336</c:v>
                </c:pt>
                <c:pt idx="4583">
                  <c:v>41876.958333333336</c:v>
                </c:pt>
                <c:pt idx="4584">
                  <c:v>41877.083333333336</c:v>
                </c:pt>
                <c:pt idx="4585">
                  <c:v>41877.208333333336</c:v>
                </c:pt>
                <c:pt idx="4586">
                  <c:v>41877.333333333336</c:v>
                </c:pt>
                <c:pt idx="4587">
                  <c:v>41877.458333333336</c:v>
                </c:pt>
                <c:pt idx="4588">
                  <c:v>41877.583333333336</c:v>
                </c:pt>
                <c:pt idx="4589">
                  <c:v>41877.708333333336</c:v>
                </c:pt>
                <c:pt idx="4590">
                  <c:v>41877.833333333336</c:v>
                </c:pt>
                <c:pt idx="4591">
                  <c:v>41877.958333333336</c:v>
                </c:pt>
                <c:pt idx="4592">
                  <c:v>41878.083333333336</c:v>
                </c:pt>
                <c:pt idx="4593">
                  <c:v>41878.208333333336</c:v>
                </c:pt>
                <c:pt idx="4594">
                  <c:v>41878.333333333336</c:v>
                </c:pt>
                <c:pt idx="4595">
                  <c:v>41878.458333333336</c:v>
                </c:pt>
                <c:pt idx="4596">
                  <c:v>41878.583333333336</c:v>
                </c:pt>
                <c:pt idx="4597">
                  <c:v>41878.708333333336</c:v>
                </c:pt>
                <c:pt idx="4598">
                  <c:v>41878.833333333336</c:v>
                </c:pt>
                <c:pt idx="4599">
                  <c:v>41878.958333333336</c:v>
                </c:pt>
                <c:pt idx="4600">
                  <c:v>41879.083333333336</c:v>
                </c:pt>
                <c:pt idx="4601">
                  <c:v>41879.208333333336</c:v>
                </c:pt>
                <c:pt idx="4602">
                  <c:v>41879.333333333336</c:v>
                </c:pt>
                <c:pt idx="4603">
                  <c:v>41879.458333333336</c:v>
                </c:pt>
                <c:pt idx="4604">
                  <c:v>41879.583333333336</c:v>
                </c:pt>
                <c:pt idx="4605">
                  <c:v>41879.708333333336</c:v>
                </c:pt>
                <c:pt idx="4606">
                  <c:v>41879.833333333336</c:v>
                </c:pt>
                <c:pt idx="4607">
                  <c:v>41879.958333333336</c:v>
                </c:pt>
                <c:pt idx="4608">
                  <c:v>41880.083333333336</c:v>
                </c:pt>
                <c:pt idx="4609">
                  <c:v>41880.208333333336</c:v>
                </c:pt>
                <c:pt idx="4610">
                  <c:v>41880.333333333336</c:v>
                </c:pt>
                <c:pt idx="4611">
                  <c:v>41880.458333333336</c:v>
                </c:pt>
                <c:pt idx="4612">
                  <c:v>41880.583333333336</c:v>
                </c:pt>
                <c:pt idx="4613">
                  <c:v>41880.708333333336</c:v>
                </c:pt>
                <c:pt idx="4614">
                  <c:v>41880.833333333336</c:v>
                </c:pt>
                <c:pt idx="4615">
                  <c:v>41880.958333333336</c:v>
                </c:pt>
                <c:pt idx="4616">
                  <c:v>41881.083333333336</c:v>
                </c:pt>
                <c:pt idx="4617">
                  <c:v>41881.208333333336</c:v>
                </c:pt>
                <c:pt idx="4618">
                  <c:v>41881.333333333336</c:v>
                </c:pt>
                <c:pt idx="4619">
                  <c:v>41881.458333333336</c:v>
                </c:pt>
                <c:pt idx="4620">
                  <c:v>41881.583333333336</c:v>
                </c:pt>
                <c:pt idx="4621">
                  <c:v>41881.708333333336</c:v>
                </c:pt>
                <c:pt idx="4622">
                  <c:v>41881.833333333336</c:v>
                </c:pt>
                <c:pt idx="4623">
                  <c:v>41881.958333333336</c:v>
                </c:pt>
                <c:pt idx="4624">
                  <c:v>41882.083333333336</c:v>
                </c:pt>
                <c:pt idx="4625">
                  <c:v>41882.208333333336</c:v>
                </c:pt>
                <c:pt idx="4626">
                  <c:v>41882.333333333336</c:v>
                </c:pt>
                <c:pt idx="4627">
                  <c:v>41882.458333333336</c:v>
                </c:pt>
                <c:pt idx="4628">
                  <c:v>41882.583333333336</c:v>
                </c:pt>
                <c:pt idx="4629">
                  <c:v>41882.708333333336</c:v>
                </c:pt>
                <c:pt idx="4630">
                  <c:v>41882.833333333336</c:v>
                </c:pt>
                <c:pt idx="4631">
                  <c:v>41882.958333333336</c:v>
                </c:pt>
                <c:pt idx="4632">
                  <c:v>41883.083333333336</c:v>
                </c:pt>
                <c:pt idx="4633">
                  <c:v>41883.208333333336</c:v>
                </c:pt>
                <c:pt idx="4634">
                  <c:v>41883.333333333336</c:v>
                </c:pt>
                <c:pt idx="4635">
                  <c:v>41883.458333333336</c:v>
                </c:pt>
                <c:pt idx="4636">
                  <c:v>41883.583333333336</c:v>
                </c:pt>
                <c:pt idx="4637">
                  <c:v>41883.708333333336</c:v>
                </c:pt>
                <c:pt idx="4638">
                  <c:v>41883.833333333336</c:v>
                </c:pt>
                <c:pt idx="4639">
                  <c:v>41883.958333333336</c:v>
                </c:pt>
                <c:pt idx="4640">
                  <c:v>41884.083333333336</c:v>
                </c:pt>
                <c:pt idx="4641">
                  <c:v>41884.208333333336</c:v>
                </c:pt>
                <c:pt idx="4642">
                  <c:v>41884.333333333336</c:v>
                </c:pt>
                <c:pt idx="4643">
                  <c:v>41884.458333333336</c:v>
                </c:pt>
                <c:pt idx="4644">
                  <c:v>41884.583333333336</c:v>
                </c:pt>
                <c:pt idx="4645">
                  <c:v>41884.708333333336</c:v>
                </c:pt>
                <c:pt idx="4646">
                  <c:v>41884.833333333336</c:v>
                </c:pt>
                <c:pt idx="4647">
                  <c:v>41884.958333333336</c:v>
                </c:pt>
                <c:pt idx="4648">
                  <c:v>41885.083333333336</c:v>
                </c:pt>
                <c:pt idx="4649">
                  <c:v>41885.208333333336</c:v>
                </c:pt>
                <c:pt idx="4650">
                  <c:v>41885.333333333336</c:v>
                </c:pt>
                <c:pt idx="4651">
                  <c:v>41885.458333333336</c:v>
                </c:pt>
                <c:pt idx="4652">
                  <c:v>41885.583333333336</c:v>
                </c:pt>
                <c:pt idx="4653">
                  <c:v>41885.708333333336</c:v>
                </c:pt>
                <c:pt idx="4654">
                  <c:v>41885.833333333336</c:v>
                </c:pt>
                <c:pt idx="4655">
                  <c:v>41885.958333333336</c:v>
                </c:pt>
                <c:pt idx="4656">
                  <c:v>41886.083333333336</c:v>
                </c:pt>
                <c:pt idx="4657">
                  <c:v>41886.208333333336</c:v>
                </c:pt>
                <c:pt idx="4658">
                  <c:v>41886.333333333336</c:v>
                </c:pt>
                <c:pt idx="4659">
                  <c:v>41886.458333333336</c:v>
                </c:pt>
                <c:pt idx="4660">
                  <c:v>41886.583333333336</c:v>
                </c:pt>
                <c:pt idx="4661">
                  <c:v>41886.708333333336</c:v>
                </c:pt>
                <c:pt idx="4662">
                  <c:v>41886.833333333336</c:v>
                </c:pt>
                <c:pt idx="4663">
                  <c:v>41886.958333333336</c:v>
                </c:pt>
                <c:pt idx="4664">
                  <c:v>41887.083333333336</c:v>
                </c:pt>
                <c:pt idx="4665">
                  <c:v>41887.208333333336</c:v>
                </c:pt>
                <c:pt idx="4666">
                  <c:v>41887.333333333336</c:v>
                </c:pt>
                <c:pt idx="4667">
                  <c:v>41887.458333333336</c:v>
                </c:pt>
                <c:pt idx="4668">
                  <c:v>41887.583333333336</c:v>
                </c:pt>
                <c:pt idx="4669">
                  <c:v>41887.708333333336</c:v>
                </c:pt>
                <c:pt idx="4670">
                  <c:v>41887.833333333336</c:v>
                </c:pt>
                <c:pt idx="4671">
                  <c:v>41887.958333333336</c:v>
                </c:pt>
                <c:pt idx="4672">
                  <c:v>41888.083333333336</c:v>
                </c:pt>
                <c:pt idx="4673">
                  <c:v>41888.208333333336</c:v>
                </c:pt>
                <c:pt idx="4674">
                  <c:v>41888.333333333336</c:v>
                </c:pt>
                <c:pt idx="4675">
                  <c:v>41888.458333333336</c:v>
                </c:pt>
                <c:pt idx="4676">
                  <c:v>41888.583333333336</c:v>
                </c:pt>
                <c:pt idx="4677">
                  <c:v>41888.708333333336</c:v>
                </c:pt>
                <c:pt idx="4678">
                  <c:v>41888.833333333336</c:v>
                </c:pt>
                <c:pt idx="4679">
                  <c:v>41888.958333333336</c:v>
                </c:pt>
                <c:pt idx="4680">
                  <c:v>41889.083333333336</c:v>
                </c:pt>
                <c:pt idx="4681">
                  <c:v>41889.208333333336</c:v>
                </c:pt>
                <c:pt idx="4682">
                  <c:v>41889.333333333336</c:v>
                </c:pt>
                <c:pt idx="4683">
                  <c:v>41889.458333333336</c:v>
                </c:pt>
                <c:pt idx="4684">
                  <c:v>41889.583333333336</c:v>
                </c:pt>
                <c:pt idx="4685">
                  <c:v>41889.708333333336</c:v>
                </c:pt>
                <c:pt idx="4686">
                  <c:v>41889.833333333336</c:v>
                </c:pt>
                <c:pt idx="4687">
                  <c:v>41889.958333333336</c:v>
                </c:pt>
                <c:pt idx="4688">
                  <c:v>41890.083333333336</c:v>
                </c:pt>
                <c:pt idx="4689">
                  <c:v>41890.208333333336</c:v>
                </c:pt>
                <c:pt idx="4690">
                  <c:v>41890.333333333336</c:v>
                </c:pt>
                <c:pt idx="4691">
                  <c:v>41890.458333333336</c:v>
                </c:pt>
                <c:pt idx="4692">
                  <c:v>41890.583333333336</c:v>
                </c:pt>
                <c:pt idx="4693">
                  <c:v>41890.708333333336</c:v>
                </c:pt>
                <c:pt idx="4694">
                  <c:v>41890.833333333336</c:v>
                </c:pt>
                <c:pt idx="4695">
                  <c:v>41890.958333333336</c:v>
                </c:pt>
                <c:pt idx="4696">
                  <c:v>41891.083333333336</c:v>
                </c:pt>
                <c:pt idx="4697">
                  <c:v>41891.208333333336</c:v>
                </c:pt>
                <c:pt idx="4698">
                  <c:v>41891.333333333336</c:v>
                </c:pt>
                <c:pt idx="4699">
                  <c:v>41891.458333333336</c:v>
                </c:pt>
                <c:pt idx="4700">
                  <c:v>41891.583333333336</c:v>
                </c:pt>
                <c:pt idx="4701">
                  <c:v>41891.708333333336</c:v>
                </c:pt>
                <c:pt idx="4702">
                  <c:v>41891.833333333336</c:v>
                </c:pt>
                <c:pt idx="4703">
                  <c:v>41891.958333333336</c:v>
                </c:pt>
                <c:pt idx="4704">
                  <c:v>41892.083333333336</c:v>
                </c:pt>
                <c:pt idx="4705">
                  <c:v>41892.208333333336</c:v>
                </c:pt>
                <c:pt idx="4706">
                  <c:v>41892.333333333336</c:v>
                </c:pt>
                <c:pt idx="4707">
                  <c:v>41892.458333333336</c:v>
                </c:pt>
                <c:pt idx="4708">
                  <c:v>41892.583333333336</c:v>
                </c:pt>
                <c:pt idx="4709">
                  <c:v>41892.708333333336</c:v>
                </c:pt>
                <c:pt idx="4710">
                  <c:v>41892.833333333336</c:v>
                </c:pt>
                <c:pt idx="4711">
                  <c:v>41892.958333333336</c:v>
                </c:pt>
                <c:pt idx="4712">
                  <c:v>41893.083333333336</c:v>
                </c:pt>
                <c:pt idx="4713">
                  <c:v>41893.208333333336</c:v>
                </c:pt>
                <c:pt idx="4714">
                  <c:v>41893.333333333336</c:v>
                </c:pt>
                <c:pt idx="4715">
                  <c:v>41893.458333333336</c:v>
                </c:pt>
                <c:pt idx="4716">
                  <c:v>41893.583333333336</c:v>
                </c:pt>
                <c:pt idx="4717">
                  <c:v>41893.708333333336</c:v>
                </c:pt>
                <c:pt idx="4718">
                  <c:v>41893.833333333336</c:v>
                </c:pt>
                <c:pt idx="4719">
                  <c:v>41893.958333333336</c:v>
                </c:pt>
                <c:pt idx="4720">
                  <c:v>41894.083333333336</c:v>
                </c:pt>
                <c:pt idx="4721">
                  <c:v>41894.208333333336</c:v>
                </c:pt>
                <c:pt idx="4722">
                  <c:v>41894.333333333336</c:v>
                </c:pt>
                <c:pt idx="4723">
                  <c:v>41894.458333333336</c:v>
                </c:pt>
                <c:pt idx="4724">
                  <c:v>41894.583333333336</c:v>
                </c:pt>
                <c:pt idx="4725">
                  <c:v>41894.708333333336</c:v>
                </c:pt>
                <c:pt idx="4726">
                  <c:v>41894.833333333336</c:v>
                </c:pt>
                <c:pt idx="4727">
                  <c:v>41894.958333333336</c:v>
                </c:pt>
                <c:pt idx="4728">
                  <c:v>41895.083333333336</c:v>
                </c:pt>
                <c:pt idx="4729">
                  <c:v>41895.208333333336</c:v>
                </c:pt>
                <c:pt idx="4730">
                  <c:v>41895.333333333336</c:v>
                </c:pt>
                <c:pt idx="4731">
                  <c:v>41895.458333333336</c:v>
                </c:pt>
                <c:pt idx="4732">
                  <c:v>41895.583333333336</c:v>
                </c:pt>
                <c:pt idx="4733">
                  <c:v>41895.708333333336</c:v>
                </c:pt>
                <c:pt idx="4734">
                  <c:v>41895.833333333336</c:v>
                </c:pt>
                <c:pt idx="4735">
                  <c:v>41895.958333333336</c:v>
                </c:pt>
                <c:pt idx="4736">
                  <c:v>41896.083333333336</c:v>
                </c:pt>
                <c:pt idx="4737">
                  <c:v>41896.208333333336</c:v>
                </c:pt>
                <c:pt idx="4738">
                  <c:v>41896.333333333336</c:v>
                </c:pt>
                <c:pt idx="4739">
                  <c:v>41896.458333333336</c:v>
                </c:pt>
                <c:pt idx="4740">
                  <c:v>41896.583333333336</c:v>
                </c:pt>
                <c:pt idx="4741">
                  <c:v>41896.708333333336</c:v>
                </c:pt>
                <c:pt idx="4742">
                  <c:v>41896.833333333336</c:v>
                </c:pt>
                <c:pt idx="4743">
                  <c:v>41896.958333333336</c:v>
                </c:pt>
                <c:pt idx="4744">
                  <c:v>41897.083333333336</c:v>
                </c:pt>
                <c:pt idx="4745">
                  <c:v>41897.208333333336</c:v>
                </c:pt>
                <c:pt idx="4746">
                  <c:v>41897.333333333336</c:v>
                </c:pt>
                <c:pt idx="4747">
                  <c:v>41897.458333333336</c:v>
                </c:pt>
                <c:pt idx="4748">
                  <c:v>41897.583333333336</c:v>
                </c:pt>
                <c:pt idx="4749">
                  <c:v>41897.708333333336</c:v>
                </c:pt>
                <c:pt idx="4750">
                  <c:v>41897.833333333336</c:v>
                </c:pt>
                <c:pt idx="4751">
                  <c:v>41897.958333333336</c:v>
                </c:pt>
                <c:pt idx="4752">
                  <c:v>41898.083333333336</c:v>
                </c:pt>
                <c:pt idx="4753">
                  <c:v>41898.208333333336</c:v>
                </c:pt>
                <c:pt idx="4754">
                  <c:v>41898.333333333336</c:v>
                </c:pt>
                <c:pt idx="4755">
                  <c:v>41898.458333333336</c:v>
                </c:pt>
                <c:pt idx="4756">
                  <c:v>41898.583333333336</c:v>
                </c:pt>
                <c:pt idx="4757">
                  <c:v>41898.708333333336</c:v>
                </c:pt>
                <c:pt idx="4758">
                  <c:v>41898.833333333336</c:v>
                </c:pt>
                <c:pt idx="4759">
                  <c:v>41898.958333333336</c:v>
                </c:pt>
                <c:pt idx="4760">
                  <c:v>41899.083333333336</c:v>
                </c:pt>
                <c:pt idx="4761">
                  <c:v>41899.208333333336</c:v>
                </c:pt>
                <c:pt idx="4762">
                  <c:v>41899.333333333336</c:v>
                </c:pt>
                <c:pt idx="4763">
                  <c:v>41899.458333333336</c:v>
                </c:pt>
                <c:pt idx="4764">
                  <c:v>41899.583333333336</c:v>
                </c:pt>
                <c:pt idx="4765">
                  <c:v>41899.708333333336</c:v>
                </c:pt>
                <c:pt idx="4766">
                  <c:v>41899.833333333336</c:v>
                </c:pt>
                <c:pt idx="4767">
                  <c:v>41899.958333333336</c:v>
                </c:pt>
                <c:pt idx="4768">
                  <c:v>41900.083333333336</c:v>
                </c:pt>
                <c:pt idx="4769">
                  <c:v>41900.208333333336</c:v>
                </c:pt>
                <c:pt idx="4770">
                  <c:v>41900.333333333336</c:v>
                </c:pt>
                <c:pt idx="4771">
                  <c:v>41900.458333333336</c:v>
                </c:pt>
                <c:pt idx="4772">
                  <c:v>41900.583333333336</c:v>
                </c:pt>
                <c:pt idx="4773">
                  <c:v>41900.708333333336</c:v>
                </c:pt>
                <c:pt idx="4774">
                  <c:v>41900.833333333336</c:v>
                </c:pt>
                <c:pt idx="4775">
                  <c:v>41900.958333333336</c:v>
                </c:pt>
                <c:pt idx="4776">
                  <c:v>41901.083333333336</c:v>
                </c:pt>
                <c:pt idx="4777">
                  <c:v>41901.208333333336</c:v>
                </c:pt>
                <c:pt idx="4778">
                  <c:v>41901.333333333336</c:v>
                </c:pt>
                <c:pt idx="4779">
                  <c:v>41901.458333333336</c:v>
                </c:pt>
                <c:pt idx="4780">
                  <c:v>41901.583333333336</c:v>
                </c:pt>
                <c:pt idx="4781">
                  <c:v>41901.708333333336</c:v>
                </c:pt>
                <c:pt idx="4782">
                  <c:v>41901.833333333336</c:v>
                </c:pt>
                <c:pt idx="4783">
                  <c:v>41901.958333333336</c:v>
                </c:pt>
                <c:pt idx="4784">
                  <c:v>41902.083333333336</c:v>
                </c:pt>
                <c:pt idx="4785">
                  <c:v>41902.208333333336</c:v>
                </c:pt>
                <c:pt idx="4786">
                  <c:v>41902.333333333336</c:v>
                </c:pt>
                <c:pt idx="4787">
                  <c:v>41902.458333333336</c:v>
                </c:pt>
                <c:pt idx="4788">
                  <c:v>41902.583333333336</c:v>
                </c:pt>
                <c:pt idx="4789">
                  <c:v>41902.708333333336</c:v>
                </c:pt>
                <c:pt idx="4790">
                  <c:v>41902.833333333336</c:v>
                </c:pt>
                <c:pt idx="4791">
                  <c:v>41902.958333333336</c:v>
                </c:pt>
                <c:pt idx="4792">
                  <c:v>41903.083333333336</c:v>
                </c:pt>
                <c:pt idx="4793">
                  <c:v>41903.208333333336</c:v>
                </c:pt>
                <c:pt idx="4794">
                  <c:v>41903.333333333336</c:v>
                </c:pt>
                <c:pt idx="4795">
                  <c:v>41903.458333333336</c:v>
                </c:pt>
                <c:pt idx="4796">
                  <c:v>41903.583333333336</c:v>
                </c:pt>
                <c:pt idx="4797">
                  <c:v>41903.708333333336</c:v>
                </c:pt>
                <c:pt idx="4798">
                  <c:v>41903.833333333336</c:v>
                </c:pt>
                <c:pt idx="4799">
                  <c:v>41903.958333333336</c:v>
                </c:pt>
                <c:pt idx="4800">
                  <c:v>41904.083333333336</c:v>
                </c:pt>
                <c:pt idx="4801">
                  <c:v>41904.208333333336</c:v>
                </c:pt>
                <c:pt idx="4802">
                  <c:v>41904.333333333336</c:v>
                </c:pt>
                <c:pt idx="4803">
                  <c:v>41904.458333333336</c:v>
                </c:pt>
                <c:pt idx="4804">
                  <c:v>41904.583333333336</c:v>
                </c:pt>
                <c:pt idx="4805">
                  <c:v>41904.708333333336</c:v>
                </c:pt>
                <c:pt idx="4806">
                  <c:v>41904.833333333336</c:v>
                </c:pt>
                <c:pt idx="4807">
                  <c:v>41904.958333333336</c:v>
                </c:pt>
                <c:pt idx="4808">
                  <c:v>41905.083333333336</c:v>
                </c:pt>
                <c:pt idx="4809">
                  <c:v>41905.208333333336</c:v>
                </c:pt>
                <c:pt idx="4810">
                  <c:v>41905.333333333336</c:v>
                </c:pt>
                <c:pt idx="4811">
                  <c:v>41905.458333333336</c:v>
                </c:pt>
                <c:pt idx="4812">
                  <c:v>41905.583333333336</c:v>
                </c:pt>
                <c:pt idx="4813">
                  <c:v>41905.708333333336</c:v>
                </c:pt>
                <c:pt idx="4814">
                  <c:v>41905.833333333336</c:v>
                </c:pt>
                <c:pt idx="4815">
                  <c:v>41905.958333333336</c:v>
                </c:pt>
                <c:pt idx="4816">
                  <c:v>41906.083333333336</c:v>
                </c:pt>
                <c:pt idx="4817">
                  <c:v>41906.208333333336</c:v>
                </c:pt>
                <c:pt idx="4818">
                  <c:v>41906.333333333336</c:v>
                </c:pt>
                <c:pt idx="4819">
                  <c:v>41906.458333333336</c:v>
                </c:pt>
                <c:pt idx="4820">
                  <c:v>41906.583333333336</c:v>
                </c:pt>
                <c:pt idx="4821">
                  <c:v>41906.708333333336</c:v>
                </c:pt>
                <c:pt idx="4822">
                  <c:v>41906.833333333336</c:v>
                </c:pt>
                <c:pt idx="4823">
                  <c:v>41906.958333333336</c:v>
                </c:pt>
                <c:pt idx="4824">
                  <c:v>41907.083333333336</c:v>
                </c:pt>
                <c:pt idx="4825">
                  <c:v>41907.208333333336</c:v>
                </c:pt>
                <c:pt idx="4826">
                  <c:v>41907.333333333336</c:v>
                </c:pt>
                <c:pt idx="4827">
                  <c:v>41907.458333333336</c:v>
                </c:pt>
                <c:pt idx="4828">
                  <c:v>41907.583333333336</c:v>
                </c:pt>
                <c:pt idx="4829">
                  <c:v>41907.708333333336</c:v>
                </c:pt>
                <c:pt idx="4830">
                  <c:v>41907.833333333336</c:v>
                </c:pt>
                <c:pt idx="4831">
                  <c:v>41907.958333333336</c:v>
                </c:pt>
                <c:pt idx="4832">
                  <c:v>41908.208333333336</c:v>
                </c:pt>
                <c:pt idx="4833">
                  <c:v>41908.333333333336</c:v>
                </c:pt>
                <c:pt idx="4834">
                  <c:v>41908.458333333336</c:v>
                </c:pt>
                <c:pt idx="4835">
                  <c:v>41908.583333333336</c:v>
                </c:pt>
                <c:pt idx="4836">
                  <c:v>41908.708333333336</c:v>
                </c:pt>
                <c:pt idx="4837">
                  <c:v>41908.833333333336</c:v>
                </c:pt>
                <c:pt idx="4838">
                  <c:v>41908.958333333336</c:v>
                </c:pt>
                <c:pt idx="4839">
                  <c:v>41909.083333333336</c:v>
                </c:pt>
                <c:pt idx="4840">
                  <c:v>41909.208333333336</c:v>
                </c:pt>
                <c:pt idx="4841">
                  <c:v>41909.333333333336</c:v>
                </c:pt>
                <c:pt idx="4842">
                  <c:v>41909.458333333336</c:v>
                </c:pt>
                <c:pt idx="4843">
                  <c:v>41909.583333333336</c:v>
                </c:pt>
                <c:pt idx="4844">
                  <c:v>41909.708333333336</c:v>
                </c:pt>
                <c:pt idx="4845">
                  <c:v>41909.833333333336</c:v>
                </c:pt>
                <c:pt idx="4846">
                  <c:v>41909.958333333336</c:v>
                </c:pt>
                <c:pt idx="4847">
                  <c:v>41910.083333333336</c:v>
                </c:pt>
                <c:pt idx="4848">
                  <c:v>41910.208333333336</c:v>
                </c:pt>
                <c:pt idx="4849">
                  <c:v>41910.333333333336</c:v>
                </c:pt>
                <c:pt idx="4850">
                  <c:v>41910.458333333336</c:v>
                </c:pt>
                <c:pt idx="4851">
                  <c:v>41910.583333333336</c:v>
                </c:pt>
                <c:pt idx="4852">
                  <c:v>41910.708333333336</c:v>
                </c:pt>
                <c:pt idx="4853">
                  <c:v>41910.833333333336</c:v>
                </c:pt>
                <c:pt idx="4854">
                  <c:v>41910.958333333336</c:v>
                </c:pt>
                <c:pt idx="4855">
                  <c:v>41911.083333333336</c:v>
                </c:pt>
                <c:pt idx="4856">
                  <c:v>41911.208333333336</c:v>
                </c:pt>
                <c:pt idx="4857">
                  <c:v>41911.333333333336</c:v>
                </c:pt>
                <c:pt idx="4858">
                  <c:v>41911.458333333336</c:v>
                </c:pt>
                <c:pt idx="4859">
                  <c:v>41911.583333333336</c:v>
                </c:pt>
                <c:pt idx="4860">
                  <c:v>41911.708333333336</c:v>
                </c:pt>
                <c:pt idx="4861">
                  <c:v>41911.833333333336</c:v>
                </c:pt>
                <c:pt idx="4862">
                  <c:v>41911.958333333336</c:v>
                </c:pt>
                <c:pt idx="4863">
                  <c:v>41912.083333333336</c:v>
                </c:pt>
                <c:pt idx="4864">
                  <c:v>41912.208333333336</c:v>
                </c:pt>
                <c:pt idx="4865">
                  <c:v>41912.333333333336</c:v>
                </c:pt>
                <c:pt idx="4866">
                  <c:v>41912.458333333336</c:v>
                </c:pt>
                <c:pt idx="4867">
                  <c:v>41912.583333333336</c:v>
                </c:pt>
                <c:pt idx="4868">
                  <c:v>41912.708333333336</c:v>
                </c:pt>
                <c:pt idx="4869">
                  <c:v>41912.833333333336</c:v>
                </c:pt>
                <c:pt idx="4870">
                  <c:v>41912.958333333336</c:v>
                </c:pt>
                <c:pt idx="4871">
                  <c:v>41913.208333333336</c:v>
                </c:pt>
                <c:pt idx="4872">
                  <c:v>41913.333333333336</c:v>
                </c:pt>
                <c:pt idx="4873">
                  <c:v>41913.458333333336</c:v>
                </c:pt>
                <c:pt idx="4874">
                  <c:v>41913.583333333336</c:v>
                </c:pt>
                <c:pt idx="4875">
                  <c:v>41913.708333333336</c:v>
                </c:pt>
                <c:pt idx="4876">
                  <c:v>41913.833333333336</c:v>
                </c:pt>
                <c:pt idx="4877">
                  <c:v>41913.958333333336</c:v>
                </c:pt>
                <c:pt idx="4878">
                  <c:v>41914.083333333336</c:v>
                </c:pt>
                <c:pt idx="4879">
                  <c:v>41914.208333333336</c:v>
                </c:pt>
                <c:pt idx="4880">
                  <c:v>41914.333333333336</c:v>
                </c:pt>
                <c:pt idx="4881">
                  <c:v>41914.458333333336</c:v>
                </c:pt>
                <c:pt idx="4882">
                  <c:v>41914.583333333336</c:v>
                </c:pt>
                <c:pt idx="4883">
                  <c:v>41914.708333333336</c:v>
                </c:pt>
                <c:pt idx="4884">
                  <c:v>41914.833333333336</c:v>
                </c:pt>
                <c:pt idx="4885">
                  <c:v>41914.958333333336</c:v>
                </c:pt>
                <c:pt idx="4886">
                  <c:v>41915.083333333336</c:v>
                </c:pt>
                <c:pt idx="4887">
                  <c:v>41915.208333333336</c:v>
                </c:pt>
                <c:pt idx="4888">
                  <c:v>41915.333333333336</c:v>
                </c:pt>
                <c:pt idx="4889">
                  <c:v>41915.458333333336</c:v>
                </c:pt>
                <c:pt idx="4890">
                  <c:v>41915.583333333336</c:v>
                </c:pt>
                <c:pt idx="4891">
                  <c:v>41915.708333333336</c:v>
                </c:pt>
                <c:pt idx="4892">
                  <c:v>41915.833333333336</c:v>
                </c:pt>
                <c:pt idx="4893">
                  <c:v>41915.958333333336</c:v>
                </c:pt>
                <c:pt idx="4894">
                  <c:v>41916.083333333336</c:v>
                </c:pt>
                <c:pt idx="4895">
                  <c:v>41916.208333333336</c:v>
                </c:pt>
                <c:pt idx="4896">
                  <c:v>41916.333333333336</c:v>
                </c:pt>
                <c:pt idx="4897">
                  <c:v>41916.458333333336</c:v>
                </c:pt>
                <c:pt idx="4898">
                  <c:v>41916.583333333336</c:v>
                </c:pt>
                <c:pt idx="4899">
                  <c:v>41916.708333333336</c:v>
                </c:pt>
                <c:pt idx="4900">
                  <c:v>41916.833333333336</c:v>
                </c:pt>
                <c:pt idx="4901">
                  <c:v>41916.958333333336</c:v>
                </c:pt>
                <c:pt idx="4902">
                  <c:v>41917.083333333336</c:v>
                </c:pt>
                <c:pt idx="4903">
                  <c:v>41917.208333333336</c:v>
                </c:pt>
                <c:pt idx="4904">
                  <c:v>41917.333333333336</c:v>
                </c:pt>
                <c:pt idx="4905">
                  <c:v>41917.458333333336</c:v>
                </c:pt>
                <c:pt idx="4906">
                  <c:v>41917.583333333336</c:v>
                </c:pt>
                <c:pt idx="4907">
                  <c:v>41917.708333333336</c:v>
                </c:pt>
                <c:pt idx="4908">
                  <c:v>41917.833333333336</c:v>
                </c:pt>
                <c:pt idx="4909">
                  <c:v>41917.958333333336</c:v>
                </c:pt>
                <c:pt idx="4910">
                  <c:v>41918.083333333336</c:v>
                </c:pt>
                <c:pt idx="4911">
                  <c:v>41918.208333333336</c:v>
                </c:pt>
                <c:pt idx="4912">
                  <c:v>41918.333333333336</c:v>
                </c:pt>
                <c:pt idx="4913">
                  <c:v>41918.458333333336</c:v>
                </c:pt>
                <c:pt idx="4914">
                  <c:v>41918.583333333336</c:v>
                </c:pt>
                <c:pt idx="4915">
                  <c:v>41918.708333333336</c:v>
                </c:pt>
                <c:pt idx="4916">
                  <c:v>41918.833333333336</c:v>
                </c:pt>
                <c:pt idx="4917">
                  <c:v>41918.958333333336</c:v>
                </c:pt>
                <c:pt idx="4918">
                  <c:v>41919.083333333336</c:v>
                </c:pt>
                <c:pt idx="4919">
                  <c:v>41919.208333333336</c:v>
                </c:pt>
                <c:pt idx="4920">
                  <c:v>41919.333333333336</c:v>
                </c:pt>
                <c:pt idx="4921">
                  <c:v>41919.458333333336</c:v>
                </c:pt>
                <c:pt idx="4922">
                  <c:v>41919.583333333336</c:v>
                </c:pt>
                <c:pt idx="4923">
                  <c:v>41919.708333333336</c:v>
                </c:pt>
                <c:pt idx="4924">
                  <c:v>41919.833333333336</c:v>
                </c:pt>
                <c:pt idx="4925">
                  <c:v>41919.958333333336</c:v>
                </c:pt>
                <c:pt idx="4926">
                  <c:v>41920.083333333336</c:v>
                </c:pt>
                <c:pt idx="4927">
                  <c:v>41920.208333333336</c:v>
                </c:pt>
                <c:pt idx="4928">
                  <c:v>41920.333333333336</c:v>
                </c:pt>
                <c:pt idx="4929">
                  <c:v>41920.458333333336</c:v>
                </c:pt>
                <c:pt idx="4930">
                  <c:v>41920.583333333336</c:v>
                </c:pt>
                <c:pt idx="4931">
                  <c:v>41920.708333333336</c:v>
                </c:pt>
                <c:pt idx="4932">
                  <c:v>41920.833333333336</c:v>
                </c:pt>
                <c:pt idx="4933">
                  <c:v>41920.958333333336</c:v>
                </c:pt>
                <c:pt idx="4934">
                  <c:v>41921.083333333336</c:v>
                </c:pt>
                <c:pt idx="4935">
                  <c:v>41921.208333333336</c:v>
                </c:pt>
                <c:pt idx="4936">
                  <c:v>41921.333333333336</c:v>
                </c:pt>
                <c:pt idx="4937">
                  <c:v>41921.458333333336</c:v>
                </c:pt>
                <c:pt idx="4938">
                  <c:v>41921.583333333336</c:v>
                </c:pt>
                <c:pt idx="4939">
                  <c:v>41921.708333333336</c:v>
                </c:pt>
                <c:pt idx="4940">
                  <c:v>41921.833333333336</c:v>
                </c:pt>
                <c:pt idx="4941">
                  <c:v>41921.958333333336</c:v>
                </c:pt>
                <c:pt idx="4942">
                  <c:v>41922.083333333336</c:v>
                </c:pt>
                <c:pt idx="4943">
                  <c:v>41922.208333333336</c:v>
                </c:pt>
                <c:pt idx="4944">
                  <c:v>41922.333333333336</c:v>
                </c:pt>
                <c:pt idx="4945">
                  <c:v>41922.458333333336</c:v>
                </c:pt>
                <c:pt idx="4946">
                  <c:v>41922.583333333336</c:v>
                </c:pt>
                <c:pt idx="4947">
                  <c:v>41922.708333333336</c:v>
                </c:pt>
                <c:pt idx="4948">
                  <c:v>41922.833333333336</c:v>
                </c:pt>
                <c:pt idx="4949">
                  <c:v>41922.958333333336</c:v>
                </c:pt>
                <c:pt idx="4950">
                  <c:v>41923.083333333336</c:v>
                </c:pt>
                <c:pt idx="4951">
                  <c:v>41923.208333333336</c:v>
                </c:pt>
                <c:pt idx="4952">
                  <c:v>41923.333333333336</c:v>
                </c:pt>
                <c:pt idx="4953">
                  <c:v>41923.458333333336</c:v>
                </c:pt>
                <c:pt idx="4954">
                  <c:v>41923.583333333336</c:v>
                </c:pt>
                <c:pt idx="4955">
                  <c:v>41923.708333333336</c:v>
                </c:pt>
                <c:pt idx="4956">
                  <c:v>41923.833333333336</c:v>
                </c:pt>
                <c:pt idx="4957">
                  <c:v>41923.958333333336</c:v>
                </c:pt>
                <c:pt idx="4958">
                  <c:v>41924.083333333336</c:v>
                </c:pt>
                <c:pt idx="4959">
                  <c:v>41924.208333333336</c:v>
                </c:pt>
                <c:pt idx="4960">
                  <c:v>41924.333333333336</c:v>
                </c:pt>
                <c:pt idx="4961">
                  <c:v>41924.458333333336</c:v>
                </c:pt>
                <c:pt idx="4962">
                  <c:v>41924.583333333336</c:v>
                </c:pt>
                <c:pt idx="4963">
                  <c:v>41924.708333333336</c:v>
                </c:pt>
                <c:pt idx="4964">
                  <c:v>41924.833333333336</c:v>
                </c:pt>
                <c:pt idx="4965">
                  <c:v>41924.958333333336</c:v>
                </c:pt>
                <c:pt idx="4966">
                  <c:v>41925.083333333336</c:v>
                </c:pt>
                <c:pt idx="4967">
                  <c:v>41925.208333333336</c:v>
                </c:pt>
                <c:pt idx="4968">
                  <c:v>41925.333333333336</c:v>
                </c:pt>
                <c:pt idx="4969">
                  <c:v>41925.458333333336</c:v>
                </c:pt>
                <c:pt idx="4970">
                  <c:v>41925.583333333336</c:v>
                </c:pt>
                <c:pt idx="4971">
                  <c:v>41925.708333333336</c:v>
                </c:pt>
                <c:pt idx="4972">
                  <c:v>41925.833333333336</c:v>
                </c:pt>
                <c:pt idx="4973">
                  <c:v>41925.958333333336</c:v>
                </c:pt>
                <c:pt idx="4974">
                  <c:v>41926.083333333336</c:v>
                </c:pt>
                <c:pt idx="4975">
                  <c:v>41926.208333333336</c:v>
                </c:pt>
                <c:pt idx="4976">
                  <c:v>41926.333333333336</c:v>
                </c:pt>
                <c:pt idx="4977">
                  <c:v>41926.458333333336</c:v>
                </c:pt>
                <c:pt idx="4978">
                  <c:v>41926.583333333336</c:v>
                </c:pt>
                <c:pt idx="4979">
                  <c:v>41926.708333333336</c:v>
                </c:pt>
                <c:pt idx="4980">
                  <c:v>41926.833333333336</c:v>
                </c:pt>
                <c:pt idx="4981">
                  <c:v>41926.958333333336</c:v>
                </c:pt>
                <c:pt idx="4982">
                  <c:v>41927.083333333336</c:v>
                </c:pt>
                <c:pt idx="4983">
                  <c:v>41927.208333333336</c:v>
                </c:pt>
                <c:pt idx="4984">
                  <c:v>41927.333333333336</c:v>
                </c:pt>
                <c:pt idx="4985">
                  <c:v>41927.458333333336</c:v>
                </c:pt>
                <c:pt idx="4986">
                  <c:v>41927.583333333336</c:v>
                </c:pt>
                <c:pt idx="4987">
                  <c:v>41927.708333333336</c:v>
                </c:pt>
                <c:pt idx="4988">
                  <c:v>41927.833333333336</c:v>
                </c:pt>
                <c:pt idx="4989">
                  <c:v>41927.958333333336</c:v>
                </c:pt>
                <c:pt idx="4990">
                  <c:v>41928.083333333336</c:v>
                </c:pt>
                <c:pt idx="4991">
                  <c:v>41928.208333333336</c:v>
                </c:pt>
                <c:pt idx="4992">
                  <c:v>41928.333333333336</c:v>
                </c:pt>
                <c:pt idx="4993">
                  <c:v>41928.458333333336</c:v>
                </c:pt>
                <c:pt idx="4994">
                  <c:v>41928.583333333336</c:v>
                </c:pt>
                <c:pt idx="4995">
                  <c:v>41928.708333333336</c:v>
                </c:pt>
                <c:pt idx="4996">
                  <c:v>41928.833333333336</c:v>
                </c:pt>
                <c:pt idx="4997">
                  <c:v>41928.958333333336</c:v>
                </c:pt>
                <c:pt idx="4998">
                  <c:v>41929.083333333336</c:v>
                </c:pt>
                <c:pt idx="4999">
                  <c:v>41929.208333333336</c:v>
                </c:pt>
                <c:pt idx="5000">
                  <c:v>41929.333333333336</c:v>
                </c:pt>
                <c:pt idx="5001">
                  <c:v>41929.458333333336</c:v>
                </c:pt>
                <c:pt idx="5002">
                  <c:v>41929.583333333336</c:v>
                </c:pt>
                <c:pt idx="5003">
                  <c:v>41929.708333333336</c:v>
                </c:pt>
                <c:pt idx="5004">
                  <c:v>41929.833333333336</c:v>
                </c:pt>
                <c:pt idx="5005">
                  <c:v>41929.958333333336</c:v>
                </c:pt>
                <c:pt idx="5006">
                  <c:v>41930.083333333336</c:v>
                </c:pt>
                <c:pt idx="5007">
                  <c:v>41930.208333333336</c:v>
                </c:pt>
                <c:pt idx="5008">
                  <c:v>41930.333333333336</c:v>
                </c:pt>
                <c:pt idx="5009">
                  <c:v>41930.458333333336</c:v>
                </c:pt>
                <c:pt idx="5010">
                  <c:v>41930.583333333336</c:v>
                </c:pt>
                <c:pt idx="5011">
                  <c:v>41930.708333333336</c:v>
                </c:pt>
                <c:pt idx="5012">
                  <c:v>41930.833333333336</c:v>
                </c:pt>
                <c:pt idx="5013">
                  <c:v>41930.958333333336</c:v>
                </c:pt>
                <c:pt idx="5014">
                  <c:v>41931.083333333336</c:v>
                </c:pt>
                <c:pt idx="5015">
                  <c:v>41931.208333333336</c:v>
                </c:pt>
                <c:pt idx="5016">
                  <c:v>41931.333333333336</c:v>
                </c:pt>
                <c:pt idx="5017">
                  <c:v>41931.458333333336</c:v>
                </c:pt>
                <c:pt idx="5018">
                  <c:v>41931.583333333336</c:v>
                </c:pt>
                <c:pt idx="5019">
                  <c:v>41931.708333333336</c:v>
                </c:pt>
                <c:pt idx="5020">
                  <c:v>41931.833333333336</c:v>
                </c:pt>
                <c:pt idx="5021">
                  <c:v>41931.958333333336</c:v>
                </c:pt>
                <c:pt idx="5022">
                  <c:v>41932.083333333336</c:v>
                </c:pt>
                <c:pt idx="5023">
                  <c:v>41932.208333333336</c:v>
                </c:pt>
                <c:pt idx="5024">
                  <c:v>41932.333333333336</c:v>
                </c:pt>
                <c:pt idx="5025">
                  <c:v>41932.458333333336</c:v>
                </c:pt>
                <c:pt idx="5026">
                  <c:v>41932.583333333336</c:v>
                </c:pt>
                <c:pt idx="5027">
                  <c:v>41932.708333333336</c:v>
                </c:pt>
                <c:pt idx="5028">
                  <c:v>41932.833333333336</c:v>
                </c:pt>
                <c:pt idx="5029">
                  <c:v>41932.958333333336</c:v>
                </c:pt>
                <c:pt idx="5030">
                  <c:v>41933.083333333336</c:v>
                </c:pt>
                <c:pt idx="5031">
                  <c:v>41933.208333333336</c:v>
                </c:pt>
                <c:pt idx="5032">
                  <c:v>41933.333333333336</c:v>
                </c:pt>
                <c:pt idx="5033">
                  <c:v>41933.458333333336</c:v>
                </c:pt>
                <c:pt idx="5034">
                  <c:v>41933.583333333336</c:v>
                </c:pt>
                <c:pt idx="5035">
                  <c:v>41933.708333333336</c:v>
                </c:pt>
                <c:pt idx="5036">
                  <c:v>41933.833333333336</c:v>
                </c:pt>
                <c:pt idx="5037">
                  <c:v>41933.958333333336</c:v>
                </c:pt>
                <c:pt idx="5038">
                  <c:v>41934.083333333336</c:v>
                </c:pt>
                <c:pt idx="5039">
                  <c:v>41934.208333333336</c:v>
                </c:pt>
                <c:pt idx="5040">
                  <c:v>41934.333333333336</c:v>
                </c:pt>
                <c:pt idx="5041">
                  <c:v>41934.458333333336</c:v>
                </c:pt>
                <c:pt idx="5042">
                  <c:v>41934.583333333336</c:v>
                </c:pt>
                <c:pt idx="5043">
                  <c:v>41934.708333333336</c:v>
                </c:pt>
                <c:pt idx="5044">
                  <c:v>41934.833333333336</c:v>
                </c:pt>
                <c:pt idx="5045">
                  <c:v>41934.958333333336</c:v>
                </c:pt>
                <c:pt idx="5046">
                  <c:v>41935.083333333336</c:v>
                </c:pt>
                <c:pt idx="5047">
                  <c:v>41935.208333333336</c:v>
                </c:pt>
                <c:pt idx="5048">
                  <c:v>41935.333333333336</c:v>
                </c:pt>
                <c:pt idx="5049">
                  <c:v>41935.458333333336</c:v>
                </c:pt>
                <c:pt idx="5050">
                  <c:v>41935.583333333336</c:v>
                </c:pt>
                <c:pt idx="5051">
                  <c:v>41935.708333333336</c:v>
                </c:pt>
                <c:pt idx="5052">
                  <c:v>41935.833333333336</c:v>
                </c:pt>
                <c:pt idx="5053">
                  <c:v>41935.958333333336</c:v>
                </c:pt>
                <c:pt idx="5054">
                  <c:v>41936.083333333336</c:v>
                </c:pt>
                <c:pt idx="5055">
                  <c:v>41936.208333333336</c:v>
                </c:pt>
                <c:pt idx="5056">
                  <c:v>41936.333333333336</c:v>
                </c:pt>
                <c:pt idx="5057">
                  <c:v>41936.458333333336</c:v>
                </c:pt>
                <c:pt idx="5058">
                  <c:v>41936.583333333336</c:v>
                </c:pt>
                <c:pt idx="5059">
                  <c:v>41936.708333333336</c:v>
                </c:pt>
                <c:pt idx="5060">
                  <c:v>41936.833333333336</c:v>
                </c:pt>
                <c:pt idx="5061">
                  <c:v>41936.958333333336</c:v>
                </c:pt>
                <c:pt idx="5062">
                  <c:v>41937.083333333336</c:v>
                </c:pt>
                <c:pt idx="5063">
                  <c:v>41937.208333333336</c:v>
                </c:pt>
                <c:pt idx="5064">
                  <c:v>41937.333333333336</c:v>
                </c:pt>
                <c:pt idx="5065">
                  <c:v>41937.458333333336</c:v>
                </c:pt>
                <c:pt idx="5066">
                  <c:v>41937.583333333336</c:v>
                </c:pt>
                <c:pt idx="5067">
                  <c:v>41937.708333333336</c:v>
                </c:pt>
                <c:pt idx="5068">
                  <c:v>41937.833333333336</c:v>
                </c:pt>
                <c:pt idx="5069">
                  <c:v>41937.958333333336</c:v>
                </c:pt>
                <c:pt idx="5070">
                  <c:v>41938.083333333336</c:v>
                </c:pt>
                <c:pt idx="5071">
                  <c:v>41938.208333333336</c:v>
                </c:pt>
                <c:pt idx="5072">
                  <c:v>41938.333333333336</c:v>
                </c:pt>
                <c:pt idx="5073">
                  <c:v>41938.458333333336</c:v>
                </c:pt>
                <c:pt idx="5074">
                  <c:v>41938.583333333336</c:v>
                </c:pt>
                <c:pt idx="5075">
                  <c:v>41938.708333333336</c:v>
                </c:pt>
                <c:pt idx="5076">
                  <c:v>41938.833333333336</c:v>
                </c:pt>
                <c:pt idx="5077">
                  <c:v>41938.958333333336</c:v>
                </c:pt>
                <c:pt idx="5078">
                  <c:v>41939.083333333336</c:v>
                </c:pt>
                <c:pt idx="5079">
                  <c:v>41939.208333333336</c:v>
                </c:pt>
                <c:pt idx="5080">
                  <c:v>41939.333333333336</c:v>
                </c:pt>
                <c:pt idx="5081">
                  <c:v>41939.458333333336</c:v>
                </c:pt>
                <c:pt idx="5082">
                  <c:v>41939.583333333336</c:v>
                </c:pt>
                <c:pt idx="5083">
                  <c:v>41939.708333333336</c:v>
                </c:pt>
                <c:pt idx="5084">
                  <c:v>41939.833333333336</c:v>
                </c:pt>
                <c:pt idx="5085">
                  <c:v>41939.958333333336</c:v>
                </c:pt>
                <c:pt idx="5086">
                  <c:v>41940.083333333336</c:v>
                </c:pt>
                <c:pt idx="5087">
                  <c:v>41940.208333333336</c:v>
                </c:pt>
                <c:pt idx="5088">
                  <c:v>41940.333333333336</c:v>
                </c:pt>
                <c:pt idx="5089">
                  <c:v>41940.458333333336</c:v>
                </c:pt>
                <c:pt idx="5090">
                  <c:v>41940.583333333336</c:v>
                </c:pt>
                <c:pt idx="5091">
                  <c:v>41940.708333333336</c:v>
                </c:pt>
                <c:pt idx="5092">
                  <c:v>41940.833333333336</c:v>
                </c:pt>
                <c:pt idx="5093">
                  <c:v>41940.958333333336</c:v>
                </c:pt>
                <c:pt idx="5094">
                  <c:v>41941.083333333336</c:v>
                </c:pt>
                <c:pt idx="5095">
                  <c:v>41941.208333333336</c:v>
                </c:pt>
                <c:pt idx="5096">
                  <c:v>41941.333333333336</c:v>
                </c:pt>
                <c:pt idx="5097">
                  <c:v>41941.458333333336</c:v>
                </c:pt>
                <c:pt idx="5098">
                  <c:v>41941.583333333336</c:v>
                </c:pt>
                <c:pt idx="5099">
                  <c:v>41941.708333333336</c:v>
                </c:pt>
                <c:pt idx="5100">
                  <c:v>41941.833333333336</c:v>
                </c:pt>
                <c:pt idx="5101">
                  <c:v>41941.958333333336</c:v>
                </c:pt>
                <c:pt idx="5102">
                  <c:v>41942.083333333336</c:v>
                </c:pt>
                <c:pt idx="5103">
                  <c:v>41942.208333333336</c:v>
                </c:pt>
                <c:pt idx="5104">
                  <c:v>41942.333333333336</c:v>
                </c:pt>
                <c:pt idx="5105">
                  <c:v>41942.458333333336</c:v>
                </c:pt>
                <c:pt idx="5106">
                  <c:v>41942.583333333336</c:v>
                </c:pt>
                <c:pt idx="5107">
                  <c:v>41942.708333333336</c:v>
                </c:pt>
                <c:pt idx="5108">
                  <c:v>41942.833333333336</c:v>
                </c:pt>
                <c:pt idx="5109">
                  <c:v>41942.958333333336</c:v>
                </c:pt>
                <c:pt idx="5110">
                  <c:v>41943.083333333336</c:v>
                </c:pt>
                <c:pt idx="5111">
                  <c:v>41943.208333333336</c:v>
                </c:pt>
                <c:pt idx="5112">
                  <c:v>41943.333333333336</c:v>
                </c:pt>
                <c:pt idx="5113">
                  <c:v>41943.458333333336</c:v>
                </c:pt>
                <c:pt idx="5114">
                  <c:v>41943.583333333336</c:v>
                </c:pt>
                <c:pt idx="5115">
                  <c:v>41943.708333333336</c:v>
                </c:pt>
                <c:pt idx="5116">
                  <c:v>41943.833333333336</c:v>
                </c:pt>
                <c:pt idx="5117">
                  <c:v>41943.958333333336</c:v>
                </c:pt>
                <c:pt idx="5118">
                  <c:v>41944.083333333336</c:v>
                </c:pt>
                <c:pt idx="5119">
                  <c:v>41944.208333333336</c:v>
                </c:pt>
                <c:pt idx="5120">
                  <c:v>41944.333333333336</c:v>
                </c:pt>
                <c:pt idx="5121">
                  <c:v>41944.458333333336</c:v>
                </c:pt>
                <c:pt idx="5122">
                  <c:v>41944.583333333336</c:v>
                </c:pt>
                <c:pt idx="5123">
                  <c:v>41944.708333333336</c:v>
                </c:pt>
                <c:pt idx="5124">
                  <c:v>41944.833333333336</c:v>
                </c:pt>
                <c:pt idx="5125">
                  <c:v>41944.958333333336</c:v>
                </c:pt>
                <c:pt idx="5126">
                  <c:v>41945.083333333336</c:v>
                </c:pt>
                <c:pt idx="5127">
                  <c:v>41945.208333333336</c:v>
                </c:pt>
                <c:pt idx="5128">
                  <c:v>41945.333333333336</c:v>
                </c:pt>
                <c:pt idx="5129">
                  <c:v>41945.458333333336</c:v>
                </c:pt>
                <c:pt idx="5130">
                  <c:v>41945.583333333336</c:v>
                </c:pt>
                <c:pt idx="5131">
                  <c:v>41945.708333333336</c:v>
                </c:pt>
                <c:pt idx="5132">
                  <c:v>41945.833333333336</c:v>
                </c:pt>
                <c:pt idx="5133">
                  <c:v>41945.958333333336</c:v>
                </c:pt>
                <c:pt idx="5134">
                  <c:v>41946.083333333336</c:v>
                </c:pt>
                <c:pt idx="5135">
                  <c:v>41946.208333333336</c:v>
                </c:pt>
                <c:pt idx="5136">
                  <c:v>41946.333333333336</c:v>
                </c:pt>
                <c:pt idx="5137">
                  <c:v>41946.458333333336</c:v>
                </c:pt>
                <c:pt idx="5138">
                  <c:v>41946.583333333336</c:v>
                </c:pt>
                <c:pt idx="5139">
                  <c:v>41946.708333333336</c:v>
                </c:pt>
                <c:pt idx="5140">
                  <c:v>41946.833333333336</c:v>
                </c:pt>
                <c:pt idx="5141">
                  <c:v>41946.958333333336</c:v>
                </c:pt>
                <c:pt idx="5142">
                  <c:v>41947.083333333336</c:v>
                </c:pt>
                <c:pt idx="5143">
                  <c:v>41947.208333333336</c:v>
                </c:pt>
                <c:pt idx="5144">
                  <c:v>41947.333333333336</c:v>
                </c:pt>
                <c:pt idx="5145">
                  <c:v>41947.458333333336</c:v>
                </c:pt>
                <c:pt idx="5146">
                  <c:v>41947.583333333336</c:v>
                </c:pt>
                <c:pt idx="5147">
                  <c:v>41947.708333333336</c:v>
                </c:pt>
                <c:pt idx="5148">
                  <c:v>41947.833333333336</c:v>
                </c:pt>
                <c:pt idx="5149">
                  <c:v>41947.958333333336</c:v>
                </c:pt>
                <c:pt idx="5150">
                  <c:v>41948.083333333336</c:v>
                </c:pt>
                <c:pt idx="5151">
                  <c:v>41948.208333333336</c:v>
                </c:pt>
                <c:pt idx="5152">
                  <c:v>41948.333333333336</c:v>
                </c:pt>
                <c:pt idx="5153">
                  <c:v>41948.458333333336</c:v>
                </c:pt>
                <c:pt idx="5154">
                  <c:v>41948.583333333336</c:v>
                </c:pt>
                <c:pt idx="5155">
                  <c:v>41948.708333333336</c:v>
                </c:pt>
                <c:pt idx="5156">
                  <c:v>41948.833333333336</c:v>
                </c:pt>
                <c:pt idx="5157">
                  <c:v>41948.958333333336</c:v>
                </c:pt>
                <c:pt idx="5158">
                  <c:v>41949.083333333336</c:v>
                </c:pt>
                <c:pt idx="5159">
                  <c:v>41949.208333333336</c:v>
                </c:pt>
                <c:pt idx="5160">
                  <c:v>41949.333333333336</c:v>
                </c:pt>
                <c:pt idx="5161">
                  <c:v>41949.458333333336</c:v>
                </c:pt>
                <c:pt idx="5162">
                  <c:v>41949.583333333336</c:v>
                </c:pt>
                <c:pt idx="5163">
                  <c:v>41949.708333333336</c:v>
                </c:pt>
                <c:pt idx="5164">
                  <c:v>41949.833333333336</c:v>
                </c:pt>
                <c:pt idx="5165">
                  <c:v>41949.958333333336</c:v>
                </c:pt>
                <c:pt idx="5166">
                  <c:v>41950.083333333336</c:v>
                </c:pt>
                <c:pt idx="5167">
                  <c:v>41950.208333333336</c:v>
                </c:pt>
                <c:pt idx="5168">
                  <c:v>41950.333333333336</c:v>
                </c:pt>
                <c:pt idx="5169">
                  <c:v>41950.458333333336</c:v>
                </c:pt>
                <c:pt idx="5170">
                  <c:v>41950.583333333336</c:v>
                </c:pt>
                <c:pt idx="5171">
                  <c:v>41950.708333333336</c:v>
                </c:pt>
                <c:pt idx="5172">
                  <c:v>41950.833333333336</c:v>
                </c:pt>
                <c:pt idx="5173">
                  <c:v>41950.958333333336</c:v>
                </c:pt>
                <c:pt idx="5174">
                  <c:v>41951.083333333336</c:v>
                </c:pt>
                <c:pt idx="5175">
                  <c:v>41951.208333333336</c:v>
                </c:pt>
                <c:pt idx="5176">
                  <c:v>41951.333333333336</c:v>
                </c:pt>
                <c:pt idx="5177">
                  <c:v>41951.458333333336</c:v>
                </c:pt>
                <c:pt idx="5178">
                  <c:v>41951.583333333336</c:v>
                </c:pt>
                <c:pt idx="5179">
                  <c:v>41951.708333333336</c:v>
                </c:pt>
                <c:pt idx="5180">
                  <c:v>41951.833333333336</c:v>
                </c:pt>
                <c:pt idx="5181">
                  <c:v>41951.958333333336</c:v>
                </c:pt>
                <c:pt idx="5182">
                  <c:v>41952.083333333336</c:v>
                </c:pt>
                <c:pt idx="5183">
                  <c:v>41952.208333333336</c:v>
                </c:pt>
                <c:pt idx="5184">
                  <c:v>41952.333333333336</c:v>
                </c:pt>
                <c:pt idx="5185">
                  <c:v>41952.458333333336</c:v>
                </c:pt>
                <c:pt idx="5186">
                  <c:v>41952.583333333336</c:v>
                </c:pt>
                <c:pt idx="5187">
                  <c:v>41952.708333333336</c:v>
                </c:pt>
                <c:pt idx="5188">
                  <c:v>41952.833333333336</c:v>
                </c:pt>
                <c:pt idx="5189">
                  <c:v>41952.958333333336</c:v>
                </c:pt>
                <c:pt idx="5190">
                  <c:v>41953.083333333336</c:v>
                </c:pt>
                <c:pt idx="5191">
                  <c:v>41953.208333333336</c:v>
                </c:pt>
                <c:pt idx="5192">
                  <c:v>41953.333333333336</c:v>
                </c:pt>
                <c:pt idx="5193">
                  <c:v>41953.458333333336</c:v>
                </c:pt>
                <c:pt idx="5194">
                  <c:v>41953.583333333336</c:v>
                </c:pt>
                <c:pt idx="5195">
                  <c:v>41953.708333333336</c:v>
                </c:pt>
                <c:pt idx="5196">
                  <c:v>41953.833333333336</c:v>
                </c:pt>
                <c:pt idx="5197">
                  <c:v>41953.958333333336</c:v>
                </c:pt>
                <c:pt idx="5198">
                  <c:v>41954.083333333336</c:v>
                </c:pt>
                <c:pt idx="5199">
                  <c:v>41954.208333333336</c:v>
                </c:pt>
                <c:pt idx="5200">
                  <c:v>41954.333333333336</c:v>
                </c:pt>
                <c:pt idx="5201">
                  <c:v>41954.458333333336</c:v>
                </c:pt>
                <c:pt idx="5202">
                  <c:v>41954.583333333336</c:v>
                </c:pt>
                <c:pt idx="5203">
                  <c:v>41954.708333333336</c:v>
                </c:pt>
                <c:pt idx="5204">
                  <c:v>41954.833333333336</c:v>
                </c:pt>
                <c:pt idx="5205">
                  <c:v>41954.958333333336</c:v>
                </c:pt>
                <c:pt idx="5206">
                  <c:v>41955.083333333336</c:v>
                </c:pt>
                <c:pt idx="5207">
                  <c:v>41955.208333333336</c:v>
                </c:pt>
                <c:pt idx="5208">
                  <c:v>41955.333333333336</c:v>
                </c:pt>
                <c:pt idx="5209">
                  <c:v>41955.458333333336</c:v>
                </c:pt>
                <c:pt idx="5210">
                  <c:v>41955.583333333336</c:v>
                </c:pt>
                <c:pt idx="5211">
                  <c:v>41955.708333333336</c:v>
                </c:pt>
                <c:pt idx="5212">
                  <c:v>41955.833333333336</c:v>
                </c:pt>
                <c:pt idx="5213">
                  <c:v>41955.958333333336</c:v>
                </c:pt>
                <c:pt idx="5214">
                  <c:v>41956.083333333336</c:v>
                </c:pt>
                <c:pt idx="5215">
                  <c:v>41956.208333333336</c:v>
                </c:pt>
                <c:pt idx="5216">
                  <c:v>41956.333333333336</c:v>
                </c:pt>
                <c:pt idx="5217">
                  <c:v>41956.458333333336</c:v>
                </c:pt>
                <c:pt idx="5218">
                  <c:v>41956.583333333336</c:v>
                </c:pt>
                <c:pt idx="5219">
                  <c:v>41956.708333333336</c:v>
                </c:pt>
                <c:pt idx="5220">
                  <c:v>41956.833333333336</c:v>
                </c:pt>
                <c:pt idx="5221">
                  <c:v>41956.958333333336</c:v>
                </c:pt>
                <c:pt idx="5222">
                  <c:v>41957.083333333336</c:v>
                </c:pt>
                <c:pt idx="5223">
                  <c:v>41957.208333333336</c:v>
                </c:pt>
                <c:pt idx="5224">
                  <c:v>41957.333333333336</c:v>
                </c:pt>
                <c:pt idx="5225">
                  <c:v>41957.458333333336</c:v>
                </c:pt>
                <c:pt idx="5226">
                  <c:v>41957.583333333336</c:v>
                </c:pt>
                <c:pt idx="5227">
                  <c:v>41957.708333333336</c:v>
                </c:pt>
                <c:pt idx="5228">
                  <c:v>41957.833333333336</c:v>
                </c:pt>
                <c:pt idx="5229">
                  <c:v>41957.958333333336</c:v>
                </c:pt>
                <c:pt idx="5230">
                  <c:v>41958.083333333336</c:v>
                </c:pt>
                <c:pt idx="5231">
                  <c:v>41958.208333333336</c:v>
                </c:pt>
                <c:pt idx="5232">
                  <c:v>41958.333333333336</c:v>
                </c:pt>
                <c:pt idx="5233">
                  <c:v>41958.458333333336</c:v>
                </c:pt>
                <c:pt idx="5234">
                  <c:v>41958.583333333336</c:v>
                </c:pt>
                <c:pt idx="5235">
                  <c:v>41958.708333333336</c:v>
                </c:pt>
                <c:pt idx="5236">
                  <c:v>41958.833333333336</c:v>
                </c:pt>
                <c:pt idx="5237">
                  <c:v>41958.958333333336</c:v>
                </c:pt>
                <c:pt idx="5238">
                  <c:v>41959.083333333336</c:v>
                </c:pt>
                <c:pt idx="5239">
                  <c:v>41959.208333333336</c:v>
                </c:pt>
                <c:pt idx="5240">
                  <c:v>41959.333333333336</c:v>
                </c:pt>
                <c:pt idx="5241">
                  <c:v>41959.458333333336</c:v>
                </c:pt>
                <c:pt idx="5242">
                  <c:v>41959.583333333336</c:v>
                </c:pt>
                <c:pt idx="5243">
                  <c:v>41959.708333333336</c:v>
                </c:pt>
                <c:pt idx="5244">
                  <c:v>41959.833333333336</c:v>
                </c:pt>
                <c:pt idx="5245">
                  <c:v>41959.958333333336</c:v>
                </c:pt>
                <c:pt idx="5246">
                  <c:v>41960.083333333336</c:v>
                </c:pt>
                <c:pt idx="5247">
                  <c:v>41960.208333333336</c:v>
                </c:pt>
                <c:pt idx="5248">
                  <c:v>41960.333333333336</c:v>
                </c:pt>
                <c:pt idx="5249">
                  <c:v>41960.458333333336</c:v>
                </c:pt>
                <c:pt idx="5250">
                  <c:v>41960.583333333336</c:v>
                </c:pt>
                <c:pt idx="5251">
                  <c:v>41960.708333333336</c:v>
                </c:pt>
                <c:pt idx="5252">
                  <c:v>41960.833333333336</c:v>
                </c:pt>
                <c:pt idx="5253">
                  <c:v>41960.958333333336</c:v>
                </c:pt>
                <c:pt idx="5254">
                  <c:v>41961.083333333336</c:v>
                </c:pt>
                <c:pt idx="5255">
                  <c:v>41961.208333333336</c:v>
                </c:pt>
                <c:pt idx="5256">
                  <c:v>41961.333333333336</c:v>
                </c:pt>
                <c:pt idx="5257">
                  <c:v>41961.458333333336</c:v>
                </c:pt>
                <c:pt idx="5258">
                  <c:v>41961.583333333336</c:v>
                </c:pt>
                <c:pt idx="5259">
                  <c:v>41961.708333333336</c:v>
                </c:pt>
                <c:pt idx="5260">
                  <c:v>41961.833333333336</c:v>
                </c:pt>
                <c:pt idx="5261">
                  <c:v>41961.958333333336</c:v>
                </c:pt>
                <c:pt idx="5262">
                  <c:v>41962.083333333336</c:v>
                </c:pt>
                <c:pt idx="5263">
                  <c:v>41962.208333333336</c:v>
                </c:pt>
                <c:pt idx="5264">
                  <c:v>41962.333333333336</c:v>
                </c:pt>
                <c:pt idx="5265">
                  <c:v>41962.458333333336</c:v>
                </c:pt>
                <c:pt idx="5266">
                  <c:v>41962.583333333336</c:v>
                </c:pt>
                <c:pt idx="5267">
                  <c:v>41962.708333333336</c:v>
                </c:pt>
                <c:pt idx="5268">
                  <c:v>41962.833333333336</c:v>
                </c:pt>
                <c:pt idx="5269">
                  <c:v>41962.958333333336</c:v>
                </c:pt>
                <c:pt idx="5270">
                  <c:v>41963.083333333336</c:v>
                </c:pt>
                <c:pt idx="5271">
                  <c:v>41963.208333333336</c:v>
                </c:pt>
                <c:pt idx="5272">
                  <c:v>41963.333333333336</c:v>
                </c:pt>
                <c:pt idx="5273">
                  <c:v>41963.458333333336</c:v>
                </c:pt>
                <c:pt idx="5274">
                  <c:v>41963.583333333336</c:v>
                </c:pt>
                <c:pt idx="5275">
                  <c:v>41963.708333333336</c:v>
                </c:pt>
                <c:pt idx="5276">
                  <c:v>41963.833333333336</c:v>
                </c:pt>
                <c:pt idx="5277">
                  <c:v>41963.958333333336</c:v>
                </c:pt>
                <c:pt idx="5278">
                  <c:v>41964.083333333336</c:v>
                </c:pt>
                <c:pt idx="5279">
                  <c:v>41964.208333333336</c:v>
                </c:pt>
                <c:pt idx="5280">
                  <c:v>41964.333333333336</c:v>
                </c:pt>
                <c:pt idx="5281">
                  <c:v>41964.458333333336</c:v>
                </c:pt>
                <c:pt idx="5282">
                  <c:v>41964.583333333336</c:v>
                </c:pt>
                <c:pt idx="5283">
                  <c:v>41964.708333333336</c:v>
                </c:pt>
                <c:pt idx="5284">
                  <c:v>41964.833333333336</c:v>
                </c:pt>
                <c:pt idx="5285">
                  <c:v>41964.958333333336</c:v>
                </c:pt>
                <c:pt idx="5286">
                  <c:v>41965.083333333336</c:v>
                </c:pt>
                <c:pt idx="5287">
                  <c:v>41965.208333333336</c:v>
                </c:pt>
                <c:pt idx="5288">
                  <c:v>41965.333333333336</c:v>
                </c:pt>
                <c:pt idx="5289">
                  <c:v>41965.458333333336</c:v>
                </c:pt>
                <c:pt idx="5290">
                  <c:v>41965.583333333336</c:v>
                </c:pt>
                <c:pt idx="5291">
                  <c:v>41965.708333333336</c:v>
                </c:pt>
                <c:pt idx="5292">
                  <c:v>41965.833333333336</c:v>
                </c:pt>
                <c:pt idx="5293">
                  <c:v>41965.958333333336</c:v>
                </c:pt>
                <c:pt idx="5294">
                  <c:v>41966.083333333336</c:v>
                </c:pt>
                <c:pt idx="5295">
                  <c:v>41966.208333333336</c:v>
                </c:pt>
                <c:pt idx="5296">
                  <c:v>41966.333333333336</c:v>
                </c:pt>
                <c:pt idx="5297">
                  <c:v>41966.458333333336</c:v>
                </c:pt>
                <c:pt idx="5298">
                  <c:v>41966.583333333336</c:v>
                </c:pt>
                <c:pt idx="5299">
                  <c:v>41966.708333333336</c:v>
                </c:pt>
                <c:pt idx="5300">
                  <c:v>41966.833333333336</c:v>
                </c:pt>
                <c:pt idx="5301">
                  <c:v>41966.958333333336</c:v>
                </c:pt>
                <c:pt idx="5302">
                  <c:v>41967.083333333336</c:v>
                </c:pt>
                <c:pt idx="5303">
                  <c:v>41967.208333333336</c:v>
                </c:pt>
                <c:pt idx="5304">
                  <c:v>41967.333333333336</c:v>
                </c:pt>
                <c:pt idx="5305">
                  <c:v>41967.458333333336</c:v>
                </c:pt>
                <c:pt idx="5306">
                  <c:v>41967.583333333336</c:v>
                </c:pt>
                <c:pt idx="5307">
                  <c:v>41967.708333333336</c:v>
                </c:pt>
                <c:pt idx="5308">
                  <c:v>41967.833333333336</c:v>
                </c:pt>
                <c:pt idx="5309">
                  <c:v>41967.958333333336</c:v>
                </c:pt>
                <c:pt idx="5310">
                  <c:v>41968.083333333336</c:v>
                </c:pt>
                <c:pt idx="5311">
                  <c:v>41968.208333333336</c:v>
                </c:pt>
                <c:pt idx="5312">
                  <c:v>41968.333333333336</c:v>
                </c:pt>
                <c:pt idx="5313">
                  <c:v>41968.458333333336</c:v>
                </c:pt>
                <c:pt idx="5314">
                  <c:v>41968.583333333336</c:v>
                </c:pt>
                <c:pt idx="5315">
                  <c:v>41968.708333333336</c:v>
                </c:pt>
                <c:pt idx="5316">
                  <c:v>41968.833333333336</c:v>
                </c:pt>
                <c:pt idx="5317">
                  <c:v>41968.958333333336</c:v>
                </c:pt>
                <c:pt idx="5318">
                  <c:v>41969.083333333336</c:v>
                </c:pt>
                <c:pt idx="5319">
                  <c:v>41969.208333333336</c:v>
                </c:pt>
                <c:pt idx="5320">
                  <c:v>41969.333333333336</c:v>
                </c:pt>
                <c:pt idx="5321">
                  <c:v>41969.458333333336</c:v>
                </c:pt>
                <c:pt idx="5322">
                  <c:v>41969.583333333336</c:v>
                </c:pt>
                <c:pt idx="5323">
                  <c:v>41969.708333333336</c:v>
                </c:pt>
                <c:pt idx="5324">
                  <c:v>41969.833333333336</c:v>
                </c:pt>
                <c:pt idx="5325">
                  <c:v>41969.958333333336</c:v>
                </c:pt>
                <c:pt idx="5326">
                  <c:v>41970.083333333336</c:v>
                </c:pt>
                <c:pt idx="5327">
                  <c:v>41970.208333333336</c:v>
                </c:pt>
                <c:pt idx="5328">
                  <c:v>41970.333333333336</c:v>
                </c:pt>
                <c:pt idx="5329">
                  <c:v>41970.458333333336</c:v>
                </c:pt>
                <c:pt idx="5330">
                  <c:v>41970.583333333336</c:v>
                </c:pt>
                <c:pt idx="5331">
                  <c:v>41970.708333333336</c:v>
                </c:pt>
                <c:pt idx="5332">
                  <c:v>41970.833333333336</c:v>
                </c:pt>
                <c:pt idx="5333">
                  <c:v>41970.958333333336</c:v>
                </c:pt>
                <c:pt idx="5334">
                  <c:v>41971.083333333336</c:v>
                </c:pt>
                <c:pt idx="5335">
                  <c:v>41971.208333333336</c:v>
                </c:pt>
                <c:pt idx="5336">
                  <c:v>41971.333333333336</c:v>
                </c:pt>
                <c:pt idx="5337">
                  <c:v>41971.458333333336</c:v>
                </c:pt>
                <c:pt idx="5338">
                  <c:v>41971.583333333336</c:v>
                </c:pt>
                <c:pt idx="5339">
                  <c:v>41971.708333333336</c:v>
                </c:pt>
                <c:pt idx="5340">
                  <c:v>41971.833333333336</c:v>
                </c:pt>
                <c:pt idx="5341">
                  <c:v>41971.958333333336</c:v>
                </c:pt>
                <c:pt idx="5342">
                  <c:v>41972.083333333336</c:v>
                </c:pt>
                <c:pt idx="5343">
                  <c:v>41972.208333333336</c:v>
                </c:pt>
                <c:pt idx="5344">
                  <c:v>41972.333333333336</c:v>
                </c:pt>
                <c:pt idx="5345">
                  <c:v>41972.458333333336</c:v>
                </c:pt>
                <c:pt idx="5346">
                  <c:v>41972.583333333336</c:v>
                </c:pt>
                <c:pt idx="5347">
                  <c:v>41972.708333333336</c:v>
                </c:pt>
                <c:pt idx="5348">
                  <c:v>41972.833333333336</c:v>
                </c:pt>
                <c:pt idx="5349">
                  <c:v>41972.958333333336</c:v>
                </c:pt>
                <c:pt idx="5350">
                  <c:v>41973.083333333336</c:v>
                </c:pt>
                <c:pt idx="5351">
                  <c:v>41973.208333333336</c:v>
                </c:pt>
                <c:pt idx="5352">
                  <c:v>41973.333333333336</c:v>
                </c:pt>
                <c:pt idx="5353">
                  <c:v>41973.458333333336</c:v>
                </c:pt>
                <c:pt idx="5354">
                  <c:v>41973.583333333336</c:v>
                </c:pt>
                <c:pt idx="5355">
                  <c:v>41973.708333333336</c:v>
                </c:pt>
                <c:pt idx="5356">
                  <c:v>41973.833333333336</c:v>
                </c:pt>
                <c:pt idx="5357">
                  <c:v>41973.958333333336</c:v>
                </c:pt>
                <c:pt idx="5358">
                  <c:v>41974.083333333336</c:v>
                </c:pt>
                <c:pt idx="5359">
                  <c:v>41974.208333333336</c:v>
                </c:pt>
                <c:pt idx="5360">
                  <c:v>41974.333333333336</c:v>
                </c:pt>
                <c:pt idx="5361">
                  <c:v>41974.458333333336</c:v>
                </c:pt>
                <c:pt idx="5362">
                  <c:v>41974.583333333336</c:v>
                </c:pt>
                <c:pt idx="5363">
                  <c:v>41974.708333333336</c:v>
                </c:pt>
                <c:pt idx="5364">
                  <c:v>41974.833333333336</c:v>
                </c:pt>
                <c:pt idx="5365">
                  <c:v>41974.958333333336</c:v>
                </c:pt>
                <c:pt idx="5366">
                  <c:v>41975.083333333336</c:v>
                </c:pt>
                <c:pt idx="5367">
                  <c:v>41975.208333333336</c:v>
                </c:pt>
                <c:pt idx="5368">
                  <c:v>41975.333333333336</c:v>
                </c:pt>
                <c:pt idx="5369">
                  <c:v>41975.458333333336</c:v>
                </c:pt>
                <c:pt idx="5370">
                  <c:v>41975.583333333336</c:v>
                </c:pt>
                <c:pt idx="5371">
                  <c:v>41975.708333333336</c:v>
                </c:pt>
                <c:pt idx="5372">
                  <c:v>41975.833333333336</c:v>
                </c:pt>
                <c:pt idx="5373">
                  <c:v>41975.958333333336</c:v>
                </c:pt>
                <c:pt idx="5374">
                  <c:v>41976.083333333336</c:v>
                </c:pt>
                <c:pt idx="5375">
                  <c:v>41976.208333333336</c:v>
                </c:pt>
                <c:pt idx="5376">
                  <c:v>41976.333333333336</c:v>
                </c:pt>
                <c:pt idx="5377">
                  <c:v>41976.458333333336</c:v>
                </c:pt>
                <c:pt idx="5378">
                  <c:v>41976.583333333336</c:v>
                </c:pt>
                <c:pt idx="5379">
                  <c:v>41976.708333333336</c:v>
                </c:pt>
                <c:pt idx="5380">
                  <c:v>41976.833333333336</c:v>
                </c:pt>
                <c:pt idx="5381">
                  <c:v>41976.958333333336</c:v>
                </c:pt>
                <c:pt idx="5382">
                  <c:v>41977.083333333336</c:v>
                </c:pt>
                <c:pt idx="5383">
                  <c:v>41977.208333333336</c:v>
                </c:pt>
                <c:pt idx="5384">
                  <c:v>41977.333333333336</c:v>
                </c:pt>
                <c:pt idx="5385">
                  <c:v>41977.458333333336</c:v>
                </c:pt>
                <c:pt idx="5386">
                  <c:v>41977.583333333336</c:v>
                </c:pt>
                <c:pt idx="5387">
                  <c:v>41977.708333333336</c:v>
                </c:pt>
                <c:pt idx="5388">
                  <c:v>41977.833333333336</c:v>
                </c:pt>
                <c:pt idx="5389">
                  <c:v>41977.958333333336</c:v>
                </c:pt>
                <c:pt idx="5390">
                  <c:v>41978.083333333336</c:v>
                </c:pt>
                <c:pt idx="5391">
                  <c:v>41978.208333333336</c:v>
                </c:pt>
                <c:pt idx="5392">
                  <c:v>41978.333333333336</c:v>
                </c:pt>
                <c:pt idx="5393">
                  <c:v>41978.583333333336</c:v>
                </c:pt>
                <c:pt idx="5394">
                  <c:v>41978.708333333336</c:v>
                </c:pt>
                <c:pt idx="5395">
                  <c:v>41978.833333333336</c:v>
                </c:pt>
                <c:pt idx="5396">
                  <c:v>41978.958333333336</c:v>
                </c:pt>
                <c:pt idx="5397">
                  <c:v>41979.083333333336</c:v>
                </c:pt>
                <c:pt idx="5398">
                  <c:v>41979.208333333336</c:v>
                </c:pt>
                <c:pt idx="5399">
                  <c:v>41979.333333333336</c:v>
                </c:pt>
                <c:pt idx="5400">
                  <c:v>41979.458333333336</c:v>
                </c:pt>
                <c:pt idx="5401">
                  <c:v>41979.583333333336</c:v>
                </c:pt>
                <c:pt idx="5402">
                  <c:v>41979.708333333336</c:v>
                </c:pt>
                <c:pt idx="5403">
                  <c:v>41979.833333333336</c:v>
                </c:pt>
                <c:pt idx="5404">
                  <c:v>41979.958333333336</c:v>
                </c:pt>
                <c:pt idx="5405">
                  <c:v>41980.083333333336</c:v>
                </c:pt>
                <c:pt idx="5406">
                  <c:v>41980.208333333336</c:v>
                </c:pt>
                <c:pt idx="5407">
                  <c:v>41980.333333333336</c:v>
                </c:pt>
                <c:pt idx="5408">
                  <c:v>41980.458333333336</c:v>
                </c:pt>
                <c:pt idx="5409">
                  <c:v>41980.583333333336</c:v>
                </c:pt>
                <c:pt idx="5410">
                  <c:v>41980.708333333336</c:v>
                </c:pt>
                <c:pt idx="5411">
                  <c:v>41980.833333333336</c:v>
                </c:pt>
                <c:pt idx="5412">
                  <c:v>41980.958333333336</c:v>
                </c:pt>
                <c:pt idx="5413">
                  <c:v>41981.083333333336</c:v>
                </c:pt>
                <c:pt idx="5414">
                  <c:v>41981.208333333336</c:v>
                </c:pt>
                <c:pt idx="5415">
                  <c:v>41981.333333333336</c:v>
                </c:pt>
                <c:pt idx="5416">
                  <c:v>41981.458333333336</c:v>
                </c:pt>
                <c:pt idx="5417">
                  <c:v>41981.583333333336</c:v>
                </c:pt>
                <c:pt idx="5418">
                  <c:v>41981.708333333336</c:v>
                </c:pt>
                <c:pt idx="5419">
                  <c:v>41981.833333333336</c:v>
                </c:pt>
                <c:pt idx="5420">
                  <c:v>41981.958333333336</c:v>
                </c:pt>
                <c:pt idx="5421">
                  <c:v>41982.083333333336</c:v>
                </c:pt>
                <c:pt idx="5422">
                  <c:v>41982.208333333336</c:v>
                </c:pt>
                <c:pt idx="5423">
                  <c:v>41982.333333333336</c:v>
                </c:pt>
                <c:pt idx="5424">
                  <c:v>41982.458333333336</c:v>
                </c:pt>
                <c:pt idx="5425">
                  <c:v>41982.583333333336</c:v>
                </c:pt>
                <c:pt idx="5426">
                  <c:v>41982.708333333336</c:v>
                </c:pt>
                <c:pt idx="5427">
                  <c:v>41982.833333333336</c:v>
                </c:pt>
                <c:pt idx="5428">
                  <c:v>41982.958333333336</c:v>
                </c:pt>
                <c:pt idx="5429">
                  <c:v>41983.083333333336</c:v>
                </c:pt>
                <c:pt idx="5430">
                  <c:v>41983.208333333336</c:v>
                </c:pt>
                <c:pt idx="5431">
                  <c:v>41983.333333333336</c:v>
                </c:pt>
                <c:pt idx="5432">
                  <c:v>41983.458333333336</c:v>
                </c:pt>
                <c:pt idx="5433">
                  <c:v>41983.583333333336</c:v>
                </c:pt>
                <c:pt idx="5434">
                  <c:v>41983.708333333336</c:v>
                </c:pt>
                <c:pt idx="5435">
                  <c:v>41983.833333333336</c:v>
                </c:pt>
                <c:pt idx="5436">
                  <c:v>41983.958333333336</c:v>
                </c:pt>
                <c:pt idx="5437">
                  <c:v>41984.083333333336</c:v>
                </c:pt>
                <c:pt idx="5438">
                  <c:v>41984.208333333336</c:v>
                </c:pt>
                <c:pt idx="5439">
                  <c:v>41984.333333333336</c:v>
                </c:pt>
                <c:pt idx="5440">
                  <c:v>41984.458333333336</c:v>
                </c:pt>
                <c:pt idx="5441">
                  <c:v>41984.583333333336</c:v>
                </c:pt>
                <c:pt idx="5442">
                  <c:v>41984.708333333336</c:v>
                </c:pt>
                <c:pt idx="5443">
                  <c:v>41984.833333333336</c:v>
                </c:pt>
                <c:pt idx="5444">
                  <c:v>41984.958333333336</c:v>
                </c:pt>
                <c:pt idx="5445">
                  <c:v>41985.083333333336</c:v>
                </c:pt>
                <c:pt idx="5446">
                  <c:v>41985.208333333336</c:v>
                </c:pt>
                <c:pt idx="5447">
                  <c:v>41985.333333333336</c:v>
                </c:pt>
                <c:pt idx="5448">
                  <c:v>41985.458333333336</c:v>
                </c:pt>
                <c:pt idx="5449">
                  <c:v>41985.583333333336</c:v>
                </c:pt>
                <c:pt idx="5450">
                  <c:v>41985.708333333336</c:v>
                </c:pt>
                <c:pt idx="5451">
                  <c:v>41985.833333333336</c:v>
                </c:pt>
                <c:pt idx="5452">
                  <c:v>41985.958333333336</c:v>
                </c:pt>
                <c:pt idx="5453">
                  <c:v>41986.083333333336</c:v>
                </c:pt>
                <c:pt idx="5454">
                  <c:v>41986.208333333336</c:v>
                </c:pt>
                <c:pt idx="5455">
                  <c:v>41986.333333333336</c:v>
                </c:pt>
                <c:pt idx="5456">
                  <c:v>41986.458333333336</c:v>
                </c:pt>
                <c:pt idx="5457">
                  <c:v>41986.583333333336</c:v>
                </c:pt>
                <c:pt idx="5458">
                  <c:v>41986.708333333336</c:v>
                </c:pt>
                <c:pt idx="5459">
                  <c:v>41986.833333333336</c:v>
                </c:pt>
                <c:pt idx="5460">
                  <c:v>41986.958333333336</c:v>
                </c:pt>
                <c:pt idx="5461">
                  <c:v>41987.083333333336</c:v>
                </c:pt>
                <c:pt idx="5462">
                  <c:v>41987.208333333336</c:v>
                </c:pt>
                <c:pt idx="5463">
                  <c:v>41987.333333333336</c:v>
                </c:pt>
                <c:pt idx="5464">
                  <c:v>41987.458333333336</c:v>
                </c:pt>
                <c:pt idx="5465">
                  <c:v>41987.583333333336</c:v>
                </c:pt>
                <c:pt idx="5466">
                  <c:v>41987.708333333336</c:v>
                </c:pt>
                <c:pt idx="5467">
                  <c:v>41987.833333333336</c:v>
                </c:pt>
                <c:pt idx="5468">
                  <c:v>41987.958333333336</c:v>
                </c:pt>
                <c:pt idx="5469">
                  <c:v>41988.083333333336</c:v>
                </c:pt>
                <c:pt idx="5470">
                  <c:v>41988.208333333336</c:v>
                </c:pt>
                <c:pt idx="5471">
                  <c:v>41988.333333333336</c:v>
                </c:pt>
                <c:pt idx="5472">
                  <c:v>41988.458333333336</c:v>
                </c:pt>
                <c:pt idx="5473">
                  <c:v>41988.583333333336</c:v>
                </c:pt>
                <c:pt idx="5474">
                  <c:v>41988.708333333336</c:v>
                </c:pt>
                <c:pt idx="5475">
                  <c:v>41988.833333333336</c:v>
                </c:pt>
                <c:pt idx="5476">
                  <c:v>41988.958333333336</c:v>
                </c:pt>
                <c:pt idx="5477">
                  <c:v>41989.083333333336</c:v>
                </c:pt>
                <c:pt idx="5478">
                  <c:v>41989.208333333336</c:v>
                </c:pt>
                <c:pt idx="5479">
                  <c:v>41989.333333333336</c:v>
                </c:pt>
                <c:pt idx="5480">
                  <c:v>41989.458333333336</c:v>
                </c:pt>
                <c:pt idx="5481">
                  <c:v>41989.583333333336</c:v>
                </c:pt>
                <c:pt idx="5482">
                  <c:v>41989.708333333336</c:v>
                </c:pt>
                <c:pt idx="5483">
                  <c:v>41989.833333333336</c:v>
                </c:pt>
                <c:pt idx="5484">
                  <c:v>41989.958333333336</c:v>
                </c:pt>
                <c:pt idx="5485">
                  <c:v>41990.083333333336</c:v>
                </c:pt>
                <c:pt idx="5486">
                  <c:v>41990.208333333336</c:v>
                </c:pt>
                <c:pt idx="5487">
                  <c:v>41990.333333333336</c:v>
                </c:pt>
                <c:pt idx="5488">
                  <c:v>41990.458333333336</c:v>
                </c:pt>
                <c:pt idx="5489">
                  <c:v>41990.583333333336</c:v>
                </c:pt>
                <c:pt idx="5490">
                  <c:v>41990.708333333336</c:v>
                </c:pt>
                <c:pt idx="5491">
                  <c:v>41990.833333333336</c:v>
                </c:pt>
                <c:pt idx="5492">
                  <c:v>41990.958333333336</c:v>
                </c:pt>
                <c:pt idx="5493">
                  <c:v>41991.083333333336</c:v>
                </c:pt>
                <c:pt idx="5494">
                  <c:v>41991.208333333336</c:v>
                </c:pt>
                <c:pt idx="5495">
                  <c:v>41991.333333333336</c:v>
                </c:pt>
                <c:pt idx="5496">
                  <c:v>41991.458333333336</c:v>
                </c:pt>
                <c:pt idx="5497">
                  <c:v>41991.583333333336</c:v>
                </c:pt>
                <c:pt idx="5498">
                  <c:v>41991.708333333336</c:v>
                </c:pt>
                <c:pt idx="5499">
                  <c:v>41991.833333333336</c:v>
                </c:pt>
                <c:pt idx="5500">
                  <c:v>41991.958333333336</c:v>
                </c:pt>
                <c:pt idx="5501">
                  <c:v>41992.083333333336</c:v>
                </c:pt>
                <c:pt idx="5502">
                  <c:v>41992.208333333336</c:v>
                </c:pt>
                <c:pt idx="5503">
                  <c:v>41992.333333333336</c:v>
                </c:pt>
                <c:pt idx="5504">
                  <c:v>41992.458333333336</c:v>
                </c:pt>
                <c:pt idx="5505">
                  <c:v>41992.583333333336</c:v>
                </c:pt>
                <c:pt idx="5506">
                  <c:v>41992.708333333336</c:v>
                </c:pt>
                <c:pt idx="5507">
                  <c:v>41992.833333333336</c:v>
                </c:pt>
                <c:pt idx="5508">
                  <c:v>41992.958333333336</c:v>
                </c:pt>
                <c:pt idx="5509">
                  <c:v>41993.083333333336</c:v>
                </c:pt>
                <c:pt idx="5510">
                  <c:v>41993.208333333336</c:v>
                </c:pt>
                <c:pt idx="5511">
                  <c:v>41993.333333333336</c:v>
                </c:pt>
                <c:pt idx="5512">
                  <c:v>41993.458333333336</c:v>
                </c:pt>
                <c:pt idx="5513">
                  <c:v>41993.583333333336</c:v>
                </c:pt>
                <c:pt idx="5514">
                  <c:v>41993.708333333336</c:v>
                </c:pt>
                <c:pt idx="5515">
                  <c:v>41993.833333333336</c:v>
                </c:pt>
                <c:pt idx="5516">
                  <c:v>41993.958333333336</c:v>
                </c:pt>
                <c:pt idx="5517">
                  <c:v>41994.083333333336</c:v>
                </c:pt>
                <c:pt idx="5518">
                  <c:v>41994.208333333336</c:v>
                </c:pt>
                <c:pt idx="5519">
                  <c:v>41994.333333333336</c:v>
                </c:pt>
                <c:pt idx="5520">
                  <c:v>41994.458333333336</c:v>
                </c:pt>
                <c:pt idx="5521">
                  <c:v>41994.583333333336</c:v>
                </c:pt>
                <c:pt idx="5522">
                  <c:v>41994.708333333336</c:v>
                </c:pt>
                <c:pt idx="5523">
                  <c:v>41994.833333333336</c:v>
                </c:pt>
                <c:pt idx="5524">
                  <c:v>41994.958333333336</c:v>
                </c:pt>
                <c:pt idx="5525">
                  <c:v>41995.083333333336</c:v>
                </c:pt>
                <c:pt idx="5526">
                  <c:v>41995.208333333336</c:v>
                </c:pt>
                <c:pt idx="5527">
                  <c:v>41995.333333333336</c:v>
                </c:pt>
                <c:pt idx="5528">
                  <c:v>41995.458333333336</c:v>
                </c:pt>
                <c:pt idx="5529">
                  <c:v>41995.583333333336</c:v>
                </c:pt>
                <c:pt idx="5530">
                  <c:v>41995.708333333336</c:v>
                </c:pt>
                <c:pt idx="5531">
                  <c:v>41995.833333333336</c:v>
                </c:pt>
                <c:pt idx="5532">
                  <c:v>41995.958333333336</c:v>
                </c:pt>
                <c:pt idx="5533">
                  <c:v>41996.083333333336</c:v>
                </c:pt>
                <c:pt idx="5534">
                  <c:v>41996.208333333336</c:v>
                </c:pt>
                <c:pt idx="5535">
                  <c:v>41996.333333333336</c:v>
                </c:pt>
                <c:pt idx="5536">
                  <c:v>41996.458333333336</c:v>
                </c:pt>
                <c:pt idx="5537">
                  <c:v>41996.583333333336</c:v>
                </c:pt>
                <c:pt idx="5538">
                  <c:v>41996.708333333336</c:v>
                </c:pt>
                <c:pt idx="5539">
                  <c:v>41996.833333333336</c:v>
                </c:pt>
                <c:pt idx="5540">
                  <c:v>41996.958333333336</c:v>
                </c:pt>
                <c:pt idx="5541">
                  <c:v>41997.083333333336</c:v>
                </c:pt>
                <c:pt idx="5542">
                  <c:v>41997.208333333336</c:v>
                </c:pt>
                <c:pt idx="5543">
                  <c:v>41997.333333333336</c:v>
                </c:pt>
                <c:pt idx="5544">
                  <c:v>41997.458333333336</c:v>
                </c:pt>
                <c:pt idx="5545">
                  <c:v>41997.583333333336</c:v>
                </c:pt>
                <c:pt idx="5546">
                  <c:v>41997.708333333336</c:v>
                </c:pt>
                <c:pt idx="5547">
                  <c:v>41997.833333333336</c:v>
                </c:pt>
                <c:pt idx="5548">
                  <c:v>41997.958333333336</c:v>
                </c:pt>
                <c:pt idx="5549">
                  <c:v>41998.083333333336</c:v>
                </c:pt>
                <c:pt idx="5550">
                  <c:v>41998.208333333336</c:v>
                </c:pt>
                <c:pt idx="5551">
                  <c:v>41998.333333333336</c:v>
                </c:pt>
                <c:pt idx="5552">
                  <c:v>41998.458333333336</c:v>
                </c:pt>
                <c:pt idx="5553">
                  <c:v>41998.583333333336</c:v>
                </c:pt>
                <c:pt idx="5554">
                  <c:v>41998.708333333336</c:v>
                </c:pt>
                <c:pt idx="5555">
                  <c:v>41998.833333333336</c:v>
                </c:pt>
                <c:pt idx="5556">
                  <c:v>41998.958333333336</c:v>
                </c:pt>
                <c:pt idx="5557">
                  <c:v>41999.083333333336</c:v>
                </c:pt>
                <c:pt idx="5558">
                  <c:v>41999.208333333336</c:v>
                </c:pt>
                <c:pt idx="5559">
                  <c:v>41999.333333333336</c:v>
                </c:pt>
                <c:pt idx="5560">
                  <c:v>41999.458333333336</c:v>
                </c:pt>
                <c:pt idx="5561">
                  <c:v>41999.583333333336</c:v>
                </c:pt>
                <c:pt idx="5562">
                  <c:v>41999.708333333336</c:v>
                </c:pt>
                <c:pt idx="5563">
                  <c:v>41999.833333333336</c:v>
                </c:pt>
                <c:pt idx="5564">
                  <c:v>41999.958333333336</c:v>
                </c:pt>
                <c:pt idx="5565">
                  <c:v>42000.083333333336</c:v>
                </c:pt>
                <c:pt idx="5566">
                  <c:v>42000.208333333336</c:v>
                </c:pt>
                <c:pt idx="5567">
                  <c:v>42000.333333333336</c:v>
                </c:pt>
                <c:pt idx="5568">
                  <c:v>42000.458333333336</c:v>
                </c:pt>
                <c:pt idx="5569">
                  <c:v>42000.583333333336</c:v>
                </c:pt>
                <c:pt idx="5570">
                  <c:v>42000.708333333336</c:v>
                </c:pt>
                <c:pt idx="5571">
                  <c:v>42000.833333333336</c:v>
                </c:pt>
                <c:pt idx="5572">
                  <c:v>42000.958333333336</c:v>
                </c:pt>
                <c:pt idx="5573">
                  <c:v>42001.083333333336</c:v>
                </c:pt>
                <c:pt idx="5574">
                  <c:v>42001.208333333336</c:v>
                </c:pt>
                <c:pt idx="5575">
                  <c:v>42001.333333333336</c:v>
                </c:pt>
                <c:pt idx="5576">
                  <c:v>42001.458333333336</c:v>
                </c:pt>
                <c:pt idx="5577">
                  <c:v>42001.583333333336</c:v>
                </c:pt>
                <c:pt idx="5578">
                  <c:v>42001.708333333336</c:v>
                </c:pt>
                <c:pt idx="5579">
                  <c:v>42001.833333333336</c:v>
                </c:pt>
                <c:pt idx="5580">
                  <c:v>42001.958333333336</c:v>
                </c:pt>
                <c:pt idx="5581">
                  <c:v>42002.083333333336</c:v>
                </c:pt>
                <c:pt idx="5582">
                  <c:v>42002.208333333336</c:v>
                </c:pt>
                <c:pt idx="5583">
                  <c:v>42002.333333333336</c:v>
                </c:pt>
                <c:pt idx="5584">
                  <c:v>42002.458333333336</c:v>
                </c:pt>
                <c:pt idx="5585">
                  <c:v>42002.583333333336</c:v>
                </c:pt>
                <c:pt idx="5586">
                  <c:v>42002.708333333336</c:v>
                </c:pt>
                <c:pt idx="5587">
                  <c:v>42002.833333333336</c:v>
                </c:pt>
                <c:pt idx="5588">
                  <c:v>42002.958333333336</c:v>
                </c:pt>
                <c:pt idx="5589">
                  <c:v>42003.083333333336</c:v>
                </c:pt>
                <c:pt idx="5590">
                  <c:v>42003.208333333336</c:v>
                </c:pt>
                <c:pt idx="5591">
                  <c:v>42003.333333333336</c:v>
                </c:pt>
                <c:pt idx="5592">
                  <c:v>42003.458333333336</c:v>
                </c:pt>
                <c:pt idx="5593">
                  <c:v>42003.583333333336</c:v>
                </c:pt>
                <c:pt idx="5594">
                  <c:v>42003.708333333336</c:v>
                </c:pt>
                <c:pt idx="5595">
                  <c:v>42003.833333333336</c:v>
                </c:pt>
                <c:pt idx="5596">
                  <c:v>42003.958333333336</c:v>
                </c:pt>
                <c:pt idx="5597">
                  <c:v>42004.083333333336</c:v>
                </c:pt>
                <c:pt idx="5598">
                  <c:v>42004.208333333336</c:v>
                </c:pt>
                <c:pt idx="5599">
                  <c:v>42004.333333333336</c:v>
                </c:pt>
                <c:pt idx="5600">
                  <c:v>42004.458333333336</c:v>
                </c:pt>
                <c:pt idx="5601">
                  <c:v>42004.583333333336</c:v>
                </c:pt>
                <c:pt idx="5602">
                  <c:v>42004.708333333336</c:v>
                </c:pt>
                <c:pt idx="5603">
                  <c:v>42004.833333333336</c:v>
                </c:pt>
                <c:pt idx="5604">
                  <c:v>42004.958333333336</c:v>
                </c:pt>
                <c:pt idx="5605">
                  <c:v>42005.083333333336</c:v>
                </c:pt>
                <c:pt idx="5606">
                  <c:v>42005.208333333336</c:v>
                </c:pt>
                <c:pt idx="5607">
                  <c:v>42005.333333333336</c:v>
                </c:pt>
                <c:pt idx="5608">
                  <c:v>42005.458333333336</c:v>
                </c:pt>
                <c:pt idx="5609">
                  <c:v>42005.583333333336</c:v>
                </c:pt>
                <c:pt idx="5610">
                  <c:v>42005.708333333336</c:v>
                </c:pt>
                <c:pt idx="5611">
                  <c:v>42005.833333333336</c:v>
                </c:pt>
                <c:pt idx="5612">
                  <c:v>42005.958333333336</c:v>
                </c:pt>
                <c:pt idx="5613">
                  <c:v>42006.083333333336</c:v>
                </c:pt>
                <c:pt idx="5614">
                  <c:v>42006.208333333336</c:v>
                </c:pt>
                <c:pt idx="5615">
                  <c:v>42006.333333333336</c:v>
                </c:pt>
                <c:pt idx="5616">
                  <c:v>42006.458333333336</c:v>
                </c:pt>
                <c:pt idx="5617">
                  <c:v>42006.583333333336</c:v>
                </c:pt>
                <c:pt idx="5618">
                  <c:v>42006.708333333336</c:v>
                </c:pt>
                <c:pt idx="5619">
                  <c:v>42006.833333333336</c:v>
                </c:pt>
                <c:pt idx="5620">
                  <c:v>42006.958333333336</c:v>
                </c:pt>
                <c:pt idx="5621">
                  <c:v>42007.083333333336</c:v>
                </c:pt>
                <c:pt idx="5622">
                  <c:v>42007.208333333336</c:v>
                </c:pt>
                <c:pt idx="5623">
                  <c:v>42007.333333333336</c:v>
                </c:pt>
                <c:pt idx="5624">
                  <c:v>42007.458333333336</c:v>
                </c:pt>
                <c:pt idx="5625">
                  <c:v>42007.583333333336</c:v>
                </c:pt>
                <c:pt idx="5626">
                  <c:v>42007.708333333336</c:v>
                </c:pt>
                <c:pt idx="5627">
                  <c:v>42007.833333333336</c:v>
                </c:pt>
                <c:pt idx="5628">
                  <c:v>42007.958333333336</c:v>
                </c:pt>
                <c:pt idx="5629">
                  <c:v>42008.083333333336</c:v>
                </c:pt>
                <c:pt idx="5630">
                  <c:v>42008.208333333336</c:v>
                </c:pt>
                <c:pt idx="5631">
                  <c:v>42008.333333333336</c:v>
                </c:pt>
                <c:pt idx="5632">
                  <c:v>42008.458333333336</c:v>
                </c:pt>
                <c:pt idx="5633">
                  <c:v>42008.583333333336</c:v>
                </c:pt>
                <c:pt idx="5634">
                  <c:v>42008.708333333336</c:v>
                </c:pt>
                <c:pt idx="5635">
                  <c:v>42008.833333333336</c:v>
                </c:pt>
                <c:pt idx="5636">
                  <c:v>42008.958333333336</c:v>
                </c:pt>
                <c:pt idx="5637">
                  <c:v>42009.083333333336</c:v>
                </c:pt>
                <c:pt idx="5638">
                  <c:v>42009.208333333336</c:v>
                </c:pt>
                <c:pt idx="5639">
                  <c:v>42009.333333333336</c:v>
                </c:pt>
                <c:pt idx="5640">
                  <c:v>42009.458333333336</c:v>
                </c:pt>
                <c:pt idx="5641">
                  <c:v>42009.583333333336</c:v>
                </c:pt>
                <c:pt idx="5642">
                  <c:v>42009.708333333336</c:v>
                </c:pt>
                <c:pt idx="5643">
                  <c:v>42009.833333333336</c:v>
                </c:pt>
                <c:pt idx="5644">
                  <c:v>42009.958333333336</c:v>
                </c:pt>
                <c:pt idx="5645">
                  <c:v>42010.083333333336</c:v>
                </c:pt>
                <c:pt idx="5646">
                  <c:v>42010.208333333336</c:v>
                </c:pt>
                <c:pt idx="5647">
                  <c:v>42010.333333333336</c:v>
                </c:pt>
                <c:pt idx="5648">
                  <c:v>42010.458333333336</c:v>
                </c:pt>
                <c:pt idx="5649">
                  <c:v>42010.583333333336</c:v>
                </c:pt>
                <c:pt idx="5650">
                  <c:v>42010.708333333336</c:v>
                </c:pt>
                <c:pt idx="5651">
                  <c:v>42010.833333333336</c:v>
                </c:pt>
                <c:pt idx="5652">
                  <c:v>42010.958333333336</c:v>
                </c:pt>
                <c:pt idx="5653">
                  <c:v>42011.083333333336</c:v>
                </c:pt>
                <c:pt idx="5654">
                  <c:v>42011.208333333336</c:v>
                </c:pt>
                <c:pt idx="5655">
                  <c:v>42011.333333333336</c:v>
                </c:pt>
                <c:pt idx="5656">
                  <c:v>42011.458333333336</c:v>
                </c:pt>
                <c:pt idx="5657">
                  <c:v>42011.583333333336</c:v>
                </c:pt>
                <c:pt idx="5658">
                  <c:v>42011.708333333336</c:v>
                </c:pt>
                <c:pt idx="5659">
                  <c:v>42011.833333333336</c:v>
                </c:pt>
                <c:pt idx="5660">
                  <c:v>42011.958333333336</c:v>
                </c:pt>
                <c:pt idx="5661">
                  <c:v>42012.083333333336</c:v>
                </c:pt>
                <c:pt idx="5662">
                  <c:v>42012.208333333336</c:v>
                </c:pt>
                <c:pt idx="5663">
                  <c:v>42012.333333333336</c:v>
                </c:pt>
                <c:pt idx="5664">
                  <c:v>42012.458333333336</c:v>
                </c:pt>
                <c:pt idx="5665">
                  <c:v>42012.583333333336</c:v>
                </c:pt>
                <c:pt idx="5666">
                  <c:v>42012.708333333336</c:v>
                </c:pt>
                <c:pt idx="5667">
                  <c:v>42012.833333333336</c:v>
                </c:pt>
                <c:pt idx="5668">
                  <c:v>42012.958333333336</c:v>
                </c:pt>
                <c:pt idx="5669">
                  <c:v>42013.083333333336</c:v>
                </c:pt>
                <c:pt idx="5670">
                  <c:v>42013.208333333336</c:v>
                </c:pt>
                <c:pt idx="5671">
                  <c:v>42013.333333333336</c:v>
                </c:pt>
                <c:pt idx="5672">
                  <c:v>42013.458333333336</c:v>
                </c:pt>
                <c:pt idx="5673">
                  <c:v>42013.583333333336</c:v>
                </c:pt>
                <c:pt idx="5674">
                  <c:v>42013.708333333336</c:v>
                </c:pt>
                <c:pt idx="5675">
                  <c:v>42013.833333333336</c:v>
                </c:pt>
                <c:pt idx="5676">
                  <c:v>42013.958333333336</c:v>
                </c:pt>
                <c:pt idx="5677">
                  <c:v>42014.083333333336</c:v>
                </c:pt>
                <c:pt idx="5678">
                  <c:v>42014.208333333336</c:v>
                </c:pt>
                <c:pt idx="5679">
                  <c:v>42014.333333333336</c:v>
                </c:pt>
                <c:pt idx="5680">
                  <c:v>42014.458333333336</c:v>
                </c:pt>
                <c:pt idx="5681">
                  <c:v>42014.583333333336</c:v>
                </c:pt>
                <c:pt idx="5682">
                  <c:v>42014.708333333336</c:v>
                </c:pt>
                <c:pt idx="5683">
                  <c:v>42014.833333333336</c:v>
                </c:pt>
                <c:pt idx="5684">
                  <c:v>42014.958333333336</c:v>
                </c:pt>
                <c:pt idx="5685">
                  <c:v>42015.083333333336</c:v>
                </c:pt>
                <c:pt idx="5686">
                  <c:v>42015.208333333336</c:v>
                </c:pt>
                <c:pt idx="5687">
                  <c:v>42015.333333333336</c:v>
                </c:pt>
                <c:pt idx="5688">
                  <c:v>42015.458333333336</c:v>
                </c:pt>
                <c:pt idx="5689">
                  <c:v>42015.583333333336</c:v>
                </c:pt>
                <c:pt idx="5690">
                  <c:v>42015.708333333336</c:v>
                </c:pt>
                <c:pt idx="5691">
                  <c:v>42015.833333333336</c:v>
                </c:pt>
                <c:pt idx="5692">
                  <c:v>42015.958333333336</c:v>
                </c:pt>
                <c:pt idx="5693">
                  <c:v>42016.083333333336</c:v>
                </c:pt>
                <c:pt idx="5694">
                  <c:v>42016.208333333336</c:v>
                </c:pt>
                <c:pt idx="5695">
                  <c:v>42016.333333333336</c:v>
                </c:pt>
                <c:pt idx="5696">
                  <c:v>42016.458333333336</c:v>
                </c:pt>
                <c:pt idx="5697">
                  <c:v>42016.583333333336</c:v>
                </c:pt>
                <c:pt idx="5698">
                  <c:v>42016.708333333336</c:v>
                </c:pt>
                <c:pt idx="5699">
                  <c:v>42016.833333333336</c:v>
                </c:pt>
                <c:pt idx="5700">
                  <c:v>42016.958333333336</c:v>
                </c:pt>
                <c:pt idx="5701">
                  <c:v>42017.083333333336</c:v>
                </c:pt>
                <c:pt idx="5702">
                  <c:v>42017.208333333336</c:v>
                </c:pt>
                <c:pt idx="5703">
                  <c:v>42017.333333333336</c:v>
                </c:pt>
                <c:pt idx="5704">
                  <c:v>42017.458333333336</c:v>
                </c:pt>
                <c:pt idx="5705">
                  <c:v>42017.583333333336</c:v>
                </c:pt>
                <c:pt idx="5706">
                  <c:v>42017.708333333336</c:v>
                </c:pt>
                <c:pt idx="5707">
                  <c:v>42017.833333333336</c:v>
                </c:pt>
                <c:pt idx="5708">
                  <c:v>42017.958333333336</c:v>
                </c:pt>
                <c:pt idx="5709">
                  <c:v>42018.083333333336</c:v>
                </c:pt>
                <c:pt idx="5710">
                  <c:v>42018.208333333336</c:v>
                </c:pt>
                <c:pt idx="5711">
                  <c:v>42018.333333333336</c:v>
                </c:pt>
                <c:pt idx="5712">
                  <c:v>42018.458333333336</c:v>
                </c:pt>
                <c:pt idx="5713">
                  <c:v>42018.583333333336</c:v>
                </c:pt>
                <c:pt idx="5714">
                  <c:v>42018.708333333336</c:v>
                </c:pt>
                <c:pt idx="5715">
                  <c:v>42018.833333333336</c:v>
                </c:pt>
                <c:pt idx="5716">
                  <c:v>42018.958333333336</c:v>
                </c:pt>
                <c:pt idx="5717">
                  <c:v>42019.083333333336</c:v>
                </c:pt>
                <c:pt idx="5718">
                  <c:v>42019.208333333336</c:v>
                </c:pt>
                <c:pt idx="5719">
                  <c:v>42019.333333333336</c:v>
                </c:pt>
                <c:pt idx="5720">
                  <c:v>42019.458333333336</c:v>
                </c:pt>
                <c:pt idx="5721">
                  <c:v>42019.583333333336</c:v>
                </c:pt>
                <c:pt idx="5722">
                  <c:v>42019.708333333336</c:v>
                </c:pt>
                <c:pt idx="5723">
                  <c:v>42019.833333333336</c:v>
                </c:pt>
                <c:pt idx="5724">
                  <c:v>42019.958333333336</c:v>
                </c:pt>
                <c:pt idx="5725">
                  <c:v>42020.083333333336</c:v>
                </c:pt>
                <c:pt idx="5726">
                  <c:v>42020.208333333336</c:v>
                </c:pt>
                <c:pt idx="5727">
                  <c:v>42020.333333333336</c:v>
                </c:pt>
                <c:pt idx="5728">
                  <c:v>42020.458333333336</c:v>
                </c:pt>
                <c:pt idx="5729">
                  <c:v>42020.583333333336</c:v>
                </c:pt>
                <c:pt idx="5730">
                  <c:v>42020.708333333336</c:v>
                </c:pt>
                <c:pt idx="5731">
                  <c:v>42020.833333333336</c:v>
                </c:pt>
                <c:pt idx="5732">
                  <c:v>42020.958333333336</c:v>
                </c:pt>
                <c:pt idx="5733">
                  <c:v>42021.083333333336</c:v>
                </c:pt>
                <c:pt idx="5734">
                  <c:v>42021.208333333336</c:v>
                </c:pt>
                <c:pt idx="5735">
                  <c:v>42021.333333333336</c:v>
                </c:pt>
                <c:pt idx="5736">
                  <c:v>42021.458333333336</c:v>
                </c:pt>
                <c:pt idx="5737">
                  <c:v>42021.583333333336</c:v>
                </c:pt>
                <c:pt idx="5738">
                  <c:v>42021.708333333336</c:v>
                </c:pt>
                <c:pt idx="5739">
                  <c:v>42021.833333333336</c:v>
                </c:pt>
                <c:pt idx="5740">
                  <c:v>42021.958333333336</c:v>
                </c:pt>
                <c:pt idx="5741">
                  <c:v>42022.083333333336</c:v>
                </c:pt>
                <c:pt idx="5742">
                  <c:v>42022.208333333336</c:v>
                </c:pt>
                <c:pt idx="5743">
                  <c:v>42022.333333333336</c:v>
                </c:pt>
                <c:pt idx="5744">
                  <c:v>42022.458333333336</c:v>
                </c:pt>
                <c:pt idx="5745">
                  <c:v>42022.583333333336</c:v>
                </c:pt>
                <c:pt idx="5746">
                  <c:v>42022.708333333336</c:v>
                </c:pt>
                <c:pt idx="5747">
                  <c:v>42022.833333333336</c:v>
                </c:pt>
                <c:pt idx="5748">
                  <c:v>42022.958333333336</c:v>
                </c:pt>
                <c:pt idx="5749">
                  <c:v>42023.083333333336</c:v>
                </c:pt>
                <c:pt idx="5750">
                  <c:v>42023.208333333336</c:v>
                </c:pt>
                <c:pt idx="5751">
                  <c:v>42023.333333333336</c:v>
                </c:pt>
                <c:pt idx="5752">
                  <c:v>42023.458333333336</c:v>
                </c:pt>
                <c:pt idx="5753">
                  <c:v>42023.583333333336</c:v>
                </c:pt>
                <c:pt idx="5754">
                  <c:v>42023.708333333336</c:v>
                </c:pt>
                <c:pt idx="5755">
                  <c:v>42023.833333333336</c:v>
                </c:pt>
                <c:pt idx="5756">
                  <c:v>42023.958333333336</c:v>
                </c:pt>
                <c:pt idx="5757">
                  <c:v>42024.083333333336</c:v>
                </c:pt>
                <c:pt idx="5758">
                  <c:v>42024.208333333336</c:v>
                </c:pt>
                <c:pt idx="5759">
                  <c:v>42024.333333333336</c:v>
                </c:pt>
                <c:pt idx="5760">
                  <c:v>42024.458333333336</c:v>
                </c:pt>
                <c:pt idx="5761">
                  <c:v>42024.583333333336</c:v>
                </c:pt>
                <c:pt idx="5762">
                  <c:v>42024.708333333336</c:v>
                </c:pt>
                <c:pt idx="5763">
                  <c:v>42024.833333333336</c:v>
                </c:pt>
                <c:pt idx="5764">
                  <c:v>42024.958333333336</c:v>
                </c:pt>
                <c:pt idx="5765">
                  <c:v>42025.083333333336</c:v>
                </c:pt>
                <c:pt idx="5766">
                  <c:v>42025.208333333336</c:v>
                </c:pt>
                <c:pt idx="5767">
                  <c:v>42025.333333333336</c:v>
                </c:pt>
                <c:pt idx="5768">
                  <c:v>42025.458333333336</c:v>
                </c:pt>
                <c:pt idx="5769">
                  <c:v>42025.583333333336</c:v>
                </c:pt>
                <c:pt idx="5770">
                  <c:v>42025.708333333336</c:v>
                </c:pt>
                <c:pt idx="5771">
                  <c:v>42025.833333333336</c:v>
                </c:pt>
                <c:pt idx="5772">
                  <c:v>42025.958333333336</c:v>
                </c:pt>
                <c:pt idx="5773">
                  <c:v>42026.083333333336</c:v>
                </c:pt>
                <c:pt idx="5774">
                  <c:v>42026.208333333336</c:v>
                </c:pt>
                <c:pt idx="5775">
                  <c:v>42026.333333333336</c:v>
                </c:pt>
                <c:pt idx="5776">
                  <c:v>42026.458333333336</c:v>
                </c:pt>
                <c:pt idx="5777">
                  <c:v>42026.583333333336</c:v>
                </c:pt>
                <c:pt idx="5778">
                  <c:v>42026.708333333336</c:v>
                </c:pt>
                <c:pt idx="5779">
                  <c:v>42026.833333333336</c:v>
                </c:pt>
                <c:pt idx="5780">
                  <c:v>42026.958333333336</c:v>
                </c:pt>
                <c:pt idx="5781">
                  <c:v>42027.083333333336</c:v>
                </c:pt>
                <c:pt idx="5782">
                  <c:v>42027.208333333336</c:v>
                </c:pt>
                <c:pt idx="5783">
                  <c:v>42027.333333333336</c:v>
                </c:pt>
                <c:pt idx="5784">
                  <c:v>42027.458333333336</c:v>
                </c:pt>
                <c:pt idx="5785">
                  <c:v>42027.583333333336</c:v>
                </c:pt>
                <c:pt idx="5786">
                  <c:v>42027.708333333336</c:v>
                </c:pt>
                <c:pt idx="5787">
                  <c:v>42027.833333333336</c:v>
                </c:pt>
                <c:pt idx="5788">
                  <c:v>42027.958333333336</c:v>
                </c:pt>
                <c:pt idx="5789">
                  <c:v>42028.083333333336</c:v>
                </c:pt>
                <c:pt idx="5790">
                  <c:v>42028.208333333336</c:v>
                </c:pt>
                <c:pt idx="5791">
                  <c:v>42028.333333333336</c:v>
                </c:pt>
                <c:pt idx="5792">
                  <c:v>42028.458333333336</c:v>
                </c:pt>
                <c:pt idx="5793">
                  <c:v>42028.583333333336</c:v>
                </c:pt>
                <c:pt idx="5794">
                  <c:v>42028.708333333336</c:v>
                </c:pt>
                <c:pt idx="5795">
                  <c:v>42028.833333333336</c:v>
                </c:pt>
                <c:pt idx="5796">
                  <c:v>42028.958333333336</c:v>
                </c:pt>
                <c:pt idx="5797">
                  <c:v>42029.083333333336</c:v>
                </c:pt>
                <c:pt idx="5798">
                  <c:v>42029.208333333336</c:v>
                </c:pt>
                <c:pt idx="5799">
                  <c:v>42029.333333333336</c:v>
                </c:pt>
                <c:pt idx="5800">
                  <c:v>42029.458333333336</c:v>
                </c:pt>
                <c:pt idx="5801">
                  <c:v>42029.583333333336</c:v>
                </c:pt>
                <c:pt idx="5802">
                  <c:v>42029.708333333336</c:v>
                </c:pt>
                <c:pt idx="5803">
                  <c:v>42029.833333333336</c:v>
                </c:pt>
                <c:pt idx="5804">
                  <c:v>42029.958333333336</c:v>
                </c:pt>
                <c:pt idx="5805">
                  <c:v>42030.083333333336</c:v>
                </c:pt>
                <c:pt idx="5806">
                  <c:v>42030.208333333336</c:v>
                </c:pt>
                <c:pt idx="5807">
                  <c:v>42030.333333333336</c:v>
                </c:pt>
                <c:pt idx="5808">
                  <c:v>42030.458333333336</c:v>
                </c:pt>
                <c:pt idx="5809">
                  <c:v>42030.583333333336</c:v>
                </c:pt>
                <c:pt idx="5810">
                  <c:v>42030.708333333336</c:v>
                </c:pt>
                <c:pt idx="5811">
                  <c:v>42030.833333333336</c:v>
                </c:pt>
                <c:pt idx="5812">
                  <c:v>42030.958333333336</c:v>
                </c:pt>
                <c:pt idx="5813">
                  <c:v>42031.083333333336</c:v>
                </c:pt>
                <c:pt idx="5814">
                  <c:v>42031.208333333336</c:v>
                </c:pt>
                <c:pt idx="5815">
                  <c:v>42031.333333333336</c:v>
                </c:pt>
                <c:pt idx="5816">
                  <c:v>42031.458333333336</c:v>
                </c:pt>
                <c:pt idx="5817">
                  <c:v>42031.583333333336</c:v>
                </c:pt>
                <c:pt idx="5818">
                  <c:v>42031.708333333336</c:v>
                </c:pt>
                <c:pt idx="5819">
                  <c:v>42031.833333333336</c:v>
                </c:pt>
                <c:pt idx="5820">
                  <c:v>42031.958333333336</c:v>
                </c:pt>
                <c:pt idx="5821">
                  <c:v>42032.083333333336</c:v>
                </c:pt>
                <c:pt idx="5822">
                  <c:v>42032.208333333336</c:v>
                </c:pt>
                <c:pt idx="5823">
                  <c:v>42032.333333333336</c:v>
                </c:pt>
                <c:pt idx="5824">
                  <c:v>42032.458333333336</c:v>
                </c:pt>
                <c:pt idx="5825">
                  <c:v>42032.583333333336</c:v>
                </c:pt>
                <c:pt idx="5826">
                  <c:v>42032.708333333336</c:v>
                </c:pt>
                <c:pt idx="5827">
                  <c:v>42032.833333333336</c:v>
                </c:pt>
                <c:pt idx="5828">
                  <c:v>42032.958333333336</c:v>
                </c:pt>
                <c:pt idx="5829">
                  <c:v>42033.083333333336</c:v>
                </c:pt>
                <c:pt idx="5830">
                  <c:v>42033.208333333336</c:v>
                </c:pt>
                <c:pt idx="5831">
                  <c:v>42033.333333333336</c:v>
                </c:pt>
                <c:pt idx="5832">
                  <c:v>42033.458333333336</c:v>
                </c:pt>
                <c:pt idx="5833">
                  <c:v>42033.583333333336</c:v>
                </c:pt>
                <c:pt idx="5834">
                  <c:v>42033.708333333336</c:v>
                </c:pt>
                <c:pt idx="5835">
                  <c:v>42033.833333333336</c:v>
                </c:pt>
                <c:pt idx="5836">
                  <c:v>42033.958333333336</c:v>
                </c:pt>
                <c:pt idx="5837">
                  <c:v>42034.083333333336</c:v>
                </c:pt>
                <c:pt idx="5838">
                  <c:v>42034.208333333336</c:v>
                </c:pt>
                <c:pt idx="5839">
                  <c:v>42034.333333333336</c:v>
                </c:pt>
                <c:pt idx="5840">
                  <c:v>42034.458333333336</c:v>
                </c:pt>
                <c:pt idx="5841">
                  <c:v>42034.583333333336</c:v>
                </c:pt>
                <c:pt idx="5842">
                  <c:v>42034.708333333336</c:v>
                </c:pt>
                <c:pt idx="5843">
                  <c:v>42034.833333333336</c:v>
                </c:pt>
                <c:pt idx="5844">
                  <c:v>42034.958333333336</c:v>
                </c:pt>
                <c:pt idx="5845">
                  <c:v>42035.083333333336</c:v>
                </c:pt>
                <c:pt idx="5846">
                  <c:v>42035.208333333336</c:v>
                </c:pt>
                <c:pt idx="5847">
                  <c:v>42035.333333333336</c:v>
                </c:pt>
                <c:pt idx="5848">
                  <c:v>42035.458333333336</c:v>
                </c:pt>
                <c:pt idx="5849">
                  <c:v>42035.583333333336</c:v>
                </c:pt>
                <c:pt idx="5850">
                  <c:v>42035.708333333336</c:v>
                </c:pt>
                <c:pt idx="5851">
                  <c:v>42035.833333333336</c:v>
                </c:pt>
                <c:pt idx="5852">
                  <c:v>42035.958333333336</c:v>
                </c:pt>
                <c:pt idx="5853">
                  <c:v>42036.083333333336</c:v>
                </c:pt>
                <c:pt idx="5854">
                  <c:v>42036.208333333336</c:v>
                </c:pt>
                <c:pt idx="5855">
                  <c:v>42036.333333333336</c:v>
                </c:pt>
                <c:pt idx="5856">
                  <c:v>42036.458333333336</c:v>
                </c:pt>
                <c:pt idx="5857">
                  <c:v>42036.583333333336</c:v>
                </c:pt>
                <c:pt idx="5858">
                  <c:v>42036.708333333336</c:v>
                </c:pt>
                <c:pt idx="5859">
                  <c:v>42036.833333333336</c:v>
                </c:pt>
                <c:pt idx="5860">
                  <c:v>42036.958333333336</c:v>
                </c:pt>
                <c:pt idx="5861">
                  <c:v>42037.083333333336</c:v>
                </c:pt>
                <c:pt idx="5862">
                  <c:v>42037.208333333336</c:v>
                </c:pt>
                <c:pt idx="5863">
                  <c:v>42037.333333333336</c:v>
                </c:pt>
                <c:pt idx="5864">
                  <c:v>42037.458333333336</c:v>
                </c:pt>
                <c:pt idx="5865">
                  <c:v>42037.583333333336</c:v>
                </c:pt>
                <c:pt idx="5866">
                  <c:v>42037.708333333336</c:v>
                </c:pt>
                <c:pt idx="5867">
                  <c:v>42037.833333333336</c:v>
                </c:pt>
                <c:pt idx="5868">
                  <c:v>42037.958333333336</c:v>
                </c:pt>
                <c:pt idx="5869">
                  <c:v>42038.083333333336</c:v>
                </c:pt>
                <c:pt idx="5870">
                  <c:v>42038.208333333336</c:v>
                </c:pt>
                <c:pt idx="5871">
                  <c:v>42038.333333333336</c:v>
                </c:pt>
                <c:pt idx="5872">
                  <c:v>42038.458333333336</c:v>
                </c:pt>
                <c:pt idx="5873">
                  <c:v>42038.583333333336</c:v>
                </c:pt>
                <c:pt idx="5874">
                  <c:v>42038.708333333336</c:v>
                </c:pt>
                <c:pt idx="5875">
                  <c:v>42038.833333333336</c:v>
                </c:pt>
                <c:pt idx="5876">
                  <c:v>42038.958333333336</c:v>
                </c:pt>
                <c:pt idx="5877">
                  <c:v>42039.083333333336</c:v>
                </c:pt>
                <c:pt idx="5878">
                  <c:v>42039.208333333336</c:v>
                </c:pt>
                <c:pt idx="5879">
                  <c:v>42039.333333333336</c:v>
                </c:pt>
                <c:pt idx="5880">
                  <c:v>42039.458333333336</c:v>
                </c:pt>
                <c:pt idx="5881">
                  <c:v>42039.583333333336</c:v>
                </c:pt>
                <c:pt idx="5882">
                  <c:v>42039.708333333336</c:v>
                </c:pt>
                <c:pt idx="5883">
                  <c:v>42039.833333333336</c:v>
                </c:pt>
                <c:pt idx="5884">
                  <c:v>42039.958333333336</c:v>
                </c:pt>
                <c:pt idx="5885">
                  <c:v>42040.083333333336</c:v>
                </c:pt>
                <c:pt idx="5886">
                  <c:v>42040.208333333336</c:v>
                </c:pt>
                <c:pt idx="5887">
                  <c:v>42040.333333333336</c:v>
                </c:pt>
                <c:pt idx="5888">
                  <c:v>42040.458333333336</c:v>
                </c:pt>
                <c:pt idx="5889">
                  <c:v>42040.583333333336</c:v>
                </c:pt>
                <c:pt idx="5890">
                  <c:v>42040.708333333336</c:v>
                </c:pt>
                <c:pt idx="5891">
                  <c:v>42040.833333333336</c:v>
                </c:pt>
                <c:pt idx="5892">
                  <c:v>42040.958333333336</c:v>
                </c:pt>
                <c:pt idx="5893">
                  <c:v>42041.083333333336</c:v>
                </c:pt>
                <c:pt idx="5894">
                  <c:v>42041.208333333336</c:v>
                </c:pt>
                <c:pt idx="5895">
                  <c:v>42041.333333333336</c:v>
                </c:pt>
                <c:pt idx="5896">
                  <c:v>42041.458333333336</c:v>
                </c:pt>
                <c:pt idx="5897">
                  <c:v>42041.583333333336</c:v>
                </c:pt>
                <c:pt idx="5898">
                  <c:v>42041.708333333336</c:v>
                </c:pt>
                <c:pt idx="5899">
                  <c:v>42041.833333333336</c:v>
                </c:pt>
                <c:pt idx="5900">
                  <c:v>42041.958333333336</c:v>
                </c:pt>
                <c:pt idx="5901">
                  <c:v>42042.083333333336</c:v>
                </c:pt>
                <c:pt idx="5902">
                  <c:v>42042.208333333336</c:v>
                </c:pt>
                <c:pt idx="5903">
                  <c:v>42042.333333333336</c:v>
                </c:pt>
                <c:pt idx="5904">
                  <c:v>42042.458333333336</c:v>
                </c:pt>
                <c:pt idx="5905">
                  <c:v>42042.583333333336</c:v>
                </c:pt>
                <c:pt idx="5906">
                  <c:v>42042.708333333336</c:v>
                </c:pt>
                <c:pt idx="5907">
                  <c:v>42042.833333333336</c:v>
                </c:pt>
                <c:pt idx="5908">
                  <c:v>42042.958333333336</c:v>
                </c:pt>
                <c:pt idx="5909">
                  <c:v>42043.083333333336</c:v>
                </c:pt>
                <c:pt idx="5910">
                  <c:v>42043.208333333336</c:v>
                </c:pt>
                <c:pt idx="5911">
                  <c:v>42043.333333333336</c:v>
                </c:pt>
                <c:pt idx="5912">
                  <c:v>42043.458333333336</c:v>
                </c:pt>
                <c:pt idx="5913">
                  <c:v>42043.583333333336</c:v>
                </c:pt>
                <c:pt idx="5914">
                  <c:v>42043.708333333336</c:v>
                </c:pt>
                <c:pt idx="5915">
                  <c:v>42043.833333333336</c:v>
                </c:pt>
                <c:pt idx="5916">
                  <c:v>42043.958333333336</c:v>
                </c:pt>
                <c:pt idx="5917">
                  <c:v>42044.083333333336</c:v>
                </c:pt>
                <c:pt idx="5918">
                  <c:v>42044.208333333336</c:v>
                </c:pt>
                <c:pt idx="5919">
                  <c:v>42044.333333333336</c:v>
                </c:pt>
                <c:pt idx="5920">
                  <c:v>42044.458333333336</c:v>
                </c:pt>
                <c:pt idx="5921">
                  <c:v>42044.583333333336</c:v>
                </c:pt>
                <c:pt idx="5922">
                  <c:v>42044.708333333336</c:v>
                </c:pt>
                <c:pt idx="5923">
                  <c:v>42044.833333333336</c:v>
                </c:pt>
                <c:pt idx="5924">
                  <c:v>42044.958333333336</c:v>
                </c:pt>
                <c:pt idx="5925">
                  <c:v>42045.083333333336</c:v>
                </c:pt>
                <c:pt idx="5926">
                  <c:v>42045.208333333336</c:v>
                </c:pt>
                <c:pt idx="5927">
                  <c:v>42045.333333333336</c:v>
                </c:pt>
                <c:pt idx="5928">
                  <c:v>42045.458333333336</c:v>
                </c:pt>
                <c:pt idx="5929">
                  <c:v>42045.583333333336</c:v>
                </c:pt>
                <c:pt idx="5930">
                  <c:v>42045.708333333336</c:v>
                </c:pt>
                <c:pt idx="5931">
                  <c:v>42045.833333333336</c:v>
                </c:pt>
                <c:pt idx="5932">
                  <c:v>42045.958333333336</c:v>
                </c:pt>
                <c:pt idx="5933">
                  <c:v>42046.083333333336</c:v>
                </c:pt>
                <c:pt idx="5934">
                  <c:v>42046.208333333336</c:v>
                </c:pt>
                <c:pt idx="5935">
                  <c:v>42046.333333333336</c:v>
                </c:pt>
                <c:pt idx="5936">
                  <c:v>42046.458333333336</c:v>
                </c:pt>
                <c:pt idx="5937">
                  <c:v>42046.583333333336</c:v>
                </c:pt>
                <c:pt idx="5938">
                  <c:v>42046.708333333336</c:v>
                </c:pt>
                <c:pt idx="5939">
                  <c:v>42046.833333333336</c:v>
                </c:pt>
                <c:pt idx="5940">
                  <c:v>42046.958333333336</c:v>
                </c:pt>
                <c:pt idx="5941">
                  <c:v>42047.083333333336</c:v>
                </c:pt>
                <c:pt idx="5942">
                  <c:v>42047.208333333336</c:v>
                </c:pt>
                <c:pt idx="5943">
                  <c:v>42047.333333333336</c:v>
                </c:pt>
                <c:pt idx="5944">
                  <c:v>42047.458333333336</c:v>
                </c:pt>
                <c:pt idx="5945">
                  <c:v>42047.583333333336</c:v>
                </c:pt>
                <c:pt idx="5946">
                  <c:v>42047.708333333336</c:v>
                </c:pt>
                <c:pt idx="5947">
                  <c:v>42047.833333333336</c:v>
                </c:pt>
                <c:pt idx="5948">
                  <c:v>42047.958333333336</c:v>
                </c:pt>
                <c:pt idx="5949">
                  <c:v>42048.083333333336</c:v>
                </c:pt>
                <c:pt idx="5950">
                  <c:v>42048.208333333336</c:v>
                </c:pt>
                <c:pt idx="5951">
                  <c:v>42048.333333333336</c:v>
                </c:pt>
                <c:pt idx="5952">
                  <c:v>42048.458333333336</c:v>
                </c:pt>
                <c:pt idx="5953">
                  <c:v>42048.583333333336</c:v>
                </c:pt>
                <c:pt idx="5954">
                  <c:v>42048.708333333336</c:v>
                </c:pt>
                <c:pt idx="5955">
                  <c:v>42048.833333333336</c:v>
                </c:pt>
                <c:pt idx="5956">
                  <c:v>42048.958333333336</c:v>
                </c:pt>
                <c:pt idx="5957">
                  <c:v>42049.083333333336</c:v>
                </c:pt>
                <c:pt idx="5958">
                  <c:v>42049.208333333336</c:v>
                </c:pt>
                <c:pt idx="5959">
                  <c:v>42049.333333333336</c:v>
                </c:pt>
                <c:pt idx="5960">
                  <c:v>42049.458333333336</c:v>
                </c:pt>
                <c:pt idx="5961">
                  <c:v>42049.583333333336</c:v>
                </c:pt>
                <c:pt idx="5962">
                  <c:v>42049.708333333336</c:v>
                </c:pt>
                <c:pt idx="5963">
                  <c:v>42049.833333333336</c:v>
                </c:pt>
                <c:pt idx="5964">
                  <c:v>42049.958333333336</c:v>
                </c:pt>
                <c:pt idx="5965">
                  <c:v>42050.083333333336</c:v>
                </c:pt>
                <c:pt idx="5966">
                  <c:v>42050.208333333336</c:v>
                </c:pt>
                <c:pt idx="5967">
                  <c:v>42050.333333333336</c:v>
                </c:pt>
                <c:pt idx="5968">
                  <c:v>42050.458333333336</c:v>
                </c:pt>
                <c:pt idx="5969">
                  <c:v>42050.583333333336</c:v>
                </c:pt>
                <c:pt idx="5970">
                  <c:v>42050.708333333336</c:v>
                </c:pt>
                <c:pt idx="5971">
                  <c:v>42050.833333333336</c:v>
                </c:pt>
                <c:pt idx="5972">
                  <c:v>42050.958333333336</c:v>
                </c:pt>
                <c:pt idx="5973">
                  <c:v>42051.083333333336</c:v>
                </c:pt>
                <c:pt idx="5974">
                  <c:v>42051.208333333336</c:v>
                </c:pt>
                <c:pt idx="5975">
                  <c:v>42051.333333333336</c:v>
                </c:pt>
                <c:pt idx="5976">
                  <c:v>42051.458333333336</c:v>
                </c:pt>
                <c:pt idx="5977">
                  <c:v>42051.583333333336</c:v>
                </c:pt>
                <c:pt idx="5978">
                  <c:v>42051.708333333336</c:v>
                </c:pt>
                <c:pt idx="5979">
                  <c:v>42051.833333333336</c:v>
                </c:pt>
                <c:pt idx="5980">
                  <c:v>42051.958333333336</c:v>
                </c:pt>
                <c:pt idx="5981">
                  <c:v>42052.083333333336</c:v>
                </c:pt>
                <c:pt idx="5982">
                  <c:v>42052.208333333336</c:v>
                </c:pt>
                <c:pt idx="5983">
                  <c:v>42052.333333333336</c:v>
                </c:pt>
                <c:pt idx="5984">
                  <c:v>42052.458333333336</c:v>
                </c:pt>
                <c:pt idx="5985">
                  <c:v>42052.583333333336</c:v>
                </c:pt>
                <c:pt idx="5986">
                  <c:v>42052.708333333336</c:v>
                </c:pt>
                <c:pt idx="5987">
                  <c:v>42052.833333333336</c:v>
                </c:pt>
                <c:pt idx="5988">
                  <c:v>42052.958333333336</c:v>
                </c:pt>
                <c:pt idx="5989">
                  <c:v>42053.083333333336</c:v>
                </c:pt>
                <c:pt idx="5990">
                  <c:v>42053.208333333336</c:v>
                </c:pt>
                <c:pt idx="5991">
                  <c:v>42053.333333333336</c:v>
                </c:pt>
                <c:pt idx="5992">
                  <c:v>42053.458333333336</c:v>
                </c:pt>
                <c:pt idx="5993">
                  <c:v>42053.583333333336</c:v>
                </c:pt>
                <c:pt idx="5994">
                  <c:v>42053.708333333336</c:v>
                </c:pt>
                <c:pt idx="5995">
                  <c:v>42053.833333333336</c:v>
                </c:pt>
                <c:pt idx="5996">
                  <c:v>42053.958333333336</c:v>
                </c:pt>
                <c:pt idx="5997">
                  <c:v>42054.083333333336</c:v>
                </c:pt>
                <c:pt idx="5998">
                  <c:v>42054.208333333336</c:v>
                </c:pt>
                <c:pt idx="5999">
                  <c:v>42054.333333333336</c:v>
                </c:pt>
                <c:pt idx="6000">
                  <c:v>42054.458333333336</c:v>
                </c:pt>
                <c:pt idx="6001">
                  <c:v>42054.583333333336</c:v>
                </c:pt>
                <c:pt idx="6002">
                  <c:v>42054.708333333336</c:v>
                </c:pt>
                <c:pt idx="6003">
                  <c:v>42054.833333333336</c:v>
                </c:pt>
                <c:pt idx="6004">
                  <c:v>42054.958333333336</c:v>
                </c:pt>
                <c:pt idx="6005">
                  <c:v>42055.083333333336</c:v>
                </c:pt>
                <c:pt idx="6006">
                  <c:v>42055.208333333336</c:v>
                </c:pt>
                <c:pt idx="6007">
                  <c:v>42055.333333333336</c:v>
                </c:pt>
                <c:pt idx="6008">
                  <c:v>42055.458333333336</c:v>
                </c:pt>
                <c:pt idx="6009">
                  <c:v>42055.583333333336</c:v>
                </c:pt>
                <c:pt idx="6010">
                  <c:v>42055.708333333336</c:v>
                </c:pt>
                <c:pt idx="6011">
                  <c:v>42055.833333333336</c:v>
                </c:pt>
                <c:pt idx="6012">
                  <c:v>42055.958333333336</c:v>
                </c:pt>
                <c:pt idx="6013">
                  <c:v>42056.083333333336</c:v>
                </c:pt>
                <c:pt idx="6014">
                  <c:v>42056.208333333336</c:v>
                </c:pt>
                <c:pt idx="6015">
                  <c:v>42056.333333333336</c:v>
                </c:pt>
                <c:pt idx="6016">
                  <c:v>42056.458333333336</c:v>
                </c:pt>
                <c:pt idx="6017">
                  <c:v>42056.583333333336</c:v>
                </c:pt>
                <c:pt idx="6018">
                  <c:v>42056.708333333336</c:v>
                </c:pt>
                <c:pt idx="6019">
                  <c:v>42056.833333333336</c:v>
                </c:pt>
                <c:pt idx="6020">
                  <c:v>42056.958333333336</c:v>
                </c:pt>
                <c:pt idx="6021">
                  <c:v>42057.083333333336</c:v>
                </c:pt>
                <c:pt idx="6022">
                  <c:v>42057.208333333336</c:v>
                </c:pt>
                <c:pt idx="6023">
                  <c:v>42057.333333333336</c:v>
                </c:pt>
                <c:pt idx="6024">
                  <c:v>42057.458333333336</c:v>
                </c:pt>
                <c:pt idx="6025">
                  <c:v>42057.583333333336</c:v>
                </c:pt>
                <c:pt idx="6026">
                  <c:v>42057.708333333336</c:v>
                </c:pt>
                <c:pt idx="6027">
                  <c:v>42057.833333333336</c:v>
                </c:pt>
                <c:pt idx="6028">
                  <c:v>42057.958333333336</c:v>
                </c:pt>
                <c:pt idx="6029">
                  <c:v>42058.083333333336</c:v>
                </c:pt>
                <c:pt idx="6030">
                  <c:v>42058.208333333336</c:v>
                </c:pt>
                <c:pt idx="6031">
                  <c:v>42058.333333333336</c:v>
                </c:pt>
                <c:pt idx="6032">
                  <c:v>42058.458333333336</c:v>
                </c:pt>
                <c:pt idx="6033">
                  <c:v>42058.583333333336</c:v>
                </c:pt>
                <c:pt idx="6034">
                  <c:v>42058.708333333336</c:v>
                </c:pt>
                <c:pt idx="6035">
                  <c:v>42058.833333333336</c:v>
                </c:pt>
                <c:pt idx="6036">
                  <c:v>42058.958333333336</c:v>
                </c:pt>
                <c:pt idx="6037">
                  <c:v>42059.083333333336</c:v>
                </c:pt>
                <c:pt idx="6038">
                  <c:v>42059.208333333336</c:v>
                </c:pt>
                <c:pt idx="6039">
                  <c:v>42059.333333333336</c:v>
                </c:pt>
                <c:pt idx="6040">
                  <c:v>42059.458333333336</c:v>
                </c:pt>
                <c:pt idx="6041">
                  <c:v>42059.583333333336</c:v>
                </c:pt>
                <c:pt idx="6042">
                  <c:v>42059.708333333336</c:v>
                </c:pt>
                <c:pt idx="6043">
                  <c:v>42059.833333333336</c:v>
                </c:pt>
                <c:pt idx="6044">
                  <c:v>42059.958333333336</c:v>
                </c:pt>
                <c:pt idx="6045">
                  <c:v>42060.083333333336</c:v>
                </c:pt>
                <c:pt idx="6046">
                  <c:v>42060.208333333336</c:v>
                </c:pt>
                <c:pt idx="6047">
                  <c:v>42060.333333333336</c:v>
                </c:pt>
                <c:pt idx="6048">
                  <c:v>42060.458333333336</c:v>
                </c:pt>
                <c:pt idx="6049">
                  <c:v>42060.583333333336</c:v>
                </c:pt>
                <c:pt idx="6050">
                  <c:v>42060.708333333336</c:v>
                </c:pt>
                <c:pt idx="6051">
                  <c:v>42060.833333333336</c:v>
                </c:pt>
                <c:pt idx="6052">
                  <c:v>42060.958333333336</c:v>
                </c:pt>
                <c:pt idx="6053">
                  <c:v>42061.083333333336</c:v>
                </c:pt>
                <c:pt idx="6054">
                  <c:v>42061.208333333336</c:v>
                </c:pt>
                <c:pt idx="6055">
                  <c:v>42061.333333333336</c:v>
                </c:pt>
                <c:pt idx="6056">
                  <c:v>42061.458333333336</c:v>
                </c:pt>
                <c:pt idx="6057">
                  <c:v>42061.583333333336</c:v>
                </c:pt>
                <c:pt idx="6058">
                  <c:v>42061.708333333336</c:v>
                </c:pt>
                <c:pt idx="6059">
                  <c:v>42061.833333333336</c:v>
                </c:pt>
                <c:pt idx="6060">
                  <c:v>42061.958333333336</c:v>
                </c:pt>
                <c:pt idx="6061">
                  <c:v>42062.083333333336</c:v>
                </c:pt>
                <c:pt idx="6062">
                  <c:v>42062.208333333336</c:v>
                </c:pt>
                <c:pt idx="6063">
                  <c:v>42062.333333333336</c:v>
                </c:pt>
                <c:pt idx="6064">
                  <c:v>42062.458333333336</c:v>
                </c:pt>
                <c:pt idx="6065">
                  <c:v>42062.583333333336</c:v>
                </c:pt>
                <c:pt idx="6066">
                  <c:v>42062.708333333336</c:v>
                </c:pt>
                <c:pt idx="6067">
                  <c:v>42062.833333333336</c:v>
                </c:pt>
                <c:pt idx="6068">
                  <c:v>42062.958333333336</c:v>
                </c:pt>
                <c:pt idx="6069">
                  <c:v>42063.083333333336</c:v>
                </c:pt>
                <c:pt idx="6070">
                  <c:v>42063.208333333336</c:v>
                </c:pt>
                <c:pt idx="6071">
                  <c:v>42063.333333333336</c:v>
                </c:pt>
                <c:pt idx="6072">
                  <c:v>42063.458333333336</c:v>
                </c:pt>
                <c:pt idx="6073">
                  <c:v>42063.583333333336</c:v>
                </c:pt>
                <c:pt idx="6074">
                  <c:v>42063.708333333336</c:v>
                </c:pt>
                <c:pt idx="6075">
                  <c:v>42063.833333333336</c:v>
                </c:pt>
                <c:pt idx="6076">
                  <c:v>42063.958333333336</c:v>
                </c:pt>
                <c:pt idx="6077">
                  <c:v>42064.083333333336</c:v>
                </c:pt>
                <c:pt idx="6078">
                  <c:v>42064.208333333336</c:v>
                </c:pt>
                <c:pt idx="6079">
                  <c:v>42064.333333333336</c:v>
                </c:pt>
                <c:pt idx="6080">
                  <c:v>42064.458333333336</c:v>
                </c:pt>
                <c:pt idx="6081">
                  <c:v>42064.583333333336</c:v>
                </c:pt>
                <c:pt idx="6082">
                  <c:v>42064.708333333336</c:v>
                </c:pt>
                <c:pt idx="6083">
                  <c:v>42064.833333333336</c:v>
                </c:pt>
                <c:pt idx="6084">
                  <c:v>42064.958333333336</c:v>
                </c:pt>
                <c:pt idx="6085">
                  <c:v>42065.083333333336</c:v>
                </c:pt>
                <c:pt idx="6086">
                  <c:v>42065.208333333336</c:v>
                </c:pt>
                <c:pt idx="6087">
                  <c:v>42065.333333333336</c:v>
                </c:pt>
                <c:pt idx="6088">
                  <c:v>42065.458333333336</c:v>
                </c:pt>
                <c:pt idx="6089">
                  <c:v>42065.583333333336</c:v>
                </c:pt>
                <c:pt idx="6090">
                  <c:v>42065.708333333336</c:v>
                </c:pt>
                <c:pt idx="6091">
                  <c:v>42065.833333333336</c:v>
                </c:pt>
                <c:pt idx="6092">
                  <c:v>42065.958333333336</c:v>
                </c:pt>
                <c:pt idx="6093">
                  <c:v>42066.083333333336</c:v>
                </c:pt>
                <c:pt idx="6094">
                  <c:v>42066.208333333336</c:v>
                </c:pt>
                <c:pt idx="6095">
                  <c:v>42066.333333333336</c:v>
                </c:pt>
                <c:pt idx="6096">
                  <c:v>42066.458333333336</c:v>
                </c:pt>
                <c:pt idx="6097">
                  <c:v>42066.583333333336</c:v>
                </c:pt>
                <c:pt idx="6098">
                  <c:v>42066.708333333336</c:v>
                </c:pt>
                <c:pt idx="6099">
                  <c:v>42066.833333333336</c:v>
                </c:pt>
                <c:pt idx="6100">
                  <c:v>42066.958333333336</c:v>
                </c:pt>
                <c:pt idx="6101">
                  <c:v>42067.083333333336</c:v>
                </c:pt>
                <c:pt idx="6102">
                  <c:v>42067.208333333336</c:v>
                </c:pt>
                <c:pt idx="6103">
                  <c:v>42067.333333333336</c:v>
                </c:pt>
                <c:pt idx="6104">
                  <c:v>42067.458333333336</c:v>
                </c:pt>
                <c:pt idx="6105">
                  <c:v>42067.583333333336</c:v>
                </c:pt>
                <c:pt idx="6106">
                  <c:v>42067.708333333336</c:v>
                </c:pt>
                <c:pt idx="6107">
                  <c:v>42067.833333333336</c:v>
                </c:pt>
                <c:pt idx="6108">
                  <c:v>42067.958333333336</c:v>
                </c:pt>
                <c:pt idx="6109">
                  <c:v>42068.083333333336</c:v>
                </c:pt>
                <c:pt idx="6110">
                  <c:v>42068.208333333336</c:v>
                </c:pt>
                <c:pt idx="6111">
                  <c:v>42068.333333333336</c:v>
                </c:pt>
                <c:pt idx="6112">
                  <c:v>42068.458333333336</c:v>
                </c:pt>
                <c:pt idx="6113">
                  <c:v>42068.583333333336</c:v>
                </c:pt>
                <c:pt idx="6114">
                  <c:v>42068.708333333336</c:v>
                </c:pt>
                <c:pt idx="6115">
                  <c:v>42068.833333333336</c:v>
                </c:pt>
                <c:pt idx="6116">
                  <c:v>42068.958333333336</c:v>
                </c:pt>
                <c:pt idx="6117">
                  <c:v>42069.083333333336</c:v>
                </c:pt>
                <c:pt idx="6118">
                  <c:v>42069.208333333336</c:v>
                </c:pt>
                <c:pt idx="6119">
                  <c:v>42069.333333333336</c:v>
                </c:pt>
                <c:pt idx="6120">
                  <c:v>42069.458333333336</c:v>
                </c:pt>
                <c:pt idx="6121">
                  <c:v>42069.583333333336</c:v>
                </c:pt>
                <c:pt idx="6122">
                  <c:v>42069.708333333336</c:v>
                </c:pt>
                <c:pt idx="6123">
                  <c:v>42069.833333333336</c:v>
                </c:pt>
                <c:pt idx="6124">
                  <c:v>42069.958333333336</c:v>
                </c:pt>
                <c:pt idx="6125">
                  <c:v>42070.083333333336</c:v>
                </c:pt>
                <c:pt idx="6126">
                  <c:v>42070.208333333336</c:v>
                </c:pt>
                <c:pt idx="6127">
                  <c:v>42070.333333333336</c:v>
                </c:pt>
                <c:pt idx="6128">
                  <c:v>42070.458333333336</c:v>
                </c:pt>
                <c:pt idx="6129">
                  <c:v>42070.583333333336</c:v>
                </c:pt>
                <c:pt idx="6130">
                  <c:v>42070.708333333336</c:v>
                </c:pt>
                <c:pt idx="6131">
                  <c:v>42070.833333333336</c:v>
                </c:pt>
                <c:pt idx="6132">
                  <c:v>42070.958333333336</c:v>
                </c:pt>
                <c:pt idx="6133">
                  <c:v>42071.083333333336</c:v>
                </c:pt>
                <c:pt idx="6134">
                  <c:v>42071.208333333336</c:v>
                </c:pt>
                <c:pt idx="6135">
                  <c:v>42071.333333333336</c:v>
                </c:pt>
                <c:pt idx="6136">
                  <c:v>42071.458333333336</c:v>
                </c:pt>
                <c:pt idx="6137">
                  <c:v>42071.583333333336</c:v>
                </c:pt>
                <c:pt idx="6138">
                  <c:v>42071.708333333336</c:v>
                </c:pt>
                <c:pt idx="6139">
                  <c:v>42071.833333333336</c:v>
                </c:pt>
                <c:pt idx="6140">
                  <c:v>42071.958333333336</c:v>
                </c:pt>
                <c:pt idx="6141">
                  <c:v>42072.083333333336</c:v>
                </c:pt>
                <c:pt idx="6142">
                  <c:v>42072.208333333336</c:v>
                </c:pt>
                <c:pt idx="6143">
                  <c:v>42072.333333333336</c:v>
                </c:pt>
                <c:pt idx="6144">
                  <c:v>42072.458333333336</c:v>
                </c:pt>
                <c:pt idx="6145">
                  <c:v>42072.583333333336</c:v>
                </c:pt>
                <c:pt idx="6146">
                  <c:v>42072.708333333336</c:v>
                </c:pt>
                <c:pt idx="6147">
                  <c:v>42072.833333333336</c:v>
                </c:pt>
                <c:pt idx="6148">
                  <c:v>42072.958333333336</c:v>
                </c:pt>
                <c:pt idx="6149">
                  <c:v>42073.083333333336</c:v>
                </c:pt>
                <c:pt idx="6150">
                  <c:v>42073.208333333336</c:v>
                </c:pt>
                <c:pt idx="6151">
                  <c:v>42073.333333333336</c:v>
                </c:pt>
                <c:pt idx="6152">
                  <c:v>42073.458333333336</c:v>
                </c:pt>
                <c:pt idx="6153">
                  <c:v>42073.583333333336</c:v>
                </c:pt>
                <c:pt idx="6154">
                  <c:v>42073.708333333336</c:v>
                </c:pt>
                <c:pt idx="6155">
                  <c:v>42073.833333333336</c:v>
                </c:pt>
                <c:pt idx="6156">
                  <c:v>42073.958333333336</c:v>
                </c:pt>
                <c:pt idx="6157">
                  <c:v>42074.083333333336</c:v>
                </c:pt>
                <c:pt idx="6158">
                  <c:v>42074.208333333336</c:v>
                </c:pt>
                <c:pt idx="6159">
                  <c:v>42074.333333333336</c:v>
                </c:pt>
                <c:pt idx="6160">
                  <c:v>42074.458333333336</c:v>
                </c:pt>
                <c:pt idx="6161">
                  <c:v>42074.583333333336</c:v>
                </c:pt>
                <c:pt idx="6162">
                  <c:v>42074.708333333336</c:v>
                </c:pt>
                <c:pt idx="6163">
                  <c:v>42074.833333333336</c:v>
                </c:pt>
                <c:pt idx="6164">
                  <c:v>42074.958333333336</c:v>
                </c:pt>
                <c:pt idx="6165">
                  <c:v>42075.083333333336</c:v>
                </c:pt>
                <c:pt idx="6166">
                  <c:v>42075.208333333336</c:v>
                </c:pt>
                <c:pt idx="6167">
                  <c:v>42075.333333333336</c:v>
                </c:pt>
                <c:pt idx="6168">
                  <c:v>42075.458333333336</c:v>
                </c:pt>
                <c:pt idx="6169">
                  <c:v>42075.583333333336</c:v>
                </c:pt>
                <c:pt idx="6170">
                  <c:v>42075.708333333336</c:v>
                </c:pt>
                <c:pt idx="6171">
                  <c:v>42075.833333333336</c:v>
                </c:pt>
                <c:pt idx="6172">
                  <c:v>42075.958333333336</c:v>
                </c:pt>
                <c:pt idx="6173">
                  <c:v>42076.083333333336</c:v>
                </c:pt>
                <c:pt idx="6174">
                  <c:v>42076.208333333336</c:v>
                </c:pt>
                <c:pt idx="6175">
                  <c:v>42076.333333333336</c:v>
                </c:pt>
                <c:pt idx="6176">
                  <c:v>42076.458333333336</c:v>
                </c:pt>
                <c:pt idx="6177">
                  <c:v>42076.583333333336</c:v>
                </c:pt>
                <c:pt idx="6178">
                  <c:v>42076.708333333336</c:v>
                </c:pt>
                <c:pt idx="6179">
                  <c:v>42076.833333333336</c:v>
                </c:pt>
                <c:pt idx="6180">
                  <c:v>42076.958333333336</c:v>
                </c:pt>
                <c:pt idx="6181">
                  <c:v>42077.083333333336</c:v>
                </c:pt>
                <c:pt idx="6182">
                  <c:v>42077.208333333336</c:v>
                </c:pt>
                <c:pt idx="6183">
                  <c:v>42077.333333333336</c:v>
                </c:pt>
                <c:pt idx="6184">
                  <c:v>42077.458333333336</c:v>
                </c:pt>
                <c:pt idx="6185">
                  <c:v>42077.583333333336</c:v>
                </c:pt>
                <c:pt idx="6186">
                  <c:v>42077.708333333336</c:v>
                </c:pt>
                <c:pt idx="6187">
                  <c:v>42077.833333333336</c:v>
                </c:pt>
                <c:pt idx="6188">
                  <c:v>42077.958333333336</c:v>
                </c:pt>
                <c:pt idx="6189">
                  <c:v>42078.083333333336</c:v>
                </c:pt>
                <c:pt idx="6190">
                  <c:v>42078.208333333336</c:v>
                </c:pt>
                <c:pt idx="6191">
                  <c:v>42078.333333333336</c:v>
                </c:pt>
                <c:pt idx="6192">
                  <c:v>42078.458333333336</c:v>
                </c:pt>
                <c:pt idx="6193">
                  <c:v>42078.583333333336</c:v>
                </c:pt>
                <c:pt idx="6194">
                  <c:v>42078.708333333336</c:v>
                </c:pt>
                <c:pt idx="6195">
                  <c:v>42078.833333333336</c:v>
                </c:pt>
                <c:pt idx="6196">
                  <c:v>42078.958333333336</c:v>
                </c:pt>
                <c:pt idx="6197">
                  <c:v>42079.083333333336</c:v>
                </c:pt>
                <c:pt idx="6198">
                  <c:v>42079.208333333336</c:v>
                </c:pt>
                <c:pt idx="6199">
                  <c:v>42079.333333333336</c:v>
                </c:pt>
                <c:pt idx="6200">
                  <c:v>42079.458333333336</c:v>
                </c:pt>
                <c:pt idx="6201">
                  <c:v>42079.583333333336</c:v>
                </c:pt>
                <c:pt idx="6202">
                  <c:v>42079.708333333336</c:v>
                </c:pt>
                <c:pt idx="6203">
                  <c:v>42079.833333333336</c:v>
                </c:pt>
                <c:pt idx="6204">
                  <c:v>42079.958333333336</c:v>
                </c:pt>
                <c:pt idx="6205">
                  <c:v>42080.083333333336</c:v>
                </c:pt>
                <c:pt idx="6206">
                  <c:v>42080.208333333336</c:v>
                </c:pt>
                <c:pt idx="6207">
                  <c:v>42080.333333333336</c:v>
                </c:pt>
                <c:pt idx="6208">
                  <c:v>42080.458333333336</c:v>
                </c:pt>
                <c:pt idx="6209">
                  <c:v>42080.583333333336</c:v>
                </c:pt>
                <c:pt idx="6210">
                  <c:v>42080.708333333336</c:v>
                </c:pt>
                <c:pt idx="6211">
                  <c:v>42080.833333333336</c:v>
                </c:pt>
                <c:pt idx="6212">
                  <c:v>42080.958333333336</c:v>
                </c:pt>
                <c:pt idx="6213">
                  <c:v>42081.208333333336</c:v>
                </c:pt>
                <c:pt idx="6214">
                  <c:v>42081.333333333336</c:v>
                </c:pt>
                <c:pt idx="6215">
                  <c:v>42081.458333333336</c:v>
                </c:pt>
                <c:pt idx="6216">
                  <c:v>42081.583333333336</c:v>
                </c:pt>
                <c:pt idx="6217">
                  <c:v>42081.708333333336</c:v>
                </c:pt>
                <c:pt idx="6218">
                  <c:v>42081.833333333336</c:v>
                </c:pt>
                <c:pt idx="6219">
                  <c:v>42081.958333333336</c:v>
                </c:pt>
                <c:pt idx="6220">
                  <c:v>42082.083333333336</c:v>
                </c:pt>
                <c:pt idx="6221">
                  <c:v>42082.208333333336</c:v>
                </c:pt>
                <c:pt idx="6222">
                  <c:v>42082.333333333336</c:v>
                </c:pt>
                <c:pt idx="6223">
                  <c:v>42082.458333333336</c:v>
                </c:pt>
                <c:pt idx="6224">
                  <c:v>42082.583333333336</c:v>
                </c:pt>
                <c:pt idx="6225">
                  <c:v>42082.708333333336</c:v>
                </c:pt>
                <c:pt idx="6226">
                  <c:v>42082.833333333336</c:v>
                </c:pt>
                <c:pt idx="6227">
                  <c:v>42082.958333333336</c:v>
                </c:pt>
                <c:pt idx="6228">
                  <c:v>42083.083333333336</c:v>
                </c:pt>
                <c:pt idx="6229">
                  <c:v>42083.208333333336</c:v>
                </c:pt>
                <c:pt idx="6230">
                  <c:v>42083.333333333336</c:v>
                </c:pt>
                <c:pt idx="6231">
                  <c:v>42083.458333333336</c:v>
                </c:pt>
                <c:pt idx="6232">
                  <c:v>42083.583333333336</c:v>
                </c:pt>
                <c:pt idx="6233">
                  <c:v>42083.708333333336</c:v>
                </c:pt>
                <c:pt idx="6234">
                  <c:v>42083.833333333336</c:v>
                </c:pt>
                <c:pt idx="6235">
                  <c:v>42083.958333333336</c:v>
                </c:pt>
                <c:pt idx="6236">
                  <c:v>42084.083333333336</c:v>
                </c:pt>
                <c:pt idx="6237">
                  <c:v>42084.333333333336</c:v>
                </c:pt>
                <c:pt idx="6238">
                  <c:v>42084.458333333336</c:v>
                </c:pt>
                <c:pt idx="6239">
                  <c:v>42084.583333333336</c:v>
                </c:pt>
                <c:pt idx="6240">
                  <c:v>42084.708333333336</c:v>
                </c:pt>
                <c:pt idx="6241">
                  <c:v>42084.833333333336</c:v>
                </c:pt>
                <c:pt idx="6242">
                  <c:v>42084.958333333336</c:v>
                </c:pt>
                <c:pt idx="6243">
                  <c:v>42085.083333333336</c:v>
                </c:pt>
                <c:pt idx="6244">
                  <c:v>42085.208333333336</c:v>
                </c:pt>
                <c:pt idx="6245">
                  <c:v>42085.333333333336</c:v>
                </c:pt>
                <c:pt idx="6246">
                  <c:v>42085.458333333336</c:v>
                </c:pt>
                <c:pt idx="6247">
                  <c:v>42085.583333333336</c:v>
                </c:pt>
                <c:pt idx="6248">
                  <c:v>42085.708333333336</c:v>
                </c:pt>
                <c:pt idx="6249">
                  <c:v>42085.833333333336</c:v>
                </c:pt>
                <c:pt idx="6250">
                  <c:v>42085.958333333336</c:v>
                </c:pt>
                <c:pt idx="6251">
                  <c:v>42086.083333333336</c:v>
                </c:pt>
                <c:pt idx="6252">
                  <c:v>42086.208333333336</c:v>
                </c:pt>
                <c:pt idx="6253">
                  <c:v>42086.333333333336</c:v>
                </c:pt>
                <c:pt idx="6254">
                  <c:v>42086.458333333336</c:v>
                </c:pt>
                <c:pt idx="6255">
                  <c:v>42086.583333333336</c:v>
                </c:pt>
                <c:pt idx="6256">
                  <c:v>42086.708333333336</c:v>
                </c:pt>
                <c:pt idx="6257">
                  <c:v>42086.833333333336</c:v>
                </c:pt>
                <c:pt idx="6258">
                  <c:v>42086.958333333336</c:v>
                </c:pt>
                <c:pt idx="6259">
                  <c:v>42087.083333333336</c:v>
                </c:pt>
                <c:pt idx="6260">
                  <c:v>42087.208333333336</c:v>
                </c:pt>
                <c:pt idx="6261">
                  <c:v>42087.333333333336</c:v>
                </c:pt>
                <c:pt idx="6262">
                  <c:v>42087.458333333336</c:v>
                </c:pt>
                <c:pt idx="6263">
                  <c:v>42087.583333333336</c:v>
                </c:pt>
                <c:pt idx="6264">
                  <c:v>42087.708333333336</c:v>
                </c:pt>
                <c:pt idx="6265">
                  <c:v>42087.833333333336</c:v>
                </c:pt>
                <c:pt idx="6266">
                  <c:v>42087.958333333336</c:v>
                </c:pt>
                <c:pt idx="6267">
                  <c:v>42088.083333333336</c:v>
                </c:pt>
                <c:pt idx="6268">
                  <c:v>42088.208333333336</c:v>
                </c:pt>
                <c:pt idx="6269">
                  <c:v>42088.333333333336</c:v>
                </c:pt>
                <c:pt idx="6270">
                  <c:v>42088.458333333336</c:v>
                </c:pt>
                <c:pt idx="6271">
                  <c:v>42088.583333333336</c:v>
                </c:pt>
                <c:pt idx="6272">
                  <c:v>42088.708333333336</c:v>
                </c:pt>
                <c:pt idx="6273">
                  <c:v>42088.833333333336</c:v>
                </c:pt>
                <c:pt idx="6274">
                  <c:v>42088.958333333336</c:v>
                </c:pt>
                <c:pt idx="6275">
                  <c:v>42089.083333333336</c:v>
                </c:pt>
                <c:pt idx="6276">
                  <c:v>42089.208333333336</c:v>
                </c:pt>
                <c:pt idx="6277">
                  <c:v>42089.333333333336</c:v>
                </c:pt>
                <c:pt idx="6278">
                  <c:v>42089.458333333336</c:v>
                </c:pt>
                <c:pt idx="6279">
                  <c:v>42089.583333333336</c:v>
                </c:pt>
                <c:pt idx="6280">
                  <c:v>42089.708333333336</c:v>
                </c:pt>
                <c:pt idx="6281">
                  <c:v>42089.833333333336</c:v>
                </c:pt>
                <c:pt idx="6282">
                  <c:v>42089.958333333336</c:v>
                </c:pt>
                <c:pt idx="6283">
                  <c:v>42090.083333333336</c:v>
                </c:pt>
                <c:pt idx="6284">
                  <c:v>42090.208333333336</c:v>
                </c:pt>
                <c:pt idx="6285">
                  <c:v>42090.333333333336</c:v>
                </c:pt>
                <c:pt idx="6286">
                  <c:v>42090.458333333336</c:v>
                </c:pt>
                <c:pt idx="6287">
                  <c:v>42090.583333333336</c:v>
                </c:pt>
                <c:pt idx="6288">
                  <c:v>42090.708333333336</c:v>
                </c:pt>
                <c:pt idx="6289">
                  <c:v>42090.833333333336</c:v>
                </c:pt>
                <c:pt idx="6290">
                  <c:v>42090.958333333336</c:v>
                </c:pt>
                <c:pt idx="6291">
                  <c:v>42091.083333333336</c:v>
                </c:pt>
                <c:pt idx="6292">
                  <c:v>42091.208333333336</c:v>
                </c:pt>
                <c:pt idx="6293">
                  <c:v>42091.333333333336</c:v>
                </c:pt>
                <c:pt idx="6294">
                  <c:v>42091.458333333336</c:v>
                </c:pt>
                <c:pt idx="6295">
                  <c:v>42091.583333333336</c:v>
                </c:pt>
                <c:pt idx="6296">
                  <c:v>42091.708333333336</c:v>
                </c:pt>
                <c:pt idx="6297">
                  <c:v>42091.833333333336</c:v>
                </c:pt>
                <c:pt idx="6298">
                  <c:v>42091.958333333336</c:v>
                </c:pt>
                <c:pt idx="6299">
                  <c:v>42092.083333333336</c:v>
                </c:pt>
                <c:pt idx="6300">
                  <c:v>42092.208333333336</c:v>
                </c:pt>
                <c:pt idx="6301">
                  <c:v>42092.333333333336</c:v>
                </c:pt>
                <c:pt idx="6302">
                  <c:v>42092.458333333336</c:v>
                </c:pt>
                <c:pt idx="6303">
                  <c:v>42092.583333333336</c:v>
                </c:pt>
                <c:pt idx="6304">
                  <c:v>42092.708333333336</c:v>
                </c:pt>
                <c:pt idx="6305">
                  <c:v>42092.833333333336</c:v>
                </c:pt>
                <c:pt idx="6306">
                  <c:v>42092.958333333336</c:v>
                </c:pt>
                <c:pt idx="6307">
                  <c:v>42093.083333333336</c:v>
                </c:pt>
                <c:pt idx="6308">
                  <c:v>42093.208333333336</c:v>
                </c:pt>
                <c:pt idx="6309">
                  <c:v>42093.333333333336</c:v>
                </c:pt>
                <c:pt idx="6310">
                  <c:v>42093.458333333336</c:v>
                </c:pt>
                <c:pt idx="6311">
                  <c:v>42093.583333333336</c:v>
                </c:pt>
                <c:pt idx="6312">
                  <c:v>42093.708333333336</c:v>
                </c:pt>
                <c:pt idx="6313">
                  <c:v>42093.833333333336</c:v>
                </c:pt>
                <c:pt idx="6314">
                  <c:v>42093.958333333336</c:v>
                </c:pt>
                <c:pt idx="6315">
                  <c:v>42094.083333333336</c:v>
                </c:pt>
                <c:pt idx="6316">
                  <c:v>42094.208333333336</c:v>
                </c:pt>
                <c:pt idx="6317">
                  <c:v>42094.333333333336</c:v>
                </c:pt>
                <c:pt idx="6318">
                  <c:v>42094.458333333336</c:v>
                </c:pt>
                <c:pt idx="6319">
                  <c:v>42094.583333333336</c:v>
                </c:pt>
                <c:pt idx="6320">
                  <c:v>42094.708333333336</c:v>
                </c:pt>
                <c:pt idx="6321">
                  <c:v>42094.833333333336</c:v>
                </c:pt>
                <c:pt idx="6322">
                  <c:v>42094.958333333336</c:v>
                </c:pt>
                <c:pt idx="6323">
                  <c:v>42095.083333333336</c:v>
                </c:pt>
                <c:pt idx="6324">
                  <c:v>42095.208333333336</c:v>
                </c:pt>
                <c:pt idx="6325">
                  <c:v>42095.333333333336</c:v>
                </c:pt>
                <c:pt idx="6326">
                  <c:v>42095.458333333336</c:v>
                </c:pt>
                <c:pt idx="6327">
                  <c:v>42095.583333333336</c:v>
                </c:pt>
                <c:pt idx="6328">
                  <c:v>42095.708333333336</c:v>
                </c:pt>
                <c:pt idx="6329">
                  <c:v>42095.833333333336</c:v>
                </c:pt>
                <c:pt idx="6330">
                  <c:v>42095.958333333336</c:v>
                </c:pt>
                <c:pt idx="6331">
                  <c:v>42096.083333333336</c:v>
                </c:pt>
                <c:pt idx="6332">
                  <c:v>42096.208333333336</c:v>
                </c:pt>
                <c:pt idx="6333">
                  <c:v>42096.333333333336</c:v>
                </c:pt>
                <c:pt idx="6334">
                  <c:v>42096.458333333336</c:v>
                </c:pt>
                <c:pt idx="6335">
                  <c:v>42096.583333333336</c:v>
                </c:pt>
                <c:pt idx="6336">
                  <c:v>42096.708333333336</c:v>
                </c:pt>
                <c:pt idx="6337">
                  <c:v>42096.833333333336</c:v>
                </c:pt>
                <c:pt idx="6338">
                  <c:v>42096.958333333336</c:v>
                </c:pt>
                <c:pt idx="6339">
                  <c:v>42097.083333333336</c:v>
                </c:pt>
                <c:pt idx="6340">
                  <c:v>42097.208333333336</c:v>
                </c:pt>
                <c:pt idx="6341">
                  <c:v>42097.333333333336</c:v>
                </c:pt>
                <c:pt idx="6342">
                  <c:v>42097.458333333336</c:v>
                </c:pt>
                <c:pt idx="6343">
                  <c:v>42097.583333333336</c:v>
                </c:pt>
                <c:pt idx="6344">
                  <c:v>42097.708333333336</c:v>
                </c:pt>
                <c:pt idx="6345">
                  <c:v>42097.833333333336</c:v>
                </c:pt>
                <c:pt idx="6346">
                  <c:v>42097.958333333336</c:v>
                </c:pt>
                <c:pt idx="6347">
                  <c:v>42098.083333333336</c:v>
                </c:pt>
                <c:pt idx="6348">
                  <c:v>42098.208333333336</c:v>
                </c:pt>
                <c:pt idx="6349">
                  <c:v>42098.333333333336</c:v>
                </c:pt>
                <c:pt idx="6350">
                  <c:v>42098.458333333336</c:v>
                </c:pt>
                <c:pt idx="6351">
                  <c:v>42098.583333333336</c:v>
                </c:pt>
                <c:pt idx="6352">
                  <c:v>42098.708333333336</c:v>
                </c:pt>
                <c:pt idx="6353">
                  <c:v>42098.833333333336</c:v>
                </c:pt>
                <c:pt idx="6354">
                  <c:v>42098.958333333336</c:v>
                </c:pt>
                <c:pt idx="6355">
                  <c:v>42099.083333333336</c:v>
                </c:pt>
                <c:pt idx="6356">
                  <c:v>42099.208333333336</c:v>
                </c:pt>
                <c:pt idx="6357">
                  <c:v>42099.333333333336</c:v>
                </c:pt>
                <c:pt idx="6358">
                  <c:v>42099.458333333336</c:v>
                </c:pt>
                <c:pt idx="6359">
                  <c:v>42099.583333333336</c:v>
                </c:pt>
                <c:pt idx="6360">
                  <c:v>42099.708333333336</c:v>
                </c:pt>
                <c:pt idx="6361">
                  <c:v>42099.833333333336</c:v>
                </c:pt>
                <c:pt idx="6362">
                  <c:v>42099.958333333336</c:v>
                </c:pt>
                <c:pt idx="6363">
                  <c:v>42100.083333333336</c:v>
                </c:pt>
                <c:pt idx="6364">
                  <c:v>42100.208333333336</c:v>
                </c:pt>
                <c:pt idx="6365">
                  <c:v>42100.333333333336</c:v>
                </c:pt>
                <c:pt idx="6366">
                  <c:v>42100.458333333336</c:v>
                </c:pt>
                <c:pt idx="6367">
                  <c:v>42100.583333333336</c:v>
                </c:pt>
                <c:pt idx="6368">
                  <c:v>42100.708333333336</c:v>
                </c:pt>
                <c:pt idx="6369">
                  <c:v>42100.833333333336</c:v>
                </c:pt>
                <c:pt idx="6370">
                  <c:v>42100.958333333336</c:v>
                </c:pt>
                <c:pt idx="6371">
                  <c:v>42101.083333333336</c:v>
                </c:pt>
                <c:pt idx="6372">
                  <c:v>42101.208333333336</c:v>
                </c:pt>
                <c:pt idx="6373">
                  <c:v>42101.333333333336</c:v>
                </c:pt>
                <c:pt idx="6374">
                  <c:v>42101.458333333336</c:v>
                </c:pt>
                <c:pt idx="6375">
                  <c:v>42101.583333333336</c:v>
                </c:pt>
                <c:pt idx="6376">
                  <c:v>42101.708333333336</c:v>
                </c:pt>
                <c:pt idx="6377">
                  <c:v>42101.833333333336</c:v>
                </c:pt>
                <c:pt idx="6378">
                  <c:v>42101.958333333336</c:v>
                </c:pt>
                <c:pt idx="6379">
                  <c:v>42102.083333333336</c:v>
                </c:pt>
                <c:pt idx="6380">
                  <c:v>42102.208333333336</c:v>
                </c:pt>
                <c:pt idx="6381">
                  <c:v>42102.333333333336</c:v>
                </c:pt>
                <c:pt idx="6382">
                  <c:v>42102.458333333336</c:v>
                </c:pt>
                <c:pt idx="6383">
                  <c:v>42102.583333333336</c:v>
                </c:pt>
                <c:pt idx="6384">
                  <c:v>42102.708333333336</c:v>
                </c:pt>
                <c:pt idx="6385">
                  <c:v>42102.833333333336</c:v>
                </c:pt>
                <c:pt idx="6386">
                  <c:v>42102.958333333336</c:v>
                </c:pt>
                <c:pt idx="6387">
                  <c:v>42103.083333333336</c:v>
                </c:pt>
                <c:pt idx="6388">
                  <c:v>42103.208333333336</c:v>
                </c:pt>
                <c:pt idx="6389">
                  <c:v>42103.333333333336</c:v>
                </c:pt>
                <c:pt idx="6390">
                  <c:v>42103.458333333336</c:v>
                </c:pt>
                <c:pt idx="6391">
                  <c:v>42103.583333333336</c:v>
                </c:pt>
                <c:pt idx="6392">
                  <c:v>42103.708333333336</c:v>
                </c:pt>
                <c:pt idx="6393">
                  <c:v>42103.833333333336</c:v>
                </c:pt>
                <c:pt idx="6394">
                  <c:v>42103.958333333336</c:v>
                </c:pt>
                <c:pt idx="6395">
                  <c:v>42104.083333333336</c:v>
                </c:pt>
                <c:pt idx="6396">
                  <c:v>42104.208333333336</c:v>
                </c:pt>
                <c:pt idx="6397">
                  <c:v>42104.333333333336</c:v>
                </c:pt>
                <c:pt idx="6398">
                  <c:v>42104.458333333336</c:v>
                </c:pt>
                <c:pt idx="6399">
                  <c:v>42104.583333333336</c:v>
                </c:pt>
                <c:pt idx="6400">
                  <c:v>42104.708333333336</c:v>
                </c:pt>
                <c:pt idx="6401">
                  <c:v>42104.833333333336</c:v>
                </c:pt>
                <c:pt idx="6402">
                  <c:v>42104.958333333336</c:v>
                </c:pt>
                <c:pt idx="6403">
                  <c:v>42105.083333333336</c:v>
                </c:pt>
                <c:pt idx="6404">
                  <c:v>42105.333333333336</c:v>
                </c:pt>
                <c:pt idx="6405">
                  <c:v>42105.458333333336</c:v>
                </c:pt>
                <c:pt idx="6406">
                  <c:v>42105.583333333336</c:v>
                </c:pt>
                <c:pt idx="6407">
                  <c:v>42105.708333333336</c:v>
                </c:pt>
                <c:pt idx="6408">
                  <c:v>42105.833333333336</c:v>
                </c:pt>
                <c:pt idx="6409">
                  <c:v>42105.958333333336</c:v>
                </c:pt>
                <c:pt idx="6410">
                  <c:v>42106.083333333336</c:v>
                </c:pt>
                <c:pt idx="6411">
                  <c:v>42106.208333333336</c:v>
                </c:pt>
                <c:pt idx="6412">
                  <c:v>42106.333333333336</c:v>
                </c:pt>
                <c:pt idx="6413">
                  <c:v>42106.458333333336</c:v>
                </c:pt>
                <c:pt idx="6414">
                  <c:v>42106.583333333336</c:v>
                </c:pt>
                <c:pt idx="6415">
                  <c:v>42106.708333333336</c:v>
                </c:pt>
                <c:pt idx="6416">
                  <c:v>42106.833333333336</c:v>
                </c:pt>
                <c:pt idx="6417">
                  <c:v>42106.958333333336</c:v>
                </c:pt>
                <c:pt idx="6418">
                  <c:v>42107.083333333336</c:v>
                </c:pt>
                <c:pt idx="6419">
                  <c:v>42107.208333333336</c:v>
                </c:pt>
                <c:pt idx="6420">
                  <c:v>42107.333333333336</c:v>
                </c:pt>
                <c:pt idx="6421">
                  <c:v>42107.458333333336</c:v>
                </c:pt>
                <c:pt idx="6422">
                  <c:v>42107.583333333336</c:v>
                </c:pt>
                <c:pt idx="6423">
                  <c:v>42107.708333333336</c:v>
                </c:pt>
                <c:pt idx="6424">
                  <c:v>42107.833333333336</c:v>
                </c:pt>
                <c:pt idx="6425">
                  <c:v>42107.958333333336</c:v>
                </c:pt>
                <c:pt idx="6426">
                  <c:v>42108.083333333336</c:v>
                </c:pt>
                <c:pt idx="6427">
                  <c:v>42108.208333333336</c:v>
                </c:pt>
                <c:pt idx="6428">
                  <c:v>42108.333333333336</c:v>
                </c:pt>
                <c:pt idx="6429">
                  <c:v>42108.458333333336</c:v>
                </c:pt>
                <c:pt idx="6430">
                  <c:v>42108.583333333336</c:v>
                </c:pt>
                <c:pt idx="6431">
                  <c:v>42108.708333333336</c:v>
                </c:pt>
                <c:pt idx="6432">
                  <c:v>42108.833333333336</c:v>
                </c:pt>
                <c:pt idx="6433">
                  <c:v>42108.958333333336</c:v>
                </c:pt>
                <c:pt idx="6434">
                  <c:v>42109.083333333336</c:v>
                </c:pt>
                <c:pt idx="6435">
                  <c:v>42109.208333333336</c:v>
                </c:pt>
                <c:pt idx="6436">
                  <c:v>42109.333333333336</c:v>
                </c:pt>
                <c:pt idx="6437">
                  <c:v>42109.458333333336</c:v>
                </c:pt>
                <c:pt idx="6438">
                  <c:v>42109.583333333336</c:v>
                </c:pt>
                <c:pt idx="6439">
                  <c:v>42109.708333333336</c:v>
                </c:pt>
                <c:pt idx="6440">
                  <c:v>42109.833333333336</c:v>
                </c:pt>
                <c:pt idx="6441">
                  <c:v>42109.958333333336</c:v>
                </c:pt>
                <c:pt idx="6442">
                  <c:v>42110.083333333336</c:v>
                </c:pt>
                <c:pt idx="6443">
                  <c:v>42110.208333333336</c:v>
                </c:pt>
                <c:pt idx="6444">
                  <c:v>42110.333333333336</c:v>
                </c:pt>
                <c:pt idx="6445">
                  <c:v>42110.458333333336</c:v>
                </c:pt>
                <c:pt idx="6446">
                  <c:v>42110.583333333336</c:v>
                </c:pt>
                <c:pt idx="6447">
                  <c:v>42110.708333333336</c:v>
                </c:pt>
                <c:pt idx="6448">
                  <c:v>42110.833333333336</c:v>
                </c:pt>
                <c:pt idx="6449">
                  <c:v>42110.958333333336</c:v>
                </c:pt>
                <c:pt idx="6450">
                  <c:v>42111.083333333336</c:v>
                </c:pt>
                <c:pt idx="6451">
                  <c:v>42111.208333333336</c:v>
                </c:pt>
                <c:pt idx="6452">
                  <c:v>42111.333333333336</c:v>
                </c:pt>
                <c:pt idx="6453">
                  <c:v>42111.458333333336</c:v>
                </c:pt>
                <c:pt idx="6454">
                  <c:v>42111.583333333336</c:v>
                </c:pt>
                <c:pt idx="6455">
                  <c:v>42111.708333333336</c:v>
                </c:pt>
                <c:pt idx="6456">
                  <c:v>42111.833333333336</c:v>
                </c:pt>
                <c:pt idx="6457">
                  <c:v>42111.958333333336</c:v>
                </c:pt>
                <c:pt idx="6458">
                  <c:v>42112.083333333336</c:v>
                </c:pt>
                <c:pt idx="6459">
                  <c:v>42112.208333333336</c:v>
                </c:pt>
                <c:pt idx="6460">
                  <c:v>42112.333333333336</c:v>
                </c:pt>
                <c:pt idx="6461">
                  <c:v>42112.458333333336</c:v>
                </c:pt>
                <c:pt idx="6462">
                  <c:v>42112.583333333336</c:v>
                </c:pt>
                <c:pt idx="6463">
                  <c:v>42112.708333333336</c:v>
                </c:pt>
                <c:pt idx="6464">
                  <c:v>42112.833333333336</c:v>
                </c:pt>
                <c:pt idx="6465">
                  <c:v>42112.958333333336</c:v>
                </c:pt>
                <c:pt idx="6466">
                  <c:v>42113.083333333336</c:v>
                </c:pt>
                <c:pt idx="6467">
                  <c:v>42113.208333333336</c:v>
                </c:pt>
                <c:pt idx="6468">
                  <c:v>42113.333333333336</c:v>
                </c:pt>
                <c:pt idx="6469">
                  <c:v>42113.458333333336</c:v>
                </c:pt>
                <c:pt idx="6470">
                  <c:v>42113.583333333336</c:v>
                </c:pt>
                <c:pt idx="6471">
                  <c:v>42113.708333333336</c:v>
                </c:pt>
                <c:pt idx="6472">
                  <c:v>42113.833333333336</c:v>
                </c:pt>
                <c:pt idx="6473">
                  <c:v>42113.958333333336</c:v>
                </c:pt>
                <c:pt idx="6474">
                  <c:v>42114.083333333336</c:v>
                </c:pt>
                <c:pt idx="6475">
                  <c:v>42114.208333333336</c:v>
                </c:pt>
                <c:pt idx="6476">
                  <c:v>42114.333333333336</c:v>
                </c:pt>
                <c:pt idx="6477">
                  <c:v>42114.458333333336</c:v>
                </c:pt>
                <c:pt idx="6478">
                  <c:v>42114.583333333336</c:v>
                </c:pt>
                <c:pt idx="6479">
                  <c:v>42114.708333333336</c:v>
                </c:pt>
                <c:pt idx="6480">
                  <c:v>42114.833333333336</c:v>
                </c:pt>
                <c:pt idx="6481">
                  <c:v>42114.958333333336</c:v>
                </c:pt>
                <c:pt idx="6482">
                  <c:v>42115.083333333336</c:v>
                </c:pt>
                <c:pt idx="6483">
                  <c:v>42115.208333333336</c:v>
                </c:pt>
                <c:pt idx="6484">
                  <c:v>42115.333333333336</c:v>
                </c:pt>
                <c:pt idx="6485">
                  <c:v>42115.458333333336</c:v>
                </c:pt>
                <c:pt idx="6486">
                  <c:v>42115.583333333336</c:v>
                </c:pt>
                <c:pt idx="6487">
                  <c:v>42115.708333333336</c:v>
                </c:pt>
                <c:pt idx="6488">
                  <c:v>42115.833333333336</c:v>
                </c:pt>
                <c:pt idx="6489">
                  <c:v>42115.958333333336</c:v>
                </c:pt>
                <c:pt idx="6490">
                  <c:v>42116.083333333336</c:v>
                </c:pt>
                <c:pt idx="6491">
                  <c:v>42116.208333333336</c:v>
                </c:pt>
                <c:pt idx="6492">
                  <c:v>42116.333333333336</c:v>
                </c:pt>
                <c:pt idx="6493">
                  <c:v>42116.458333333336</c:v>
                </c:pt>
                <c:pt idx="6494">
                  <c:v>42116.583333333336</c:v>
                </c:pt>
                <c:pt idx="6495">
                  <c:v>42116.708333333336</c:v>
                </c:pt>
                <c:pt idx="6496">
                  <c:v>42116.833333333336</c:v>
                </c:pt>
                <c:pt idx="6497">
                  <c:v>42116.958333333336</c:v>
                </c:pt>
                <c:pt idx="6498">
                  <c:v>42117.083333333336</c:v>
                </c:pt>
                <c:pt idx="6499">
                  <c:v>42117.208333333336</c:v>
                </c:pt>
                <c:pt idx="6500">
                  <c:v>42117.333333333336</c:v>
                </c:pt>
                <c:pt idx="6501">
                  <c:v>42117.458333333336</c:v>
                </c:pt>
                <c:pt idx="6502">
                  <c:v>42117.583333333336</c:v>
                </c:pt>
                <c:pt idx="6503">
                  <c:v>42117.708333333336</c:v>
                </c:pt>
                <c:pt idx="6504">
                  <c:v>42117.833333333336</c:v>
                </c:pt>
                <c:pt idx="6505">
                  <c:v>42117.958333333336</c:v>
                </c:pt>
                <c:pt idx="6506">
                  <c:v>42118.083333333336</c:v>
                </c:pt>
                <c:pt idx="6507">
                  <c:v>42118.208333333336</c:v>
                </c:pt>
                <c:pt idx="6508">
                  <c:v>42118.333333333336</c:v>
                </c:pt>
                <c:pt idx="6509">
                  <c:v>42118.458333333336</c:v>
                </c:pt>
                <c:pt idx="6510">
                  <c:v>42118.583333333336</c:v>
                </c:pt>
                <c:pt idx="6511">
                  <c:v>42118.708333333336</c:v>
                </c:pt>
                <c:pt idx="6512">
                  <c:v>42118.833333333336</c:v>
                </c:pt>
                <c:pt idx="6513">
                  <c:v>42118.958333333336</c:v>
                </c:pt>
                <c:pt idx="6514">
                  <c:v>42119.083333333336</c:v>
                </c:pt>
                <c:pt idx="6515">
                  <c:v>42119.208333333336</c:v>
                </c:pt>
                <c:pt idx="6516">
                  <c:v>42119.333333333336</c:v>
                </c:pt>
                <c:pt idx="6517">
                  <c:v>42119.458333333336</c:v>
                </c:pt>
                <c:pt idx="6518">
                  <c:v>42119.583333333336</c:v>
                </c:pt>
                <c:pt idx="6519">
                  <c:v>42119.708333333336</c:v>
                </c:pt>
                <c:pt idx="6520">
                  <c:v>42119.833333333336</c:v>
                </c:pt>
                <c:pt idx="6521">
                  <c:v>42119.958333333336</c:v>
                </c:pt>
                <c:pt idx="6522">
                  <c:v>42120.083333333336</c:v>
                </c:pt>
                <c:pt idx="6523">
                  <c:v>42120.208333333336</c:v>
                </c:pt>
                <c:pt idx="6524">
                  <c:v>42120.333333333336</c:v>
                </c:pt>
                <c:pt idx="6525">
                  <c:v>42120.458333333336</c:v>
                </c:pt>
                <c:pt idx="6526">
                  <c:v>42120.583333333336</c:v>
                </c:pt>
                <c:pt idx="6527">
                  <c:v>42120.708333333336</c:v>
                </c:pt>
                <c:pt idx="6528">
                  <c:v>42120.833333333336</c:v>
                </c:pt>
                <c:pt idx="6529">
                  <c:v>42120.958333333336</c:v>
                </c:pt>
                <c:pt idx="6530">
                  <c:v>42121.083333333336</c:v>
                </c:pt>
                <c:pt idx="6531">
                  <c:v>42121.208333333336</c:v>
                </c:pt>
                <c:pt idx="6532">
                  <c:v>42121.333333333336</c:v>
                </c:pt>
                <c:pt idx="6533">
                  <c:v>42121.458333333336</c:v>
                </c:pt>
                <c:pt idx="6534">
                  <c:v>42121.583333333336</c:v>
                </c:pt>
                <c:pt idx="6535">
                  <c:v>42121.708333333336</c:v>
                </c:pt>
                <c:pt idx="6536">
                  <c:v>42121.833333333336</c:v>
                </c:pt>
                <c:pt idx="6537">
                  <c:v>42121.958333333336</c:v>
                </c:pt>
                <c:pt idx="6538">
                  <c:v>42122.083333333336</c:v>
                </c:pt>
                <c:pt idx="6539">
                  <c:v>42122.208333333336</c:v>
                </c:pt>
                <c:pt idx="6540">
                  <c:v>42122.333333333336</c:v>
                </c:pt>
                <c:pt idx="6541">
                  <c:v>42122.458333333336</c:v>
                </c:pt>
                <c:pt idx="6542">
                  <c:v>42122.583333333336</c:v>
                </c:pt>
                <c:pt idx="6543">
                  <c:v>42122.708333333336</c:v>
                </c:pt>
                <c:pt idx="6544">
                  <c:v>42122.833333333336</c:v>
                </c:pt>
                <c:pt idx="6545">
                  <c:v>42122.958333333336</c:v>
                </c:pt>
                <c:pt idx="6546">
                  <c:v>42123.083333333336</c:v>
                </c:pt>
                <c:pt idx="6547">
                  <c:v>42123.208333333336</c:v>
                </c:pt>
                <c:pt idx="6548">
                  <c:v>42123.333333333336</c:v>
                </c:pt>
                <c:pt idx="6549">
                  <c:v>42123.458333333336</c:v>
                </c:pt>
                <c:pt idx="6550">
                  <c:v>42123.583333333336</c:v>
                </c:pt>
                <c:pt idx="6551">
                  <c:v>42123.708333333336</c:v>
                </c:pt>
                <c:pt idx="6552">
                  <c:v>42123.833333333336</c:v>
                </c:pt>
                <c:pt idx="6553">
                  <c:v>42123.958333333336</c:v>
                </c:pt>
                <c:pt idx="6554">
                  <c:v>42124.083333333336</c:v>
                </c:pt>
                <c:pt idx="6555">
                  <c:v>42124.208333333336</c:v>
                </c:pt>
                <c:pt idx="6556">
                  <c:v>42124.333333333336</c:v>
                </c:pt>
                <c:pt idx="6557">
                  <c:v>42124.458333333336</c:v>
                </c:pt>
                <c:pt idx="6558">
                  <c:v>42124.583333333336</c:v>
                </c:pt>
                <c:pt idx="6559">
                  <c:v>42124.708333333336</c:v>
                </c:pt>
                <c:pt idx="6560">
                  <c:v>42124.833333333336</c:v>
                </c:pt>
                <c:pt idx="6561">
                  <c:v>42124.958333333336</c:v>
                </c:pt>
                <c:pt idx="6562">
                  <c:v>42125.083333333336</c:v>
                </c:pt>
                <c:pt idx="6563">
                  <c:v>42125.208333333336</c:v>
                </c:pt>
                <c:pt idx="6564">
                  <c:v>42125.333333333336</c:v>
                </c:pt>
                <c:pt idx="6565">
                  <c:v>42125.458333333336</c:v>
                </c:pt>
                <c:pt idx="6566">
                  <c:v>42125.583333333336</c:v>
                </c:pt>
                <c:pt idx="6567">
                  <c:v>42125.708333333336</c:v>
                </c:pt>
                <c:pt idx="6568">
                  <c:v>42125.833333333336</c:v>
                </c:pt>
                <c:pt idx="6569">
                  <c:v>42125.958333333336</c:v>
                </c:pt>
                <c:pt idx="6570">
                  <c:v>42126.083333333336</c:v>
                </c:pt>
                <c:pt idx="6571">
                  <c:v>42126.208333333336</c:v>
                </c:pt>
                <c:pt idx="6572">
                  <c:v>42126.333333333336</c:v>
                </c:pt>
                <c:pt idx="6573">
                  <c:v>42126.458333333336</c:v>
                </c:pt>
                <c:pt idx="6574">
                  <c:v>42126.583333333336</c:v>
                </c:pt>
                <c:pt idx="6575">
                  <c:v>42126.708333333336</c:v>
                </c:pt>
                <c:pt idx="6576">
                  <c:v>42126.833333333336</c:v>
                </c:pt>
                <c:pt idx="6577">
                  <c:v>42126.958333333336</c:v>
                </c:pt>
                <c:pt idx="6578">
                  <c:v>42127.083333333336</c:v>
                </c:pt>
                <c:pt idx="6579">
                  <c:v>42127.208333333336</c:v>
                </c:pt>
                <c:pt idx="6580">
                  <c:v>42127.333333333336</c:v>
                </c:pt>
                <c:pt idx="6581">
                  <c:v>42127.458333333336</c:v>
                </c:pt>
                <c:pt idx="6582">
                  <c:v>42127.583333333336</c:v>
                </c:pt>
                <c:pt idx="6583">
                  <c:v>42127.708333333336</c:v>
                </c:pt>
                <c:pt idx="6584">
                  <c:v>42127.833333333336</c:v>
                </c:pt>
                <c:pt idx="6585">
                  <c:v>42127.958333333336</c:v>
                </c:pt>
                <c:pt idx="6586">
                  <c:v>42128.083333333336</c:v>
                </c:pt>
                <c:pt idx="6587">
                  <c:v>42128.208333333336</c:v>
                </c:pt>
                <c:pt idx="6588">
                  <c:v>42128.333333333336</c:v>
                </c:pt>
                <c:pt idx="6589">
                  <c:v>42128.458333333336</c:v>
                </c:pt>
                <c:pt idx="6590">
                  <c:v>42128.583333333336</c:v>
                </c:pt>
                <c:pt idx="6591">
                  <c:v>42128.708333333336</c:v>
                </c:pt>
                <c:pt idx="6592">
                  <c:v>42128.833333333336</c:v>
                </c:pt>
                <c:pt idx="6593">
                  <c:v>42128.958333333336</c:v>
                </c:pt>
                <c:pt idx="6594">
                  <c:v>42129.083333333336</c:v>
                </c:pt>
                <c:pt idx="6595">
                  <c:v>42129.208333333336</c:v>
                </c:pt>
                <c:pt idx="6596">
                  <c:v>42129.333333333336</c:v>
                </c:pt>
                <c:pt idx="6597">
                  <c:v>42129.458333333336</c:v>
                </c:pt>
                <c:pt idx="6598">
                  <c:v>42129.583333333336</c:v>
                </c:pt>
                <c:pt idx="6599">
                  <c:v>42129.708333333336</c:v>
                </c:pt>
                <c:pt idx="6600">
                  <c:v>42129.833333333336</c:v>
                </c:pt>
                <c:pt idx="6601">
                  <c:v>42129.958333333336</c:v>
                </c:pt>
                <c:pt idx="6602">
                  <c:v>42130.083333333336</c:v>
                </c:pt>
                <c:pt idx="6603">
                  <c:v>42130.208333333336</c:v>
                </c:pt>
                <c:pt idx="6604">
                  <c:v>42130.333333333336</c:v>
                </c:pt>
                <c:pt idx="6605">
                  <c:v>42130.458333333336</c:v>
                </c:pt>
                <c:pt idx="6606">
                  <c:v>42130.583333333336</c:v>
                </c:pt>
                <c:pt idx="6607">
                  <c:v>42130.708333333336</c:v>
                </c:pt>
                <c:pt idx="6608">
                  <c:v>42130.833333333336</c:v>
                </c:pt>
                <c:pt idx="6609">
                  <c:v>42130.958333333336</c:v>
                </c:pt>
                <c:pt idx="6610">
                  <c:v>42131.083333333336</c:v>
                </c:pt>
                <c:pt idx="6611">
                  <c:v>42131.208333333336</c:v>
                </c:pt>
                <c:pt idx="6612">
                  <c:v>42131.333333333336</c:v>
                </c:pt>
                <c:pt idx="6613">
                  <c:v>42131.458333333336</c:v>
                </c:pt>
                <c:pt idx="6614">
                  <c:v>42131.583333333336</c:v>
                </c:pt>
                <c:pt idx="6615">
                  <c:v>42131.708333333336</c:v>
                </c:pt>
                <c:pt idx="6616">
                  <c:v>42131.833333333336</c:v>
                </c:pt>
                <c:pt idx="6617">
                  <c:v>42131.958333333336</c:v>
                </c:pt>
                <c:pt idx="6618">
                  <c:v>42132.083333333336</c:v>
                </c:pt>
                <c:pt idx="6619">
                  <c:v>42132.208333333336</c:v>
                </c:pt>
                <c:pt idx="6620">
                  <c:v>42132.333333333336</c:v>
                </c:pt>
                <c:pt idx="6621">
                  <c:v>42132.458333333336</c:v>
                </c:pt>
                <c:pt idx="6622">
                  <c:v>42132.583333333336</c:v>
                </c:pt>
                <c:pt idx="6623">
                  <c:v>42132.708333333336</c:v>
                </c:pt>
                <c:pt idx="6624">
                  <c:v>42132.833333333336</c:v>
                </c:pt>
                <c:pt idx="6625">
                  <c:v>42132.958333333336</c:v>
                </c:pt>
                <c:pt idx="6626">
                  <c:v>42133.083333333336</c:v>
                </c:pt>
                <c:pt idx="6627">
                  <c:v>42133.208333333336</c:v>
                </c:pt>
                <c:pt idx="6628">
                  <c:v>42133.333333333336</c:v>
                </c:pt>
                <c:pt idx="6629">
                  <c:v>42133.458333333336</c:v>
                </c:pt>
                <c:pt idx="6630">
                  <c:v>42133.583333333336</c:v>
                </c:pt>
                <c:pt idx="6631">
                  <c:v>42133.708333333336</c:v>
                </c:pt>
                <c:pt idx="6632">
                  <c:v>42133.833333333336</c:v>
                </c:pt>
                <c:pt idx="6633">
                  <c:v>42133.958333333336</c:v>
                </c:pt>
                <c:pt idx="6634">
                  <c:v>42134.083333333336</c:v>
                </c:pt>
                <c:pt idx="6635">
                  <c:v>42134.208333333336</c:v>
                </c:pt>
                <c:pt idx="6636">
                  <c:v>42134.333333333336</c:v>
                </c:pt>
                <c:pt idx="6637">
                  <c:v>42134.458333333336</c:v>
                </c:pt>
                <c:pt idx="6638">
                  <c:v>42134.583333333336</c:v>
                </c:pt>
                <c:pt idx="6639">
                  <c:v>42134.708333333336</c:v>
                </c:pt>
                <c:pt idx="6640">
                  <c:v>42134.833333333336</c:v>
                </c:pt>
                <c:pt idx="6641">
                  <c:v>42134.958333333336</c:v>
                </c:pt>
                <c:pt idx="6642">
                  <c:v>42135.083333333336</c:v>
                </c:pt>
                <c:pt idx="6643">
                  <c:v>42135.208333333336</c:v>
                </c:pt>
                <c:pt idx="6644">
                  <c:v>42135.333333333336</c:v>
                </c:pt>
                <c:pt idx="6645">
                  <c:v>42135.458333333336</c:v>
                </c:pt>
                <c:pt idx="6646">
                  <c:v>42135.583333333336</c:v>
                </c:pt>
                <c:pt idx="6647">
                  <c:v>42135.708333333336</c:v>
                </c:pt>
                <c:pt idx="6648">
                  <c:v>42135.833333333336</c:v>
                </c:pt>
                <c:pt idx="6649">
                  <c:v>42135.958333333336</c:v>
                </c:pt>
                <c:pt idx="6650">
                  <c:v>42136.083333333336</c:v>
                </c:pt>
                <c:pt idx="6651">
                  <c:v>42136.208333333336</c:v>
                </c:pt>
                <c:pt idx="6652">
                  <c:v>42136.333333333336</c:v>
                </c:pt>
                <c:pt idx="6653">
                  <c:v>42136.458333333336</c:v>
                </c:pt>
                <c:pt idx="6654">
                  <c:v>42136.583333333336</c:v>
                </c:pt>
                <c:pt idx="6655">
                  <c:v>42136.708333333336</c:v>
                </c:pt>
                <c:pt idx="6656">
                  <c:v>42136.833333333336</c:v>
                </c:pt>
                <c:pt idx="6657">
                  <c:v>42136.958333333336</c:v>
                </c:pt>
                <c:pt idx="6658">
                  <c:v>42137.083333333336</c:v>
                </c:pt>
                <c:pt idx="6659">
                  <c:v>42137.208333333336</c:v>
                </c:pt>
                <c:pt idx="6660">
                  <c:v>42137.333333333336</c:v>
                </c:pt>
                <c:pt idx="6661">
                  <c:v>42137.458333333336</c:v>
                </c:pt>
                <c:pt idx="6662">
                  <c:v>42137.583333333336</c:v>
                </c:pt>
                <c:pt idx="6663">
                  <c:v>42137.708333333336</c:v>
                </c:pt>
                <c:pt idx="6664">
                  <c:v>42137.833333333336</c:v>
                </c:pt>
                <c:pt idx="6665">
                  <c:v>42137.958333333336</c:v>
                </c:pt>
                <c:pt idx="6666">
                  <c:v>42138.083333333336</c:v>
                </c:pt>
                <c:pt idx="6667">
                  <c:v>42138.208333333336</c:v>
                </c:pt>
                <c:pt idx="6668">
                  <c:v>42138.333333333336</c:v>
                </c:pt>
                <c:pt idx="6669">
                  <c:v>42138.458333333336</c:v>
                </c:pt>
                <c:pt idx="6670">
                  <c:v>42138.583333333336</c:v>
                </c:pt>
                <c:pt idx="6671">
                  <c:v>42138.708333333336</c:v>
                </c:pt>
                <c:pt idx="6672">
                  <c:v>42138.833333333336</c:v>
                </c:pt>
                <c:pt idx="6673">
                  <c:v>42138.958333333336</c:v>
                </c:pt>
                <c:pt idx="6674">
                  <c:v>42139.083333333336</c:v>
                </c:pt>
                <c:pt idx="6675">
                  <c:v>42139.208333333336</c:v>
                </c:pt>
                <c:pt idx="6676">
                  <c:v>42139.333333333336</c:v>
                </c:pt>
                <c:pt idx="6677">
                  <c:v>42139.458333333336</c:v>
                </c:pt>
                <c:pt idx="6678">
                  <c:v>42139.583333333336</c:v>
                </c:pt>
                <c:pt idx="6679">
                  <c:v>42139.708333333336</c:v>
                </c:pt>
                <c:pt idx="6680">
                  <c:v>42139.833333333336</c:v>
                </c:pt>
                <c:pt idx="6681">
                  <c:v>42139.958333333336</c:v>
                </c:pt>
                <c:pt idx="6682">
                  <c:v>42140.083333333336</c:v>
                </c:pt>
                <c:pt idx="6683">
                  <c:v>42140.208333333336</c:v>
                </c:pt>
                <c:pt idx="6684">
                  <c:v>42140.333333333336</c:v>
                </c:pt>
                <c:pt idx="6685">
                  <c:v>42140.458333333336</c:v>
                </c:pt>
                <c:pt idx="6686">
                  <c:v>42140.583333333336</c:v>
                </c:pt>
                <c:pt idx="6687">
                  <c:v>42140.708333333336</c:v>
                </c:pt>
                <c:pt idx="6688">
                  <c:v>42140.833333333336</c:v>
                </c:pt>
                <c:pt idx="6689">
                  <c:v>42140.958333333336</c:v>
                </c:pt>
                <c:pt idx="6690">
                  <c:v>42141.083333333336</c:v>
                </c:pt>
                <c:pt idx="6691">
                  <c:v>42141.208333333336</c:v>
                </c:pt>
                <c:pt idx="6692">
                  <c:v>42141.333333333336</c:v>
                </c:pt>
                <c:pt idx="6693">
                  <c:v>42141.458333333336</c:v>
                </c:pt>
                <c:pt idx="6694">
                  <c:v>42141.583333333336</c:v>
                </c:pt>
                <c:pt idx="6695">
                  <c:v>42141.708333333336</c:v>
                </c:pt>
                <c:pt idx="6696">
                  <c:v>42141.833333333336</c:v>
                </c:pt>
                <c:pt idx="6697">
                  <c:v>42141.958333333336</c:v>
                </c:pt>
                <c:pt idx="6698">
                  <c:v>42142.083333333336</c:v>
                </c:pt>
                <c:pt idx="6699">
                  <c:v>42142.208333333336</c:v>
                </c:pt>
                <c:pt idx="6700">
                  <c:v>42142.333333333336</c:v>
                </c:pt>
                <c:pt idx="6701">
                  <c:v>42142.458333333336</c:v>
                </c:pt>
                <c:pt idx="6702">
                  <c:v>42142.583333333336</c:v>
                </c:pt>
                <c:pt idx="6703">
                  <c:v>42142.708333333336</c:v>
                </c:pt>
                <c:pt idx="6704">
                  <c:v>42142.833333333336</c:v>
                </c:pt>
                <c:pt idx="6705">
                  <c:v>42142.958333333336</c:v>
                </c:pt>
                <c:pt idx="6706">
                  <c:v>42143.083333333336</c:v>
                </c:pt>
                <c:pt idx="6707">
                  <c:v>42143.208333333336</c:v>
                </c:pt>
                <c:pt idx="6708">
                  <c:v>42143.333333333336</c:v>
                </c:pt>
                <c:pt idx="6709">
                  <c:v>42143.458333333336</c:v>
                </c:pt>
                <c:pt idx="6710">
                  <c:v>42143.583333333336</c:v>
                </c:pt>
                <c:pt idx="6711">
                  <c:v>42143.708333333336</c:v>
                </c:pt>
                <c:pt idx="6712">
                  <c:v>42143.833333333336</c:v>
                </c:pt>
                <c:pt idx="6713">
                  <c:v>42143.958333333336</c:v>
                </c:pt>
                <c:pt idx="6714">
                  <c:v>42144.083333333336</c:v>
                </c:pt>
                <c:pt idx="6715">
                  <c:v>42144.208333333336</c:v>
                </c:pt>
                <c:pt idx="6716">
                  <c:v>42144.333333333336</c:v>
                </c:pt>
                <c:pt idx="6717">
                  <c:v>42144.458333333336</c:v>
                </c:pt>
                <c:pt idx="6718">
                  <c:v>42144.583333333336</c:v>
                </c:pt>
                <c:pt idx="6719">
                  <c:v>42144.708333333336</c:v>
                </c:pt>
                <c:pt idx="6720">
                  <c:v>42144.833333333336</c:v>
                </c:pt>
                <c:pt idx="6721">
                  <c:v>42144.958333333336</c:v>
                </c:pt>
                <c:pt idx="6722">
                  <c:v>42145.083333333336</c:v>
                </c:pt>
                <c:pt idx="6723">
                  <c:v>42145.208333333336</c:v>
                </c:pt>
                <c:pt idx="6724">
                  <c:v>42145.333333333336</c:v>
                </c:pt>
                <c:pt idx="6725">
                  <c:v>42145.458333333336</c:v>
                </c:pt>
                <c:pt idx="6726">
                  <c:v>42145.583333333336</c:v>
                </c:pt>
                <c:pt idx="6727">
                  <c:v>42145.708333333336</c:v>
                </c:pt>
                <c:pt idx="6728">
                  <c:v>42145.833333333336</c:v>
                </c:pt>
                <c:pt idx="6729">
                  <c:v>42145.958333333336</c:v>
                </c:pt>
                <c:pt idx="6730">
                  <c:v>42146.083333333336</c:v>
                </c:pt>
                <c:pt idx="6731">
                  <c:v>42146.208333333336</c:v>
                </c:pt>
                <c:pt idx="6732">
                  <c:v>42146.333333333336</c:v>
                </c:pt>
                <c:pt idx="6733">
                  <c:v>42146.458333333336</c:v>
                </c:pt>
                <c:pt idx="6734">
                  <c:v>42146.583333333336</c:v>
                </c:pt>
                <c:pt idx="6735">
                  <c:v>42146.708333333336</c:v>
                </c:pt>
                <c:pt idx="6736">
                  <c:v>42146.833333333336</c:v>
                </c:pt>
                <c:pt idx="6737">
                  <c:v>42146.958333333336</c:v>
                </c:pt>
                <c:pt idx="6738">
                  <c:v>42147.083333333336</c:v>
                </c:pt>
                <c:pt idx="6739">
                  <c:v>42147.208333333336</c:v>
                </c:pt>
                <c:pt idx="6740">
                  <c:v>42147.333333333336</c:v>
                </c:pt>
                <c:pt idx="6741">
                  <c:v>42147.458333333336</c:v>
                </c:pt>
                <c:pt idx="6742">
                  <c:v>42147.583333333336</c:v>
                </c:pt>
                <c:pt idx="6743">
                  <c:v>42147.708333333336</c:v>
                </c:pt>
                <c:pt idx="6744">
                  <c:v>42147.833333333336</c:v>
                </c:pt>
                <c:pt idx="6745">
                  <c:v>42147.958333333336</c:v>
                </c:pt>
                <c:pt idx="6746">
                  <c:v>42148.083333333336</c:v>
                </c:pt>
                <c:pt idx="6747">
                  <c:v>42148.208333333336</c:v>
                </c:pt>
                <c:pt idx="6748">
                  <c:v>42148.333333333336</c:v>
                </c:pt>
                <c:pt idx="6749">
                  <c:v>42148.458333333336</c:v>
                </c:pt>
                <c:pt idx="6750">
                  <c:v>42148.583333333336</c:v>
                </c:pt>
                <c:pt idx="6751">
                  <c:v>42148.708333333336</c:v>
                </c:pt>
                <c:pt idx="6752">
                  <c:v>42148.833333333336</c:v>
                </c:pt>
                <c:pt idx="6753">
                  <c:v>42148.958333333336</c:v>
                </c:pt>
                <c:pt idx="6754">
                  <c:v>42149.083333333336</c:v>
                </c:pt>
                <c:pt idx="6755">
                  <c:v>42149.208333333336</c:v>
                </c:pt>
                <c:pt idx="6756">
                  <c:v>42149.333333333336</c:v>
                </c:pt>
                <c:pt idx="6757">
                  <c:v>42149.458333333336</c:v>
                </c:pt>
                <c:pt idx="6758">
                  <c:v>42149.583333333336</c:v>
                </c:pt>
                <c:pt idx="6759">
                  <c:v>42149.708333333336</c:v>
                </c:pt>
                <c:pt idx="6760">
                  <c:v>42149.833333333336</c:v>
                </c:pt>
                <c:pt idx="6761">
                  <c:v>42149.958333333336</c:v>
                </c:pt>
                <c:pt idx="6762">
                  <c:v>42150.083333333336</c:v>
                </c:pt>
                <c:pt idx="6763">
                  <c:v>42150.208333333336</c:v>
                </c:pt>
                <c:pt idx="6764">
                  <c:v>42150.333333333336</c:v>
                </c:pt>
                <c:pt idx="6765">
                  <c:v>42150.458333333336</c:v>
                </c:pt>
                <c:pt idx="6766">
                  <c:v>42150.583333333336</c:v>
                </c:pt>
                <c:pt idx="6767">
                  <c:v>42150.708333333336</c:v>
                </c:pt>
                <c:pt idx="6768">
                  <c:v>42150.833333333336</c:v>
                </c:pt>
                <c:pt idx="6769">
                  <c:v>42150.958333333336</c:v>
                </c:pt>
                <c:pt idx="6770">
                  <c:v>42151.083333333336</c:v>
                </c:pt>
                <c:pt idx="6771">
                  <c:v>42151.208333333336</c:v>
                </c:pt>
                <c:pt idx="6772">
                  <c:v>42151.333333333336</c:v>
                </c:pt>
                <c:pt idx="6773">
                  <c:v>42151.458333333336</c:v>
                </c:pt>
                <c:pt idx="6774">
                  <c:v>42151.583333333336</c:v>
                </c:pt>
                <c:pt idx="6775">
                  <c:v>42151.708333333336</c:v>
                </c:pt>
                <c:pt idx="6776">
                  <c:v>42151.833333333336</c:v>
                </c:pt>
                <c:pt idx="6777">
                  <c:v>42151.958333333336</c:v>
                </c:pt>
                <c:pt idx="6778">
                  <c:v>42152.083333333336</c:v>
                </c:pt>
                <c:pt idx="6779">
                  <c:v>42152.208333333336</c:v>
                </c:pt>
                <c:pt idx="6780">
                  <c:v>42152.333333333336</c:v>
                </c:pt>
                <c:pt idx="6781">
                  <c:v>42152.458333333336</c:v>
                </c:pt>
                <c:pt idx="6782">
                  <c:v>42152.583333333336</c:v>
                </c:pt>
                <c:pt idx="6783">
                  <c:v>42152.708333333336</c:v>
                </c:pt>
                <c:pt idx="6784">
                  <c:v>42152.833333333336</c:v>
                </c:pt>
                <c:pt idx="6785">
                  <c:v>42152.958333333336</c:v>
                </c:pt>
                <c:pt idx="6786">
                  <c:v>42153.083333333336</c:v>
                </c:pt>
                <c:pt idx="6787">
                  <c:v>42153.208333333336</c:v>
                </c:pt>
                <c:pt idx="6788">
                  <c:v>42153.333333333336</c:v>
                </c:pt>
                <c:pt idx="6789">
                  <c:v>42153.458333333336</c:v>
                </c:pt>
                <c:pt idx="6790">
                  <c:v>42153.583333333336</c:v>
                </c:pt>
                <c:pt idx="6791">
                  <c:v>42153.708333333336</c:v>
                </c:pt>
                <c:pt idx="6792">
                  <c:v>42153.833333333336</c:v>
                </c:pt>
                <c:pt idx="6793">
                  <c:v>42153.958333333336</c:v>
                </c:pt>
                <c:pt idx="6794">
                  <c:v>42154.083333333336</c:v>
                </c:pt>
                <c:pt idx="6795">
                  <c:v>42154.208333333336</c:v>
                </c:pt>
                <c:pt idx="6796">
                  <c:v>42154.333333333336</c:v>
                </c:pt>
                <c:pt idx="6797">
                  <c:v>42154.458333333336</c:v>
                </c:pt>
                <c:pt idx="6798">
                  <c:v>42154.583333333336</c:v>
                </c:pt>
                <c:pt idx="6799">
                  <c:v>42154.708333333336</c:v>
                </c:pt>
                <c:pt idx="6800">
                  <c:v>42154.833333333336</c:v>
                </c:pt>
                <c:pt idx="6801">
                  <c:v>42154.958333333336</c:v>
                </c:pt>
                <c:pt idx="6802">
                  <c:v>42155.083333333336</c:v>
                </c:pt>
                <c:pt idx="6803">
                  <c:v>42155.208333333336</c:v>
                </c:pt>
                <c:pt idx="6804">
                  <c:v>42155.333333333336</c:v>
                </c:pt>
                <c:pt idx="6805">
                  <c:v>42155.458333333336</c:v>
                </c:pt>
                <c:pt idx="6806">
                  <c:v>42155.583333333336</c:v>
                </c:pt>
                <c:pt idx="6807">
                  <c:v>42155.708333333336</c:v>
                </c:pt>
                <c:pt idx="6808">
                  <c:v>42155.833333333336</c:v>
                </c:pt>
                <c:pt idx="6809">
                  <c:v>42155.958333333336</c:v>
                </c:pt>
                <c:pt idx="6810" formatCode="dd\-mmm\-yy\ hh:mm:ss">
                  <c:v>42156</c:v>
                </c:pt>
                <c:pt idx="6811">
                  <c:v>42156.083333333336</c:v>
                </c:pt>
                <c:pt idx="6812" formatCode="dd\-mmm\-yy\ hh:mm:ss">
                  <c:v>42156.166666666672</c:v>
                </c:pt>
                <c:pt idx="6813">
                  <c:v>42156.208333333336</c:v>
                </c:pt>
                <c:pt idx="6814" formatCode="dd\-mmm\-yy\ hh:mm:ss">
                  <c:v>42156.333333333328</c:v>
                </c:pt>
                <c:pt idx="6815">
                  <c:v>42156.333333333336</c:v>
                </c:pt>
                <c:pt idx="6816">
                  <c:v>42156.458333333336</c:v>
                </c:pt>
                <c:pt idx="6817" formatCode="dd\-mmm\-yy\ hh:mm:ss">
                  <c:v>42156.5</c:v>
                </c:pt>
                <c:pt idx="6818">
                  <c:v>42156.583333333336</c:v>
                </c:pt>
                <c:pt idx="6819" formatCode="dd\-mmm\-yy\ hh:mm:ss">
                  <c:v>42156.666666666672</c:v>
                </c:pt>
                <c:pt idx="6820">
                  <c:v>42156.708333333336</c:v>
                </c:pt>
                <c:pt idx="6821" formatCode="dd\-mmm\-yy\ hh:mm:ss">
                  <c:v>42156.833333333328</c:v>
                </c:pt>
                <c:pt idx="6822">
                  <c:v>42156.833333333336</c:v>
                </c:pt>
                <c:pt idx="6823">
                  <c:v>42156.958333333336</c:v>
                </c:pt>
                <c:pt idx="6824" formatCode="dd\-mmm\-yy\ hh:mm:ss">
                  <c:v>42157</c:v>
                </c:pt>
                <c:pt idx="6825" formatCode="dd\-mmm\-yy\ hh:mm:ss">
                  <c:v>42157.166666666672</c:v>
                </c:pt>
                <c:pt idx="6826" formatCode="dd\-mmm\-yy\ hh:mm:ss">
                  <c:v>42157.333333333328</c:v>
                </c:pt>
                <c:pt idx="6827" formatCode="dd\-mmm\-yy\ hh:mm:ss">
                  <c:v>42157.5</c:v>
                </c:pt>
                <c:pt idx="6828" formatCode="dd\-mmm\-yy\ hh:mm:ss">
                  <c:v>42157.666666666672</c:v>
                </c:pt>
                <c:pt idx="6829" formatCode="dd\-mmm\-yy\ hh:mm:ss">
                  <c:v>42157.833333333328</c:v>
                </c:pt>
                <c:pt idx="6830" formatCode="dd\-mmm\-yy\ hh:mm:ss">
                  <c:v>42158</c:v>
                </c:pt>
                <c:pt idx="6831" formatCode="dd\-mmm\-yy\ hh:mm:ss">
                  <c:v>42158.166666666672</c:v>
                </c:pt>
                <c:pt idx="6832" formatCode="dd\-mmm\-yy\ hh:mm:ss">
                  <c:v>42158.333333333328</c:v>
                </c:pt>
                <c:pt idx="6833" formatCode="dd\-mmm\-yy\ hh:mm:ss">
                  <c:v>42158.5</c:v>
                </c:pt>
                <c:pt idx="6834" formatCode="dd\-mmm\-yy\ hh:mm:ss">
                  <c:v>42158.666666666672</c:v>
                </c:pt>
                <c:pt idx="6835" formatCode="dd\-mmm\-yy\ hh:mm:ss">
                  <c:v>42158.833333333328</c:v>
                </c:pt>
                <c:pt idx="6836" formatCode="dd\-mmm\-yy\ hh:mm:ss">
                  <c:v>42159</c:v>
                </c:pt>
                <c:pt idx="6837" formatCode="dd\-mmm\-yy\ hh:mm:ss">
                  <c:v>42159.166666666672</c:v>
                </c:pt>
                <c:pt idx="6838" formatCode="dd\-mmm\-yy\ hh:mm:ss">
                  <c:v>42159.333333333328</c:v>
                </c:pt>
                <c:pt idx="6839" formatCode="dd\-mmm\-yy\ hh:mm:ss">
                  <c:v>42159.5</c:v>
                </c:pt>
                <c:pt idx="6840" formatCode="dd\-mmm\-yy\ hh:mm:ss">
                  <c:v>42159.666666666672</c:v>
                </c:pt>
                <c:pt idx="6841" formatCode="dd\-mmm\-yy\ hh:mm:ss">
                  <c:v>42159.833333333328</c:v>
                </c:pt>
                <c:pt idx="6842" formatCode="dd\-mmm\-yy\ hh:mm:ss">
                  <c:v>42160</c:v>
                </c:pt>
                <c:pt idx="6843" formatCode="dd\-mmm\-yy\ hh:mm:ss">
                  <c:v>42160.166666666672</c:v>
                </c:pt>
                <c:pt idx="6844" formatCode="dd\-mmm\-yy\ hh:mm:ss">
                  <c:v>42160.333333333328</c:v>
                </c:pt>
                <c:pt idx="6845" formatCode="dd\-mmm\-yy\ hh:mm:ss">
                  <c:v>42160.5</c:v>
                </c:pt>
                <c:pt idx="6846" formatCode="dd\-mmm\-yy\ hh:mm:ss">
                  <c:v>42160.666666666672</c:v>
                </c:pt>
                <c:pt idx="6847" formatCode="dd\-mmm\-yy\ hh:mm:ss">
                  <c:v>42160.833333333328</c:v>
                </c:pt>
                <c:pt idx="6848" formatCode="dd\-mmm\-yy\ hh:mm:ss">
                  <c:v>42161</c:v>
                </c:pt>
                <c:pt idx="6849" formatCode="dd\-mmm\-yy\ hh:mm:ss">
                  <c:v>42161.166666666672</c:v>
                </c:pt>
                <c:pt idx="6850" formatCode="dd\-mmm\-yy\ hh:mm:ss">
                  <c:v>42161.333333333328</c:v>
                </c:pt>
                <c:pt idx="6851" formatCode="dd\-mmm\-yy\ hh:mm:ss">
                  <c:v>42161.5</c:v>
                </c:pt>
                <c:pt idx="6852" formatCode="dd\-mmm\-yy\ hh:mm:ss">
                  <c:v>42161.666666666672</c:v>
                </c:pt>
                <c:pt idx="6853" formatCode="dd\-mmm\-yy\ hh:mm:ss">
                  <c:v>42161.833333333328</c:v>
                </c:pt>
                <c:pt idx="6854" formatCode="dd\-mmm\-yy\ hh:mm:ss">
                  <c:v>42162</c:v>
                </c:pt>
                <c:pt idx="6855" formatCode="dd\-mmm\-yy\ hh:mm:ss">
                  <c:v>42162.166666666672</c:v>
                </c:pt>
                <c:pt idx="6856" formatCode="dd\-mmm\-yy\ hh:mm:ss">
                  <c:v>42162.333333333328</c:v>
                </c:pt>
                <c:pt idx="6857" formatCode="dd\-mmm\-yy\ hh:mm:ss">
                  <c:v>42162.5</c:v>
                </c:pt>
                <c:pt idx="6858" formatCode="dd\-mmm\-yy\ hh:mm:ss">
                  <c:v>42162.666666666672</c:v>
                </c:pt>
                <c:pt idx="6859" formatCode="dd\-mmm\-yy\ hh:mm:ss">
                  <c:v>42162.833333333328</c:v>
                </c:pt>
                <c:pt idx="6860" formatCode="dd\-mmm\-yy\ hh:mm:ss">
                  <c:v>42163</c:v>
                </c:pt>
                <c:pt idx="6861" formatCode="dd\-mmm\-yy\ hh:mm:ss">
                  <c:v>42163.166666666672</c:v>
                </c:pt>
                <c:pt idx="6862" formatCode="dd\-mmm\-yy\ hh:mm:ss">
                  <c:v>42163.333333333328</c:v>
                </c:pt>
                <c:pt idx="6863" formatCode="dd\-mmm\-yy\ hh:mm:ss">
                  <c:v>42163.5</c:v>
                </c:pt>
                <c:pt idx="6864" formatCode="dd\-mmm\-yy\ hh:mm:ss">
                  <c:v>42163.666666666672</c:v>
                </c:pt>
                <c:pt idx="6865" formatCode="dd\-mmm\-yy\ hh:mm:ss">
                  <c:v>42163.833333333328</c:v>
                </c:pt>
                <c:pt idx="6866" formatCode="dd\-mmm\-yy\ hh:mm:ss">
                  <c:v>42164</c:v>
                </c:pt>
                <c:pt idx="6867" formatCode="dd\-mmm\-yy\ hh:mm:ss">
                  <c:v>42164.166666666672</c:v>
                </c:pt>
                <c:pt idx="6868" formatCode="dd\-mmm\-yy\ hh:mm:ss">
                  <c:v>42164.333333333328</c:v>
                </c:pt>
                <c:pt idx="6869" formatCode="dd\-mmm\-yy\ hh:mm:ss">
                  <c:v>42164.5</c:v>
                </c:pt>
                <c:pt idx="6870" formatCode="dd\-mmm\-yy\ hh:mm:ss">
                  <c:v>42164.666666666672</c:v>
                </c:pt>
                <c:pt idx="6871" formatCode="dd\-mmm\-yy\ hh:mm:ss">
                  <c:v>42164.833333333328</c:v>
                </c:pt>
                <c:pt idx="6872" formatCode="dd\-mmm\-yy\ hh:mm:ss">
                  <c:v>42165</c:v>
                </c:pt>
                <c:pt idx="6873" formatCode="dd\-mmm\-yy\ hh:mm:ss">
                  <c:v>42165.166666666672</c:v>
                </c:pt>
                <c:pt idx="6874" formatCode="dd\-mmm\-yy\ hh:mm:ss">
                  <c:v>42165.333333333328</c:v>
                </c:pt>
                <c:pt idx="6875" formatCode="dd\-mmm\-yy\ hh:mm:ss">
                  <c:v>42165.5</c:v>
                </c:pt>
                <c:pt idx="6876" formatCode="dd\-mmm\-yy\ hh:mm:ss">
                  <c:v>42165.666666666672</c:v>
                </c:pt>
                <c:pt idx="6877" formatCode="dd\-mmm\-yy\ hh:mm:ss">
                  <c:v>42165.833333333328</c:v>
                </c:pt>
                <c:pt idx="6878" formatCode="dd\-mmm\-yy\ hh:mm:ss">
                  <c:v>42166</c:v>
                </c:pt>
                <c:pt idx="6879" formatCode="dd\-mmm\-yy\ hh:mm:ss">
                  <c:v>42166.166666666672</c:v>
                </c:pt>
                <c:pt idx="6880" formatCode="dd\-mmm\-yy\ hh:mm:ss">
                  <c:v>42166.333333333328</c:v>
                </c:pt>
                <c:pt idx="6881" formatCode="dd\-mmm\-yy\ hh:mm:ss">
                  <c:v>42166.5</c:v>
                </c:pt>
                <c:pt idx="6882" formatCode="dd\-mmm\-yy\ hh:mm:ss">
                  <c:v>42166.666666666672</c:v>
                </c:pt>
                <c:pt idx="6883" formatCode="dd\-mmm\-yy\ hh:mm:ss">
                  <c:v>42166.833333333328</c:v>
                </c:pt>
                <c:pt idx="6884" formatCode="dd\-mmm\-yy\ hh:mm:ss">
                  <c:v>42167</c:v>
                </c:pt>
                <c:pt idx="6885" formatCode="dd\-mmm\-yy\ hh:mm:ss">
                  <c:v>42167.166666666672</c:v>
                </c:pt>
                <c:pt idx="6886" formatCode="dd\-mmm\-yy\ hh:mm:ss">
                  <c:v>42167.333333333328</c:v>
                </c:pt>
                <c:pt idx="6887" formatCode="dd\-mmm\-yy\ hh:mm:ss">
                  <c:v>42167.5</c:v>
                </c:pt>
                <c:pt idx="6888" formatCode="dd\-mmm\-yy\ hh:mm:ss">
                  <c:v>42167.666666666672</c:v>
                </c:pt>
                <c:pt idx="6889" formatCode="dd\-mmm\-yy\ hh:mm:ss">
                  <c:v>42167.833333333328</c:v>
                </c:pt>
                <c:pt idx="6890" formatCode="dd\-mmm\-yy\ hh:mm:ss">
                  <c:v>42168</c:v>
                </c:pt>
                <c:pt idx="6891" formatCode="dd\-mmm\-yy\ hh:mm:ss">
                  <c:v>42168.166666666672</c:v>
                </c:pt>
                <c:pt idx="6892" formatCode="dd\-mmm\-yy\ hh:mm:ss">
                  <c:v>42168.333333333328</c:v>
                </c:pt>
                <c:pt idx="6893" formatCode="dd\-mmm\-yy\ hh:mm:ss">
                  <c:v>42168.5</c:v>
                </c:pt>
                <c:pt idx="6894" formatCode="dd\-mmm\-yy\ hh:mm:ss">
                  <c:v>42168.666666666672</c:v>
                </c:pt>
                <c:pt idx="6895" formatCode="dd\-mmm\-yy\ hh:mm:ss">
                  <c:v>42168.833333333328</c:v>
                </c:pt>
                <c:pt idx="6896" formatCode="dd\-mmm\-yy\ hh:mm:ss">
                  <c:v>42169</c:v>
                </c:pt>
                <c:pt idx="6897" formatCode="dd\-mmm\-yy\ hh:mm:ss">
                  <c:v>42169.166666666672</c:v>
                </c:pt>
                <c:pt idx="6898" formatCode="dd\-mmm\-yy\ hh:mm:ss">
                  <c:v>42169.333333333328</c:v>
                </c:pt>
                <c:pt idx="6899" formatCode="dd\-mmm\-yy\ hh:mm:ss">
                  <c:v>42169.5</c:v>
                </c:pt>
                <c:pt idx="6900" formatCode="dd\-mmm\-yy\ hh:mm:ss">
                  <c:v>42169.666666666672</c:v>
                </c:pt>
                <c:pt idx="6901" formatCode="dd\-mmm\-yy\ hh:mm:ss">
                  <c:v>42169.833333333328</c:v>
                </c:pt>
                <c:pt idx="6902" formatCode="dd\-mmm\-yy\ hh:mm:ss">
                  <c:v>42170</c:v>
                </c:pt>
                <c:pt idx="6903" formatCode="dd\-mmm\-yy\ hh:mm:ss">
                  <c:v>42170.166666666672</c:v>
                </c:pt>
                <c:pt idx="6904" formatCode="dd\-mmm\-yy\ hh:mm:ss">
                  <c:v>42170.333333333328</c:v>
                </c:pt>
                <c:pt idx="6905" formatCode="dd\-mmm\-yy\ hh:mm:ss">
                  <c:v>42170.5</c:v>
                </c:pt>
                <c:pt idx="6906" formatCode="dd\-mmm\-yy\ hh:mm:ss">
                  <c:v>42170.666666666672</c:v>
                </c:pt>
                <c:pt idx="6907" formatCode="dd\-mmm\-yy\ hh:mm:ss">
                  <c:v>42170.833333333328</c:v>
                </c:pt>
                <c:pt idx="6908" formatCode="dd\-mmm\-yy\ hh:mm:ss">
                  <c:v>42171</c:v>
                </c:pt>
                <c:pt idx="6909" formatCode="dd\-mmm\-yy\ hh:mm:ss">
                  <c:v>42171.166666666672</c:v>
                </c:pt>
                <c:pt idx="6910" formatCode="dd\-mmm\-yy\ hh:mm:ss">
                  <c:v>42171.333333333328</c:v>
                </c:pt>
                <c:pt idx="6911" formatCode="dd\-mmm\-yy\ hh:mm:ss">
                  <c:v>42171.5</c:v>
                </c:pt>
                <c:pt idx="6912" formatCode="dd\-mmm\-yy\ hh:mm:ss">
                  <c:v>42171.666666666672</c:v>
                </c:pt>
                <c:pt idx="6913" formatCode="dd\-mmm\-yy\ hh:mm:ss">
                  <c:v>42171.833333333328</c:v>
                </c:pt>
                <c:pt idx="6914" formatCode="dd\-mmm\-yy\ hh:mm:ss">
                  <c:v>42172</c:v>
                </c:pt>
                <c:pt idx="6915" formatCode="dd\-mmm\-yy\ hh:mm:ss">
                  <c:v>42172.166666666672</c:v>
                </c:pt>
                <c:pt idx="6916" formatCode="dd\-mmm\-yy\ hh:mm:ss">
                  <c:v>42172.333333333328</c:v>
                </c:pt>
                <c:pt idx="6917" formatCode="dd\-mmm\-yy\ hh:mm:ss">
                  <c:v>42172.5</c:v>
                </c:pt>
                <c:pt idx="6918" formatCode="dd\-mmm\-yy\ hh:mm:ss">
                  <c:v>42172.666666666672</c:v>
                </c:pt>
                <c:pt idx="6919" formatCode="dd\-mmm\-yy\ hh:mm:ss">
                  <c:v>42172.833333333328</c:v>
                </c:pt>
                <c:pt idx="6920" formatCode="dd\-mmm\-yy\ hh:mm:ss">
                  <c:v>42173</c:v>
                </c:pt>
                <c:pt idx="6921" formatCode="dd\-mmm\-yy\ hh:mm:ss">
                  <c:v>42173.166666666672</c:v>
                </c:pt>
                <c:pt idx="6922" formatCode="dd\-mmm\-yy\ hh:mm:ss">
                  <c:v>42173.333333333328</c:v>
                </c:pt>
                <c:pt idx="6923" formatCode="dd\-mmm\-yy\ hh:mm:ss">
                  <c:v>42173.5</c:v>
                </c:pt>
                <c:pt idx="6924" formatCode="dd\-mmm\-yy\ hh:mm:ss">
                  <c:v>42173.666666666672</c:v>
                </c:pt>
                <c:pt idx="6925" formatCode="dd\-mmm\-yy\ hh:mm:ss">
                  <c:v>42173.833333333328</c:v>
                </c:pt>
                <c:pt idx="6926" formatCode="dd\-mmm\-yy\ hh:mm:ss">
                  <c:v>42174</c:v>
                </c:pt>
                <c:pt idx="6927" formatCode="dd\-mmm\-yy\ hh:mm:ss">
                  <c:v>42174.166666666672</c:v>
                </c:pt>
                <c:pt idx="6928" formatCode="dd\-mmm\-yy\ hh:mm:ss">
                  <c:v>42174.333333333328</c:v>
                </c:pt>
                <c:pt idx="6929" formatCode="dd\-mmm\-yy\ hh:mm:ss">
                  <c:v>42174.5</c:v>
                </c:pt>
                <c:pt idx="6930" formatCode="dd\-mmm\-yy\ hh:mm:ss">
                  <c:v>42174.666666666672</c:v>
                </c:pt>
                <c:pt idx="6931" formatCode="dd\-mmm\-yy\ hh:mm:ss">
                  <c:v>42174.833333333328</c:v>
                </c:pt>
                <c:pt idx="6932" formatCode="dd\-mmm\-yy\ hh:mm:ss">
                  <c:v>42175</c:v>
                </c:pt>
                <c:pt idx="6933" formatCode="dd\-mmm\-yy\ hh:mm:ss">
                  <c:v>42175.166666666672</c:v>
                </c:pt>
                <c:pt idx="6934" formatCode="dd\-mmm\-yy\ hh:mm:ss">
                  <c:v>42175.333333333328</c:v>
                </c:pt>
                <c:pt idx="6935" formatCode="dd\-mmm\-yy\ hh:mm:ss">
                  <c:v>42175.5</c:v>
                </c:pt>
                <c:pt idx="6936" formatCode="dd\-mmm\-yy\ hh:mm:ss">
                  <c:v>42175.666666666672</c:v>
                </c:pt>
                <c:pt idx="6937" formatCode="dd\-mmm\-yy\ hh:mm:ss">
                  <c:v>42175.833333333328</c:v>
                </c:pt>
                <c:pt idx="6938" formatCode="dd\-mmm\-yy\ hh:mm:ss">
                  <c:v>42176</c:v>
                </c:pt>
                <c:pt idx="6939" formatCode="dd\-mmm\-yy\ hh:mm:ss">
                  <c:v>42176.166666666672</c:v>
                </c:pt>
                <c:pt idx="6940" formatCode="dd\-mmm\-yy\ hh:mm:ss">
                  <c:v>42176.333333333328</c:v>
                </c:pt>
                <c:pt idx="6941" formatCode="dd\-mmm\-yy\ hh:mm:ss">
                  <c:v>42176.5</c:v>
                </c:pt>
                <c:pt idx="6942" formatCode="dd\-mmm\-yy\ hh:mm:ss">
                  <c:v>42176.666666666672</c:v>
                </c:pt>
                <c:pt idx="6943" formatCode="dd\-mmm\-yy\ hh:mm:ss">
                  <c:v>42176.833333333328</c:v>
                </c:pt>
                <c:pt idx="6944" formatCode="dd\-mmm\-yy\ hh:mm:ss">
                  <c:v>42177</c:v>
                </c:pt>
                <c:pt idx="6945" formatCode="dd\-mmm\-yy\ hh:mm:ss">
                  <c:v>42177.166666666672</c:v>
                </c:pt>
                <c:pt idx="6946" formatCode="dd\-mmm\-yy\ hh:mm:ss">
                  <c:v>42177.333333333328</c:v>
                </c:pt>
                <c:pt idx="6947" formatCode="dd\-mmm\-yy\ hh:mm:ss">
                  <c:v>42177.5</c:v>
                </c:pt>
                <c:pt idx="6948" formatCode="dd\-mmm\-yy\ hh:mm:ss">
                  <c:v>42177.666666666672</c:v>
                </c:pt>
                <c:pt idx="6949" formatCode="dd\-mmm\-yy\ hh:mm:ss">
                  <c:v>42177.833333333328</c:v>
                </c:pt>
                <c:pt idx="6950" formatCode="dd\-mmm\-yy\ hh:mm:ss">
                  <c:v>42178</c:v>
                </c:pt>
                <c:pt idx="6951" formatCode="dd\-mmm\-yy\ hh:mm:ss">
                  <c:v>42178.166666666672</c:v>
                </c:pt>
                <c:pt idx="6952" formatCode="dd\-mmm\-yy\ hh:mm:ss">
                  <c:v>42178.333333333328</c:v>
                </c:pt>
                <c:pt idx="6953" formatCode="dd\-mmm\-yy\ hh:mm:ss">
                  <c:v>42178.5</c:v>
                </c:pt>
                <c:pt idx="6954" formatCode="dd\-mmm\-yy\ hh:mm:ss">
                  <c:v>42178.666666666672</c:v>
                </c:pt>
                <c:pt idx="6955" formatCode="dd\-mmm\-yy\ hh:mm:ss">
                  <c:v>42178.833333333328</c:v>
                </c:pt>
                <c:pt idx="6956" formatCode="dd\-mmm\-yy\ hh:mm:ss">
                  <c:v>42179</c:v>
                </c:pt>
                <c:pt idx="6957" formatCode="dd\-mmm\-yy\ hh:mm:ss">
                  <c:v>42179.166666666672</c:v>
                </c:pt>
                <c:pt idx="6958" formatCode="dd\-mmm\-yy\ hh:mm:ss">
                  <c:v>42179.333333333328</c:v>
                </c:pt>
                <c:pt idx="6959" formatCode="dd\-mmm\-yy\ hh:mm:ss">
                  <c:v>42179.5</c:v>
                </c:pt>
                <c:pt idx="6960" formatCode="dd\-mmm\-yy\ hh:mm:ss">
                  <c:v>42179.666666666672</c:v>
                </c:pt>
                <c:pt idx="6961" formatCode="dd\-mmm\-yy\ hh:mm:ss">
                  <c:v>42179.833333333328</c:v>
                </c:pt>
                <c:pt idx="6962" formatCode="dd\-mmm\-yy\ hh:mm:ss">
                  <c:v>42180</c:v>
                </c:pt>
                <c:pt idx="6963" formatCode="dd\-mmm\-yy\ hh:mm:ss">
                  <c:v>42180.166666666672</c:v>
                </c:pt>
                <c:pt idx="6964" formatCode="dd\-mmm\-yy\ hh:mm:ss">
                  <c:v>42180.333333333328</c:v>
                </c:pt>
                <c:pt idx="6965" formatCode="dd\-mmm\-yy\ hh:mm:ss">
                  <c:v>42180.5</c:v>
                </c:pt>
                <c:pt idx="6966" formatCode="dd\-mmm\-yy\ hh:mm:ss">
                  <c:v>42180.666666666672</c:v>
                </c:pt>
                <c:pt idx="6967" formatCode="dd\-mmm\-yy\ hh:mm:ss">
                  <c:v>42180.833333333328</c:v>
                </c:pt>
                <c:pt idx="6968" formatCode="dd\-mmm\-yy\ hh:mm:ss">
                  <c:v>42181</c:v>
                </c:pt>
                <c:pt idx="6969" formatCode="dd\-mmm\-yy\ hh:mm:ss">
                  <c:v>42181.166666666672</c:v>
                </c:pt>
                <c:pt idx="6970" formatCode="dd\-mmm\-yy\ hh:mm:ss">
                  <c:v>42181.333333333328</c:v>
                </c:pt>
                <c:pt idx="6971" formatCode="dd\-mmm\-yy\ hh:mm:ss">
                  <c:v>42181.5</c:v>
                </c:pt>
                <c:pt idx="6972" formatCode="dd\-mmm\-yy\ hh:mm:ss">
                  <c:v>42181.666666666672</c:v>
                </c:pt>
                <c:pt idx="6973" formatCode="dd\-mmm\-yy\ hh:mm:ss">
                  <c:v>42181.833333333328</c:v>
                </c:pt>
                <c:pt idx="6974" formatCode="dd\-mmm\-yy\ hh:mm:ss">
                  <c:v>42182</c:v>
                </c:pt>
                <c:pt idx="6975" formatCode="dd\-mmm\-yy\ hh:mm:ss">
                  <c:v>42182.166666666672</c:v>
                </c:pt>
                <c:pt idx="6976" formatCode="dd\-mmm\-yy\ hh:mm:ss">
                  <c:v>42182.333333333328</c:v>
                </c:pt>
                <c:pt idx="6977" formatCode="dd\-mmm\-yy\ hh:mm:ss">
                  <c:v>42182.5</c:v>
                </c:pt>
                <c:pt idx="6978" formatCode="dd\-mmm\-yy\ hh:mm:ss">
                  <c:v>42182.666666666672</c:v>
                </c:pt>
                <c:pt idx="6979" formatCode="dd\-mmm\-yy\ hh:mm:ss">
                  <c:v>42182.833333333328</c:v>
                </c:pt>
                <c:pt idx="6980" formatCode="dd\-mmm\-yy\ hh:mm:ss">
                  <c:v>42183</c:v>
                </c:pt>
                <c:pt idx="6981" formatCode="dd\-mmm\-yy\ hh:mm:ss">
                  <c:v>42183.166666666672</c:v>
                </c:pt>
                <c:pt idx="6982" formatCode="dd\-mmm\-yy\ hh:mm:ss">
                  <c:v>42183.333333333328</c:v>
                </c:pt>
                <c:pt idx="6983" formatCode="dd\-mmm\-yy\ hh:mm:ss">
                  <c:v>42183.5</c:v>
                </c:pt>
                <c:pt idx="6984" formatCode="dd\-mmm\-yy\ hh:mm:ss">
                  <c:v>42183.666666666672</c:v>
                </c:pt>
                <c:pt idx="6985" formatCode="dd\-mmm\-yy\ hh:mm:ss">
                  <c:v>42183.833333333328</c:v>
                </c:pt>
                <c:pt idx="6986" formatCode="dd\-mmm\-yy\ hh:mm:ss">
                  <c:v>42184</c:v>
                </c:pt>
                <c:pt idx="6987" formatCode="dd\-mmm\-yy\ hh:mm:ss">
                  <c:v>42184.166666666672</c:v>
                </c:pt>
                <c:pt idx="6988" formatCode="dd\-mmm\-yy\ hh:mm:ss">
                  <c:v>42184.333333333328</c:v>
                </c:pt>
                <c:pt idx="6989" formatCode="dd\-mmm\-yy\ hh:mm:ss">
                  <c:v>42184.5</c:v>
                </c:pt>
                <c:pt idx="6990" formatCode="dd\-mmm\-yy\ hh:mm:ss">
                  <c:v>42184.666666666672</c:v>
                </c:pt>
                <c:pt idx="6991" formatCode="dd\-mmm\-yy\ hh:mm:ss">
                  <c:v>42184.833333333328</c:v>
                </c:pt>
                <c:pt idx="6992" formatCode="dd\-mmm\-yy\ hh:mm:ss">
                  <c:v>42185</c:v>
                </c:pt>
                <c:pt idx="6993" formatCode="dd\-mmm\-yy\ hh:mm:ss">
                  <c:v>42185.166666666672</c:v>
                </c:pt>
                <c:pt idx="6994" formatCode="dd\-mmm\-yy\ hh:mm:ss">
                  <c:v>42185.333333333328</c:v>
                </c:pt>
                <c:pt idx="6995" formatCode="dd\-mmm\-yy\ hh:mm:ss">
                  <c:v>42185.5</c:v>
                </c:pt>
                <c:pt idx="6996" formatCode="dd\-mmm\-yy\ hh:mm:ss">
                  <c:v>42185.666666666672</c:v>
                </c:pt>
                <c:pt idx="6997" formatCode="dd\-mmm\-yy\ hh:mm:ss">
                  <c:v>42185.833333333328</c:v>
                </c:pt>
                <c:pt idx="6998" formatCode="dd\-mmm\-yy\ hh:mm:ss">
                  <c:v>42186</c:v>
                </c:pt>
                <c:pt idx="6999" formatCode="dd\-mmm\-yy\ hh:mm:ss">
                  <c:v>42186.166666666672</c:v>
                </c:pt>
                <c:pt idx="7000" formatCode="dd\-mmm\-yy\ hh:mm:ss">
                  <c:v>42186.333333333328</c:v>
                </c:pt>
                <c:pt idx="7001" formatCode="dd\-mmm\-yy\ hh:mm:ss">
                  <c:v>42186.5</c:v>
                </c:pt>
                <c:pt idx="7002" formatCode="dd\-mmm\-yy\ hh:mm:ss">
                  <c:v>42186.666666666672</c:v>
                </c:pt>
                <c:pt idx="7003" formatCode="dd\-mmm\-yy\ hh:mm:ss">
                  <c:v>42186.833333333328</c:v>
                </c:pt>
                <c:pt idx="7004" formatCode="dd\-mmm\-yy\ hh:mm:ss">
                  <c:v>42187</c:v>
                </c:pt>
                <c:pt idx="7005" formatCode="dd\-mmm\-yy\ hh:mm:ss">
                  <c:v>42187.166666666672</c:v>
                </c:pt>
                <c:pt idx="7006" formatCode="dd\-mmm\-yy\ hh:mm:ss">
                  <c:v>42187.333333333328</c:v>
                </c:pt>
                <c:pt idx="7007" formatCode="dd\-mmm\-yy\ hh:mm:ss">
                  <c:v>42187.5</c:v>
                </c:pt>
                <c:pt idx="7008" formatCode="dd\-mmm\-yy\ hh:mm:ss">
                  <c:v>42187.666666666672</c:v>
                </c:pt>
                <c:pt idx="7009" formatCode="dd\-mmm\-yy\ hh:mm:ss">
                  <c:v>42187.833333333328</c:v>
                </c:pt>
                <c:pt idx="7010" formatCode="dd\-mmm\-yy\ hh:mm:ss">
                  <c:v>42188</c:v>
                </c:pt>
                <c:pt idx="7011" formatCode="dd\-mmm\-yy\ hh:mm:ss">
                  <c:v>42188.166666666672</c:v>
                </c:pt>
                <c:pt idx="7012" formatCode="dd\-mmm\-yy\ hh:mm:ss">
                  <c:v>42188.333333333328</c:v>
                </c:pt>
                <c:pt idx="7013" formatCode="dd\-mmm\-yy\ hh:mm:ss">
                  <c:v>42188.5</c:v>
                </c:pt>
                <c:pt idx="7014" formatCode="dd\-mmm\-yy\ hh:mm:ss">
                  <c:v>42188.666666666672</c:v>
                </c:pt>
                <c:pt idx="7015" formatCode="dd\-mmm\-yy\ hh:mm:ss">
                  <c:v>42188.833333333328</c:v>
                </c:pt>
                <c:pt idx="7016" formatCode="dd\-mmm\-yy\ hh:mm:ss">
                  <c:v>42189</c:v>
                </c:pt>
                <c:pt idx="7017" formatCode="dd\-mmm\-yy\ hh:mm:ss">
                  <c:v>42189.166666666672</c:v>
                </c:pt>
                <c:pt idx="7018" formatCode="dd\-mmm\-yy\ hh:mm:ss">
                  <c:v>42189.333333333328</c:v>
                </c:pt>
                <c:pt idx="7019" formatCode="dd\-mmm\-yy\ hh:mm:ss">
                  <c:v>42189.5</c:v>
                </c:pt>
                <c:pt idx="7020" formatCode="dd\-mmm\-yy\ hh:mm:ss">
                  <c:v>42189.666666666672</c:v>
                </c:pt>
                <c:pt idx="7021" formatCode="dd\-mmm\-yy\ hh:mm:ss">
                  <c:v>42189.833333333328</c:v>
                </c:pt>
                <c:pt idx="7022" formatCode="dd\-mmm\-yy\ hh:mm:ss">
                  <c:v>42190</c:v>
                </c:pt>
                <c:pt idx="7023" formatCode="dd\-mmm\-yy\ hh:mm:ss">
                  <c:v>42190.166666666672</c:v>
                </c:pt>
                <c:pt idx="7024" formatCode="dd\-mmm\-yy\ hh:mm:ss">
                  <c:v>42190.333333333328</c:v>
                </c:pt>
                <c:pt idx="7025" formatCode="dd\-mmm\-yy\ hh:mm:ss">
                  <c:v>42190.5</c:v>
                </c:pt>
                <c:pt idx="7026" formatCode="dd\-mmm\-yy\ hh:mm:ss">
                  <c:v>42190.666666666672</c:v>
                </c:pt>
                <c:pt idx="7027" formatCode="dd\-mmm\-yy\ hh:mm:ss">
                  <c:v>42190.833333333328</c:v>
                </c:pt>
                <c:pt idx="7028" formatCode="dd\-mmm\-yy\ hh:mm:ss">
                  <c:v>42191</c:v>
                </c:pt>
                <c:pt idx="7029" formatCode="dd\-mmm\-yy\ hh:mm:ss">
                  <c:v>42191.166666666672</c:v>
                </c:pt>
                <c:pt idx="7030" formatCode="dd\-mmm\-yy\ hh:mm:ss">
                  <c:v>42191.333333333328</c:v>
                </c:pt>
                <c:pt idx="7031" formatCode="dd\-mmm\-yy\ hh:mm:ss">
                  <c:v>42191.5</c:v>
                </c:pt>
                <c:pt idx="7032" formatCode="dd\-mmm\-yy\ hh:mm:ss">
                  <c:v>42191.666666666672</c:v>
                </c:pt>
                <c:pt idx="7033" formatCode="dd\-mmm\-yy\ hh:mm:ss">
                  <c:v>42191.833333333328</c:v>
                </c:pt>
                <c:pt idx="7034" formatCode="dd\-mmm\-yy\ hh:mm:ss">
                  <c:v>42192</c:v>
                </c:pt>
                <c:pt idx="7035" formatCode="dd\-mmm\-yy\ hh:mm:ss">
                  <c:v>42192.166666666672</c:v>
                </c:pt>
                <c:pt idx="7036" formatCode="dd\-mmm\-yy\ hh:mm:ss">
                  <c:v>42192.333333333328</c:v>
                </c:pt>
                <c:pt idx="7037" formatCode="dd\-mmm\-yy\ hh:mm:ss">
                  <c:v>42192.5</c:v>
                </c:pt>
                <c:pt idx="7038" formatCode="dd\-mmm\-yy\ hh:mm:ss">
                  <c:v>42192.666666666672</c:v>
                </c:pt>
                <c:pt idx="7039" formatCode="dd\-mmm\-yy\ hh:mm:ss">
                  <c:v>42192.833333333328</c:v>
                </c:pt>
                <c:pt idx="7040" formatCode="dd\-mmm\-yy\ hh:mm:ss">
                  <c:v>42193</c:v>
                </c:pt>
                <c:pt idx="7041" formatCode="dd\-mmm\-yy\ hh:mm:ss">
                  <c:v>42193.166666666672</c:v>
                </c:pt>
                <c:pt idx="7042" formatCode="dd\-mmm\-yy\ hh:mm:ss">
                  <c:v>42193.333333333328</c:v>
                </c:pt>
                <c:pt idx="7043" formatCode="dd\-mmm\-yy\ hh:mm:ss">
                  <c:v>42193.5</c:v>
                </c:pt>
                <c:pt idx="7044" formatCode="dd\-mmm\-yy\ hh:mm:ss">
                  <c:v>42193.666666666672</c:v>
                </c:pt>
                <c:pt idx="7045" formatCode="dd\-mmm\-yy\ hh:mm:ss">
                  <c:v>42193.833333333328</c:v>
                </c:pt>
                <c:pt idx="7046" formatCode="dd\-mmm\-yy\ hh:mm:ss">
                  <c:v>42194</c:v>
                </c:pt>
                <c:pt idx="7047" formatCode="dd\-mmm\-yy\ hh:mm:ss">
                  <c:v>42194.166666666672</c:v>
                </c:pt>
                <c:pt idx="7048" formatCode="dd\-mmm\-yy\ hh:mm:ss">
                  <c:v>42194.333333333328</c:v>
                </c:pt>
                <c:pt idx="7049" formatCode="dd\-mmm\-yy\ hh:mm:ss">
                  <c:v>42194.5</c:v>
                </c:pt>
                <c:pt idx="7050" formatCode="dd\-mmm\-yy\ hh:mm:ss">
                  <c:v>42194.666666666672</c:v>
                </c:pt>
                <c:pt idx="7051" formatCode="dd\-mmm\-yy\ hh:mm:ss">
                  <c:v>42194.833333333328</c:v>
                </c:pt>
                <c:pt idx="7052" formatCode="dd\-mmm\-yy\ hh:mm:ss">
                  <c:v>42195</c:v>
                </c:pt>
                <c:pt idx="7053" formatCode="dd\-mmm\-yy\ hh:mm:ss">
                  <c:v>42195.166666666672</c:v>
                </c:pt>
                <c:pt idx="7054" formatCode="dd\-mmm\-yy\ hh:mm:ss">
                  <c:v>42195.333333333328</c:v>
                </c:pt>
                <c:pt idx="7055" formatCode="dd\-mmm\-yy\ hh:mm:ss">
                  <c:v>42195.5</c:v>
                </c:pt>
                <c:pt idx="7056" formatCode="dd\-mmm\-yy\ hh:mm:ss">
                  <c:v>42195.666666666672</c:v>
                </c:pt>
                <c:pt idx="7057" formatCode="dd\-mmm\-yy\ hh:mm:ss">
                  <c:v>42195.833333333328</c:v>
                </c:pt>
                <c:pt idx="7058" formatCode="dd\-mmm\-yy\ hh:mm:ss">
                  <c:v>42196</c:v>
                </c:pt>
                <c:pt idx="7059" formatCode="dd\-mmm\-yy\ hh:mm:ss">
                  <c:v>42196.166666666672</c:v>
                </c:pt>
                <c:pt idx="7060" formatCode="dd\-mmm\-yy\ hh:mm:ss">
                  <c:v>42196.333333333328</c:v>
                </c:pt>
                <c:pt idx="7061" formatCode="dd\-mmm\-yy\ hh:mm:ss">
                  <c:v>42196.5</c:v>
                </c:pt>
                <c:pt idx="7062" formatCode="dd\-mmm\-yy\ hh:mm:ss">
                  <c:v>42196.666666666672</c:v>
                </c:pt>
                <c:pt idx="7063" formatCode="dd\-mmm\-yy\ hh:mm:ss">
                  <c:v>42196.833333333328</c:v>
                </c:pt>
                <c:pt idx="7064" formatCode="dd\-mmm\-yy\ hh:mm:ss">
                  <c:v>42197</c:v>
                </c:pt>
                <c:pt idx="7065" formatCode="dd\-mmm\-yy\ hh:mm:ss">
                  <c:v>42197.166666666672</c:v>
                </c:pt>
                <c:pt idx="7066" formatCode="dd\-mmm\-yy\ hh:mm:ss">
                  <c:v>42197.333333333328</c:v>
                </c:pt>
                <c:pt idx="7067" formatCode="dd\-mmm\-yy\ hh:mm:ss">
                  <c:v>42197.5</c:v>
                </c:pt>
                <c:pt idx="7068" formatCode="dd\-mmm\-yy\ hh:mm:ss">
                  <c:v>42197.666666666672</c:v>
                </c:pt>
                <c:pt idx="7069" formatCode="dd\-mmm\-yy\ hh:mm:ss">
                  <c:v>42197.833333333328</c:v>
                </c:pt>
                <c:pt idx="7070" formatCode="dd\-mmm\-yy\ hh:mm:ss">
                  <c:v>42198</c:v>
                </c:pt>
                <c:pt idx="7071" formatCode="dd\-mmm\-yy\ hh:mm:ss">
                  <c:v>42198.166666666672</c:v>
                </c:pt>
                <c:pt idx="7072" formatCode="dd\-mmm\-yy\ hh:mm:ss">
                  <c:v>42198.333333333328</c:v>
                </c:pt>
                <c:pt idx="7073" formatCode="dd\-mmm\-yy\ hh:mm:ss">
                  <c:v>42198.5</c:v>
                </c:pt>
                <c:pt idx="7074" formatCode="dd\-mmm\-yy\ hh:mm:ss">
                  <c:v>42198.666666666672</c:v>
                </c:pt>
                <c:pt idx="7075" formatCode="dd\-mmm\-yy\ hh:mm:ss">
                  <c:v>42198.833333333328</c:v>
                </c:pt>
                <c:pt idx="7076" formatCode="dd\-mmm\-yy\ hh:mm:ss">
                  <c:v>42199</c:v>
                </c:pt>
                <c:pt idx="7077" formatCode="dd\-mmm\-yy\ hh:mm:ss">
                  <c:v>42199.166666666672</c:v>
                </c:pt>
                <c:pt idx="7078" formatCode="dd\-mmm\-yy\ hh:mm:ss">
                  <c:v>42199.333333333328</c:v>
                </c:pt>
                <c:pt idx="7079" formatCode="dd\-mmm\-yy\ hh:mm:ss">
                  <c:v>42199.5</c:v>
                </c:pt>
                <c:pt idx="7080" formatCode="dd\-mmm\-yy\ hh:mm:ss">
                  <c:v>42199.666666666672</c:v>
                </c:pt>
                <c:pt idx="7081" formatCode="dd\-mmm\-yy\ hh:mm:ss">
                  <c:v>42199.833333333328</c:v>
                </c:pt>
                <c:pt idx="7082" formatCode="dd\-mmm\-yy\ hh:mm:ss">
                  <c:v>42200</c:v>
                </c:pt>
                <c:pt idx="7083" formatCode="dd\-mmm\-yy\ hh:mm:ss">
                  <c:v>42200.166666666672</c:v>
                </c:pt>
                <c:pt idx="7084" formatCode="dd\-mmm\-yy\ hh:mm:ss">
                  <c:v>42200.333333333328</c:v>
                </c:pt>
                <c:pt idx="7085" formatCode="dd\-mmm\-yy\ hh:mm:ss">
                  <c:v>42200.5</c:v>
                </c:pt>
                <c:pt idx="7086" formatCode="dd\-mmm\-yy\ hh:mm:ss">
                  <c:v>42200.666666666672</c:v>
                </c:pt>
                <c:pt idx="7087" formatCode="dd\-mmm\-yy\ hh:mm:ss">
                  <c:v>42200.833333333328</c:v>
                </c:pt>
                <c:pt idx="7088" formatCode="dd\-mmm\-yy\ hh:mm:ss">
                  <c:v>42201</c:v>
                </c:pt>
                <c:pt idx="7089" formatCode="dd\-mmm\-yy\ hh:mm:ss">
                  <c:v>42201.166666666672</c:v>
                </c:pt>
                <c:pt idx="7090" formatCode="dd\-mmm\-yy\ hh:mm:ss">
                  <c:v>42201.333333333328</c:v>
                </c:pt>
                <c:pt idx="7091" formatCode="dd\-mmm\-yy\ hh:mm:ss">
                  <c:v>42201.5</c:v>
                </c:pt>
                <c:pt idx="7092" formatCode="dd\-mmm\-yy\ hh:mm:ss">
                  <c:v>42201.666666666672</c:v>
                </c:pt>
                <c:pt idx="7093" formatCode="dd\-mmm\-yy\ hh:mm:ss">
                  <c:v>42201.833333333328</c:v>
                </c:pt>
                <c:pt idx="7094" formatCode="dd\-mmm\-yy\ hh:mm:ss">
                  <c:v>42202</c:v>
                </c:pt>
                <c:pt idx="7095" formatCode="dd\-mmm\-yy\ hh:mm:ss">
                  <c:v>42202.166666666672</c:v>
                </c:pt>
                <c:pt idx="7096" formatCode="dd\-mmm\-yy\ hh:mm:ss">
                  <c:v>42202.333333333328</c:v>
                </c:pt>
                <c:pt idx="7097" formatCode="dd\-mmm\-yy\ hh:mm:ss">
                  <c:v>42202.5</c:v>
                </c:pt>
                <c:pt idx="7098" formatCode="dd\-mmm\-yy\ hh:mm:ss">
                  <c:v>42202.666666666672</c:v>
                </c:pt>
                <c:pt idx="7099" formatCode="dd\-mmm\-yy\ hh:mm:ss">
                  <c:v>42202.833333333328</c:v>
                </c:pt>
                <c:pt idx="7100" formatCode="dd\-mmm\-yy\ hh:mm:ss">
                  <c:v>42203</c:v>
                </c:pt>
                <c:pt idx="7101" formatCode="dd\-mmm\-yy\ hh:mm:ss">
                  <c:v>42203.166666666672</c:v>
                </c:pt>
                <c:pt idx="7102" formatCode="dd\-mmm\-yy\ hh:mm:ss">
                  <c:v>42203.333333333328</c:v>
                </c:pt>
                <c:pt idx="7103" formatCode="dd\-mmm\-yy\ hh:mm:ss">
                  <c:v>42203.5</c:v>
                </c:pt>
                <c:pt idx="7104" formatCode="dd\-mmm\-yy\ hh:mm:ss">
                  <c:v>42203.666666666672</c:v>
                </c:pt>
                <c:pt idx="7105" formatCode="dd\-mmm\-yy\ hh:mm:ss">
                  <c:v>42203.833333333328</c:v>
                </c:pt>
                <c:pt idx="7106" formatCode="dd\-mmm\-yy\ hh:mm:ss">
                  <c:v>42204</c:v>
                </c:pt>
                <c:pt idx="7107" formatCode="dd\-mmm\-yy\ hh:mm:ss">
                  <c:v>42204.166666666672</c:v>
                </c:pt>
                <c:pt idx="7108" formatCode="dd\-mmm\-yy\ hh:mm:ss">
                  <c:v>42204.333333333328</c:v>
                </c:pt>
                <c:pt idx="7109" formatCode="dd\-mmm\-yy\ hh:mm:ss">
                  <c:v>42204.5</c:v>
                </c:pt>
                <c:pt idx="7110" formatCode="dd\-mmm\-yy\ hh:mm:ss">
                  <c:v>42204.666666666672</c:v>
                </c:pt>
                <c:pt idx="7111" formatCode="dd\-mmm\-yy\ hh:mm:ss">
                  <c:v>42204.833333333328</c:v>
                </c:pt>
                <c:pt idx="7112" formatCode="dd\-mmm\-yy\ hh:mm:ss">
                  <c:v>42205</c:v>
                </c:pt>
                <c:pt idx="7113" formatCode="dd\-mmm\-yy\ hh:mm:ss">
                  <c:v>42205.166666666672</c:v>
                </c:pt>
                <c:pt idx="7114" formatCode="dd\-mmm\-yy\ hh:mm:ss">
                  <c:v>42205.333333333328</c:v>
                </c:pt>
                <c:pt idx="7115" formatCode="dd\-mmm\-yy\ hh:mm:ss">
                  <c:v>42205.5</c:v>
                </c:pt>
                <c:pt idx="7116" formatCode="dd\-mmm\-yy\ hh:mm:ss">
                  <c:v>42205.666666666672</c:v>
                </c:pt>
                <c:pt idx="7117" formatCode="dd\-mmm\-yy\ hh:mm:ss">
                  <c:v>42205.833333333328</c:v>
                </c:pt>
                <c:pt idx="7118" formatCode="dd\-mmm\-yy\ hh:mm:ss">
                  <c:v>42206</c:v>
                </c:pt>
                <c:pt idx="7119" formatCode="dd\-mmm\-yy\ hh:mm:ss">
                  <c:v>42206.166666666672</c:v>
                </c:pt>
                <c:pt idx="7120" formatCode="dd\-mmm\-yy\ hh:mm:ss">
                  <c:v>42206.333333333328</c:v>
                </c:pt>
                <c:pt idx="7121" formatCode="dd\-mmm\-yy\ hh:mm:ss">
                  <c:v>42206.5</c:v>
                </c:pt>
                <c:pt idx="7122" formatCode="dd\-mmm\-yy\ hh:mm:ss">
                  <c:v>42206.666666666672</c:v>
                </c:pt>
                <c:pt idx="7123" formatCode="dd\-mmm\-yy\ hh:mm:ss">
                  <c:v>42206.833333333328</c:v>
                </c:pt>
                <c:pt idx="7124" formatCode="dd\-mmm\-yy\ hh:mm:ss">
                  <c:v>42207</c:v>
                </c:pt>
                <c:pt idx="7125" formatCode="dd\-mmm\-yy\ hh:mm:ss">
                  <c:v>42207.166666666672</c:v>
                </c:pt>
                <c:pt idx="7126" formatCode="dd\-mmm\-yy\ hh:mm:ss">
                  <c:v>42207.333333333328</c:v>
                </c:pt>
                <c:pt idx="7127" formatCode="dd\-mmm\-yy\ hh:mm:ss">
                  <c:v>42207.5</c:v>
                </c:pt>
                <c:pt idx="7128" formatCode="dd\-mmm\-yy\ hh:mm:ss">
                  <c:v>42207.666666666672</c:v>
                </c:pt>
                <c:pt idx="7129" formatCode="dd\-mmm\-yy\ hh:mm:ss">
                  <c:v>42207.833333333328</c:v>
                </c:pt>
                <c:pt idx="7130" formatCode="dd\-mmm\-yy\ hh:mm:ss">
                  <c:v>42208</c:v>
                </c:pt>
                <c:pt idx="7131" formatCode="dd\-mmm\-yy\ hh:mm:ss">
                  <c:v>42208.166666666672</c:v>
                </c:pt>
                <c:pt idx="7132" formatCode="dd\-mmm\-yy\ hh:mm:ss">
                  <c:v>42208.333333333328</c:v>
                </c:pt>
                <c:pt idx="7133" formatCode="dd\-mmm\-yy\ hh:mm:ss">
                  <c:v>42208.5</c:v>
                </c:pt>
                <c:pt idx="7134" formatCode="dd\-mmm\-yy\ hh:mm:ss">
                  <c:v>42208.666666666672</c:v>
                </c:pt>
                <c:pt idx="7135" formatCode="dd\-mmm\-yy\ hh:mm:ss">
                  <c:v>42208.833333333328</c:v>
                </c:pt>
                <c:pt idx="7136" formatCode="dd\-mmm\-yy\ hh:mm:ss">
                  <c:v>42209</c:v>
                </c:pt>
                <c:pt idx="7137" formatCode="dd\-mmm\-yy\ hh:mm:ss">
                  <c:v>42209.166666666672</c:v>
                </c:pt>
                <c:pt idx="7138" formatCode="dd\-mmm\-yy\ hh:mm:ss">
                  <c:v>42209.333333333328</c:v>
                </c:pt>
                <c:pt idx="7139" formatCode="dd\-mmm\-yy\ hh:mm:ss">
                  <c:v>42209.5</c:v>
                </c:pt>
                <c:pt idx="7140" formatCode="dd\-mmm\-yy\ hh:mm:ss">
                  <c:v>42209.666666666672</c:v>
                </c:pt>
                <c:pt idx="7141" formatCode="dd\-mmm\-yy\ hh:mm:ss">
                  <c:v>42209.833333333328</c:v>
                </c:pt>
                <c:pt idx="7142" formatCode="dd\-mmm\-yy\ hh:mm:ss">
                  <c:v>42210</c:v>
                </c:pt>
                <c:pt idx="7143" formatCode="dd\-mmm\-yy\ hh:mm:ss">
                  <c:v>42210.166666666672</c:v>
                </c:pt>
                <c:pt idx="7144" formatCode="dd\-mmm\-yy\ hh:mm:ss">
                  <c:v>42210.333333333328</c:v>
                </c:pt>
                <c:pt idx="7145" formatCode="dd\-mmm\-yy\ hh:mm:ss">
                  <c:v>42210.5</c:v>
                </c:pt>
                <c:pt idx="7146" formatCode="dd\-mmm\-yy\ hh:mm:ss">
                  <c:v>42210.666666666672</c:v>
                </c:pt>
                <c:pt idx="7147" formatCode="dd\-mmm\-yy\ hh:mm:ss">
                  <c:v>42210.833333333328</c:v>
                </c:pt>
                <c:pt idx="7148" formatCode="dd\-mmm\-yy\ hh:mm:ss">
                  <c:v>42211</c:v>
                </c:pt>
                <c:pt idx="7149" formatCode="dd\-mmm\-yy\ hh:mm:ss">
                  <c:v>42211.166666666672</c:v>
                </c:pt>
                <c:pt idx="7150" formatCode="dd\-mmm\-yy\ hh:mm:ss">
                  <c:v>42211.333333333328</c:v>
                </c:pt>
                <c:pt idx="7151" formatCode="dd\-mmm\-yy\ hh:mm:ss">
                  <c:v>42211.5</c:v>
                </c:pt>
                <c:pt idx="7152" formatCode="dd\-mmm\-yy\ hh:mm:ss">
                  <c:v>42211.666666666672</c:v>
                </c:pt>
                <c:pt idx="7153" formatCode="dd\-mmm\-yy\ hh:mm:ss">
                  <c:v>42211.833333333328</c:v>
                </c:pt>
                <c:pt idx="7154" formatCode="dd\-mmm\-yy\ hh:mm:ss">
                  <c:v>42212</c:v>
                </c:pt>
                <c:pt idx="7155" formatCode="dd\-mmm\-yy\ hh:mm:ss">
                  <c:v>42212.166666666672</c:v>
                </c:pt>
                <c:pt idx="7156" formatCode="dd\-mmm\-yy\ hh:mm:ss">
                  <c:v>42212.333333333328</c:v>
                </c:pt>
                <c:pt idx="7157" formatCode="dd\-mmm\-yy\ hh:mm:ss">
                  <c:v>42212.5</c:v>
                </c:pt>
                <c:pt idx="7158" formatCode="dd\-mmm\-yy\ hh:mm:ss">
                  <c:v>42212.666666666672</c:v>
                </c:pt>
                <c:pt idx="7159" formatCode="dd\-mmm\-yy\ hh:mm:ss">
                  <c:v>42212.833333333328</c:v>
                </c:pt>
                <c:pt idx="7160" formatCode="dd\-mmm\-yy\ hh:mm:ss">
                  <c:v>42213</c:v>
                </c:pt>
                <c:pt idx="7161" formatCode="dd\-mmm\-yy\ hh:mm:ss">
                  <c:v>42213.166666666672</c:v>
                </c:pt>
                <c:pt idx="7162" formatCode="dd\-mmm\-yy\ hh:mm:ss">
                  <c:v>42213.333333333328</c:v>
                </c:pt>
                <c:pt idx="7163" formatCode="dd\-mmm\-yy\ hh:mm:ss">
                  <c:v>42213.5</c:v>
                </c:pt>
                <c:pt idx="7164" formatCode="dd\-mmm\-yy\ hh:mm:ss">
                  <c:v>42213.666666666672</c:v>
                </c:pt>
                <c:pt idx="7165" formatCode="dd\-mmm\-yy\ hh:mm:ss">
                  <c:v>42213.833333333328</c:v>
                </c:pt>
                <c:pt idx="7166" formatCode="dd\-mmm\-yy\ hh:mm:ss">
                  <c:v>42214</c:v>
                </c:pt>
                <c:pt idx="7167" formatCode="dd\-mmm\-yy\ hh:mm:ss">
                  <c:v>42214.166666666672</c:v>
                </c:pt>
                <c:pt idx="7168" formatCode="dd\-mmm\-yy\ hh:mm:ss">
                  <c:v>42214.333333333328</c:v>
                </c:pt>
                <c:pt idx="7169" formatCode="dd\-mmm\-yy\ hh:mm:ss">
                  <c:v>42214.5</c:v>
                </c:pt>
                <c:pt idx="7170" formatCode="dd\-mmm\-yy\ hh:mm:ss">
                  <c:v>42214.666666666672</c:v>
                </c:pt>
                <c:pt idx="7171" formatCode="dd\-mmm\-yy\ hh:mm:ss">
                  <c:v>42214.833333333328</c:v>
                </c:pt>
                <c:pt idx="7172" formatCode="dd\-mmm\-yy\ hh:mm:ss">
                  <c:v>42215</c:v>
                </c:pt>
                <c:pt idx="7173" formatCode="dd\-mmm\-yy\ hh:mm:ss">
                  <c:v>42215.166666666672</c:v>
                </c:pt>
                <c:pt idx="7174" formatCode="dd\-mmm\-yy\ hh:mm:ss">
                  <c:v>42215.333333333328</c:v>
                </c:pt>
                <c:pt idx="7175" formatCode="dd\-mmm\-yy\ hh:mm:ss">
                  <c:v>42215.5</c:v>
                </c:pt>
                <c:pt idx="7176" formatCode="dd\-mmm\-yy\ hh:mm:ss">
                  <c:v>42215.666666666672</c:v>
                </c:pt>
                <c:pt idx="7177" formatCode="dd\-mmm\-yy\ hh:mm:ss">
                  <c:v>42215.833333333328</c:v>
                </c:pt>
                <c:pt idx="7178" formatCode="dd\-mmm\-yy\ hh:mm:ss">
                  <c:v>42216</c:v>
                </c:pt>
                <c:pt idx="7179" formatCode="dd\-mmm\-yy\ hh:mm:ss">
                  <c:v>42216.166666666672</c:v>
                </c:pt>
                <c:pt idx="7180" formatCode="dd\-mmm\-yy\ hh:mm:ss">
                  <c:v>42216.333333333328</c:v>
                </c:pt>
                <c:pt idx="7181" formatCode="dd\-mmm\-yy\ hh:mm:ss">
                  <c:v>42216.5</c:v>
                </c:pt>
                <c:pt idx="7182" formatCode="dd\-mmm\-yy\ hh:mm:ss">
                  <c:v>42216.666666666672</c:v>
                </c:pt>
                <c:pt idx="7183" formatCode="dd\-mmm\-yy\ hh:mm:ss">
                  <c:v>42216.833333333328</c:v>
                </c:pt>
                <c:pt idx="7184" formatCode="dd\-mmm\-yy\ hh:mm:ss">
                  <c:v>42217</c:v>
                </c:pt>
                <c:pt idx="7185" formatCode="dd\-mmm\-yy\ hh:mm:ss">
                  <c:v>42217.166666666672</c:v>
                </c:pt>
                <c:pt idx="7186" formatCode="dd\-mmm\-yy\ hh:mm:ss">
                  <c:v>42217.333333333328</c:v>
                </c:pt>
                <c:pt idx="7187" formatCode="dd\-mmm\-yy\ hh:mm:ss">
                  <c:v>42217.5</c:v>
                </c:pt>
                <c:pt idx="7188" formatCode="dd\-mmm\-yy\ hh:mm:ss">
                  <c:v>42217.666666666672</c:v>
                </c:pt>
                <c:pt idx="7189" formatCode="dd\-mmm\-yy\ hh:mm:ss">
                  <c:v>42217.833333333328</c:v>
                </c:pt>
                <c:pt idx="7190" formatCode="dd\-mmm\-yy\ hh:mm:ss">
                  <c:v>42218</c:v>
                </c:pt>
                <c:pt idx="7191" formatCode="dd\-mmm\-yy\ hh:mm:ss">
                  <c:v>42218.166666666672</c:v>
                </c:pt>
                <c:pt idx="7192" formatCode="dd\-mmm\-yy\ hh:mm:ss">
                  <c:v>42218.333333333328</c:v>
                </c:pt>
                <c:pt idx="7193" formatCode="dd\-mmm\-yy\ hh:mm:ss">
                  <c:v>42218.5</c:v>
                </c:pt>
                <c:pt idx="7194" formatCode="dd\-mmm\-yy\ hh:mm:ss">
                  <c:v>42218.666666666672</c:v>
                </c:pt>
                <c:pt idx="7195" formatCode="dd\-mmm\-yy\ hh:mm:ss">
                  <c:v>42218.833333333328</c:v>
                </c:pt>
                <c:pt idx="7196" formatCode="dd\-mmm\-yy\ hh:mm:ss">
                  <c:v>42219</c:v>
                </c:pt>
                <c:pt idx="7197" formatCode="dd\-mmm\-yy\ hh:mm:ss">
                  <c:v>42219.166666666672</c:v>
                </c:pt>
                <c:pt idx="7198" formatCode="dd\-mmm\-yy\ hh:mm:ss">
                  <c:v>42219.333333333328</c:v>
                </c:pt>
                <c:pt idx="7199" formatCode="dd\-mmm\-yy\ hh:mm:ss">
                  <c:v>42219.5</c:v>
                </c:pt>
                <c:pt idx="7200" formatCode="dd\-mmm\-yy\ hh:mm:ss">
                  <c:v>42219.666666666672</c:v>
                </c:pt>
                <c:pt idx="7201" formatCode="dd\-mmm\-yy\ hh:mm:ss">
                  <c:v>42219.833333333328</c:v>
                </c:pt>
                <c:pt idx="7202" formatCode="dd\-mmm\-yy\ hh:mm:ss">
                  <c:v>42220</c:v>
                </c:pt>
                <c:pt idx="7203" formatCode="dd\-mmm\-yy\ hh:mm:ss">
                  <c:v>42220.166666666672</c:v>
                </c:pt>
                <c:pt idx="7204" formatCode="dd\-mmm\-yy\ hh:mm:ss">
                  <c:v>42220.333333333328</c:v>
                </c:pt>
                <c:pt idx="7205" formatCode="dd\-mmm\-yy\ hh:mm:ss">
                  <c:v>42220.5</c:v>
                </c:pt>
                <c:pt idx="7206" formatCode="dd\-mmm\-yy\ hh:mm:ss">
                  <c:v>42220.666666666672</c:v>
                </c:pt>
                <c:pt idx="7207" formatCode="dd\-mmm\-yy\ hh:mm:ss">
                  <c:v>42220.833333333328</c:v>
                </c:pt>
                <c:pt idx="7208" formatCode="dd\-mmm\-yy\ hh:mm:ss">
                  <c:v>42221</c:v>
                </c:pt>
                <c:pt idx="7209" formatCode="dd\-mmm\-yy\ hh:mm:ss">
                  <c:v>42221.166666666672</c:v>
                </c:pt>
                <c:pt idx="7210" formatCode="dd\-mmm\-yy\ hh:mm:ss">
                  <c:v>42221.333333333328</c:v>
                </c:pt>
                <c:pt idx="7211" formatCode="dd\-mmm\-yy\ hh:mm:ss">
                  <c:v>42221.5</c:v>
                </c:pt>
                <c:pt idx="7212" formatCode="dd\-mmm\-yy\ hh:mm:ss">
                  <c:v>42221.666666666672</c:v>
                </c:pt>
                <c:pt idx="7213" formatCode="dd\-mmm\-yy\ hh:mm:ss">
                  <c:v>42221.833333333328</c:v>
                </c:pt>
                <c:pt idx="7214" formatCode="dd\-mmm\-yy\ hh:mm:ss">
                  <c:v>42222</c:v>
                </c:pt>
                <c:pt idx="7215" formatCode="dd\-mmm\-yy\ hh:mm:ss">
                  <c:v>42222.166666666672</c:v>
                </c:pt>
                <c:pt idx="7216" formatCode="dd\-mmm\-yy\ hh:mm:ss">
                  <c:v>42222.333333333328</c:v>
                </c:pt>
                <c:pt idx="7217" formatCode="dd\-mmm\-yy\ hh:mm:ss">
                  <c:v>42222.5</c:v>
                </c:pt>
                <c:pt idx="7218" formatCode="dd\-mmm\-yy\ hh:mm:ss">
                  <c:v>42222.666666666672</c:v>
                </c:pt>
                <c:pt idx="7219" formatCode="dd\-mmm\-yy\ hh:mm:ss">
                  <c:v>42222.833333333328</c:v>
                </c:pt>
                <c:pt idx="7220" formatCode="dd\-mmm\-yy\ hh:mm:ss">
                  <c:v>42223</c:v>
                </c:pt>
                <c:pt idx="7221" formatCode="dd\-mmm\-yy\ hh:mm:ss">
                  <c:v>42223.166666666672</c:v>
                </c:pt>
                <c:pt idx="7222" formatCode="dd\-mmm\-yy\ hh:mm:ss">
                  <c:v>42223.333333333328</c:v>
                </c:pt>
                <c:pt idx="7223" formatCode="dd\-mmm\-yy\ hh:mm:ss">
                  <c:v>42223.5</c:v>
                </c:pt>
                <c:pt idx="7224" formatCode="dd\-mmm\-yy\ hh:mm:ss">
                  <c:v>42223.666666666672</c:v>
                </c:pt>
                <c:pt idx="7225" formatCode="dd\-mmm\-yy\ hh:mm:ss">
                  <c:v>42223.833333333328</c:v>
                </c:pt>
                <c:pt idx="7226" formatCode="dd\-mmm\-yy\ hh:mm:ss">
                  <c:v>42224</c:v>
                </c:pt>
                <c:pt idx="7227" formatCode="dd\-mmm\-yy\ hh:mm:ss">
                  <c:v>42224.166666666672</c:v>
                </c:pt>
                <c:pt idx="7228" formatCode="dd\-mmm\-yy\ hh:mm:ss">
                  <c:v>42224.333333333328</c:v>
                </c:pt>
                <c:pt idx="7229" formatCode="dd\-mmm\-yy\ hh:mm:ss">
                  <c:v>42224.5</c:v>
                </c:pt>
                <c:pt idx="7230" formatCode="dd\-mmm\-yy\ hh:mm:ss">
                  <c:v>42224.666666666672</c:v>
                </c:pt>
                <c:pt idx="7231" formatCode="dd\-mmm\-yy\ hh:mm:ss">
                  <c:v>42224.833333333328</c:v>
                </c:pt>
                <c:pt idx="7232" formatCode="dd\-mmm\-yy\ hh:mm:ss">
                  <c:v>42225</c:v>
                </c:pt>
                <c:pt idx="7233" formatCode="dd\-mmm\-yy\ hh:mm:ss">
                  <c:v>42225.166666666672</c:v>
                </c:pt>
                <c:pt idx="7234" formatCode="dd\-mmm\-yy\ hh:mm:ss">
                  <c:v>42225.333333333328</c:v>
                </c:pt>
                <c:pt idx="7235" formatCode="dd\-mmm\-yy\ hh:mm:ss">
                  <c:v>42225.5</c:v>
                </c:pt>
                <c:pt idx="7236" formatCode="dd\-mmm\-yy\ hh:mm:ss">
                  <c:v>42225.666666666672</c:v>
                </c:pt>
                <c:pt idx="7237" formatCode="dd\-mmm\-yy\ hh:mm:ss">
                  <c:v>42225.833333333328</c:v>
                </c:pt>
                <c:pt idx="7238" formatCode="dd\-mmm\-yy\ hh:mm:ss">
                  <c:v>42226</c:v>
                </c:pt>
                <c:pt idx="7239" formatCode="dd\-mmm\-yy\ hh:mm:ss">
                  <c:v>42226.166666666672</c:v>
                </c:pt>
                <c:pt idx="7240" formatCode="dd\-mmm\-yy\ hh:mm:ss">
                  <c:v>42226.333333333328</c:v>
                </c:pt>
                <c:pt idx="7241" formatCode="dd\-mmm\-yy\ hh:mm:ss">
                  <c:v>42226.5</c:v>
                </c:pt>
                <c:pt idx="7242" formatCode="dd\-mmm\-yy\ hh:mm:ss">
                  <c:v>42226.666666666672</c:v>
                </c:pt>
                <c:pt idx="7243" formatCode="dd\-mmm\-yy\ hh:mm:ss">
                  <c:v>42226.833333333328</c:v>
                </c:pt>
                <c:pt idx="7244" formatCode="dd\-mmm\-yy\ hh:mm:ss">
                  <c:v>42227</c:v>
                </c:pt>
                <c:pt idx="7245" formatCode="dd\-mmm\-yy\ hh:mm:ss">
                  <c:v>42227.166666666672</c:v>
                </c:pt>
                <c:pt idx="7246" formatCode="dd\-mmm\-yy\ hh:mm:ss">
                  <c:v>42227.333333333328</c:v>
                </c:pt>
                <c:pt idx="7247" formatCode="dd\-mmm\-yy\ hh:mm:ss">
                  <c:v>42227.5</c:v>
                </c:pt>
                <c:pt idx="7248" formatCode="dd\-mmm\-yy\ hh:mm:ss">
                  <c:v>42227.666666666672</c:v>
                </c:pt>
                <c:pt idx="7249" formatCode="dd\-mmm\-yy\ hh:mm:ss">
                  <c:v>42227.833333333328</c:v>
                </c:pt>
                <c:pt idx="7250" formatCode="dd\-mmm\-yy\ hh:mm:ss">
                  <c:v>42228</c:v>
                </c:pt>
                <c:pt idx="7251" formatCode="dd\-mmm\-yy\ hh:mm:ss">
                  <c:v>42228.166666666672</c:v>
                </c:pt>
                <c:pt idx="7252" formatCode="dd\-mmm\-yy\ hh:mm:ss">
                  <c:v>42228.333333333328</c:v>
                </c:pt>
                <c:pt idx="7253" formatCode="dd\-mmm\-yy\ hh:mm:ss">
                  <c:v>42228.5</c:v>
                </c:pt>
                <c:pt idx="7254" formatCode="dd\-mmm\-yy\ hh:mm:ss">
                  <c:v>42228.666666666672</c:v>
                </c:pt>
                <c:pt idx="7255" formatCode="dd\-mmm\-yy\ hh:mm:ss">
                  <c:v>42228.833333333328</c:v>
                </c:pt>
                <c:pt idx="7256" formatCode="dd\-mmm\-yy\ hh:mm:ss">
                  <c:v>42229</c:v>
                </c:pt>
                <c:pt idx="7257" formatCode="dd\-mmm\-yy\ hh:mm:ss">
                  <c:v>42229.166666666672</c:v>
                </c:pt>
                <c:pt idx="7258" formatCode="dd\-mmm\-yy\ hh:mm:ss">
                  <c:v>42229.333333333328</c:v>
                </c:pt>
                <c:pt idx="7259" formatCode="dd\-mmm\-yy\ hh:mm:ss">
                  <c:v>42229.5</c:v>
                </c:pt>
                <c:pt idx="7260" formatCode="dd\-mmm\-yy\ hh:mm:ss">
                  <c:v>42229.666666666672</c:v>
                </c:pt>
                <c:pt idx="7261" formatCode="dd\-mmm\-yy\ hh:mm:ss">
                  <c:v>42229.833333333328</c:v>
                </c:pt>
                <c:pt idx="7262" formatCode="dd\-mmm\-yy\ hh:mm:ss">
                  <c:v>42230</c:v>
                </c:pt>
                <c:pt idx="7263" formatCode="dd\-mmm\-yy\ hh:mm:ss">
                  <c:v>42230.166666666672</c:v>
                </c:pt>
                <c:pt idx="7264" formatCode="dd\-mmm\-yy\ hh:mm:ss">
                  <c:v>42230.333333333328</c:v>
                </c:pt>
                <c:pt idx="7265" formatCode="dd\-mmm\-yy\ hh:mm:ss">
                  <c:v>42230.5</c:v>
                </c:pt>
                <c:pt idx="7266" formatCode="dd\-mmm\-yy\ hh:mm:ss">
                  <c:v>42230.666666666672</c:v>
                </c:pt>
                <c:pt idx="7267" formatCode="dd\-mmm\-yy\ hh:mm:ss">
                  <c:v>42230.833333333328</c:v>
                </c:pt>
                <c:pt idx="7268" formatCode="dd\-mmm\-yy\ hh:mm:ss">
                  <c:v>42231</c:v>
                </c:pt>
                <c:pt idx="7269" formatCode="dd\-mmm\-yy\ hh:mm:ss">
                  <c:v>42231.166666666672</c:v>
                </c:pt>
                <c:pt idx="7270" formatCode="dd\-mmm\-yy\ hh:mm:ss">
                  <c:v>42231.333333333328</c:v>
                </c:pt>
                <c:pt idx="7271" formatCode="dd\-mmm\-yy\ hh:mm:ss">
                  <c:v>42231.5</c:v>
                </c:pt>
                <c:pt idx="7272" formatCode="dd\-mmm\-yy\ hh:mm:ss">
                  <c:v>42231.666666666672</c:v>
                </c:pt>
                <c:pt idx="7273" formatCode="dd\-mmm\-yy\ hh:mm:ss">
                  <c:v>42231.833333333328</c:v>
                </c:pt>
                <c:pt idx="7274" formatCode="dd\-mmm\-yy\ hh:mm:ss">
                  <c:v>42232</c:v>
                </c:pt>
                <c:pt idx="7275" formatCode="dd\-mmm\-yy\ hh:mm:ss">
                  <c:v>42232.166666666672</c:v>
                </c:pt>
                <c:pt idx="7276" formatCode="dd\-mmm\-yy\ hh:mm:ss">
                  <c:v>42232.333333333328</c:v>
                </c:pt>
                <c:pt idx="7277" formatCode="dd\-mmm\-yy\ hh:mm:ss">
                  <c:v>42232.5</c:v>
                </c:pt>
                <c:pt idx="7278" formatCode="dd\-mmm\-yy\ hh:mm:ss">
                  <c:v>42232.666666666672</c:v>
                </c:pt>
                <c:pt idx="7279" formatCode="dd\-mmm\-yy\ hh:mm:ss">
                  <c:v>42232.833333333328</c:v>
                </c:pt>
                <c:pt idx="7280" formatCode="dd\-mmm\-yy\ hh:mm:ss">
                  <c:v>42233</c:v>
                </c:pt>
                <c:pt idx="7281" formatCode="dd\-mmm\-yy\ hh:mm:ss">
                  <c:v>42233.166666666672</c:v>
                </c:pt>
                <c:pt idx="7282" formatCode="dd\-mmm\-yy\ hh:mm:ss">
                  <c:v>42233.333333333328</c:v>
                </c:pt>
                <c:pt idx="7283" formatCode="dd\-mmm\-yy\ hh:mm:ss">
                  <c:v>42233.5</c:v>
                </c:pt>
                <c:pt idx="7284" formatCode="dd\-mmm\-yy\ hh:mm:ss">
                  <c:v>42233.666666666672</c:v>
                </c:pt>
                <c:pt idx="7285" formatCode="dd\-mmm\-yy\ hh:mm:ss">
                  <c:v>42233.833333333328</c:v>
                </c:pt>
                <c:pt idx="7286" formatCode="dd\-mmm\-yy\ hh:mm:ss">
                  <c:v>42234</c:v>
                </c:pt>
                <c:pt idx="7287" formatCode="dd\-mmm\-yy\ hh:mm:ss">
                  <c:v>42234.166666666672</c:v>
                </c:pt>
                <c:pt idx="7288" formatCode="dd\-mmm\-yy\ hh:mm:ss">
                  <c:v>42234.333333333328</c:v>
                </c:pt>
                <c:pt idx="7289" formatCode="dd\-mmm\-yy\ hh:mm:ss">
                  <c:v>42234.5</c:v>
                </c:pt>
                <c:pt idx="7290" formatCode="dd\-mmm\-yy\ hh:mm:ss">
                  <c:v>42234.666666666672</c:v>
                </c:pt>
                <c:pt idx="7291" formatCode="dd\-mmm\-yy\ hh:mm:ss">
                  <c:v>42234.833333333328</c:v>
                </c:pt>
                <c:pt idx="7292" formatCode="dd\-mmm\-yy\ hh:mm:ss">
                  <c:v>42235</c:v>
                </c:pt>
                <c:pt idx="7293" formatCode="dd\-mmm\-yy\ hh:mm:ss">
                  <c:v>42235.166666666672</c:v>
                </c:pt>
                <c:pt idx="7294" formatCode="dd\-mmm\-yy\ hh:mm:ss">
                  <c:v>42235.333333333328</c:v>
                </c:pt>
                <c:pt idx="7295" formatCode="dd\-mmm\-yy\ hh:mm:ss">
                  <c:v>42235.5</c:v>
                </c:pt>
                <c:pt idx="7296" formatCode="dd\-mmm\-yy\ hh:mm:ss">
                  <c:v>42235.666666666672</c:v>
                </c:pt>
                <c:pt idx="7297" formatCode="dd\-mmm\-yy\ hh:mm:ss">
                  <c:v>42235.833333333328</c:v>
                </c:pt>
                <c:pt idx="7298" formatCode="dd\-mmm\-yy\ hh:mm:ss">
                  <c:v>42236</c:v>
                </c:pt>
                <c:pt idx="7299" formatCode="dd\-mmm\-yy\ hh:mm:ss">
                  <c:v>42236.166666666672</c:v>
                </c:pt>
                <c:pt idx="7300" formatCode="dd\-mmm\-yy\ hh:mm:ss">
                  <c:v>42236.333333333328</c:v>
                </c:pt>
                <c:pt idx="7301" formatCode="dd\-mmm\-yy\ hh:mm:ss">
                  <c:v>42236.5</c:v>
                </c:pt>
                <c:pt idx="7302" formatCode="dd\-mmm\-yy\ hh:mm:ss">
                  <c:v>42236.666666666672</c:v>
                </c:pt>
                <c:pt idx="7303" formatCode="dd\-mmm\-yy\ hh:mm:ss">
                  <c:v>42236.833333333328</c:v>
                </c:pt>
                <c:pt idx="7304" formatCode="dd\-mmm\-yy\ hh:mm:ss">
                  <c:v>42237</c:v>
                </c:pt>
                <c:pt idx="7305" formatCode="dd\-mmm\-yy\ hh:mm:ss">
                  <c:v>42237.166666666672</c:v>
                </c:pt>
                <c:pt idx="7306" formatCode="dd\-mmm\-yy\ hh:mm:ss">
                  <c:v>42237.333333333328</c:v>
                </c:pt>
                <c:pt idx="7307" formatCode="dd\-mmm\-yy\ hh:mm:ss">
                  <c:v>42237.5</c:v>
                </c:pt>
                <c:pt idx="7308" formatCode="dd\-mmm\-yy\ hh:mm:ss">
                  <c:v>42237.666666666672</c:v>
                </c:pt>
                <c:pt idx="7309" formatCode="dd\-mmm\-yy\ hh:mm:ss">
                  <c:v>42237.833333333328</c:v>
                </c:pt>
                <c:pt idx="7310" formatCode="dd\-mmm\-yy\ hh:mm:ss">
                  <c:v>42238</c:v>
                </c:pt>
                <c:pt idx="7311" formatCode="dd\-mmm\-yy\ hh:mm:ss">
                  <c:v>42238.166666666672</c:v>
                </c:pt>
                <c:pt idx="7312" formatCode="dd\-mmm\-yy\ hh:mm:ss">
                  <c:v>42238.333333333328</c:v>
                </c:pt>
                <c:pt idx="7313" formatCode="dd\-mmm\-yy\ hh:mm:ss">
                  <c:v>42238.5</c:v>
                </c:pt>
                <c:pt idx="7314" formatCode="dd\-mmm\-yy\ hh:mm:ss">
                  <c:v>42238.666666666672</c:v>
                </c:pt>
                <c:pt idx="7315" formatCode="dd\-mmm\-yy\ hh:mm:ss">
                  <c:v>42238.833333333328</c:v>
                </c:pt>
                <c:pt idx="7316" formatCode="dd\-mmm\-yy\ hh:mm:ss">
                  <c:v>42239</c:v>
                </c:pt>
                <c:pt idx="7317" formatCode="dd\-mmm\-yy\ hh:mm:ss">
                  <c:v>42239.166666666672</c:v>
                </c:pt>
                <c:pt idx="7318" formatCode="dd\-mmm\-yy\ hh:mm:ss">
                  <c:v>42239.333333333328</c:v>
                </c:pt>
                <c:pt idx="7319" formatCode="dd\-mmm\-yy\ hh:mm:ss">
                  <c:v>42239.5</c:v>
                </c:pt>
                <c:pt idx="7320" formatCode="dd\-mmm\-yy\ hh:mm:ss">
                  <c:v>42239.666666666672</c:v>
                </c:pt>
                <c:pt idx="7321" formatCode="dd\-mmm\-yy\ hh:mm:ss">
                  <c:v>42239.833333333328</c:v>
                </c:pt>
                <c:pt idx="7322" formatCode="dd\-mmm\-yy\ hh:mm:ss">
                  <c:v>42240</c:v>
                </c:pt>
                <c:pt idx="7323" formatCode="dd\-mmm\-yy\ hh:mm:ss">
                  <c:v>42240.166666666672</c:v>
                </c:pt>
                <c:pt idx="7324" formatCode="dd\-mmm\-yy\ hh:mm:ss">
                  <c:v>42240.333333333328</c:v>
                </c:pt>
                <c:pt idx="7325" formatCode="dd\-mmm\-yy\ hh:mm:ss">
                  <c:v>42240.5</c:v>
                </c:pt>
                <c:pt idx="7326" formatCode="dd\-mmm\-yy\ hh:mm:ss">
                  <c:v>42240.666666666672</c:v>
                </c:pt>
                <c:pt idx="7327" formatCode="dd\-mmm\-yy\ hh:mm:ss">
                  <c:v>42240.833333333328</c:v>
                </c:pt>
                <c:pt idx="7328" formatCode="dd\-mmm\-yy\ hh:mm:ss">
                  <c:v>42241</c:v>
                </c:pt>
                <c:pt idx="7329" formatCode="dd\-mmm\-yy\ hh:mm:ss">
                  <c:v>42241.166666666672</c:v>
                </c:pt>
                <c:pt idx="7330" formatCode="dd\-mmm\-yy\ hh:mm:ss">
                  <c:v>42241.333333333328</c:v>
                </c:pt>
                <c:pt idx="7331" formatCode="dd\-mmm\-yy\ hh:mm:ss">
                  <c:v>42241.5</c:v>
                </c:pt>
                <c:pt idx="7332" formatCode="dd\-mmm\-yy\ hh:mm:ss">
                  <c:v>42241.666666666672</c:v>
                </c:pt>
                <c:pt idx="7333" formatCode="dd\-mmm\-yy\ hh:mm:ss">
                  <c:v>42241.833333333328</c:v>
                </c:pt>
                <c:pt idx="7334" formatCode="dd\-mmm\-yy\ hh:mm:ss">
                  <c:v>42242</c:v>
                </c:pt>
                <c:pt idx="7335" formatCode="dd\-mmm\-yy\ hh:mm:ss">
                  <c:v>42242.166666666672</c:v>
                </c:pt>
                <c:pt idx="7336" formatCode="dd\-mmm\-yy\ hh:mm:ss">
                  <c:v>42242.333333333328</c:v>
                </c:pt>
                <c:pt idx="7337" formatCode="dd\-mmm\-yy\ hh:mm:ss">
                  <c:v>42242.5</c:v>
                </c:pt>
                <c:pt idx="7338" formatCode="dd\-mmm\-yy\ hh:mm:ss">
                  <c:v>42242.666666666672</c:v>
                </c:pt>
                <c:pt idx="7339" formatCode="dd\-mmm\-yy\ hh:mm:ss">
                  <c:v>42242.833333333328</c:v>
                </c:pt>
                <c:pt idx="7340" formatCode="dd\-mmm\-yy\ hh:mm:ss">
                  <c:v>42243</c:v>
                </c:pt>
                <c:pt idx="7341" formatCode="dd\-mmm\-yy\ hh:mm:ss">
                  <c:v>42243.166666666672</c:v>
                </c:pt>
                <c:pt idx="7342" formatCode="dd\-mmm\-yy\ hh:mm:ss">
                  <c:v>42243.333333333328</c:v>
                </c:pt>
                <c:pt idx="7343" formatCode="dd\-mmm\-yy\ hh:mm:ss">
                  <c:v>42243.5</c:v>
                </c:pt>
                <c:pt idx="7344" formatCode="dd\-mmm\-yy\ hh:mm:ss">
                  <c:v>42243.666666666672</c:v>
                </c:pt>
                <c:pt idx="7345" formatCode="dd\-mmm\-yy\ hh:mm:ss">
                  <c:v>42243.833333333328</c:v>
                </c:pt>
                <c:pt idx="7346" formatCode="dd\-mmm\-yy\ hh:mm:ss">
                  <c:v>42244</c:v>
                </c:pt>
                <c:pt idx="7347" formatCode="dd\-mmm\-yy\ hh:mm:ss">
                  <c:v>42244.166666666672</c:v>
                </c:pt>
                <c:pt idx="7348" formatCode="dd\-mmm\-yy\ hh:mm:ss">
                  <c:v>42244.333333333328</c:v>
                </c:pt>
                <c:pt idx="7349" formatCode="dd\-mmm\-yy\ hh:mm:ss">
                  <c:v>42244.5</c:v>
                </c:pt>
                <c:pt idx="7350" formatCode="dd\-mmm\-yy\ hh:mm:ss">
                  <c:v>42244.666666666672</c:v>
                </c:pt>
                <c:pt idx="7351" formatCode="dd\-mmm\-yy\ hh:mm:ss">
                  <c:v>42244.833333333328</c:v>
                </c:pt>
                <c:pt idx="7352" formatCode="dd\-mmm\-yy\ hh:mm:ss">
                  <c:v>42245</c:v>
                </c:pt>
                <c:pt idx="7353" formatCode="dd\-mmm\-yy\ hh:mm:ss">
                  <c:v>42245.166666666672</c:v>
                </c:pt>
                <c:pt idx="7354" formatCode="dd\-mmm\-yy\ hh:mm:ss">
                  <c:v>42245.333333333328</c:v>
                </c:pt>
                <c:pt idx="7355" formatCode="dd\-mmm\-yy\ hh:mm:ss">
                  <c:v>42245.5</c:v>
                </c:pt>
                <c:pt idx="7356" formatCode="dd\-mmm\-yy\ hh:mm:ss">
                  <c:v>42245.666666666672</c:v>
                </c:pt>
                <c:pt idx="7357" formatCode="dd\-mmm\-yy\ hh:mm:ss">
                  <c:v>42245.833333333328</c:v>
                </c:pt>
                <c:pt idx="7358" formatCode="dd\-mmm\-yy\ hh:mm:ss">
                  <c:v>42246</c:v>
                </c:pt>
                <c:pt idx="7359" formatCode="dd\-mmm\-yy\ hh:mm:ss">
                  <c:v>42246.166666666672</c:v>
                </c:pt>
                <c:pt idx="7360" formatCode="dd\-mmm\-yy\ hh:mm:ss">
                  <c:v>42246.333333333328</c:v>
                </c:pt>
                <c:pt idx="7361" formatCode="dd\-mmm\-yy\ hh:mm:ss">
                  <c:v>42246.5</c:v>
                </c:pt>
                <c:pt idx="7362" formatCode="dd\-mmm\-yy\ hh:mm:ss">
                  <c:v>42246.666666666672</c:v>
                </c:pt>
                <c:pt idx="7363" formatCode="dd\-mmm\-yy\ hh:mm:ss">
                  <c:v>42246.833333333328</c:v>
                </c:pt>
                <c:pt idx="7364" formatCode="dd\-mmm\-yy\ hh:mm:ss">
                  <c:v>42247</c:v>
                </c:pt>
                <c:pt idx="7365" formatCode="dd\-mmm\-yy\ hh:mm:ss">
                  <c:v>42247.166666666672</c:v>
                </c:pt>
                <c:pt idx="7366" formatCode="dd\-mmm\-yy\ hh:mm:ss">
                  <c:v>42247.333333333328</c:v>
                </c:pt>
                <c:pt idx="7367" formatCode="dd\-mmm\-yy\ hh:mm:ss">
                  <c:v>42247.5</c:v>
                </c:pt>
                <c:pt idx="7368" formatCode="dd\-mmm\-yy\ hh:mm:ss">
                  <c:v>42247.666666666672</c:v>
                </c:pt>
                <c:pt idx="7369" formatCode="dd\-mmm\-yy\ hh:mm:ss">
                  <c:v>42247.833333333328</c:v>
                </c:pt>
                <c:pt idx="7370" formatCode="dd\-mmm\-yy\ hh:mm:ss">
                  <c:v>42248</c:v>
                </c:pt>
                <c:pt idx="7371" formatCode="dd\-mmm\-yy\ hh:mm:ss">
                  <c:v>42248.166666666672</c:v>
                </c:pt>
                <c:pt idx="7372" formatCode="dd\-mmm\-yy\ hh:mm:ss">
                  <c:v>42248.333333333328</c:v>
                </c:pt>
                <c:pt idx="7373" formatCode="dd\-mmm\-yy\ hh:mm:ss">
                  <c:v>42248.5</c:v>
                </c:pt>
                <c:pt idx="7374" formatCode="dd\-mmm\-yy\ hh:mm:ss">
                  <c:v>42248.666666666672</c:v>
                </c:pt>
                <c:pt idx="7375" formatCode="dd\-mmm\-yy\ hh:mm:ss">
                  <c:v>42248.833333333328</c:v>
                </c:pt>
                <c:pt idx="7376" formatCode="dd\-mmm\-yy\ hh:mm:ss">
                  <c:v>42249</c:v>
                </c:pt>
                <c:pt idx="7377" formatCode="dd\-mmm\-yy\ hh:mm:ss">
                  <c:v>42249.166666666672</c:v>
                </c:pt>
                <c:pt idx="7378" formatCode="dd\-mmm\-yy\ hh:mm:ss">
                  <c:v>42249.333333333328</c:v>
                </c:pt>
                <c:pt idx="7379" formatCode="dd\-mmm\-yy\ hh:mm:ss">
                  <c:v>42249.5</c:v>
                </c:pt>
                <c:pt idx="7380" formatCode="dd\-mmm\-yy\ hh:mm:ss">
                  <c:v>42249.666666666672</c:v>
                </c:pt>
                <c:pt idx="7381" formatCode="dd\-mmm\-yy\ hh:mm:ss">
                  <c:v>42249.833333333328</c:v>
                </c:pt>
                <c:pt idx="7382" formatCode="dd\-mmm\-yy\ hh:mm:ss">
                  <c:v>42250</c:v>
                </c:pt>
                <c:pt idx="7383" formatCode="dd\-mmm\-yy\ hh:mm:ss">
                  <c:v>42250.166666666672</c:v>
                </c:pt>
                <c:pt idx="7384" formatCode="dd\-mmm\-yy\ hh:mm:ss">
                  <c:v>42250.333333333328</c:v>
                </c:pt>
                <c:pt idx="7385" formatCode="dd\-mmm\-yy\ hh:mm:ss">
                  <c:v>42250.5</c:v>
                </c:pt>
                <c:pt idx="7386" formatCode="dd\-mmm\-yy\ hh:mm:ss">
                  <c:v>42250.666666666672</c:v>
                </c:pt>
                <c:pt idx="7387" formatCode="dd\-mmm\-yy\ hh:mm:ss">
                  <c:v>42250.833333333328</c:v>
                </c:pt>
                <c:pt idx="7388" formatCode="dd\-mmm\-yy\ hh:mm:ss">
                  <c:v>42251</c:v>
                </c:pt>
                <c:pt idx="7389" formatCode="dd\-mmm\-yy\ hh:mm:ss">
                  <c:v>42251.166666666672</c:v>
                </c:pt>
                <c:pt idx="7390" formatCode="dd\-mmm\-yy\ hh:mm:ss">
                  <c:v>42251.333333333328</c:v>
                </c:pt>
                <c:pt idx="7391" formatCode="dd\-mmm\-yy\ hh:mm:ss">
                  <c:v>42251.5</c:v>
                </c:pt>
                <c:pt idx="7392" formatCode="dd\-mmm\-yy\ hh:mm:ss">
                  <c:v>42251.666666666672</c:v>
                </c:pt>
                <c:pt idx="7393" formatCode="dd\-mmm\-yy\ hh:mm:ss">
                  <c:v>42251.833333333328</c:v>
                </c:pt>
                <c:pt idx="7394" formatCode="dd\-mmm\-yy\ hh:mm:ss">
                  <c:v>42252</c:v>
                </c:pt>
                <c:pt idx="7395" formatCode="dd\-mmm\-yy\ hh:mm:ss">
                  <c:v>42252.166666666672</c:v>
                </c:pt>
                <c:pt idx="7396" formatCode="dd\-mmm\-yy\ hh:mm:ss">
                  <c:v>42252.333333333328</c:v>
                </c:pt>
                <c:pt idx="7397" formatCode="dd\-mmm\-yy\ hh:mm:ss">
                  <c:v>42252.5</c:v>
                </c:pt>
                <c:pt idx="7398" formatCode="dd\-mmm\-yy\ hh:mm:ss">
                  <c:v>42252.666666666672</c:v>
                </c:pt>
                <c:pt idx="7399" formatCode="dd\-mmm\-yy\ hh:mm:ss">
                  <c:v>42252.833333333328</c:v>
                </c:pt>
                <c:pt idx="7400" formatCode="dd\-mmm\-yy\ hh:mm:ss">
                  <c:v>42253</c:v>
                </c:pt>
                <c:pt idx="7401" formatCode="dd\-mmm\-yy\ hh:mm:ss">
                  <c:v>42253.166666666672</c:v>
                </c:pt>
                <c:pt idx="7402" formatCode="dd\-mmm\-yy\ hh:mm:ss">
                  <c:v>42253.333333333328</c:v>
                </c:pt>
                <c:pt idx="7403" formatCode="dd\-mmm\-yy\ hh:mm:ss">
                  <c:v>42253.5</c:v>
                </c:pt>
                <c:pt idx="7404" formatCode="dd\-mmm\-yy\ hh:mm:ss">
                  <c:v>42253.666666666672</c:v>
                </c:pt>
                <c:pt idx="7405" formatCode="dd\-mmm\-yy\ hh:mm:ss">
                  <c:v>42253.833333333328</c:v>
                </c:pt>
                <c:pt idx="7406" formatCode="dd\-mmm\-yy\ hh:mm:ss">
                  <c:v>42254</c:v>
                </c:pt>
                <c:pt idx="7407" formatCode="dd\-mmm\-yy\ hh:mm:ss">
                  <c:v>42254.166666666672</c:v>
                </c:pt>
                <c:pt idx="7408" formatCode="dd\-mmm\-yy\ hh:mm:ss">
                  <c:v>42254.333333333328</c:v>
                </c:pt>
                <c:pt idx="7409" formatCode="dd\-mmm\-yy\ hh:mm:ss">
                  <c:v>42254.5</c:v>
                </c:pt>
                <c:pt idx="7410" formatCode="dd\-mmm\-yy\ hh:mm:ss">
                  <c:v>42254.666666666672</c:v>
                </c:pt>
                <c:pt idx="7411" formatCode="dd\-mmm\-yy\ hh:mm:ss">
                  <c:v>42254.833333333328</c:v>
                </c:pt>
                <c:pt idx="7412" formatCode="dd\-mmm\-yy\ hh:mm:ss">
                  <c:v>42255</c:v>
                </c:pt>
                <c:pt idx="7413" formatCode="dd\-mmm\-yy\ hh:mm:ss">
                  <c:v>42255.166666666672</c:v>
                </c:pt>
                <c:pt idx="7414" formatCode="dd\-mmm\-yy\ hh:mm:ss">
                  <c:v>42255.333333333328</c:v>
                </c:pt>
                <c:pt idx="7415" formatCode="dd\-mmm\-yy\ hh:mm:ss">
                  <c:v>42255.5</c:v>
                </c:pt>
                <c:pt idx="7416" formatCode="dd\-mmm\-yy\ hh:mm:ss">
                  <c:v>42255.666666666672</c:v>
                </c:pt>
                <c:pt idx="7417" formatCode="dd\-mmm\-yy\ hh:mm:ss">
                  <c:v>42255.833333333328</c:v>
                </c:pt>
                <c:pt idx="7418" formatCode="dd\-mmm\-yy\ hh:mm:ss">
                  <c:v>42256</c:v>
                </c:pt>
                <c:pt idx="7419" formatCode="dd\-mmm\-yy\ hh:mm:ss">
                  <c:v>42256.166666666672</c:v>
                </c:pt>
                <c:pt idx="7420" formatCode="dd\-mmm\-yy\ hh:mm:ss">
                  <c:v>42256.333333333328</c:v>
                </c:pt>
                <c:pt idx="7421" formatCode="dd\-mmm\-yy\ hh:mm:ss">
                  <c:v>42256.5</c:v>
                </c:pt>
                <c:pt idx="7422" formatCode="dd\-mmm\-yy\ hh:mm:ss">
                  <c:v>42256.666666666672</c:v>
                </c:pt>
                <c:pt idx="7423" formatCode="dd\-mmm\-yy\ hh:mm:ss">
                  <c:v>42256.833333333328</c:v>
                </c:pt>
                <c:pt idx="7424" formatCode="dd\-mmm\-yy\ hh:mm:ss">
                  <c:v>42257</c:v>
                </c:pt>
                <c:pt idx="7425" formatCode="dd\-mmm\-yy\ hh:mm:ss">
                  <c:v>42257.166666666672</c:v>
                </c:pt>
                <c:pt idx="7426" formatCode="dd\-mmm\-yy\ hh:mm:ss">
                  <c:v>42257.333333333328</c:v>
                </c:pt>
                <c:pt idx="7427" formatCode="dd\-mmm\-yy\ hh:mm:ss">
                  <c:v>42257.5</c:v>
                </c:pt>
                <c:pt idx="7428" formatCode="dd\-mmm\-yy\ hh:mm:ss">
                  <c:v>42257.666666666672</c:v>
                </c:pt>
                <c:pt idx="7429" formatCode="dd\-mmm\-yy\ hh:mm:ss">
                  <c:v>42257.833333333328</c:v>
                </c:pt>
                <c:pt idx="7430" formatCode="dd\-mmm\-yy\ hh:mm:ss">
                  <c:v>42258</c:v>
                </c:pt>
                <c:pt idx="7431" formatCode="dd\-mmm\-yy\ hh:mm:ss">
                  <c:v>42258.166666666672</c:v>
                </c:pt>
                <c:pt idx="7432" formatCode="dd\-mmm\-yy\ hh:mm:ss">
                  <c:v>42258.333333333328</c:v>
                </c:pt>
                <c:pt idx="7433" formatCode="dd\-mmm\-yy\ hh:mm:ss">
                  <c:v>42258.5</c:v>
                </c:pt>
                <c:pt idx="7434" formatCode="dd\-mmm\-yy\ hh:mm:ss">
                  <c:v>42258.666666666672</c:v>
                </c:pt>
                <c:pt idx="7435" formatCode="dd\-mmm\-yy\ hh:mm:ss">
                  <c:v>42258.833333333328</c:v>
                </c:pt>
                <c:pt idx="7436" formatCode="dd\-mmm\-yy\ hh:mm:ss">
                  <c:v>42259</c:v>
                </c:pt>
                <c:pt idx="7437" formatCode="dd\-mmm\-yy\ hh:mm:ss">
                  <c:v>42259.166666666672</c:v>
                </c:pt>
                <c:pt idx="7438" formatCode="dd\-mmm\-yy\ hh:mm:ss">
                  <c:v>42259.333333333328</c:v>
                </c:pt>
                <c:pt idx="7439" formatCode="dd\-mmm\-yy\ hh:mm:ss">
                  <c:v>42259.5</c:v>
                </c:pt>
                <c:pt idx="7440" formatCode="dd\-mmm\-yy\ hh:mm:ss">
                  <c:v>42259.666666666672</c:v>
                </c:pt>
                <c:pt idx="7441" formatCode="dd\-mmm\-yy\ hh:mm:ss">
                  <c:v>42259.833333333328</c:v>
                </c:pt>
                <c:pt idx="7442" formatCode="dd\-mmm\-yy\ hh:mm:ss">
                  <c:v>42260</c:v>
                </c:pt>
                <c:pt idx="7443" formatCode="dd\-mmm\-yy\ hh:mm:ss">
                  <c:v>42260.166666666672</c:v>
                </c:pt>
                <c:pt idx="7444" formatCode="dd\-mmm\-yy\ hh:mm:ss">
                  <c:v>42260.333333333328</c:v>
                </c:pt>
                <c:pt idx="7445" formatCode="dd\-mmm\-yy\ hh:mm:ss">
                  <c:v>42260.5</c:v>
                </c:pt>
                <c:pt idx="7446" formatCode="dd\-mmm\-yy\ hh:mm:ss">
                  <c:v>42260.666666666672</c:v>
                </c:pt>
                <c:pt idx="7447" formatCode="dd\-mmm\-yy\ hh:mm:ss">
                  <c:v>42260.833333333328</c:v>
                </c:pt>
                <c:pt idx="7448" formatCode="dd\-mmm\-yy\ hh:mm:ss">
                  <c:v>42261</c:v>
                </c:pt>
                <c:pt idx="7449" formatCode="dd\-mmm\-yy\ hh:mm:ss">
                  <c:v>42261.166666666672</c:v>
                </c:pt>
                <c:pt idx="7450" formatCode="dd\-mmm\-yy\ hh:mm:ss">
                  <c:v>42261.333333333328</c:v>
                </c:pt>
                <c:pt idx="7451" formatCode="dd\-mmm\-yy\ hh:mm:ss">
                  <c:v>42261.5</c:v>
                </c:pt>
                <c:pt idx="7452" formatCode="dd\-mmm\-yy\ hh:mm:ss">
                  <c:v>42261.666666666672</c:v>
                </c:pt>
                <c:pt idx="7453" formatCode="dd\-mmm\-yy\ hh:mm:ss">
                  <c:v>42261.833333333328</c:v>
                </c:pt>
                <c:pt idx="7454" formatCode="dd\-mmm\-yy\ hh:mm:ss">
                  <c:v>42262</c:v>
                </c:pt>
                <c:pt idx="7455" formatCode="dd\-mmm\-yy\ hh:mm:ss">
                  <c:v>42262.166666666672</c:v>
                </c:pt>
                <c:pt idx="7456" formatCode="dd\-mmm\-yy\ hh:mm:ss">
                  <c:v>42262.333333333328</c:v>
                </c:pt>
                <c:pt idx="7457" formatCode="dd\-mmm\-yy\ hh:mm:ss">
                  <c:v>42262.5</c:v>
                </c:pt>
                <c:pt idx="7458" formatCode="dd\-mmm\-yy\ hh:mm:ss">
                  <c:v>42262.666666666672</c:v>
                </c:pt>
                <c:pt idx="7459" formatCode="dd\-mmm\-yy\ hh:mm:ss">
                  <c:v>42262.833333333328</c:v>
                </c:pt>
                <c:pt idx="7460" formatCode="dd\-mmm\-yy\ hh:mm:ss">
                  <c:v>42263</c:v>
                </c:pt>
                <c:pt idx="7461" formatCode="dd\-mmm\-yy\ hh:mm:ss">
                  <c:v>42263.166666666672</c:v>
                </c:pt>
                <c:pt idx="7462" formatCode="dd\-mmm\-yy\ hh:mm:ss">
                  <c:v>42263.333333333328</c:v>
                </c:pt>
                <c:pt idx="7463" formatCode="dd\-mmm\-yy\ hh:mm:ss">
                  <c:v>42263.5</c:v>
                </c:pt>
                <c:pt idx="7464" formatCode="dd\-mmm\-yy\ hh:mm:ss">
                  <c:v>42263.666666666672</c:v>
                </c:pt>
                <c:pt idx="7465" formatCode="dd\-mmm\-yy\ hh:mm:ss">
                  <c:v>42263.833333333328</c:v>
                </c:pt>
                <c:pt idx="7466" formatCode="dd\-mmm\-yy\ hh:mm:ss">
                  <c:v>42264</c:v>
                </c:pt>
                <c:pt idx="7467" formatCode="dd\-mmm\-yy\ hh:mm:ss">
                  <c:v>42264.166666666672</c:v>
                </c:pt>
                <c:pt idx="7468" formatCode="dd\-mmm\-yy\ hh:mm:ss">
                  <c:v>42264.333333333328</c:v>
                </c:pt>
                <c:pt idx="7469" formatCode="dd\-mmm\-yy\ hh:mm:ss">
                  <c:v>42264.5</c:v>
                </c:pt>
                <c:pt idx="7470" formatCode="dd\-mmm\-yy\ hh:mm:ss">
                  <c:v>42264.666666666672</c:v>
                </c:pt>
                <c:pt idx="7471" formatCode="dd\-mmm\-yy\ hh:mm:ss">
                  <c:v>42264.833333333328</c:v>
                </c:pt>
                <c:pt idx="7472" formatCode="dd\-mmm\-yy\ hh:mm:ss">
                  <c:v>42265</c:v>
                </c:pt>
                <c:pt idx="7473" formatCode="dd\-mmm\-yy\ hh:mm:ss">
                  <c:v>42265.166666666672</c:v>
                </c:pt>
                <c:pt idx="7474" formatCode="dd\-mmm\-yy\ hh:mm:ss">
                  <c:v>42265.333333333328</c:v>
                </c:pt>
                <c:pt idx="7475" formatCode="dd\-mmm\-yy\ hh:mm:ss">
                  <c:v>42265.5</c:v>
                </c:pt>
                <c:pt idx="7476" formatCode="dd\-mmm\-yy\ hh:mm:ss">
                  <c:v>42265.666666666672</c:v>
                </c:pt>
                <c:pt idx="7477" formatCode="dd\-mmm\-yy\ hh:mm:ss">
                  <c:v>42265.833333333328</c:v>
                </c:pt>
                <c:pt idx="7478" formatCode="dd\-mmm\-yy\ hh:mm:ss">
                  <c:v>42266</c:v>
                </c:pt>
                <c:pt idx="7479" formatCode="dd\-mmm\-yy\ hh:mm:ss">
                  <c:v>42266.166666666672</c:v>
                </c:pt>
                <c:pt idx="7480" formatCode="dd\-mmm\-yy\ hh:mm:ss">
                  <c:v>42266.333333333328</c:v>
                </c:pt>
                <c:pt idx="7481" formatCode="dd\-mmm\-yy\ hh:mm:ss">
                  <c:v>42266.5</c:v>
                </c:pt>
                <c:pt idx="7482" formatCode="dd\-mmm\-yy\ hh:mm:ss">
                  <c:v>42266.666666666672</c:v>
                </c:pt>
                <c:pt idx="7483" formatCode="dd\-mmm\-yy\ hh:mm:ss">
                  <c:v>42266.833333333328</c:v>
                </c:pt>
                <c:pt idx="7484" formatCode="dd\-mmm\-yy\ hh:mm:ss">
                  <c:v>42267</c:v>
                </c:pt>
                <c:pt idx="7485" formatCode="dd\-mmm\-yy\ hh:mm:ss">
                  <c:v>42267.166666666672</c:v>
                </c:pt>
                <c:pt idx="7486" formatCode="dd\-mmm\-yy\ hh:mm:ss">
                  <c:v>42267.333333333328</c:v>
                </c:pt>
                <c:pt idx="7487" formatCode="dd\-mmm\-yy\ hh:mm:ss">
                  <c:v>42267.5</c:v>
                </c:pt>
                <c:pt idx="7488" formatCode="dd\-mmm\-yy\ hh:mm:ss">
                  <c:v>42267.666666666672</c:v>
                </c:pt>
                <c:pt idx="7489" formatCode="dd\-mmm\-yy\ hh:mm:ss">
                  <c:v>42267.833333333328</c:v>
                </c:pt>
                <c:pt idx="7490" formatCode="dd\-mmm\-yy\ hh:mm:ss">
                  <c:v>42268</c:v>
                </c:pt>
                <c:pt idx="7491" formatCode="dd\-mmm\-yy\ hh:mm:ss">
                  <c:v>42268.166666666672</c:v>
                </c:pt>
                <c:pt idx="7492" formatCode="dd\-mmm\-yy\ hh:mm:ss">
                  <c:v>42268.333333333328</c:v>
                </c:pt>
                <c:pt idx="7493" formatCode="dd\-mmm\-yy\ hh:mm:ss">
                  <c:v>42268.5</c:v>
                </c:pt>
                <c:pt idx="7494" formatCode="dd\-mmm\-yy\ hh:mm:ss">
                  <c:v>42268.666666666672</c:v>
                </c:pt>
                <c:pt idx="7495" formatCode="dd\-mmm\-yy\ hh:mm:ss">
                  <c:v>42268.833333333328</c:v>
                </c:pt>
                <c:pt idx="7496" formatCode="dd\-mmm\-yy\ hh:mm:ss">
                  <c:v>42269</c:v>
                </c:pt>
                <c:pt idx="7497" formatCode="dd\-mmm\-yy\ hh:mm:ss">
                  <c:v>42269.166666666672</c:v>
                </c:pt>
                <c:pt idx="7498" formatCode="dd\-mmm\-yy\ hh:mm:ss">
                  <c:v>42269.333333333328</c:v>
                </c:pt>
                <c:pt idx="7499" formatCode="dd\-mmm\-yy\ hh:mm:ss">
                  <c:v>42269.5</c:v>
                </c:pt>
                <c:pt idx="7500" formatCode="dd\-mmm\-yy\ hh:mm:ss">
                  <c:v>42269.666666666672</c:v>
                </c:pt>
                <c:pt idx="7501" formatCode="dd\-mmm\-yy\ hh:mm:ss">
                  <c:v>42269.833333333328</c:v>
                </c:pt>
                <c:pt idx="7502" formatCode="dd\-mmm\-yy\ hh:mm:ss">
                  <c:v>42270</c:v>
                </c:pt>
                <c:pt idx="7503" formatCode="dd\-mmm\-yy\ hh:mm:ss">
                  <c:v>42270.166666666672</c:v>
                </c:pt>
                <c:pt idx="7504" formatCode="dd\-mmm\-yy\ hh:mm:ss">
                  <c:v>42270.333333333328</c:v>
                </c:pt>
                <c:pt idx="7505" formatCode="dd\-mmm\-yy\ hh:mm:ss">
                  <c:v>42270.5</c:v>
                </c:pt>
                <c:pt idx="7506" formatCode="dd\-mmm\-yy\ hh:mm:ss">
                  <c:v>42270.666666666672</c:v>
                </c:pt>
                <c:pt idx="7507" formatCode="dd\-mmm\-yy\ hh:mm:ss">
                  <c:v>42270.833333333328</c:v>
                </c:pt>
                <c:pt idx="7508" formatCode="dd\-mmm\-yy\ hh:mm:ss">
                  <c:v>42271</c:v>
                </c:pt>
                <c:pt idx="7509" formatCode="dd\-mmm\-yy\ hh:mm:ss">
                  <c:v>42271.166666666672</c:v>
                </c:pt>
                <c:pt idx="7510" formatCode="dd\-mmm\-yy\ hh:mm:ss">
                  <c:v>42271.333333333328</c:v>
                </c:pt>
                <c:pt idx="7511" formatCode="dd\-mmm\-yy\ hh:mm:ss">
                  <c:v>42271.5</c:v>
                </c:pt>
                <c:pt idx="7512" formatCode="dd\-mmm\-yy\ hh:mm:ss">
                  <c:v>42271.666666666672</c:v>
                </c:pt>
                <c:pt idx="7513" formatCode="dd\-mmm\-yy\ hh:mm:ss">
                  <c:v>42271.833333333328</c:v>
                </c:pt>
                <c:pt idx="7514" formatCode="dd\-mmm\-yy\ hh:mm:ss">
                  <c:v>42272</c:v>
                </c:pt>
                <c:pt idx="7515" formatCode="dd\-mmm\-yy\ hh:mm:ss">
                  <c:v>42272.166666666672</c:v>
                </c:pt>
                <c:pt idx="7516" formatCode="dd\-mmm\-yy\ hh:mm:ss">
                  <c:v>42272.333333333328</c:v>
                </c:pt>
                <c:pt idx="7517" formatCode="dd\-mmm\-yy\ hh:mm:ss">
                  <c:v>42272.5</c:v>
                </c:pt>
                <c:pt idx="7518" formatCode="dd\-mmm\-yy\ hh:mm:ss">
                  <c:v>42272.666666666672</c:v>
                </c:pt>
                <c:pt idx="7519" formatCode="dd\-mmm\-yy\ hh:mm:ss">
                  <c:v>42272.833333333328</c:v>
                </c:pt>
                <c:pt idx="7520" formatCode="dd\-mmm\-yy\ hh:mm:ss">
                  <c:v>42273</c:v>
                </c:pt>
                <c:pt idx="7521" formatCode="dd\-mmm\-yy\ hh:mm:ss">
                  <c:v>42273.166666666672</c:v>
                </c:pt>
                <c:pt idx="7522" formatCode="dd\-mmm\-yy\ hh:mm:ss">
                  <c:v>42273.333333333328</c:v>
                </c:pt>
                <c:pt idx="7523" formatCode="dd\-mmm\-yy\ hh:mm:ss">
                  <c:v>42273.5</c:v>
                </c:pt>
                <c:pt idx="7524" formatCode="dd\-mmm\-yy\ hh:mm:ss">
                  <c:v>42273.666666666672</c:v>
                </c:pt>
                <c:pt idx="7525" formatCode="dd\-mmm\-yy\ hh:mm:ss">
                  <c:v>42273.833333333328</c:v>
                </c:pt>
                <c:pt idx="7526" formatCode="dd\-mmm\-yy\ hh:mm:ss">
                  <c:v>42274</c:v>
                </c:pt>
                <c:pt idx="7527" formatCode="dd\-mmm\-yy\ hh:mm:ss">
                  <c:v>42274.166666666672</c:v>
                </c:pt>
                <c:pt idx="7528" formatCode="dd\-mmm\-yy\ hh:mm:ss">
                  <c:v>42274.333333333328</c:v>
                </c:pt>
                <c:pt idx="7529" formatCode="dd\-mmm\-yy\ hh:mm:ss">
                  <c:v>42274.5</c:v>
                </c:pt>
                <c:pt idx="7530" formatCode="dd\-mmm\-yy\ hh:mm:ss">
                  <c:v>42274.666666666672</c:v>
                </c:pt>
                <c:pt idx="7531" formatCode="dd\-mmm\-yy\ hh:mm:ss">
                  <c:v>42274.833333333328</c:v>
                </c:pt>
                <c:pt idx="7532" formatCode="dd\-mmm\-yy\ hh:mm:ss">
                  <c:v>42275</c:v>
                </c:pt>
                <c:pt idx="7533" formatCode="dd\-mmm\-yy\ hh:mm:ss">
                  <c:v>42275.166666666672</c:v>
                </c:pt>
                <c:pt idx="7534" formatCode="dd\-mmm\-yy\ hh:mm:ss">
                  <c:v>42275.333333333328</c:v>
                </c:pt>
                <c:pt idx="7535" formatCode="dd\-mmm\-yy\ hh:mm:ss">
                  <c:v>42275.5</c:v>
                </c:pt>
                <c:pt idx="7536" formatCode="dd\-mmm\-yy\ hh:mm:ss">
                  <c:v>42275.666666666672</c:v>
                </c:pt>
                <c:pt idx="7537" formatCode="dd\-mmm\-yy\ hh:mm:ss">
                  <c:v>42275.833333333328</c:v>
                </c:pt>
                <c:pt idx="7538" formatCode="dd\-mmm\-yy\ hh:mm:ss">
                  <c:v>42276</c:v>
                </c:pt>
                <c:pt idx="7539" formatCode="dd\-mmm\-yy\ hh:mm:ss">
                  <c:v>42276.166666666672</c:v>
                </c:pt>
                <c:pt idx="7540" formatCode="dd\-mmm\-yy\ hh:mm:ss">
                  <c:v>42276.333333333328</c:v>
                </c:pt>
                <c:pt idx="7541" formatCode="dd\-mmm\-yy\ hh:mm:ss">
                  <c:v>42276.5</c:v>
                </c:pt>
                <c:pt idx="7542" formatCode="dd\-mmm\-yy\ hh:mm:ss">
                  <c:v>42276.666666666672</c:v>
                </c:pt>
                <c:pt idx="7543" formatCode="dd\-mmm\-yy\ hh:mm:ss">
                  <c:v>42276.833333333328</c:v>
                </c:pt>
                <c:pt idx="7544" formatCode="dd\-mmm\-yy\ hh:mm:ss">
                  <c:v>42277</c:v>
                </c:pt>
                <c:pt idx="7545" formatCode="dd\-mmm\-yy\ hh:mm:ss">
                  <c:v>42277.166666666672</c:v>
                </c:pt>
                <c:pt idx="7546" formatCode="dd\-mmm\-yy\ hh:mm:ss">
                  <c:v>42277.333333333328</c:v>
                </c:pt>
                <c:pt idx="7547" formatCode="dd\-mmm\-yy\ hh:mm:ss">
                  <c:v>42277.5</c:v>
                </c:pt>
                <c:pt idx="7548" formatCode="dd\-mmm\-yy\ hh:mm:ss">
                  <c:v>42277.666666666672</c:v>
                </c:pt>
                <c:pt idx="7549" formatCode="dd\-mmm\-yy\ hh:mm:ss">
                  <c:v>42277.833333333328</c:v>
                </c:pt>
                <c:pt idx="7550" formatCode="dd\-mmm\-yy\ hh:mm:ss">
                  <c:v>42278</c:v>
                </c:pt>
                <c:pt idx="7551" formatCode="dd\-mmm\-yy\ hh:mm:ss">
                  <c:v>42278.166666666672</c:v>
                </c:pt>
                <c:pt idx="7552" formatCode="dd\-mmm\-yy\ hh:mm:ss">
                  <c:v>42278.333333333328</c:v>
                </c:pt>
                <c:pt idx="7553" formatCode="dd\-mmm\-yy\ hh:mm:ss">
                  <c:v>42278.5</c:v>
                </c:pt>
                <c:pt idx="7554" formatCode="dd\-mmm\-yy\ hh:mm:ss">
                  <c:v>42278.666666666672</c:v>
                </c:pt>
                <c:pt idx="7555" formatCode="dd\-mmm\-yy\ hh:mm:ss">
                  <c:v>42278.833333333328</c:v>
                </c:pt>
                <c:pt idx="7556" formatCode="dd\-mmm\-yy\ hh:mm:ss">
                  <c:v>42279</c:v>
                </c:pt>
                <c:pt idx="7557" formatCode="dd\-mmm\-yy\ hh:mm:ss">
                  <c:v>42279.166666666672</c:v>
                </c:pt>
                <c:pt idx="7558" formatCode="dd\-mmm\-yy\ hh:mm:ss">
                  <c:v>42279.333333333328</c:v>
                </c:pt>
                <c:pt idx="7559" formatCode="dd\-mmm\-yy\ hh:mm:ss">
                  <c:v>42279.5</c:v>
                </c:pt>
                <c:pt idx="7560" formatCode="dd\-mmm\-yy\ hh:mm:ss">
                  <c:v>42279.666666666672</c:v>
                </c:pt>
                <c:pt idx="7561" formatCode="dd\-mmm\-yy\ hh:mm:ss">
                  <c:v>42279.833333333328</c:v>
                </c:pt>
                <c:pt idx="7562" formatCode="dd\-mmm\-yy\ hh:mm:ss">
                  <c:v>42280</c:v>
                </c:pt>
                <c:pt idx="7563" formatCode="dd\-mmm\-yy\ hh:mm:ss">
                  <c:v>42280.166666666672</c:v>
                </c:pt>
                <c:pt idx="7564" formatCode="dd\-mmm\-yy\ hh:mm:ss">
                  <c:v>42280.333333333328</c:v>
                </c:pt>
                <c:pt idx="7565" formatCode="dd\-mmm\-yy\ hh:mm:ss">
                  <c:v>42280.5</c:v>
                </c:pt>
                <c:pt idx="7566" formatCode="dd\-mmm\-yy\ hh:mm:ss">
                  <c:v>42280.666666666672</c:v>
                </c:pt>
                <c:pt idx="7567" formatCode="dd\-mmm\-yy\ hh:mm:ss">
                  <c:v>42280.833333333328</c:v>
                </c:pt>
                <c:pt idx="7568" formatCode="dd\-mmm\-yy\ hh:mm:ss">
                  <c:v>42281</c:v>
                </c:pt>
                <c:pt idx="7569" formatCode="dd\-mmm\-yy\ hh:mm:ss">
                  <c:v>42281.166666666672</c:v>
                </c:pt>
                <c:pt idx="7570" formatCode="dd\-mmm\-yy\ hh:mm:ss">
                  <c:v>42281.333333333328</c:v>
                </c:pt>
                <c:pt idx="7571" formatCode="dd\-mmm\-yy\ hh:mm:ss">
                  <c:v>42281.5</c:v>
                </c:pt>
                <c:pt idx="7572" formatCode="dd\-mmm\-yy\ hh:mm:ss">
                  <c:v>42281.666666666672</c:v>
                </c:pt>
                <c:pt idx="7573" formatCode="dd\-mmm\-yy\ hh:mm:ss">
                  <c:v>42281.833333333328</c:v>
                </c:pt>
                <c:pt idx="7574" formatCode="dd\-mmm\-yy\ hh:mm:ss">
                  <c:v>42282</c:v>
                </c:pt>
                <c:pt idx="7575" formatCode="dd\-mmm\-yy\ hh:mm:ss">
                  <c:v>42282.166666666672</c:v>
                </c:pt>
                <c:pt idx="7576" formatCode="dd\-mmm\-yy\ hh:mm:ss">
                  <c:v>42282.333333333328</c:v>
                </c:pt>
                <c:pt idx="7577" formatCode="dd\-mmm\-yy\ hh:mm:ss">
                  <c:v>42282.5</c:v>
                </c:pt>
                <c:pt idx="7578" formatCode="dd\-mmm\-yy\ hh:mm:ss">
                  <c:v>42282.666666666672</c:v>
                </c:pt>
                <c:pt idx="7579" formatCode="dd\-mmm\-yy\ hh:mm:ss">
                  <c:v>42282.833333333328</c:v>
                </c:pt>
                <c:pt idx="7580" formatCode="dd\-mmm\-yy\ hh:mm:ss">
                  <c:v>42283</c:v>
                </c:pt>
                <c:pt idx="7581" formatCode="dd\-mmm\-yy\ hh:mm:ss">
                  <c:v>42283.166666666672</c:v>
                </c:pt>
                <c:pt idx="7582" formatCode="dd\-mmm\-yy\ hh:mm:ss">
                  <c:v>42283.333333333328</c:v>
                </c:pt>
                <c:pt idx="7583" formatCode="dd\-mmm\-yy\ hh:mm:ss">
                  <c:v>42283.5</c:v>
                </c:pt>
                <c:pt idx="7584" formatCode="dd\-mmm\-yy\ hh:mm:ss">
                  <c:v>42283.666666666672</c:v>
                </c:pt>
                <c:pt idx="7585" formatCode="dd\-mmm\-yy\ hh:mm:ss">
                  <c:v>42283.833333333328</c:v>
                </c:pt>
                <c:pt idx="7586" formatCode="dd\-mmm\-yy\ hh:mm:ss">
                  <c:v>42284</c:v>
                </c:pt>
                <c:pt idx="7587" formatCode="dd\-mmm\-yy\ hh:mm:ss">
                  <c:v>42284.166666666672</c:v>
                </c:pt>
                <c:pt idx="7588" formatCode="dd\-mmm\-yy\ hh:mm:ss">
                  <c:v>42284.333333333328</c:v>
                </c:pt>
                <c:pt idx="7589" formatCode="dd\-mmm\-yy\ hh:mm:ss">
                  <c:v>42284.5</c:v>
                </c:pt>
                <c:pt idx="7590" formatCode="dd\-mmm\-yy\ hh:mm:ss">
                  <c:v>42284.666666666672</c:v>
                </c:pt>
                <c:pt idx="7591" formatCode="dd\-mmm\-yy\ hh:mm:ss">
                  <c:v>42284.833333333328</c:v>
                </c:pt>
                <c:pt idx="7592" formatCode="dd\-mmm\-yy\ hh:mm:ss">
                  <c:v>42285</c:v>
                </c:pt>
                <c:pt idx="7593" formatCode="dd\-mmm\-yy\ hh:mm:ss">
                  <c:v>42285.166666666672</c:v>
                </c:pt>
                <c:pt idx="7594" formatCode="dd\-mmm\-yy\ hh:mm:ss">
                  <c:v>42285.333333333328</c:v>
                </c:pt>
                <c:pt idx="7595" formatCode="dd\-mmm\-yy\ hh:mm:ss">
                  <c:v>42285.5</c:v>
                </c:pt>
                <c:pt idx="7596" formatCode="dd\-mmm\-yy\ hh:mm:ss">
                  <c:v>42285.666666666672</c:v>
                </c:pt>
                <c:pt idx="7597" formatCode="dd\-mmm\-yy\ hh:mm:ss">
                  <c:v>42285.833333333328</c:v>
                </c:pt>
                <c:pt idx="7598" formatCode="dd\-mmm\-yy\ hh:mm:ss">
                  <c:v>42286</c:v>
                </c:pt>
                <c:pt idx="7599" formatCode="dd\-mmm\-yy\ hh:mm:ss">
                  <c:v>42286.166666666672</c:v>
                </c:pt>
                <c:pt idx="7600" formatCode="dd\-mmm\-yy\ hh:mm:ss">
                  <c:v>42286.333333333328</c:v>
                </c:pt>
                <c:pt idx="7601" formatCode="dd\-mmm\-yy\ hh:mm:ss">
                  <c:v>42286.5</c:v>
                </c:pt>
                <c:pt idx="7602" formatCode="dd\-mmm\-yy\ hh:mm:ss">
                  <c:v>42286.666666666672</c:v>
                </c:pt>
                <c:pt idx="7603" formatCode="dd\-mmm\-yy\ hh:mm:ss">
                  <c:v>42286.833333333328</c:v>
                </c:pt>
                <c:pt idx="7604" formatCode="dd\-mmm\-yy\ hh:mm:ss">
                  <c:v>42287</c:v>
                </c:pt>
                <c:pt idx="7605" formatCode="dd\-mmm\-yy\ hh:mm:ss">
                  <c:v>42287.166666666672</c:v>
                </c:pt>
                <c:pt idx="7606" formatCode="dd\-mmm\-yy\ hh:mm:ss">
                  <c:v>42287.333333333328</c:v>
                </c:pt>
                <c:pt idx="7607" formatCode="dd\-mmm\-yy\ hh:mm:ss">
                  <c:v>42287.5</c:v>
                </c:pt>
                <c:pt idx="7608" formatCode="dd\-mmm\-yy\ hh:mm:ss">
                  <c:v>42287.666666666672</c:v>
                </c:pt>
                <c:pt idx="7609" formatCode="dd\-mmm\-yy\ hh:mm:ss">
                  <c:v>42287.833333333328</c:v>
                </c:pt>
                <c:pt idx="7610" formatCode="dd\-mmm\-yy\ hh:mm:ss">
                  <c:v>42288</c:v>
                </c:pt>
                <c:pt idx="7611" formatCode="dd\-mmm\-yy\ hh:mm:ss">
                  <c:v>42288.166666666672</c:v>
                </c:pt>
                <c:pt idx="7612" formatCode="dd\-mmm\-yy\ hh:mm:ss">
                  <c:v>42288.333333333328</c:v>
                </c:pt>
                <c:pt idx="7613" formatCode="dd\-mmm\-yy\ hh:mm:ss">
                  <c:v>42288.5</c:v>
                </c:pt>
                <c:pt idx="7614" formatCode="dd\-mmm\-yy\ hh:mm:ss">
                  <c:v>42288.666666666672</c:v>
                </c:pt>
                <c:pt idx="7615" formatCode="dd\-mmm\-yy\ hh:mm:ss">
                  <c:v>42288.833333333328</c:v>
                </c:pt>
                <c:pt idx="7616" formatCode="dd\-mmm\-yy\ hh:mm:ss">
                  <c:v>42289</c:v>
                </c:pt>
                <c:pt idx="7617" formatCode="dd\-mmm\-yy\ hh:mm:ss">
                  <c:v>42289.166666666672</c:v>
                </c:pt>
                <c:pt idx="7618" formatCode="dd\-mmm\-yy\ hh:mm:ss">
                  <c:v>42289.333333333328</c:v>
                </c:pt>
                <c:pt idx="7619" formatCode="dd\-mmm\-yy\ hh:mm:ss">
                  <c:v>42289.5</c:v>
                </c:pt>
                <c:pt idx="7620" formatCode="dd\-mmm\-yy\ hh:mm:ss">
                  <c:v>42289.666666666672</c:v>
                </c:pt>
                <c:pt idx="7621" formatCode="dd\-mmm\-yy\ hh:mm:ss">
                  <c:v>42289.833333333328</c:v>
                </c:pt>
                <c:pt idx="7622" formatCode="dd\-mmm\-yy\ hh:mm:ss">
                  <c:v>42290</c:v>
                </c:pt>
                <c:pt idx="7623" formatCode="dd\-mmm\-yy\ hh:mm:ss">
                  <c:v>42290.166666666672</c:v>
                </c:pt>
                <c:pt idx="7624" formatCode="dd\-mmm\-yy\ hh:mm:ss">
                  <c:v>42290.333333333328</c:v>
                </c:pt>
                <c:pt idx="7625" formatCode="dd\-mmm\-yy\ hh:mm:ss">
                  <c:v>42290.5</c:v>
                </c:pt>
                <c:pt idx="7626" formatCode="dd\-mmm\-yy\ hh:mm:ss">
                  <c:v>42290.666666666672</c:v>
                </c:pt>
                <c:pt idx="7627" formatCode="dd\-mmm\-yy\ hh:mm:ss">
                  <c:v>42290.833333333328</c:v>
                </c:pt>
                <c:pt idx="7628" formatCode="dd\-mmm\-yy\ hh:mm:ss">
                  <c:v>42291</c:v>
                </c:pt>
                <c:pt idx="7629" formatCode="dd\-mmm\-yy\ hh:mm:ss">
                  <c:v>42291.166666666672</c:v>
                </c:pt>
                <c:pt idx="7630" formatCode="dd\-mmm\-yy\ hh:mm:ss">
                  <c:v>42291.333333333328</c:v>
                </c:pt>
                <c:pt idx="7631" formatCode="dd\-mmm\-yy\ hh:mm:ss">
                  <c:v>42291.5</c:v>
                </c:pt>
                <c:pt idx="7632" formatCode="dd\-mmm\-yy\ hh:mm:ss">
                  <c:v>42291.666666666672</c:v>
                </c:pt>
                <c:pt idx="7633" formatCode="dd\-mmm\-yy\ hh:mm:ss">
                  <c:v>42291.833333333328</c:v>
                </c:pt>
                <c:pt idx="7634" formatCode="dd\-mmm\-yy\ hh:mm:ss">
                  <c:v>42292</c:v>
                </c:pt>
                <c:pt idx="7635" formatCode="dd\-mmm\-yy\ hh:mm:ss">
                  <c:v>42292.166666666672</c:v>
                </c:pt>
                <c:pt idx="7636" formatCode="dd\-mmm\-yy\ hh:mm:ss">
                  <c:v>42292.333333333328</c:v>
                </c:pt>
                <c:pt idx="7637" formatCode="dd\-mmm\-yy\ hh:mm:ss">
                  <c:v>42292.5</c:v>
                </c:pt>
                <c:pt idx="7638" formatCode="dd\-mmm\-yy\ hh:mm:ss">
                  <c:v>42292.666666666672</c:v>
                </c:pt>
                <c:pt idx="7639" formatCode="dd\-mmm\-yy\ hh:mm:ss">
                  <c:v>42292.833333333328</c:v>
                </c:pt>
                <c:pt idx="7640" formatCode="dd\-mmm\-yy\ hh:mm:ss">
                  <c:v>42293</c:v>
                </c:pt>
                <c:pt idx="7641" formatCode="dd\-mmm\-yy\ hh:mm:ss">
                  <c:v>42293.166666666672</c:v>
                </c:pt>
                <c:pt idx="7642" formatCode="dd\-mmm\-yy\ hh:mm:ss">
                  <c:v>42293.333333333328</c:v>
                </c:pt>
                <c:pt idx="7643" formatCode="dd\-mmm\-yy\ hh:mm:ss">
                  <c:v>42293.5</c:v>
                </c:pt>
                <c:pt idx="7644" formatCode="dd\-mmm\-yy\ hh:mm:ss">
                  <c:v>42293.666666666672</c:v>
                </c:pt>
                <c:pt idx="7645" formatCode="dd\-mmm\-yy\ hh:mm:ss">
                  <c:v>42293.833333333328</c:v>
                </c:pt>
                <c:pt idx="7646" formatCode="dd\-mmm\-yy\ hh:mm:ss">
                  <c:v>42294</c:v>
                </c:pt>
                <c:pt idx="7647" formatCode="dd\-mmm\-yy\ hh:mm:ss">
                  <c:v>42294.166666666672</c:v>
                </c:pt>
                <c:pt idx="7648" formatCode="dd\-mmm\-yy\ hh:mm:ss">
                  <c:v>42294.333333333328</c:v>
                </c:pt>
                <c:pt idx="7649" formatCode="dd\-mmm\-yy\ hh:mm:ss">
                  <c:v>42294.5</c:v>
                </c:pt>
                <c:pt idx="7650" formatCode="dd\-mmm\-yy\ hh:mm:ss">
                  <c:v>42294.666666666672</c:v>
                </c:pt>
                <c:pt idx="7651" formatCode="dd\-mmm\-yy\ hh:mm:ss">
                  <c:v>42294.833333333328</c:v>
                </c:pt>
                <c:pt idx="7652" formatCode="dd\-mmm\-yy\ hh:mm:ss">
                  <c:v>42295</c:v>
                </c:pt>
                <c:pt idx="7653" formatCode="dd\-mmm\-yy\ hh:mm:ss">
                  <c:v>42295.166666666672</c:v>
                </c:pt>
                <c:pt idx="7654" formatCode="dd\-mmm\-yy\ hh:mm:ss">
                  <c:v>42295.333333333328</c:v>
                </c:pt>
                <c:pt idx="7655" formatCode="dd\-mmm\-yy\ hh:mm:ss">
                  <c:v>42295.5</c:v>
                </c:pt>
                <c:pt idx="7656" formatCode="dd\-mmm\-yy\ hh:mm:ss">
                  <c:v>42295.666666666672</c:v>
                </c:pt>
                <c:pt idx="7657" formatCode="dd\-mmm\-yy\ hh:mm:ss">
                  <c:v>42295.833333333328</c:v>
                </c:pt>
                <c:pt idx="7658" formatCode="dd\-mmm\-yy\ hh:mm:ss">
                  <c:v>42296</c:v>
                </c:pt>
                <c:pt idx="7659" formatCode="dd\-mmm\-yy\ hh:mm:ss">
                  <c:v>42296.166666666672</c:v>
                </c:pt>
                <c:pt idx="7660" formatCode="dd\-mmm\-yy\ hh:mm:ss">
                  <c:v>42296.333333333328</c:v>
                </c:pt>
                <c:pt idx="7661" formatCode="dd\-mmm\-yy\ hh:mm:ss">
                  <c:v>42296.5</c:v>
                </c:pt>
                <c:pt idx="7662" formatCode="dd\-mmm\-yy\ hh:mm:ss">
                  <c:v>42296.666666666672</c:v>
                </c:pt>
                <c:pt idx="7663" formatCode="dd\-mmm\-yy\ hh:mm:ss">
                  <c:v>42296.833333333328</c:v>
                </c:pt>
                <c:pt idx="7664" formatCode="dd\-mmm\-yy\ hh:mm:ss">
                  <c:v>42297</c:v>
                </c:pt>
                <c:pt idx="7665" formatCode="dd\-mmm\-yy\ hh:mm:ss">
                  <c:v>42297.166666666672</c:v>
                </c:pt>
                <c:pt idx="7666" formatCode="dd\-mmm\-yy\ hh:mm:ss">
                  <c:v>42297.333333333328</c:v>
                </c:pt>
                <c:pt idx="7667" formatCode="dd\-mmm\-yy\ hh:mm:ss">
                  <c:v>42297.5</c:v>
                </c:pt>
                <c:pt idx="7668" formatCode="dd\-mmm\-yy\ hh:mm:ss">
                  <c:v>42297.666666666672</c:v>
                </c:pt>
                <c:pt idx="7669" formatCode="dd\-mmm\-yy\ hh:mm:ss">
                  <c:v>42297.833333333328</c:v>
                </c:pt>
                <c:pt idx="7670" formatCode="dd\-mmm\-yy\ hh:mm:ss">
                  <c:v>42298</c:v>
                </c:pt>
                <c:pt idx="7671" formatCode="dd\-mmm\-yy\ hh:mm:ss">
                  <c:v>42298.166666666672</c:v>
                </c:pt>
                <c:pt idx="7672" formatCode="dd\-mmm\-yy\ hh:mm:ss">
                  <c:v>42298.333333333328</c:v>
                </c:pt>
                <c:pt idx="7673" formatCode="dd\-mmm\-yy\ hh:mm:ss">
                  <c:v>42298.5</c:v>
                </c:pt>
                <c:pt idx="7674" formatCode="dd\-mmm\-yy\ hh:mm:ss">
                  <c:v>42298.666666666672</c:v>
                </c:pt>
                <c:pt idx="7675" formatCode="dd\-mmm\-yy\ hh:mm:ss">
                  <c:v>42298.833333333328</c:v>
                </c:pt>
                <c:pt idx="7676" formatCode="dd\-mmm\-yy\ hh:mm:ss">
                  <c:v>42299</c:v>
                </c:pt>
                <c:pt idx="7677" formatCode="dd\-mmm\-yy\ hh:mm:ss">
                  <c:v>42299.166666666672</c:v>
                </c:pt>
                <c:pt idx="7678" formatCode="dd\-mmm\-yy\ hh:mm:ss">
                  <c:v>42299.333333333328</c:v>
                </c:pt>
                <c:pt idx="7679" formatCode="dd\-mmm\-yy\ hh:mm:ss">
                  <c:v>42299.5</c:v>
                </c:pt>
                <c:pt idx="7680" formatCode="dd\-mmm\-yy\ hh:mm:ss">
                  <c:v>42299.666666666672</c:v>
                </c:pt>
                <c:pt idx="7681" formatCode="dd\-mmm\-yy\ hh:mm:ss">
                  <c:v>42299.833333333328</c:v>
                </c:pt>
                <c:pt idx="7682" formatCode="dd\-mmm\-yy\ hh:mm:ss">
                  <c:v>42300</c:v>
                </c:pt>
                <c:pt idx="7683" formatCode="dd\-mmm\-yy\ hh:mm:ss">
                  <c:v>42300.166666666672</c:v>
                </c:pt>
                <c:pt idx="7684" formatCode="dd\-mmm\-yy\ hh:mm:ss">
                  <c:v>42300.333333333328</c:v>
                </c:pt>
                <c:pt idx="7685" formatCode="dd\-mmm\-yy\ hh:mm:ss">
                  <c:v>42300.5</c:v>
                </c:pt>
                <c:pt idx="7686" formatCode="dd\-mmm\-yy\ hh:mm:ss">
                  <c:v>42300.666666666672</c:v>
                </c:pt>
                <c:pt idx="7687" formatCode="dd\-mmm\-yy\ hh:mm:ss">
                  <c:v>42300.833333333328</c:v>
                </c:pt>
                <c:pt idx="7688" formatCode="dd\-mmm\-yy\ hh:mm:ss">
                  <c:v>42301</c:v>
                </c:pt>
                <c:pt idx="7689" formatCode="dd\-mmm\-yy\ hh:mm:ss">
                  <c:v>42301.166666666672</c:v>
                </c:pt>
                <c:pt idx="7690" formatCode="dd\-mmm\-yy\ hh:mm:ss">
                  <c:v>42301.333333333328</c:v>
                </c:pt>
                <c:pt idx="7691" formatCode="dd\-mmm\-yy\ hh:mm:ss">
                  <c:v>42301.5</c:v>
                </c:pt>
                <c:pt idx="7692" formatCode="dd\-mmm\-yy\ hh:mm:ss">
                  <c:v>42301.666666666672</c:v>
                </c:pt>
                <c:pt idx="7693" formatCode="dd\-mmm\-yy\ hh:mm:ss">
                  <c:v>42301.833333333328</c:v>
                </c:pt>
                <c:pt idx="7694" formatCode="dd\-mmm\-yy\ hh:mm:ss">
                  <c:v>42302</c:v>
                </c:pt>
                <c:pt idx="7695" formatCode="dd\-mmm\-yy\ hh:mm:ss">
                  <c:v>42302.166666666672</c:v>
                </c:pt>
                <c:pt idx="7696" formatCode="dd\-mmm\-yy\ hh:mm:ss">
                  <c:v>42302.333333333328</c:v>
                </c:pt>
                <c:pt idx="7697" formatCode="dd\-mmm\-yy\ hh:mm:ss">
                  <c:v>42302.5</c:v>
                </c:pt>
                <c:pt idx="7698" formatCode="dd\-mmm\-yy\ hh:mm:ss">
                  <c:v>42302.666666666672</c:v>
                </c:pt>
                <c:pt idx="7699" formatCode="dd\-mmm\-yy\ hh:mm:ss">
                  <c:v>42302.833333333328</c:v>
                </c:pt>
                <c:pt idx="7700" formatCode="dd\-mmm\-yy\ hh:mm:ss">
                  <c:v>42303</c:v>
                </c:pt>
                <c:pt idx="7701" formatCode="dd\-mmm\-yy\ hh:mm:ss">
                  <c:v>42303.166666666672</c:v>
                </c:pt>
                <c:pt idx="7702" formatCode="dd\-mmm\-yy\ hh:mm:ss">
                  <c:v>42303.333333333328</c:v>
                </c:pt>
                <c:pt idx="7703" formatCode="dd\-mmm\-yy\ hh:mm:ss">
                  <c:v>42303.5</c:v>
                </c:pt>
                <c:pt idx="7704" formatCode="dd\-mmm\-yy\ hh:mm:ss">
                  <c:v>42303.666666666672</c:v>
                </c:pt>
                <c:pt idx="7705" formatCode="dd\-mmm\-yy\ hh:mm:ss">
                  <c:v>42303.833333333328</c:v>
                </c:pt>
                <c:pt idx="7706" formatCode="dd\-mmm\-yy\ hh:mm:ss">
                  <c:v>42304</c:v>
                </c:pt>
                <c:pt idx="7707" formatCode="dd\-mmm\-yy\ hh:mm:ss">
                  <c:v>42304.166666666672</c:v>
                </c:pt>
                <c:pt idx="7708" formatCode="dd\-mmm\-yy\ hh:mm:ss">
                  <c:v>42304.333333333328</c:v>
                </c:pt>
                <c:pt idx="7709" formatCode="dd\-mmm\-yy\ hh:mm:ss">
                  <c:v>42304.5</c:v>
                </c:pt>
                <c:pt idx="7710" formatCode="dd\-mmm\-yy\ hh:mm:ss">
                  <c:v>42304.666666666672</c:v>
                </c:pt>
                <c:pt idx="7711" formatCode="dd\-mmm\-yy\ hh:mm:ss">
                  <c:v>42304.833333333328</c:v>
                </c:pt>
                <c:pt idx="7712" formatCode="dd\-mmm\-yy\ hh:mm:ss">
                  <c:v>42305</c:v>
                </c:pt>
                <c:pt idx="7713" formatCode="dd\-mmm\-yy\ hh:mm:ss">
                  <c:v>42305.166666666672</c:v>
                </c:pt>
                <c:pt idx="7714" formatCode="dd\-mmm\-yy\ hh:mm:ss">
                  <c:v>42305.333333333328</c:v>
                </c:pt>
                <c:pt idx="7715" formatCode="dd\-mmm\-yy\ hh:mm:ss">
                  <c:v>42305.5</c:v>
                </c:pt>
                <c:pt idx="7716" formatCode="dd\-mmm\-yy\ hh:mm:ss">
                  <c:v>42305.666666666672</c:v>
                </c:pt>
                <c:pt idx="7717" formatCode="dd\-mmm\-yy\ hh:mm:ss">
                  <c:v>42305.833333333328</c:v>
                </c:pt>
                <c:pt idx="7718" formatCode="dd\-mmm\-yy\ hh:mm:ss">
                  <c:v>42306</c:v>
                </c:pt>
                <c:pt idx="7719" formatCode="dd\-mmm\-yy\ hh:mm:ss">
                  <c:v>42306.166666666672</c:v>
                </c:pt>
                <c:pt idx="7720" formatCode="dd\-mmm\-yy\ hh:mm:ss">
                  <c:v>42306.333333333328</c:v>
                </c:pt>
                <c:pt idx="7721" formatCode="dd\-mmm\-yy\ hh:mm:ss">
                  <c:v>42306.5</c:v>
                </c:pt>
                <c:pt idx="7722" formatCode="dd\-mmm\-yy\ hh:mm:ss">
                  <c:v>42306.666666666672</c:v>
                </c:pt>
                <c:pt idx="7723" formatCode="dd\-mmm\-yy\ hh:mm:ss">
                  <c:v>42306.833333333328</c:v>
                </c:pt>
                <c:pt idx="7724" formatCode="dd\-mmm\-yy\ hh:mm:ss">
                  <c:v>42307</c:v>
                </c:pt>
                <c:pt idx="7725" formatCode="dd\-mmm\-yy\ hh:mm:ss">
                  <c:v>42307.166666666672</c:v>
                </c:pt>
                <c:pt idx="7726" formatCode="dd\-mmm\-yy\ hh:mm:ss">
                  <c:v>42307.333333333328</c:v>
                </c:pt>
                <c:pt idx="7727" formatCode="dd\-mmm\-yy\ hh:mm:ss">
                  <c:v>42307.5</c:v>
                </c:pt>
                <c:pt idx="7728" formatCode="dd\-mmm\-yy\ hh:mm:ss">
                  <c:v>42307.666666666672</c:v>
                </c:pt>
                <c:pt idx="7729" formatCode="dd\-mmm\-yy\ hh:mm:ss">
                  <c:v>42307.833333333328</c:v>
                </c:pt>
                <c:pt idx="7730" formatCode="dd\-mmm\-yy\ hh:mm:ss">
                  <c:v>42308</c:v>
                </c:pt>
                <c:pt idx="7731" formatCode="dd\-mmm\-yy\ hh:mm:ss">
                  <c:v>42308.166666666672</c:v>
                </c:pt>
                <c:pt idx="7732" formatCode="dd\-mmm\-yy\ hh:mm:ss">
                  <c:v>42308.333333333328</c:v>
                </c:pt>
                <c:pt idx="7733" formatCode="dd\-mmm\-yy\ hh:mm:ss">
                  <c:v>42308.5</c:v>
                </c:pt>
                <c:pt idx="7734" formatCode="dd\-mmm\-yy\ hh:mm:ss">
                  <c:v>42308.666666666672</c:v>
                </c:pt>
                <c:pt idx="7735" formatCode="dd\-mmm\-yy\ hh:mm:ss">
                  <c:v>42308.833333333328</c:v>
                </c:pt>
                <c:pt idx="7736" formatCode="dd\-mmm\-yy\ hh:mm:ss">
                  <c:v>42309</c:v>
                </c:pt>
                <c:pt idx="7737" formatCode="dd\-mmm\-yy\ hh:mm:ss">
                  <c:v>42309.166666666672</c:v>
                </c:pt>
                <c:pt idx="7738" formatCode="dd\-mmm\-yy\ hh:mm:ss">
                  <c:v>42309.333333333328</c:v>
                </c:pt>
                <c:pt idx="7739" formatCode="dd\-mmm\-yy\ hh:mm:ss">
                  <c:v>42309.5</c:v>
                </c:pt>
                <c:pt idx="7740" formatCode="dd\-mmm\-yy\ hh:mm:ss">
                  <c:v>42309.666666666672</c:v>
                </c:pt>
                <c:pt idx="7741" formatCode="dd\-mmm\-yy\ hh:mm:ss">
                  <c:v>42309.833333333328</c:v>
                </c:pt>
                <c:pt idx="7742" formatCode="dd\-mmm\-yy\ hh:mm:ss">
                  <c:v>42310</c:v>
                </c:pt>
                <c:pt idx="7743" formatCode="dd\-mmm\-yy\ hh:mm:ss">
                  <c:v>42310.166666666672</c:v>
                </c:pt>
                <c:pt idx="7744" formatCode="dd\-mmm\-yy\ hh:mm:ss">
                  <c:v>42310.333333333328</c:v>
                </c:pt>
                <c:pt idx="7745" formatCode="dd\-mmm\-yy\ hh:mm:ss">
                  <c:v>42310.5</c:v>
                </c:pt>
                <c:pt idx="7746" formatCode="dd\-mmm\-yy\ hh:mm:ss">
                  <c:v>42310.666666666672</c:v>
                </c:pt>
                <c:pt idx="7747" formatCode="dd\-mmm\-yy\ hh:mm:ss">
                  <c:v>42310.833333333328</c:v>
                </c:pt>
                <c:pt idx="7748" formatCode="dd\-mmm\-yy\ hh:mm:ss">
                  <c:v>42311</c:v>
                </c:pt>
                <c:pt idx="7749" formatCode="dd\-mmm\-yy\ hh:mm:ss">
                  <c:v>42311.166666666672</c:v>
                </c:pt>
                <c:pt idx="7750" formatCode="dd\-mmm\-yy\ hh:mm:ss">
                  <c:v>42311.333333333328</c:v>
                </c:pt>
                <c:pt idx="7751" formatCode="dd\-mmm\-yy\ hh:mm:ss">
                  <c:v>42311.5</c:v>
                </c:pt>
                <c:pt idx="7752" formatCode="dd\-mmm\-yy\ hh:mm:ss">
                  <c:v>42311.666666666672</c:v>
                </c:pt>
                <c:pt idx="7753" formatCode="dd\-mmm\-yy\ hh:mm:ss">
                  <c:v>42311.833333333328</c:v>
                </c:pt>
                <c:pt idx="7754" formatCode="dd\-mmm\-yy\ hh:mm:ss">
                  <c:v>42312</c:v>
                </c:pt>
                <c:pt idx="7755" formatCode="dd\-mmm\-yy\ hh:mm:ss">
                  <c:v>42312.166666666672</c:v>
                </c:pt>
                <c:pt idx="7756" formatCode="dd\-mmm\-yy\ hh:mm:ss">
                  <c:v>42312.333333333328</c:v>
                </c:pt>
                <c:pt idx="7757" formatCode="dd\-mmm\-yy\ hh:mm:ss">
                  <c:v>42312.5</c:v>
                </c:pt>
                <c:pt idx="7758" formatCode="dd\-mmm\-yy\ hh:mm:ss">
                  <c:v>42312.666666666672</c:v>
                </c:pt>
                <c:pt idx="7759" formatCode="dd\-mmm\-yy\ hh:mm:ss">
                  <c:v>42312.833333333328</c:v>
                </c:pt>
                <c:pt idx="7760" formatCode="dd\-mmm\-yy\ hh:mm:ss">
                  <c:v>42313</c:v>
                </c:pt>
                <c:pt idx="7761" formatCode="dd\-mmm\-yy\ hh:mm:ss">
                  <c:v>42313.166666666672</c:v>
                </c:pt>
                <c:pt idx="7762" formatCode="dd\-mmm\-yy\ hh:mm:ss">
                  <c:v>42313.333333333328</c:v>
                </c:pt>
                <c:pt idx="7763" formatCode="dd\-mmm\-yy\ hh:mm:ss">
                  <c:v>42313.5</c:v>
                </c:pt>
                <c:pt idx="7764" formatCode="dd\-mmm\-yy\ hh:mm:ss">
                  <c:v>42313.666666666672</c:v>
                </c:pt>
                <c:pt idx="7765" formatCode="dd\-mmm\-yy\ hh:mm:ss">
                  <c:v>42313.833333333328</c:v>
                </c:pt>
                <c:pt idx="7766" formatCode="dd\-mmm\-yy\ hh:mm:ss">
                  <c:v>42314</c:v>
                </c:pt>
                <c:pt idx="7767" formatCode="dd\-mmm\-yy\ hh:mm:ss">
                  <c:v>42314.166666666672</c:v>
                </c:pt>
                <c:pt idx="7768" formatCode="dd\-mmm\-yy\ hh:mm:ss">
                  <c:v>42314.333333333328</c:v>
                </c:pt>
                <c:pt idx="7769" formatCode="dd\-mmm\-yy\ hh:mm:ss">
                  <c:v>42314.5</c:v>
                </c:pt>
                <c:pt idx="7770" formatCode="dd\-mmm\-yy\ hh:mm:ss">
                  <c:v>42314.666666666672</c:v>
                </c:pt>
                <c:pt idx="7771" formatCode="dd\-mmm\-yy\ hh:mm:ss">
                  <c:v>42314.833333333328</c:v>
                </c:pt>
                <c:pt idx="7772" formatCode="dd\-mmm\-yy\ hh:mm:ss">
                  <c:v>42315</c:v>
                </c:pt>
                <c:pt idx="7773" formatCode="dd\-mmm\-yy\ hh:mm:ss">
                  <c:v>42315.166666666672</c:v>
                </c:pt>
                <c:pt idx="7774" formatCode="dd\-mmm\-yy\ hh:mm:ss">
                  <c:v>42315.333333333328</c:v>
                </c:pt>
                <c:pt idx="7775" formatCode="dd\-mmm\-yy\ hh:mm:ss">
                  <c:v>42315.5</c:v>
                </c:pt>
                <c:pt idx="7776" formatCode="dd\-mmm\-yy\ hh:mm:ss">
                  <c:v>42315.666666666672</c:v>
                </c:pt>
                <c:pt idx="7777" formatCode="dd\-mmm\-yy\ hh:mm:ss">
                  <c:v>42315.833333333328</c:v>
                </c:pt>
                <c:pt idx="7778" formatCode="dd\-mmm\-yy\ hh:mm:ss">
                  <c:v>42316</c:v>
                </c:pt>
                <c:pt idx="7779" formatCode="dd\-mmm\-yy\ hh:mm:ss">
                  <c:v>42316.166666666672</c:v>
                </c:pt>
                <c:pt idx="7780" formatCode="dd\-mmm\-yy\ hh:mm:ss">
                  <c:v>42316.333333333328</c:v>
                </c:pt>
                <c:pt idx="7781" formatCode="dd\-mmm\-yy\ hh:mm:ss">
                  <c:v>42316.5</c:v>
                </c:pt>
                <c:pt idx="7782" formatCode="dd\-mmm\-yy\ hh:mm:ss">
                  <c:v>42316.666666666672</c:v>
                </c:pt>
                <c:pt idx="7783" formatCode="dd\-mmm\-yy\ hh:mm:ss">
                  <c:v>42316.833333333328</c:v>
                </c:pt>
                <c:pt idx="7784" formatCode="dd\-mmm\-yy\ hh:mm:ss">
                  <c:v>42317</c:v>
                </c:pt>
                <c:pt idx="7785" formatCode="dd\-mmm\-yy\ hh:mm:ss">
                  <c:v>42317.166666666672</c:v>
                </c:pt>
                <c:pt idx="7786" formatCode="dd\-mmm\-yy\ hh:mm:ss">
                  <c:v>42317.333333333328</c:v>
                </c:pt>
                <c:pt idx="7787" formatCode="dd\-mmm\-yy\ hh:mm:ss">
                  <c:v>42317.5</c:v>
                </c:pt>
                <c:pt idx="7788" formatCode="dd\-mmm\-yy\ hh:mm:ss">
                  <c:v>42317.666666666672</c:v>
                </c:pt>
                <c:pt idx="7789" formatCode="dd\-mmm\-yy\ hh:mm:ss">
                  <c:v>42317.833333333328</c:v>
                </c:pt>
                <c:pt idx="7790" formatCode="dd\-mmm\-yy\ hh:mm:ss">
                  <c:v>42318</c:v>
                </c:pt>
                <c:pt idx="7791" formatCode="dd\-mmm\-yy\ hh:mm:ss">
                  <c:v>42318.166666666672</c:v>
                </c:pt>
                <c:pt idx="7792" formatCode="dd\-mmm\-yy\ hh:mm:ss">
                  <c:v>42318.333333333328</c:v>
                </c:pt>
                <c:pt idx="7793" formatCode="dd\-mmm\-yy\ hh:mm:ss">
                  <c:v>42318.5</c:v>
                </c:pt>
                <c:pt idx="7794" formatCode="dd\-mmm\-yy\ hh:mm:ss">
                  <c:v>42318.666666666672</c:v>
                </c:pt>
                <c:pt idx="7795" formatCode="dd\-mmm\-yy\ hh:mm:ss">
                  <c:v>42318.833333333328</c:v>
                </c:pt>
                <c:pt idx="7796" formatCode="dd\-mmm\-yy\ hh:mm:ss">
                  <c:v>42319</c:v>
                </c:pt>
                <c:pt idx="7797" formatCode="dd\-mmm\-yy\ hh:mm:ss">
                  <c:v>42319.166666666672</c:v>
                </c:pt>
                <c:pt idx="7798" formatCode="dd\-mmm\-yy\ hh:mm:ss">
                  <c:v>42319.333333333328</c:v>
                </c:pt>
                <c:pt idx="7799" formatCode="dd\-mmm\-yy\ hh:mm:ss">
                  <c:v>42319.5</c:v>
                </c:pt>
                <c:pt idx="7800" formatCode="dd\-mmm\-yy\ hh:mm:ss">
                  <c:v>42319.666666666672</c:v>
                </c:pt>
                <c:pt idx="7801" formatCode="dd\-mmm\-yy\ hh:mm:ss">
                  <c:v>42319.833333333328</c:v>
                </c:pt>
                <c:pt idx="7802" formatCode="dd\-mmm\-yy\ hh:mm:ss">
                  <c:v>42320</c:v>
                </c:pt>
                <c:pt idx="7803" formatCode="dd\-mmm\-yy\ hh:mm:ss">
                  <c:v>42320.166666666672</c:v>
                </c:pt>
                <c:pt idx="7804" formatCode="dd\-mmm\-yy\ hh:mm:ss">
                  <c:v>42320.333333333328</c:v>
                </c:pt>
                <c:pt idx="7805" formatCode="dd\-mmm\-yy\ hh:mm:ss">
                  <c:v>42320.5</c:v>
                </c:pt>
                <c:pt idx="7806" formatCode="dd\-mmm\-yy\ hh:mm:ss">
                  <c:v>42320.666666666672</c:v>
                </c:pt>
                <c:pt idx="7807" formatCode="dd\-mmm\-yy\ hh:mm:ss">
                  <c:v>42320.833333333328</c:v>
                </c:pt>
                <c:pt idx="7808" formatCode="dd\-mmm\-yy\ hh:mm:ss">
                  <c:v>42321</c:v>
                </c:pt>
                <c:pt idx="7809" formatCode="dd\-mmm\-yy\ hh:mm:ss">
                  <c:v>42321.166666666672</c:v>
                </c:pt>
                <c:pt idx="7810" formatCode="dd\-mmm\-yy\ hh:mm:ss">
                  <c:v>42321.333333333328</c:v>
                </c:pt>
                <c:pt idx="7811" formatCode="dd\-mmm\-yy\ hh:mm:ss">
                  <c:v>42321.5</c:v>
                </c:pt>
                <c:pt idx="7812" formatCode="dd\-mmm\-yy\ hh:mm:ss">
                  <c:v>42321.666666666672</c:v>
                </c:pt>
                <c:pt idx="7813" formatCode="dd\-mmm\-yy\ hh:mm:ss">
                  <c:v>42321.833333333328</c:v>
                </c:pt>
                <c:pt idx="7814" formatCode="dd\-mmm\-yy\ hh:mm:ss">
                  <c:v>42322</c:v>
                </c:pt>
                <c:pt idx="7815" formatCode="dd\-mmm\-yy\ hh:mm:ss">
                  <c:v>42322.166666666672</c:v>
                </c:pt>
                <c:pt idx="7816" formatCode="dd\-mmm\-yy\ hh:mm:ss">
                  <c:v>42322.333333333328</c:v>
                </c:pt>
                <c:pt idx="7817" formatCode="dd\-mmm\-yy\ hh:mm:ss">
                  <c:v>42322.5</c:v>
                </c:pt>
                <c:pt idx="7818" formatCode="dd\-mmm\-yy\ hh:mm:ss">
                  <c:v>42322.666666666672</c:v>
                </c:pt>
                <c:pt idx="7819" formatCode="dd\-mmm\-yy\ hh:mm:ss">
                  <c:v>42322.833333333328</c:v>
                </c:pt>
                <c:pt idx="7820" formatCode="dd\-mmm\-yy\ hh:mm:ss">
                  <c:v>42323</c:v>
                </c:pt>
                <c:pt idx="7821" formatCode="dd\-mmm\-yy\ hh:mm:ss">
                  <c:v>42323.166666666672</c:v>
                </c:pt>
                <c:pt idx="7822" formatCode="dd\-mmm\-yy\ hh:mm:ss">
                  <c:v>42323.333333333328</c:v>
                </c:pt>
                <c:pt idx="7823" formatCode="dd\-mmm\-yy\ hh:mm:ss">
                  <c:v>42323.5</c:v>
                </c:pt>
                <c:pt idx="7824" formatCode="dd\-mmm\-yy\ hh:mm:ss">
                  <c:v>42323.666666666672</c:v>
                </c:pt>
                <c:pt idx="7825" formatCode="dd\-mmm\-yy\ hh:mm:ss">
                  <c:v>42323.833333333328</c:v>
                </c:pt>
                <c:pt idx="7826" formatCode="dd\-mmm\-yy\ hh:mm:ss">
                  <c:v>42324</c:v>
                </c:pt>
                <c:pt idx="7827" formatCode="dd\-mmm\-yy\ hh:mm:ss">
                  <c:v>42324.166666666672</c:v>
                </c:pt>
                <c:pt idx="7828" formatCode="dd\-mmm\-yy\ hh:mm:ss">
                  <c:v>42324.333333333328</c:v>
                </c:pt>
                <c:pt idx="7829" formatCode="dd\-mmm\-yy\ hh:mm:ss">
                  <c:v>42324.5</c:v>
                </c:pt>
                <c:pt idx="7830" formatCode="dd\-mmm\-yy\ hh:mm:ss">
                  <c:v>42324.666666666672</c:v>
                </c:pt>
                <c:pt idx="7831" formatCode="dd\-mmm\-yy\ hh:mm:ss">
                  <c:v>42324.833333333328</c:v>
                </c:pt>
                <c:pt idx="7832" formatCode="dd\-mmm\-yy\ hh:mm:ss">
                  <c:v>42325</c:v>
                </c:pt>
                <c:pt idx="7833" formatCode="dd\-mmm\-yy\ hh:mm:ss">
                  <c:v>42325.166666666672</c:v>
                </c:pt>
                <c:pt idx="7834" formatCode="dd\-mmm\-yy\ hh:mm:ss">
                  <c:v>42325.333333333328</c:v>
                </c:pt>
                <c:pt idx="7835" formatCode="dd\-mmm\-yy\ hh:mm:ss">
                  <c:v>42325.5</c:v>
                </c:pt>
                <c:pt idx="7836" formatCode="dd\-mmm\-yy\ hh:mm:ss">
                  <c:v>42325.666666666672</c:v>
                </c:pt>
                <c:pt idx="7837" formatCode="dd\-mmm\-yy\ hh:mm:ss">
                  <c:v>42325.833333333328</c:v>
                </c:pt>
                <c:pt idx="7838" formatCode="dd\-mmm\-yy\ hh:mm:ss">
                  <c:v>42326</c:v>
                </c:pt>
                <c:pt idx="7839" formatCode="dd\-mmm\-yy\ hh:mm:ss">
                  <c:v>42326.166666666672</c:v>
                </c:pt>
                <c:pt idx="7840" formatCode="dd\-mmm\-yy\ hh:mm:ss">
                  <c:v>42326.333333333328</c:v>
                </c:pt>
                <c:pt idx="7841" formatCode="dd\-mmm\-yy\ hh:mm:ss">
                  <c:v>42326.5</c:v>
                </c:pt>
                <c:pt idx="7842" formatCode="dd\-mmm\-yy\ hh:mm:ss">
                  <c:v>42326.666666666672</c:v>
                </c:pt>
                <c:pt idx="7843" formatCode="dd\-mmm\-yy\ hh:mm:ss">
                  <c:v>42326.833333333328</c:v>
                </c:pt>
                <c:pt idx="7844" formatCode="dd\-mmm\-yy\ hh:mm:ss">
                  <c:v>42327</c:v>
                </c:pt>
                <c:pt idx="7845" formatCode="dd\-mmm\-yy\ hh:mm:ss">
                  <c:v>42327.166666666672</c:v>
                </c:pt>
                <c:pt idx="7846" formatCode="dd\-mmm\-yy\ hh:mm:ss">
                  <c:v>42327.333333333328</c:v>
                </c:pt>
                <c:pt idx="7847" formatCode="dd\-mmm\-yy\ hh:mm:ss">
                  <c:v>42327.5</c:v>
                </c:pt>
                <c:pt idx="7848" formatCode="dd\-mmm\-yy\ hh:mm:ss">
                  <c:v>42327.666666666672</c:v>
                </c:pt>
                <c:pt idx="7849" formatCode="dd\-mmm\-yy\ hh:mm:ss">
                  <c:v>42327.833333333328</c:v>
                </c:pt>
                <c:pt idx="7850" formatCode="dd\-mmm\-yy\ hh:mm:ss">
                  <c:v>42328</c:v>
                </c:pt>
                <c:pt idx="7851" formatCode="dd\-mmm\-yy\ hh:mm:ss">
                  <c:v>42328.166666666672</c:v>
                </c:pt>
                <c:pt idx="7852" formatCode="dd\-mmm\-yy\ hh:mm:ss">
                  <c:v>42328.333333333328</c:v>
                </c:pt>
                <c:pt idx="7853" formatCode="dd\-mmm\-yy\ hh:mm:ss">
                  <c:v>42328.5</c:v>
                </c:pt>
                <c:pt idx="7854" formatCode="dd\-mmm\-yy\ hh:mm:ss">
                  <c:v>42328.666666666672</c:v>
                </c:pt>
                <c:pt idx="7855" formatCode="dd\-mmm\-yy\ hh:mm:ss">
                  <c:v>42328.833333333328</c:v>
                </c:pt>
                <c:pt idx="7856" formatCode="dd\-mmm\-yy\ hh:mm:ss">
                  <c:v>42329</c:v>
                </c:pt>
                <c:pt idx="7857" formatCode="dd\-mmm\-yy\ hh:mm:ss">
                  <c:v>42329.166666666672</c:v>
                </c:pt>
                <c:pt idx="7858" formatCode="dd\-mmm\-yy\ hh:mm:ss">
                  <c:v>42329.333333333328</c:v>
                </c:pt>
                <c:pt idx="7859" formatCode="dd\-mmm\-yy\ hh:mm:ss">
                  <c:v>42329.5</c:v>
                </c:pt>
                <c:pt idx="7860" formatCode="dd\-mmm\-yy\ hh:mm:ss">
                  <c:v>42329.666666666672</c:v>
                </c:pt>
                <c:pt idx="7861" formatCode="dd\-mmm\-yy\ hh:mm:ss">
                  <c:v>42329.833333333328</c:v>
                </c:pt>
                <c:pt idx="7862" formatCode="dd\-mmm\-yy\ hh:mm:ss">
                  <c:v>42330</c:v>
                </c:pt>
                <c:pt idx="7863" formatCode="dd\-mmm\-yy\ hh:mm:ss">
                  <c:v>42330.166666666672</c:v>
                </c:pt>
                <c:pt idx="7864" formatCode="dd\-mmm\-yy\ hh:mm:ss">
                  <c:v>42330.333333333328</c:v>
                </c:pt>
                <c:pt idx="7865" formatCode="dd\-mmm\-yy\ hh:mm:ss">
                  <c:v>42330.5</c:v>
                </c:pt>
                <c:pt idx="7866" formatCode="dd\-mmm\-yy\ hh:mm:ss">
                  <c:v>42330.666666666672</c:v>
                </c:pt>
                <c:pt idx="7867" formatCode="dd\-mmm\-yy\ hh:mm:ss">
                  <c:v>42330.833333333328</c:v>
                </c:pt>
                <c:pt idx="7868" formatCode="dd\-mmm\-yy\ hh:mm:ss">
                  <c:v>42331</c:v>
                </c:pt>
                <c:pt idx="7869" formatCode="dd\-mmm\-yy\ hh:mm:ss">
                  <c:v>42331.166666666672</c:v>
                </c:pt>
                <c:pt idx="7870" formatCode="dd\-mmm\-yy\ hh:mm:ss">
                  <c:v>42331.333333333328</c:v>
                </c:pt>
                <c:pt idx="7871" formatCode="dd\-mmm\-yy\ hh:mm:ss">
                  <c:v>42331.5</c:v>
                </c:pt>
                <c:pt idx="7872" formatCode="dd\-mmm\-yy\ hh:mm:ss">
                  <c:v>42331.666666666672</c:v>
                </c:pt>
                <c:pt idx="7873" formatCode="dd\-mmm\-yy\ hh:mm:ss">
                  <c:v>42331.833333333328</c:v>
                </c:pt>
                <c:pt idx="7874" formatCode="dd\-mmm\-yy\ hh:mm:ss">
                  <c:v>42332</c:v>
                </c:pt>
                <c:pt idx="7875" formatCode="dd\-mmm\-yy\ hh:mm:ss">
                  <c:v>42332.166666666672</c:v>
                </c:pt>
                <c:pt idx="7876" formatCode="dd\-mmm\-yy\ hh:mm:ss">
                  <c:v>42332.333333333328</c:v>
                </c:pt>
                <c:pt idx="7877" formatCode="dd\-mmm\-yy\ hh:mm:ss">
                  <c:v>42332.5</c:v>
                </c:pt>
                <c:pt idx="7878" formatCode="dd\-mmm\-yy\ hh:mm:ss">
                  <c:v>42332.666666666672</c:v>
                </c:pt>
                <c:pt idx="7879" formatCode="dd\-mmm\-yy\ hh:mm:ss">
                  <c:v>42332.833333333328</c:v>
                </c:pt>
                <c:pt idx="7880" formatCode="dd\-mmm\-yy\ hh:mm:ss">
                  <c:v>42333</c:v>
                </c:pt>
                <c:pt idx="7881" formatCode="dd\-mmm\-yy\ hh:mm:ss">
                  <c:v>42333.166666666672</c:v>
                </c:pt>
                <c:pt idx="7882" formatCode="dd\-mmm\-yy\ hh:mm:ss">
                  <c:v>42333.333333333328</c:v>
                </c:pt>
                <c:pt idx="7883" formatCode="dd\-mmm\-yy\ hh:mm:ss">
                  <c:v>42333.5</c:v>
                </c:pt>
                <c:pt idx="7884" formatCode="dd\-mmm\-yy\ hh:mm:ss">
                  <c:v>42333.666666666672</c:v>
                </c:pt>
                <c:pt idx="7885" formatCode="dd\-mmm\-yy\ hh:mm:ss">
                  <c:v>42333.833333333328</c:v>
                </c:pt>
                <c:pt idx="7886" formatCode="dd\-mmm\-yy\ hh:mm:ss">
                  <c:v>42334</c:v>
                </c:pt>
                <c:pt idx="7887" formatCode="dd\-mmm\-yy\ hh:mm:ss">
                  <c:v>42334.166666666672</c:v>
                </c:pt>
                <c:pt idx="7888" formatCode="dd\-mmm\-yy\ hh:mm:ss">
                  <c:v>42334.333333333328</c:v>
                </c:pt>
                <c:pt idx="7889" formatCode="dd\-mmm\-yy\ hh:mm:ss">
                  <c:v>42334.5</c:v>
                </c:pt>
                <c:pt idx="7890" formatCode="dd\-mmm\-yy\ hh:mm:ss">
                  <c:v>42334.666666666672</c:v>
                </c:pt>
                <c:pt idx="7891" formatCode="dd\-mmm\-yy\ hh:mm:ss">
                  <c:v>42334.833333333328</c:v>
                </c:pt>
                <c:pt idx="7892" formatCode="dd\-mmm\-yy\ hh:mm:ss">
                  <c:v>42335</c:v>
                </c:pt>
                <c:pt idx="7893" formatCode="dd\-mmm\-yy\ hh:mm:ss">
                  <c:v>42335.166666666672</c:v>
                </c:pt>
                <c:pt idx="7894" formatCode="dd\-mmm\-yy\ hh:mm:ss">
                  <c:v>42335.333333333328</c:v>
                </c:pt>
                <c:pt idx="7895" formatCode="dd\-mmm\-yy\ hh:mm:ss">
                  <c:v>42335.5</c:v>
                </c:pt>
                <c:pt idx="7896" formatCode="dd\-mmm\-yy\ hh:mm:ss">
                  <c:v>42335.666666666672</c:v>
                </c:pt>
                <c:pt idx="7897" formatCode="dd\-mmm\-yy\ hh:mm:ss">
                  <c:v>42335.833333333328</c:v>
                </c:pt>
                <c:pt idx="7898" formatCode="dd\-mmm\-yy\ hh:mm:ss">
                  <c:v>42336</c:v>
                </c:pt>
                <c:pt idx="7899" formatCode="dd\-mmm\-yy\ hh:mm:ss">
                  <c:v>42336.166666666672</c:v>
                </c:pt>
                <c:pt idx="7900" formatCode="dd\-mmm\-yy\ hh:mm:ss">
                  <c:v>42336.333333333328</c:v>
                </c:pt>
                <c:pt idx="7901" formatCode="dd\-mmm\-yy\ hh:mm:ss">
                  <c:v>42336.5</c:v>
                </c:pt>
                <c:pt idx="7902" formatCode="dd\-mmm\-yy\ hh:mm:ss">
                  <c:v>42336.666666666672</c:v>
                </c:pt>
                <c:pt idx="7903" formatCode="dd\-mmm\-yy\ hh:mm:ss">
                  <c:v>42336.833333333328</c:v>
                </c:pt>
                <c:pt idx="7904" formatCode="dd\-mmm\-yy\ hh:mm:ss">
                  <c:v>42337</c:v>
                </c:pt>
                <c:pt idx="7905" formatCode="dd\-mmm\-yy\ hh:mm:ss">
                  <c:v>42337.166666666672</c:v>
                </c:pt>
                <c:pt idx="7906" formatCode="dd\-mmm\-yy\ hh:mm:ss">
                  <c:v>42337.333333333328</c:v>
                </c:pt>
                <c:pt idx="7907" formatCode="dd\-mmm\-yy\ hh:mm:ss">
                  <c:v>42337.5</c:v>
                </c:pt>
                <c:pt idx="7908" formatCode="dd\-mmm\-yy\ hh:mm:ss">
                  <c:v>42337.666666666672</c:v>
                </c:pt>
                <c:pt idx="7909" formatCode="dd\-mmm\-yy\ hh:mm:ss">
                  <c:v>42337.833333333328</c:v>
                </c:pt>
                <c:pt idx="7910" formatCode="dd\-mmm\-yy\ hh:mm:ss">
                  <c:v>42338</c:v>
                </c:pt>
                <c:pt idx="7911" formatCode="dd\-mmm\-yy\ hh:mm:ss">
                  <c:v>42338.166666666672</c:v>
                </c:pt>
                <c:pt idx="7912" formatCode="dd\-mmm\-yy\ hh:mm:ss">
                  <c:v>42338.333333333328</c:v>
                </c:pt>
                <c:pt idx="7913" formatCode="dd\-mmm\-yy\ hh:mm:ss">
                  <c:v>42338.5</c:v>
                </c:pt>
                <c:pt idx="7914" formatCode="dd\-mmm\-yy\ hh:mm:ss">
                  <c:v>42338.666666666672</c:v>
                </c:pt>
                <c:pt idx="7915" formatCode="dd\-mmm\-yy\ hh:mm:ss">
                  <c:v>42338.833333333328</c:v>
                </c:pt>
                <c:pt idx="7916" formatCode="dd\-mmm\-yy\ hh:mm:ss">
                  <c:v>42339</c:v>
                </c:pt>
                <c:pt idx="7917" formatCode="dd\-mmm\-yy\ hh:mm:ss">
                  <c:v>42339.166666666672</c:v>
                </c:pt>
                <c:pt idx="7918" formatCode="dd\-mmm\-yy\ hh:mm:ss">
                  <c:v>42339.333333333328</c:v>
                </c:pt>
                <c:pt idx="7919" formatCode="dd\-mmm\-yy\ hh:mm:ss">
                  <c:v>42339.5</c:v>
                </c:pt>
                <c:pt idx="7920" formatCode="dd\-mmm\-yy\ hh:mm:ss">
                  <c:v>42339.666666666672</c:v>
                </c:pt>
                <c:pt idx="7921" formatCode="dd\-mmm\-yy\ hh:mm:ss">
                  <c:v>42339.833333333328</c:v>
                </c:pt>
                <c:pt idx="7922" formatCode="dd\-mmm\-yy\ hh:mm:ss">
                  <c:v>42340</c:v>
                </c:pt>
                <c:pt idx="7923" formatCode="dd\-mmm\-yy\ hh:mm:ss">
                  <c:v>42340.166666666672</c:v>
                </c:pt>
                <c:pt idx="7924" formatCode="dd\-mmm\-yy\ hh:mm:ss">
                  <c:v>42340.333333333328</c:v>
                </c:pt>
                <c:pt idx="7925" formatCode="dd\-mmm\-yy\ hh:mm:ss">
                  <c:v>42340.5</c:v>
                </c:pt>
                <c:pt idx="7926" formatCode="dd\-mmm\-yy\ hh:mm:ss">
                  <c:v>42340.666666666672</c:v>
                </c:pt>
                <c:pt idx="7927" formatCode="dd\-mmm\-yy\ hh:mm:ss">
                  <c:v>42340.833333333328</c:v>
                </c:pt>
                <c:pt idx="7928" formatCode="dd\-mmm\-yy\ hh:mm:ss">
                  <c:v>42341</c:v>
                </c:pt>
                <c:pt idx="7929" formatCode="dd\-mmm\-yy\ hh:mm:ss">
                  <c:v>42341.166666666672</c:v>
                </c:pt>
                <c:pt idx="7930" formatCode="dd\-mmm\-yy\ hh:mm:ss">
                  <c:v>42341.333333333328</c:v>
                </c:pt>
                <c:pt idx="7931" formatCode="dd\-mmm\-yy\ hh:mm:ss">
                  <c:v>42341.5</c:v>
                </c:pt>
                <c:pt idx="7932" formatCode="dd\-mmm\-yy\ hh:mm:ss">
                  <c:v>42341.666666666672</c:v>
                </c:pt>
                <c:pt idx="7933" formatCode="dd\-mmm\-yy\ hh:mm:ss">
                  <c:v>42341.833333333328</c:v>
                </c:pt>
                <c:pt idx="7934" formatCode="dd\-mmm\-yy\ hh:mm:ss">
                  <c:v>42342</c:v>
                </c:pt>
                <c:pt idx="7935" formatCode="dd\-mmm\-yy\ hh:mm:ss">
                  <c:v>42342.166666666672</c:v>
                </c:pt>
                <c:pt idx="7936" formatCode="dd\-mmm\-yy\ hh:mm:ss">
                  <c:v>42342.333333333328</c:v>
                </c:pt>
                <c:pt idx="7937" formatCode="dd\-mmm\-yy\ hh:mm:ss">
                  <c:v>42342.5</c:v>
                </c:pt>
                <c:pt idx="7938" formatCode="dd\-mmm\-yy\ hh:mm:ss">
                  <c:v>42342.666666666672</c:v>
                </c:pt>
                <c:pt idx="7939" formatCode="dd\-mmm\-yy\ hh:mm:ss">
                  <c:v>42342.833333333328</c:v>
                </c:pt>
                <c:pt idx="7940" formatCode="dd\-mmm\-yy\ hh:mm:ss">
                  <c:v>42343</c:v>
                </c:pt>
                <c:pt idx="7941" formatCode="dd\-mmm\-yy\ hh:mm:ss">
                  <c:v>42343.166666666672</c:v>
                </c:pt>
                <c:pt idx="7942" formatCode="dd\-mmm\-yy\ hh:mm:ss">
                  <c:v>42343.333333333328</c:v>
                </c:pt>
                <c:pt idx="7943" formatCode="dd\-mmm\-yy\ hh:mm:ss">
                  <c:v>42343.5</c:v>
                </c:pt>
                <c:pt idx="7944" formatCode="dd\-mmm\-yy\ hh:mm:ss">
                  <c:v>42343.666666666672</c:v>
                </c:pt>
                <c:pt idx="7945" formatCode="dd\-mmm\-yy\ hh:mm:ss">
                  <c:v>42343.833333333328</c:v>
                </c:pt>
                <c:pt idx="7946" formatCode="dd\-mmm\-yy\ hh:mm:ss">
                  <c:v>42344</c:v>
                </c:pt>
                <c:pt idx="7947" formatCode="dd\-mmm\-yy\ hh:mm:ss">
                  <c:v>42344.166666666672</c:v>
                </c:pt>
                <c:pt idx="7948" formatCode="dd\-mmm\-yy\ hh:mm:ss">
                  <c:v>42344.333333333328</c:v>
                </c:pt>
                <c:pt idx="7949" formatCode="dd\-mmm\-yy\ hh:mm:ss">
                  <c:v>42344.5</c:v>
                </c:pt>
                <c:pt idx="7950" formatCode="dd\-mmm\-yy\ hh:mm:ss">
                  <c:v>42344.666666666672</c:v>
                </c:pt>
                <c:pt idx="7951" formatCode="dd\-mmm\-yy\ hh:mm:ss">
                  <c:v>42344.833333333328</c:v>
                </c:pt>
                <c:pt idx="7952" formatCode="dd\-mmm\-yy\ hh:mm:ss">
                  <c:v>42345</c:v>
                </c:pt>
                <c:pt idx="7953" formatCode="dd\-mmm\-yy\ hh:mm:ss">
                  <c:v>42345.166666666672</c:v>
                </c:pt>
                <c:pt idx="7954" formatCode="dd\-mmm\-yy\ hh:mm:ss">
                  <c:v>42345.333333333328</c:v>
                </c:pt>
                <c:pt idx="7955" formatCode="dd\-mmm\-yy\ hh:mm:ss">
                  <c:v>42345.5</c:v>
                </c:pt>
                <c:pt idx="7956" formatCode="dd\-mmm\-yy\ hh:mm:ss">
                  <c:v>42345.666666666672</c:v>
                </c:pt>
                <c:pt idx="7957" formatCode="dd\-mmm\-yy\ hh:mm:ss">
                  <c:v>42345.833333333328</c:v>
                </c:pt>
                <c:pt idx="7958" formatCode="dd\-mmm\-yy\ hh:mm:ss">
                  <c:v>42346</c:v>
                </c:pt>
                <c:pt idx="7959" formatCode="dd\-mmm\-yy\ hh:mm:ss">
                  <c:v>42346.166666666672</c:v>
                </c:pt>
                <c:pt idx="7960" formatCode="dd\-mmm\-yy\ hh:mm:ss">
                  <c:v>42346.333333333328</c:v>
                </c:pt>
                <c:pt idx="7961" formatCode="dd\-mmm\-yy\ hh:mm:ss">
                  <c:v>42346.5</c:v>
                </c:pt>
                <c:pt idx="7962" formatCode="dd\-mmm\-yy\ hh:mm:ss">
                  <c:v>42346.666666666672</c:v>
                </c:pt>
                <c:pt idx="7963" formatCode="dd\-mmm\-yy\ hh:mm:ss">
                  <c:v>42346.833333333328</c:v>
                </c:pt>
                <c:pt idx="7964" formatCode="dd\-mmm\-yy\ hh:mm:ss">
                  <c:v>42347</c:v>
                </c:pt>
                <c:pt idx="7965" formatCode="dd\-mmm\-yy\ hh:mm:ss">
                  <c:v>42347.166666666672</c:v>
                </c:pt>
                <c:pt idx="7966" formatCode="dd\-mmm\-yy\ hh:mm:ss">
                  <c:v>42347.333333333328</c:v>
                </c:pt>
                <c:pt idx="7967" formatCode="dd\-mmm\-yy\ hh:mm:ss">
                  <c:v>42347.5</c:v>
                </c:pt>
                <c:pt idx="7968" formatCode="dd\-mmm\-yy\ hh:mm:ss">
                  <c:v>42347.666666666672</c:v>
                </c:pt>
                <c:pt idx="7969" formatCode="dd\-mmm\-yy\ hh:mm:ss">
                  <c:v>42347.833333333328</c:v>
                </c:pt>
                <c:pt idx="7970" formatCode="dd\-mmm\-yy\ hh:mm:ss">
                  <c:v>42348</c:v>
                </c:pt>
                <c:pt idx="7971" formatCode="dd\-mmm\-yy\ hh:mm:ss">
                  <c:v>42348.166666666672</c:v>
                </c:pt>
                <c:pt idx="7972" formatCode="dd\-mmm\-yy\ hh:mm:ss">
                  <c:v>42348.333333333328</c:v>
                </c:pt>
                <c:pt idx="7973" formatCode="dd\-mmm\-yy\ hh:mm:ss">
                  <c:v>42348.5</c:v>
                </c:pt>
                <c:pt idx="7974" formatCode="dd\-mmm\-yy\ hh:mm:ss">
                  <c:v>42348.666666666672</c:v>
                </c:pt>
                <c:pt idx="7975" formatCode="dd\-mmm\-yy\ hh:mm:ss">
                  <c:v>42348.833333333328</c:v>
                </c:pt>
                <c:pt idx="7976" formatCode="dd\-mmm\-yy\ hh:mm:ss">
                  <c:v>42349</c:v>
                </c:pt>
                <c:pt idx="7977" formatCode="dd\-mmm\-yy\ hh:mm:ss">
                  <c:v>42349.166666666672</c:v>
                </c:pt>
                <c:pt idx="7978" formatCode="dd\-mmm\-yy\ hh:mm:ss">
                  <c:v>42349.333333333328</c:v>
                </c:pt>
                <c:pt idx="7979" formatCode="dd\-mmm\-yy\ hh:mm:ss">
                  <c:v>42349.5</c:v>
                </c:pt>
                <c:pt idx="7980" formatCode="dd\-mmm\-yy\ hh:mm:ss">
                  <c:v>42349.666666666672</c:v>
                </c:pt>
                <c:pt idx="7981" formatCode="dd\-mmm\-yy\ hh:mm:ss">
                  <c:v>42349.833333333328</c:v>
                </c:pt>
                <c:pt idx="7982" formatCode="dd\-mmm\-yy\ hh:mm:ss">
                  <c:v>42350</c:v>
                </c:pt>
                <c:pt idx="7983" formatCode="dd\-mmm\-yy\ hh:mm:ss">
                  <c:v>42350.166666666672</c:v>
                </c:pt>
                <c:pt idx="7984" formatCode="dd\-mmm\-yy\ hh:mm:ss">
                  <c:v>42350.333333333328</c:v>
                </c:pt>
                <c:pt idx="7985" formatCode="dd\-mmm\-yy\ hh:mm:ss">
                  <c:v>42350.5</c:v>
                </c:pt>
                <c:pt idx="7986" formatCode="dd\-mmm\-yy\ hh:mm:ss">
                  <c:v>42350.666666666672</c:v>
                </c:pt>
                <c:pt idx="7987" formatCode="dd\-mmm\-yy\ hh:mm:ss">
                  <c:v>42350.833333333328</c:v>
                </c:pt>
                <c:pt idx="7988" formatCode="dd\-mmm\-yy\ hh:mm:ss">
                  <c:v>42351</c:v>
                </c:pt>
                <c:pt idx="7989" formatCode="dd\-mmm\-yy\ hh:mm:ss">
                  <c:v>42351.166666666672</c:v>
                </c:pt>
                <c:pt idx="7990" formatCode="dd\-mmm\-yy\ hh:mm:ss">
                  <c:v>42351.333333333328</c:v>
                </c:pt>
                <c:pt idx="7991" formatCode="dd\-mmm\-yy\ hh:mm:ss">
                  <c:v>42351.5</c:v>
                </c:pt>
                <c:pt idx="7992" formatCode="dd\-mmm\-yy\ hh:mm:ss">
                  <c:v>42351.666666666672</c:v>
                </c:pt>
                <c:pt idx="7993" formatCode="dd\-mmm\-yy\ hh:mm:ss">
                  <c:v>42351.833333333328</c:v>
                </c:pt>
                <c:pt idx="7994" formatCode="dd\-mmm\-yy\ hh:mm:ss">
                  <c:v>42352</c:v>
                </c:pt>
                <c:pt idx="7995" formatCode="dd\-mmm\-yy\ hh:mm:ss">
                  <c:v>42352.166666666672</c:v>
                </c:pt>
                <c:pt idx="7996" formatCode="dd\-mmm\-yy\ hh:mm:ss">
                  <c:v>42352.333333333328</c:v>
                </c:pt>
                <c:pt idx="7997" formatCode="dd\-mmm\-yy\ hh:mm:ss">
                  <c:v>42352.5</c:v>
                </c:pt>
                <c:pt idx="7998" formatCode="dd\-mmm\-yy\ hh:mm:ss">
                  <c:v>42352.666666666672</c:v>
                </c:pt>
                <c:pt idx="7999" formatCode="dd\-mmm\-yy\ hh:mm:ss">
                  <c:v>42352.833333333328</c:v>
                </c:pt>
                <c:pt idx="8000" formatCode="dd\-mmm\-yy\ hh:mm:ss">
                  <c:v>42353</c:v>
                </c:pt>
                <c:pt idx="8001" formatCode="dd\-mmm\-yy\ hh:mm:ss">
                  <c:v>42353.166666666672</c:v>
                </c:pt>
                <c:pt idx="8002" formatCode="dd\-mmm\-yy\ hh:mm:ss">
                  <c:v>42353.333333333328</c:v>
                </c:pt>
                <c:pt idx="8003" formatCode="dd\-mmm\-yy\ hh:mm:ss">
                  <c:v>42353.5</c:v>
                </c:pt>
                <c:pt idx="8004" formatCode="dd\-mmm\-yy\ hh:mm:ss">
                  <c:v>42353.666666666672</c:v>
                </c:pt>
                <c:pt idx="8005" formatCode="dd\-mmm\-yy\ hh:mm:ss">
                  <c:v>42353.833333333328</c:v>
                </c:pt>
                <c:pt idx="8006" formatCode="dd\-mmm\-yy\ hh:mm:ss">
                  <c:v>42354</c:v>
                </c:pt>
                <c:pt idx="8007" formatCode="dd\-mmm\-yy\ hh:mm:ss">
                  <c:v>42354.166666666672</c:v>
                </c:pt>
                <c:pt idx="8008" formatCode="dd\-mmm\-yy\ hh:mm:ss">
                  <c:v>42354.333333333328</c:v>
                </c:pt>
                <c:pt idx="8009" formatCode="dd\-mmm\-yy\ hh:mm:ss">
                  <c:v>42354.5</c:v>
                </c:pt>
                <c:pt idx="8010" formatCode="dd\-mmm\-yy\ hh:mm:ss">
                  <c:v>42354.666666666672</c:v>
                </c:pt>
                <c:pt idx="8011" formatCode="dd\-mmm\-yy\ hh:mm:ss">
                  <c:v>42354.833333333328</c:v>
                </c:pt>
                <c:pt idx="8012" formatCode="dd\-mmm\-yy\ hh:mm:ss">
                  <c:v>42355</c:v>
                </c:pt>
                <c:pt idx="8013" formatCode="dd\-mmm\-yy\ hh:mm:ss">
                  <c:v>42355.166666666672</c:v>
                </c:pt>
                <c:pt idx="8014" formatCode="dd\-mmm\-yy\ hh:mm:ss">
                  <c:v>42355.333333333328</c:v>
                </c:pt>
                <c:pt idx="8015" formatCode="dd\-mmm\-yy\ hh:mm:ss">
                  <c:v>42355.5</c:v>
                </c:pt>
                <c:pt idx="8016" formatCode="dd\-mmm\-yy\ hh:mm:ss">
                  <c:v>42355.666666666672</c:v>
                </c:pt>
                <c:pt idx="8017" formatCode="dd\-mmm\-yy\ hh:mm:ss">
                  <c:v>42355.833333333328</c:v>
                </c:pt>
                <c:pt idx="8018" formatCode="dd\-mmm\-yy\ hh:mm:ss">
                  <c:v>42356</c:v>
                </c:pt>
                <c:pt idx="8019" formatCode="dd\-mmm\-yy\ hh:mm:ss">
                  <c:v>42356.166666666672</c:v>
                </c:pt>
                <c:pt idx="8020" formatCode="dd\-mmm\-yy\ hh:mm:ss">
                  <c:v>42356.333333333328</c:v>
                </c:pt>
                <c:pt idx="8021" formatCode="dd\-mmm\-yy\ hh:mm:ss">
                  <c:v>42356.5</c:v>
                </c:pt>
                <c:pt idx="8022" formatCode="dd\-mmm\-yy\ hh:mm:ss">
                  <c:v>42356.666666666672</c:v>
                </c:pt>
                <c:pt idx="8023" formatCode="dd\-mmm\-yy\ hh:mm:ss">
                  <c:v>42356.833333333328</c:v>
                </c:pt>
                <c:pt idx="8024" formatCode="dd\-mmm\-yy\ hh:mm:ss">
                  <c:v>42357</c:v>
                </c:pt>
                <c:pt idx="8025" formatCode="dd\-mmm\-yy\ hh:mm:ss">
                  <c:v>42357.166666666672</c:v>
                </c:pt>
                <c:pt idx="8026" formatCode="dd\-mmm\-yy\ hh:mm:ss">
                  <c:v>42357.333333333328</c:v>
                </c:pt>
                <c:pt idx="8027" formatCode="dd\-mmm\-yy\ hh:mm:ss">
                  <c:v>42357.5</c:v>
                </c:pt>
                <c:pt idx="8028" formatCode="dd\-mmm\-yy\ hh:mm:ss">
                  <c:v>42357.666666666672</c:v>
                </c:pt>
                <c:pt idx="8029" formatCode="dd\-mmm\-yy\ hh:mm:ss">
                  <c:v>42357.833333333328</c:v>
                </c:pt>
                <c:pt idx="8030" formatCode="dd\-mmm\-yy\ hh:mm:ss">
                  <c:v>42358</c:v>
                </c:pt>
                <c:pt idx="8031" formatCode="dd\-mmm\-yy\ hh:mm:ss">
                  <c:v>42358.166666666672</c:v>
                </c:pt>
                <c:pt idx="8032" formatCode="dd\-mmm\-yy\ hh:mm:ss">
                  <c:v>42358.333333333328</c:v>
                </c:pt>
                <c:pt idx="8033" formatCode="dd\-mmm\-yy\ hh:mm:ss">
                  <c:v>42358.5</c:v>
                </c:pt>
                <c:pt idx="8034" formatCode="dd\-mmm\-yy\ hh:mm:ss">
                  <c:v>42358.666666666672</c:v>
                </c:pt>
                <c:pt idx="8035" formatCode="dd\-mmm\-yy\ hh:mm:ss">
                  <c:v>42358.833333333328</c:v>
                </c:pt>
                <c:pt idx="8036" formatCode="dd\-mmm\-yy\ hh:mm:ss">
                  <c:v>42359</c:v>
                </c:pt>
                <c:pt idx="8037" formatCode="dd\-mmm\-yy\ hh:mm:ss">
                  <c:v>42359.166666666672</c:v>
                </c:pt>
                <c:pt idx="8038" formatCode="dd\-mmm\-yy\ hh:mm:ss">
                  <c:v>42359.333333333328</c:v>
                </c:pt>
                <c:pt idx="8039" formatCode="dd\-mmm\-yy\ hh:mm:ss">
                  <c:v>42359.5</c:v>
                </c:pt>
                <c:pt idx="8040" formatCode="dd\-mmm\-yy\ hh:mm:ss">
                  <c:v>42359.666666666672</c:v>
                </c:pt>
                <c:pt idx="8041" formatCode="dd\-mmm\-yy\ hh:mm:ss">
                  <c:v>42359.833333333328</c:v>
                </c:pt>
                <c:pt idx="8042" formatCode="dd\-mmm\-yy\ hh:mm:ss">
                  <c:v>42360</c:v>
                </c:pt>
                <c:pt idx="8043" formatCode="dd\-mmm\-yy\ hh:mm:ss">
                  <c:v>42360.166666666672</c:v>
                </c:pt>
                <c:pt idx="8044" formatCode="dd\-mmm\-yy\ hh:mm:ss">
                  <c:v>42360.333333333328</c:v>
                </c:pt>
                <c:pt idx="8045" formatCode="dd\-mmm\-yy\ hh:mm:ss">
                  <c:v>42360.5</c:v>
                </c:pt>
                <c:pt idx="8046" formatCode="dd\-mmm\-yy\ hh:mm:ss">
                  <c:v>42360.666666666672</c:v>
                </c:pt>
                <c:pt idx="8047" formatCode="dd\-mmm\-yy\ hh:mm:ss">
                  <c:v>42360.833333333328</c:v>
                </c:pt>
                <c:pt idx="8048" formatCode="dd\-mmm\-yy\ hh:mm:ss">
                  <c:v>42361</c:v>
                </c:pt>
                <c:pt idx="8049" formatCode="dd\-mmm\-yy\ hh:mm:ss">
                  <c:v>42361.166666666672</c:v>
                </c:pt>
                <c:pt idx="8050" formatCode="dd\-mmm\-yy\ hh:mm:ss">
                  <c:v>42361.333333333328</c:v>
                </c:pt>
                <c:pt idx="8051" formatCode="dd\-mmm\-yy\ hh:mm:ss">
                  <c:v>42361.5</c:v>
                </c:pt>
                <c:pt idx="8052" formatCode="dd\-mmm\-yy\ hh:mm:ss">
                  <c:v>42361.666666666672</c:v>
                </c:pt>
                <c:pt idx="8053" formatCode="dd\-mmm\-yy\ hh:mm:ss">
                  <c:v>42361.833333333328</c:v>
                </c:pt>
                <c:pt idx="8054" formatCode="dd\-mmm\-yy\ hh:mm:ss">
                  <c:v>42362</c:v>
                </c:pt>
                <c:pt idx="8055" formatCode="dd\-mmm\-yy\ hh:mm:ss">
                  <c:v>42362.166666666672</c:v>
                </c:pt>
                <c:pt idx="8056" formatCode="dd\-mmm\-yy\ hh:mm:ss">
                  <c:v>42362.333333333328</c:v>
                </c:pt>
                <c:pt idx="8057" formatCode="dd\-mmm\-yy\ hh:mm:ss">
                  <c:v>42362.5</c:v>
                </c:pt>
                <c:pt idx="8058" formatCode="dd\-mmm\-yy\ hh:mm:ss">
                  <c:v>42362.666666666672</c:v>
                </c:pt>
                <c:pt idx="8059" formatCode="dd\-mmm\-yy\ hh:mm:ss">
                  <c:v>42362.833333333328</c:v>
                </c:pt>
                <c:pt idx="8060" formatCode="dd\-mmm\-yy\ hh:mm:ss">
                  <c:v>42363</c:v>
                </c:pt>
                <c:pt idx="8061" formatCode="dd\-mmm\-yy\ hh:mm:ss">
                  <c:v>42363.166666666672</c:v>
                </c:pt>
                <c:pt idx="8062" formatCode="dd\-mmm\-yy\ hh:mm:ss">
                  <c:v>42363.333333333328</c:v>
                </c:pt>
                <c:pt idx="8063" formatCode="dd\-mmm\-yy\ hh:mm:ss">
                  <c:v>42363.5</c:v>
                </c:pt>
                <c:pt idx="8064" formatCode="dd\-mmm\-yy\ hh:mm:ss">
                  <c:v>42363.666666666672</c:v>
                </c:pt>
                <c:pt idx="8065" formatCode="dd\-mmm\-yy\ hh:mm:ss">
                  <c:v>42363.833333333328</c:v>
                </c:pt>
                <c:pt idx="8066" formatCode="dd\-mmm\-yy\ hh:mm:ss">
                  <c:v>42364</c:v>
                </c:pt>
                <c:pt idx="8067" formatCode="dd\-mmm\-yy\ hh:mm:ss">
                  <c:v>42364.166666666672</c:v>
                </c:pt>
                <c:pt idx="8068" formatCode="dd\-mmm\-yy\ hh:mm:ss">
                  <c:v>42364.333333333328</c:v>
                </c:pt>
                <c:pt idx="8069" formatCode="dd\-mmm\-yy\ hh:mm:ss">
                  <c:v>42364.5</c:v>
                </c:pt>
                <c:pt idx="8070" formatCode="dd\-mmm\-yy\ hh:mm:ss">
                  <c:v>42364.666666666672</c:v>
                </c:pt>
                <c:pt idx="8071" formatCode="dd\-mmm\-yy\ hh:mm:ss">
                  <c:v>42364.833333333328</c:v>
                </c:pt>
                <c:pt idx="8072" formatCode="dd\-mmm\-yy\ hh:mm:ss">
                  <c:v>42365</c:v>
                </c:pt>
                <c:pt idx="8073" formatCode="dd\-mmm\-yy\ hh:mm:ss">
                  <c:v>42365.166666666672</c:v>
                </c:pt>
                <c:pt idx="8074" formatCode="dd\-mmm\-yy\ hh:mm:ss">
                  <c:v>42365.333333333328</c:v>
                </c:pt>
                <c:pt idx="8075" formatCode="dd\-mmm\-yy\ hh:mm:ss">
                  <c:v>42365.5</c:v>
                </c:pt>
                <c:pt idx="8076" formatCode="dd\-mmm\-yy\ hh:mm:ss">
                  <c:v>42365.666666666672</c:v>
                </c:pt>
                <c:pt idx="8077" formatCode="dd\-mmm\-yy\ hh:mm:ss">
                  <c:v>42365.833333333328</c:v>
                </c:pt>
                <c:pt idx="8078" formatCode="dd\-mmm\-yy\ hh:mm:ss">
                  <c:v>42366</c:v>
                </c:pt>
                <c:pt idx="8079" formatCode="dd\-mmm\-yy\ hh:mm:ss">
                  <c:v>42366.166666666672</c:v>
                </c:pt>
                <c:pt idx="8080" formatCode="dd\-mmm\-yy\ hh:mm:ss">
                  <c:v>42366.333333333328</c:v>
                </c:pt>
                <c:pt idx="8081" formatCode="dd\-mmm\-yy\ hh:mm:ss">
                  <c:v>42366.5</c:v>
                </c:pt>
                <c:pt idx="8082" formatCode="dd\-mmm\-yy\ hh:mm:ss">
                  <c:v>42366.666666666672</c:v>
                </c:pt>
                <c:pt idx="8083" formatCode="dd\-mmm\-yy\ hh:mm:ss">
                  <c:v>42366.833333333328</c:v>
                </c:pt>
                <c:pt idx="8084" formatCode="dd\-mmm\-yy\ hh:mm:ss">
                  <c:v>42367</c:v>
                </c:pt>
                <c:pt idx="8085" formatCode="dd\-mmm\-yy\ hh:mm:ss">
                  <c:v>42367.166666666672</c:v>
                </c:pt>
                <c:pt idx="8086" formatCode="dd\-mmm\-yy\ hh:mm:ss">
                  <c:v>42367.333333333328</c:v>
                </c:pt>
                <c:pt idx="8087" formatCode="dd\-mmm\-yy\ hh:mm:ss">
                  <c:v>42367.5</c:v>
                </c:pt>
                <c:pt idx="8088" formatCode="dd\-mmm\-yy\ hh:mm:ss">
                  <c:v>42367.666666666672</c:v>
                </c:pt>
                <c:pt idx="8089" formatCode="dd\-mmm\-yy\ hh:mm:ss">
                  <c:v>42367.833333333328</c:v>
                </c:pt>
                <c:pt idx="8090" formatCode="dd\-mmm\-yy\ hh:mm:ss">
                  <c:v>42368</c:v>
                </c:pt>
                <c:pt idx="8091" formatCode="dd\-mmm\-yy\ hh:mm:ss">
                  <c:v>42368.166666666672</c:v>
                </c:pt>
                <c:pt idx="8092" formatCode="dd\-mmm\-yy\ hh:mm:ss">
                  <c:v>42368.333333333328</c:v>
                </c:pt>
                <c:pt idx="8093" formatCode="dd\-mmm\-yy\ hh:mm:ss">
                  <c:v>42368.5</c:v>
                </c:pt>
                <c:pt idx="8094" formatCode="dd\-mmm\-yy\ hh:mm:ss">
                  <c:v>42368.666666666672</c:v>
                </c:pt>
                <c:pt idx="8095" formatCode="dd\-mmm\-yy\ hh:mm:ss">
                  <c:v>42368.833333333328</c:v>
                </c:pt>
                <c:pt idx="8096" formatCode="dd\-mmm\-yy\ hh:mm:ss">
                  <c:v>42369</c:v>
                </c:pt>
                <c:pt idx="8097" formatCode="dd\-mmm\-yy\ hh:mm:ss">
                  <c:v>42369.166666666672</c:v>
                </c:pt>
                <c:pt idx="8098" formatCode="dd\-mmm\-yy\ hh:mm:ss">
                  <c:v>42369.333333333328</c:v>
                </c:pt>
                <c:pt idx="8099" formatCode="dd\-mmm\-yy\ hh:mm:ss">
                  <c:v>42369.5</c:v>
                </c:pt>
                <c:pt idx="8100" formatCode="dd\-mmm\-yy\ hh:mm:ss">
                  <c:v>42369.666666666672</c:v>
                </c:pt>
                <c:pt idx="8101" formatCode="dd\-mmm\-yy\ hh:mm:ss">
                  <c:v>42369.833333333328</c:v>
                </c:pt>
                <c:pt idx="8102" formatCode="dd\-mmm\-yy\ hh:mm:ss">
                  <c:v>42370</c:v>
                </c:pt>
                <c:pt idx="8103" formatCode="dd\-mmm\-yy\ hh:mm:ss">
                  <c:v>42370.166666666672</c:v>
                </c:pt>
                <c:pt idx="8104" formatCode="dd\-mmm\-yy\ hh:mm:ss">
                  <c:v>42370.333333333328</c:v>
                </c:pt>
                <c:pt idx="8105" formatCode="dd\-mmm\-yy\ hh:mm:ss">
                  <c:v>42370.5</c:v>
                </c:pt>
                <c:pt idx="8106" formatCode="dd\-mmm\-yy\ hh:mm:ss">
                  <c:v>42370.666666666672</c:v>
                </c:pt>
                <c:pt idx="8107" formatCode="dd\-mmm\-yy\ hh:mm:ss">
                  <c:v>42370.833333333328</c:v>
                </c:pt>
                <c:pt idx="8108" formatCode="dd\-mmm\-yy\ hh:mm:ss">
                  <c:v>42371</c:v>
                </c:pt>
                <c:pt idx="8109" formatCode="dd\-mmm\-yy\ hh:mm:ss">
                  <c:v>42371.166666666672</c:v>
                </c:pt>
                <c:pt idx="8110" formatCode="dd\-mmm\-yy\ hh:mm:ss">
                  <c:v>42371.333333333328</c:v>
                </c:pt>
                <c:pt idx="8111" formatCode="dd\-mmm\-yy\ hh:mm:ss">
                  <c:v>42371.5</c:v>
                </c:pt>
                <c:pt idx="8112" formatCode="dd\-mmm\-yy\ hh:mm:ss">
                  <c:v>42371.666666666672</c:v>
                </c:pt>
                <c:pt idx="8113" formatCode="dd\-mmm\-yy\ hh:mm:ss">
                  <c:v>42371.833333333328</c:v>
                </c:pt>
                <c:pt idx="8114" formatCode="dd\-mmm\-yy\ hh:mm:ss">
                  <c:v>42372</c:v>
                </c:pt>
                <c:pt idx="8115" formatCode="dd\-mmm\-yy\ hh:mm:ss">
                  <c:v>42372.166666666672</c:v>
                </c:pt>
                <c:pt idx="8116" formatCode="dd\-mmm\-yy\ hh:mm:ss">
                  <c:v>42372.333333333328</c:v>
                </c:pt>
                <c:pt idx="8117" formatCode="dd\-mmm\-yy\ hh:mm:ss">
                  <c:v>42372.5</c:v>
                </c:pt>
                <c:pt idx="8118" formatCode="dd\-mmm\-yy\ hh:mm:ss">
                  <c:v>42372.666666666672</c:v>
                </c:pt>
                <c:pt idx="8119" formatCode="dd\-mmm\-yy\ hh:mm:ss">
                  <c:v>42372.833333333328</c:v>
                </c:pt>
                <c:pt idx="8120" formatCode="dd\-mmm\-yy\ hh:mm:ss">
                  <c:v>42373</c:v>
                </c:pt>
                <c:pt idx="8121" formatCode="dd\-mmm\-yy\ hh:mm:ss">
                  <c:v>42373.166666666672</c:v>
                </c:pt>
                <c:pt idx="8122" formatCode="dd\-mmm\-yy\ hh:mm:ss">
                  <c:v>42373.333333333328</c:v>
                </c:pt>
                <c:pt idx="8123" formatCode="dd\-mmm\-yy\ hh:mm:ss">
                  <c:v>42373.5</c:v>
                </c:pt>
                <c:pt idx="8124" formatCode="dd\-mmm\-yy\ hh:mm:ss">
                  <c:v>42373.666666666672</c:v>
                </c:pt>
                <c:pt idx="8125" formatCode="dd\-mmm\-yy\ hh:mm:ss">
                  <c:v>42373.833333333328</c:v>
                </c:pt>
                <c:pt idx="8126" formatCode="dd\-mmm\-yy\ hh:mm:ss">
                  <c:v>42374</c:v>
                </c:pt>
                <c:pt idx="8127" formatCode="dd\-mmm\-yy\ hh:mm:ss">
                  <c:v>42374.166666666672</c:v>
                </c:pt>
                <c:pt idx="8128" formatCode="dd\-mmm\-yy\ hh:mm:ss">
                  <c:v>42374.333333333328</c:v>
                </c:pt>
                <c:pt idx="8129" formatCode="dd\-mmm\-yy\ hh:mm:ss">
                  <c:v>42374.5</c:v>
                </c:pt>
                <c:pt idx="8130" formatCode="dd\-mmm\-yy\ hh:mm:ss">
                  <c:v>42374.666666666672</c:v>
                </c:pt>
                <c:pt idx="8131" formatCode="dd\-mmm\-yy\ hh:mm:ss">
                  <c:v>42374.833333333328</c:v>
                </c:pt>
                <c:pt idx="8132" formatCode="dd\-mmm\-yy\ hh:mm:ss">
                  <c:v>42375</c:v>
                </c:pt>
                <c:pt idx="8133" formatCode="dd\-mmm\-yy\ hh:mm:ss">
                  <c:v>42375.166666666672</c:v>
                </c:pt>
                <c:pt idx="8134" formatCode="dd\-mmm\-yy\ hh:mm:ss">
                  <c:v>42375.333333333328</c:v>
                </c:pt>
                <c:pt idx="8135" formatCode="dd\-mmm\-yy\ hh:mm:ss">
                  <c:v>42375.5</c:v>
                </c:pt>
                <c:pt idx="8136" formatCode="dd\-mmm\-yy\ hh:mm:ss">
                  <c:v>42375.666666666672</c:v>
                </c:pt>
                <c:pt idx="8137" formatCode="dd\-mmm\-yy\ hh:mm:ss">
                  <c:v>42375.833333333328</c:v>
                </c:pt>
                <c:pt idx="8138" formatCode="dd\-mmm\-yy\ hh:mm:ss">
                  <c:v>42376</c:v>
                </c:pt>
                <c:pt idx="8139" formatCode="dd\-mmm\-yy\ hh:mm:ss">
                  <c:v>42376.166666666672</c:v>
                </c:pt>
                <c:pt idx="8140" formatCode="dd\-mmm\-yy\ hh:mm:ss">
                  <c:v>42376.333333333328</c:v>
                </c:pt>
                <c:pt idx="8141" formatCode="dd\-mmm\-yy\ hh:mm:ss">
                  <c:v>42376.5</c:v>
                </c:pt>
                <c:pt idx="8142" formatCode="dd\-mmm\-yy\ hh:mm:ss">
                  <c:v>42376.666666666672</c:v>
                </c:pt>
                <c:pt idx="8143" formatCode="dd\-mmm\-yy\ hh:mm:ss">
                  <c:v>42376.833333333328</c:v>
                </c:pt>
                <c:pt idx="8144" formatCode="dd\-mmm\-yy\ hh:mm:ss">
                  <c:v>42377</c:v>
                </c:pt>
                <c:pt idx="8145" formatCode="dd\-mmm\-yy\ hh:mm:ss">
                  <c:v>42377.166666666672</c:v>
                </c:pt>
                <c:pt idx="8146" formatCode="dd\-mmm\-yy\ hh:mm:ss">
                  <c:v>42377.333333333328</c:v>
                </c:pt>
                <c:pt idx="8147" formatCode="dd\-mmm\-yy\ hh:mm:ss">
                  <c:v>42377.5</c:v>
                </c:pt>
                <c:pt idx="8148" formatCode="dd\-mmm\-yy\ hh:mm:ss">
                  <c:v>42377.666666666672</c:v>
                </c:pt>
                <c:pt idx="8149" formatCode="dd\-mmm\-yy\ hh:mm:ss">
                  <c:v>42377.833333333328</c:v>
                </c:pt>
                <c:pt idx="8150" formatCode="dd\-mmm\-yy\ hh:mm:ss">
                  <c:v>42378</c:v>
                </c:pt>
                <c:pt idx="8151" formatCode="dd\-mmm\-yy\ hh:mm:ss">
                  <c:v>42378.166666666672</c:v>
                </c:pt>
                <c:pt idx="8152" formatCode="dd\-mmm\-yy\ hh:mm:ss">
                  <c:v>42378.333333333328</c:v>
                </c:pt>
                <c:pt idx="8153" formatCode="dd\-mmm\-yy\ hh:mm:ss">
                  <c:v>42378.5</c:v>
                </c:pt>
                <c:pt idx="8154" formatCode="dd\-mmm\-yy\ hh:mm:ss">
                  <c:v>42378.666666666672</c:v>
                </c:pt>
                <c:pt idx="8155" formatCode="dd\-mmm\-yy\ hh:mm:ss">
                  <c:v>42378.833333333328</c:v>
                </c:pt>
                <c:pt idx="8156" formatCode="dd\-mmm\-yy\ hh:mm:ss">
                  <c:v>42379</c:v>
                </c:pt>
                <c:pt idx="8157" formatCode="dd\-mmm\-yy\ hh:mm:ss">
                  <c:v>42379.166666666672</c:v>
                </c:pt>
                <c:pt idx="8158" formatCode="dd\-mmm\-yy\ hh:mm:ss">
                  <c:v>42379.333333333328</c:v>
                </c:pt>
                <c:pt idx="8159" formatCode="dd\-mmm\-yy\ hh:mm:ss">
                  <c:v>42379.5</c:v>
                </c:pt>
                <c:pt idx="8160" formatCode="dd\-mmm\-yy\ hh:mm:ss">
                  <c:v>42379.666666666672</c:v>
                </c:pt>
                <c:pt idx="8161" formatCode="dd\-mmm\-yy\ hh:mm:ss">
                  <c:v>42379.833333333328</c:v>
                </c:pt>
                <c:pt idx="8162" formatCode="dd\-mmm\-yy\ hh:mm:ss">
                  <c:v>42380</c:v>
                </c:pt>
                <c:pt idx="8163" formatCode="dd\-mmm\-yy\ hh:mm:ss">
                  <c:v>42380.166666666672</c:v>
                </c:pt>
                <c:pt idx="8164" formatCode="dd\-mmm\-yy\ hh:mm:ss">
                  <c:v>42380.333333333328</c:v>
                </c:pt>
                <c:pt idx="8165" formatCode="dd\-mmm\-yy\ hh:mm:ss">
                  <c:v>42380.5</c:v>
                </c:pt>
                <c:pt idx="8166" formatCode="dd\-mmm\-yy\ hh:mm:ss">
                  <c:v>42380.666666666672</c:v>
                </c:pt>
                <c:pt idx="8167" formatCode="dd\-mmm\-yy\ hh:mm:ss">
                  <c:v>42380.833333333328</c:v>
                </c:pt>
                <c:pt idx="8168" formatCode="dd\-mmm\-yy\ hh:mm:ss">
                  <c:v>42381</c:v>
                </c:pt>
                <c:pt idx="8169" formatCode="dd\-mmm\-yy\ hh:mm:ss">
                  <c:v>42381.166666666672</c:v>
                </c:pt>
                <c:pt idx="8170" formatCode="dd\-mmm\-yy\ hh:mm:ss">
                  <c:v>42381.333333333328</c:v>
                </c:pt>
                <c:pt idx="8171" formatCode="dd\-mmm\-yy\ hh:mm:ss">
                  <c:v>42381.5</c:v>
                </c:pt>
                <c:pt idx="8172" formatCode="dd\-mmm\-yy\ hh:mm:ss">
                  <c:v>42381.666666666672</c:v>
                </c:pt>
                <c:pt idx="8173" formatCode="dd\-mmm\-yy\ hh:mm:ss">
                  <c:v>42381.833333333328</c:v>
                </c:pt>
                <c:pt idx="8174" formatCode="dd\-mmm\-yy\ hh:mm:ss">
                  <c:v>42382</c:v>
                </c:pt>
                <c:pt idx="8175" formatCode="dd\-mmm\-yy\ hh:mm:ss">
                  <c:v>42382.166666666672</c:v>
                </c:pt>
                <c:pt idx="8176" formatCode="dd\-mmm\-yy\ hh:mm:ss">
                  <c:v>42382.333333333328</c:v>
                </c:pt>
                <c:pt idx="8177" formatCode="dd\-mmm\-yy\ hh:mm:ss">
                  <c:v>42382.5</c:v>
                </c:pt>
                <c:pt idx="8178" formatCode="dd\-mmm\-yy\ hh:mm:ss">
                  <c:v>42382.666666666672</c:v>
                </c:pt>
                <c:pt idx="8179" formatCode="dd\-mmm\-yy\ hh:mm:ss">
                  <c:v>42382.833333333328</c:v>
                </c:pt>
                <c:pt idx="8180" formatCode="dd\-mmm\-yy\ hh:mm:ss">
                  <c:v>42383</c:v>
                </c:pt>
                <c:pt idx="8181" formatCode="dd\-mmm\-yy\ hh:mm:ss">
                  <c:v>42383.166666666672</c:v>
                </c:pt>
                <c:pt idx="8182" formatCode="dd\-mmm\-yy\ hh:mm:ss">
                  <c:v>42383.333333333328</c:v>
                </c:pt>
                <c:pt idx="8183" formatCode="dd\-mmm\-yy\ hh:mm:ss">
                  <c:v>42383.5</c:v>
                </c:pt>
                <c:pt idx="8184" formatCode="dd\-mmm\-yy\ hh:mm:ss">
                  <c:v>42383.666666666672</c:v>
                </c:pt>
                <c:pt idx="8185" formatCode="dd\-mmm\-yy\ hh:mm:ss">
                  <c:v>42383.833333333328</c:v>
                </c:pt>
                <c:pt idx="8186" formatCode="dd\-mmm\-yy\ hh:mm:ss">
                  <c:v>42384</c:v>
                </c:pt>
                <c:pt idx="8187" formatCode="dd\-mmm\-yy\ hh:mm:ss">
                  <c:v>42384.166666666672</c:v>
                </c:pt>
                <c:pt idx="8188" formatCode="dd\-mmm\-yy\ hh:mm:ss">
                  <c:v>42384.333333333328</c:v>
                </c:pt>
                <c:pt idx="8189" formatCode="dd\-mmm\-yy\ hh:mm:ss">
                  <c:v>42384.5</c:v>
                </c:pt>
                <c:pt idx="8190" formatCode="dd\-mmm\-yy\ hh:mm:ss">
                  <c:v>42384.666666666672</c:v>
                </c:pt>
                <c:pt idx="8191" formatCode="dd\-mmm\-yy\ hh:mm:ss">
                  <c:v>42384.833333333328</c:v>
                </c:pt>
                <c:pt idx="8192" formatCode="dd\-mmm\-yy\ hh:mm:ss">
                  <c:v>42385</c:v>
                </c:pt>
                <c:pt idx="8193" formatCode="dd\-mmm\-yy\ hh:mm:ss">
                  <c:v>42385.166666666672</c:v>
                </c:pt>
                <c:pt idx="8194" formatCode="dd\-mmm\-yy\ hh:mm:ss">
                  <c:v>42385.333333333328</c:v>
                </c:pt>
                <c:pt idx="8195" formatCode="dd\-mmm\-yy\ hh:mm:ss">
                  <c:v>42385.5</c:v>
                </c:pt>
                <c:pt idx="8196" formatCode="dd\-mmm\-yy\ hh:mm:ss">
                  <c:v>42385.666666666672</c:v>
                </c:pt>
                <c:pt idx="8197" formatCode="dd\-mmm\-yy\ hh:mm:ss">
                  <c:v>42385.833333333328</c:v>
                </c:pt>
                <c:pt idx="8198" formatCode="dd\-mmm\-yy\ hh:mm:ss">
                  <c:v>42386</c:v>
                </c:pt>
                <c:pt idx="8199" formatCode="dd\-mmm\-yy\ hh:mm:ss">
                  <c:v>42386.166666666672</c:v>
                </c:pt>
                <c:pt idx="8200" formatCode="dd\-mmm\-yy\ hh:mm:ss">
                  <c:v>42386.333333333328</c:v>
                </c:pt>
                <c:pt idx="8201" formatCode="dd\-mmm\-yy\ hh:mm:ss">
                  <c:v>42386.5</c:v>
                </c:pt>
                <c:pt idx="8202" formatCode="dd\-mmm\-yy\ hh:mm:ss">
                  <c:v>42386.666666666672</c:v>
                </c:pt>
                <c:pt idx="8203" formatCode="dd\-mmm\-yy\ hh:mm:ss">
                  <c:v>42386.833333333328</c:v>
                </c:pt>
                <c:pt idx="8204" formatCode="dd\-mmm\-yy\ hh:mm:ss">
                  <c:v>42387</c:v>
                </c:pt>
                <c:pt idx="8205" formatCode="dd\-mmm\-yy\ hh:mm:ss">
                  <c:v>42387.166666666672</c:v>
                </c:pt>
                <c:pt idx="8206" formatCode="dd\-mmm\-yy\ hh:mm:ss">
                  <c:v>42387.333333333328</c:v>
                </c:pt>
                <c:pt idx="8207" formatCode="dd\-mmm\-yy\ hh:mm:ss">
                  <c:v>42387.5</c:v>
                </c:pt>
                <c:pt idx="8208" formatCode="dd\-mmm\-yy\ hh:mm:ss">
                  <c:v>42387.666666666672</c:v>
                </c:pt>
                <c:pt idx="8209" formatCode="dd\-mmm\-yy\ hh:mm:ss">
                  <c:v>42387.833333333328</c:v>
                </c:pt>
                <c:pt idx="8210" formatCode="dd\-mmm\-yy\ hh:mm:ss">
                  <c:v>42388</c:v>
                </c:pt>
                <c:pt idx="8211" formatCode="dd\-mmm\-yy\ hh:mm:ss">
                  <c:v>42388.166666666672</c:v>
                </c:pt>
                <c:pt idx="8212" formatCode="dd\-mmm\-yy\ hh:mm:ss">
                  <c:v>42388.333333333328</c:v>
                </c:pt>
                <c:pt idx="8213" formatCode="dd\-mmm\-yy\ hh:mm:ss">
                  <c:v>42388.5</c:v>
                </c:pt>
                <c:pt idx="8214" formatCode="dd\-mmm\-yy\ hh:mm:ss">
                  <c:v>42388.666666666672</c:v>
                </c:pt>
                <c:pt idx="8215" formatCode="dd\-mmm\-yy\ hh:mm:ss">
                  <c:v>42388.833333333328</c:v>
                </c:pt>
                <c:pt idx="8216" formatCode="dd\-mmm\-yy\ hh:mm:ss">
                  <c:v>42389</c:v>
                </c:pt>
                <c:pt idx="8217" formatCode="dd\-mmm\-yy\ hh:mm:ss">
                  <c:v>42389.166666666672</c:v>
                </c:pt>
                <c:pt idx="8218" formatCode="dd\-mmm\-yy\ hh:mm:ss">
                  <c:v>42389.333333333328</c:v>
                </c:pt>
                <c:pt idx="8219" formatCode="dd\-mmm\-yy\ hh:mm:ss">
                  <c:v>42389.5</c:v>
                </c:pt>
                <c:pt idx="8220" formatCode="dd\-mmm\-yy\ hh:mm:ss">
                  <c:v>42389.666666666672</c:v>
                </c:pt>
                <c:pt idx="8221" formatCode="dd\-mmm\-yy\ hh:mm:ss">
                  <c:v>42389.833333333328</c:v>
                </c:pt>
                <c:pt idx="8222" formatCode="dd\-mmm\-yy\ hh:mm:ss">
                  <c:v>42390</c:v>
                </c:pt>
                <c:pt idx="8223" formatCode="dd\-mmm\-yy\ hh:mm:ss">
                  <c:v>42390.166666666672</c:v>
                </c:pt>
                <c:pt idx="8224" formatCode="dd\-mmm\-yy\ hh:mm:ss">
                  <c:v>42390.333333333328</c:v>
                </c:pt>
                <c:pt idx="8225" formatCode="dd\-mmm\-yy\ hh:mm:ss">
                  <c:v>42390.5</c:v>
                </c:pt>
                <c:pt idx="8226" formatCode="dd\-mmm\-yy\ hh:mm:ss">
                  <c:v>42390.666666666672</c:v>
                </c:pt>
                <c:pt idx="8227" formatCode="dd\-mmm\-yy\ hh:mm:ss">
                  <c:v>42390.833333333328</c:v>
                </c:pt>
                <c:pt idx="8228" formatCode="dd\-mmm\-yy\ hh:mm:ss">
                  <c:v>42391</c:v>
                </c:pt>
                <c:pt idx="8229" formatCode="dd\-mmm\-yy\ hh:mm:ss">
                  <c:v>42391.166666666672</c:v>
                </c:pt>
                <c:pt idx="8230" formatCode="dd\-mmm\-yy\ hh:mm:ss">
                  <c:v>42391.333333333328</c:v>
                </c:pt>
                <c:pt idx="8231" formatCode="dd\-mmm\-yy\ hh:mm:ss">
                  <c:v>42391.5</c:v>
                </c:pt>
                <c:pt idx="8232" formatCode="dd\-mmm\-yy\ hh:mm:ss">
                  <c:v>42391.666666666672</c:v>
                </c:pt>
                <c:pt idx="8233" formatCode="dd\-mmm\-yy\ hh:mm:ss">
                  <c:v>42391.833333333328</c:v>
                </c:pt>
                <c:pt idx="8234" formatCode="dd\-mmm\-yy\ hh:mm:ss">
                  <c:v>42392</c:v>
                </c:pt>
                <c:pt idx="8235" formatCode="dd\-mmm\-yy\ hh:mm:ss">
                  <c:v>42392.166666666672</c:v>
                </c:pt>
                <c:pt idx="8236" formatCode="dd\-mmm\-yy\ hh:mm:ss">
                  <c:v>42392.333333333328</c:v>
                </c:pt>
                <c:pt idx="8237" formatCode="dd\-mmm\-yy\ hh:mm:ss">
                  <c:v>42392.5</c:v>
                </c:pt>
                <c:pt idx="8238" formatCode="dd\-mmm\-yy\ hh:mm:ss">
                  <c:v>42392.666666666672</c:v>
                </c:pt>
                <c:pt idx="8239" formatCode="dd\-mmm\-yy\ hh:mm:ss">
                  <c:v>42392.833333333328</c:v>
                </c:pt>
                <c:pt idx="8240" formatCode="dd\-mmm\-yy\ hh:mm:ss">
                  <c:v>42393</c:v>
                </c:pt>
                <c:pt idx="8241" formatCode="dd\-mmm\-yy\ hh:mm:ss">
                  <c:v>42393.166666666672</c:v>
                </c:pt>
                <c:pt idx="8242" formatCode="dd\-mmm\-yy\ hh:mm:ss">
                  <c:v>42393.333333333328</c:v>
                </c:pt>
                <c:pt idx="8243" formatCode="dd\-mmm\-yy\ hh:mm:ss">
                  <c:v>42393.5</c:v>
                </c:pt>
                <c:pt idx="8244" formatCode="dd\-mmm\-yy\ hh:mm:ss">
                  <c:v>42393.666666666672</c:v>
                </c:pt>
                <c:pt idx="8245" formatCode="dd\-mmm\-yy\ hh:mm:ss">
                  <c:v>42393.833333333328</c:v>
                </c:pt>
                <c:pt idx="8246" formatCode="dd\-mmm\-yy\ hh:mm:ss">
                  <c:v>42394</c:v>
                </c:pt>
                <c:pt idx="8247" formatCode="dd\-mmm\-yy\ hh:mm:ss">
                  <c:v>42394.166666666672</c:v>
                </c:pt>
                <c:pt idx="8248" formatCode="dd\-mmm\-yy\ hh:mm:ss">
                  <c:v>42394.333333333328</c:v>
                </c:pt>
                <c:pt idx="8249" formatCode="dd\-mmm\-yy\ hh:mm:ss">
                  <c:v>42394.5</c:v>
                </c:pt>
                <c:pt idx="8250" formatCode="dd\-mmm\-yy\ hh:mm:ss">
                  <c:v>42394.666666666672</c:v>
                </c:pt>
                <c:pt idx="8251" formatCode="dd\-mmm\-yy\ hh:mm:ss">
                  <c:v>42394.833333333328</c:v>
                </c:pt>
                <c:pt idx="8252" formatCode="dd\-mmm\-yy\ hh:mm:ss">
                  <c:v>42395</c:v>
                </c:pt>
                <c:pt idx="8253" formatCode="dd\-mmm\-yy\ hh:mm:ss">
                  <c:v>42395.166666666672</c:v>
                </c:pt>
                <c:pt idx="8254" formatCode="dd\-mmm\-yy\ hh:mm:ss">
                  <c:v>42395.333333333328</c:v>
                </c:pt>
                <c:pt idx="8255" formatCode="dd\-mmm\-yy\ hh:mm:ss">
                  <c:v>42395.5</c:v>
                </c:pt>
                <c:pt idx="8256" formatCode="dd\-mmm\-yy\ hh:mm:ss">
                  <c:v>42395.666666666672</c:v>
                </c:pt>
                <c:pt idx="8257" formatCode="dd\-mmm\-yy\ hh:mm:ss">
                  <c:v>42395.833333333328</c:v>
                </c:pt>
                <c:pt idx="8258" formatCode="dd\-mmm\-yy\ hh:mm:ss">
                  <c:v>42396</c:v>
                </c:pt>
                <c:pt idx="8259" formatCode="dd\-mmm\-yy\ hh:mm:ss">
                  <c:v>42396.166666666672</c:v>
                </c:pt>
                <c:pt idx="8260" formatCode="dd\-mmm\-yy\ hh:mm:ss">
                  <c:v>42396.333333333328</c:v>
                </c:pt>
                <c:pt idx="8261" formatCode="dd\-mmm\-yy\ hh:mm:ss">
                  <c:v>42396.5</c:v>
                </c:pt>
                <c:pt idx="8262" formatCode="dd\-mmm\-yy\ hh:mm:ss">
                  <c:v>42396.666666666672</c:v>
                </c:pt>
                <c:pt idx="8263" formatCode="dd\-mmm\-yy\ hh:mm:ss">
                  <c:v>42396.833333333328</c:v>
                </c:pt>
                <c:pt idx="8264" formatCode="dd\-mmm\-yy\ hh:mm:ss">
                  <c:v>42397</c:v>
                </c:pt>
                <c:pt idx="8265" formatCode="dd\-mmm\-yy\ hh:mm:ss">
                  <c:v>42397.166666666672</c:v>
                </c:pt>
                <c:pt idx="8266" formatCode="dd\-mmm\-yy\ hh:mm:ss">
                  <c:v>42397.333333333328</c:v>
                </c:pt>
                <c:pt idx="8267" formatCode="dd\-mmm\-yy\ hh:mm:ss">
                  <c:v>42397.5</c:v>
                </c:pt>
                <c:pt idx="8268" formatCode="dd\-mmm\-yy\ hh:mm:ss">
                  <c:v>42397.666666666672</c:v>
                </c:pt>
                <c:pt idx="8269" formatCode="dd\-mmm\-yy\ hh:mm:ss">
                  <c:v>42397.833333333328</c:v>
                </c:pt>
                <c:pt idx="8270" formatCode="dd\-mmm\-yy\ hh:mm:ss">
                  <c:v>42398</c:v>
                </c:pt>
                <c:pt idx="8271" formatCode="dd\-mmm\-yy\ hh:mm:ss">
                  <c:v>42398.166666666672</c:v>
                </c:pt>
                <c:pt idx="8272" formatCode="dd\-mmm\-yy\ hh:mm:ss">
                  <c:v>42398.333333333328</c:v>
                </c:pt>
                <c:pt idx="8273" formatCode="dd\-mmm\-yy\ hh:mm:ss">
                  <c:v>42398.5</c:v>
                </c:pt>
                <c:pt idx="8274" formatCode="dd\-mmm\-yy\ hh:mm:ss">
                  <c:v>42398.666666666672</c:v>
                </c:pt>
                <c:pt idx="8275" formatCode="dd\-mmm\-yy\ hh:mm:ss">
                  <c:v>42398.833333333328</c:v>
                </c:pt>
                <c:pt idx="8276" formatCode="dd\-mmm\-yy\ hh:mm:ss">
                  <c:v>42399</c:v>
                </c:pt>
                <c:pt idx="8277" formatCode="dd\-mmm\-yy\ hh:mm:ss">
                  <c:v>42399.166666666672</c:v>
                </c:pt>
                <c:pt idx="8278" formatCode="dd\-mmm\-yy\ hh:mm:ss">
                  <c:v>42399.333333333328</c:v>
                </c:pt>
                <c:pt idx="8279" formatCode="dd\-mmm\-yy\ hh:mm:ss">
                  <c:v>42399.5</c:v>
                </c:pt>
                <c:pt idx="8280" formatCode="dd\-mmm\-yy\ hh:mm:ss">
                  <c:v>42399.666666666672</c:v>
                </c:pt>
                <c:pt idx="8281" formatCode="dd\-mmm\-yy\ hh:mm:ss">
                  <c:v>42399.833333333328</c:v>
                </c:pt>
                <c:pt idx="8282" formatCode="dd\-mmm\-yy\ hh:mm:ss">
                  <c:v>42400</c:v>
                </c:pt>
                <c:pt idx="8283" formatCode="dd\-mmm\-yy\ hh:mm:ss">
                  <c:v>42400.166666666672</c:v>
                </c:pt>
                <c:pt idx="8284" formatCode="dd\-mmm\-yy\ hh:mm:ss">
                  <c:v>42400.333333333328</c:v>
                </c:pt>
                <c:pt idx="8285" formatCode="dd\-mmm\-yy\ hh:mm:ss">
                  <c:v>42400.5</c:v>
                </c:pt>
                <c:pt idx="8286" formatCode="dd\-mmm\-yy\ hh:mm:ss">
                  <c:v>42400.666666666672</c:v>
                </c:pt>
                <c:pt idx="8287" formatCode="dd\-mmm\-yy\ hh:mm:ss">
                  <c:v>42400.833333333328</c:v>
                </c:pt>
                <c:pt idx="8288" formatCode="dd\-mmm\-yy\ hh:mm:ss">
                  <c:v>42401</c:v>
                </c:pt>
                <c:pt idx="8289" formatCode="dd\-mmm\-yy\ hh:mm:ss">
                  <c:v>42401.166666666672</c:v>
                </c:pt>
                <c:pt idx="8290" formatCode="dd\-mmm\-yy\ hh:mm:ss">
                  <c:v>42401.333333333328</c:v>
                </c:pt>
                <c:pt idx="8291" formatCode="dd\-mmm\-yy\ hh:mm:ss">
                  <c:v>42401.5</c:v>
                </c:pt>
                <c:pt idx="8292" formatCode="dd\-mmm\-yy\ hh:mm:ss">
                  <c:v>42401.666666666672</c:v>
                </c:pt>
                <c:pt idx="8293" formatCode="dd\-mmm\-yy\ hh:mm:ss">
                  <c:v>42401.833333333328</c:v>
                </c:pt>
                <c:pt idx="8294" formatCode="dd\-mmm\-yy\ hh:mm:ss">
                  <c:v>42402</c:v>
                </c:pt>
                <c:pt idx="8295" formatCode="dd\-mmm\-yy\ hh:mm:ss">
                  <c:v>42402.166666666672</c:v>
                </c:pt>
                <c:pt idx="8296" formatCode="dd\-mmm\-yy\ hh:mm:ss">
                  <c:v>42402.333333333328</c:v>
                </c:pt>
                <c:pt idx="8297" formatCode="dd\-mmm\-yy\ hh:mm:ss">
                  <c:v>42402.5</c:v>
                </c:pt>
                <c:pt idx="8298" formatCode="dd\-mmm\-yy\ hh:mm:ss">
                  <c:v>42402.666666666672</c:v>
                </c:pt>
                <c:pt idx="8299" formatCode="dd\-mmm\-yy\ hh:mm:ss">
                  <c:v>42402.833333333328</c:v>
                </c:pt>
                <c:pt idx="8300" formatCode="dd\-mmm\-yy\ hh:mm:ss">
                  <c:v>42403</c:v>
                </c:pt>
                <c:pt idx="8301" formatCode="dd\-mmm\-yy\ hh:mm:ss">
                  <c:v>42403.166666666672</c:v>
                </c:pt>
                <c:pt idx="8302" formatCode="dd\-mmm\-yy\ hh:mm:ss">
                  <c:v>42403.333333333328</c:v>
                </c:pt>
                <c:pt idx="8303" formatCode="dd\-mmm\-yy\ hh:mm:ss">
                  <c:v>42403.5</c:v>
                </c:pt>
                <c:pt idx="8304" formatCode="dd\-mmm\-yy\ hh:mm:ss">
                  <c:v>42403.666666666672</c:v>
                </c:pt>
                <c:pt idx="8305" formatCode="dd\-mmm\-yy\ hh:mm:ss">
                  <c:v>42403.833333333328</c:v>
                </c:pt>
                <c:pt idx="8306" formatCode="dd\-mmm\-yy\ hh:mm:ss">
                  <c:v>42404</c:v>
                </c:pt>
                <c:pt idx="8307" formatCode="dd\-mmm\-yy\ hh:mm:ss">
                  <c:v>42404.166666666672</c:v>
                </c:pt>
                <c:pt idx="8308" formatCode="dd\-mmm\-yy\ hh:mm:ss">
                  <c:v>42404.333333333328</c:v>
                </c:pt>
                <c:pt idx="8309" formatCode="dd\-mmm\-yy\ hh:mm:ss">
                  <c:v>42404.5</c:v>
                </c:pt>
                <c:pt idx="8310" formatCode="dd\-mmm\-yy\ hh:mm:ss">
                  <c:v>42404.666666666672</c:v>
                </c:pt>
                <c:pt idx="8311" formatCode="dd\-mmm\-yy\ hh:mm:ss">
                  <c:v>42404.833333333328</c:v>
                </c:pt>
                <c:pt idx="8312" formatCode="dd\-mmm\-yy\ hh:mm:ss">
                  <c:v>42405</c:v>
                </c:pt>
                <c:pt idx="8313" formatCode="dd\-mmm\-yy\ hh:mm:ss">
                  <c:v>42405.166666666672</c:v>
                </c:pt>
                <c:pt idx="8314" formatCode="dd\-mmm\-yy\ hh:mm:ss">
                  <c:v>42405.333333333328</c:v>
                </c:pt>
                <c:pt idx="8315" formatCode="dd\-mmm\-yy\ hh:mm:ss">
                  <c:v>42405.5</c:v>
                </c:pt>
                <c:pt idx="8316" formatCode="dd\-mmm\-yy\ hh:mm:ss">
                  <c:v>42405.666666666672</c:v>
                </c:pt>
                <c:pt idx="8317" formatCode="dd\-mmm\-yy\ hh:mm:ss">
                  <c:v>42405.833333333328</c:v>
                </c:pt>
                <c:pt idx="8318" formatCode="dd\-mmm\-yy\ hh:mm:ss">
                  <c:v>42406</c:v>
                </c:pt>
                <c:pt idx="8319" formatCode="dd\-mmm\-yy\ hh:mm:ss">
                  <c:v>42406.166666666672</c:v>
                </c:pt>
                <c:pt idx="8320" formatCode="dd\-mmm\-yy\ hh:mm:ss">
                  <c:v>42406.333333333328</c:v>
                </c:pt>
                <c:pt idx="8321" formatCode="dd\-mmm\-yy\ hh:mm:ss">
                  <c:v>42406.5</c:v>
                </c:pt>
                <c:pt idx="8322" formatCode="dd\-mmm\-yy\ hh:mm:ss">
                  <c:v>42406.666666666672</c:v>
                </c:pt>
                <c:pt idx="8323" formatCode="dd\-mmm\-yy\ hh:mm:ss">
                  <c:v>42406.833333333328</c:v>
                </c:pt>
                <c:pt idx="8324" formatCode="dd\-mmm\-yy\ hh:mm:ss">
                  <c:v>42407</c:v>
                </c:pt>
                <c:pt idx="8325" formatCode="dd\-mmm\-yy\ hh:mm:ss">
                  <c:v>42407.166666666672</c:v>
                </c:pt>
                <c:pt idx="8326" formatCode="dd\-mmm\-yy\ hh:mm:ss">
                  <c:v>42407.333333333328</c:v>
                </c:pt>
                <c:pt idx="8327" formatCode="dd\-mmm\-yy\ hh:mm:ss">
                  <c:v>42407.5</c:v>
                </c:pt>
                <c:pt idx="8328" formatCode="dd\-mmm\-yy\ hh:mm:ss">
                  <c:v>42407.666666666672</c:v>
                </c:pt>
                <c:pt idx="8329" formatCode="dd\-mmm\-yy\ hh:mm:ss">
                  <c:v>42407.833333333328</c:v>
                </c:pt>
                <c:pt idx="8330" formatCode="dd\-mmm\-yy\ hh:mm:ss">
                  <c:v>42408</c:v>
                </c:pt>
                <c:pt idx="8331" formatCode="dd\-mmm\-yy\ hh:mm:ss">
                  <c:v>42408.166666666672</c:v>
                </c:pt>
                <c:pt idx="8332" formatCode="dd\-mmm\-yy\ hh:mm:ss">
                  <c:v>42408.333333333328</c:v>
                </c:pt>
                <c:pt idx="8333" formatCode="dd\-mmm\-yy\ hh:mm:ss">
                  <c:v>42408.5</c:v>
                </c:pt>
                <c:pt idx="8334" formatCode="dd\-mmm\-yy\ hh:mm:ss">
                  <c:v>42408.666666666672</c:v>
                </c:pt>
                <c:pt idx="8335" formatCode="dd\-mmm\-yy\ hh:mm:ss">
                  <c:v>42408.833333333328</c:v>
                </c:pt>
                <c:pt idx="8336" formatCode="dd\-mmm\-yy\ hh:mm:ss">
                  <c:v>42409</c:v>
                </c:pt>
                <c:pt idx="8337" formatCode="dd\-mmm\-yy\ hh:mm:ss">
                  <c:v>42409.166666666672</c:v>
                </c:pt>
                <c:pt idx="8338" formatCode="dd\-mmm\-yy\ hh:mm:ss">
                  <c:v>42409.333333333328</c:v>
                </c:pt>
                <c:pt idx="8339" formatCode="dd\-mmm\-yy\ hh:mm:ss">
                  <c:v>42409.5</c:v>
                </c:pt>
                <c:pt idx="8340" formatCode="dd\-mmm\-yy\ hh:mm:ss">
                  <c:v>42409.666666666672</c:v>
                </c:pt>
                <c:pt idx="8341" formatCode="dd\-mmm\-yy\ hh:mm:ss">
                  <c:v>42409.833333333328</c:v>
                </c:pt>
                <c:pt idx="8342" formatCode="dd\-mmm\-yy\ hh:mm:ss">
                  <c:v>42410</c:v>
                </c:pt>
                <c:pt idx="8343" formatCode="dd\-mmm\-yy\ hh:mm:ss">
                  <c:v>42410.166666666672</c:v>
                </c:pt>
                <c:pt idx="8344" formatCode="dd\-mmm\-yy\ hh:mm:ss">
                  <c:v>42410.333333333328</c:v>
                </c:pt>
                <c:pt idx="8345" formatCode="dd\-mmm\-yy\ hh:mm:ss">
                  <c:v>42410.5</c:v>
                </c:pt>
                <c:pt idx="8346" formatCode="dd\-mmm\-yy\ hh:mm:ss">
                  <c:v>42410.666666666672</c:v>
                </c:pt>
                <c:pt idx="8347" formatCode="dd\-mmm\-yy\ hh:mm:ss">
                  <c:v>42410.833333333328</c:v>
                </c:pt>
                <c:pt idx="8348" formatCode="dd\-mmm\-yy\ hh:mm:ss">
                  <c:v>42411</c:v>
                </c:pt>
                <c:pt idx="8349" formatCode="dd\-mmm\-yy\ hh:mm:ss">
                  <c:v>42411.166666666672</c:v>
                </c:pt>
                <c:pt idx="8350" formatCode="dd\-mmm\-yy\ hh:mm:ss">
                  <c:v>42411.333333333328</c:v>
                </c:pt>
                <c:pt idx="8351" formatCode="dd\-mmm\-yy\ hh:mm:ss">
                  <c:v>42411.5</c:v>
                </c:pt>
                <c:pt idx="8352" formatCode="dd\-mmm\-yy\ hh:mm:ss">
                  <c:v>42411.666666666672</c:v>
                </c:pt>
                <c:pt idx="8353" formatCode="dd\-mmm\-yy\ hh:mm:ss">
                  <c:v>42411.833333333328</c:v>
                </c:pt>
                <c:pt idx="8354" formatCode="dd\-mmm\-yy\ hh:mm:ss">
                  <c:v>42412</c:v>
                </c:pt>
                <c:pt idx="8355" formatCode="dd\-mmm\-yy\ hh:mm:ss">
                  <c:v>42412.166666666672</c:v>
                </c:pt>
                <c:pt idx="8356" formatCode="dd\-mmm\-yy\ hh:mm:ss">
                  <c:v>42412.333333333328</c:v>
                </c:pt>
                <c:pt idx="8357" formatCode="dd\-mmm\-yy\ hh:mm:ss">
                  <c:v>42412.5</c:v>
                </c:pt>
                <c:pt idx="8358" formatCode="dd\-mmm\-yy\ hh:mm:ss">
                  <c:v>42412.666666666672</c:v>
                </c:pt>
                <c:pt idx="8359" formatCode="dd\-mmm\-yy\ hh:mm:ss">
                  <c:v>42412.833333333328</c:v>
                </c:pt>
                <c:pt idx="8360" formatCode="dd\-mmm\-yy\ hh:mm:ss">
                  <c:v>42413</c:v>
                </c:pt>
                <c:pt idx="8361" formatCode="dd\-mmm\-yy\ hh:mm:ss">
                  <c:v>42413.166666666672</c:v>
                </c:pt>
                <c:pt idx="8362" formatCode="dd\-mmm\-yy\ hh:mm:ss">
                  <c:v>42413.333333333328</c:v>
                </c:pt>
                <c:pt idx="8363" formatCode="dd\-mmm\-yy\ hh:mm:ss">
                  <c:v>42413.5</c:v>
                </c:pt>
                <c:pt idx="8364" formatCode="dd\-mmm\-yy\ hh:mm:ss">
                  <c:v>42413.666666666672</c:v>
                </c:pt>
                <c:pt idx="8365" formatCode="dd\-mmm\-yy\ hh:mm:ss">
                  <c:v>42413.833333333328</c:v>
                </c:pt>
                <c:pt idx="8366" formatCode="dd\-mmm\-yy\ hh:mm:ss">
                  <c:v>42414</c:v>
                </c:pt>
                <c:pt idx="8367" formatCode="dd\-mmm\-yy\ hh:mm:ss">
                  <c:v>42414.166666666672</c:v>
                </c:pt>
                <c:pt idx="8368" formatCode="dd\-mmm\-yy\ hh:mm:ss">
                  <c:v>42414.333333333328</c:v>
                </c:pt>
                <c:pt idx="8369" formatCode="dd\-mmm\-yy\ hh:mm:ss">
                  <c:v>42414.5</c:v>
                </c:pt>
                <c:pt idx="8370" formatCode="dd\-mmm\-yy\ hh:mm:ss">
                  <c:v>42414.666666666672</c:v>
                </c:pt>
                <c:pt idx="8371" formatCode="dd\-mmm\-yy\ hh:mm:ss">
                  <c:v>42414.833333333328</c:v>
                </c:pt>
                <c:pt idx="8372" formatCode="dd\-mmm\-yy\ hh:mm:ss">
                  <c:v>42415</c:v>
                </c:pt>
                <c:pt idx="8373" formatCode="dd\-mmm\-yy\ hh:mm:ss">
                  <c:v>42415.166666666672</c:v>
                </c:pt>
                <c:pt idx="8374" formatCode="dd\-mmm\-yy\ hh:mm:ss">
                  <c:v>42415.333333333328</c:v>
                </c:pt>
                <c:pt idx="8375" formatCode="dd\-mmm\-yy\ hh:mm:ss">
                  <c:v>42415.5</c:v>
                </c:pt>
                <c:pt idx="8376" formatCode="dd\-mmm\-yy\ hh:mm:ss">
                  <c:v>42415.666666666672</c:v>
                </c:pt>
                <c:pt idx="8377" formatCode="dd\-mmm\-yy\ hh:mm:ss">
                  <c:v>42415.833333333328</c:v>
                </c:pt>
                <c:pt idx="8378" formatCode="dd\-mmm\-yy\ hh:mm:ss">
                  <c:v>42416</c:v>
                </c:pt>
                <c:pt idx="8379" formatCode="dd\-mmm\-yy\ hh:mm:ss">
                  <c:v>42416.166666666672</c:v>
                </c:pt>
                <c:pt idx="8380" formatCode="dd\-mmm\-yy\ hh:mm:ss">
                  <c:v>42416.333333333328</c:v>
                </c:pt>
                <c:pt idx="8381" formatCode="dd\-mmm\-yy\ hh:mm:ss">
                  <c:v>42416.5</c:v>
                </c:pt>
                <c:pt idx="8382" formatCode="dd\-mmm\-yy\ hh:mm:ss">
                  <c:v>42416.666666666672</c:v>
                </c:pt>
                <c:pt idx="8383" formatCode="dd\-mmm\-yy\ hh:mm:ss">
                  <c:v>42416.833333333328</c:v>
                </c:pt>
                <c:pt idx="8384" formatCode="dd\-mmm\-yy\ hh:mm:ss">
                  <c:v>42417</c:v>
                </c:pt>
                <c:pt idx="8385" formatCode="dd\-mmm\-yy\ hh:mm:ss">
                  <c:v>42417.166666666672</c:v>
                </c:pt>
                <c:pt idx="8386" formatCode="dd\-mmm\-yy\ hh:mm:ss">
                  <c:v>42417.333333333328</c:v>
                </c:pt>
                <c:pt idx="8387" formatCode="dd\-mmm\-yy\ hh:mm:ss">
                  <c:v>42417.5</c:v>
                </c:pt>
                <c:pt idx="8388" formatCode="dd\-mmm\-yy\ hh:mm:ss">
                  <c:v>42417.666666666672</c:v>
                </c:pt>
                <c:pt idx="8389" formatCode="dd\-mmm\-yy\ hh:mm:ss">
                  <c:v>42417.833333333328</c:v>
                </c:pt>
                <c:pt idx="8390" formatCode="dd\-mmm\-yy\ hh:mm:ss">
                  <c:v>42418</c:v>
                </c:pt>
                <c:pt idx="8391" formatCode="dd\-mmm\-yy\ hh:mm:ss">
                  <c:v>42418.166666666672</c:v>
                </c:pt>
                <c:pt idx="8392" formatCode="dd\-mmm\-yy\ hh:mm:ss">
                  <c:v>42418.333333333328</c:v>
                </c:pt>
                <c:pt idx="8393" formatCode="dd\-mmm\-yy\ hh:mm:ss">
                  <c:v>42418.5</c:v>
                </c:pt>
                <c:pt idx="8394" formatCode="dd\-mmm\-yy\ hh:mm:ss">
                  <c:v>42418.666666666672</c:v>
                </c:pt>
                <c:pt idx="8395" formatCode="dd\-mmm\-yy\ hh:mm:ss">
                  <c:v>42418.833333333328</c:v>
                </c:pt>
                <c:pt idx="8396" formatCode="dd\-mmm\-yy\ hh:mm:ss">
                  <c:v>42419</c:v>
                </c:pt>
                <c:pt idx="8397" formatCode="dd\-mmm\-yy\ hh:mm:ss">
                  <c:v>42419.166666666672</c:v>
                </c:pt>
                <c:pt idx="8398" formatCode="dd\-mmm\-yy\ hh:mm:ss">
                  <c:v>42419.333333333328</c:v>
                </c:pt>
                <c:pt idx="8399" formatCode="dd\-mmm\-yy\ hh:mm:ss">
                  <c:v>42419.5</c:v>
                </c:pt>
                <c:pt idx="8400" formatCode="dd\-mmm\-yy\ hh:mm:ss">
                  <c:v>42419.666666666672</c:v>
                </c:pt>
                <c:pt idx="8401" formatCode="dd\-mmm\-yy\ hh:mm:ss">
                  <c:v>42419.833333333328</c:v>
                </c:pt>
                <c:pt idx="8402" formatCode="dd\-mmm\-yy\ hh:mm:ss">
                  <c:v>42420</c:v>
                </c:pt>
                <c:pt idx="8403" formatCode="dd\-mmm\-yy\ hh:mm:ss">
                  <c:v>42420.166666666672</c:v>
                </c:pt>
                <c:pt idx="8404" formatCode="dd\-mmm\-yy\ hh:mm:ss">
                  <c:v>42420.333333333328</c:v>
                </c:pt>
                <c:pt idx="8405" formatCode="dd\-mmm\-yy\ hh:mm:ss">
                  <c:v>42420.5</c:v>
                </c:pt>
                <c:pt idx="8406" formatCode="dd\-mmm\-yy\ hh:mm:ss">
                  <c:v>42420.666666666672</c:v>
                </c:pt>
                <c:pt idx="8407" formatCode="dd\-mmm\-yy\ hh:mm:ss">
                  <c:v>42420.833333333328</c:v>
                </c:pt>
                <c:pt idx="8408" formatCode="dd\-mmm\-yy\ hh:mm:ss">
                  <c:v>42421</c:v>
                </c:pt>
                <c:pt idx="8409" formatCode="dd\-mmm\-yy\ hh:mm:ss">
                  <c:v>42421.166666666672</c:v>
                </c:pt>
                <c:pt idx="8410" formatCode="dd\-mmm\-yy\ hh:mm:ss">
                  <c:v>42421.333333333328</c:v>
                </c:pt>
                <c:pt idx="8411" formatCode="dd\-mmm\-yy\ hh:mm:ss">
                  <c:v>42421.5</c:v>
                </c:pt>
                <c:pt idx="8412" formatCode="dd\-mmm\-yy\ hh:mm:ss">
                  <c:v>42421.666666666672</c:v>
                </c:pt>
                <c:pt idx="8413" formatCode="dd\-mmm\-yy\ hh:mm:ss">
                  <c:v>42421.833333333328</c:v>
                </c:pt>
                <c:pt idx="8414" formatCode="dd\-mmm\-yy\ hh:mm:ss">
                  <c:v>42422</c:v>
                </c:pt>
                <c:pt idx="8415" formatCode="dd\-mmm\-yy\ hh:mm:ss">
                  <c:v>42422.166666666672</c:v>
                </c:pt>
                <c:pt idx="8416" formatCode="dd\-mmm\-yy\ hh:mm:ss">
                  <c:v>42422.333333333328</c:v>
                </c:pt>
                <c:pt idx="8417" formatCode="dd\-mmm\-yy\ hh:mm:ss">
                  <c:v>42422.5</c:v>
                </c:pt>
                <c:pt idx="8418" formatCode="dd\-mmm\-yy\ hh:mm:ss">
                  <c:v>42422.666666666672</c:v>
                </c:pt>
                <c:pt idx="8419" formatCode="dd\-mmm\-yy\ hh:mm:ss">
                  <c:v>42422.833333333328</c:v>
                </c:pt>
                <c:pt idx="8420" formatCode="dd\-mmm\-yy\ hh:mm:ss">
                  <c:v>42423</c:v>
                </c:pt>
                <c:pt idx="8421" formatCode="dd\-mmm\-yy\ hh:mm:ss">
                  <c:v>42423.166666666672</c:v>
                </c:pt>
                <c:pt idx="8422" formatCode="dd\-mmm\-yy\ hh:mm:ss">
                  <c:v>42423.333333333328</c:v>
                </c:pt>
                <c:pt idx="8423" formatCode="dd\-mmm\-yy\ hh:mm:ss">
                  <c:v>42423.5</c:v>
                </c:pt>
                <c:pt idx="8424" formatCode="dd\-mmm\-yy\ hh:mm:ss">
                  <c:v>42423.666666666672</c:v>
                </c:pt>
                <c:pt idx="8425" formatCode="dd\-mmm\-yy\ hh:mm:ss">
                  <c:v>42423.833333333328</c:v>
                </c:pt>
                <c:pt idx="8426" formatCode="dd\-mmm\-yy\ hh:mm:ss">
                  <c:v>42424</c:v>
                </c:pt>
                <c:pt idx="8427" formatCode="dd\-mmm\-yy\ hh:mm:ss">
                  <c:v>42424.166666666672</c:v>
                </c:pt>
                <c:pt idx="8428" formatCode="dd\-mmm\-yy\ hh:mm:ss">
                  <c:v>42424.333333333328</c:v>
                </c:pt>
                <c:pt idx="8429" formatCode="dd\-mmm\-yy\ hh:mm:ss">
                  <c:v>42424.5</c:v>
                </c:pt>
                <c:pt idx="8430" formatCode="dd\-mmm\-yy\ hh:mm:ss">
                  <c:v>42424.666666666672</c:v>
                </c:pt>
                <c:pt idx="8431" formatCode="dd\-mmm\-yy\ hh:mm:ss">
                  <c:v>42424.833333333328</c:v>
                </c:pt>
                <c:pt idx="8432" formatCode="dd\-mmm\-yy\ hh:mm:ss">
                  <c:v>42425</c:v>
                </c:pt>
                <c:pt idx="8433" formatCode="dd\-mmm\-yy\ hh:mm:ss">
                  <c:v>42425.166666666672</c:v>
                </c:pt>
                <c:pt idx="8434" formatCode="dd\-mmm\-yy\ hh:mm:ss">
                  <c:v>42425.333333333328</c:v>
                </c:pt>
                <c:pt idx="8435" formatCode="dd\-mmm\-yy\ hh:mm:ss">
                  <c:v>42425.5</c:v>
                </c:pt>
                <c:pt idx="8436" formatCode="dd\-mmm\-yy\ hh:mm:ss">
                  <c:v>42425.666666666672</c:v>
                </c:pt>
                <c:pt idx="8437" formatCode="dd\-mmm\-yy\ hh:mm:ss">
                  <c:v>42425.833333333328</c:v>
                </c:pt>
                <c:pt idx="8438" formatCode="dd\-mmm\-yy\ hh:mm:ss">
                  <c:v>42426</c:v>
                </c:pt>
                <c:pt idx="8439" formatCode="dd\-mmm\-yy\ hh:mm:ss">
                  <c:v>42426.166666666672</c:v>
                </c:pt>
                <c:pt idx="8440" formatCode="dd\-mmm\-yy\ hh:mm:ss">
                  <c:v>42426.333333333328</c:v>
                </c:pt>
                <c:pt idx="8441" formatCode="dd\-mmm\-yy\ hh:mm:ss">
                  <c:v>42426.5</c:v>
                </c:pt>
                <c:pt idx="8442" formatCode="dd\-mmm\-yy\ hh:mm:ss">
                  <c:v>42426.666666666672</c:v>
                </c:pt>
                <c:pt idx="8443" formatCode="dd\-mmm\-yy\ hh:mm:ss">
                  <c:v>42426.833333333328</c:v>
                </c:pt>
                <c:pt idx="8444" formatCode="dd\-mmm\-yy\ hh:mm:ss">
                  <c:v>42427</c:v>
                </c:pt>
                <c:pt idx="8445" formatCode="dd\-mmm\-yy\ hh:mm:ss">
                  <c:v>42427.166666666672</c:v>
                </c:pt>
                <c:pt idx="8446" formatCode="dd\-mmm\-yy\ hh:mm:ss">
                  <c:v>42427.333333333328</c:v>
                </c:pt>
                <c:pt idx="8447" formatCode="dd\-mmm\-yy\ hh:mm:ss">
                  <c:v>42427.5</c:v>
                </c:pt>
                <c:pt idx="8448" formatCode="dd\-mmm\-yy\ hh:mm:ss">
                  <c:v>42427.666666666672</c:v>
                </c:pt>
                <c:pt idx="8449" formatCode="dd\-mmm\-yy\ hh:mm:ss">
                  <c:v>42427.833333333328</c:v>
                </c:pt>
                <c:pt idx="8450" formatCode="dd\-mmm\-yy\ hh:mm:ss">
                  <c:v>42428</c:v>
                </c:pt>
                <c:pt idx="8451" formatCode="dd\-mmm\-yy\ hh:mm:ss">
                  <c:v>42428.166666666672</c:v>
                </c:pt>
                <c:pt idx="8452" formatCode="dd\-mmm\-yy\ hh:mm:ss">
                  <c:v>42428.333333333328</c:v>
                </c:pt>
                <c:pt idx="8453" formatCode="dd\-mmm\-yy\ hh:mm:ss">
                  <c:v>42428.5</c:v>
                </c:pt>
                <c:pt idx="8454" formatCode="dd\-mmm\-yy\ hh:mm:ss">
                  <c:v>42428.666666666672</c:v>
                </c:pt>
                <c:pt idx="8455" formatCode="dd\-mmm\-yy\ hh:mm:ss">
                  <c:v>42428.833333333328</c:v>
                </c:pt>
                <c:pt idx="8456" formatCode="dd\-mmm\-yy\ hh:mm:ss">
                  <c:v>42429</c:v>
                </c:pt>
                <c:pt idx="8457" formatCode="dd\-mmm\-yy\ hh:mm:ss">
                  <c:v>42429.166666666672</c:v>
                </c:pt>
                <c:pt idx="8458" formatCode="dd\-mmm\-yy\ hh:mm:ss">
                  <c:v>42429.333333333328</c:v>
                </c:pt>
                <c:pt idx="8459" formatCode="dd\-mmm\-yy\ hh:mm:ss">
                  <c:v>42429.5</c:v>
                </c:pt>
                <c:pt idx="8460" formatCode="dd\-mmm\-yy\ hh:mm:ss">
                  <c:v>42429.666666666672</c:v>
                </c:pt>
                <c:pt idx="8461" formatCode="dd\-mmm\-yy\ hh:mm:ss">
                  <c:v>42429.833333333328</c:v>
                </c:pt>
                <c:pt idx="8462" formatCode="dd\-mmm\-yy\ hh:mm:ss">
                  <c:v>42430</c:v>
                </c:pt>
                <c:pt idx="8463" formatCode="dd\-mmm\-yy\ hh:mm:ss">
                  <c:v>42430.166666666672</c:v>
                </c:pt>
                <c:pt idx="8464" formatCode="dd\-mmm\-yy\ hh:mm:ss">
                  <c:v>42430.333333333328</c:v>
                </c:pt>
                <c:pt idx="8465" formatCode="dd\-mmm\-yy\ hh:mm:ss">
                  <c:v>42430.5</c:v>
                </c:pt>
                <c:pt idx="8466" formatCode="dd\-mmm\-yy\ hh:mm:ss">
                  <c:v>42430.666666666672</c:v>
                </c:pt>
                <c:pt idx="8467" formatCode="dd\-mmm\-yy\ hh:mm:ss">
                  <c:v>42430.833333333328</c:v>
                </c:pt>
                <c:pt idx="8468" formatCode="dd\-mmm\-yy\ hh:mm:ss">
                  <c:v>42431</c:v>
                </c:pt>
                <c:pt idx="8469" formatCode="dd\-mmm\-yy\ hh:mm:ss">
                  <c:v>42431.166666666672</c:v>
                </c:pt>
                <c:pt idx="8470" formatCode="dd\-mmm\-yy\ hh:mm:ss">
                  <c:v>42431.333333333328</c:v>
                </c:pt>
                <c:pt idx="8471" formatCode="dd\-mmm\-yy\ hh:mm:ss">
                  <c:v>42431.5</c:v>
                </c:pt>
                <c:pt idx="8472" formatCode="dd\-mmm\-yy\ hh:mm:ss">
                  <c:v>42431.666666666672</c:v>
                </c:pt>
                <c:pt idx="8473" formatCode="dd\-mmm\-yy\ hh:mm:ss">
                  <c:v>42431.833333333328</c:v>
                </c:pt>
                <c:pt idx="8474" formatCode="dd\-mmm\-yy\ hh:mm:ss">
                  <c:v>42432</c:v>
                </c:pt>
                <c:pt idx="8475" formatCode="dd\-mmm\-yy\ hh:mm:ss">
                  <c:v>42432.166666666672</c:v>
                </c:pt>
                <c:pt idx="8476" formatCode="dd\-mmm\-yy\ hh:mm:ss">
                  <c:v>42432.333333333328</c:v>
                </c:pt>
                <c:pt idx="8477" formatCode="dd\-mmm\-yy\ hh:mm:ss">
                  <c:v>42432.5</c:v>
                </c:pt>
                <c:pt idx="8478" formatCode="dd\-mmm\-yy\ hh:mm:ss">
                  <c:v>42432.666666666672</c:v>
                </c:pt>
                <c:pt idx="8479" formatCode="dd\-mmm\-yy\ hh:mm:ss">
                  <c:v>42432.833333333328</c:v>
                </c:pt>
                <c:pt idx="8480" formatCode="dd\-mmm\-yy\ hh:mm:ss">
                  <c:v>42433</c:v>
                </c:pt>
                <c:pt idx="8481" formatCode="dd\-mmm\-yy\ hh:mm:ss">
                  <c:v>42433.166666666672</c:v>
                </c:pt>
                <c:pt idx="8482" formatCode="dd\-mmm\-yy\ hh:mm:ss">
                  <c:v>42433.333333333328</c:v>
                </c:pt>
                <c:pt idx="8483" formatCode="dd\-mmm\-yy\ hh:mm:ss">
                  <c:v>42433.5</c:v>
                </c:pt>
                <c:pt idx="8484" formatCode="dd\-mmm\-yy\ hh:mm:ss">
                  <c:v>42433.666666666672</c:v>
                </c:pt>
                <c:pt idx="8485" formatCode="dd\-mmm\-yy\ hh:mm:ss">
                  <c:v>42433.833333333328</c:v>
                </c:pt>
                <c:pt idx="8486" formatCode="dd\-mmm\-yy\ hh:mm:ss">
                  <c:v>42434</c:v>
                </c:pt>
                <c:pt idx="8487" formatCode="dd\-mmm\-yy\ hh:mm:ss">
                  <c:v>42434.166666666672</c:v>
                </c:pt>
                <c:pt idx="8488" formatCode="dd\-mmm\-yy\ hh:mm:ss">
                  <c:v>42434.333333333328</c:v>
                </c:pt>
                <c:pt idx="8489" formatCode="dd\-mmm\-yy\ hh:mm:ss">
                  <c:v>42434.5</c:v>
                </c:pt>
                <c:pt idx="8490" formatCode="dd\-mmm\-yy\ hh:mm:ss">
                  <c:v>42434.666666666672</c:v>
                </c:pt>
                <c:pt idx="8491" formatCode="dd\-mmm\-yy\ hh:mm:ss">
                  <c:v>42434.833333333328</c:v>
                </c:pt>
                <c:pt idx="8492" formatCode="dd\-mmm\-yy\ hh:mm:ss">
                  <c:v>42435</c:v>
                </c:pt>
                <c:pt idx="8493" formatCode="dd\-mmm\-yy\ hh:mm:ss">
                  <c:v>42435.166666666672</c:v>
                </c:pt>
                <c:pt idx="8494" formatCode="dd\-mmm\-yy\ hh:mm:ss">
                  <c:v>42435.333333333328</c:v>
                </c:pt>
                <c:pt idx="8495" formatCode="dd\-mmm\-yy\ hh:mm:ss">
                  <c:v>42435.5</c:v>
                </c:pt>
                <c:pt idx="8496" formatCode="dd\-mmm\-yy\ hh:mm:ss">
                  <c:v>42435.666666666672</c:v>
                </c:pt>
                <c:pt idx="8497" formatCode="dd\-mmm\-yy\ hh:mm:ss">
                  <c:v>42435.833333333328</c:v>
                </c:pt>
                <c:pt idx="8498" formatCode="dd\-mmm\-yy\ hh:mm:ss">
                  <c:v>42436</c:v>
                </c:pt>
                <c:pt idx="8499" formatCode="dd\-mmm\-yy\ hh:mm:ss">
                  <c:v>42436.166666666672</c:v>
                </c:pt>
                <c:pt idx="8500" formatCode="dd\-mmm\-yy\ hh:mm:ss">
                  <c:v>42436.333333333328</c:v>
                </c:pt>
                <c:pt idx="8501" formatCode="dd\-mmm\-yy\ hh:mm:ss">
                  <c:v>42436.5</c:v>
                </c:pt>
                <c:pt idx="8502" formatCode="dd\-mmm\-yy\ hh:mm:ss">
                  <c:v>42436.666666666672</c:v>
                </c:pt>
                <c:pt idx="8503" formatCode="dd\-mmm\-yy\ hh:mm:ss">
                  <c:v>42436.833333333328</c:v>
                </c:pt>
                <c:pt idx="8504" formatCode="dd\-mmm\-yy\ hh:mm:ss">
                  <c:v>42437</c:v>
                </c:pt>
                <c:pt idx="8505" formatCode="dd\-mmm\-yy\ hh:mm:ss">
                  <c:v>42437.166666666672</c:v>
                </c:pt>
                <c:pt idx="8506" formatCode="dd\-mmm\-yy\ hh:mm:ss">
                  <c:v>42437.333333333328</c:v>
                </c:pt>
                <c:pt idx="8507" formatCode="dd\-mmm\-yy\ hh:mm:ss">
                  <c:v>42437.5</c:v>
                </c:pt>
                <c:pt idx="8508" formatCode="dd\-mmm\-yy\ hh:mm:ss">
                  <c:v>42437.666666666672</c:v>
                </c:pt>
                <c:pt idx="8509" formatCode="dd\-mmm\-yy\ hh:mm:ss">
                  <c:v>42437.833333333328</c:v>
                </c:pt>
                <c:pt idx="8510" formatCode="dd\-mmm\-yy\ hh:mm:ss">
                  <c:v>42438</c:v>
                </c:pt>
                <c:pt idx="8511" formatCode="dd\-mmm\-yy\ hh:mm:ss">
                  <c:v>42438.166666666672</c:v>
                </c:pt>
                <c:pt idx="8512" formatCode="dd\-mmm\-yy\ hh:mm:ss">
                  <c:v>42438.333333333328</c:v>
                </c:pt>
                <c:pt idx="8513" formatCode="dd\-mmm\-yy\ hh:mm:ss">
                  <c:v>42438.5</c:v>
                </c:pt>
                <c:pt idx="8514" formatCode="dd\-mmm\-yy\ hh:mm:ss">
                  <c:v>42438.666666666672</c:v>
                </c:pt>
                <c:pt idx="8515" formatCode="dd\-mmm\-yy\ hh:mm:ss">
                  <c:v>42438.833333333328</c:v>
                </c:pt>
                <c:pt idx="8516" formatCode="dd\-mmm\-yy\ hh:mm:ss">
                  <c:v>42439</c:v>
                </c:pt>
                <c:pt idx="8517" formatCode="dd\-mmm\-yy\ hh:mm:ss">
                  <c:v>42439.166666666672</c:v>
                </c:pt>
                <c:pt idx="8518" formatCode="dd\-mmm\-yy\ hh:mm:ss">
                  <c:v>42439.333333333328</c:v>
                </c:pt>
                <c:pt idx="8519" formatCode="dd\-mmm\-yy\ hh:mm:ss">
                  <c:v>42439.5</c:v>
                </c:pt>
                <c:pt idx="8520" formatCode="dd\-mmm\-yy\ hh:mm:ss">
                  <c:v>42439.666666666672</c:v>
                </c:pt>
                <c:pt idx="8521" formatCode="dd\-mmm\-yy\ hh:mm:ss">
                  <c:v>42439.833333333328</c:v>
                </c:pt>
                <c:pt idx="8522" formatCode="dd\-mmm\-yy\ hh:mm:ss">
                  <c:v>42440</c:v>
                </c:pt>
                <c:pt idx="8523" formatCode="dd\-mmm\-yy\ hh:mm:ss">
                  <c:v>42440.166666666672</c:v>
                </c:pt>
                <c:pt idx="8524" formatCode="dd\-mmm\-yy\ hh:mm:ss">
                  <c:v>42440.333333333328</c:v>
                </c:pt>
                <c:pt idx="8525" formatCode="dd\-mmm\-yy\ hh:mm:ss">
                  <c:v>42440.5</c:v>
                </c:pt>
                <c:pt idx="8526" formatCode="dd\-mmm\-yy\ hh:mm:ss">
                  <c:v>42440.666666666672</c:v>
                </c:pt>
                <c:pt idx="8527" formatCode="dd\-mmm\-yy\ hh:mm:ss">
                  <c:v>42440.833333333328</c:v>
                </c:pt>
                <c:pt idx="8528" formatCode="dd\-mmm\-yy\ hh:mm:ss">
                  <c:v>42441</c:v>
                </c:pt>
                <c:pt idx="8529" formatCode="dd\-mmm\-yy\ hh:mm:ss">
                  <c:v>42441.166666666672</c:v>
                </c:pt>
                <c:pt idx="8530" formatCode="dd\-mmm\-yy\ hh:mm:ss">
                  <c:v>42441.333333333328</c:v>
                </c:pt>
                <c:pt idx="8531" formatCode="dd\-mmm\-yy\ hh:mm:ss">
                  <c:v>42441.5</c:v>
                </c:pt>
                <c:pt idx="8532" formatCode="dd\-mmm\-yy\ hh:mm:ss">
                  <c:v>42441.666666666672</c:v>
                </c:pt>
                <c:pt idx="8533" formatCode="dd\-mmm\-yy\ hh:mm:ss">
                  <c:v>42441.833333333328</c:v>
                </c:pt>
                <c:pt idx="8534" formatCode="dd\-mmm\-yy\ hh:mm:ss">
                  <c:v>42442</c:v>
                </c:pt>
                <c:pt idx="8535" formatCode="dd\-mmm\-yy\ hh:mm:ss">
                  <c:v>42442.166666666672</c:v>
                </c:pt>
                <c:pt idx="8536" formatCode="dd\-mmm\-yy\ hh:mm:ss">
                  <c:v>42442.333333333328</c:v>
                </c:pt>
                <c:pt idx="8537" formatCode="dd\-mmm\-yy\ hh:mm:ss">
                  <c:v>42442.5</c:v>
                </c:pt>
                <c:pt idx="8538" formatCode="dd\-mmm\-yy\ hh:mm:ss">
                  <c:v>42442.666666666672</c:v>
                </c:pt>
                <c:pt idx="8539" formatCode="dd\-mmm\-yy\ hh:mm:ss">
                  <c:v>42442.833333333328</c:v>
                </c:pt>
                <c:pt idx="8540" formatCode="dd\-mmm\-yy\ hh:mm:ss">
                  <c:v>42443</c:v>
                </c:pt>
                <c:pt idx="8541" formatCode="dd\-mmm\-yy\ hh:mm:ss">
                  <c:v>42443.166666666672</c:v>
                </c:pt>
                <c:pt idx="8542" formatCode="dd\-mmm\-yy\ hh:mm:ss">
                  <c:v>42443.333333333328</c:v>
                </c:pt>
                <c:pt idx="8543" formatCode="dd\-mmm\-yy\ hh:mm:ss">
                  <c:v>42443.5</c:v>
                </c:pt>
                <c:pt idx="8544" formatCode="dd\-mmm\-yy\ hh:mm:ss">
                  <c:v>42443.666666666672</c:v>
                </c:pt>
                <c:pt idx="8545" formatCode="dd\-mmm\-yy\ hh:mm:ss">
                  <c:v>42443.833333333328</c:v>
                </c:pt>
                <c:pt idx="8546" formatCode="dd\-mmm\-yy\ hh:mm:ss">
                  <c:v>42444</c:v>
                </c:pt>
                <c:pt idx="8547" formatCode="dd\-mmm\-yy\ hh:mm:ss">
                  <c:v>42444.166666666672</c:v>
                </c:pt>
                <c:pt idx="8548" formatCode="dd\-mmm\-yy\ hh:mm:ss">
                  <c:v>42444.333333333328</c:v>
                </c:pt>
                <c:pt idx="8549" formatCode="dd\-mmm\-yy\ hh:mm:ss">
                  <c:v>42444.5</c:v>
                </c:pt>
                <c:pt idx="8550" formatCode="dd\-mmm\-yy\ hh:mm:ss">
                  <c:v>42444.666666666672</c:v>
                </c:pt>
                <c:pt idx="8551" formatCode="dd\-mmm\-yy\ hh:mm:ss">
                  <c:v>42444.833333333328</c:v>
                </c:pt>
                <c:pt idx="8552" formatCode="dd\-mmm\-yy\ hh:mm:ss">
                  <c:v>42445</c:v>
                </c:pt>
                <c:pt idx="8553" formatCode="dd\-mmm\-yy\ hh:mm:ss">
                  <c:v>42445.166666666672</c:v>
                </c:pt>
                <c:pt idx="8554" formatCode="dd\-mmm\-yy\ hh:mm:ss">
                  <c:v>42445.333333333328</c:v>
                </c:pt>
                <c:pt idx="8555" formatCode="dd\-mmm\-yy\ hh:mm:ss">
                  <c:v>42445.5</c:v>
                </c:pt>
                <c:pt idx="8556" formatCode="dd\-mmm\-yy\ hh:mm:ss">
                  <c:v>42445.666666666672</c:v>
                </c:pt>
                <c:pt idx="8557" formatCode="dd\-mmm\-yy\ hh:mm:ss">
                  <c:v>42445.833333333328</c:v>
                </c:pt>
                <c:pt idx="8558" formatCode="dd\-mmm\-yy\ hh:mm:ss">
                  <c:v>42446</c:v>
                </c:pt>
                <c:pt idx="8559" formatCode="dd\-mmm\-yy\ hh:mm:ss">
                  <c:v>42446.166666666672</c:v>
                </c:pt>
                <c:pt idx="8560" formatCode="dd\-mmm\-yy\ hh:mm:ss">
                  <c:v>42446.333333333328</c:v>
                </c:pt>
                <c:pt idx="8561" formatCode="dd\-mmm\-yy\ hh:mm:ss">
                  <c:v>42446.5</c:v>
                </c:pt>
                <c:pt idx="8562" formatCode="dd\-mmm\-yy\ hh:mm:ss">
                  <c:v>42446.666666666672</c:v>
                </c:pt>
                <c:pt idx="8563" formatCode="dd\-mmm\-yy\ hh:mm:ss">
                  <c:v>42446.833333333328</c:v>
                </c:pt>
                <c:pt idx="8564" formatCode="dd\-mmm\-yy\ hh:mm:ss">
                  <c:v>42447</c:v>
                </c:pt>
                <c:pt idx="8565" formatCode="dd\-mmm\-yy\ hh:mm:ss">
                  <c:v>42447.166666666672</c:v>
                </c:pt>
                <c:pt idx="8566" formatCode="dd\-mmm\-yy\ hh:mm:ss">
                  <c:v>42447.333333333328</c:v>
                </c:pt>
                <c:pt idx="8567" formatCode="dd\-mmm\-yy\ hh:mm:ss">
                  <c:v>42447.5</c:v>
                </c:pt>
                <c:pt idx="8568" formatCode="dd\-mmm\-yy\ hh:mm:ss">
                  <c:v>42447.666666666672</c:v>
                </c:pt>
                <c:pt idx="8569" formatCode="dd\-mmm\-yy\ hh:mm:ss">
                  <c:v>42447.833333333328</c:v>
                </c:pt>
                <c:pt idx="8570" formatCode="dd\-mmm\-yy\ hh:mm:ss">
                  <c:v>42448</c:v>
                </c:pt>
                <c:pt idx="8571" formatCode="dd\-mmm\-yy\ hh:mm:ss">
                  <c:v>42448.166666666672</c:v>
                </c:pt>
                <c:pt idx="8572" formatCode="dd\-mmm\-yy\ hh:mm:ss">
                  <c:v>42448.333333333328</c:v>
                </c:pt>
                <c:pt idx="8573" formatCode="dd\-mmm\-yy\ hh:mm:ss">
                  <c:v>42448.5</c:v>
                </c:pt>
                <c:pt idx="8574" formatCode="dd\-mmm\-yy\ hh:mm:ss">
                  <c:v>42448.666666666672</c:v>
                </c:pt>
                <c:pt idx="8575" formatCode="dd\-mmm\-yy\ hh:mm:ss">
                  <c:v>42448.833333333328</c:v>
                </c:pt>
                <c:pt idx="8576" formatCode="dd\-mmm\-yy\ hh:mm:ss">
                  <c:v>42449</c:v>
                </c:pt>
                <c:pt idx="8577" formatCode="dd\-mmm\-yy\ hh:mm:ss">
                  <c:v>42449.166666666672</c:v>
                </c:pt>
                <c:pt idx="8578" formatCode="dd\-mmm\-yy\ hh:mm:ss">
                  <c:v>42449.333333333328</c:v>
                </c:pt>
                <c:pt idx="8579" formatCode="dd\-mmm\-yy\ hh:mm:ss">
                  <c:v>42449.5</c:v>
                </c:pt>
                <c:pt idx="8580" formatCode="dd\-mmm\-yy\ hh:mm:ss">
                  <c:v>42449.666666666672</c:v>
                </c:pt>
                <c:pt idx="8581" formatCode="dd\-mmm\-yy\ hh:mm:ss">
                  <c:v>42449.833333333328</c:v>
                </c:pt>
                <c:pt idx="8582" formatCode="dd\-mmm\-yy\ hh:mm:ss">
                  <c:v>42450</c:v>
                </c:pt>
                <c:pt idx="8583" formatCode="dd\-mmm\-yy\ hh:mm:ss">
                  <c:v>42450.166666666672</c:v>
                </c:pt>
                <c:pt idx="8584" formatCode="dd\-mmm\-yy\ hh:mm:ss">
                  <c:v>42450.333333333328</c:v>
                </c:pt>
                <c:pt idx="8585" formatCode="dd\-mmm\-yy\ hh:mm:ss">
                  <c:v>42450.5</c:v>
                </c:pt>
                <c:pt idx="8586" formatCode="dd\-mmm\-yy\ hh:mm:ss">
                  <c:v>42450.666666666672</c:v>
                </c:pt>
                <c:pt idx="8587" formatCode="dd\-mmm\-yy\ hh:mm:ss">
                  <c:v>42450.833333333328</c:v>
                </c:pt>
                <c:pt idx="8588" formatCode="dd\-mmm\-yy\ hh:mm:ss">
                  <c:v>42451</c:v>
                </c:pt>
                <c:pt idx="8589" formatCode="dd\-mmm\-yy\ hh:mm:ss">
                  <c:v>42451.166666666672</c:v>
                </c:pt>
                <c:pt idx="8590" formatCode="dd\-mmm\-yy\ hh:mm:ss">
                  <c:v>42451.333333333328</c:v>
                </c:pt>
                <c:pt idx="8591" formatCode="dd\-mmm\-yy\ hh:mm:ss">
                  <c:v>42451.5</c:v>
                </c:pt>
                <c:pt idx="8592" formatCode="dd\-mmm\-yy\ hh:mm:ss">
                  <c:v>42451.666666666672</c:v>
                </c:pt>
                <c:pt idx="8593" formatCode="dd\-mmm\-yy\ hh:mm:ss">
                  <c:v>42451.833333333328</c:v>
                </c:pt>
                <c:pt idx="8594" formatCode="dd\-mmm\-yy\ hh:mm:ss">
                  <c:v>42452</c:v>
                </c:pt>
                <c:pt idx="8595" formatCode="dd\-mmm\-yy\ hh:mm:ss">
                  <c:v>42452.166666666672</c:v>
                </c:pt>
                <c:pt idx="8596" formatCode="dd\-mmm\-yy\ hh:mm:ss">
                  <c:v>42452.333333333328</c:v>
                </c:pt>
                <c:pt idx="8597" formatCode="dd\-mmm\-yy\ hh:mm:ss">
                  <c:v>42452.5</c:v>
                </c:pt>
                <c:pt idx="8598" formatCode="dd\-mmm\-yy\ hh:mm:ss">
                  <c:v>42452.666666666672</c:v>
                </c:pt>
                <c:pt idx="8599" formatCode="dd\-mmm\-yy\ hh:mm:ss">
                  <c:v>42452.833333333328</c:v>
                </c:pt>
                <c:pt idx="8600" formatCode="dd\-mmm\-yy\ hh:mm:ss">
                  <c:v>42453</c:v>
                </c:pt>
                <c:pt idx="8601" formatCode="dd\-mmm\-yy\ hh:mm:ss">
                  <c:v>42453.166666666672</c:v>
                </c:pt>
                <c:pt idx="8602" formatCode="dd\-mmm\-yy\ hh:mm:ss">
                  <c:v>42453.333333333328</c:v>
                </c:pt>
                <c:pt idx="8603" formatCode="dd\-mmm\-yy\ hh:mm:ss">
                  <c:v>42453.5</c:v>
                </c:pt>
                <c:pt idx="8604" formatCode="dd\-mmm\-yy\ hh:mm:ss">
                  <c:v>42453.666666666672</c:v>
                </c:pt>
                <c:pt idx="8605" formatCode="dd\-mmm\-yy\ hh:mm:ss">
                  <c:v>42453.833333333328</c:v>
                </c:pt>
                <c:pt idx="8606" formatCode="dd\-mmm\-yy\ hh:mm:ss">
                  <c:v>42454</c:v>
                </c:pt>
                <c:pt idx="8607" formatCode="dd\-mmm\-yy\ hh:mm:ss">
                  <c:v>42454.166666666672</c:v>
                </c:pt>
                <c:pt idx="8608" formatCode="dd\-mmm\-yy\ hh:mm:ss">
                  <c:v>42454.333333333328</c:v>
                </c:pt>
                <c:pt idx="8609" formatCode="dd\-mmm\-yy\ hh:mm:ss">
                  <c:v>42454.5</c:v>
                </c:pt>
                <c:pt idx="8610" formatCode="dd\-mmm\-yy\ hh:mm:ss">
                  <c:v>42454.666666666672</c:v>
                </c:pt>
                <c:pt idx="8611" formatCode="dd\-mmm\-yy\ hh:mm:ss">
                  <c:v>42454.833333333328</c:v>
                </c:pt>
                <c:pt idx="8612" formatCode="dd\-mmm\-yy\ hh:mm:ss">
                  <c:v>42455</c:v>
                </c:pt>
                <c:pt idx="8613" formatCode="dd\-mmm\-yy\ hh:mm:ss">
                  <c:v>42455.166666666672</c:v>
                </c:pt>
                <c:pt idx="8614" formatCode="dd\-mmm\-yy\ hh:mm:ss">
                  <c:v>42455.333333333328</c:v>
                </c:pt>
                <c:pt idx="8615" formatCode="dd\-mmm\-yy\ hh:mm:ss">
                  <c:v>42455.5</c:v>
                </c:pt>
                <c:pt idx="8616" formatCode="dd\-mmm\-yy\ hh:mm:ss">
                  <c:v>42455.666666666672</c:v>
                </c:pt>
                <c:pt idx="8617" formatCode="dd\-mmm\-yy\ hh:mm:ss">
                  <c:v>42455.833333333328</c:v>
                </c:pt>
                <c:pt idx="8618" formatCode="dd\-mmm\-yy\ hh:mm:ss">
                  <c:v>42456</c:v>
                </c:pt>
                <c:pt idx="8619" formatCode="dd\-mmm\-yy\ hh:mm:ss">
                  <c:v>42456.166666666672</c:v>
                </c:pt>
                <c:pt idx="8620" formatCode="dd\-mmm\-yy\ hh:mm:ss">
                  <c:v>42456.333333333328</c:v>
                </c:pt>
                <c:pt idx="8621" formatCode="dd\-mmm\-yy\ hh:mm:ss">
                  <c:v>42456.5</c:v>
                </c:pt>
                <c:pt idx="8622" formatCode="dd\-mmm\-yy\ hh:mm:ss">
                  <c:v>42456.666666666672</c:v>
                </c:pt>
                <c:pt idx="8623" formatCode="dd\-mmm\-yy\ hh:mm:ss">
                  <c:v>42456.833333333328</c:v>
                </c:pt>
                <c:pt idx="8624" formatCode="dd\-mmm\-yy\ hh:mm:ss">
                  <c:v>42457</c:v>
                </c:pt>
                <c:pt idx="8625" formatCode="dd\-mmm\-yy\ hh:mm:ss">
                  <c:v>42457.166666666672</c:v>
                </c:pt>
                <c:pt idx="8626" formatCode="dd\-mmm\-yy\ hh:mm:ss">
                  <c:v>42457.333333333328</c:v>
                </c:pt>
                <c:pt idx="8627" formatCode="dd\-mmm\-yy\ hh:mm:ss">
                  <c:v>42457.5</c:v>
                </c:pt>
                <c:pt idx="8628" formatCode="dd\-mmm\-yy\ hh:mm:ss">
                  <c:v>42457.666666666672</c:v>
                </c:pt>
                <c:pt idx="8629" formatCode="dd\-mmm\-yy\ hh:mm:ss">
                  <c:v>42457.833333333328</c:v>
                </c:pt>
                <c:pt idx="8630" formatCode="dd\-mmm\-yy\ hh:mm:ss">
                  <c:v>42458</c:v>
                </c:pt>
                <c:pt idx="8631" formatCode="dd\-mmm\-yy\ hh:mm:ss">
                  <c:v>42458.166666666672</c:v>
                </c:pt>
                <c:pt idx="8632" formatCode="dd\-mmm\-yy\ hh:mm:ss">
                  <c:v>42458.333333333328</c:v>
                </c:pt>
                <c:pt idx="8633" formatCode="dd\-mmm\-yy\ hh:mm:ss">
                  <c:v>42458.5</c:v>
                </c:pt>
                <c:pt idx="8634" formatCode="dd\-mmm\-yy\ hh:mm:ss">
                  <c:v>42458.666666666672</c:v>
                </c:pt>
                <c:pt idx="8635" formatCode="dd\-mmm\-yy\ hh:mm:ss">
                  <c:v>42458.833333333328</c:v>
                </c:pt>
                <c:pt idx="8636" formatCode="dd\-mmm\-yy\ hh:mm:ss">
                  <c:v>42459</c:v>
                </c:pt>
                <c:pt idx="8637" formatCode="dd\-mmm\-yy\ hh:mm:ss">
                  <c:v>42459.166666666672</c:v>
                </c:pt>
                <c:pt idx="8638" formatCode="dd\-mmm\-yy\ hh:mm:ss">
                  <c:v>42459.333333333328</c:v>
                </c:pt>
                <c:pt idx="8639" formatCode="dd\-mmm\-yy\ hh:mm:ss">
                  <c:v>42459.5</c:v>
                </c:pt>
                <c:pt idx="8640" formatCode="dd\-mmm\-yy\ hh:mm:ss">
                  <c:v>42459.666666666672</c:v>
                </c:pt>
                <c:pt idx="8641" formatCode="dd\-mmm\-yy\ hh:mm:ss">
                  <c:v>42459.833333333328</c:v>
                </c:pt>
                <c:pt idx="8642" formatCode="dd\-mmm\-yy\ hh:mm:ss">
                  <c:v>42460</c:v>
                </c:pt>
                <c:pt idx="8643" formatCode="dd\-mmm\-yy\ hh:mm:ss">
                  <c:v>42460.166666666672</c:v>
                </c:pt>
                <c:pt idx="8644" formatCode="dd\-mmm\-yy\ hh:mm:ss">
                  <c:v>42460.333333333328</c:v>
                </c:pt>
                <c:pt idx="8645" formatCode="dd\-mmm\-yy\ hh:mm:ss">
                  <c:v>42460.5</c:v>
                </c:pt>
                <c:pt idx="8646" formatCode="dd\-mmm\-yy\ hh:mm:ss">
                  <c:v>42460.666666666672</c:v>
                </c:pt>
                <c:pt idx="8647" formatCode="dd\-mmm\-yy\ hh:mm:ss">
                  <c:v>42460.833333333328</c:v>
                </c:pt>
                <c:pt idx="8648" formatCode="dd\-mmm\-yy\ hh:mm:ss">
                  <c:v>42461</c:v>
                </c:pt>
                <c:pt idx="8649" formatCode="dd\-mmm\-yy\ hh:mm:ss">
                  <c:v>42461.166666666672</c:v>
                </c:pt>
                <c:pt idx="8650" formatCode="dd\-mmm\-yy\ hh:mm:ss">
                  <c:v>42461.333333333328</c:v>
                </c:pt>
                <c:pt idx="8651" formatCode="dd\-mmm\-yy\ hh:mm:ss">
                  <c:v>42461.5</c:v>
                </c:pt>
                <c:pt idx="8652" formatCode="dd\-mmm\-yy\ hh:mm:ss">
                  <c:v>42461.666666666672</c:v>
                </c:pt>
                <c:pt idx="8653" formatCode="dd\-mmm\-yy\ hh:mm:ss">
                  <c:v>42461.833333333328</c:v>
                </c:pt>
                <c:pt idx="8654" formatCode="dd\-mmm\-yy\ hh:mm:ss">
                  <c:v>42462</c:v>
                </c:pt>
                <c:pt idx="8655" formatCode="dd\-mmm\-yy\ hh:mm:ss">
                  <c:v>42462.166666666672</c:v>
                </c:pt>
                <c:pt idx="8656" formatCode="dd\-mmm\-yy\ hh:mm:ss">
                  <c:v>42462.333333333328</c:v>
                </c:pt>
                <c:pt idx="8657" formatCode="dd\-mmm\-yy\ hh:mm:ss">
                  <c:v>42462.5</c:v>
                </c:pt>
                <c:pt idx="8658" formatCode="dd\-mmm\-yy\ hh:mm:ss">
                  <c:v>42462.666666666672</c:v>
                </c:pt>
                <c:pt idx="8659" formatCode="dd\-mmm\-yy\ hh:mm:ss">
                  <c:v>42462.833333333328</c:v>
                </c:pt>
                <c:pt idx="8660" formatCode="dd\-mmm\-yy\ hh:mm:ss">
                  <c:v>42463</c:v>
                </c:pt>
                <c:pt idx="8661" formatCode="dd\-mmm\-yy\ hh:mm:ss">
                  <c:v>42463.166666666672</c:v>
                </c:pt>
                <c:pt idx="8662" formatCode="dd\-mmm\-yy\ hh:mm:ss">
                  <c:v>42463.333333333328</c:v>
                </c:pt>
                <c:pt idx="8663" formatCode="dd\-mmm\-yy\ hh:mm:ss">
                  <c:v>42463.5</c:v>
                </c:pt>
                <c:pt idx="8664" formatCode="dd\-mmm\-yy\ hh:mm:ss">
                  <c:v>42463.666666666672</c:v>
                </c:pt>
                <c:pt idx="8665" formatCode="dd\-mmm\-yy\ hh:mm:ss">
                  <c:v>42463.833333333328</c:v>
                </c:pt>
                <c:pt idx="8666" formatCode="dd\-mmm\-yy\ hh:mm:ss">
                  <c:v>42464</c:v>
                </c:pt>
                <c:pt idx="8667" formatCode="dd\-mmm\-yy\ hh:mm:ss">
                  <c:v>42464.166666666672</c:v>
                </c:pt>
                <c:pt idx="8668" formatCode="dd\-mmm\-yy\ hh:mm:ss">
                  <c:v>42464.333333333328</c:v>
                </c:pt>
                <c:pt idx="8669" formatCode="dd\-mmm\-yy\ hh:mm:ss">
                  <c:v>42464.5</c:v>
                </c:pt>
                <c:pt idx="8670" formatCode="dd\-mmm\-yy\ hh:mm:ss">
                  <c:v>42464.666666666672</c:v>
                </c:pt>
                <c:pt idx="8671" formatCode="dd\-mmm\-yy\ hh:mm:ss">
                  <c:v>42464.833333333328</c:v>
                </c:pt>
                <c:pt idx="8672" formatCode="dd\-mmm\-yy\ hh:mm:ss">
                  <c:v>42465</c:v>
                </c:pt>
                <c:pt idx="8673" formatCode="dd\-mmm\-yy\ hh:mm:ss">
                  <c:v>42465.166666666672</c:v>
                </c:pt>
                <c:pt idx="8674" formatCode="dd\-mmm\-yy\ hh:mm:ss">
                  <c:v>42465.333333333328</c:v>
                </c:pt>
                <c:pt idx="8675" formatCode="dd\-mmm\-yy\ hh:mm:ss">
                  <c:v>42465.5</c:v>
                </c:pt>
                <c:pt idx="8676" formatCode="dd\-mmm\-yy\ hh:mm:ss">
                  <c:v>42465.666666666672</c:v>
                </c:pt>
                <c:pt idx="8677" formatCode="dd\-mmm\-yy\ hh:mm:ss">
                  <c:v>42465.833333333328</c:v>
                </c:pt>
                <c:pt idx="8678" formatCode="dd\-mmm\-yy\ hh:mm:ss">
                  <c:v>42466</c:v>
                </c:pt>
                <c:pt idx="8679" formatCode="dd\-mmm\-yy\ hh:mm:ss">
                  <c:v>42466.166666666672</c:v>
                </c:pt>
                <c:pt idx="8680" formatCode="dd\-mmm\-yy\ hh:mm:ss">
                  <c:v>42466.333333333328</c:v>
                </c:pt>
                <c:pt idx="8681" formatCode="dd\-mmm\-yy\ hh:mm:ss">
                  <c:v>42466.5</c:v>
                </c:pt>
                <c:pt idx="8682" formatCode="dd\-mmm\-yy\ hh:mm:ss">
                  <c:v>42466.666666666672</c:v>
                </c:pt>
                <c:pt idx="8683" formatCode="dd\-mmm\-yy\ hh:mm:ss">
                  <c:v>42466.833333333328</c:v>
                </c:pt>
                <c:pt idx="8684" formatCode="dd\-mmm\-yy\ hh:mm:ss">
                  <c:v>42467</c:v>
                </c:pt>
                <c:pt idx="8685" formatCode="dd\-mmm\-yy\ hh:mm:ss">
                  <c:v>42467.166666666672</c:v>
                </c:pt>
                <c:pt idx="8686" formatCode="dd\-mmm\-yy\ hh:mm:ss">
                  <c:v>42467.333333333328</c:v>
                </c:pt>
                <c:pt idx="8687" formatCode="dd\-mmm\-yy\ hh:mm:ss">
                  <c:v>42467.5</c:v>
                </c:pt>
                <c:pt idx="8688" formatCode="dd\-mmm\-yy\ hh:mm:ss">
                  <c:v>42467.666666666672</c:v>
                </c:pt>
                <c:pt idx="8689" formatCode="dd\-mmm\-yy\ hh:mm:ss">
                  <c:v>42467.833333333328</c:v>
                </c:pt>
                <c:pt idx="8690" formatCode="dd\-mmm\-yy\ hh:mm:ss">
                  <c:v>42468</c:v>
                </c:pt>
                <c:pt idx="8691" formatCode="dd\-mmm\-yy\ hh:mm:ss">
                  <c:v>42468.166666666672</c:v>
                </c:pt>
                <c:pt idx="8692" formatCode="dd\-mmm\-yy\ hh:mm:ss">
                  <c:v>42468.333333333328</c:v>
                </c:pt>
                <c:pt idx="8693" formatCode="dd\-mmm\-yy\ hh:mm:ss">
                  <c:v>42468.5</c:v>
                </c:pt>
                <c:pt idx="8694" formatCode="dd\-mmm\-yy\ hh:mm:ss">
                  <c:v>42468.666666666672</c:v>
                </c:pt>
                <c:pt idx="8695" formatCode="dd\-mmm\-yy\ hh:mm:ss">
                  <c:v>42468.833333333328</c:v>
                </c:pt>
                <c:pt idx="8696" formatCode="dd\-mmm\-yy\ hh:mm:ss">
                  <c:v>42469</c:v>
                </c:pt>
                <c:pt idx="8697" formatCode="dd\-mmm\-yy\ hh:mm:ss">
                  <c:v>42469.166666666672</c:v>
                </c:pt>
                <c:pt idx="8698" formatCode="dd\-mmm\-yy\ hh:mm:ss">
                  <c:v>42469.333333333328</c:v>
                </c:pt>
                <c:pt idx="8699" formatCode="dd\-mmm\-yy\ hh:mm:ss">
                  <c:v>42469.5</c:v>
                </c:pt>
                <c:pt idx="8700" formatCode="dd\-mmm\-yy\ hh:mm:ss">
                  <c:v>42469.666666666672</c:v>
                </c:pt>
                <c:pt idx="8701" formatCode="dd\-mmm\-yy\ hh:mm:ss">
                  <c:v>42469.833333333328</c:v>
                </c:pt>
                <c:pt idx="8702" formatCode="dd\-mmm\-yy\ hh:mm:ss">
                  <c:v>42470</c:v>
                </c:pt>
                <c:pt idx="8703" formatCode="dd\-mmm\-yy\ hh:mm:ss">
                  <c:v>42470.166666666672</c:v>
                </c:pt>
                <c:pt idx="8704" formatCode="dd\-mmm\-yy\ hh:mm:ss">
                  <c:v>42470.333333333328</c:v>
                </c:pt>
                <c:pt idx="8705" formatCode="dd\-mmm\-yy\ hh:mm:ss">
                  <c:v>42470.5</c:v>
                </c:pt>
                <c:pt idx="8706" formatCode="dd\-mmm\-yy\ hh:mm:ss">
                  <c:v>42470.666666666672</c:v>
                </c:pt>
                <c:pt idx="8707" formatCode="dd\-mmm\-yy\ hh:mm:ss">
                  <c:v>42470.833333333328</c:v>
                </c:pt>
                <c:pt idx="8708" formatCode="dd\-mmm\-yy\ hh:mm:ss">
                  <c:v>42471</c:v>
                </c:pt>
                <c:pt idx="8709" formatCode="dd\-mmm\-yy\ hh:mm:ss">
                  <c:v>42471.166666666672</c:v>
                </c:pt>
                <c:pt idx="8710" formatCode="dd\-mmm\-yy\ hh:mm:ss">
                  <c:v>42471.333333333328</c:v>
                </c:pt>
                <c:pt idx="8711" formatCode="dd\-mmm\-yy\ hh:mm:ss">
                  <c:v>42471.5</c:v>
                </c:pt>
                <c:pt idx="8712" formatCode="dd\-mmm\-yy\ hh:mm:ss">
                  <c:v>42471.666666666672</c:v>
                </c:pt>
                <c:pt idx="8713" formatCode="dd\-mmm\-yy\ hh:mm:ss">
                  <c:v>42471.833333333328</c:v>
                </c:pt>
                <c:pt idx="8714" formatCode="dd\-mmm\-yy\ hh:mm:ss">
                  <c:v>42472</c:v>
                </c:pt>
                <c:pt idx="8715" formatCode="dd\-mmm\-yy\ hh:mm:ss">
                  <c:v>42472.166666666672</c:v>
                </c:pt>
                <c:pt idx="8716" formatCode="dd\-mmm\-yy\ hh:mm:ss">
                  <c:v>42472.333333333328</c:v>
                </c:pt>
                <c:pt idx="8717" formatCode="dd\-mmm\-yy\ hh:mm:ss">
                  <c:v>42472.5</c:v>
                </c:pt>
                <c:pt idx="8718" formatCode="dd\-mmm\-yy\ hh:mm:ss">
                  <c:v>42472.666666666672</c:v>
                </c:pt>
                <c:pt idx="8719" formatCode="dd\-mmm\-yy\ hh:mm:ss">
                  <c:v>42472.833333333328</c:v>
                </c:pt>
                <c:pt idx="8720" formatCode="dd\-mmm\-yy\ hh:mm:ss">
                  <c:v>42473</c:v>
                </c:pt>
                <c:pt idx="8721" formatCode="dd\-mmm\-yy\ hh:mm:ss">
                  <c:v>42473.166666666672</c:v>
                </c:pt>
                <c:pt idx="8722" formatCode="dd\-mmm\-yy\ hh:mm:ss">
                  <c:v>42473.333333333328</c:v>
                </c:pt>
                <c:pt idx="8723" formatCode="dd\-mmm\-yy\ hh:mm:ss">
                  <c:v>42473.5</c:v>
                </c:pt>
                <c:pt idx="8724" formatCode="dd\-mmm\-yy\ hh:mm:ss">
                  <c:v>42473.666666666672</c:v>
                </c:pt>
                <c:pt idx="8725" formatCode="dd\-mmm\-yy\ hh:mm:ss">
                  <c:v>42473.833333333328</c:v>
                </c:pt>
                <c:pt idx="8726" formatCode="dd\-mmm\-yy\ hh:mm:ss">
                  <c:v>42474</c:v>
                </c:pt>
                <c:pt idx="8727" formatCode="dd\-mmm\-yy\ hh:mm:ss">
                  <c:v>42474.166666666672</c:v>
                </c:pt>
                <c:pt idx="8728" formatCode="dd\-mmm\-yy\ hh:mm:ss">
                  <c:v>42474.333333333328</c:v>
                </c:pt>
                <c:pt idx="8729" formatCode="dd\-mmm\-yy\ hh:mm:ss">
                  <c:v>42474.5</c:v>
                </c:pt>
                <c:pt idx="8730" formatCode="dd\-mmm\-yy\ hh:mm:ss">
                  <c:v>42474.666666666672</c:v>
                </c:pt>
                <c:pt idx="8731" formatCode="dd\-mmm\-yy\ hh:mm:ss">
                  <c:v>42474.833333333328</c:v>
                </c:pt>
                <c:pt idx="8732" formatCode="dd\-mmm\-yy\ hh:mm:ss">
                  <c:v>42475</c:v>
                </c:pt>
                <c:pt idx="8733" formatCode="dd\-mmm\-yy\ hh:mm:ss">
                  <c:v>42475.166666666672</c:v>
                </c:pt>
                <c:pt idx="8734" formatCode="dd\-mmm\-yy\ hh:mm:ss">
                  <c:v>42475.333333333328</c:v>
                </c:pt>
                <c:pt idx="8735" formatCode="dd\-mmm\-yy\ hh:mm:ss">
                  <c:v>42475.5</c:v>
                </c:pt>
                <c:pt idx="8736" formatCode="dd\-mmm\-yy\ hh:mm:ss">
                  <c:v>42475.666666666672</c:v>
                </c:pt>
                <c:pt idx="8737" formatCode="dd\-mmm\-yy\ hh:mm:ss">
                  <c:v>42475.833333333328</c:v>
                </c:pt>
                <c:pt idx="8738" formatCode="dd\-mmm\-yy\ hh:mm:ss">
                  <c:v>42476</c:v>
                </c:pt>
                <c:pt idx="8739" formatCode="dd\-mmm\-yy\ hh:mm:ss">
                  <c:v>42476.166666666672</c:v>
                </c:pt>
                <c:pt idx="8740" formatCode="dd\-mmm\-yy\ hh:mm:ss">
                  <c:v>42476.333333333328</c:v>
                </c:pt>
                <c:pt idx="8741" formatCode="dd\-mmm\-yy\ hh:mm:ss">
                  <c:v>42476.5</c:v>
                </c:pt>
                <c:pt idx="8742" formatCode="dd\-mmm\-yy\ hh:mm:ss">
                  <c:v>42476.666666666672</c:v>
                </c:pt>
                <c:pt idx="8743" formatCode="dd\-mmm\-yy\ hh:mm:ss">
                  <c:v>42476.833333333328</c:v>
                </c:pt>
                <c:pt idx="8744" formatCode="dd\-mmm\-yy\ hh:mm:ss">
                  <c:v>42477</c:v>
                </c:pt>
                <c:pt idx="8745" formatCode="dd\-mmm\-yy\ hh:mm:ss">
                  <c:v>42477.166666666672</c:v>
                </c:pt>
                <c:pt idx="8746" formatCode="dd\-mmm\-yy\ hh:mm:ss">
                  <c:v>42477.333333333328</c:v>
                </c:pt>
                <c:pt idx="8747" formatCode="dd\-mmm\-yy\ hh:mm:ss">
                  <c:v>42477.5</c:v>
                </c:pt>
                <c:pt idx="8748" formatCode="dd\-mmm\-yy\ hh:mm:ss">
                  <c:v>42477.666666666672</c:v>
                </c:pt>
                <c:pt idx="8749" formatCode="dd\-mmm\-yy\ hh:mm:ss">
                  <c:v>42477.833333333328</c:v>
                </c:pt>
                <c:pt idx="8750" formatCode="dd\-mmm\-yy\ hh:mm:ss">
                  <c:v>42478</c:v>
                </c:pt>
                <c:pt idx="8751" formatCode="dd\-mmm\-yy\ hh:mm:ss">
                  <c:v>42478.166666666672</c:v>
                </c:pt>
                <c:pt idx="8752" formatCode="dd\-mmm\-yy\ hh:mm:ss">
                  <c:v>42478.333333333328</c:v>
                </c:pt>
                <c:pt idx="8753" formatCode="dd\-mmm\-yy\ hh:mm:ss">
                  <c:v>42478.5</c:v>
                </c:pt>
                <c:pt idx="8754" formatCode="dd\-mmm\-yy\ hh:mm:ss">
                  <c:v>42478.666666666672</c:v>
                </c:pt>
                <c:pt idx="8755" formatCode="dd\-mmm\-yy\ hh:mm:ss">
                  <c:v>42478.833333333328</c:v>
                </c:pt>
                <c:pt idx="8756" formatCode="dd\-mmm\-yy\ hh:mm:ss">
                  <c:v>42479</c:v>
                </c:pt>
                <c:pt idx="8757" formatCode="dd\-mmm\-yy\ hh:mm:ss">
                  <c:v>42479.166666666672</c:v>
                </c:pt>
                <c:pt idx="8758" formatCode="dd\-mmm\-yy\ hh:mm:ss">
                  <c:v>42479.333333333328</c:v>
                </c:pt>
                <c:pt idx="8759" formatCode="dd\-mmm\-yy\ hh:mm:ss">
                  <c:v>42479.5</c:v>
                </c:pt>
                <c:pt idx="8760" formatCode="dd\-mmm\-yy\ hh:mm:ss">
                  <c:v>42479.666666666672</c:v>
                </c:pt>
                <c:pt idx="8761" formatCode="dd\-mmm\-yy\ hh:mm:ss">
                  <c:v>42479.833333333328</c:v>
                </c:pt>
                <c:pt idx="8762" formatCode="dd\-mmm\-yy\ hh:mm:ss">
                  <c:v>42480</c:v>
                </c:pt>
                <c:pt idx="8763" formatCode="dd\-mmm\-yy\ hh:mm:ss">
                  <c:v>42480.166666666672</c:v>
                </c:pt>
                <c:pt idx="8764" formatCode="dd\-mmm\-yy\ hh:mm:ss">
                  <c:v>42480.333333333328</c:v>
                </c:pt>
                <c:pt idx="8765" formatCode="dd\-mmm\-yy\ hh:mm:ss">
                  <c:v>42480.5</c:v>
                </c:pt>
                <c:pt idx="8766" formatCode="dd\-mmm\-yy\ hh:mm:ss">
                  <c:v>42480.666666666672</c:v>
                </c:pt>
                <c:pt idx="8767" formatCode="dd\-mmm\-yy\ hh:mm:ss">
                  <c:v>42480.833333333328</c:v>
                </c:pt>
                <c:pt idx="8768" formatCode="dd\-mmm\-yy\ hh:mm:ss">
                  <c:v>42481</c:v>
                </c:pt>
                <c:pt idx="8769" formatCode="dd\-mmm\-yy\ hh:mm:ss">
                  <c:v>42481.166666666672</c:v>
                </c:pt>
                <c:pt idx="8770" formatCode="dd\-mmm\-yy\ hh:mm:ss">
                  <c:v>42481.333333333328</c:v>
                </c:pt>
                <c:pt idx="8771" formatCode="dd\-mmm\-yy\ hh:mm:ss">
                  <c:v>42481.5</c:v>
                </c:pt>
                <c:pt idx="8772" formatCode="dd\-mmm\-yy\ hh:mm:ss">
                  <c:v>42481.666666666672</c:v>
                </c:pt>
                <c:pt idx="8773" formatCode="dd\-mmm\-yy\ hh:mm:ss">
                  <c:v>42481.833333333328</c:v>
                </c:pt>
                <c:pt idx="8774" formatCode="dd\-mmm\-yy\ hh:mm:ss">
                  <c:v>42482</c:v>
                </c:pt>
                <c:pt idx="8775" formatCode="dd\-mmm\-yy\ hh:mm:ss">
                  <c:v>42482.166666666672</c:v>
                </c:pt>
                <c:pt idx="8776" formatCode="dd\-mmm\-yy\ hh:mm:ss">
                  <c:v>42482.333333333328</c:v>
                </c:pt>
                <c:pt idx="8777" formatCode="dd\-mmm\-yy\ hh:mm:ss">
                  <c:v>42482.5</c:v>
                </c:pt>
                <c:pt idx="8778" formatCode="dd\-mmm\-yy\ hh:mm:ss">
                  <c:v>42482.666666666672</c:v>
                </c:pt>
                <c:pt idx="8779" formatCode="dd\-mmm\-yy\ hh:mm:ss">
                  <c:v>42482.833333333328</c:v>
                </c:pt>
                <c:pt idx="8780" formatCode="dd\-mmm\-yy\ hh:mm:ss">
                  <c:v>42483</c:v>
                </c:pt>
                <c:pt idx="8781" formatCode="dd\-mmm\-yy\ hh:mm:ss">
                  <c:v>42483.166666666672</c:v>
                </c:pt>
                <c:pt idx="8782" formatCode="dd\-mmm\-yy\ hh:mm:ss">
                  <c:v>42483.333333333328</c:v>
                </c:pt>
                <c:pt idx="8783" formatCode="dd\-mmm\-yy\ hh:mm:ss">
                  <c:v>42483.5</c:v>
                </c:pt>
                <c:pt idx="8784" formatCode="dd\-mmm\-yy\ hh:mm:ss">
                  <c:v>42483.666666666672</c:v>
                </c:pt>
                <c:pt idx="8785" formatCode="dd\-mmm\-yy\ hh:mm:ss">
                  <c:v>42483.833333333328</c:v>
                </c:pt>
                <c:pt idx="8786" formatCode="dd\-mmm\-yy\ hh:mm:ss">
                  <c:v>42484</c:v>
                </c:pt>
                <c:pt idx="8787" formatCode="dd\-mmm\-yy\ hh:mm:ss">
                  <c:v>42484.166666666672</c:v>
                </c:pt>
                <c:pt idx="8788" formatCode="dd\-mmm\-yy\ hh:mm:ss">
                  <c:v>42484.333333333328</c:v>
                </c:pt>
                <c:pt idx="8789" formatCode="dd\-mmm\-yy\ hh:mm:ss">
                  <c:v>42484.5</c:v>
                </c:pt>
                <c:pt idx="8790" formatCode="dd\-mmm\-yy\ hh:mm:ss">
                  <c:v>42484.666666666672</c:v>
                </c:pt>
                <c:pt idx="8791" formatCode="dd\-mmm\-yy\ hh:mm:ss">
                  <c:v>42484.833333333328</c:v>
                </c:pt>
                <c:pt idx="8792" formatCode="dd\-mmm\-yy\ hh:mm:ss">
                  <c:v>42485</c:v>
                </c:pt>
                <c:pt idx="8793" formatCode="dd\-mmm\-yy\ hh:mm:ss">
                  <c:v>42485.166666666672</c:v>
                </c:pt>
                <c:pt idx="8794" formatCode="dd\-mmm\-yy\ hh:mm:ss">
                  <c:v>42485.333333333328</c:v>
                </c:pt>
                <c:pt idx="8795" formatCode="dd\-mmm\-yy\ hh:mm:ss">
                  <c:v>42485.5</c:v>
                </c:pt>
                <c:pt idx="8796" formatCode="dd\-mmm\-yy\ hh:mm:ss">
                  <c:v>42485.666666666672</c:v>
                </c:pt>
                <c:pt idx="8797" formatCode="dd\-mmm\-yy\ hh:mm:ss">
                  <c:v>42485.833333333328</c:v>
                </c:pt>
                <c:pt idx="8798" formatCode="dd\-mmm\-yy\ hh:mm:ss">
                  <c:v>42486</c:v>
                </c:pt>
                <c:pt idx="8799" formatCode="dd\-mmm\-yy\ hh:mm:ss">
                  <c:v>42486.166666666672</c:v>
                </c:pt>
                <c:pt idx="8800" formatCode="dd\-mmm\-yy\ hh:mm:ss">
                  <c:v>42486.333333333328</c:v>
                </c:pt>
                <c:pt idx="8801" formatCode="dd\-mmm\-yy\ hh:mm:ss">
                  <c:v>42486.5</c:v>
                </c:pt>
                <c:pt idx="8802" formatCode="dd\-mmm\-yy\ hh:mm:ss">
                  <c:v>42486.666666666672</c:v>
                </c:pt>
                <c:pt idx="8803" formatCode="dd\-mmm\-yy\ hh:mm:ss">
                  <c:v>42486.833333333328</c:v>
                </c:pt>
                <c:pt idx="8804" formatCode="dd\-mmm\-yy\ hh:mm:ss">
                  <c:v>42487</c:v>
                </c:pt>
                <c:pt idx="8805" formatCode="dd\-mmm\-yy\ hh:mm:ss">
                  <c:v>42487.166666666672</c:v>
                </c:pt>
                <c:pt idx="8806" formatCode="dd\-mmm\-yy\ hh:mm:ss">
                  <c:v>42487.333333333328</c:v>
                </c:pt>
                <c:pt idx="8807" formatCode="dd\-mmm\-yy\ hh:mm:ss">
                  <c:v>42487.5</c:v>
                </c:pt>
                <c:pt idx="8808" formatCode="dd\-mmm\-yy\ hh:mm:ss">
                  <c:v>42487.666666666672</c:v>
                </c:pt>
                <c:pt idx="8809" formatCode="dd\-mmm\-yy\ hh:mm:ss">
                  <c:v>42487.833333333328</c:v>
                </c:pt>
                <c:pt idx="8810" formatCode="dd\-mmm\-yy\ hh:mm:ss">
                  <c:v>42488</c:v>
                </c:pt>
                <c:pt idx="8811" formatCode="dd\-mmm\-yy\ hh:mm:ss">
                  <c:v>42488.166666666672</c:v>
                </c:pt>
                <c:pt idx="8812" formatCode="dd\-mmm\-yy\ hh:mm:ss">
                  <c:v>42488.333333333328</c:v>
                </c:pt>
                <c:pt idx="8813" formatCode="dd\-mmm\-yy\ hh:mm:ss">
                  <c:v>42488.5</c:v>
                </c:pt>
                <c:pt idx="8814" formatCode="dd\-mmm\-yy\ hh:mm:ss">
                  <c:v>42488.666666666672</c:v>
                </c:pt>
                <c:pt idx="8815" formatCode="dd\-mmm\-yy\ hh:mm:ss">
                  <c:v>42488.833333333328</c:v>
                </c:pt>
                <c:pt idx="8816" formatCode="dd\-mmm\-yy\ hh:mm:ss">
                  <c:v>42489</c:v>
                </c:pt>
                <c:pt idx="8817" formatCode="dd\-mmm\-yy\ hh:mm:ss">
                  <c:v>42489.166666666672</c:v>
                </c:pt>
                <c:pt idx="8818" formatCode="dd\-mmm\-yy\ hh:mm:ss">
                  <c:v>42489.333333333328</c:v>
                </c:pt>
                <c:pt idx="8819" formatCode="dd\-mmm\-yy\ hh:mm:ss">
                  <c:v>42489.5</c:v>
                </c:pt>
                <c:pt idx="8820" formatCode="dd\-mmm\-yy\ hh:mm:ss">
                  <c:v>42489.666666666672</c:v>
                </c:pt>
                <c:pt idx="8821" formatCode="dd\-mmm\-yy\ hh:mm:ss">
                  <c:v>42489.833333333328</c:v>
                </c:pt>
                <c:pt idx="8822" formatCode="dd\-mmm\-yy\ hh:mm:ss">
                  <c:v>42490</c:v>
                </c:pt>
                <c:pt idx="8823" formatCode="dd\-mmm\-yy\ hh:mm:ss">
                  <c:v>42490.166666666672</c:v>
                </c:pt>
                <c:pt idx="8824" formatCode="dd\-mmm\-yy\ hh:mm:ss">
                  <c:v>42490.333333333328</c:v>
                </c:pt>
                <c:pt idx="8825" formatCode="dd\-mmm\-yy\ hh:mm:ss">
                  <c:v>42490.5</c:v>
                </c:pt>
                <c:pt idx="8826" formatCode="dd\-mmm\-yy\ hh:mm:ss">
                  <c:v>42490.666666666672</c:v>
                </c:pt>
                <c:pt idx="8827" formatCode="dd\-mmm\-yy\ hh:mm:ss">
                  <c:v>42490.833333333328</c:v>
                </c:pt>
                <c:pt idx="8828" formatCode="dd\-mmm\-yy\ hh:mm:ss">
                  <c:v>42491</c:v>
                </c:pt>
                <c:pt idx="8829" formatCode="dd\-mmm\-yy\ hh:mm:ss">
                  <c:v>42491.166666666672</c:v>
                </c:pt>
                <c:pt idx="8830" formatCode="dd\-mmm\-yy\ hh:mm:ss">
                  <c:v>42491.333333333328</c:v>
                </c:pt>
                <c:pt idx="8831" formatCode="dd\-mmm\-yy\ hh:mm:ss">
                  <c:v>42491.5</c:v>
                </c:pt>
                <c:pt idx="8832" formatCode="dd\-mmm\-yy\ hh:mm:ss">
                  <c:v>42491.666666666672</c:v>
                </c:pt>
                <c:pt idx="8833" formatCode="dd\-mmm\-yy\ hh:mm:ss">
                  <c:v>42491.833333333328</c:v>
                </c:pt>
                <c:pt idx="8834" formatCode="dd\-mmm\-yy\ hh:mm:ss">
                  <c:v>42492</c:v>
                </c:pt>
                <c:pt idx="8835" formatCode="dd\-mmm\-yy\ hh:mm:ss">
                  <c:v>42492.166666666672</c:v>
                </c:pt>
                <c:pt idx="8836" formatCode="dd\-mmm\-yy\ hh:mm:ss">
                  <c:v>42492.333333333328</c:v>
                </c:pt>
                <c:pt idx="8837" formatCode="dd\-mmm\-yy\ hh:mm:ss">
                  <c:v>42492.5</c:v>
                </c:pt>
                <c:pt idx="8838" formatCode="dd\-mmm\-yy\ hh:mm:ss">
                  <c:v>42492.666666666672</c:v>
                </c:pt>
                <c:pt idx="8839" formatCode="dd\-mmm\-yy\ hh:mm:ss">
                  <c:v>42492.833333333328</c:v>
                </c:pt>
                <c:pt idx="8840" formatCode="dd\-mmm\-yy\ hh:mm:ss">
                  <c:v>42493</c:v>
                </c:pt>
                <c:pt idx="8841" formatCode="dd\-mmm\-yy\ hh:mm:ss">
                  <c:v>42493.166666666672</c:v>
                </c:pt>
                <c:pt idx="8842" formatCode="dd\-mmm\-yy\ hh:mm:ss">
                  <c:v>42493.333333333328</c:v>
                </c:pt>
                <c:pt idx="8843" formatCode="dd\-mmm\-yy\ hh:mm:ss">
                  <c:v>42493.5</c:v>
                </c:pt>
                <c:pt idx="8844" formatCode="dd\-mmm\-yy\ hh:mm:ss">
                  <c:v>42493.666666666672</c:v>
                </c:pt>
                <c:pt idx="8845" formatCode="dd\-mmm\-yy\ hh:mm:ss">
                  <c:v>42493.833333333328</c:v>
                </c:pt>
                <c:pt idx="8846" formatCode="dd\-mmm\-yy\ hh:mm:ss">
                  <c:v>42494</c:v>
                </c:pt>
                <c:pt idx="8847" formatCode="dd\-mmm\-yy\ hh:mm:ss">
                  <c:v>42494.166666666672</c:v>
                </c:pt>
                <c:pt idx="8848" formatCode="dd\-mmm\-yy\ hh:mm:ss">
                  <c:v>42494.333333333328</c:v>
                </c:pt>
                <c:pt idx="8849" formatCode="dd\-mmm\-yy\ hh:mm:ss">
                  <c:v>42494.5</c:v>
                </c:pt>
                <c:pt idx="8850" formatCode="dd\-mmm\-yy\ hh:mm:ss">
                  <c:v>42494.666666666672</c:v>
                </c:pt>
                <c:pt idx="8851" formatCode="dd\-mmm\-yy\ hh:mm:ss">
                  <c:v>42494.833333333328</c:v>
                </c:pt>
                <c:pt idx="8852" formatCode="dd\-mmm\-yy\ hh:mm:ss">
                  <c:v>42495</c:v>
                </c:pt>
                <c:pt idx="8853" formatCode="dd\-mmm\-yy\ hh:mm:ss">
                  <c:v>42495.166666666672</c:v>
                </c:pt>
                <c:pt idx="8854" formatCode="dd\-mmm\-yy\ hh:mm:ss">
                  <c:v>42495.333333333328</c:v>
                </c:pt>
                <c:pt idx="8855" formatCode="dd\-mmm\-yy\ hh:mm:ss">
                  <c:v>42495.5</c:v>
                </c:pt>
                <c:pt idx="8856" formatCode="dd\-mmm\-yy\ hh:mm:ss">
                  <c:v>42495.666666666672</c:v>
                </c:pt>
                <c:pt idx="8857" formatCode="dd\-mmm\-yy\ hh:mm:ss">
                  <c:v>42495.833333333328</c:v>
                </c:pt>
                <c:pt idx="8858" formatCode="dd\-mmm\-yy\ hh:mm:ss">
                  <c:v>42496</c:v>
                </c:pt>
                <c:pt idx="8859" formatCode="dd\-mmm\-yy\ hh:mm:ss">
                  <c:v>42496.166666666672</c:v>
                </c:pt>
                <c:pt idx="8860" formatCode="dd\-mmm\-yy\ hh:mm:ss">
                  <c:v>42496.333333333328</c:v>
                </c:pt>
                <c:pt idx="8861" formatCode="dd\-mmm\-yy\ hh:mm:ss">
                  <c:v>42496.5</c:v>
                </c:pt>
                <c:pt idx="8862" formatCode="dd\-mmm\-yy\ hh:mm:ss">
                  <c:v>42496.666666666672</c:v>
                </c:pt>
                <c:pt idx="8863" formatCode="dd\-mmm\-yy\ hh:mm:ss">
                  <c:v>42496.833333333328</c:v>
                </c:pt>
                <c:pt idx="8864" formatCode="dd\-mmm\-yy\ hh:mm:ss">
                  <c:v>42497</c:v>
                </c:pt>
                <c:pt idx="8865" formatCode="dd\-mmm\-yy\ hh:mm:ss">
                  <c:v>42497.166666666672</c:v>
                </c:pt>
                <c:pt idx="8866" formatCode="dd\-mmm\-yy\ hh:mm:ss">
                  <c:v>42497.333333333328</c:v>
                </c:pt>
                <c:pt idx="8867" formatCode="dd\-mmm\-yy\ hh:mm:ss">
                  <c:v>42497.5</c:v>
                </c:pt>
                <c:pt idx="8868" formatCode="dd\-mmm\-yy\ hh:mm:ss">
                  <c:v>42497.666666666672</c:v>
                </c:pt>
                <c:pt idx="8869" formatCode="dd\-mmm\-yy\ hh:mm:ss">
                  <c:v>42497.833333333328</c:v>
                </c:pt>
                <c:pt idx="8870" formatCode="dd\-mmm\-yy\ hh:mm:ss">
                  <c:v>42498</c:v>
                </c:pt>
                <c:pt idx="8871" formatCode="dd\-mmm\-yy\ hh:mm:ss">
                  <c:v>42498.166666666672</c:v>
                </c:pt>
                <c:pt idx="8872" formatCode="dd\-mmm\-yy\ hh:mm:ss">
                  <c:v>42498.333333333328</c:v>
                </c:pt>
                <c:pt idx="8873" formatCode="dd\-mmm\-yy\ hh:mm:ss">
                  <c:v>42498.5</c:v>
                </c:pt>
                <c:pt idx="8874" formatCode="dd\-mmm\-yy\ hh:mm:ss">
                  <c:v>42498.666666666672</c:v>
                </c:pt>
                <c:pt idx="8875" formatCode="dd\-mmm\-yy\ hh:mm:ss">
                  <c:v>42498.833333333328</c:v>
                </c:pt>
                <c:pt idx="8876" formatCode="dd\-mmm\-yy\ hh:mm:ss">
                  <c:v>42499</c:v>
                </c:pt>
                <c:pt idx="8877" formatCode="dd\-mmm\-yy\ hh:mm:ss">
                  <c:v>42499.166666666672</c:v>
                </c:pt>
                <c:pt idx="8878" formatCode="dd\-mmm\-yy\ hh:mm:ss">
                  <c:v>42499.333333333328</c:v>
                </c:pt>
                <c:pt idx="8879" formatCode="dd\-mmm\-yy\ hh:mm:ss">
                  <c:v>42499.5</c:v>
                </c:pt>
                <c:pt idx="8880" formatCode="dd\-mmm\-yy\ hh:mm:ss">
                  <c:v>42499.666666666672</c:v>
                </c:pt>
                <c:pt idx="8881" formatCode="dd\-mmm\-yy\ hh:mm:ss">
                  <c:v>42499.833333333328</c:v>
                </c:pt>
                <c:pt idx="8882" formatCode="dd\-mmm\-yy\ hh:mm:ss">
                  <c:v>42500</c:v>
                </c:pt>
                <c:pt idx="8883" formatCode="dd\-mmm\-yy\ hh:mm:ss">
                  <c:v>42500.166666666672</c:v>
                </c:pt>
                <c:pt idx="8884" formatCode="dd\-mmm\-yy\ hh:mm:ss">
                  <c:v>42500.333333333328</c:v>
                </c:pt>
                <c:pt idx="8885" formatCode="dd\-mmm\-yy\ hh:mm:ss">
                  <c:v>42500.5</c:v>
                </c:pt>
                <c:pt idx="8886" formatCode="dd\-mmm\-yy\ hh:mm:ss">
                  <c:v>42500.666666666672</c:v>
                </c:pt>
                <c:pt idx="8887" formatCode="dd\-mmm\-yy\ hh:mm:ss">
                  <c:v>42500.833333333328</c:v>
                </c:pt>
                <c:pt idx="8888" formatCode="dd\-mmm\-yy\ hh:mm:ss">
                  <c:v>42501</c:v>
                </c:pt>
                <c:pt idx="8889" formatCode="dd\-mmm\-yy\ hh:mm:ss">
                  <c:v>42501.166666666672</c:v>
                </c:pt>
                <c:pt idx="8890" formatCode="dd\-mmm\-yy\ hh:mm:ss">
                  <c:v>42501.333333333328</c:v>
                </c:pt>
                <c:pt idx="8891" formatCode="dd\-mmm\-yy\ hh:mm:ss">
                  <c:v>42501.5</c:v>
                </c:pt>
                <c:pt idx="8892" formatCode="dd\-mmm\-yy\ hh:mm:ss">
                  <c:v>42501.666666666672</c:v>
                </c:pt>
                <c:pt idx="8893" formatCode="dd\-mmm\-yy\ hh:mm:ss">
                  <c:v>42501.833333333328</c:v>
                </c:pt>
                <c:pt idx="8894" formatCode="dd\-mmm\-yy\ hh:mm:ss">
                  <c:v>42502</c:v>
                </c:pt>
                <c:pt idx="8895" formatCode="dd\-mmm\-yy\ hh:mm:ss">
                  <c:v>42502.166666666672</c:v>
                </c:pt>
                <c:pt idx="8896" formatCode="dd\-mmm\-yy\ hh:mm:ss">
                  <c:v>42502.333333333328</c:v>
                </c:pt>
                <c:pt idx="8897" formatCode="dd\-mmm\-yy\ hh:mm:ss">
                  <c:v>42502.5</c:v>
                </c:pt>
                <c:pt idx="8898" formatCode="dd\-mmm\-yy\ hh:mm:ss">
                  <c:v>42502.666666666672</c:v>
                </c:pt>
                <c:pt idx="8899" formatCode="dd\-mmm\-yy\ hh:mm:ss">
                  <c:v>42502.833333333328</c:v>
                </c:pt>
                <c:pt idx="8900" formatCode="dd\-mmm\-yy\ hh:mm:ss">
                  <c:v>42503</c:v>
                </c:pt>
                <c:pt idx="8901" formatCode="dd\-mmm\-yy\ hh:mm:ss">
                  <c:v>42503.166666666672</c:v>
                </c:pt>
                <c:pt idx="8902" formatCode="dd\-mmm\-yy\ hh:mm:ss">
                  <c:v>42503.333333333328</c:v>
                </c:pt>
                <c:pt idx="8903" formatCode="dd\-mmm\-yy\ hh:mm:ss">
                  <c:v>42503.5</c:v>
                </c:pt>
                <c:pt idx="8904" formatCode="dd\-mmm\-yy\ hh:mm:ss">
                  <c:v>42503.666666666672</c:v>
                </c:pt>
                <c:pt idx="8905" formatCode="dd\-mmm\-yy\ hh:mm:ss">
                  <c:v>42503.833333333328</c:v>
                </c:pt>
                <c:pt idx="8906" formatCode="dd\-mmm\-yy\ hh:mm:ss">
                  <c:v>42504</c:v>
                </c:pt>
                <c:pt idx="8907" formatCode="dd\-mmm\-yy\ hh:mm:ss">
                  <c:v>42504.166666666672</c:v>
                </c:pt>
                <c:pt idx="8908" formatCode="dd\-mmm\-yy\ hh:mm:ss">
                  <c:v>42504.333333333328</c:v>
                </c:pt>
                <c:pt idx="8909" formatCode="dd\-mmm\-yy\ hh:mm:ss">
                  <c:v>42504.5</c:v>
                </c:pt>
                <c:pt idx="8910" formatCode="dd\-mmm\-yy\ hh:mm:ss">
                  <c:v>42504.666666666672</c:v>
                </c:pt>
                <c:pt idx="8911" formatCode="dd\-mmm\-yy\ hh:mm:ss">
                  <c:v>42504.833333333328</c:v>
                </c:pt>
                <c:pt idx="8912" formatCode="dd\-mmm\-yy\ hh:mm:ss">
                  <c:v>42505</c:v>
                </c:pt>
                <c:pt idx="8913" formatCode="dd\-mmm\-yy\ hh:mm:ss">
                  <c:v>42505.166666666672</c:v>
                </c:pt>
                <c:pt idx="8914" formatCode="dd\-mmm\-yy\ hh:mm:ss">
                  <c:v>42505.333333333328</c:v>
                </c:pt>
                <c:pt idx="8915" formatCode="dd\-mmm\-yy\ hh:mm:ss">
                  <c:v>42505.5</c:v>
                </c:pt>
                <c:pt idx="8916" formatCode="dd\-mmm\-yy\ hh:mm:ss">
                  <c:v>42505.666666666672</c:v>
                </c:pt>
                <c:pt idx="8917" formatCode="dd\-mmm\-yy\ hh:mm:ss">
                  <c:v>42505.833333333328</c:v>
                </c:pt>
                <c:pt idx="8918" formatCode="dd\-mmm\-yy\ hh:mm:ss">
                  <c:v>42506</c:v>
                </c:pt>
                <c:pt idx="8919" formatCode="dd\-mmm\-yy\ hh:mm:ss">
                  <c:v>42506.166666666672</c:v>
                </c:pt>
                <c:pt idx="8920" formatCode="dd\-mmm\-yy\ hh:mm:ss">
                  <c:v>42506.333333333328</c:v>
                </c:pt>
                <c:pt idx="8921" formatCode="dd\-mmm\-yy\ hh:mm:ss">
                  <c:v>42506.5</c:v>
                </c:pt>
                <c:pt idx="8922" formatCode="dd\-mmm\-yy\ hh:mm:ss">
                  <c:v>42506.666666666672</c:v>
                </c:pt>
                <c:pt idx="8923" formatCode="dd\-mmm\-yy\ hh:mm:ss">
                  <c:v>42506.833333333328</c:v>
                </c:pt>
                <c:pt idx="8924" formatCode="dd\-mmm\-yy\ hh:mm:ss">
                  <c:v>42507</c:v>
                </c:pt>
                <c:pt idx="8925" formatCode="dd\-mmm\-yy\ hh:mm:ss">
                  <c:v>42507.166666666672</c:v>
                </c:pt>
                <c:pt idx="8926" formatCode="dd\-mmm\-yy\ hh:mm:ss">
                  <c:v>42507.333333333328</c:v>
                </c:pt>
                <c:pt idx="8927" formatCode="dd\-mmm\-yy\ hh:mm:ss">
                  <c:v>42507.5</c:v>
                </c:pt>
                <c:pt idx="8928" formatCode="dd\-mmm\-yy\ hh:mm:ss">
                  <c:v>42507.666666666672</c:v>
                </c:pt>
                <c:pt idx="8929" formatCode="dd\-mmm\-yy\ hh:mm:ss">
                  <c:v>42507.833333333328</c:v>
                </c:pt>
                <c:pt idx="8930" formatCode="dd\-mmm\-yy\ hh:mm:ss">
                  <c:v>42508</c:v>
                </c:pt>
                <c:pt idx="8931" formatCode="dd\-mmm\-yy\ hh:mm:ss">
                  <c:v>42508.166666666672</c:v>
                </c:pt>
                <c:pt idx="8932" formatCode="dd\-mmm\-yy\ hh:mm:ss">
                  <c:v>42508.333333333328</c:v>
                </c:pt>
                <c:pt idx="8933" formatCode="dd\-mmm\-yy\ hh:mm:ss">
                  <c:v>42508.5</c:v>
                </c:pt>
                <c:pt idx="8934" formatCode="dd\-mmm\-yy\ hh:mm:ss">
                  <c:v>42508.666666666672</c:v>
                </c:pt>
                <c:pt idx="8935" formatCode="dd\-mmm\-yy\ hh:mm:ss">
                  <c:v>42508.833333333328</c:v>
                </c:pt>
                <c:pt idx="8936" formatCode="dd\-mmm\-yy\ hh:mm:ss">
                  <c:v>42509</c:v>
                </c:pt>
                <c:pt idx="8937" formatCode="dd\-mmm\-yy\ hh:mm:ss">
                  <c:v>42509.166666666672</c:v>
                </c:pt>
                <c:pt idx="8938" formatCode="dd\-mmm\-yy\ hh:mm:ss">
                  <c:v>42509.333333333328</c:v>
                </c:pt>
                <c:pt idx="8939" formatCode="dd\-mmm\-yy\ hh:mm:ss">
                  <c:v>42509.5</c:v>
                </c:pt>
                <c:pt idx="8940" formatCode="dd\-mmm\-yy\ hh:mm:ss">
                  <c:v>42509.666666666672</c:v>
                </c:pt>
                <c:pt idx="8941" formatCode="dd\-mmm\-yy\ hh:mm:ss">
                  <c:v>42509.833333333328</c:v>
                </c:pt>
                <c:pt idx="8942" formatCode="dd\-mmm\-yy\ hh:mm:ss">
                  <c:v>42510</c:v>
                </c:pt>
                <c:pt idx="8943" formatCode="dd\-mmm\-yy\ hh:mm:ss">
                  <c:v>42510.166666666672</c:v>
                </c:pt>
                <c:pt idx="8944" formatCode="dd\-mmm\-yy\ hh:mm:ss">
                  <c:v>42510.333333333328</c:v>
                </c:pt>
                <c:pt idx="8945" formatCode="dd\-mmm\-yy\ hh:mm:ss">
                  <c:v>42510.5</c:v>
                </c:pt>
                <c:pt idx="8946" formatCode="dd\-mmm\-yy\ hh:mm:ss">
                  <c:v>42510.666666666672</c:v>
                </c:pt>
                <c:pt idx="8947" formatCode="dd\-mmm\-yy\ hh:mm:ss">
                  <c:v>42510.833333333328</c:v>
                </c:pt>
                <c:pt idx="8948" formatCode="dd\-mmm\-yy\ hh:mm:ss">
                  <c:v>42511</c:v>
                </c:pt>
                <c:pt idx="8949" formatCode="dd\-mmm\-yy\ hh:mm:ss">
                  <c:v>42511.166666666672</c:v>
                </c:pt>
                <c:pt idx="8950" formatCode="dd\-mmm\-yy\ hh:mm:ss">
                  <c:v>42511.333333333328</c:v>
                </c:pt>
                <c:pt idx="8951" formatCode="dd\-mmm\-yy\ hh:mm:ss">
                  <c:v>42511.5</c:v>
                </c:pt>
                <c:pt idx="8952" formatCode="dd\-mmm\-yy\ hh:mm:ss">
                  <c:v>42511.666666666672</c:v>
                </c:pt>
                <c:pt idx="8953" formatCode="dd\-mmm\-yy\ hh:mm:ss">
                  <c:v>42511.833333333328</c:v>
                </c:pt>
                <c:pt idx="8954" formatCode="dd\-mmm\-yy\ hh:mm:ss">
                  <c:v>42512</c:v>
                </c:pt>
                <c:pt idx="8955" formatCode="dd\-mmm\-yy\ hh:mm:ss">
                  <c:v>42512.166666666672</c:v>
                </c:pt>
                <c:pt idx="8956" formatCode="dd\-mmm\-yy\ hh:mm:ss">
                  <c:v>42512.333333333328</c:v>
                </c:pt>
                <c:pt idx="8957" formatCode="dd\-mmm\-yy\ hh:mm:ss">
                  <c:v>42512.5</c:v>
                </c:pt>
                <c:pt idx="8958" formatCode="dd\-mmm\-yy\ hh:mm:ss">
                  <c:v>42512.666666666672</c:v>
                </c:pt>
                <c:pt idx="8959" formatCode="dd\-mmm\-yy\ hh:mm:ss">
                  <c:v>42512.833333333328</c:v>
                </c:pt>
                <c:pt idx="8960" formatCode="dd\-mmm\-yy\ hh:mm:ss">
                  <c:v>42513</c:v>
                </c:pt>
                <c:pt idx="8961" formatCode="dd\-mmm\-yy\ hh:mm:ss">
                  <c:v>42513.166666666672</c:v>
                </c:pt>
                <c:pt idx="8962" formatCode="dd\-mmm\-yy\ hh:mm:ss">
                  <c:v>42513.333333333328</c:v>
                </c:pt>
                <c:pt idx="8963" formatCode="dd\-mmm\-yy\ hh:mm:ss">
                  <c:v>42513.5</c:v>
                </c:pt>
                <c:pt idx="8964" formatCode="dd\-mmm\-yy\ hh:mm:ss">
                  <c:v>42513.666666666672</c:v>
                </c:pt>
                <c:pt idx="8965" formatCode="dd\-mmm\-yy\ hh:mm:ss">
                  <c:v>42513.833333333328</c:v>
                </c:pt>
                <c:pt idx="8966" formatCode="dd\-mmm\-yy\ hh:mm:ss">
                  <c:v>42514</c:v>
                </c:pt>
                <c:pt idx="8967" formatCode="dd\-mmm\-yy\ hh:mm:ss">
                  <c:v>42514.166666666672</c:v>
                </c:pt>
                <c:pt idx="8968" formatCode="dd\-mmm\-yy\ hh:mm:ss">
                  <c:v>42514.333333333328</c:v>
                </c:pt>
                <c:pt idx="8969" formatCode="dd\-mmm\-yy\ hh:mm:ss">
                  <c:v>42514.5</c:v>
                </c:pt>
                <c:pt idx="8970" formatCode="dd\-mmm\-yy\ hh:mm:ss">
                  <c:v>42514.666666666672</c:v>
                </c:pt>
                <c:pt idx="8971" formatCode="dd\-mmm\-yy\ hh:mm:ss">
                  <c:v>42514.833333333328</c:v>
                </c:pt>
                <c:pt idx="8972" formatCode="dd\-mmm\-yy\ hh:mm:ss">
                  <c:v>42515</c:v>
                </c:pt>
                <c:pt idx="8973" formatCode="dd\-mmm\-yy\ hh:mm:ss">
                  <c:v>42515.166666666672</c:v>
                </c:pt>
                <c:pt idx="8974" formatCode="dd\-mmm\-yy\ hh:mm:ss">
                  <c:v>42515.333333333328</c:v>
                </c:pt>
                <c:pt idx="8975" formatCode="dd\-mmm\-yy\ hh:mm:ss">
                  <c:v>42515.5</c:v>
                </c:pt>
                <c:pt idx="8976" formatCode="dd\-mmm\-yy\ hh:mm:ss">
                  <c:v>42515.666666666672</c:v>
                </c:pt>
                <c:pt idx="8977" formatCode="dd\-mmm\-yy\ hh:mm:ss">
                  <c:v>42515.833333333328</c:v>
                </c:pt>
                <c:pt idx="8978" formatCode="dd\-mmm\-yy\ hh:mm:ss">
                  <c:v>42516</c:v>
                </c:pt>
                <c:pt idx="8979" formatCode="dd\-mmm\-yy\ hh:mm:ss">
                  <c:v>42516.166666666672</c:v>
                </c:pt>
                <c:pt idx="8980" formatCode="dd\-mmm\-yy\ hh:mm:ss">
                  <c:v>42516.333333333328</c:v>
                </c:pt>
                <c:pt idx="8981" formatCode="dd\-mmm\-yy\ hh:mm:ss">
                  <c:v>42516.5</c:v>
                </c:pt>
                <c:pt idx="8982" formatCode="dd\-mmm\-yy\ hh:mm:ss">
                  <c:v>42516.666666666672</c:v>
                </c:pt>
                <c:pt idx="8983" formatCode="dd\-mmm\-yy\ hh:mm:ss">
                  <c:v>42516.833333333328</c:v>
                </c:pt>
                <c:pt idx="8984" formatCode="dd\-mmm\-yy\ hh:mm:ss">
                  <c:v>42517</c:v>
                </c:pt>
                <c:pt idx="8985" formatCode="dd\-mmm\-yy\ hh:mm:ss">
                  <c:v>42517.166666666672</c:v>
                </c:pt>
                <c:pt idx="8986" formatCode="dd\-mmm\-yy\ hh:mm:ss">
                  <c:v>42517.333333333328</c:v>
                </c:pt>
                <c:pt idx="8987" formatCode="dd\-mmm\-yy\ hh:mm:ss">
                  <c:v>42517.5</c:v>
                </c:pt>
                <c:pt idx="8988" formatCode="dd\-mmm\-yy\ hh:mm:ss">
                  <c:v>42517.666666666672</c:v>
                </c:pt>
                <c:pt idx="8989" formatCode="dd\-mmm\-yy\ hh:mm:ss">
                  <c:v>42517.833333333328</c:v>
                </c:pt>
                <c:pt idx="8990" formatCode="dd\-mmm\-yy\ hh:mm:ss">
                  <c:v>42518</c:v>
                </c:pt>
                <c:pt idx="8991" formatCode="dd\-mmm\-yy\ hh:mm:ss">
                  <c:v>42518.166666666672</c:v>
                </c:pt>
                <c:pt idx="8992" formatCode="dd\-mmm\-yy\ hh:mm:ss">
                  <c:v>42518.333333333328</c:v>
                </c:pt>
                <c:pt idx="8993" formatCode="dd\-mmm\-yy\ hh:mm:ss">
                  <c:v>42518.5</c:v>
                </c:pt>
                <c:pt idx="8994" formatCode="dd\-mmm\-yy\ hh:mm:ss">
                  <c:v>42518.666666666672</c:v>
                </c:pt>
                <c:pt idx="8995" formatCode="dd\-mmm\-yy\ hh:mm:ss">
                  <c:v>42518.833333333328</c:v>
                </c:pt>
                <c:pt idx="8996" formatCode="dd\-mmm\-yy\ hh:mm:ss">
                  <c:v>42519</c:v>
                </c:pt>
                <c:pt idx="8997" formatCode="dd\-mmm\-yy\ hh:mm:ss">
                  <c:v>42519.166666666672</c:v>
                </c:pt>
                <c:pt idx="8998" formatCode="dd\-mmm\-yy\ hh:mm:ss">
                  <c:v>42519.333333333328</c:v>
                </c:pt>
                <c:pt idx="8999" formatCode="dd\-mmm\-yy\ hh:mm:ss">
                  <c:v>42519.5</c:v>
                </c:pt>
                <c:pt idx="9000" formatCode="dd\-mmm\-yy\ hh:mm:ss">
                  <c:v>42519.666666666672</c:v>
                </c:pt>
                <c:pt idx="9001" formatCode="dd\-mmm\-yy\ hh:mm:ss">
                  <c:v>42519.833333333328</c:v>
                </c:pt>
                <c:pt idx="9002" formatCode="dd\-mmm\-yy\ hh:mm:ss">
                  <c:v>42520</c:v>
                </c:pt>
                <c:pt idx="9003" formatCode="dd\-mmm\-yy\ hh:mm:ss">
                  <c:v>42520.166666666672</c:v>
                </c:pt>
                <c:pt idx="9004" formatCode="dd\-mmm\-yy\ hh:mm:ss">
                  <c:v>42520.333333333328</c:v>
                </c:pt>
                <c:pt idx="9005" formatCode="dd\-mmm\-yy\ hh:mm:ss">
                  <c:v>42520.5</c:v>
                </c:pt>
                <c:pt idx="9006" formatCode="dd\-mmm\-yy\ hh:mm:ss">
                  <c:v>42520.666666666672</c:v>
                </c:pt>
                <c:pt idx="9007" formatCode="dd\-mmm\-yy\ hh:mm:ss">
                  <c:v>42520.833333333328</c:v>
                </c:pt>
                <c:pt idx="9008" formatCode="dd\-mmm\-yy\ hh:mm:ss">
                  <c:v>42521</c:v>
                </c:pt>
                <c:pt idx="9009" formatCode="dd\-mmm\-yy\ hh:mm:ss">
                  <c:v>42521.166666666672</c:v>
                </c:pt>
                <c:pt idx="9010" formatCode="dd\-mmm\-yy\ hh:mm:ss">
                  <c:v>42521.333333333328</c:v>
                </c:pt>
                <c:pt idx="9011" formatCode="dd\-mmm\-yy\ hh:mm:ss">
                  <c:v>42521.5</c:v>
                </c:pt>
                <c:pt idx="9012" formatCode="dd\-mmm\-yy\ hh:mm:ss">
                  <c:v>42521.666666666672</c:v>
                </c:pt>
                <c:pt idx="9013" formatCode="dd\-mmm\-yy\ hh:mm:ss">
                  <c:v>42521.833333333328</c:v>
                </c:pt>
                <c:pt idx="9014" formatCode="dd\-mmm\-yy\ hh:mm:ss">
                  <c:v>42522</c:v>
                </c:pt>
                <c:pt idx="9015" formatCode="dd\-mmm\-yy\ hh:mm:ss">
                  <c:v>42522.166666666672</c:v>
                </c:pt>
                <c:pt idx="9016" formatCode="dd\-mmm\-yy\ hh:mm:ss">
                  <c:v>42522.333333333328</c:v>
                </c:pt>
                <c:pt idx="9017" formatCode="dd\-mmm\-yy\ hh:mm:ss">
                  <c:v>42522.5</c:v>
                </c:pt>
                <c:pt idx="9018" formatCode="dd\-mmm\-yy\ hh:mm:ss">
                  <c:v>42522.666666666672</c:v>
                </c:pt>
                <c:pt idx="9019" formatCode="dd\-mmm\-yy\ hh:mm:ss">
                  <c:v>42522.833333333328</c:v>
                </c:pt>
                <c:pt idx="9020" formatCode="dd\-mmm\-yy\ hh:mm:ss">
                  <c:v>42523</c:v>
                </c:pt>
                <c:pt idx="9021" formatCode="dd\-mmm\-yy\ hh:mm:ss">
                  <c:v>42523.166666666672</c:v>
                </c:pt>
                <c:pt idx="9022" formatCode="dd\-mmm\-yy\ hh:mm:ss">
                  <c:v>42523.333333333328</c:v>
                </c:pt>
                <c:pt idx="9023" formatCode="dd\-mmm\-yy\ hh:mm:ss">
                  <c:v>42523.5</c:v>
                </c:pt>
                <c:pt idx="9024" formatCode="dd\-mmm\-yy\ hh:mm:ss">
                  <c:v>42523.666666666672</c:v>
                </c:pt>
                <c:pt idx="9025" formatCode="dd\-mmm\-yy\ hh:mm:ss">
                  <c:v>42523.833333333328</c:v>
                </c:pt>
                <c:pt idx="9026" formatCode="dd\-mmm\-yy\ hh:mm:ss">
                  <c:v>42524</c:v>
                </c:pt>
                <c:pt idx="9027" formatCode="dd\-mmm\-yy\ hh:mm:ss">
                  <c:v>42524.166666666672</c:v>
                </c:pt>
                <c:pt idx="9028" formatCode="dd\-mmm\-yy\ hh:mm:ss">
                  <c:v>42524.333333333328</c:v>
                </c:pt>
                <c:pt idx="9029" formatCode="dd\-mmm\-yy\ hh:mm:ss">
                  <c:v>42524.5</c:v>
                </c:pt>
                <c:pt idx="9030" formatCode="dd\-mmm\-yy\ hh:mm:ss">
                  <c:v>42524.666666666672</c:v>
                </c:pt>
                <c:pt idx="9031" formatCode="dd\-mmm\-yy\ hh:mm:ss">
                  <c:v>42524.833333333328</c:v>
                </c:pt>
                <c:pt idx="9032" formatCode="dd\-mmm\-yy\ hh:mm:ss">
                  <c:v>42525</c:v>
                </c:pt>
                <c:pt idx="9033" formatCode="dd\-mmm\-yy\ hh:mm:ss">
                  <c:v>42525.166666666672</c:v>
                </c:pt>
                <c:pt idx="9034" formatCode="dd\-mmm\-yy\ hh:mm:ss">
                  <c:v>42525.333333333328</c:v>
                </c:pt>
                <c:pt idx="9035" formatCode="dd\-mmm\-yy\ hh:mm:ss">
                  <c:v>42525.5</c:v>
                </c:pt>
                <c:pt idx="9036" formatCode="dd\-mmm\-yy\ hh:mm:ss">
                  <c:v>42525.666666666672</c:v>
                </c:pt>
                <c:pt idx="9037" formatCode="dd\-mmm\-yy\ hh:mm:ss">
                  <c:v>42525.833333333328</c:v>
                </c:pt>
                <c:pt idx="9038" formatCode="dd\-mmm\-yy\ hh:mm:ss">
                  <c:v>42526</c:v>
                </c:pt>
                <c:pt idx="9039" formatCode="dd\-mmm\-yy\ hh:mm:ss">
                  <c:v>42526.166666666672</c:v>
                </c:pt>
                <c:pt idx="9040" formatCode="dd\-mmm\-yy\ hh:mm:ss">
                  <c:v>42526.333333333328</c:v>
                </c:pt>
                <c:pt idx="9041" formatCode="dd\-mmm\-yy\ hh:mm:ss">
                  <c:v>42526.5</c:v>
                </c:pt>
                <c:pt idx="9042" formatCode="dd\-mmm\-yy\ hh:mm:ss">
                  <c:v>42526.666666666672</c:v>
                </c:pt>
                <c:pt idx="9043" formatCode="dd\-mmm\-yy\ hh:mm:ss">
                  <c:v>42526.833333333328</c:v>
                </c:pt>
                <c:pt idx="9044" formatCode="dd\-mmm\-yy\ hh:mm:ss">
                  <c:v>42527</c:v>
                </c:pt>
                <c:pt idx="9045" formatCode="dd\-mmm\-yy\ hh:mm:ss">
                  <c:v>42527.166666666672</c:v>
                </c:pt>
                <c:pt idx="9046" formatCode="dd\-mmm\-yy\ hh:mm:ss">
                  <c:v>42527.333333333328</c:v>
                </c:pt>
                <c:pt idx="9047" formatCode="dd\-mmm\-yy\ hh:mm:ss">
                  <c:v>42527.5</c:v>
                </c:pt>
                <c:pt idx="9048" formatCode="dd\-mmm\-yy\ hh:mm:ss">
                  <c:v>42527.666666666672</c:v>
                </c:pt>
                <c:pt idx="9049" formatCode="dd\-mmm\-yy\ hh:mm:ss">
                  <c:v>42527.833333333328</c:v>
                </c:pt>
                <c:pt idx="9050" formatCode="dd\-mmm\-yy\ hh:mm:ss">
                  <c:v>42528</c:v>
                </c:pt>
                <c:pt idx="9051" formatCode="dd\-mmm\-yy\ hh:mm:ss">
                  <c:v>42528.166666666672</c:v>
                </c:pt>
                <c:pt idx="9052" formatCode="dd\-mmm\-yy\ hh:mm:ss">
                  <c:v>42528.333333333328</c:v>
                </c:pt>
                <c:pt idx="9053" formatCode="dd\-mmm\-yy\ hh:mm:ss">
                  <c:v>42528.5</c:v>
                </c:pt>
                <c:pt idx="9054" formatCode="dd\-mmm\-yy\ hh:mm:ss">
                  <c:v>42528.666666666672</c:v>
                </c:pt>
                <c:pt idx="9055" formatCode="dd\-mmm\-yy\ hh:mm:ss">
                  <c:v>42528.833333333328</c:v>
                </c:pt>
                <c:pt idx="9056" formatCode="dd\-mmm\-yy\ hh:mm:ss">
                  <c:v>42529</c:v>
                </c:pt>
                <c:pt idx="9057" formatCode="dd\-mmm\-yy\ hh:mm:ss">
                  <c:v>42529.166666666672</c:v>
                </c:pt>
                <c:pt idx="9058" formatCode="dd\-mmm\-yy\ hh:mm:ss">
                  <c:v>42529.333333333328</c:v>
                </c:pt>
                <c:pt idx="9059" formatCode="dd\-mmm\-yy\ hh:mm:ss">
                  <c:v>42529.5</c:v>
                </c:pt>
                <c:pt idx="9060" formatCode="dd\-mmm\-yy\ hh:mm:ss">
                  <c:v>42529.666666666672</c:v>
                </c:pt>
                <c:pt idx="9061" formatCode="dd\-mmm\-yy\ hh:mm:ss">
                  <c:v>42529.833333333328</c:v>
                </c:pt>
                <c:pt idx="9062" formatCode="dd\-mmm\-yy\ hh:mm:ss">
                  <c:v>42530</c:v>
                </c:pt>
                <c:pt idx="9063" formatCode="dd\-mmm\-yy\ hh:mm:ss">
                  <c:v>42530.166666666672</c:v>
                </c:pt>
                <c:pt idx="9064" formatCode="dd\-mmm\-yy\ hh:mm:ss">
                  <c:v>42530.333333333328</c:v>
                </c:pt>
                <c:pt idx="9065" formatCode="dd\-mmm\-yy\ hh:mm:ss">
                  <c:v>42530.5</c:v>
                </c:pt>
                <c:pt idx="9066" formatCode="dd\-mmm\-yy\ hh:mm:ss">
                  <c:v>42530.666666666672</c:v>
                </c:pt>
                <c:pt idx="9067" formatCode="dd\-mmm\-yy\ hh:mm:ss">
                  <c:v>42530.833333333328</c:v>
                </c:pt>
                <c:pt idx="9068" formatCode="dd\-mmm\-yy\ hh:mm:ss">
                  <c:v>42531</c:v>
                </c:pt>
                <c:pt idx="9069" formatCode="dd\-mmm\-yy\ hh:mm:ss">
                  <c:v>42531.166666666672</c:v>
                </c:pt>
                <c:pt idx="9070" formatCode="dd\-mmm\-yy\ hh:mm:ss">
                  <c:v>42531.333333333328</c:v>
                </c:pt>
                <c:pt idx="9071" formatCode="dd\-mmm\-yy\ hh:mm:ss">
                  <c:v>42531.5</c:v>
                </c:pt>
                <c:pt idx="9072" formatCode="dd\-mmm\-yy\ hh:mm:ss">
                  <c:v>42531.666666666672</c:v>
                </c:pt>
                <c:pt idx="9073" formatCode="dd\-mmm\-yy\ hh:mm:ss">
                  <c:v>42531.833333333328</c:v>
                </c:pt>
                <c:pt idx="9074" formatCode="dd\-mmm\-yy\ hh:mm:ss">
                  <c:v>42532</c:v>
                </c:pt>
                <c:pt idx="9075" formatCode="dd\-mmm\-yy\ hh:mm:ss">
                  <c:v>42532.166666666672</c:v>
                </c:pt>
                <c:pt idx="9076" formatCode="dd\-mmm\-yy\ hh:mm:ss">
                  <c:v>42532.333333333328</c:v>
                </c:pt>
                <c:pt idx="9077" formatCode="dd\-mmm\-yy\ hh:mm:ss">
                  <c:v>42532.5</c:v>
                </c:pt>
                <c:pt idx="9078" formatCode="dd\-mmm\-yy\ hh:mm:ss">
                  <c:v>42532.666666666672</c:v>
                </c:pt>
                <c:pt idx="9079" formatCode="dd\-mmm\-yy\ hh:mm:ss">
                  <c:v>42532.833333333328</c:v>
                </c:pt>
                <c:pt idx="9080" formatCode="dd\-mmm\-yy\ hh:mm:ss">
                  <c:v>42533</c:v>
                </c:pt>
                <c:pt idx="9081" formatCode="dd\-mmm\-yy\ hh:mm:ss">
                  <c:v>42533.166666666672</c:v>
                </c:pt>
                <c:pt idx="9082" formatCode="dd\-mmm\-yy\ hh:mm:ss">
                  <c:v>42533.333333333328</c:v>
                </c:pt>
                <c:pt idx="9083" formatCode="dd\-mmm\-yy\ hh:mm:ss">
                  <c:v>42533.5</c:v>
                </c:pt>
                <c:pt idx="9084" formatCode="dd\-mmm\-yy\ hh:mm:ss">
                  <c:v>42533.666666666672</c:v>
                </c:pt>
                <c:pt idx="9085" formatCode="dd\-mmm\-yy\ hh:mm:ss">
                  <c:v>42533.833333333328</c:v>
                </c:pt>
                <c:pt idx="9086" formatCode="dd\-mmm\-yy\ hh:mm:ss">
                  <c:v>42534</c:v>
                </c:pt>
                <c:pt idx="9087" formatCode="dd\-mmm\-yy\ hh:mm:ss">
                  <c:v>42534.166666666672</c:v>
                </c:pt>
                <c:pt idx="9088" formatCode="dd\-mmm\-yy\ hh:mm:ss">
                  <c:v>42534.333333333328</c:v>
                </c:pt>
                <c:pt idx="9089" formatCode="dd\-mmm\-yy\ hh:mm:ss">
                  <c:v>42534.5</c:v>
                </c:pt>
                <c:pt idx="9090" formatCode="dd\-mmm\-yy\ hh:mm:ss">
                  <c:v>42534.666666666672</c:v>
                </c:pt>
                <c:pt idx="9091" formatCode="dd\-mmm\-yy\ hh:mm:ss">
                  <c:v>42534.833333333328</c:v>
                </c:pt>
                <c:pt idx="9092" formatCode="dd\-mmm\-yy\ hh:mm:ss">
                  <c:v>42535</c:v>
                </c:pt>
                <c:pt idx="9093" formatCode="dd\-mmm\-yy\ hh:mm:ss">
                  <c:v>42535.166666666672</c:v>
                </c:pt>
                <c:pt idx="9094" formatCode="dd\-mmm\-yy\ hh:mm:ss">
                  <c:v>42535.333333333328</c:v>
                </c:pt>
                <c:pt idx="9095" formatCode="dd\-mmm\-yy\ hh:mm:ss">
                  <c:v>42535.5</c:v>
                </c:pt>
                <c:pt idx="9096" formatCode="dd\-mmm\-yy\ hh:mm:ss">
                  <c:v>42535.666666666672</c:v>
                </c:pt>
                <c:pt idx="9097" formatCode="dd\-mmm\-yy\ hh:mm:ss">
                  <c:v>42535.833333333328</c:v>
                </c:pt>
                <c:pt idx="9098" formatCode="dd\-mmm\-yy\ hh:mm:ss">
                  <c:v>42536</c:v>
                </c:pt>
                <c:pt idx="9099" formatCode="dd\-mmm\-yy\ hh:mm:ss">
                  <c:v>42536.166666666672</c:v>
                </c:pt>
                <c:pt idx="9100" formatCode="dd\-mmm\-yy\ hh:mm:ss">
                  <c:v>42536.333333333328</c:v>
                </c:pt>
                <c:pt idx="9101" formatCode="dd\-mmm\-yy\ hh:mm:ss">
                  <c:v>42536.5</c:v>
                </c:pt>
                <c:pt idx="9102" formatCode="dd\-mmm\-yy\ hh:mm:ss">
                  <c:v>42536.666666666672</c:v>
                </c:pt>
                <c:pt idx="9103" formatCode="dd\-mmm\-yy\ hh:mm:ss">
                  <c:v>42536.833333333328</c:v>
                </c:pt>
                <c:pt idx="9104" formatCode="dd\-mmm\-yy\ hh:mm:ss">
                  <c:v>42537</c:v>
                </c:pt>
                <c:pt idx="9105" formatCode="dd\-mmm\-yy\ hh:mm:ss">
                  <c:v>42537.166666666672</c:v>
                </c:pt>
                <c:pt idx="9106" formatCode="dd\-mmm\-yy\ hh:mm:ss">
                  <c:v>42537.333333333328</c:v>
                </c:pt>
                <c:pt idx="9107" formatCode="dd\-mmm\-yy\ hh:mm:ss">
                  <c:v>42537.5</c:v>
                </c:pt>
                <c:pt idx="9108" formatCode="dd\-mmm\-yy\ hh:mm:ss">
                  <c:v>42537.666666666672</c:v>
                </c:pt>
                <c:pt idx="9109" formatCode="dd\-mmm\-yy\ hh:mm:ss">
                  <c:v>42537.833333333328</c:v>
                </c:pt>
                <c:pt idx="9110" formatCode="dd\-mmm\-yy\ hh:mm:ss">
                  <c:v>42538</c:v>
                </c:pt>
                <c:pt idx="9111" formatCode="dd\-mmm\-yy\ hh:mm:ss">
                  <c:v>42538.166666666672</c:v>
                </c:pt>
                <c:pt idx="9112" formatCode="dd\-mmm\-yy\ hh:mm:ss">
                  <c:v>42538.333333333328</c:v>
                </c:pt>
                <c:pt idx="9113" formatCode="dd\-mmm\-yy\ hh:mm:ss">
                  <c:v>42538.5</c:v>
                </c:pt>
                <c:pt idx="9114" formatCode="dd\-mmm\-yy\ hh:mm:ss">
                  <c:v>42538.666666666672</c:v>
                </c:pt>
                <c:pt idx="9115" formatCode="dd\-mmm\-yy\ hh:mm:ss">
                  <c:v>42538.833333333328</c:v>
                </c:pt>
                <c:pt idx="9116" formatCode="dd\-mmm\-yy\ hh:mm:ss">
                  <c:v>42539</c:v>
                </c:pt>
                <c:pt idx="9117" formatCode="dd\-mmm\-yy\ hh:mm:ss">
                  <c:v>42539.166666666672</c:v>
                </c:pt>
                <c:pt idx="9118" formatCode="dd\-mmm\-yy\ hh:mm:ss">
                  <c:v>42539.333333333328</c:v>
                </c:pt>
                <c:pt idx="9119" formatCode="dd\-mmm\-yy\ hh:mm:ss">
                  <c:v>42539.5</c:v>
                </c:pt>
                <c:pt idx="9120" formatCode="dd\-mmm\-yy\ hh:mm:ss">
                  <c:v>42539.666666666672</c:v>
                </c:pt>
                <c:pt idx="9121" formatCode="dd\-mmm\-yy\ hh:mm:ss">
                  <c:v>42539.833333333328</c:v>
                </c:pt>
                <c:pt idx="9122" formatCode="dd\-mmm\-yy\ hh:mm:ss">
                  <c:v>42540</c:v>
                </c:pt>
                <c:pt idx="9123" formatCode="dd\-mmm\-yy\ hh:mm:ss">
                  <c:v>42540.166666666672</c:v>
                </c:pt>
                <c:pt idx="9124" formatCode="dd\-mmm\-yy\ hh:mm:ss">
                  <c:v>42540.333333333328</c:v>
                </c:pt>
                <c:pt idx="9125" formatCode="dd\-mmm\-yy\ hh:mm:ss">
                  <c:v>42540.5</c:v>
                </c:pt>
                <c:pt idx="9126" formatCode="dd\-mmm\-yy\ hh:mm:ss">
                  <c:v>42540.666666666672</c:v>
                </c:pt>
                <c:pt idx="9127" formatCode="dd\-mmm\-yy\ hh:mm:ss">
                  <c:v>42540.833333333328</c:v>
                </c:pt>
                <c:pt idx="9128" formatCode="dd\-mmm\-yy\ hh:mm:ss">
                  <c:v>42541</c:v>
                </c:pt>
                <c:pt idx="9129" formatCode="dd\-mmm\-yy\ hh:mm:ss">
                  <c:v>42541.166666666672</c:v>
                </c:pt>
                <c:pt idx="9130" formatCode="dd\-mmm\-yy\ hh:mm:ss">
                  <c:v>42541.333333333328</c:v>
                </c:pt>
                <c:pt idx="9131" formatCode="dd\-mmm\-yy\ hh:mm:ss">
                  <c:v>42541.5</c:v>
                </c:pt>
                <c:pt idx="9132" formatCode="dd\-mmm\-yy\ hh:mm:ss">
                  <c:v>42541.666666666672</c:v>
                </c:pt>
                <c:pt idx="9133" formatCode="dd\-mmm\-yy\ hh:mm:ss">
                  <c:v>42541.833333333328</c:v>
                </c:pt>
                <c:pt idx="9134" formatCode="dd\-mmm\-yy\ hh:mm:ss">
                  <c:v>42542</c:v>
                </c:pt>
                <c:pt idx="9135" formatCode="dd\-mmm\-yy\ hh:mm:ss">
                  <c:v>42542.166666666672</c:v>
                </c:pt>
                <c:pt idx="9136" formatCode="dd\-mmm\-yy\ hh:mm:ss">
                  <c:v>42542.333333333328</c:v>
                </c:pt>
                <c:pt idx="9137" formatCode="dd\-mmm\-yy\ hh:mm:ss">
                  <c:v>42542.5</c:v>
                </c:pt>
                <c:pt idx="9138" formatCode="dd\-mmm\-yy\ hh:mm:ss">
                  <c:v>42542.666666666672</c:v>
                </c:pt>
                <c:pt idx="9139" formatCode="dd\-mmm\-yy\ hh:mm:ss">
                  <c:v>42542.833333333328</c:v>
                </c:pt>
                <c:pt idx="9140" formatCode="dd\-mmm\-yy\ hh:mm:ss">
                  <c:v>42543</c:v>
                </c:pt>
                <c:pt idx="9141" formatCode="dd\-mmm\-yy\ hh:mm:ss">
                  <c:v>42543.166666666672</c:v>
                </c:pt>
                <c:pt idx="9142" formatCode="dd\-mmm\-yy\ hh:mm:ss">
                  <c:v>42543.333333333328</c:v>
                </c:pt>
                <c:pt idx="9143" formatCode="dd\-mmm\-yy\ hh:mm:ss">
                  <c:v>42543.5</c:v>
                </c:pt>
                <c:pt idx="9144" formatCode="dd\-mmm\-yy\ hh:mm:ss">
                  <c:v>42543.666666666672</c:v>
                </c:pt>
                <c:pt idx="9145" formatCode="dd\-mmm\-yy\ hh:mm:ss">
                  <c:v>42543.833333333328</c:v>
                </c:pt>
                <c:pt idx="9146" formatCode="dd\-mmm\-yy\ hh:mm:ss">
                  <c:v>42544</c:v>
                </c:pt>
                <c:pt idx="9147" formatCode="dd\-mmm\-yy\ hh:mm:ss">
                  <c:v>42544.166666666672</c:v>
                </c:pt>
                <c:pt idx="9148" formatCode="dd\-mmm\-yy\ hh:mm:ss">
                  <c:v>42544.333333333328</c:v>
                </c:pt>
                <c:pt idx="9149" formatCode="dd\-mmm\-yy\ hh:mm:ss">
                  <c:v>42544.5</c:v>
                </c:pt>
                <c:pt idx="9150" formatCode="dd\-mmm\-yy\ hh:mm:ss">
                  <c:v>42544.666666666672</c:v>
                </c:pt>
                <c:pt idx="9151" formatCode="dd\-mmm\-yy\ hh:mm:ss">
                  <c:v>42544.833333333328</c:v>
                </c:pt>
                <c:pt idx="9152" formatCode="dd\-mmm\-yy\ hh:mm:ss">
                  <c:v>42545</c:v>
                </c:pt>
                <c:pt idx="9153" formatCode="dd\-mmm\-yy\ hh:mm:ss">
                  <c:v>42545.166666666672</c:v>
                </c:pt>
                <c:pt idx="9154" formatCode="dd\-mmm\-yy\ hh:mm:ss">
                  <c:v>42545.333333333328</c:v>
                </c:pt>
                <c:pt idx="9155" formatCode="dd\-mmm\-yy\ hh:mm:ss">
                  <c:v>42545.5</c:v>
                </c:pt>
                <c:pt idx="9156" formatCode="dd\-mmm\-yy\ hh:mm:ss">
                  <c:v>42545.666666666672</c:v>
                </c:pt>
                <c:pt idx="9157" formatCode="dd\-mmm\-yy\ hh:mm:ss">
                  <c:v>42545.833333333328</c:v>
                </c:pt>
                <c:pt idx="9158" formatCode="dd\-mmm\-yy\ hh:mm:ss">
                  <c:v>42546</c:v>
                </c:pt>
                <c:pt idx="9159" formatCode="dd\-mmm\-yy\ hh:mm:ss">
                  <c:v>42546.166666666672</c:v>
                </c:pt>
                <c:pt idx="9160" formatCode="dd\-mmm\-yy\ hh:mm:ss">
                  <c:v>42546.333333333328</c:v>
                </c:pt>
                <c:pt idx="9161" formatCode="dd\-mmm\-yy\ hh:mm:ss">
                  <c:v>42546.5</c:v>
                </c:pt>
                <c:pt idx="9162" formatCode="dd\-mmm\-yy\ hh:mm:ss">
                  <c:v>42546.666666666672</c:v>
                </c:pt>
                <c:pt idx="9163" formatCode="dd\-mmm\-yy\ hh:mm:ss">
                  <c:v>42546.833333333328</c:v>
                </c:pt>
                <c:pt idx="9164" formatCode="dd\-mmm\-yy\ hh:mm:ss">
                  <c:v>42547</c:v>
                </c:pt>
                <c:pt idx="9165" formatCode="dd\-mmm\-yy\ hh:mm:ss">
                  <c:v>42547.166666666672</c:v>
                </c:pt>
                <c:pt idx="9166" formatCode="dd\-mmm\-yy\ hh:mm:ss">
                  <c:v>42547.333333333328</c:v>
                </c:pt>
                <c:pt idx="9167" formatCode="dd\-mmm\-yy\ hh:mm:ss">
                  <c:v>42547.5</c:v>
                </c:pt>
                <c:pt idx="9168" formatCode="dd\-mmm\-yy\ hh:mm:ss">
                  <c:v>42547.666666666672</c:v>
                </c:pt>
                <c:pt idx="9169" formatCode="dd\-mmm\-yy\ hh:mm:ss">
                  <c:v>42547.833333333328</c:v>
                </c:pt>
                <c:pt idx="9170" formatCode="dd\-mmm\-yy\ hh:mm:ss">
                  <c:v>42548</c:v>
                </c:pt>
                <c:pt idx="9171" formatCode="dd\-mmm\-yy\ hh:mm:ss">
                  <c:v>42548.166666666672</c:v>
                </c:pt>
                <c:pt idx="9172" formatCode="dd\-mmm\-yy\ hh:mm:ss">
                  <c:v>42548.333333333328</c:v>
                </c:pt>
                <c:pt idx="9173" formatCode="dd\-mmm\-yy\ hh:mm:ss">
                  <c:v>42548.5</c:v>
                </c:pt>
                <c:pt idx="9174" formatCode="dd\-mmm\-yy\ hh:mm:ss">
                  <c:v>42548.666666666672</c:v>
                </c:pt>
                <c:pt idx="9175" formatCode="dd\-mmm\-yy\ hh:mm:ss">
                  <c:v>42548.833333333328</c:v>
                </c:pt>
                <c:pt idx="9176" formatCode="dd\-mmm\-yy\ hh:mm:ss">
                  <c:v>42549</c:v>
                </c:pt>
                <c:pt idx="9177" formatCode="dd\-mmm\-yy\ hh:mm:ss">
                  <c:v>42549.166666666672</c:v>
                </c:pt>
                <c:pt idx="9178" formatCode="dd\-mmm\-yy\ hh:mm:ss">
                  <c:v>42549.333333333328</c:v>
                </c:pt>
                <c:pt idx="9179" formatCode="dd\-mmm\-yy\ hh:mm:ss">
                  <c:v>42549.5</c:v>
                </c:pt>
                <c:pt idx="9180" formatCode="dd\-mmm\-yy\ hh:mm:ss">
                  <c:v>42549.666666666672</c:v>
                </c:pt>
                <c:pt idx="9181" formatCode="dd\-mmm\-yy\ hh:mm:ss">
                  <c:v>42549.833333333328</c:v>
                </c:pt>
                <c:pt idx="9182" formatCode="dd\-mmm\-yy\ hh:mm:ss">
                  <c:v>42550</c:v>
                </c:pt>
                <c:pt idx="9183" formatCode="dd\-mmm\-yy\ hh:mm:ss">
                  <c:v>42550.166666666672</c:v>
                </c:pt>
                <c:pt idx="9184" formatCode="dd\-mmm\-yy\ hh:mm:ss">
                  <c:v>42550.333333333328</c:v>
                </c:pt>
                <c:pt idx="9185" formatCode="dd\-mmm\-yy\ hh:mm:ss">
                  <c:v>42550.5</c:v>
                </c:pt>
                <c:pt idx="9186" formatCode="dd\-mmm\-yy\ hh:mm:ss">
                  <c:v>42550.666666666672</c:v>
                </c:pt>
                <c:pt idx="9187" formatCode="dd\-mmm\-yy\ hh:mm:ss">
                  <c:v>42550.833333333328</c:v>
                </c:pt>
                <c:pt idx="9188" formatCode="dd\-mmm\-yy\ hh:mm:ss">
                  <c:v>42551</c:v>
                </c:pt>
                <c:pt idx="9189" formatCode="dd\-mmm\-yy\ hh:mm:ss">
                  <c:v>42551.166666666672</c:v>
                </c:pt>
                <c:pt idx="9190" formatCode="dd\-mmm\-yy\ hh:mm:ss">
                  <c:v>42551.333333333328</c:v>
                </c:pt>
                <c:pt idx="9191" formatCode="dd\-mmm\-yy\ hh:mm:ss">
                  <c:v>42551.5</c:v>
                </c:pt>
                <c:pt idx="9192" formatCode="dd\-mmm\-yy\ hh:mm:ss">
                  <c:v>42551.666666666672</c:v>
                </c:pt>
                <c:pt idx="9193" formatCode="dd\-mmm\-yy\ hh:mm:ss">
                  <c:v>42551.833333333328</c:v>
                </c:pt>
                <c:pt idx="9194" formatCode="dd\-mmm\-yy\ hh:mm:ss">
                  <c:v>42552</c:v>
                </c:pt>
                <c:pt idx="9195" formatCode="dd\-mmm\-yy\ hh:mm:ss">
                  <c:v>42552.166666666672</c:v>
                </c:pt>
                <c:pt idx="9196" formatCode="dd\-mmm\-yy\ hh:mm:ss">
                  <c:v>42552.333333333328</c:v>
                </c:pt>
                <c:pt idx="9197" formatCode="dd\-mmm\-yy\ hh:mm:ss">
                  <c:v>42552.5</c:v>
                </c:pt>
                <c:pt idx="9198" formatCode="dd\-mmm\-yy\ hh:mm:ss">
                  <c:v>42552.666666666672</c:v>
                </c:pt>
                <c:pt idx="9199" formatCode="dd\-mmm\-yy\ hh:mm:ss">
                  <c:v>42552.833333333328</c:v>
                </c:pt>
                <c:pt idx="9200" formatCode="dd\-mmm\-yy\ hh:mm:ss">
                  <c:v>42553</c:v>
                </c:pt>
                <c:pt idx="9201" formatCode="dd\-mmm\-yy\ hh:mm:ss">
                  <c:v>42553.166666666672</c:v>
                </c:pt>
                <c:pt idx="9202" formatCode="dd\-mmm\-yy\ hh:mm:ss">
                  <c:v>42553.333333333328</c:v>
                </c:pt>
                <c:pt idx="9203" formatCode="dd\-mmm\-yy\ hh:mm:ss">
                  <c:v>42553.5</c:v>
                </c:pt>
                <c:pt idx="9204" formatCode="dd\-mmm\-yy\ hh:mm:ss">
                  <c:v>42553.666666666672</c:v>
                </c:pt>
                <c:pt idx="9205" formatCode="dd\-mmm\-yy\ hh:mm:ss">
                  <c:v>42553.833333333328</c:v>
                </c:pt>
                <c:pt idx="9206" formatCode="dd\-mmm\-yy\ hh:mm:ss">
                  <c:v>42554</c:v>
                </c:pt>
                <c:pt idx="9207" formatCode="dd\-mmm\-yy\ hh:mm:ss">
                  <c:v>42554.166666666672</c:v>
                </c:pt>
                <c:pt idx="9208" formatCode="dd\-mmm\-yy\ hh:mm:ss">
                  <c:v>42554.333333333328</c:v>
                </c:pt>
                <c:pt idx="9209" formatCode="dd\-mmm\-yy\ hh:mm:ss">
                  <c:v>42554.5</c:v>
                </c:pt>
                <c:pt idx="9210" formatCode="dd\-mmm\-yy\ hh:mm:ss">
                  <c:v>42554.666666666672</c:v>
                </c:pt>
                <c:pt idx="9211" formatCode="dd\-mmm\-yy\ hh:mm:ss">
                  <c:v>42554.833333333328</c:v>
                </c:pt>
                <c:pt idx="9212" formatCode="dd\-mmm\-yy\ hh:mm:ss">
                  <c:v>42555</c:v>
                </c:pt>
                <c:pt idx="9213" formatCode="dd\-mmm\-yy\ hh:mm:ss">
                  <c:v>42555.166666666672</c:v>
                </c:pt>
                <c:pt idx="9214" formatCode="dd\-mmm\-yy\ hh:mm:ss">
                  <c:v>42555.333333333328</c:v>
                </c:pt>
                <c:pt idx="9215" formatCode="dd\-mmm\-yy\ hh:mm:ss">
                  <c:v>42555.5</c:v>
                </c:pt>
                <c:pt idx="9216" formatCode="dd\-mmm\-yy\ hh:mm:ss">
                  <c:v>42555.666666666672</c:v>
                </c:pt>
                <c:pt idx="9217" formatCode="dd\-mmm\-yy\ hh:mm:ss">
                  <c:v>42555.833333333328</c:v>
                </c:pt>
                <c:pt idx="9218" formatCode="dd\-mmm\-yy\ hh:mm:ss">
                  <c:v>42556</c:v>
                </c:pt>
                <c:pt idx="9219" formatCode="dd\-mmm\-yy\ hh:mm:ss">
                  <c:v>42556.166666666672</c:v>
                </c:pt>
                <c:pt idx="9220" formatCode="dd\-mmm\-yy\ hh:mm:ss">
                  <c:v>42556.333333333328</c:v>
                </c:pt>
                <c:pt idx="9221" formatCode="dd\-mmm\-yy\ hh:mm:ss">
                  <c:v>42556.5</c:v>
                </c:pt>
                <c:pt idx="9222" formatCode="dd\-mmm\-yy\ hh:mm:ss">
                  <c:v>42556.666666666672</c:v>
                </c:pt>
                <c:pt idx="9223" formatCode="dd\-mmm\-yy\ hh:mm:ss">
                  <c:v>42556.833333333328</c:v>
                </c:pt>
                <c:pt idx="9224" formatCode="dd\-mmm\-yy\ hh:mm:ss">
                  <c:v>42557</c:v>
                </c:pt>
                <c:pt idx="9225" formatCode="dd\-mmm\-yy\ hh:mm:ss">
                  <c:v>42557.166666666672</c:v>
                </c:pt>
                <c:pt idx="9226" formatCode="dd\-mmm\-yy\ hh:mm:ss">
                  <c:v>42557.333333333328</c:v>
                </c:pt>
                <c:pt idx="9227" formatCode="dd\-mmm\-yy\ hh:mm:ss">
                  <c:v>42557.5</c:v>
                </c:pt>
                <c:pt idx="9228" formatCode="dd\-mmm\-yy\ hh:mm:ss">
                  <c:v>42557.666666666672</c:v>
                </c:pt>
                <c:pt idx="9229" formatCode="dd\-mmm\-yy\ hh:mm:ss">
                  <c:v>42557.833333333328</c:v>
                </c:pt>
                <c:pt idx="9230" formatCode="dd\-mmm\-yy\ hh:mm:ss">
                  <c:v>42558</c:v>
                </c:pt>
                <c:pt idx="9231" formatCode="dd\-mmm\-yy\ hh:mm:ss">
                  <c:v>42558.166666666672</c:v>
                </c:pt>
                <c:pt idx="9232" formatCode="dd\-mmm\-yy\ hh:mm:ss">
                  <c:v>42558.333333333328</c:v>
                </c:pt>
                <c:pt idx="9233" formatCode="dd\-mmm\-yy\ hh:mm:ss">
                  <c:v>42558.5</c:v>
                </c:pt>
                <c:pt idx="9234" formatCode="dd\-mmm\-yy\ hh:mm:ss">
                  <c:v>42558.666666666672</c:v>
                </c:pt>
                <c:pt idx="9235" formatCode="dd\-mmm\-yy\ hh:mm:ss">
                  <c:v>42558.833333333328</c:v>
                </c:pt>
                <c:pt idx="9236" formatCode="dd\-mmm\-yy\ hh:mm:ss">
                  <c:v>42559</c:v>
                </c:pt>
                <c:pt idx="9237" formatCode="dd\-mmm\-yy\ hh:mm:ss">
                  <c:v>42559.166666666672</c:v>
                </c:pt>
                <c:pt idx="9238" formatCode="dd\-mmm\-yy\ hh:mm:ss">
                  <c:v>42559.333333333328</c:v>
                </c:pt>
                <c:pt idx="9239" formatCode="dd\-mmm\-yy\ hh:mm:ss">
                  <c:v>42559.5</c:v>
                </c:pt>
                <c:pt idx="9240" formatCode="dd\-mmm\-yy\ hh:mm:ss">
                  <c:v>42559.666666666672</c:v>
                </c:pt>
                <c:pt idx="9241" formatCode="dd\-mmm\-yy\ hh:mm:ss">
                  <c:v>42559.833333333328</c:v>
                </c:pt>
                <c:pt idx="9242" formatCode="dd\-mmm\-yy\ hh:mm:ss">
                  <c:v>42560</c:v>
                </c:pt>
                <c:pt idx="9243" formatCode="dd\-mmm\-yy\ hh:mm:ss">
                  <c:v>42560.166666666672</c:v>
                </c:pt>
                <c:pt idx="9244" formatCode="dd\-mmm\-yy\ hh:mm:ss">
                  <c:v>42560.333333333328</c:v>
                </c:pt>
                <c:pt idx="9245" formatCode="dd\-mmm\-yy\ hh:mm:ss">
                  <c:v>42560.5</c:v>
                </c:pt>
                <c:pt idx="9246" formatCode="dd\-mmm\-yy\ hh:mm:ss">
                  <c:v>42560.666666666672</c:v>
                </c:pt>
                <c:pt idx="9247" formatCode="dd\-mmm\-yy\ hh:mm:ss">
                  <c:v>42560.833333333328</c:v>
                </c:pt>
                <c:pt idx="9248" formatCode="dd\-mmm\-yy\ hh:mm:ss">
                  <c:v>42561</c:v>
                </c:pt>
                <c:pt idx="9249" formatCode="dd\-mmm\-yy\ hh:mm:ss">
                  <c:v>42561.166666666672</c:v>
                </c:pt>
                <c:pt idx="9250" formatCode="dd\-mmm\-yy\ hh:mm:ss">
                  <c:v>42561.333333333328</c:v>
                </c:pt>
                <c:pt idx="9251" formatCode="dd\-mmm\-yy\ hh:mm:ss">
                  <c:v>42561.5</c:v>
                </c:pt>
                <c:pt idx="9252" formatCode="dd\-mmm\-yy\ hh:mm:ss">
                  <c:v>42561.666666666672</c:v>
                </c:pt>
                <c:pt idx="9253" formatCode="dd\-mmm\-yy\ hh:mm:ss">
                  <c:v>42561.833333333328</c:v>
                </c:pt>
                <c:pt idx="9254" formatCode="dd\-mmm\-yy\ hh:mm:ss">
                  <c:v>42562</c:v>
                </c:pt>
                <c:pt idx="9255" formatCode="dd\-mmm\-yy\ hh:mm:ss">
                  <c:v>42562.166666666672</c:v>
                </c:pt>
                <c:pt idx="9256" formatCode="dd\-mmm\-yy\ hh:mm:ss">
                  <c:v>42562.333333333328</c:v>
                </c:pt>
                <c:pt idx="9257" formatCode="dd\-mmm\-yy\ hh:mm:ss">
                  <c:v>42562.5</c:v>
                </c:pt>
                <c:pt idx="9258" formatCode="dd\-mmm\-yy\ hh:mm:ss">
                  <c:v>42562.666666666672</c:v>
                </c:pt>
                <c:pt idx="9259" formatCode="dd\-mmm\-yy\ hh:mm:ss">
                  <c:v>42562.833333333328</c:v>
                </c:pt>
                <c:pt idx="9260" formatCode="dd\-mmm\-yy\ hh:mm:ss">
                  <c:v>42563</c:v>
                </c:pt>
                <c:pt idx="9261" formatCode="dd\-mmm\-yy\ hh:mm:ss">
                  <c:v>42563.166666666672</c:v>
                </c:pt>
                <c:pt idx="9262" formatCode="dd\-mmm\-yy\ hh:mm:ss">
                  <c:v>42563.333333333328</c:v>
                </c:pt>
                <c:pt idx="9263" formatCode="dd\-mmm\-yy\ hh:mm:ss">
                  <c:v>42563.5</c:v>
                </c:pt>
                <c:pt idx="9264" formatCode="dd\-mmm\-yy\ hh:mm:ss">
                  <c:v>42563.666666666672</c:v>
                </c:pt>
                <c:pt idx="9265" formatCode="dd\-mmm\-yy\ hh:mm:ss">
                  <c:v>42563.833333333328</c:v>
                </c:pt>
                <c:pt idx="9266" formatCode="dd\-mmm\-yy\ hh:mm:ss">
                  <c:v>42564</c:v>
                </c:pt>
                <c:pt idx="9267" formatCode="dd\-mmm\-yy\ hh:mm:ss">
                  <c:v>42564.166666666672</c:v>
                </c:pt>
                <c:pt idx="9268" formatCode="dd\-mmm\-yy\ hh:mm:ss">
                  <c:v>42564.333333333328</c:v>
                </c:pt>
                <c:pt idx="9269" formatCode="dd\-mmm\-yy\ hh:mm:ss">
                  <c:v>42564.5</c:v>
                </c:pt>
                <c:pt idx="9270" formatCode="dd\-mmm\-yy\ hh:mm:ss">
                  <c:v>42564.666666666672</c:v>
                </c:pt>
                <c:pt idx="9271" formatCode="dd\-mmm\-yy\ hh:mm:ss">
                  <c:v>42564.833333333328</c:v>
                </c:pt>
                <c:pt idx="9272" formatCode="dd\-mmm\-yy\ hh:mm:ss">
                  <c:v>42565</c:v>
                </c:pt>
                <c:pt idx="9273" formatCode="dd\-mmm\-yy\ hh:mm:ss">
                  <c:v>42565.166666666672</c:v>
                </c:pt>
                <c:pt idx="9274" formatCode="dd\-mmm\-yy\ hh:mm:ss">
                  <c:v>42565.333333333328</c:v>
                </c:pt>
                <c:pt idx="9275" formatCode="dd\-mmm\-yy\ hh:mm:ss">
                  <c:v>42565.5</c:v>
                </c:pt>
                <c:pt idx="9276" formatCode="dd\-mmm\-yy\ hh:mm:ss">
                  <c:v>42565.666666666672</c:v>
                </c:pt>
                <c:pt idx="9277" formatCode="dd\-mmm\-yy\ hh:mm:ss">
                  <c:v>42565.833333333328</c:v>
                </c:pt>
                <c:pt idx="9278" formatCode="dd\-mmm\-yy\ hh:mm:ss">
                  <c:v>42566</c:v>
                </c:pt>
                <c:pt idx="9279" formatCode="dd\-mmm\-yy\ hh:mm:ss">
                  <c:v>42566.166666666672</c:v>
                </c:pt>
                <c:pt idx="9280" formatCode="dd\-mmm\-yy\ hh:mm:ss">
                  <c:v>42566.333333333328</c:v>
                </c:pt>
                <c:pt idx="9281" formatCode="dd\-mmm\-yy\ hh:mm:ss">
                  <c:v>42566.5</c:v>
                </c:pt>
                <c:pt idx="9282" formatCode="dd\-mmm\-yy\ hh:mm:ss">
                  <c:v>42566.666666666672</c:v>
                </c:pt>
                <c:pt idx="9283" formatCode="dd\-mmm\-yy\ hh:mm:ss">
                  <c:v>42566.833333333328</c:v>
                </c:pt>
                <c:pt idx="9284" formatCode="dd\-mmm\-yy\ hh:mm:ss">
                  <c:v>42567</c:v>
                </c:pt>
                <c:pt idx="9285" formatCode="dd\-mmm\-yy\ hh:mm:ss">
                  <c:v>42567.166666666672</c:v>
                </c:pt>
                <c:pt idx="9286" formatCode="dd\-mmm\-yy\ hh:mm:ss">
                  <c:v>42567.333333333328</c:v>
                </c:pt>
                <c:pt idx="9287" formatCode="dd\-mmm\-yy\ hh:mm:ss">
                  <c:v>42567.5</c:v>
                </c:pt>
                <c:pt idx="9288" formatCode="dd\-mmm\-yy\ hh:mm:ss">
                  <c:v>42567.666666666672</c:v>
                </c:pt>
                <c:pt idx="9289" formatCode="dd\-mmm\-yy\ hh:mm:ss">
                  <c:v>42567.833333333328</c:v>
                </c:pt>
                <c:pt idx="9290" formatCode="dd\-mmm\-yy\ hh:mm:ss">
                  <c:v>42568</c:v>
                </c:pt>
                <c:pt idx="9291" formatCode="dd\-mmm\-yy\ hh:mm:ss">
                  <c:v>42568.166666666672</c:v>
                </c:pt>
                <c:pt idx="9292" formatCode="dd\-mmm\-yy\ hh:mm:ss">
                  <c:v>42568.333333333328</c:v>
                </c:pt>
                <c:pt idx="9293" formatCode="dd\-mmm\-yy\ hh:mm:ss">
                  <c:v>42568.5</c:v>
                </c:pt>
                <c:pt idx="9294" formatCode="dd\-mmm\-yy\ hh:mm:ss">
                  <c:v>42568.666666666672</c:v>
                </c:pt>
                <c:pt idx="9295" formatCode="dd\-mmm\-yy\ hh:mm:ss">
                  <c:v>42568.833333333328</c:v>
                </c:pt>
                <c:pt idx="9296" formatCode="dd\-mmm\-yy\ hh:mm:ss">
                  <c:v>42569</c:v>
                </c:pt>
                <c:pt idx="9297" formatCode="dd\-mmm\-yy\ hh:mm:ss">
                  <c:v>42569.166666666672</c:v>
                </c:pt>
                <c:pt idx="9298" formatCode="dd\-mmm\-yy\ hh:mm:ss">
                  <c:v>42569.333333333328</c:v>
                </c:pt>
                <c:pt idx="9299" formatCode="dd\-mmm\-yy\ hh:mm:ss">
                  <c:v>42569.5</c:v>
                </c:pt>
                <c:pt idx="9300" formatCode="dd\-mmm\-yy\ hh:mm:ss">
                  <c:v>42569.666666666672</c:v>
                </c:pt>
                <c:pt idx="9301" formatCode="dd\-mmm\-yy\ hh:mm:ss">
                  <c:v>42569.833333333328</c:v>
                </c:pt>
                <c:pt idx="9302" formatCode="dd\-mmm\-yy\ hh:mm:ss">
                  <c:v>42570</c:v>
                </c:pt>
                <c:pt idx="9303" formatCode="dd\-mmm\-yy\ hh:mm:ss">
                  <c:v>42570.166666666672</c:v>
                </c:pt>
                <c:pt idx="9304" formatCode="dd\-mmm\-yy\ hh:mm:ss">
                  <c:v>42570.333333333328</c:v>
                </c:pt>
                <c:pt idx="9305" formatCode="dd\-mmm\-yy\ hh:mm:ss">
                  <c:v>42570.5</c:v>
                </c:pt>
                <c:pt idx="9306" formatCode="dd\-mmm\-yy\ hh:mm:ss">
                  <c:v>42570.666666666672</c:v>
                </c:pt>
                <c:pt idx="9307" formatCode="dd\-mmm\-yy\ hh:mm:ss">
                  <c:v>42570.833333333328</c:v>
                </c:pt>
                <c:pt idx="9308" formatCode="dd\-mmm\-yy\ hh:mm:ss">
                  <c:v>42571</c:v>
                </c:pt>
                <c:pt idx="9309" formatCode="dd\-mmm\-yy\ hh:mm:ss">
                  <c:v>42571.166666666672</c:v>
                </c:pt>
                <c:pt idx="9310" formatCode="dd\-mmm\-yy\ hh:mm:ss">
                  <c:v>42571.333333333328</c:v>
                </c:pt>
                <c:pt idx="9311" formatCode="dd\-mmm\-yy\ hh:mm:ss">
                  <c:v>42571.5</c:v>
                </c:pt>
                <c:pt idx="9312" formatCode="dd\-mmm\-yy\ hh:mm:ss">
                  <c:v>42571.666666666672</c:v>
                </c:pt>
                <c:pt idx="9313" formatCode="dd\-mmm\-yy\ hh:mm:ss">
                  <c:v>42571.833333333328</c:v>
                </c:pt>
                <c:pt idx="9314" formatCode="dd\-mmm\-yy\ hh:mm:ss">
                  <c:v>42572</c:v>
                </c:pt>
                <c:pt idx="9315" formatCode="dd\-mmm\-yy\ hh:mm:ss">
                  <c:v>42572.166666666672</c:v>
                </c:pt>
                <c:pt idx="9316" formatCode="dd\-mmm\-yy\ hh:mm:ss">
                  <c:v>42572.333333333328</c:v>
                </c:pt>
                <c:pt idx="9317" formatCode="dd\-mmm\-yy\ hh:mm:ss">
                  <c:v>42572.5</c:v>
                </c:pt>
                <c:pt idx="9318" formatCode="dd\-mmm\-yy\ hh:mm:ss">
                  <c:v>42572.666666666672</c:v>
                </c:pt>
                <c:pt idx="9319" formatCode="dd\-mmm\-yy\ hh:mm:ss">
                  <c:v>42572.833333333328</c:v>
                </c:pt>
                <c:pt idx="9320" formatCode="dd\-mmm\-yy\ hh:mm:ss">
                  <c:v>42573</c:v>
                </c:pt>
                <c:pt idx="9321" formatCode="dd\-mmm\-yy\ hh:mm:ss">
                  <c:v>42573.166666666672</c:v>
                </c:pt>
                <c:pt idx="9322" formatCode="dd\-mmm\-yy\ hh:mm:ss">
                  <c:v>42573.333333333328</c:v>
                </c:pt>
                <c:pt idx="9323" formatCode="dd\-mmm\-yy\ hh:mm:ss">
                  <c:v>42573.5</c:v>
                </c:pt>
                <c:pt idx="9324" formatCode="dd\-mmm\-yy\ hh:mm:ss">
                  <c:v>42573.666666666672</c:v>
                </c:pt>
                <c:pt idx="9325" formatCode="dd\-mmm\-yy\ hh:mm:ss">
                  <c:v>42573.833333333328</c:v>
                </c:pt>
                <c:pt idx="9326" formatCode="dd\-mmm\-yy\ hh:mm:ss">
                  <c:v>42574</c:v>
                </c:pt>
                <c:pt idx="9327" formatCode="dd\-mmm\-yy\ hh:mm:ss">
                  <c:v>42574.166666666672</c:v>
                </c:pt>
                <c:pt idx="9328" formatCode="dd\-mmm\-yy\ hh:mm:ss">
                  <c:v>42574.333333333328</c:v>
                </c:pt>
                <c:pt idx="9329" formatCode="dd\-mmm\-yy\ hh:mm:ss">
                  <c:v>42574.5</c:v>
                </c:pt>
                <c:pt idx="9330" formatCode="dd\-mmm\-yy\ hh:mm:ss">
                  <c:v>42574.666666666672</c:v>
                </c:pt>
                <c:pt idx="9331" formatCode="dd\-mmm\-yy\ hh:mm:ss">
                  <c:v>42574.833333333328</c:v>
                </c:pt>
                <c:pt idx="9332" formatCode="dd\-mmm\-yy\ hh:mm:ss">
                  <c:v>42575</c:v>
                </c:pt>
                <c:pt idx="9333" formatCode="dd\-mmm\-yy\ hh:mm:ss">
                  <c:v>42575.166666666672</c:v>
                </c:pt>
                <c:pt idx="9334" formatCode="dd\-mmm\-yy\ hh:mm:ss">
                  <c:v>42575.333333333328</c:v>
                </c:pt>
                <c:pt idx="9335" formatCode="dd\-mmm\-yy\ hh:mm:ss">
                  <c:v>42575.5</c:v>
                </c:pt>
                <c:pt idx="9336" formatCode="dd\-mmm\-yy\ hh:mm:ss">
                  <c:v>42575.666666666672</c:v>
                </c:pt>
                <c:pt idx="9337" formatCode="dd\-mmm\-yy\ hh:mm:ss">
                  <c:v>42575.833333333328</c:v>
                </c:pt>
                <c:pt idx="9338" formatCode="dd\-mmm\-yy\ hh:mm:ss">
                  <c:v>42576</c:v>
                </c:pt>
                <c:pt idx="9339" formatCode="dd\-mmm\-yy\ hh:mm:ss">
                  <c:v>42576.166666666672</c:v>
                </c:pt>
                <c:pt idx="9340" formatCode="dd\-mmm\-yy\ hh:mm:ss">
                  <c:v>42576.333333333328</c:v>
                </c:pt>
                <c:pt idx="9341" formatCode="dd\-mmm\-yy\ hh:mm:ss">
                  <c:v>42576.5</c:v>
                </c:pt>
                <c:pt idx="9342" formatCode="dd\-mmm\-yy\ hh:mm:ss">
                  <c:v>42576.666666666672</c:v>
                </c:pt>
                <c:pt idx="9343" formatCode="dd\-mmm\-yy\ hh:mm:ss">
                  <c:v>42576.833333333328</c:v>
                </c:pt>
                <c:pt idx="9344" formatCode="dd\-mmm\-yy\ hh:mm:ss">
                  <c:v>42577</c:v>
                </c:pt>
                <c:pt idx="9345" formatCode="dd\-mmm\-yy\ hh:mm:ss">
                  <c:v>42577.166666666672</c:v>
                </c:pt>
                <c:pt idx="9346" formatCode="dd\-mmm\-yy\ hh:mm:ss">
                  <c:v>42577.333333333328</c:v>
                </c:pt>
                <c:pt idx="9347" formatCode="dd\-mmm\-yy\ hh:mm:ss">
                  <c:v>42577.5</c:v>
                </c:pt>
                <c:pt idx="9348" formatCode="dd\-mmm\-yy\ hh:mm:ss">
                  <c:v>42577.666666666672</c:v>
                </c:pt>
                <c:pt idx="9349" formatCode="dd\-mmm\-yy\ hh:mm:ss">
                  <c:v>42577.833333333328</c:v>
                </c:pt>
                <c:pt idx="9350" formatCode="dd\-mmm\-yy\ hh:mm:ss">
                  <c:v>42578</c:v>
                </c:pt>
                <c:pt idx="9351" formatCode="dd\-mmm\-yy\ hh:mm:ss">
                  <c:v>42578.166666666672</c:v>
                </c:pt>
                <c:pt idx="9352" formatCode="dd\-mmm\-yy\ hh:mm:ss">
                  <c:v>42578.333333333328</c:v>
                </c:pt>
                <c:pt idx="9353" formatCode="dd\-mmm\-yy\ hh:mm:ss">
                  <c:v>42578.5</c:v>
                </c:pt>
                <c:pt idx="9354" formatCode="dd\-mmm\-yy\ hh:mm:ss">
                  <c:v>42578.666666666672</c:v>
                </c:pt>
                <c:pt idx="9355" formatCode="dd\-mmm\-yy\ hh:mm:ss">
                  <c:v>42578.833333333328</c:v>
                </c:pt>
                <c:pt idx="9356" formatCode="dd\-mmm\-yy\ hh:mm:ss">
                  <c:v>42579</c:v>
                </c:pt>
                <c:pt idx="9357" formatCode="dd\-mmm\-yy\ hh:mm:ss">
                  <c:v>42579.166666666672</c:v>
                </c:pt>
                <c:pt idx="9358" formatCode="dd\-mmm\-yy\ hh:mm:ss">
                  <c:v>42579.333333333328</c:v>
                </c:pt>
                <c:pt idx="9359" formatCode="dd\-mmm\-yy\ hh:mm:ss">
                  <c:v>42579.5</c:v>
                </c:pt>
                <c:pt idx="9360" formatCode="dd\-mmm\-yy\ hh:mm:ss">
                  <c:v>42579.666666666672</c:v>
                </c:pt>
                <c:pt idx="9361" formatCode="dd\-mmm\-yy\ hh:mm:ss">
                  <c:v>42579.833333333328</c:v>
                </c:pt>
                <c:pt idx="9362" formatCode="dd\-mmm\-yy\ hh:mm:ss">
                  <c:v>42580</c:v>
                </c:pt>
                <c:pt idx="9363" formatCode="dd\-mmm\-yy\ hh:mm:ss">
                  <c:v>42580.166666666672</c:v>
                </c:pt>
                <c:pt idx="9364" formatCode="dd\-mmm\-yy\ hh:mm:ss">
                  <c:v>42580.333333333328</c:v>
                </c:pt>
                <c:pt idx="9365" formatCode="dd\-mmm\-yy\ hh:mm:ss">
                  <c:v>42580.5</c:v>
                </c:pt>
                <c:pt idx="9366" formatCode="dd\-mmm\-yy\ hh:mm:ss">
                  <c:v>42580.666666666672</c:v>
                </c:pt>
                <c:pt idx="9367" formatCode="dd\-mmm\-yy\ hh:mm:ss">
                  <c:v>42580.833333333328</c:v>
                </c:pt>
                <c:pt idx="9368" formatCode="dd\-mmm\-yy\ hh:mm:ss">
                  <c:v>42581</c:v>
                </c:pt>
                <c:pt idx="9369" formatCode="dd\-mmm\-yy\ hh:mm:ss">
                  <c:v>42581.166666666672</c:v>
                </c:pt>
                <c:pt idx="9370" formatCode="dd\-mmm\-yy\ hh:mm:ss">
                  <c:v>42581.333333333328</c:v>
                </c:pt>
                <c:pt idx="9371" formatCode="dd\-mmm\-yy\ hh:mm:ss">
                  <c:v>42581.5</c:v>
                </c:pt>
                <c:pt idx="9372" formatCode="dd\-mmm\-yy\ hh:mm:ss">
                  <c:v>42581.666666666672</c:v>
                </c:pt>
                <c:pt idx="9373" formatCode="dd\-mmm\-yy\ hh:mm:ss">
                  <c:v>42581.833333333328</c:v>
                </c:pt>
                <c:pt idx="9374" formatCode="dd\-mmm\-yy\ hh:mm:ss">
                  <c:v>42582</c:v>
                </c:pt>
                <c:pt idx="9375" formatCode="dd\-mmm\-yy\ hh:mm:ss">
                  <c:v>42582.166666666672</c:v>
                </c:pt>
                <c:pt idx="9376" formatCode="dd\-mmm\-yy\ hh:mm:ss">
                  <c:v>42582.333333333328</c:v>
                </c:pt>
                <c:pt idx="9377" formatCode="dd\-mmm\-yy\ hh:mm:ss">
                  <c:v>42582.5</c:v>
                </c:pt>
                <c:pt idx="9378" formatCode="dd\-mmm\-yy\ hh:mm:ss">
                  <c:v>42582.666666666672</c:v>
                </c:pt>
                <c:pt idx="9379" formatCode="dd\-mmm\-yy\ hh:mm:ss">
                  <c:v>42582.833333333328</c:v>
                </c:pt>
                <c:pt idx="9380" formatCode="dd\-mmm\-yy\ hh:mm:ss">
                  <c:v>42583</c:v>
                </c:pt>
                <c:pt idx="9381" formatCode="dd\-mmm\-yy\ hh:mm:ss">
                  <c:v>42583.166666666672</c:v>
                </c:pt>
                <c:pt idx="9382" formatCode="dd\-mmm\-yy\ hh:mm:ss">
                  <c:v>42583.333333333328</c:v>
                </c:pt>
                <c:pt idx="9383" formatCode="dd\-mmm\-yy\ hh:mm:ss">
                  <c:v>42583.5</c:v>
                </c:pt>
                <c:pt idx="9384" formatCode="dd\-mmm\-yy\ hh:mm:ss">
                  <c:v>42583.666666666672</c:v>
                </c:pt>
                <c:pt idx="9385" formatCode="dd\-mmm\-yy\ hh:mm:ss">
                  <c:v>42583.833333333328</c:v>
                </c:pt>
                <c:pt idx="9386" formatCode="dd\-mmm\-yy\ hh:mm:ss">
                  <c:v>42584</c:v>
                </c:pt>
                <c:pt idx="9387" formatCode="dd\-mmm\-yy\ hh:mm:ss">
                  <c:v>42584.166666666672</c:v>
                </c:pt>
                <c:pt idx="9388" formatCode="dd\-mmm\-yy\ hh:mm:ss">
                  <c:v>42584.333333333328</c:v>
                </c:pt>
                <c:pt idx="9389" formatCode="dd\-mmm\-yy\ hh:mm:ss">
                  <c:v>42584.5</c:v>
                </c:pt>
                <c:pt idx="9390" formatCode="dd\-mmm\-yy\ hh:mm:ss">
                  <c:v>42584.666666666672</c:v>
                </c:pt>
                <c:pt idx="9391" formatCode="dd\-mmm\-yy\ hh:mm:ss">
                  <c:v>42584.833333333328</c:v>
                </c:pt>
                <c:pt idx="9392" formatCode="dd\-mmm\-yy\ hh:mm:ss">
                  <c:v>42585</c:v>
                </c:pt>
                <c:pt idx="9393" formatCode="dd\-mmm\-yy\ hh:mm:ss">
                  <c:v>42585.166666666672</c:v>
                </c:pt>
                <c:pt idx="9394" formatCode="dd\-mmm\-yy\ hh:mm:ss">
                  <c:v>42585.333333333328</c:v>
                </c:pt>
                <c:pt idx="9395" formatCode="dd\-mmm\-yy\ hh:mm:ss">
                  <c:v>42585.5</c:v>
                </c:pt>
                <c:pt idx="9396" formatCode="dd\-mmm\-yy\ hh:mm:ss">
                  <c:v>42585.666666666672</c:v>
                </c:pt>
                <c:pt idx="9397" formatCode="dd\-mmm\-yy\ hh:mm:ss">
                  <c:v>42585.833333333328</c:v>
                </c:pt>
                <c:pt idx="9398" formatCode="dd\-mmm\-yy\ hh:mm:ss">
                  <c:v>42586</c:v>
                </c:pt>
                <c:pt idx="9399" formatCode="dd\-mmm\-yy\ hh:mm:ss">
                  <c:v>42586.166666666672</c:v>
                </c:pt>
                <c:pt idx="9400" formatCode="dd\-mmm\-yy\ hh:mm:ss">
                  <c:v>42586.333333333328</c:v>
                </c:pt>
                <c:pt idx="9401" formatCode="dd\-mmm\-yy\ hh:mm:ss">
                  <c:v>42586.5</c:v>
                </c:pt>
                <c:pt idx="9402" formatCode="dd\-mmm\-yy\ hh:mm:ss">
                  <c:v>42586.666666666672</c:v>
                </c:pt>
                <c:pt idx="9403" formatCode="dd\-mmm\-yy\ hh:mm:ss">
                  <c:v>42586.833333333328</c:v>
                </c:pt>
                <c:pt idx="9404" formatCode="dd\-mmm\-yy\ hh:mm:ss">
                  <c:v>42587</c:v>
                </c:pt>
                <c:pt idx="9405" formatCode="dd\-mmm\-yy\ hh:mm:ss">
                  <c:v>42587.166666666672</c:v>
                </c:pt>
                <c:pt idx="9406" formatCode="dd\-mmm\-yy\ hh:mm:ss">
                  <c:v>42587.333333333328</c:v>
                </c:pt>
                <c:pt idx="9407" formatCode="dd\-mmm\-yy\ hh:mm:ss">
                  <c:v>42587.5</c:v>
                </c:pt>
                <c:pt idx="9408" formatCode="dd\-mmm\-yy\ hh:mm:ss">
                  <c:v>42587.666666666672</c:v>
                </c:pt>
                <c:pt idx="9409" formatCode="dd\-mmm\-yy\ hh:mm:ss">
                  <c:v>42587.833333333328</c:v>
                </c:pt>
                <c:pt idx="9410" formatCode="dd\-mmm\-yy\ hh:mm:ss">
                  <c:v>42588</c:v>
                </c:pt>
                <c:pt idx="9411" formatCode="dd\-mmm\-yy\ hh:mm:ss">
                  <c:v>42588.166666666672</c:v>
                </c:pt>
                <c:pt idx="9412" formatCode="dd\-mmm\-yy\ hh:mm:ss">
                  <c:v>42588.333333333328</c:v>
                </c:pt>
                <c:pt idx="9413" formatCode="dd\-mmm\-yy\ hh:mm:ss">
                  <c:v>42588.5</c:v>
                </c:pt>
                <c:pt idx="9414" formatCode="dd\-mmm\-yy\ hh:mm:ss">
                  <c:v>42588.666666666672</c:v>
                </c:pt>
                <c:pt idx="9415" formatCode="dd\-mmm\-yy\ hh:mm:ss">
                  <c:v>42588.833333333328</c:v>
                </c:pt>
                <c:pt idx="9416" formatCode="dd\-mmm\-yy\ hh:mm:ss">
                  <c:v>42589</c:v>
                </c:pt>
                <c:pt idx="9417" formatCode="dd\-mmm\-yy\ hh:mm:ss">
                  <c:v>42589.166666666672</c:v>
                </c:pt>
                <c:pt idx="9418" formatCode="dd\-mmm\-yy\ hh:mm:ss">
                  <c:v>42589.333333333328</c:v>
                </c:pt>
                <c:pt idx="9419" formatCode="dd\-mmm\-yy\ hh:mm:ss">
                  <c:v>42589.5</c:v>
                </c:pt>
                <c:pt idx="9420" formatCode="dd\-mmm\-yy\ hh:mm:ss">
                  <c:v>42589.666666666672</c:v>
                </c:pt>
                <c:pt idx="9421" formatCode="dd\-mmm\-yy\ hh:mm:ss">
                  <c:v>42589.833333333328</c:v>
                </c:pt>
                <c:pt idx="9422" formatCode="dd\-mmm\-yy\ hh:mm:ss">
                  <c:v>42590</c:v>
                </c:pt>
                <c:pt idx="9423" formatCode="dd\-mmm\-yy\ hh:mm:ss">
                  <c:v>42590.166666666672</c:v>
                </c:pt>
                <c:pt idx="9424" formatCode="dd\-mmm\-yy\ hh:mm:ss">
                  <c:v>42590.333333333328</c:v>
                </c:pt>
                <c:pt idx="9425" formatCode="dd\-mmm\-yy\ hh:mm:ss">
                  <c:v>42590.5</c:v>
                </c:pt>
                <c:pt idx="9426" formatCode="dd\-mmm\-yy\ hh:mm:ss">
                  <c:v>42590.666666666672</c:v>
                </c:pt>
                <c:pt idx="9427" formatCode="dd\-mmm\-yy\ hh:mm:ss">
                  <c:v>42590.833333333328</c:v>
                </c:pt>
                <c:pt idx="9428" formatCode="dd\-mmm\-yy\ hh:mm:ss">
                  <c:v>42591</c:v>
                </c:pt>
                <c:pt idx="9429" formatCode="dd\-mmm\-yy\ hh:mm:ss">
                  <c:v>42591.166666666672</c:v>
                </c:pt>
                <c:pt idx="9430" formatCode="dd\-mmm\-yy\ hh:mm:ss">
                  <c:v>42591.333333333328</c:v>
                </c:pt>
                <c:pt idx="9431" formatCode="dd\-mmm\-yy\ hh:mm:ss">
                  <c:v>42591.5</c:v>
                </c:pt>
                <c:pt idx="9432" formatCode="dd\-mmm\-yy\ hh:mm:ss">
                  <c:v>42591.666666666672</c:v>
                </c:pt>
                <c:pt idx="9433" formatCode="dd\-mmm\-yy\ hh:mm:ss">
                  <c:v>42591.833333333328</c:v>
                </c:pt>
                <c:pt idx="9434" formatCode="dd\-mmm\-yy\ hh:mm:ss">
                  <c:v>42592</c:v>
                </c:pt>
                <c:pt idx="9435" formatCode="dd\-mmm\-yy\ hh:mm:ss">
                  <c:v>42592.166666666672</c:v>
                </c:pt>
                <c:pt idx="9436" formatCode="dd\-mmm\-yy\ hh:mm:ss">
                  <c:v>42592.333333333328</c:v>
                </c:pt>
                <c:pt idx="9437" formatCode="dd\-mmm\-yy\ hh:mm:ss">
                  <c:v>42592.5</c:v>
                </c:pt>
                <c:pt idx="9438" formatCode="dd\-mmm\-yy\ hh:mm:ss">
                  <c:v>42592.666666666672</c:v>
                </c:pt>
                <c:pt idx="9439" formatCode="dd\-mmm\-yy\ hh:mm:ss">
                  <c:v>42592.833333333328</c:v>
                </c:pt>
                <c:pt idx="9440" formatCode="dd\-mmm\-yy\ hh:mm:ss">
                  <c:v>42593</c:v>
                </c:pt>
                <c:pt idx="9441" formatCode="dd\-mmm\-yy\ hh:mm:ss">
                  <c:v>42593.166666666672</c:v>
                </c:pt>
                <c:pt idx="9442" formatCode="dd\-mmm\-yy\ hh:mm:ss">
                  <c:v>42593.333333333328</c:v>
                </c:pt>
                <c:pt idx="9443" formatCode="dd\-mmm\-yy\ hh:mm:ss">
                  <c:v>42593.5</c:v>
                </c:pt>
                <c:pt idx="9444" formatCode="dd\-mmm\-yy\ hh:mm:ss">
                  <c:v>42593.666666666672</c:v>
                </c:pt>
                <c:pt idx="9445" formatCode="dd\-mmm\-yy\ hh:mm:ss">
                  <c:v>42593.833333333328</c:v>
                </c:pt>
                <c:pt idx="9446" formatCode="dd\-mmm\-yy\ hh:mm:ss">
                  <c:v>42594</c:v>
                </c:pt>
                <c:pt idx="9447" formatCode="dd\-mmm\-yy\ hh:mm:ss">
                  <c:v>42594.166666666672</c:v>
                </c:pt>
                <c:pt idx="9448" formatCode="dd\-mmm\-yy\ hh:mm:ss">
                  <c:v>42594.333333333328</c:v>
                </c:pt>
                <c:pt idx="9449" formatCode="dd\-mmm\-yy\ hh:mm:ss">
                  <c:v>42594.5</c:v>
                </c:pt>
                <c:pt idx="9450" formatCode="dd\-mmm\-yy\ hh:mm:ss">
                  <c:v>42594.666666666672</c:v>
                </c:pt>
                <c:pt idx="9451" formatCode="dd\-mmm\-yy\ hh:mm:ss">
                  <c:v>42594.833333333328</c:v>
                </c:pt>
                <c:pt idx="9452" formatCode="dd\-mmm\-yy\ hh:mm:ss">
                  <c:v>42595</c:v>
                </c:pt>
                <c:pt idx="9453" formatCode="dd\-mmm\-yy\ hh:mm:ss">
                  <c:v>42595.166666666672</c:v>
                </c:pt>
                <c:pt idx="9454" formatCode="dd\-mmm\-yy\ hh:mm:ss">
                  <c:v>42595.333333333328</c:v>
                </c:pt>
                <c:pt idx="9455" formatCode="dd\-mmm\-yy\ hh:mm:ss">
                  <c:v>42595.5</c:v>
                </c:pt>
                <c:pt idx="9456" formatCode="dd\-mmm\-yy\ hh:mm:ss">
                  <c:v>42595.666666666672</c:v>
                </c:pt>
                <c:pt idx="9457" formatCode="dd\-mmm\-yy\ hh:mm:ss">
                  <c:v>42595.833333333328</c:v>
                </c:pt>
                <c:pt idx="9458" formatCode="dd\-mmm\-yy\ hh:mm:ss">
                  <c:v>42596</c:v>
                </c:pt>
                <c:pt idx="9459" formatCode="dd\-mmm\-yy\ hh:mm:ss">
                  <c:v>42596.166666666672</c:v>
                </c:pt>
                <c:pt idx="9460" formatCode="dd\-mmm\-yy\ hh:mm:ss">
                  <c:v>42596.333333333328</c:v>
                </c:pt>
                <c:pt idx="9461" formatCode="dd\-mmm\-yy\ hh:mm:ss">
                  <c:v>42596.5</c:v>
                </c:pt>
                <c:pt idx="9462" formatCode="dd\-mmm\-yy\ hh:mm:ss">
                  <c:v>42596.666666666672</c:v>
                </c:pt>
                <c:pt idx="9463" formatCode="dd\-mmm\-yy\ hh:mm:ss">
                  <c:v>42596.833333333328</c:v>
                </c:pt>
                <c:pt idx="9464" formatCode="dd\-mmm\-yy\ hh:mm:ss">
                  <c:v>42597</c:v>
                </c:pt>
                <c:pt idx="9465" formatCode="dd\-mmm\-yy\ hh:mm:ss">
                  <c:v>42597.166666666672</c:v>
                </c:pt>
                <c:pt idx="9466" formatCode="dd\-mmm\-yy\ hh:mm:ss">
                  <c:v>42597.333333333328</c:v>
                </c:pt>
                <c:pt idx="9467" formatCode="dd\-mmm\-yy\ hh:mm:ss">
                  <c:v>42597.5</c:v>
                </c:pt>
                <c:pt idx="9468" formatCode="dd\-mmm\-yy\ hh:mm:ss">
                  <c:v>42597.666666666672</c:v>
                </c:pt>
                <c:pt idx="9469" formatCode="dd\-mmm\-yy\ hh:mm:ss">
                  <c:v>42597.833333333328</c:v>
                </c:pt>
                <c:pt idx="9470" formatCode="dd\-mmm\-yy\ hh:mm:ss">
                  <c:v>42598</c:v>
                </c:pt>
                <c:pt idx="9471" formatCode="dd\-mmm\-yy\ hh:mm:ss">
                  <c:v>42598.166666666672</c:v>
                </c:pt>
                <c:pt idx="9472" formatCode="dd\-mmm\-yy\ hh:mm:ss">
                  <c:v>42598.333333333328</c:v>
                </c:pt>
                <c:pt idx="9473" formatCode="dd\-mmm\-yy\ hh:mm:ss">
                  <c:v>42598.5</c:v>
                </c:pt>
                <c:pt idx="9474" formatCode="dd\-mmm\-yy\ hh:mm:ss">
                  <c:v>42598.666666666672</c:v>
                </c:pt>
                <c:pt idx="9475" formatCode="dd\-mmm\-yy\ hh:mm:ss">
                  <c:v>42598.833333333328</c:v>
                </c:pt>
                <c:pt idx="9476" formatCode="dd\-mmm\-yy\ hh:mm:ss">
                  <c:v>42599</c:v>
                </c:pt>
                <c:pt idx="9477" formatCode="dd\-mmm\-yy\ hh:mm:ss">
                  <c:v>42599.166666666672</c:v>
                </c:pt>
                <c:pt idx="9478" formatCode="dd\-mmm\-yy\ hh:mm:ss">
                  <c:v>42599.333333333328</c:v>
                </c:pt>
                <c:pt idx="9479" formatCode="dd\-mmm\-yy\ hh:mm:ss">
                  <c:v>42599.5</c:v>
                </c:pt>
                <c:pt idx="9480" formatCode="dd\-mmm\-yy\ hh:mm:ss">
                  <c:v>42599.666666666672</c:v>
                </c:pt>
                <c:pt idx="9481" formatCode="dd\-mmm\-yy\ hh:mm:ss">
                  <c:v>42599.833333333328</c:v>
                </c:pt>
                <c:pt idx="9482" formatCode="dd\-mmm\-yy\ hh:mm:ss">
                  <c:v>42600</c:v>
                </c:pt>
                <c:pt idx="9483" formatCode="dd\-mmm\-yy\ hh:mm:ss">
                  <c:v>42600.166666666672</c:v>
                </c:pt>
                <c:pt idx="9484" formatCode="dd\-mmm\-yy\ hh:mm:ss">
                  <c:v>42600.333333333328</c:v>
                </c:pt>
                <c:pt idx="9485" formatCode="dd\-mmm\-yy\ hh:mm:ss">
                  <c:v>42600.5</c:v>
                </c:pt>
                <c:pt idx="9486" formatCode="dd\-mmm\-yy\ hh:mm:ss">
                  <c:v>42600.666666666672</c:v>
                </c:pt>
                <c:pt idx="9487" formatCode="dd\-mmm\-yy\ hh:mm:ss">
                  <c:v>42600.833333333328</c:v>
                </c:pt>
                <c:pt idx="9488" formatCode="dd\-mmm\-yy\ hh:mm:ss">
                  <c:v>42601</c:v>
                </c:pt>
                <c:pt idx="9489" formatCode="dd\-mmm\-yy\ hh:mm:ss">
                  <c:v>42601.166666666672</c:v>
                </c:pt>
                <c:pt idx="9490" formatCode="dd\-mmm\-yy\ hh:mm:ss">
                  <c:v>42601.333333333328</c:v>
                </c:pt>
                <c:pt idx="9491" formatCode="dd\-mmm\-yy\ hh:mm:ss">
                  <c:v>42601.5</c:v>
                </c:pt>
                <c:pt idx="9492" formatCode="dd\-mmm\-yy\ hh:mm:ss">
                  <c:v>42601.666666666672</c:v>
                </c:pt>
                <c:pt idx="9493" formatCode="dd\-mmm\-yy\ hh:mm:ss">
                  <c:v>42601.833333333328</c:v>
                </c:pt>
                <c:pt idx="9494" formatCode="dd\-mmm\-yy\ hh:mm:ss">
                  <c:v>42602</c:v>
                </c:pt>
                <c:pt idx="9495" formatCode="dd\-mmm\-yy\ hh:mm:ss">
                  <c:v>42602.166666666672</c:v>
                </c:pt>
                <c:pt idx="9496" formatCode="dd\-mmm\-yy\ hh:mm:ss">
                  <c:v>42602.333333333328</c:v>
                </c:pt>
                <c:pt idx="9497" formatCode="dd\-mmm\-yy\ hh:mm:ss">
                  <c:v>42602.5</c:v>
                </c:pt>
                <c:pt idx="9498" formatCode="dd\-mmm\-yy\ hh:mm:ss">
                  <c:v>42602.666666666672</c:v>
                </c:pt>
                <c:pt idx="9499" formatCode="dd\-mmm\-yy\ hh:mm:ss">
                  <c:v>42602.833333333328</c:v>
                </c:pt>
                <c:pt idx="9500" formatCode="dd\-mmm\-yy\ hh:mm:ss">
                  <c:v>42603</c:v>
                </c:pt>
                <c:pt idx="9501" formatCode="dd\-mmm\-yy\ hh:mm:ss">
                  <c:v>42603.166666666672</c:v>
                </c:pt>
                <c:pt idx="9502" formatCode="dd\-mmm\-yy\ hh:mm:ss">
                  <c:v>42603.333333333328</c:v>
                </c:pt>
                <c:pt idx="9503" formatCode="dd\-mmm\-yy\ hh:mm:ss">
                  <c:v>42603.5</c:v>
                </c:pt>
                <c:pt idx="9504" formatCode="dd\-mmm\-yy\ hh:mm:ss">
                  <c:v>42603.666666666672</c:v>
                </c:pt>
                <c:pt idx="9505" formatCode="dd\-mmm\-yy\ hh:mm:ss">
                  <c:v>42603.833333333328</c:v>
                </c:pt>
                <c:pt idx="9506" formatCode="dd\-mmm\-yy\ hh:mm:ss">
                  <c:v>42604</c:v>
                </c:pt>
                <c:pt idx="9507" formatCode="dd\-mmm\-yy\ hh:mm:ss">
                  <c:v>42604.166666666672</c:v>
                </c:pt>
                <c:pt idx="9508" formatCode="dd\-mmm\-yy\ hh:mm:ss">
                  <c:v>42604.333333333328</c:v>
                </c:pt>
                <c:pt idx="9509" formatCode="dd\-mmm\-yy\ hh:mm:ss">
                  <c:v>42604.5</c:v>
                </c:pt>
                <c:pt idx="9510" formatCode="dd\-mmm\-yy\ hh:mm:ss">
                  <c:v>42604.666666666672</c:v>
                </c:pt>
                <c:pt idx="9511" formatCode="dd\-mmm\-yy\ hh:mm:ss">
                  <c:v>42604.833333333328</c:v>
                </c:pt>
                <c:pt idx="9512" formatCode="dd\-mmm\-yy\ hh:mm:ss">
                  <c:v>42605</c:v>
                </c:pt>
                <c:pt idx="9513" formatCode="dd\-mmm\-yy\ hh:mm:ss">
                  <c:v>42605.166666666672</c:v>
                </c:pt>
                <c:pt idx="9514" formatCode="dd\-mmm\-yy\ hh:mm:ss">
                  <c:v>42605.333333333328</c:v>
                </c:pt>
                <c:pt idx="9515" formatCode="dd\-mmm\-yy\ hh:mm:ss">
                  <c:v>42605.5</c:v>
                </c:pt>
                <c:pt idx="9516" formatCode="dd\-mmm\-yy\ hh:mm:ss">
                  <c:v>42605.666666666672</c:v>
                </c:pt>
                <c:pt idx="9517" formatCode="dd\-mmm\-yy\ hh:mm:ss">
                  <c:v>42605.833333333328</c:v>
                </c:pt>
                <c:pt idx="9518" formatCode="dd\-mmm\-yy\ hh:mm:ss">
                  <c:v>42606</c:v>
                </c:pt>
                <c:pt idx="9519" formatCode="dd\-mmm\-yy\ hh:mm:ss">
                  <c:v>42606.166666666672</c:v>
                </c:pt>
                <c:pt idx="9520" formatCode="dd\-mmm\-yy\ hh:mm:ss">
                  <c:v>42606.333333333328</c:v>
                </c:pt>
                <c:pt idx="9521" formatCode="dd\-mmm\-yy\ hh:mm:ss">
                  <c:v>42606.5</c:v>
                </c:pt>
                <c:pt idx="9522" formatCode="dd\-mmm\-yy\ hh:mm:ss">
                  <c:v>42606.666666666672</c:v>
                </c:pt>
                <c:pt idx="9523" formatCode="dd\-mmm\-yy\ hh:mm:ss">
                  <c:v>42606.833333333328</c:v>
                </c:pt>
                <c:pt idx="9524" formatCode="dd\-mmm\-yy\ hh:mm:ss">
                  <c:v>42607</c:v>
                </c:pt>
                <c:pt idx="9525" formatCode="dd\-mmm\-yy\ hh:mm:ss">
                  <c:v>42607.166666666672</c:v>
                </c:pt>
                <c:pt idx="9526" formatCode="dd\-mmm\-yy\ hh:mm:ss">
                  <c:v>42607.333333333328</c:v>
                </c:pt>
                <c:pt idx="9527" formatCode="dd\-mmm\-yy\ hh:mm:ss">
                  <c:v>42607.5</c:v>
                </c:pt>
                <c:pt idx="9528" formatCode="dd\-mmm\-yy\ hh:mm:ss">
                  <c:v>42607.666666666672</c:v>
                </c:pt>
                <c:pt idx="9529" formatCode="dd\-mmm\-yy\ hh:mm:ss">
                  <c:v>42607.833333333328</c:v>
                </c:pt>
                <c:pt idx="9530" formatCode="dd\-mmm\-yy\ hh:mm:ss">
                  <c:v>42608</c:v>
                </c:pt>
                <c:pt idx="9531" formatCode="dd\-mmm\-yy\ hh:mm:ss">
                  <c:v>42608.166666666672</c:v>
                </c:pt>
                <c:pt idx="9532" formatCode="dd\-mmm\-yy\ hh:mm:ss">
                  <c:v>42608.333333333328</c:v>
                </c:pt>
                <c:pt idx="9533" formatCode="dd\-mmm\-yy\ hh:mm:ss">
                  <c:v>42608.5</c:v>
                </c:pt>
                <c:pt idx="9534" formatCode="dd\-mmm\-yy\ hh:mm:ss">
                  <c:v>42608.666666666672</c:v>
                </c:pt>
                <c:pt idx="9535" formatCode="dd\-mmm\-yy\ hh:mm:ss">
                  <c:v>42608.833333333328</c:v>
                </c:pt>
                <c:pt idx="9536" formatCode="dd\-mmm\-yy\ hh:mm:ss">
                  <c:v>42609</c:v>
                </c:pt>
                <c:pt idx="9537" formatCode="dd\-mmm\-yy\ hh:mm:ss">
                  <c:v>42609.166666666672</c:v>
                </c:pt>
                <c:pt idx="9538" formatCode="dd\-mmm\-yy\ hh:mm:ss">
                  <c:v>42609.333333333328</c:v>
                </c:pt>
                <c:pt idx="9539" formatCode="dd\-mmm\-yy\ hh:mm:ss">
                  <c:v>42609.5</c:v>
                </c:pt>
                <c:pt idx="9540" formatCode="dd\-mmm\-yy\ hh:mm:ss">
                  <c:v>42609.666666666672</c:v>
                </c:pt>
                <c:pt idx="9541" formatCode="dd\-mmm\-yy\ hh:mm:ss">
                  <c:v>42609.833333333328</c:v>
                </c:pt>
                <c:pt idx="9542" formatCode="dd\-mmm\-yy\ hh:mm:ss">
                  <c:v>42610</c:v>
                </c:pt>
                <c:pt idx="9543" formatCode="dd\-mmm\-yy\ hh:mm:ss">
                  <c:v>42610.166666666672</c:v>
                </c:pt>
                <c:pt idx="9544" formatCode="dd\-mmm\-yy\ hh:mm:ss">
                  <c:v>42610.333333333328</c:v>
                </c:pt>
                <c:pt idx="9545" formatCode="dd\-mmm\-yy\ hh:mm:ss">
                  <c:v>42610.5</c:v>
                </c:pt>
                <c:pt idx="9546" formatCode="dd\-mmm\-yy\ hh:mm:ss">
                  <c:v>42610.666666666672</c:v>
                </c:pt>
                <c:pt idx="9547" formatCode="dd\-mmm\-yy\ hh:mm:ss">
                  <c:v>42610.833333333328</c:v>
                </c:pt>
                <c:pt idx="9548" formatCode="dd\-mmm\-yy\ hh:mm:ss">
                  <c:v>42611</c:v>
                </c:pt>
                <c:pt idx="9549" formatCode="dd\-mmm\-yy\ hh:mm:ss">
                  <c:v>42611.166666666672</c:v>
                </c:pt>
                <c:pt idx="9550" formatCode="dd\-mmm\-yy\ hh:mm:ss">
                  <c:v>42611.333333333328</c:v>
                </c:pt>
                <c:pt idx="9551" formatCode="dd\-mmm\-yy\ hh:mm:ss">
                  <c:v>42611.5</c:v>
                </c:pt>
                <c:pt idx="9552" formatCode="dd\-mmm\-yy\ hh:mm:ss">
                  <c:v>42611.666666666672</c:v>
                </c:pt>
                <c:pt idx="9553" formatCode="dd\-mmm\-yy\ hh:mm:ss">
                  <c:v>42611.833333333328</c:v>
                </c:pt>
                <c:pt idx="9554" formatCode="dd\-mmm\-yy\ hh:mm:ss">
                  <c:v>42612</c:v>
                </c:pt>
                <c:pt idx="9555" formatCode="dd\-mmm\-yy\ hh:mm:ss">
                  <c:v>42612.166666666672</c:v>
                </c:pt>
                <c:pt idx="9556" formatCode="dd\-mmm\-yy\ hh:mm:ss">
                  <c:v>42612.333333333328</c:v>
                </c:pt>
                <c:pt idx="9557" formatCode="dd\-mmm\-yy\ hh:mm:ss">
                  <c:v>42612.5</c:v>
                </c:pt>
                <c:pt idx="9558" formatCode="dd\-mmm\-yy\ hh:mm:ss">
                  <c:v>42612.666666666672</c:v>
                </c:pt>
                <c:pt idx="9559" formatCode="dd\-mmm\-yy\ hh:mm:ss">
                  <c:v>42612.833333333328</c:v>
                </c:pt>
                <c:pt idx="9560" formatCode="dd\-mmm\-yy\ hh:mm:ss">
                  <c:v>42613</c:v>
                </c:pt>
                <c:pt idx="9561" formatCode="dd\-mmm\-yy\ hh:mm:ss">
                  <c:v>42613.166666666672</c:v>
                </c:pt>
                <c:pt idx="9562" formatCode="dd\-mmm\-yy\ hh:mm:ss">
                  <c:v>42613.333333333328</c:v>
                </c:pt>
                <c:pt idx="9563" formatCode="dd\-mmm\-yy\ hh:mm:ss">
                  <c:v>42613.5</c:v>
                </c:pt>
                <c:pt idx="9564" formatCode="dd\-mmm\-yy\ hh:mm:ss">
                  <c:v>42613.666666666672</c:v>
                </c:pt>
                <c:pt idx="9565" formatCode="dd\-mmm\-yy\ hh:mm:ss">
                  <c:v>42613.833333333328</c:v>
                </c:pt>
                <c:pt idx="9566" formatCode="dd\-mmm\-yy\ hh:mm:ss">
                  <c:v>42614</c:v>
                </c:pt>
                <c:pt idx="9567" formatCode="dd\-mmm\-yy\ hh:mm:ss">
                  <c:v>42614.166666666672</c:v>
                </c:pt>
                <c:pt idx="9568" formatCode="dd\-mmm\-yy\ hh:mm:ss">
                  <c:v>42614.333333333328</c:v>
                </c:pt>
                <c:pt idx="9569" formatCode="dd\-mmm\-yy\ hh:mm:ss">
                  <c:v>42614.5</c:v>
                </c:pt>
                <c:pt idx="9570" formatCode="dd\-mmm\-yy\ hh:mm:ss">
                  <c:v>42614.666666666672</c:v>
                </c:pt>
                <c:pt idx="9571" formatCode="dd\-mmm\-yy\ hh:mm:ss">
                  <c:v>42614.833333333328</c:v>
                </c:pt>
                <c:pt idx="9572" formatCode="dd\-mmm\-yy\ hh:mm:ss">
                  <c:v>42615</c:v>
                </c:pt>
                <c:pt idx="9573" formatCode="dd\-mmm\-yy\ hh:mm:ss">
                  <c:v>42615.166666666672</c:v>
                </c:pt>
                <c:pt idx="9574" formatCode="dd\-mmm\-yy\ hh:mm:ss">
                  <c:v>42615.333333333328</c:v>
                </c:pt>
                <c:pt idx="9575" formatCode="dd\-mmm\-yy\ hh:mm:ss">
                  <c:v>42615.5</c:v>
                </c:pt>
                <c:pt idx="9576" formatCode="dd\-mmm\-yy\ hh:mm:ss">
                  <c:v>42615.666666666672</c:v>
                </c:pt>
                <c:pt idx="9577" formatCode="dd\-mmm\-yy\ hh:mm:ss">
                  <c:v>42615.833333333328</c:v>
                </c:pt>
                <c:pt idx="9578" formatCode="dd\-mmm\-yy\ hh:mm:ss">
                  <c:v>42616</c:v>
                </c:pt>
                <c:pt idx="9579" formatCode="dd\-mmm\-yy\ hh:mm:ss">
                  <c:v>42616.166666666672</c:v>
                </c:pt>
                <c:pt idx="9580" formatCode="dd\-mmm\-yy\ hh:mm:ss">
                  <c:v>42616.333333333328</c:v>
                </c:pt>
                <c:pt idx="9581" formatCode="dd\-mmm\-yy\ hh:mm:ss">
                  <c:v>42616.5</c:v>
                </c:pt>
                <c:pt idx="9582" formatCode="dd\-mmm\-yy\ hh:mm:ss">
                  <c:v>42616.666666666672</c:v>
                </c:pt>
                <c:pt idx="9583" formatCode="dd\-mmm\-yy\ hh:mm:ss">
                  <c:v>42616.833333333328</c:v>
                </c:pt>
                <c:pt idx="9584" formatCode="dd\-mmm\-yy\ hh:mm:ss">
                  <c:v>42617</c:v>
                </c:pt>
                <c:pt idx="9585" formatCode="dd\-mmm\-yy\ hh:mm:ss">
                  <c:v>42617.166666666672</c:v>
                </c:pt>
                <c:pt idx="9586" formatCode="dd\-mmm\-yy\ hh:mm:ss">
                  <c:v>42617.333333333328</c:v>
                </c:pt>
                <c:pt idx="9587" formatCode="dd\-mmm\-yy\ hh:mm:ss">
                  <c:v>42617.5</c:v>
                </c:pt>
                <c:pt idx="9588" formatCode="dd\-mmm\-yy\ hh:mm:ss">
                  <c:v>42617.666666666672</c:v>
                </c:pt>
                <c:pt idx="9589" formatCode="dd\-mmm\-yy\ hh:mm:ss">
                  <c:v>42617.833333333328</c:v>
                </c:pt>
                <c:pt idx="9590" formatCode="dd\-mmm\-yy\ hh:mm:ss">
                  <c:v>42618</c:v>
                </c:pt>
                <c:pt idx="9591" formatCode="dd\-mmm\-yy\ hh:mm:ss">
                  <c:v>42618.166666666672</c:v>
                </c:pt>
                <c:pt idx="9592" formatCode="dd\-mmm\-yy\ hh:mm:ss">
                  <c:v>42618.333333333328</c:v>
                </c:pt>
                <c:pt idx="9593" formatCode="dd\-mmm\-yy\ hh:mm:ss">
                  <c:v>42618.5</c:v>
                </c:pt>
                <c:pt idx="9594" formatCode="dd\-mmm\-yy\ hh:mm:ss">
                  <c:v>42618.666666666672</c:v>
                </c:pt>
                <c:pt idx="9595" formatCode="dd\-mmm\-yy\ hh:mm:ss">
                  <c:v>42618.833333333328</c:v>
                </c:pt>
                <c:pt idx="9596" formatCode="dd\-mmm\-yy\ hh:mm:ss">
                  <c:v>42619</c:v>
                </c:pt>
                <c:pt idx="9597" formatCode="dd\-mmm\-yy\ hh:mm:ss">
                  <c:v>42619.166666666672</c:v>
                </c:pt>
                <c:pt idx="9598" formatCode="dd\-mmm\-yy\ hh:mm:ss">
                  <c:v>42619.333333333328</c:v>
                </c:pt>
                <c:pt idx="9599" formatCode="dd\-mmm\-yy\ hh:mm:ss">
                  <c:v>42619.5</c:v>
                </c:pt>
                <c:pt idx="9600" formatCode="dd\-mmm\-yy\ hh:mm:ss">
                  <c:v>42619.666666666672</c:v>
                </c:pt>
                <c:pt idx="9601" formatCode="dd\-mmm\-yy\ hh:mm:ss">
                  <c:v>42619.833333333328</c:v>
                </c:pt>
                <c:pt idx="9602" formatCode="dd\-mmm\-yy\ hh:mm:ss">
                  <c:v>42620</c:v>
                </c:pt>
                <c:pt idx="9603" formatCode="dd\-mmm\-yy\ hh:mm:ss">
                  <c:v>42620.166666666672</c:v>
                </c:pt>
                <c:pt idx="9604" formatCode="dd\-mmm\-yy\ hh:mm:ss">
                  <c:v>42620.333333333328</c:v>
                </c:pt>
                <c:pt idx="9605" formatCode="dd\-mmm\-yy\ hh:mm:ss">
                  <c:v>42620.5</c:v>
                </c:pt>
                <c:pt idx="9606" formatCode="dd\-mmm\-yy\ hh:mm:ss">
                  <c:v>42620.666666666672</c:v>
                </c:pt>
                <c:pt idx="9607" formatCode="dd\-mmm\-yy\ hh:mm:ss">
                  <c:v>42620.833333333328</c:v>
                </c:pt>
                <c:pt idx="9608" formatCode="dd\-mmm\-yy\ hh:mm:ss">
                  <c:v>42621</c:v>
                </c:pt>
                <c:pt idx="9609" formatCode="dd\-mmm\-yy\ hh:mm:ss">
                  <c:v>42621.166666666672</c:v>
                </c:pt>
                <c:pt idx="9610" formatCode="dd\-mmm\-yy\ hh:mm:ss">
                  <c:v>42621.333333333328</c:v>
                </c:pt>
                <c:pt idx="9611" formatCode="dd\-mmm\-yy\ hh:mm:ss">
                  <c:v>42621.5</c:v>
                </c:pt>
                <c:pt idx="9612" formatCode="dd\-mmm\-yy\ hh:mm:ss">
                  <c:v>42621.666666666672</c:v>
                </c:pt>
                <c:pt idx="9613" formatCode="dd\-mmm\-yy\ hh:mm:ss">
                  <c:v>42621.833333333328</c:v>
                </c:pt>
                <c:pt idx="9614" formatCode="dd\-mmm\-yy\ hh:mm:ss">
                  <c:v>42622</c:v>
                </c:pt>
                <c:pt idx="9615" formatCode="dd\-mmm\-yy\ hh:mm:ss">
                  <c:v>42622.166666666672</c:v>
                </c:pt>
                <c:pt idx="9616" formatCode="dd\-mmm\-yy\ hh:mm:ss">
                  <c:v>42622.333333333328</c:v>
                </c:pt>
                <c:pt idx="9617" formatCode="dd\-mmm\-yy\ hh:mm:ss">
                  <c:v>42622.5</c:v>
                </c:pt>
                <c:pt idx="9618" formatCode="dd\-mmm\-yy\ hh:mm:ss">
                  <c:v>42622.666666666672</c:v>
                </c:pt>
                <c:pt idx="9619" formatCode="dd\-mmm\-yy\ hh:mm:ss">
                  <c:v>42622.833333333328</c:v>
                </c:pt>
                <c:pt idx="9620" formatCode="dd\-mmm\-yy\ hh:mm:ss">
                  <c:v>42623</c:v>
                </c:pt>
                <c:pt idx="9621" formatCode="dd\-mmm\-yy\ hh:mm:ss">
                  <c:v>42623.166666666672</c:v>
                </c:pt>
                <c:pt idx="9622" formatCode="dd\-mmm\-yy\ hh:mm:ss">
                  <c:v>42623.333333333328</c:v>
                </c:pt>
                <c:pt idx="9623" formatCode="dd\-mmm\-yy\ hh:mm:ss">
                  <c:v>42623.5</c:v>
                </c:pt>
                <c:pt idx="9624" formatCode="dd\-mmm\-yy\ hh:mm:ss">
                  <c:v>42623.666666666672</c:v>
                </c:pt>
                <c:pt idx="9625" formatCode="dd\-mmm\-yy\ hh:mm:ss">
                  <c:v>42623.833333333328</c:v>
                </c:pt>
                <c:pt idx="9626" formatCode="dd\-mmm\-yy\ hh:mm:ss">
                  <c:v>42624</c:v>
                </c:pt>
                <c:pt idx="9627" formatCode="dd\-mmm\-yy\ hh:mm:ss">
                  <c:v>42624.166666666672</c:v>
                </c:pt>
                <c:pt idx="9628" formatCode="dd\-mmm\-yy\ hh:mm:ss">
                  <c:v>42624.333333333328</c:v>
                </c:pt>
                <c:pt idx="9629" formatCode="dd\-mmm\-yy\ hh:mm:ss">
                  <c:v>42624.5</c:v>
                </c:pt>
                <c:pt idx="9630" formatCode="dd\-mmm\-yy\ hh:mm:ss">
                  <c:v>42624.666666666672</c:v>
                </c:pt>
                <c:pt idx="9631" formatCode="dd\-mmm\-yy\ hh:mm:ss">
                  <c:v>42624.833333333328</c:v>
                </c:pt>
                <c:pt idx="9632" formatCode="dd\-mmm\-yy\ hh:mm:ss">
                  <c:v>42625</c:v>
                </c:pt>
                <c:pt idx="9633" formatCode="dd\-mmm\-yy\ hh:mm:ss">
                  <c:v>42625.166666666672</c:v>
                </c:pt>
                <c:pt idx="9634" formatCode="dd\-mmm\-yy\ hh:mm:ss">
                  <c:v>42625.333333333328</c:v>
                </c:pt>
                <c:pt idx="9635" formatCode="dd\-mmm\-yy\ hh:mm:ss">
                  <c:v>42625.5</c:v>
                </c:pt>
                <c:pt idx="9636" formatCode="dd\-mmm\-yy\ hh:mm:ss">
                  <c:v>42625.666666666672</c:v>
                </c:pt>
                <c:pt idx="9637" formatCode="dd\-mmm\-yy\ hh:mm:ss">
                  <c:v>42625.833333333328</c:v>
                </c:pt>
                <c:pt idx="9638" formatCode="dd\-mmm\-yy\ hh:mm:ss">
                  <c:v>42626</c:v>
                </c:pt>
                <c:pt idx="9639" formatCode="dd\-mmm\-yy\ hh:mm:ss">
                  <c:v>42626.166666666672</c:v>
                </c:pt>
                <c:pt idx="9640" formatCode="dd\-mmm\-yy\ hh:mm:ss">
                  <c:v>42626.333333333328</c:v>
                </c:pt>
                <c:pt idx="9641" formatCode="dd\-mmm\-yy\ hh:mm:ss">
                  <c:v>42626.5</c:v>
                </c:pt>
                <c:pt idx="9642" formatCode="dd\-mmm\-yy\ hh:mm:ss">
                  <c:v>42626.666666666672</c:v>
                </c:pt>
                <c:pt idx="9643" formatCode="dd\-mmm\-yy\ hh:mm:ss">
                  <c:v>42626.833333333328</c:v>
                </c:pt>
                <c:pt idx="9644" formatCode="dd\-mmm\-yy\ hh:mm:ss">
                  <c:v>42627</c:v>
                </c:pt>
                <c:pt idx="9645" formatCode="dd\-mmm\-yy\ hh:mm:ss">
                  <c:v>42627.166666666672</c:v>
                </c:pt>
                <c:pt idx="9646" formatCode="dd\-mmm\-yy\ hh:mm:ss">
                  <c:v>42627.333333333328</c:v>
                </c:pt>
                <c:pt idx="9647" formatCode="dd\-mmm\-yy\ hh:mm:ss">
                  <c:v>42627.5</c:v>
                </c:pt>
                <c:pt idx="9648" formatCode="dd\-mmm\-yy\ hh:mm:ss">
                  <c:v>42627.666666666672</c:v>
                </c:pt>
                <c:pt idx="9649" formatCode="dd\-mmm\-yy\ hh:mm:ss">
                  <c:v>42627.833333333328</c:v>
                </c:pt>
                <c:pt idx="9650" formatCode="dd\-mmm\-yy\ hh:mm:ss">
                  <c:v>42628</c:v>
                </c:pt>
                <c:pt idx="9651" formatCode="dd\-mmm\-yy\ hh:mm:ss">
                  <c:v>42628.166666666672</c:v>
                </c:pt>
                <c:pt idx="9652" formatCode="dd\-mmm\-yy\ hh:mm:ss">
                  <c:v>42628.333333333328</c:v>
                </c:pt>
                <c:pt idx="9653" formatCode="dd\-mmm\-yy\ hh:mm:ss">
                  <c:v>42628.5</c:v>
                </c:pt>
                <c:pt idx="9654" formatCode="dd\-mmm\-yy\ hh:mm:ss">
                  <c:v>42628.666666666672</c:v>
                </c:pt>
                <c:pt idx="9655" formatCode="dd\-mmm\-yy\ hh:mm:ss">
                  <c:v>42628.833333333328</c:v>
                </c:pt>
                <c:pt idx="9656" formatCode="dd\-mmm\-yy\ hh:mm:ss">
                  <c:v>42629</c:v>
                </c:pt>
                <c:pt idx="9657" formatCode="dd\-mmm\-yy\ hh:mm:ss">
                  <c:v>42629.166666666672</c:v>
                </c:pt>
                <c:pt idx="9658" formatCode="dd\-mmm\-yy\ hh:mm:ss">
                  <c:v>42629.333333333328</c:v>
                </c:pt>
                <c:pt idx="9659" formatCode="dd\-mmm\-yy\ hh:mm:ss">
                  <c:v>42629.5</c:v>
                </c:pt>
                <c:pt idx="9660" formatCode="dd\-mmm\-yy\ hh:mm:ss">
                  <c:v>42629.666666666672</c:v>
                </c:pt>
                <c:pt idx="9661" formatCode="dd\-mmm\-yy\ hh:mm:ss">
                  <c:v>42629.833333333328</c:v>
                </c:pt>
                <c:pt idx="9662" formatCode="dd\-mmm\-yy\ hh:mm:ss">
                  <c:v>42630</c:v>
                </c:pt>
                <c:pt idx="9663" formatCode="dd\-mmm\-yy\ hh:mm:ss">
                  <c:v>42630.166666666672</c:v>
                </c:pt>
                <c:pt idx="9664" formatCode="dd\-mmm\-yy\ hh:mm:ss">
                  <c:v>42630.333333333328</c:v>
                </c:pt>
                <c:pt idx="9665" formatCode="dd\-mmm\-yy\ hh:mm:ss">
                  <c:v>42630.5</c:v>
                </c:pt>
                <c:pt idx="9666" formatCode="dd\-mmm\-yy\ hh:mm:ss">
                  <c:v>42630.666666666672</c:v>
                </c:pt>
                <c:pt idx="9667" formatCode="dd\-mmm\-yy\ hh:mm:ss">
                  <c:v>42630.833333333328</c:v>
                </c:pt>
                <c:pt idx="9668" formatCode="dd\-mmm\-yy\ hh:mm:ss">
                  <c:v>42631</c:v>
                </c:pt>
                <c:pt idx="9669" formatCode="dd\-mmm\-yy\ hh:mm:ss">
                  <c:v>42631.166666666672</c:v>
                </c:pt>
                <c:pt idx="9670" formatCode="dd\-mmm\-yy\ hh:mm:ss">
                  <c:v>42631.333333333328</c:v>
                </c:pt>
                <c:pt idx="9671" formatCode="dd\-mmm\-yy\ hh:mm:ss">
                  <c:v>42631.5</c:v>
                </c:pt>
                <c:pt idx="9672" formatCode="dd\-mmm\-yy\ hh:mm:ss">
                  <c:v>42631.666666666672</c:v>
                </c:pt>
                <c:pt idx="9673" formatCode="dd\-mmm\-yy\ hh:mm:ss">
                  <c:v>42631.833333333328</c:v>
                </c:pt>
                <c:pt idx="9674" formatCode="dd\-mmm\-yy\ hh:mm:ss">
                  <c:v>42632</c:v>
                </c:pt>
                <c:pt idx="9675" formatCode="dd\-mmm\-yy\ hh:mm:ss">
                  <c:v>42632.166666666672</c:v>
                </c:pt>
                <c:pt idx="9676" formatCode="dd\-mmm\-yy\ hh:mm:ss">
                  <c:v>42632.333333333328</c:v>
                </c:pt>
                <c:pt idx="9677" formatCode="dd\-mmm\-yy\ hh:mm:ss">
                  <c:v>42632.5</c:v>
                </c:pt>
                <c:pt idx="9678" formatCode="dd\-mmm\-yy\ hh:mm:ss">
                  <c:v>42632.666666666672</c:v>
                </c:pt>
                <c:pt idx="9679" formatCode="dd\-mmm\-yy\ hh:mm:ss">
                  <c:v>42632.833333333328</c:v>
                </c:pt>
                <c:pt idx="9680" formatCode="dd\-mmm\-yy\ hh:mm:ss">
                  <c:v>42633</c:v>
                </c:pt>
              </c:numCache>
            </c:numRef>
          </c:cat>
          <c:val>
            <c:numRef>
              <c:f>'Архив Погоды rp5'!$E$2:$E$9442</c:f>
              <c:numCache>
                <c:formatCode>0.0</c:formatCode>
                <c:ptCount val="9441"/>
                <c:pt idx="0">
                  <c:v>-13.8</c:v>
                </c:pt>
                <c:pt idx="1">
                  <c:v>-16.399999999999999</c:v>
                </c:pt>
                <c:pt idx="2">
                  <c:v>-20.5</c:v>
                </c:pt>
                <c:pt idx="3">
                  <c:v>-22.4</c:v>
                </c:pt>
                <c:pt idx="4">
                  <c:v>-22.8</c:v>
                </c:pt>
                <c:pt idx="5">
                  <c:v>-22.9</c:v>
                </c:pt>
                <c:pt idx="6">
                  <c:v>-23.5</c:v>
                </c:pt>
                <c:pt idx="7">
                  <c:v>-24</c:v>
                </c:pt>
                <c:pt idx="8">
                  <c:v>-24.2</c:v>
                </c:pt>
                <c:pt idx="9">
                  <c:v>-24.2</c:v>
                </c:pt>
                <c:pt idx="10">
                  <c:v>-24.7</c:v>
                </c:pt>
                <c:pt idx="11">
                  <c:v>-24.4</c:v>
                </c:pt>
                <c:pt idx="12">
                  <c:v>-24.7</c:v>
                </c:pt>
                <c:pt idx="13">
                  <c:v>-24.4</c:v>
                </c:pt>
                <c:pt idx="14">
                  <c:v>-24.5</c:v>
                </c:pt>
                <c:pt idx="15">
                  <c:v>-23.6</c:v>
                </c:pt>
                <c:pt idx="16">
                  <c:v>-23.3</c:v>
                </c:pt>
                <c:pt idx="17">
                  <c:v>-24</c:v>
                </c:pt>
                <c:pt idx="18">
                  <c:v>-24.4</c:v>
                </c:pt>
                <c:pt idx="19">
                  <c:v>-24</c:v>
                </c:pt>
                <c:pt idx="20">
                  <c:v>-21.1</c:v>
                </c:pt>
                <c:pt idx="21">
                  <c:v>-21.5</c:v>
                </c:pt>
                <c:pt idx="22">
                  <c:v>-22.4</c:v>
                </c:pt>
                <c:pt idx="23">
                  <c:v>-23.8</c:v>
                </c:pt>
                <c:pt idx="24">
                  <c:v>-24.5</c:v>
                </c:pt>
                <c:pt idx="25">
                  <c:v>-22.9</c:v>
                </c:pt>
                <c:pt idx="26">
                  <c:v>-19.8</c:v>
                </c:pt>
                <c:pt idx="27">
                  <c:v>-18.100000000000001</c:v>
                </c:pt>
                <c:pt idx="28">
                  <c:v>-16.5</c:v>
                </c:pt>
                <c:pt idx="29">
                  <c:v>-14.1</c:v>
                </c:pt>
                <c:pt idx="30">
                  <c:v>-14.8</c:v>
                </c:pt>
                <c:pt idx="31">
                  <c:v>-14.2</c:v>
                </c:pt>
                <c:pt idx="32">
                  <c:v>-11.3</c:v>
                </c:pt>
                <c:pt idx="33">
                  <c:v>-7.8</c:v>
                </c:pt>
                <c:pt idx="34">
                  <c:v>-7.9</c:v>
                </c:pt>
                <c:pt idx="35">
                  <c:v>-8.1999999999999993</c:v>
                </c:pt>
                <c:pt idx="36">
                  <c:v>-7.6</c:v>
                </c:pt>
                <c:pt idx="37">
                  <c:v>-7.3</c:v>
                </c:pt>
                <c:pt idx="38">
                  <c:v>-7.2</c:v>
                </c:pt>
                <c:pt idx="39">
                  <c:v>-7.4</c:v>
                </c:pt>
                <c:pt idx="40">
                  <c:v>-7.8</c:v>
                </c:pt>
                <c:pt idx="41">
                  <c:v>-9.3000000000000007</c:v>
                </c:pt>
                <c:pt idx="42">
                  <c:v>-13.3</c:v>
                </c:pt>
                <c:pt idx="43">
                  <c:v>-15.5</c:v>
                </c:pt>
                <c:pt idx="44">
                  <c:v>-17.100000000000001</c:v>
                </c:pt>
                <c:pt idx="45">
                  <c:v>-19.399999999999999</c:v>
                </c:pt>
                <c:pt idx="46">
                  <c:v>-19.399999999999999</c:v>
                </c:pt>
                <c:pt idx="47">
                  <c:v>-18.600000000000001</c:v>
                </c:pt>
                <c:pt idx="48">
                  <c:v>-17.8</c:v>
                </c:pt>
                <c:pt idx="49">
                  <c:v>-19.7</c:v>
                </c:pt>
                <c:pt idx="50">
                  <c:v>-19.7</c:v>
                </c:pt>
                <c:pt idx="51">
                  <c:v>-20.399999999999999</c:v>
                </c:pt>
                <c:pt idx="52">
                  <c:v>-22.5</c:v>
                </c:pt>
                <c:pt idx="53">
                  <c:v>-21.5</c:v>
                </c:pt>
                <c:pt idx="54">
                  <c:v>-20.2</c:v>
                </c:pt>
                <c:pt idx="55">
                  <c:v>-18.899999999999999</c:v>
                </c:pt>
                <c:pt idx="56">
                  <c:v>-16.8</c:v>
                </c:pt>
                <c:pt idx="57">
                  <c:v>-17.8</c:v>
                </c:pt>
                <c:pt idx="58">
                  <c:v>-18</c:v>
                </c:pt>
                <c:pt idx="59">
                  <c:v>-19</c:v>
                </c:pt>
                <c:pt idx="60">
                  <c:v>-18.600000000000001</c:v>
                </c:pt>
                <c:pt idx="61">
                  <c:v>-18.7</c:v>
                </c:pt>
                <c:pt idx="62">
                  <c:v>-21</c:v>
                </c:pt>
                <c:pt idx="63">
                  <c:v>-22.9</c:v>
                </c:pt>
                <c:pt idx="64">
                  <c:v>-23.7</c:v>
                </c:pt>
                <c:pt idx="65">
                  <c:v>-26.3</c:v>
                </c:pt>
                <c:pt idx="66">
                  <c:v>-24.2</c:v>
                </c:pt>
                <c:pt idx="67">
                  <c:v>-25.1</c:v>
                </c:pt>
                <c:pt idx="68">
                  <c:v>-25.3</c:v>
                </c:pt>
                <c:pt idx="69">
                  <c:v>-26</c:v>
                </c:pt>
                <c:pt idx="70">
                  <c:v>-24.8</c:v>
                </c:pt>
                <c:pt idx="71">
                  <c:v>-24.9</c:v>
                </c:pt>
                <c:pt idx="72">
                  <c:v>-24.3</c:v>
                </c:pt>
                <c:pt idx="73">
                  <c:v>-23</c:v>
                </c:pt>
                <c:pt idx="74">
                  <c:v>-21.6</c:v>
                </c:pt>
                <c:pt idx="75">
                  <c:v>-20.7</c:v>
                </c:pt>
                <c:pt idx="76">
                  <c:v>-19.5</c:v>
                </c:pt>
                <c:pt idx="77">
                  <c:v>-20.2</c:v>
                </c:pt>
                <c:pt idx="78">
                  <c:v>-18.399999999999999</c:v>
                </c:pt>
                <c:pt idx="79">
                  <c:v>-16.899999999999999</c:v>
                </c:pt>
                <c:pt idx="80">
                  <c:v>-15.9</c:v>
                </c:pt>
                <c:pt idx="81">
                  <c:v>-14.2</c:v>
                </c:pt>
                <c:pt idx="82">
                  <c:v>-14</c:v>
                </c:pt>
                <c:pt idx="83">
                  <c:v>-13.3</c:v>
                </c:pt>
                <c:pt idx="84">
                  <c:v>-13.5</c:v>
                </c:pt>
                <c:pt idx="85">
                  <c:v>-13.1</c:v>
                </c:pt>
                <c:pt idx="86">
                  <c:v>-12.5</c:v>
                </c:pt>
                <c:pt idx="87">
                  <c:v>-11.9</c:v>
                </c:pt>
                <c:pt idx="88">
                  <c:v>-8.6999999999999993</c:v>
                </c:pt>
                <c:pt idx="89">
                  <c:v>-9.9</c:v>
                </c:pt>
                <c:pt idx="90">
                  <c:v>-17.8</c:v>
                </c:pt>
                <c:pt idx="91">
                  <c:v>-17.899999999999999</c:v>
                </c:pt>
                <c:pt idx="92">
                  <c:v>-18</c:v>
                </c:pt>
                <c:pt idx="93">
                  <c:v>-20.2</c:v>
                </c:pt>
                <c:pt idx="94">
                  <c:v>-21.1</c:v>
                </c:pt>
                <c:pt idx="95">
                  <c:v>-21.5</c:v>
                </c:pt>
                <c:pt idx="96">
                  <c:v>-22</c:v>
                </c:pt>
                <c:pt idx="97">
                  <c:v>-21</c:v>
                </c:pt>
                <c:pt idx="98">
                  <c:v>-23.1</c:v>
                </c:pt>
                <c:pt idx="99">
                  <c:v>-22.5</c:v>
                </c:pt>
                <c:pt idx="100">
                  <c:v>-20.399999999999999</c:v>
                </c:pt>
                <c:pt idx="101">
                  <c:v>-22</c:v>
                </c:pt>
                <c:pt idx="102">
                  <c:v>-23.9</c:v>
                </c:pt>
                <c:pt idx="103">
                  <c:v>-23.9</c:v>
                </c:pt>
                <c:pt idx="104">
                  <c:v>-26.1</c:v>
                </c:pt>
                <c:pt idx="105">
                  <c:v>-28.2</c:v>
                </c:pt>
                <c:pt idx="106">
                  <c:v>-28.9</c:v>
                </c:pt>
                <c:pt idx="107">
                  <c:v>-29.5</c:v>
                </c:pt>
                <c:pt idx="108">
                  <c:v>-28</c:v>
                </c:pt>
                <c:pt idx="109">
                  <c:v>-28.1</c:v>
                </c:pt>
                <c:pt idx="110">
                  <c:v>-28.5</c:v>
                </c:pt>
                <c:pt idx="111">
                  <c:v>-29.2</c:v>
                </c:pt>
                <c:pt idx="112">
                  <c:v>-29.4</c:v>
                </c:pt>
                <c:pt idx="113">
                  <c:v>-30.4</c:v>
                </c:pt>
                <c:pt idx="114">
                  <c:v>-28.7</c:v>
                </c:pt>
                <c:pt idx="115">
                  <c:v>-26.1</c:v>
                </c:pt>
                <c:pt idx="116">
                  <c:v>-28.8</c:v>
                </c:pt>
                <c:pt idx="117">
                  <c:v>-29.5</c:v>
                </c:pt>
                <c:pt idx="118">
                  <c:v>-30.7</c:v>
                </c:pt>
                <c:pt idx="119">
                  <c:v>-30.8</c:v>
                </c:pt>
                <c:pt idx="120">
                  <c:v>-30.6</c:v>
                </c:pt>
                <c:pt idx="121">
                  <c:v>-31.3</c:v>
                </c:pt>
                <c:pt idx="122">
                  <c:v>-29.8</c:v>
                </c:pt>
                <c:pt idx="123">
                  <c:v>-28.2</c:v>
                </c:pt>
                <c:pt idx="124">
                  <c:v>-28.8</c:v>
                </c:pt>
                <c:pt idx="125">
                  <c:v>-26.5</c:v>
                </c:pt>
                <c:pt idx="126">
                  <c:v>-26.2</c:v>
                </c:pt>
                <c:pt idx="127">
                  <c:v>-22.1</c:v>
                </c:pt>
                <c:pt idx="128">
                  <c:v>-22.4</c:v>
                </c:pt>
                <c:pt idx="129">
                  <c:v>-24.6</c:v>
                </c:pt>
                <c:pt idx="130">
                  <c:v>-25.4</c:v>
                </c:pt>
                <c:pt idx="131">
                  <c:v>-27</c:v>
                </c:pt>
                <c:pt idx="132">
                  <c:v>-30.1</c:v>
                </c:pt>
                <c:pt idx="133">
                  <c:v>-28.9</c:v>
                </c:pt>
                <c:pt idx="134">
                  <c:v>-30.5</c:v>
                </c:pt>
                <c:pt idx="135">
                  <c:v>-31.3</c:v>
                </c:pt>
                <c:pt idx="136">
                  <c:v>-31.4</c:v>
                </c:pt>
                <c:pt idx="137">
                  <c:v>-30.4</c:v>
                </c:pt>
                <c:pt idx="138">
                  <c:v>-30.8</c:v>
                </c:pt>
                <c:pt idx="139">
                  <c:v>-31.4</c:v>
                </c:pt>
                <c:pt idx="140">
                  <c:v>-31.3</c:v>
                </c:pt>
                <c:pt idx="141">
                  <c:v>-31.9</c:v>
                </c:pt>
                <c:pt idx="142">
                  <c:v>-31.7</c:v>
                </c:pt>
                <c:pt idx="143">
                  <c:v>-32.700000000000003</c:v>
                </c:pt>
                <c:pt idx="144">
                  <c:v>-32.200000000000003</c:v>
                </c:pt>
                <c:pt idx="145">
                  <c:v>-31.4</c:v>
                </c:pt>
                <c:pt idx="146">
                  <c:v>-29.4</c:v>
                </c:pt>
                <c:pt idx="147">
                  <c:v>-28.8</c:v>
                </c:pt>
                <c:pt idx="148">
                  <c:v>-28.5</c:v>
                </c:pt>
                <c:pt idx="149">
                  <c:v>-27.7</c:v>
                </c:pt>
                <c:pt idx="150">
                  <c:v>-26.1</c:v>
                </c:pt>
                <c:pt idx="151">
                  <c:v>-27.6</c:v>
                </c:pt>
                <c:pt idx="152">
                  <c:v>-29</c:v>
                </c:pt>
                <c:pt idx="153">
                  <c:v>-25.5</c:v>
                </c:pt>
                <c:pt idx="154">
                  <c:v>-27</c:v>
                </c:pt>
                <c:pt idx="155">
                  <c:v>-15.5</c:v>
                </c:pt>
                <c:pt idx="156">
                  <c:v>-15.2</c:v>
                </c:pt>
                <c:pt idx="157">
                  <c:v>-15.7</c:v>
                </c:pt>
                <c:pt idx="158">
                  <c:v>-16.5</c:v>
                </c:pt>
                <c:pt idx="159">
                  <c:v>-20.5</c:v>
                </c:pt>
                <c:pt idx="160">
                  <c:v>-23.1</c:v>
                </c:pt>
                <c:pt idx="161">
                  <c:v>-23.4</c:v>
                </c:pt>
                <c:pt idx="162">
                  <c:v>-25.2</c:v>
                </c:pt>
                <c:pt idx="163">
                  <c:v>-24.9</c:v>
                </c:pt>
                <c:pt idx="164">
                  <c:v>-28.3</c:v>
                </c:pt>
                <c:pt idx="165">
                  <c:v>-28.9</c:v>
                </c:pt>
                <c:pt idx="166">
                  <c:v>-30.6</c:v>
                </c:pt>
                <c:pt idx="167">
                  <c:v>-29.9</c:v>
                </c:pt>
                <c:pt idx="168">
                  <c:v>-30.3</c:v>
                </c:pt>
                <c:pt idx="169">
                  <c:v>-31.1</c:v>
                </c:pt>
                <c:pt idx="170">
                  <c:v>-31.2</c:v>
                </c:pt>
                <c:pt idx="171">
                  <c:v>-30.9</c:v>
                </c:pt>
                <c:pt idx="172">
                  <c:v>-30.8</c:v>
                </c:pt>
                <c:pt idx="173">
                  <c:v>-30.9</c:v>
                </c:pt>
                <c:pt idx="174">
                  <c:v>-30.8</c:v>
                </c:pt>
                <c:pt idx="175">
                  <c:v>-31.7</c:v>
                </c:pt>
                <c:pt idx="176">
                  <c:v>-32.299999999999997</c:v>
                </c:pt>
                <c:pt idx="177">
                  <c:v>-32.5</c:v>
                </c:pt>
                <c:pt idx="178">
                  <c:v>-32.9</c:v>
                </c:pt>
                <c:pt idx="179">
                  <c:v>-32.200000000000003</c:v>
                </c:pt>
                <c:pt idx="180">
                  <c:v>-30.7</c:v>
                </c:pt>
                <c:pt idx="181">
                  <c:v>-30</c:v>
                </c:pt>
                <c:pt idx="182">
                  <c:v>-29.9</c:v>
                </c:pt>
                <c:pt idx="183">
                  <c:v>-28.9</c:v>
                </c:pt>
                <c:pt idx="184">
                  <c:v>-24.8</c:v>
                </c:pt>
                <c:pt idx="185">
                  <c:v>-23.7</c:v>
                </c:pt>
                <c:pt idx="186">
                  <c:v>-23.7</c:v>
                </c:pt>
                <c:pt idx="187">
                  <c:v>-24.7</c:v>
                </c:pt>
                <c:pt idx="188">
                  <c:v>-24.2</c:v>
                </c:pt>
                <c:pt idx="189">
                  <c:v>-22.5</c:v>
                </c:pt>
                <c:pt idx="190">
                  <c:v>-21.4</c:v>
                </c:pt>
                <c:pt idx="191">
                  <c:v>-20</c:v>
                </c:pt>
                <c:pt idx="192">
                  <c:v>-19.3</c:v>
                </c:pt>
                <c:pt idx="193">
                  <c:v>-22</c:v>
                </c:pt>
                <c:pt idx="194">
                  <c:v>-24.6</c:v>
                </c:pt>
                <c:pt idx="195">
                  <c:v>-28.1</c:v>
                </c:pt>
                <c:pt idx="196">
                  <c:v>-30.8</c:v>
                </c:pt>
                <c:pt idx="197">
                  <c:v>-32.799999999999997</c:v>
                </c:pt>
                <c:pt idx="198">
                  <c:v>-34.200000000000003</c:v>
                </c:pt>
                <c:pt idx="199">
                  <c:v>-34.6</c:v>
                </c:pt>
                <c:pt idx="200">
                  <c:v>-34.700000000000003</c:v>
                </c:pt>
                <c:pt idx="201">
                  <c:v>-34.299999999999997</c:v>
                </c:pt>
                <c:pt idx="202">
                  <c:v>-32.6</c:v>
                </c:pt>
                <c:pt idx="203">
                  <c:v>-31.2</c:v>
                </c:pt>
                <c:pt idx="204">
                  <c:v>-28.7</c:v>
                </c:pt>
                <c:pt idx="205">
                  <c:v>-28.7</c:v>
                </c:pt>
                <c:pt idx="206">
                  <c:v>-27.2</c:v>
                </c:pt>
                <c:pt idx="207">
                  <c:v>-26.6</c:v>
                </c:pt>
                <c:pt idx="208">
                  <c:v>-26.4</c:v>
                </c:pt>
                <c:pt idx="209">
                  <c:v>-25.7</c:v>
                </c:pt>
                <c:pt idx="210">
                  <c:v>-26.2</c:v>
                </c:pt>
                <c:pt idx="211">
                  <c:v>-28.3</c:v>
                </c:pt>
                <c:pt idx="212">
                  <c:v>-26.2</c:v>
                </c:pt>
                <c:pt idx="213">
                  <c:v>-22.6</c:v>
                </c:pt>
                <c:pt idx="214">
                  <c:v>-28.4</c:v>
                </c:pt>
                <c:pt idx="215">
                  <c:v>-30.9</c:v>
                </c:pt>
                <c:pt idx="216">
                  <c:v>-31.7</c:v>
                </c:pt>
                <c:pt idx="217">
                  <c:v>-31.7</c:v>
                </c:pt>
                <c:pt idx="218">
                  <c:v>-32.5</c:v>
                </c:pt>
                <c:pt idx="219">
                  <c:v>-33.200000000000003</c:v>
                </c:pt>
                <c:pt idx="220">
                  <c:v>-32.700000000000003</c:v>
                </c:pt>
                <c:pt idx="221">
                  <c:v>-31.3</c:v>
                </c:pt>
                <c:pt idx="222">
                  <c:v>-29.5</c:v>
                </c:pt>
                <c:pt idx="223">
                  <c:v>-28</c:v>
                </c:pt>
                <c:pt idx="224">
                  <c:v>-28.3</c:v>
                </c:pt>
                <c:pt idx="225">
                  <c:v>-29.6</c:v>
                </c:pt>
                <c:pt idx="226">
                  <c:v>-30.4</c:v>
                </c:pt>
                <c:pt idx="227">
                  <c:v>-30.1</c:v>
                </c:pt>
                <c:pt idx="228">
                  <c:v>-29.1</c:v>
                </c:pt>
                <c:pt idx="229">
                  <c:v>-27.3</c:v>
                </c:pt>
                <c:pt idx="230">
                  <c:v>-25.2</c:v>
                </c:pt>
                <c:pt idx="231">
                  <c:v>-21</c:v>
                </c:pt>
                <c:pt idx="232">
                  <c:v>-17.8</c:v>
                </c:pt>
                <c:pt idx="233">
                  <c:v>-18</c:v>
                </c:pt>
                <c:pt idx="234">
                  <c:v>-15.6</c:v>
                </c:pt>
                <c:pt idx="235">
                  <c:v>-7.7</c:v>
                </c:pt>
                <c:pt idx="236">
                  <c:v>-7.7</c:v>
                </c:pt>
                <c:pt idx="237">
                  <c:v>-7.9</c:v>
                </c:pt>
                <c:pt idx="238">
                  <c:v>-10.1</c:v>
                </c:pt>
                <c:pt idx="239">
                  <c:v>-10.8</c:v>
                </c:pt>
                <c:pt idx="240">
                  <c:v>-6.8</c:v>
                </c:pt>
                <c:pt idx="241">
                  <c:v>-6</c:v>
                </c:pt>
                <c:pt idx="242">
                  <c:v>-6</c:v>
                </c:pt>
                <c:pt idx="243">
                  <c:v>-7.6</c:v>
                </c:pt>
                <c:pt idx="244">
                  <c:v>-6.2</c:v>
                </c:pt>
                <c:pt idx="245">
                  <c:v>-5.9</c:v>
                </c:pt>
                <c:pt idx="246">
                  <c:v>-7</c:v>
                </c:pt>
                <c:pt idx="247">
                  <c:v>-8</c:v>
                </c:pt>
                <c:pt idx="248">
                  <c:v>-7.7</c:v>
                </c:pt>
                <c:pt idx="249">
                  <c:v>-7.5</c:v>
                </c:pt>
                <c:pt idx="250">
                  <c:v>-8.6999999999999993</c:v>
                </c:pt>
                <c:pt idx="251">
                  <c:v>-9</c:v>
                </c:pt>
                <c:pt idx="252">
                  <c:v>-8.6999999999999993</c:v>
                </c:pt>
                <c:pt idx="253">
                  <c:v>-8.6</c:v>
                </c:pt>
                <c:pt idx="254">
                  <c:v>-8.3000000000000007</c:v>
                </c:pt>
                <c:pt idx="255">
                  <c:v>-12.3</c:v>
                </c:pt>
                <c:pt idx="256">
                  <c:v>-10.1</c:v>
                </c:pt>
                <c:pt idx="257">
                  <c:v>-11.3</c:v>
                </c:pt>
                <c:pt idx="258">
                  <c:v>-11.8</c:v>
                </c:pt>
                <c:pt idx="259">
                  <c:v>-13.8</c:v>
                </c:pt>
                <c:pt idx="260">
                  <c:v>-10.199999999999999</c:v>
                </c:pt>
                <c:pt idx="261">
                  <c:v>-10.7</c:v>
                </c:pt>
                <c:pt idx="262">
                  <c:v>-8.4</c:v>
                </c:pt>
                <c:pt idx="263">
                  <c:v>-7.8</c:v>
                </c:pt>
                <c:pt idx="264">
                  <c:v>-8.4</c:v>
                </c:pt>
                <c:pt idx="265">
                  <c:v>-9.9</c:v>
                </c:pt>
                <c:pt idx="266">
                  <c:v>-8.1999999999999993</c:v>
                </c:pt>
                <c:pt idx="267">
                  <c:v>-8.3000000000000007</c:v>
                </c:pt>
                <c:pt idx="268">
                  <c:v>-11.8</c:v>
                </c:pt>
                <c:pt idx="269">
                  <c:v>-14.9</c:v>
                </c:pt>
                <c:pt idx="270">
                  <c:v>-15.4</c:v>
                </c:pt>
                <c:pt idx="271">
                  <c:v>-15.1</c:v>
                </c:pt>
                <c:pt idx="272">
                  <c:v>-12.8</c:v>
                </c:pt>
                <c:pt idx="273">
                  <c:v>-12.5</c:v>
                </c:pt>
                <c:pt idx="274">
                  <c:v>-10.5</c:v>
                </c:pt>
                <c:pt idx="275">
                  <c:v>-13.4</c:v>
                </c:pt>
                <c:pt idx="276">
                  <c:v>-15.3</c:v>
                </c:pt>
                <c:pt idx="277">
                  <c:v>-16.399999999999999</c:v>
                </c:pt>
                <c:pt idx="278">
                  <c:v>-16.2</c:v>
                </c:pt>
                <c:pt idx="279">
                  <c:v>-17.5</c:v>
                </c:pt>
                <c:pt idx="280">
                  <c:v>-14.6</c:v>
                </c:pt>
                <c:pt idx="281">
                  <c:v>-15.1</c:v>
                </c:pt>
                <c:pt idx="282">
                  <c:v>-14.1</c:v>
                </c:pt>
                <c:pt idx="283">
                  <c:v>-13.7</c:v>
                </c:pt>
                <c:pt idx="284">
                  <c:v>-13.6</c:v>
                </c:pt>
                <c:pt idx="285">
                  <c:v>-13.5</c:v>
                </c:pt>
                <c:pt idx="286">
                  <c:v>-15.1</c:v>
                </c:pt>
                <c:pt idx="287">
                  <c:v>-14</c:v>
                </c:pt>
                <c:pt idx="288">
                  <c:v>-13.4</c:v>
                </c:pt>
                <c:pt idx="289">
                  <c:v>-13.7</c:v>
                </c:pt>
                <c:pt idx="290">
                  <c:v>-11.4</c:v>
                </c:pt>
                <c:pt idx="291">
                  <c:v>-12.1</c:v>
                </c:pt>
                <c:pt idx="292">
                  <c:v>-12.7</c:v>
                </c:pt>
                <c:pt idx="293">
                  <c:v>-12.6</c:v>
                </c:pt>
                <c:pt idx="294">
                  <c:v>-14.2</c:v>
                </c:pt>
                <c:pt idx="295">
                  <c:v>-12.9</c:v>
                </c:pt>
                <c:pt idx="296">
                  <c:v>-13.1</c:v>
                </c:pt>
                <c:pt idx="297">
                  <c:v>-13.6</c:v>
                </c:pt>
                <c:pt idx="298">
                  <c:v>-11.2</c:v>
                </c:pt>
                <c:pt idx="299">
                  <c:v>-11</c:v>
                </c:pt>
                <c:pt idx="300">
                  <c:v>-9.3000000000000007</c:v>
                </c:pt>
                <c:pt idx="301">
                  <c:v>-6.5</c:v>
                </c:pt>
                <c:pt idx="302">
                  <c:v>-5.2</c:v>
                </c:pt>
                <c:pt idx="303">
                  <c:v>-7.5</c:v>
                </c:pt>
                <c:pt idx="304">
                  <c:v>-12.7</c:v>
                </c:pt>
                <c:pt idx="305">
                  <c:v>-10</c:v>
                </c:pt>
                <c:pt idx="306">
                  <c:v>-8.8000000000000007</c:v>
                </c:pt>
                <c:pt idx="307">
                  <c:v>-15.4</c:v>
                </c:pt>
                <c:pt idx="308">
                  <c:v>-15.3</c:v>
                </c:pt>
                <c:pt idx="309">
                  <c:v>-18.100000000000001</c:v>
                </c:pt>
                <c:pt idx="310">
                  <c:v>-18.3</c:v>
                </c:pt>
                <c:pt idx="311">
                  <c:v>-17.100000000000001</c:v>
                </c:pt>
                <c:pt idx="312">
                  <c:v>-16.100000000000001</c:v>
                </c:pt>
                <c:pt idx="313">
                  <c:v>-10.7</c:v>
                </c:pt>
                <c:pt idx="314">
                  <c:v>-12.2</c:v>
                </c:pt>
                <c:pt idx="315">
                  <c:v>-17.3</c:v>
                </c:pt>
                <c:pt idx="316">
                  <c:v>-17.3</c:v>
                </c:pt>
                <c:pt idx="317">
                  <c:v>-16.899999999999999</c:v>
                </c:pt>
                <c:pt idx="318">
                  <c:v>-16.5</c:v>
                </c:pt>
                <c:pt idx="319">
                  <c:v>-16.3</c:v>
                </c:pt>
                <c:pt idx="320">
                  <c:v>-15.4</c:v>
                </c:pt>
                <c:pt idx="321">
                  <c:v>-13.9</c:v>
                </c:pt>
                <c:pt idx="322">
                  <c:v>-13.6</c:v>
                </c:pt>
                <c:pt idx="323">
                  <c:v>-13.4</c:v>
                </c:pt>
                <c:pt idx="324">
                  <c:v>-12.6</c:v>
                </c:pt>
                <c:pt idx="325">
                  <c:v>-16.5</c:v>
                </c:pt>
                <c:pt idx="326">
                  <c:v>-14.6</c:v>
                </c:pt>
                <c:pt idx="327">
                  <c:v>-11.7</c:v>
                </c:pt>
                <c:pt idx="328">
                  <c:v>-10.5</c:v>
                </c:pt>
                <c:pt idx="329">
                  <c:v>-7.1</c:v>
                </c:pt>
                <c:pt idx="330">
                  <c:v>-7.1</c:v>
                </c:pt>
                <c:pt idx="331">
                  <c:v>-8.9</c:v>
                </c:pt>
                <c:pt idx="332">
                  <c:v>-13.6</c:v>
                </c:pt>
                <c:pt idx="333">
                  <c:v>-9</c:v>
                </c:pt>
                <c:pt idx="334">
                  <c:v>-14.6</c:v>
                </c:pt>
                <c:pt idx="335">
                  <c:v>-14.6</c:v>
                </c:pt>
                <c:pt idx="336">
                  <c:v>-16.5</c:v>
                </c:pt>
                <c:pt idx="337">
                  <c:v>-17.399999999999999</c:v>
                </c:pt>
                <c:pt idx="338">
                  <c:v>-14</c:v>
                </c:pt>
                <c:pt idx="339">
                  <c:v>-10.7</c:v>
                </c:pt>
                <c:pt idx="340">
                  <c:v>-14.2</c:v>
                </c:pt>
                <c:pt idx="341">
                  <c:v>-15.7</c:v>
                </c:pt>
                <c:pt idx="342">
                  <c:v>-15.2</c:v>
                </c:pt>
                <c:pt idx="343">
                  <c:v>-13.7</c:v>
                </c:pt>
                <c:pt idx="344">
                  <c:v>-11.8</c:v>
                </c:pt>
                <c:pt idx="345">
                  <c:v>-10.4</c:v>
                </c:pt>
                <c:pt idx="346">
                  <c:v>-6.7</c:v>
                </c:pt>
                <c:pt idx="347">
                  <c:v>-4.2</c:v>
                </c:pt>
                <c:pt idx="348">
                  <c:v>-3.8</c:v>
                </c:pt>
                <c:pt idx="349">
                  <c:v>-5.4</c:v>
                </c:pt>
                <c:pt idx="350">
                  <c:v>-3.9</c:v>
                </c:pt>
                <c:pt idx="351">
                  <c:v>-6.1</c:v>
                </c:pt>
                <c:pt idx="352">
                  <c:v>-6</c:v>
                </c:pt>
                <c:pt idx="353">
                  <c:v>-6.6</c:v>
                </c:pt>
                <c:pt idx="354">
                  <c:v>-7.4</c:v>
                </c:pt>
                <c:pt idx="355">
                  <c:v>-5.5</c:v>
                </c:pt>
                <c:pt idx="356">
                  <c:v>-4.2</c:v>
                </c:pt>
                <c:pt idx="357">
                  <c:v>-3.5</c:v>
                </c:pt>
                <c:pt idx="358">
                  <c:v>-2.4</c:v>
                </c:pt>
                <c:pt idx="359">
                  <c:v>-3.3</c:v>
                </c:pt>
                <c:pt idx="360">
                  <c:v>-3.1</c:v>
                </c:pt>
                <c:pt idx="361">
                  <c:v>-4.8</c:v>
                </c:pt>
                <c:pt idx="362">
                  <c:v>-5.8</c:v>
                </c:pt>
                <c:pt idx="363">
                  <c:v>-6.3</c:v>
                </c:pt>
                <c:pt idx="364">
                  <c:v>-11.1</c:v>
                </c:pt>
                <c:pt idx="365">
                  <c:v>-8.6999999999999993</c:v>
                </c:pt>
                <c:pt idx="366">
                  <c:v>-7.5</c:v>
                </c:pt>
                <c:pt idx="367">
                  <c:v>-8.8000000000000007</c:v>
                </c:pt>
                <c:pt idx="368">
                  <c:v>-12.1</c:v>
                </c:pt>
                <c:pt idx="369">
                  <c:v>-14.1</c:v>
                </c:pt>
                <c:pt idx="370">
                  <c:v>-12.6</c:v>
                </c:pt>
                <c:pt idx="371">
                  <c:v>-13.7</c:v>
                </c:pt>
                <c:pt idx="372">
                  <c:v>-14</c:v>
                </c:pt>
                <c:pt idx="373">
                  <c:v>-13.7</c:v>
                </c:pt>
                <c:pt idx="374">
                  <c:v>-12.8</c:v>
                </c:pt>
                <c:pt idx="375">
                  <c:v>-12.5</c:v>
                </c:pt>
                <c:pt idx="376">
                  <c:v>-11.1</c:v>
                </c:pt>
                <c:pt idx="377">
                  <c:v>-12.4</c:v>
                </c:pt>
                <c:pt idx="378">
                  <c:v>-13.5</c:v>
                </c:pt>
                <c:pt idx="379">
                  <c:v>-14.5</c:v>
                </c:pt>
                <c:pt idx="380">
                  <c:v>-17.2</c:v>
                </c:pt>
                <c:pt idx="381">
                  <c:v>-17.2</c:v>
                </c:pt>
                <c:pt idx="382">
                  <c:v>-9.3000000000000007</c:v>
                </c:pt>
                <c:pt idx="383">
                  <c:v>-10.199999999999999</c:v>
                </c:pt>
                <c:pt idx="384">
                  <c:v>-8.8000000000000007</c:v>
                </c:pt>
                <c:pt idx="385">
                  <c:v>-13.5</c:v>
                </c:pt>
                <c:pt idx="386">
                  <c:v>-18.8</c:v>
                </c:pt>
                <c:pt idx="387">
                  <c:v>-19.2</c:v>
                </c:pt>
                <c:pt idx="388">
                  <c:v>-18.899999999999999</c:v>
                </c:pt>
                <c:pt idx="389">
                  <c:v>-22.6</c:v>
                </c:pt>
                <c:pt idx="390">
                  <c:v>-22.5</c:v>
                </c:pt>
                <c:pt idx="391">
                  <c:v>-22.8</c:v>
                </c:pt>
                <c:pt idx="392">
                  <c:v>-18.3</c:v>
                </c:pt>
                <c:pt idx="393">
                  <c:v>-17.2</c:v>
                </c:pt>
                <c:pt idx="394">
                  <c:v>-11.1</c:v>
                </c:pt>
                <c:pt idx="395">
                  <c:v>-14.6</c:v>
                </c:pt>
                <c:pt idx="396">
                  <c:v>-13.2</c:v>
                </c:pt>
                <c:pt idx="397">
                  <c:v>-7</c:v>
                </c:pt>
                <c:pt idx="398">
                  <c:v>-8.3000000000000007</c:v>
                </c:pt>
                <c:pt idx="399">
                  <c:v>-7.7</c:v>
                </c:pt>
                <c:pt idx="400">
                  <c:v>-21.1</c:v>
                </c:pt>
                <c:pt idx="401">
                  <c:v>-21.2</c:v>
                </c:pt>
                <c:pt idx="402">
                  <c:v>-21.5</c:v>
                </c:pt>
                <c:pt idx="403">
                  <c:v>-22.8</c:v>
                </c:pt>
                <c:pt idx="404">
                  <c:v>-22.7</c:v>
                </c:pt>
                <c:pt idx="405">
                  <c:v>-22</c:v>
                </c:pt>
                <c:pt idx="406">
                  <c:v>-19.7</c:v>
                </c:pt>
                <c:pt idx="407">
                  <c:v>-26.2</c:v>
                </c:pt>
                <c:pt idx="408">
                  <c:v>-25.5</c:v>
                </c:pt>
                <c:pt idx="409">
                  <c:v>-24.7</c:v>
                </c:pt>
                <c:pt idx="410">
                  <c:v>-25.6</c:v>
                </c:pt>
                <c:pt idx="411">
                  <c:v>-26.7</c:v>
                </c:pt>
                <c:pt idx="412">
                  <c:v>-25.9</c:v>
                </c:pt>
                <c:pt idx="413">
                  <c:v>-26.2</c:v>
                </c:pt>
                <c:pt idx="414">
                  <c:v>-26.6</c:v>
                </c:pt>
                <c:pt idx="415">
                  <c:v>-27</c:v>
                </c:pt>
                <c:pt idx="416">
                  <c:v>-25.2</c:v>
                </c:pt>
                <c:pt idx="417">
                  <c:v>-24.6</c:v>
                </c:pt>
                <c:pt idx="418">
                  <c:v>-26.1</c:v>
                </c:pt>
                <c:pt idx="419">
                  <c:v>-26.9</c:v>
                </c:pt>
                <c:pt idx="420">
                  <c:v>-27.3</c:v>
                </c:pt>
                <c:pt idx="421">
                  <c:v>-26.3</c:v>
                </c:pt>
                <c:pt idx="422">
                  <c:v>-26.6</c:v>
                </c:pt>
                <c:pt idx="423">
                  <c:v>-26.8</c:v>
                </c:pt>
                <c:pt idx="424">
                  <c:v>-25.8</c:v>
                </c:pt>
                <c:pt idx="425">
                  <c:v>-22.2</c:v>
                </c:pt>
                <c:pt idx="426">
                  <c:v>-21.3</c:v>
                </c:pt>
                <c:pt idx="427">
                  <c:v>-26.5</c:v>
                </c:pt>
                <c:pt idx="428">
                  <c:v>-28.6</c:v>
                </c:pt>
                <c:pt idx="429">
                  <c:v>-27.7</c:v>
                </c:pt>
                <c:pt idx="430">
                  <c:v>-31.1</c:v>
                </c:pt>
                <c:pt idx="431">
                  <c:v>-31.5</c:v>
                </c:pt>
                <c:pt idx="432">
                  <c:v>-32</c:v>
                </c:pt>
                <c:pt idx="433">
                  <c:v>-31.1</c:v>
                </c:pt>
                <c:pt idx="434">
                  <c:v>-31</c:v>
                </c:pt>
                <c:pt idx="435">
                  <c:v>-30.4</c:v>
                </c:pt>
                <c:pt idx="436">
                  <c:v>-29.8</c:v>
                </c:pt>
                <c:pt idx="437">
                  <c:v>-30.4</c:v>
                </c:pt>
                <c:pt idx="438">
                  <c:v>-28.3</c:v>
                </c:pt>
                <c:pt idx="439">
                  <c:v>-27.2</c:v>
                </c:pt>
                <c:pt idx="440">
                  <c:v>-27.2</c:v>
                </c:pt>
                <c:pt idx="441">
                  <c:v>-27.7</c:v>
                </c:pt>
                <c:pt idx="442">
                  <c:v>-29.7</c:v>
                </c:pt>
                <c:pt idx="443">
                  <c:v>-32</c:v>
                </c:pt>
                <c:pt idx="444">
                  <c:v>-33.1</c:v>
                </c:pt>
                <c:pt idx="445">
                  <c:v>-32.9</c:v>
                </c:pt>
                <c:pt idx="446">
                  <c:v>-32.700000000000003</c:v>
                </c:pt>
                <c:pt idx="447">
                  <c:v>-31.9</c:v>
                </c:pt>
                <c:pt idx="448">
                  <c:v>-30.4</c:v>
                </c:pt>
                <c:pt idx="449">
                  <c:v>-27.5</c:v>
                </c:pt>
                <c:pt idx="450">
                  <c:v>-26.4</c:v>
                </c:pt>
                <c:pt idx="451">
                  <c:v>-27.2</c:v>
                </c:pt>
                <c:pt idx="452">
                  <c:v>-27.2</c:v>
                </c:pt>
                <c:pt idx="453">
                  <c:v>-30.5</c:v>
                </c:pt>
                <c:pt idx="454">
                  <c:v>-34.4</c:v>
                </c:pt>
                <c:pt idx="455">
                  <c:v>-36.1</c:v>
                </c:pt>
                <c:pt idx="456">
                  <c:v>-35.799999999999997</c:v>
                </c:pt>
                <c:pt idx="457">
                  <c:v>-34.5</c:v>
                </c:pt>
                <c:pt idx="458">
                  <c:v>-34.4</c:v>
                </c:pt>
                <c:pt idx="459">
                  <c:v>-34.700000000000003</c:v>
                </c:pt>
                <c:pt idx="460">
                  <c:v>-35.200000000000003</c:v>
                </c:pt>
                <c:pt idx="461">
                  <c:v>-33.700000000000003</c:v>
                </c:pt>
                <c:pt idx="462">
                  <c:v>-33.1</c:v>
                </c:pt>
                <c:pt idx="463">
                  <c:v>-33.1</c:v>
                </c:pt>
                <c:pt idx="464">
                  <c:v>-31.7</c:v>
                </c:pt>
                <c:pt idx="465">
                  <c:v>-32.200000000000003</c:v>
                </c:pt>
                <c:pt idx="466">
                  <c:v>-32</c:v>
                </c:pt>
                <c:pt idx="467">
                  <c:v>-31.7</c:v>
                </c:pt>
                <c:pt idx="468">
                  <c:v>-35.1</c:v>
                </c:pt>
                <c:pt idx="469">
                  <c:v>-34.700000000000003</c:v>
                </c:pt>
                <c:pt idx="470">
                  <c:v>-35.1</c:v>
                </c:pt>
                <c:pt idx="471">
                  <c:v>-34</c:v>
                </c:pt>
                <c:pt idx="472">
                  <c:v>-36.5</c:v>
                </c:pt>
                <c:pt idx="473">
                  <c:v>-37</c:v>
                </c:pt>
                <c:pt idx="474">
                  <c:v>-35.6</c:v>
                </c:pt>
                <c:pt idx="475">
                  <c:v>-32.9</c:v>
                </c:pt>
                <c:pt idx="476">
                  <c:v>-31.9</c:v>
                </c:pt>
                <c:pt idx="477">
                  <c:v>-29.6</c:v>
                </c:pt>
                <c:pt idx="478">
                  <c:v>-27.1</c:v>
                </c:pt>
                <c:pt idx="479">
                  <c:v>-26.1</c:v>
                </c:pt>
                <c:pt idx="480">
                  <c:v>-25.1</c:v>
                </c:pt>
                <c:pt idx="481">
                  <c:v>-23.8</c:v>
                </c:pt>
                <c:pt idx="482">
                  <c:v>-21.9</c:v>
                </c:pt>
                <c:pt idx="483">
                  <c:v>-17.899999999999999</c:v>
                </c:pt>
                <c:pt idx="484">
                  <c:v>-16.899999999999999</c:v>
                </c:pt>
                <c:pt idx="485">
                  <c:v>-22.1</c:v>
                </c:pt>
                <c:pt idx="486">
                  <c:v>-30.4</c:v>
                </c:pt>
                <c:pt idx="487">
                  <c:v>-30.2</c:v>
                </c:pt>
                <c:pt idx="488">
                  <c:v>-27.5</c:v>
                </c:pt>
                <c:pt idx="489">
                  <c:v>-28.5</c:v>
                </c:pt>
                <c:pt idx="490">
                  <c:v>-31</c:v>
                </c:pt>
                <c:pt idx="491">
                  <c:v>-29.3</c:v>
                </c:pt>
                <c:pt idx="492">
                  <c:v>-27.3</c:v>
                </c:pt>
                <c:pt idx="493">
                  <c:v>-21.5</c:v>
                </c:pt>
                <c:pt idx="494">
                  <c:v>-21.7</c:v>
                </c:pt>
                <c:pt idx="495">
                  <c:v>-21.9</c:v>
                </c:pt>
                <c:pt idx="496">
                  <c:v>-22.6</c:v>
                </c:pt>
                <c:pt idx="497">
                  <c:v>-24.7</c:v>
                </c:pt>
                <c:pt idx="498">
                  <c:v>-26.5</c:v>
                </c:pt>
                <c:pt idx="499">
                  <c:v>-26.8</c:v>
                </c:pt>
                <c:pt idx="500">
                  <c:v>-25.4</c:v>
                </c:pt>
                <c:pt idx="501">
                  <c:v>-25.1</c:v>
                </c:pt>
                <c:pt idx="502">
                  <c:v>-26.1</c:v>
                </c:pt>
                <c:pt idx="503">
                  <c:v>-26.5</c:v>
                </c:pt>
                <c:pt idx="504">
                  <c:v>-28.1</c:v>
                </c:pt>
                <c:pt idx="505">
                  <c:v>-23.6</c:v>
                </c:pt>
                <c:pt idx="506">
                  <c:v>-30.7</c:v>
                </c:pt>
                <c:pt idx="507">
                  <c:v>-29.3</c:v>
                </c:pt>
                <c:pt idx="508">
                  <c:v>-28.8</c:v>
                </c:pt>
                <c:pt idx="509">
                  <c:v>-28.4</c:v>
                </c:pt>
                <c:pt idx="510">
                  <c:v>-26.3</c:v>
                </c:pt>
                <c:pt idx="511">
                  <c:v>-25.2</c:v>
                </c:pt>
                <c:pt idx="512">
                  <c:v>-26.6</c:v>
                </c:pt>
                <c:pt idx="513">
                  <c:v>-27.6</c:v>
                </c:pt>
                <c:pt idx="514">
                  <c:v>-29.6</c:v>
                </c:pt>
                <c:pt idx="515">
                  <c:v>-30.7</c:v>
                </c:pt>
                <c:pt idx="516">
                  <c:v>-32.700000000000003</c:v>
                </c:pt>
                <c:pt idx="517">
                  <c:v>-32.299999999999997</c:v>
                </c:pt>
                <c:pt idx="518">
                  <c:v>-33.1</c:v>
                </c:pt>
                <c:pt idx="519">
                  <c:v>-30.5</c:v>
                </c:pt>
                <c:pt idx="520">
                  <c:v>-29.9</c:v>
                </c:pt>
                <c:pt idx="521">
                  <c:v>-31.7</c:v>
                </c:pt>
                <c:pt idx="522">
                  <c:v>-32.799999999999997</c:v>
                </c:pt>
                <c:pt idx="523">
                  <c:v>-32.1</c:v>
                </c:pt>
                <c:pt idx="524">
                  <c:v>-34.1</c:v>
                </c:pt>
                <c:pt idx="525">
                  <c:v>-33.5</c:v>
                </c:pt>
                <c:pt idx="526">
                  <c:v>-29.4</c:v>
                </c:pt>
                <c:pt idx="527">
                  <c:v>-25.2</c:v>
                </c:pt>
                <c:pt idx="528">
                  <c:v>-26.9</c:v>
                </c:pt>
                <c:pt idx="529">
                  <c:v>-28.7</c:v>
                </c:pt>
                <c:pt idx="530">
                  <c:v>-28.9</c:v>
                </c:pt>
                <c:pt idx="531">
                  <c:v>-27.3</c:v>
                </c:pt>
                <c:pt idx="532">
                  <c:v>-22</c:v>
                </c:pt>
                <c:pt idx="533">
                  <c:v>-21.3</c:v>
                </c:pt>
                <c:pt idx="534">
                  <c:v>-20.8</c:v>
                </c:pt>
                <c:pt idx="535">
                  <c:v>-23.8</c:v>
                </c:pt>
                <c:pt idx="536">
                  <c:v>-26.1</c:v>
                </c:pt>
                <c:pt idx="537">
                  <c:v>-27.5</c:v>
                </c:pt>
                <c:pt idx="538">
                  <c:v>-28.6</c:v>
                </c:pt>
                <c:pt idx="539">
                  <c:v>-29.4</c:v>
                </c:pt>
                <c:pt idx="540">
                  <c:v>-31.3</c:v>
                </c:pt>
                <c:pt idx="541">
                  <c:v>-32.9</c:v>
                </c:pt>
                <c:pt idx="542">
                  <c:v>-31.7</c:v>
                </c:pt>
                <c:pt idx="543">
                  <c:v>-29.6</c:v>
                </c:pt>
                <c:pt idx="544">
                  <c:v>-30.3</c:v>
                </c:pt>
                <c:pt idx="545">
                  <c:v>-32.299999999999997</c:v>
                </c:pt>
                <c:pt idx="546">
                  <c:v>-32.9</c:v>
                </c:pt>
                <c:pt idx="547">
                  <c:v>-34</c:v>
                </c:pt>
                <c:pt idx="548">
                  <c:v>-33.200000000000003</c:v>
                </c:pt>
                <c:pt idx="549">
                  <c:v>-33.799999999999997</c:v>
                </c:pt>
                <c:pt idx="550">
                  <c:v>-30.5</c:v>
                </c:pt>
                <c:pt idx="551">
                  <c:v>-28.7</c:v>
                </c:pt>
                <c:pt idx="552">
                  <c:v>-28.5</c:v>
                </c:pt>
                <c:pt idx="553">
                  <c:v>-30.8</c:v>
                </c:pt>
                <c:pt idx="554">
                  <c:v>-31.1</c:v>
                </c:pt>
                <c:pt idx="555">
                  <c:v>-31.4</c:v>
                </c:pt>
                <c:pt idx="556">
                  <c:v>-32.5</c:v>
                </c:pt>
                <c:pt idx="557">
                  <c:v>-34.700000000000003</c:v>
                </c:pt>
                <c:pt idx="558">
                  <c:v>-33.299999999999997</c:v>
                </c:pt>
                <c:pt idx="559">
                  <c:v>-30.2</c:v>
                </c:pt>
                <c:pt idx="560">
                  <c:v>-30.3</c:v>
                </c:pt>
                <c:pt idx="561">
                  <c:v>-30.9</c:v>
                </c:pt>
                <c:pt idx="562">
                  <c:v>-29.9</c:v>
                </c:pt>
                <c:pt idx="563">
                  <c:v>-28.5</c:v>
                </c:pt>
                <c:pt idx="564">
                  <c:v>-28.8</c:v>
                </c:pt>
                <c:pt idx="565">
                  <c:v>-28.7</c:v>
                </c:pt>
                <c:pt idx="566">
                  <c:v>-27.2</c:v>
                </c:pt>
                <c:pt idx="567">
                  <c:v>-27.5</c:v>
                </c:pt>
                <c:pt idx="568">
                  <c:v>-29.6</c:v>
                </c:pt>
                <c:pt idx="569">
                  <c:v>-31.6</c:v>
                </c:pt>
                <c:pt idx="570">
                  <c:v>-31.3</c:v>
                </c:pt>
                <c:pt idx="571">
                  <c:v>-31.8</c:v>
                </c:pt>
                <c:pt idx="572">
                  <c:v>-31.3</c:v>
                </c:pt>
                <c:pt idx="573">
                  <c:v>-28.5</c:v>
                </c:pt>
                <c:pt idx="574">
                  <c:v>-27.7</c:v>
                </c:pt>
                <c:pt idx="575">
                  <c:v>-26.3</c:v>
                </c:pt>
                <c:pt idx="576">
                  <c:v>-26.8</c:v>
                </c:pt>
                <c:pt idx="577">
                  <c:v>-27.8</c:v>
                </c:pt>
                <c:pt idx="578">
                  <c:v>-28.6</c:v>
                </c:pt>
                <c:pt idx="579">
                  <c:v>-29.2</c:v>
                </c:pt>
                <c:pt idx="580">
                  <c:v>-27.9</c:v>
                </c:pt>
                <c:pt idx="581">
                  <c:v>-28.8</c:v>
                </c:pt>
                <c:pt idx="582">
                  <c:v>-25.8</c:v>
                </c:pt>
                <c:pt idx="583">
                  <c:v>-24.5</c:v>
                </c:pt>
                <c:pt idx="584">
                  <c:v>-24.2</c:v>
                </c:pt>
                <c:pt idx="585">
                  <c:v>-23.6</c:v>
                </c:pt>
                <c:pt idx="586">
                  <c:v>-25.1</c:v>
                </c:pt>
                <c:pt idx="587">
                  <c:v>-25.5</c:v>
                </c:pt>
                <c:pt idx="588">
                  <c:v>-25.9</c:v>
                </c:pt>
                <c:pt idx="589">
                  <c:v>-25.8</c:v>
                </c:pt>
                <c:pt idx="590">
                  <c:v>-25.3</c:v>
                </c:pt>
                <c:pt idx="591">
                  <c:v>-26</c:v>
                </c:pt>
                <c:pt idx="592">
                  <c:v>-27.5</c:v>
                </c:pt>
                <c:pt idx="593">
                  <c:v>-27.5</c:v>
                </c:pt>
                <c:pt idx="594">
                  <c:v>-24.5</c:v>
                </c:pt>
                <c:pt idx="595">
                  <c:v>-22.4</c:v>
                </c:pt>
                <c:pt idx="596">
                  <c:v>-22.8</c:v>
                </c:pt>
                <c:pt idx="597">
                  <c:v>-20.9</c:v>
                </c:pt>
                <c:pt idx="598">
                  <c:v>-19.8</c:v>
                </c:pt>
                <c:pt idx="599">
                  <c:v>-19.7</c:v>
                </c:pt>
                <c:pt idx="600">
                  <c:v>-22.9</c:v>
                </c:pt>
                <c:pt idx="601">
                  <c:v>-21.9</c:v>
                </c:pt>
                <c:pt idx="602">
                  <c:v>-20</c:v>
                </c:pt>
                <c:pt idx="603">
                  <c:v>-22.8</c:v>
                </c:pt>
                <c:pt idx="604">
                  <c:v>-25.7</c:v>
                </c:pt>
                <c:pt idx="605">
                  <c:v>-25</c:v>
                </c:pt>
                <c:pt idx="606">
                  <c:v>-25.5</c:v>
                </c:pt>
                <c:pt idx="607">
                  <c:v>-28</c:v>
                </c:pt>
                <c:pt idx="608">
                  <c:v>-29.9</c:v>
                </c:pt>
                <c:pt idx="609">
                  <c:v>-31.5</c:v>
                </c:pt>
                <c:pt idx="610">
                  <c:v>-26.9</c:v>
                </c:pt>
                <c:pt idx="611">
                  <c:v>-25.7</c:v>
                </c:pt>
                <c:pt idx="612">
                  <c:v>-25.8</c:v>
                </c:pt>
                <c:pt idx="613">
                  <c:v>-25.5</c:v>
                </c:pt>
                <c:pt idx="614">
                  <c:v>-24.8</c:v>
                </c:pt>
                <c:pt idx="615">
                  <c:v>-28</c:v>
                </c:pt>
                <c:pt idx="616">
                  <c:v>-30.1</c:v>
                </c:pt>
                <c:pt idx="617">
                  <c:v>-27.8</c:v>
                </c:pt>
                <c:pt idx="618">
                  <c:v>-25.2</c:v>
                </c:pt>
                <c:pt idx="619">
                  <c:v>-25.7</c:v>
                </c:pt>
                <c:pt idx="620">
                  <c:v>-28</c:v>
                </c:pt>
                <c:pt idx="621">
                  <c:v>-29.7</c:v>
                </c:pt>
                <c:pt idx="622">
                  <c:v>-28.4</c:v>
                </c:pt>
                <c:pt idx="623">
                  <c:v>-27</c:v>
                </c:pt>
                <c:pt idx="624">
                  <c:v>-27</c:v>
                </c:pt>
                <c:pt idx="625">
                  <c:v>-25.3</c:v>
                </c:pt>
                <c:pt idx="626">
                  <c:v>-21.8</c:v>
                </c:pt>
                <c:pt idx="627">
                  <c:v>-20.3</c:v>
                </c:pt>
                <c:pt idx="628">
                  <c:v>-20.399999999999999</c:v>
                </c:pt>
                <c:pt idx="629">
                  <c:v>-20</c:v>
                </c:pt>
                <c:pt idx="630">
                  <c:v>-20.9</c:v>
                </c:pt>
                <c:pt idx="631">
                  <c:v>-21.8</c:v>
                </c:pt>
                <c:pt idx="632">
                  <c:v>-22.8</c:v>
                </c:pt>
                <c:pt idx="633">
                  <c:v>-21.7</c:v>
                </c:pt>
                <c:pt idx="634">
                  <c:v>-20.7</c:v>
                </c:pt>
                <c:pt idx="635">
                  <c:v>-21.9</c:v>
                </c:pt>
                <c:pt idx="636">
                  <c:v>-23.9</c:v>
                </c:pt>
                <c:pt idx="637">
                  <c:v>-25.4</c:v>
                </c:pt>
                <c:pt idx="638">
                  <c:v>-26.6</c:v>
                </c:pt>
                <c:pt idx="639">
                  <c:v>-27.5</c:v>
                </c:pt>
                <c:pt idx="640">
                  <c:v>-27.5</c:v>
                </c:pt>
                <c:pt idx="641">
                  <c:v>-24.6</c:v>
                </c:pt>
                <c:pt idx="642">
                  <c:v>-22.8</c:v>
                </c:pt>
                <c:pt idx="643">
                  <c:v>-21.3</c:v>
                </c:pt>
                <c:pt idx="644">
                  <c:v>-23.3</c:v>
                </c:pt>
                <c:pt idx="645">
                  <c:v>-23.1</c:v>
                </c:pt>
                <c:pt idx="646">
                  <c:v>-22.2</c:v>
                </c:pt>
                <c:pt idx="647">
                  <c:v>-26.1</c:v>
                </c:pt>
                <c:pt idx="648">
                  <c:v>-24.1</c:v>
                </c:pt>
                <c:pt idx="649">
                  <c:v>-21.7</c:v>
                </c:pt>
                <c:pt idx="650">
                  <c:v>-22.3</c:v>
                </c:pt>
                <c:pt idx="651">
                  <c:v>-24.2</c:v>
                </c:pt>
                <c:pt idx="652">
                  <c:v>-24.9</c:v>
                </c:pt>
                <c:pt idx="653">
                  <c:v>-25.2</c:v>
                </c:pt>
                <c:pt idx="654">
                  <c:v>-24.6</c:v>
                </c:pt>
                <c:pt idx="655">
                  <c:v>-23.7</c:v>
                </c:pt>
                <c:pt idx="656">
                  <c:v>-21.5</c:v>
                </c:pt>
                <c:pt idx="657">
                  <c:v>-20.7</c:v>
                </c:pt>
                <c:pt idx="658">
                  <c:v>-20</c:v>
                </c:pt>
                <c:pt idx="659">
                  <c:v>-20.5</c:v>
                </c:pt>
                <c:pt idx="660">
                  <c:v>-21.7</c:v>
                </c:pt>
                <c:pt idx="661">
                  <c:v>-21.9</c:v>
                </c:pt>
                <c:pt idx="662">
                  <c:v>-23.4</c:v>
                </c:pt>
                <c:pt idx="663">
                  <c:v>-21.8</c:v>
                </c:pt>
                <c:pt idx="664">
                  <c:v>-19.5</c:v>
                </c:pt>
                <c:pt idx="665">
                  <c:v>-18.100000000000001</c:v>
                </c:pt>
                <c:pt idx="666">
                  <c:v>-20</c:v>
                </c:pt>
                <c:pt idx="667">
                  <c:v>-20.6</c:v>
                </c:pt>
                <c:pt idx="668">
                  <c:v>-20.2</c:v>
                </c:pt>
                <c:pt idx="669">
                  <c:v>-18.100000000000001</c:v>
                </c:pt>
                <c:pt idx="670">
                  <c:v>-17.5</c:v>
                </c:pt>
                <c:pt idx="671">
                  <c:v>-17.600000000000001</c:v>
                </c:pt>
                <c:pt idx="672">
                  <c:v>-17.2</c:v>
                </c:pt>
                <c:pt idx="673">
                  <c:v>-13.5</c:v>
                </c:pt>
                <c:pt idx="674">
                  <c:v>-12.5</c:v>
                </c:pt>
                <c:pt idx="675">
                  <c:v>-14.4</c:v>
                </c:pt>
                <c:pt idx="676">
                  <c:v>-17.3</c:v>
                </c:pt>
                <c:pt idx="677">
                  <c:v>-19.2</c:v>
                </c:pt>
                <c:pt idx="678">
                  <c:v>-21.8</c:v>
                </c:pt>
                <c:pt idx="679">
                  <c:v>-22.7</c:v>
                </c:pt>
                <c:pt idx="680">
                  <c:v>-20.3</c:v>
                </c:pt>
                <c:pt idx="681">
                  <c:v>-16.899999999999999</c:v>
                </c:pt>
                <c:pt idx="682">
                  <c:v>-14.9</c:v>
                </c:pt>
                <c:pt idx="683">
                  <c:v>-17.2</c:v>
                </c:pt>
                <c:pt idx="684">
                  <c:v>-19</c:v>
                </c:pt>
                <c:pt idx="685">
                  <c:v>-21.1</c:v>
                </c:pt>
                <c:pt idx="686">
                  <c:v>-23.4</c:v>
                </c:pt>
                <c:pt idx="687">
                  <c:v>-21.2</c:v>
                </c:pt>
                <c:pt idx="688">
                  <c:v>-15.8</c:v>
                </c:pt>
                <c:pt idx="689">
                  <c:v>-13.5</c:v>
                </c:pt>
                <c:pt idx="690">
                  <c:v>-11.7</c:v>
                </c:pt>
                <c:pt idx="691">
                  <c:v>-12.9</c:v>
                </c:pt>
                <c:pt idx="692">
                  <c:v>-16.600000000000001</c:v>
                </c:pt>
                <c:pt idx="693">
                  <c:v>-16</c:v>
                </c:pt>
                <c:pt idx="694">
                  <c:v>-15.4</c:v>
                </c:pt>
                <c:pt idx="695">
                  <c:v>-12.9</c:v>
                </c:pt>
                <c:pt idx="696">
                  <c:v>-11.1</c:v>
                </c:pt>
                <c:pt idx="697">
                  <c:v>-9.1999999999999993</c:v>
                </c:pt>
                <c:pt idx="698">
                  <c:v>-10.4</c:v>
                </c:pt>
                <c:pt idx="699">
                  <c:v>-15.6</c:v>
                </c:pt>
                <c:pt idx="700">
                  <c:v>-17.100000000000001</c:v>
                </c:pt>
                <c:pt idx="701">
                  <c:v>-16.899999999999999</c:v>
                </c:pt>
                <c:pt idx="702">
                  <c:v>-15.2</c:v>
                </c:pt>
                <c:pt idx="703">
                  <c:v>-14</c:v>
                </c:pt>
                <c:pt idx="704">
                  <c:v>-11.6</c:v>
                </c:pt>
                <c:pt idx="705">
                  <c:v>-9.6</c:v>
                </c:pt>
                <c:pt idx="706">
                  <c:v>-8.8000000000000007</c:v>
                </c:pt>
                <c:pt idx="707">
                  <c:v>-9.1999999999999993</c:v>
                </c:pt>
                <c:pt idx="708">
                  <c:v>-9.1999999999999993</c:v>
                </c:pt>
                <c:pt idx="709">
                  <c:v>-9.3000000000000007</c:v>
                </c:pt>
                <c:pt idx="710">
                  <c:v>-11.2</c:v>
                </c:pt>
                <c:pt idx="711">
                  <c:v>-11.4</c:v>
                </c:pt>
                <c:pt idx="712">
                  <c:v>-10.8</c:v>
                </c:pt>
                <c:pt idx="713">
                  <c:v>-10.9</c:v>
                </c:pt>
                <c:pt idx="714">
                  <c:v>-11.9</c:v>
                </c:pt>
                <c:pt idx="715">
                  <c:v>-13.1</c:v>
                </c:pt>
                <c:pt idx="716">
                  <c:v>-13.9</c:v>
                </c:pt>
                <c:pt idx="717">
                  <c:v>-16.3</c:v>
                </c:pt>
                <c:pt idx="718">
                  <c:v>-13.7</c:v>
                </c:pt>
                <c:pt idx="719">
                  <c:v>-12.1</c:v>
                </c:pt>
                <c:pt idx="720">
                  <c:v>-9.6</c:v>
                </c:pt>
                <c:pt idx="721">
                  <c:v>-7.9</c:v>
                </c:pt>
                <c:pt idx="722">
                  <c:v>-8.4</c:v>
                </c:pt>
                <c:pt idx="723">
                  <c:v>-12.2</c:v>
                </c:pt>
                <c:pt idx="724">
                  <c:v>-14.8</c:v>
                </c:pt>
                <c:pt idx="725">
                  <c:v>-15.5</c:v>
                </c:pt>
                <c:pt idx="726">
                  <c:v>-14.8</c:v>
                </c:pt>
                <c:pt idx="727">
                  <c:v>-13.2</c:v>
                </c:pt>
                <c:pt idx="728">
                  <c:v>-7.9</c:v>
                </c:pt>
                <c:pt idx="729">
                  <c:v>-6.7</c:v>
                </c:pt>
                <c:pt idx="730">
                  <c:v>-5.7</c:v>
                </c:pt>
                <c:pt idx="731">
                  <c:v>-9.8000000000000007</c:v>
                </c:pt>
                <c:pt idx="732">
                  <c:v>-13.6</c:v>
                </c:pt>
                <c:pt idx="733">
                  <c:v>-11.5</c:v>
                </c:pt>
                <c:pt idx="734">
                  <c:v>-9.1999999999999993</c:v>
                </c:pt>
                <c:pt idx="735">
                  <c:v>-9.5</c:v>
                </c:pt>
                <c:pt idx="736">
                  <c:v>-8.6999999999999993</c:v>
                </c:pt>
                <c:pt idx="737">
                  <c:v>-7.8</c:v>
                </c:pt>
                <c:pt idx="738">
                  <c:v>-8.5</c:v>
                </c:pt>
                <c:pt idx="739">
                  <c:v>-11.9</c:v>
                </c:pt>
                <c:pt idx="740">
                  <c:v>-11.3</c:v>
                </c:pt>
                <c:pt idx="741">
                  <c:v>-9.1</c:v>
                </c:pt>
                <c:pt idx="742">
                  <c:v>-11.3</c:v>
                </c:pt>
                <c:pt idx="743">
                  <c:v>-9.1999999999999993</c:v>
                </c:pt>
                <c:pt idx="744">
                  <c:v>-8.9</c:v>
                </c:pt>
                <c:pt idx="745">
                  <c:v>-10.1</c:v>
                </c:pt>
                <c:pt idx="746">
                  <c:v>-10.4</c:v>
                </c:pt>
                <c:pt idx="747">
                  <c:v>-13.4</c:v>
                </c:pt>
                <c:pt idx="748">
                  <c:v>-12</c:v>
                </c:pt>
                <c:pt idx="749">
                  <c:v>-15.2</c:v>
                </c:pt>
                <c:pt idx="750">
                  <c:v>-14.1</c:v>
                </c:pt>
                <c:pt idx="751">
                  <c:v>-8.6</c:v>
                </c:pt>
                <c:pt idx="752">
                  <c:v>-5.3</c:v>
                </c:pt>
                <c:pt idx="753">
                  <c:v>-4.8</c:v>
                </c:pt>
                <c:pt idx="754">
                  <c:v>-7.1</c:v>
                </c:pt>
                <c:pt idx="755">
                  <c:v>-8.3000000000000007</c:v>
                </c:pt>
                <c:pt idx="756">
                  <c:v>-8.3000000000000007</c:v>
                </c:pt>
                <c:pt idx="757">
                  <c:v>-7.5</c:v>
                </c:pt>
                <c:pt idx="758">
                  <c:v>-11.8</c:v>
                </c:pt>
                <c:pt idx="759">
                  <c:v>-13.7</c:v>
                </c:pt>
                <c:pt idx="760">
                  <c:v>-10.9</c:v>
                </c:pt>
                <c:pt idx="761">
                  <c:v>-9.9</c:v>
                </c:pt>
                <c:pt idx="762">
                  <c:v>-11.6</c:v>
                </c:pt>
                <c:pt idx="763">
                  <c:v>-13.4</c:v>
                </c:pt>
                <c:pt idx="764">
                  <c:v>-12.1</c:v>
                </c:pt>
                <c:pt idx="765">
                  <c:v>-10.1</c:v>
                </c:pt>
                <c:pt idx="766">
                  <c:v>-9</c:v>
                </c:pt>
                <c:pt idx="767">
                  <c:v>-7.4</c:v>
                </c:pt>
                <c:pt idx="768">
                  <c:v>-6.4</c:v>
                </c:pt>
                <c:pt idx="769">
                  <c:v>-4.9000000000000004</c:v>
                </c:pt>
                <c:pt idx="770">
                  <c:v>-3.8</c:v>
                </c:pt>
                <c:pt idx="771">
                  <c:v>-4.0999999999999996</c:v>
                </c:pt>
                <c:pt idx="772">
                  <c:v>-5.5</c:v>
                </c:pt>
                <c:pt idx="773">
                  <c:v>-5.6</c:v>
                </c:pt>
                <c:pt idx="774">
                  <c:v>-7.2</c:v>
                </c:pt>
                <c:pt idx="775">
                  <c:v>-6.8</c:v>
                </c:pt>
                <c:pt idx="776">
                  <c:v>-4.5999999999999996</c:v>
                </c:pt>
                <c:pt idx="777">
                  <c:v>-4.5999999999999996</c:v>
                </c:pt>
                <c:pt idx="778">
                  <c:v>-6.5</c:v>
                </c:pt>
                <c:pt idx="779">
                  <c:v>-8.1</c:v>
                </c:pt>
                <c:pt idx="780">
                  <c:v>-6.5</c:v>
                </c:pt>
                <c:pt idx="781">
                  <c:v>-5.0999999999999996</c:v>
                </c:pt>
                <c:pt idx="782">
                  <c:v>-7.3</c:v>
                </c:pt>
                <c:pt idx="783">
                  <c:v>-9.1</c:v>
                </c:pt>
                <c:pt idx="784">
                  <c:v>-8.5</c:v>
                </c:pt>
                <c:pt idx="785">
                  <c:v>-9.5</c:v>
                </c:pt>
                <c:pt idx="786">
                  <c:v>-12.3</c:v>
                </c:pt>
                <c:pt idx="787">
                  <c:v>-13.6</c:v>
                </c:pt>
                <c:pt idx="788">
                  <c:v>-16.2</c:v>
                </c:pt>
                <c:pt idx="789">
                  <c:v>-19.399999999999999</c:v>
                </c:pt>
                <c:pt idx="790">
                  <c:v>-17.3</c:v>
                </c:pt>
                <c:pt idx="791">
                  <c:v>-11.4</c:v>
                </c:pt>
                <c:pt idx="792">
                  <c:v>-8.1999999999999993</c:v>
                </c:pt>
                <c:pt idx="793">
                  <c:v>-6.7</c:v>
                </c:pt>
                <c:pt idx="794">
                  <c:v>-7.4</c:v>
                </c:pt>
                <c:pt idx="795">
                  <c:v>-5.7</c:v>
                </c:pt>
                <c:pt idx="796">
                  <c:v>-5.0999999999999996</c:v>
                </c:pt>
                <c:pt idx="797">
                  <c:v>-3.7</c:v>
                </c:pt>
                <c:pt idx="798">
                  <c:v>-2</c:v>
                </c:pt>
                <c:pt idx="799">
                  <c:v>-1.5</c:v>
                </c:pt>
                <c:pt idx="800">
                  <c:v>0</c:v>
                </c:pt>
                <c:pt idx="801">
                  <c:v>-0.6</c:v>
                </c:pt>
                <c:pt idx="802">
                  <c:v>-1.2</c:v>
                </c:pt>
                <c:pt idx="803">
                  <c:v>-2.9</c:v>
                </c:pt>
                <c:pt idx="804">
                  <c:v>-4.5</c:v>
                </c:pt>
                <c:pt idx="805">
                  <c:v>-3.6</c:v>
                </c:pt>
                <c:pt idx="806">
                  <c:v>-3.1</c:v>
                </c:pt>
                <c:pt idx="807">
                  <c:v>-2.2000000000000002</c:v>
                </c:pt>
                <c:pt idx="808">
                  <c:v>-2.2000000000000002</c:v>
                </c:pt>
                <c:pt idx="809">
                  <c:v>-4.5</c:v>
                </c:pt>
                <c:pt idx="810">
                  <c:v>-8.1999999999999993</c:v>
                </c:pt>
                <c:pt idx="811">
                  <c:v>-10.7</c:v>
                </c:pt>
                <c:pt idx="812">
                  <c:v>-14.2</c:v>
                </c:pt>
                <c:pt idx="813">
                  <c:v>-16.899999999999999</c:v>
                </c:pt>
                <c:pt idx="814">
                  <c:v>-15.7</c:v>
                </c:pt>
                <c:pt idx="815">
                  <c:v>-12.5</c:v>
                </c:pt>
                <c:pt idx="816">
                  <c:v>-9.9</c:v>
                </c:pt>
                <c:pt idx="817">
                  <c:v>-9.3000000000000007</c:v>
                </c:pt>
                <c:pt idx="818">
                  <c:v>-11.4</c:v>
                </c:pt>
                <c:pt idx="819">
                  <c:v>-10.4</c:v>
                </c:pt>
                <c:pt idx="820">
                  <c:v>-11.9</c:v>
                </c:pt>
                <c:pt idx="821">
                  <c:v>-13.7</c:v>
                </c:pt>
                <c:pt idx="822">
                  <c:v>-12.1</c:v>
                </c:pt>
                <c:pt idx="823">
                  <c:v>-7.8</c:v>
                </c:pt>
                <c:pt idx="824">
                  <c:v>-6.4</c:v>
                </c:pt>
                <c:pt idx="825">
                  <c:v>-6.6</c:v>
                </c:pt>
                <c:pt idx="826">
                  <c:v>-6.6</c:v>
                </c:pt>
                <c:pt idx="827">
                  <c:v>-5.8</c:v>
                </c:pt>
                <c:pt idx="828">
                  <c:v>-3.3</c:v>
                </c:pt>
                <c:pt idx="829">
                  <c:v>-0.5</c:v>
                </c:pt>
                <c:pt idx="830">
                  <c:v>-2.6</c:v>
                </c:pt>
                <c:pt idx="831">
                  <c:v>-1</c:v>
                </c:pt>
                <c:pt idx="832">
                  <c:v>1.3</c:v>
                </c:pt>
                <c:pt idx="833">
                  <c:v>1.5</c:v>
                </c:pt>
                <c:pt idx="834">
                  <c:v>1</c:v>
                </c:pt>
                <c:pt idx="835">
                  <c:v>0.1</c:v>
                </c:pt>
                <c:pt idx="836">
                  <c:v>-2.6</c:v>
                </c:pt>
                <c:pt idx="837">
                  <c:v>-2.4</c:v>
                </c:pt>
                <c:pt idx="838">
                  <c:v>0.3</c:v>
                </c:pt>
                <c:pt idx="839">
                  <c:v>0.4</c:v>
                </c:pt>
                <c:pt idx="840">
                  <c:v>0.4</c:v>
                </c:pt>
                <c:pt idx="841">
                  <c:v>0.1</c:v>
                </c:pt>
                <c:pt idx="842">
                  <c:v>0</c:v>
                </c:pt>
                <c:pt idx="843">
                  <c:v>0</c:v>
                </c:pt>
                <c:pt idx="844">
                  <c:v>-0.1</c:v>
                </c:pt>
                <c:pt idx="845">
                  <c:v>0</c:v>
                </c:pt>
                <c:pt idx="846">
                  <c:v>0.4</c:v>
                </c:pt>
                <c:pt idx="847">
                  <c:v>1</c:v>
                </c:pt>
                <c:pt idx="848">
                  <c:v>0.8</c:v>
                </c:pt>
                <c:pt idx="849">
                  <c:v>0.3</c:v>
                </c:pt>
                <c:pt idx="850">
                  <c:v>0</c:v>
                </c:pt>
                <c:pt idx="851">
                  <c:v>0.1</c:v>
                </c:pt>
                <c:pt idx="852">
                  <c:v>0</c:v>
                </c:pt>
                <c:pt idx="853">
                  <c:v>0.1</c:v>
                </c:pt>
                <c:pt idx="854">
                  <c:v>0.1</c:v>
                </c:pt>
                <c:pt idx="855">
                  <c:v>0.1</c:v>
                </c:pt>
                <c:pt idx="856">
                  <c:v>-0.2</c:v>
                </c:pt>
                <c:pt idx="857">
                  <c:v>0</c:v>
                </c:pt>
                <c:pt idx="858">
                  <c:v>0</c:v>
                </c:pt>
                <c:pt idx="859">
                  <c:v>-0.1</c:v>
                </c:pt>
                <c:pt idx="860">
                  <c:v>-0.7</c:v>
                </c:pt>
                <c:pt idx="861">
                  <c:v>-2.2000000000000002</c:v>
                </c:pt>
                <c:pt idx="862">
                  <c:v>-3.2</c:v>
                </c:pt>
                <c:pt idx="863">
                  <c:v>-1.5</c:v>
                </c:pt>
                <c:pt idx="864">
                  <c:v>-1.3</c:v>
                </c:pt>
                <c:pt idx="865">
                  <c:v>-3.6</c:v>
                </c:pt>
                <c:pt idx="866">
                  <c:v>-7.4</c:v>
                </c:pt>
                <c:pt idx="867">
                  <c:v>-10.199999999999999</c:v>
                </c:pt>
                <c:pt idx="868">
                  <c:v>-11.4</c:v>
                </c:pt>
                <c:pt idx="869">
                  <c:v>-9.9</c:v>
                </c:pt>
                <c:pt idx="870">
                  <c:v>-7.1</c:v>
                </c:pt>
                <c:pt idx="871">
                  <c:v>-4.9000000000000004</c:v>
                </c:pt>
                <c:pt idx="872">
                  <c:v>-6.1</c:v>
                </c:pt>
                <c:pt idx="873">
                  <c:v>-9.1999999999999993</c:v>
                </c:pt>
                <c:pt idx="874">
                  <c:v>-12.8</c:v>
                </c:pt>
                <c:pt idx="875">
                  <c:v>-15.1</c:v>
                </c:pt>
                <c:pt idx="876">
                  <c:v>-16.2</c:v>
                </c:pt>
                <c:pt idx="877">
                  <c:v>-14.2</c:v>
                </c:pt>
                <c:pt idx="878">
                  <c:v>-11.3</c:v>
                </c:pt>
                <c:pt idx="879">
                  <c:v>-9</c:v>
                </c:pt>
                <c:pt idx="880">
                  <c:v>-8.6</c:v>
                </c:pt>
                <c:pt idx="881">
                  <c:v>-8.6</c:v>
                </c:pt>
                <c:pt idx="882">
                  <c:v>-8.6999999999999993</c:v>
                </c:pt>
                <c:pt idx="883">
                  <c:v>-14.2</c:v>
                </c:pt>
                <c:pt idx="884">
                  <c:v>-9.6</c:v>
                </c:pt>
                <c:pt idx="885">
                  <c:v>-7.9</c:v>
                </c:pt>
                <c:pt idx="886">
                  <c:v>-9.3000000000000007</c:v>
                </c:pt>
                <c:pt idx="887">
                  <c:v>-13.4</c:v>
                </c:pt>
                <c:pt idx="888">
                  <c:v>-15.9</c:v>
                </c:pt>
                <c:pt idx="889">
                  <c:v>-14.9</c:v>
                </c:pt>
                <c:pt idx="890">
                  <c:v>-12.3</c:v>
                </c:pt>
                <c:pt idx="891">
                  <c:v>-9.4</c:v>
                </c:pt>
                <c:pt idx="892">
                  <c:v>-7.3</c:v>
                </c:pt>
                <c:pt idx="893">
                  <c:v>-5.8</c:v>
                </c:pt>
                <c:pt idx="894">
                  <c:v>-7.1</c:v>
                </c:pt>
                <c:pt idx="895">
                  <c:v>-8.3000000000000007</c:v>
                </c:pt>
                <c:pt idx="896">
                  <c:v>-8.3000000000000007</c:v>
                </c:pt>
                <c:pt idx="897">
                  <c:v>-9</c:v>
                </c:pt>
                <c:pt idx="898">
                  <c:v>-8.5</c:v>
                </c:pt>
                <c:pt idx="899">
                  <c:v>-6.5</c:v>
                </c:pt>
                <c:pt idx="900">
                  <c:v>-5.5</c:v>
                </c:pt>
                <c:pt idx="901">
                  <c:v>-4.8</c:v>
                </c:pt>
                <c:pt idx="902">
                  <c:v>-6.4</c:v>
                </c:pt>
                <c:pt idx="903">
                  <c:v>-10.199999999999999</c:v>
                </c:pt>
                <c:pt idx="904">
                  <c:v>-13.4</c:v>
                </c:pt>
                <c:pt idx="905">
                  <c:v>-15.3</c:v>
                </c:pt>
                <c:pt idx="906">
                  <c:v>-13</c:v>
                </c:pt>
                <c:pt idx="907">
                  <c:v>-8.6</c:v>
                </c:pt>
                <c:pt idx="908">
                  <c:v>-6.2</c:v>
                </c:pt>
                <c:pt idx="909">
                  <c:v>-6.8</c:v>
                </c:pt>
                <c:pt idx="910">
                  <c:v>-11</c:v>
                </c:pt>
                <c:pt idx="911">
                  <c:v>-11</c:v>
                </c:pt>
                <c:pt idx="912">
                  <c:v>-10.7</c:v>
                </c:pt>
                <c:pt idx="913">
                  <c:v>-12.5</c:v>
                </c:pt>
                <c:pt idx="914">
                  <c:v>-9.6999999999999993</c:v>
                </c:pt>
                <c:pt idx="915">
                  <c:v>-7.9</c:v>
                </c:pt>
                <c:pt idx="916">
                  <c:v>-7.9</c:v>
                </c:pt>
                <c:pt idx="917">
                  <c:v>-6.6</c:v>
                </c:pt>
                <c:pt idx="918">
                  <c:v>-7.1</c:v>
                </c:pt>
                <c:pt idx="919">
                  <c:v>-8.6</c:v>
                </c:pt>
                <c:pt idx="920">
                  <c:v>-9.1</c:v>
                </c:pt>
                <c:pt idx="921">
                  <c:v>-8.3000000000000007</c:v>
                </c:pt>
                <c:pt idx="922">
                  <c:v>-5.7</c:v>
                </c:pt>
                <c:pt idx="923">
                  <c:v>-6.5</c:v>
                </c:pt>
                <c:pt idx="924">
                  <c:v>-5.6</c:v>
                </c:pt>
                <c:pt idx="925">
                  <c:v>-4.5999999999999996</c:v>
                </c:pt>
                <c:pt idx="926">
                  <c:v>-5.3</c:v>
                </c:pt>
                <c:pt idx="927">
                  <c:v>-7.6</c:v>
                </c:pt>
                <c:pt idx="928">
                  <c:v>-10.7</c:v>
                </c:pt>
                <c:pt idx="929">
                  <c:v>-3.3</c:v>
                </c:pt>
                <c:pt idx="930">
                  <c:v>-3.8</c:v>
                </c:pt>
                <c:pt idx="931">
                  <c:v>-5.0999999999999996</c:v>
                </c:pt>
                <c:pt idx="932">
                  <c:v>-7.7</c:v>
                </c:pt>
                <c:pt idx="933">
                  <c:v>-11.4</c:v>
                </c:pt>
                <c:pt idx="934">
                  <c:v>-13.1</c:v>
                </c:pt>
                <c:pt idx="935">
                  <c:v>-10.199999999999999</c:v>
                </c:pt>
                <c:pt idx="936">
                  <c:v>-4.5999999999999996</c:v>
                </c:pt>
                <c:pt idx="937">
                  <c:v>-2.2000000000000002</c:v>
                </c:pt>
                <c:pt idx="938">
                  <c:v>-3</c:v>
                </c:pt>
                <c:pt idx="939">
                  <c:v>-3.5</c:v>
                </c:pt>
                <c:pt idx="940">
                  <c:v>-4.7</c:v>
                </c:pt>
                <c:pt idx="941">
                  <c:v>-6.7</c:v>
                </c:pt>
                <c:pt idx="942">
                  <c:v>-8</c:v>
                </c:pt>
                <c:pt idx="943">
                  <c:v>-6.6</c:v>
                </c:pt>
                <c:pt idx="944">
                  <c:v>-4.0999999999999996</c:v>
                </c:pt>
                <c:pt idx="945">
                  <c:v>-1.5</c:v>
                </c:pt>
                <c:pt idx="946">
                  <c:v>-1</c:v>
                </c:pt>
                <c:pt idx="947">
                  <c:v>-3</c:v>
                </c:pt>
                <c:pt idx="948">
                  <c:v>-4.8</c:v>
                </c:pt>
                <c:pt idx="949">
                  <c:v>-5.5</c:v>
                </c:pt>
                <c:pt idx="950">
                  <c:v>-4.5</c:v>
                </c:pt>
                <c:pt idx="951">
                  <c:v>-2.9</c:v>
                </c:pt>
                <c:pt idx="952">
                  <c:v>-2.1</c:v>
                </c:pt>
                <c:pt idx="953">
                  <c:v>-1.9</c:v>
                </c:pt>
                <c:pt idx="954">
                  <c:v>-3.2</c:v>
                </c:pt>
                <c:pt idx="955">
                  <c:v>-4.0999999999999996</c:v>
                </c:pt>
                <c:pt idx="956">
                  <c:v>-4.5999999999999996</c:v>
                </c:pt>
                <c:pt idx="957">
                  <c:v>-5.4</c:v>
                </c:pt>
                <c:pt idx="958">
                  <c:v>-5.5</c:v>
                </c:pt>
                <c:pt idx="959">
                  <c:v>-4</c:v>
                </c:pt>
                <c:pt idx="960">
                  <c:v>-2.4</c:v>
                </c:pt>
                <c:pt idx="961">
                  <c:v>-1.1000000000000001</c:v>
                </c:pt>
                <c:pt idx="962">
                  <c:v>-0.3</c:v>
                </c:pt>
                <c:pt idx="963">
                  <c:v>-1.9</c:v>
                </c:pt>
                <c:pt idx="964">
                  <c:v>-3.1</c:v>
                </c:pt>
                <c:pt idx="965">
                  <c:v>-5.0999999999999996</c:v>
                </c:pt>
                <c:pt idx="966">
                  <c:v>-6.5</c:v>
                </c:pt>
                <c:pt idx="967">
                  <c:v>-6</c:v>
                </c:pt>
                <c:pt idx="968">
                  <c:v>-3.2</c:v>
                </c:pt>
                <c:pt idx="969">
                  <c:v>-3.6</c:v>
                </c:pt>
                <c:pt idx="970">
                  <c:v>-2.2000000000000002</c:v>
                </c:pt>
                <c:pt idx="971">
                  <c:v>-3.3</c:v>
                </c:pt>
                <c:pt idx="972">
                  <c:v>-4.7</c:v>
                </c:pt>
                <c:pt idx="973">
                  <c:v>-4.7</c:v>
                </c:pt>
                <c:pt idx="974">
                  <c:v>-5.5</c:v>
                </c:pt>
                <c:pt idx="975">
                  <c:v>-3.4</c:v>
                </c:pt>
                <c:pt idx="976">
                  <c:v>-1.3</c:v>
                </c:pt>
                <c:pt idx="977">
                  <c:v>-1.7</c:v>
                </c:pt>
                <c:pt idx="978">
                  <c:v>-1.6</c:v>
                </c:pt>
                <c:pt idx="979">
                  <c:v>-1.7</c:v>
                </c:pt>
                <c:pt idx="980">
                  <c:v>-2.5</c:v>
                </c:pt>
                <c:pt idx="981">
                  <c:v>-4.9000000000000004</c:v>
                </c:pt>
                <c:pt idx="982">
                  <c:v>-6.4</c:v>
                </c:pt>
                <c:pt idx="983">
                  <c:v>-6</c:v>
                </c:pt>
                <c:pt idx="984">
                  <c:v>-5.8</c:v>
                </c:pt>
                <c:pt idx="985">
                  <c:v>-6.1</c:v>
                </c:pt>
                <c:pt idx="986">
                  <c:v>-6.3</c:v>
                </c:pt>
                <c:pt idx="987">
                  <c:v>-6.5</c:v>
                </c:pt>
                <c:pt idx="988">
                  <c:v>-6.1</c:v>
                </c:pt>
                <c:pt idx="989">
                  <c:v>-6.9</c:v>
                </c:pt>
                <c:pt idx="990">
                  <c:v>-6.4</c:v>
                </c:pt>
                <c:pt idx="991">
                  <c:v>-6.2</c:v>
                </c:pt>
                <c:pt idx="992">
                  <c:v>-5</c:v>
                </c:pt>
                <c:pt idx="993">
                  <c:v>-4.5</c:v>
                </c:pt>
                <c:pt idx="994">
                  <c:v>-4.5999999999999996</c:v>
                </c:pt>
                <c:pt idx="995">
                  <c:v>-4.8</c:v>
                </c:pt>
                <c:pt idx="996">
                  <c:v>-4.9000000000000004</c:v>
                </c:pt>
                <c:pt idx="997">
                  <c:v>-5.3</c:v>
                </c:pt>
                <c:pt idx="998">
                  <c:v>-5.4</c:v>
                </c:pt>
                <c:pt idx="999">
                  <c:v>-5.5</c:v>
                </c:pt>
                <c:pt idx="1000">
                  <c:v>-5</c:v>
                </c:pt>
                <c:pt idx="1001">
                  <c:v>-4.9000000000000004</c:v>
                </c:pt>
                <c:pt idx="1002">
                  <c:v>-4.4000000000000004</c:v>
                </c:pt>
                <c:pt idx="1003">
                  <c:v>-4.5</c:v>
                </c:pt>
                <c:pt idx="1004">
                  <c:v>-5.0999999999999996</c:v>
                </c:pt>
                <c:pt idx="1005">
                  <c:v>-5.3</c:v>
                </c:pt>
                <c:pt idx="1006">
                  <c:v>-5.7</c:v>
                </c:pt>
                <c:pt idx="1007">
                  <c:v>-5.2</c:v>
                </c:pt>
                <c:pt idx="1008">
                  <c:v>-4.9000000000000004</c:v>
                </c:pt>
                <c:pt idx="1009">
                  <c:v>-4.5</c:v>
                </c:pt>
                <c:pt idx="1010">
                  <c:v>-4.9000000000000004</c:v>
                </c:pt>
                <c:pt idx="1011">
                  <c:v>-6.3</c:v>
                </c:pt>
                <c:pt idx="1012">
                  <c:v>-5.8</c:v>
                </c:pt>
                <c:pt idx="1013">
                  <c:v>-7.2</c:v>
                </c:pt>
                <c:pt idx="1014">
                  <c:v>-6</c:v>
                </c:pt>
                <c:pt idx="1015">
                  <c:v>-3.9</c:v>
                </c:pt>
                <c:pt idx="1016">
                  <c:v>-3</c:v>
                </c:pt>
                <c:pt idx="1017">
                  <c:v>-2.2999999999999998</c:v>
                </c:pt>
                <c:pt idx="1018">
                  <c:v>-3.9</c:v>
                </c:pt>
                <c:pt idx="1019">
                  <c:v>-4.4000000000000004</c:v>
                </c:pt>
                <c:pt idx="1020">
                  <c:v>-5.0999999999999996</c:v>
                </c:pt>
                <c:pt idx="1021">
                  <c:v>-5.4</c:v>
                </c:pt>
                <c:pt idx="1022">
                  <c:v>-5.6</c:v>
                </c:pt>
                <c:pt idx="1023">
                  <c:v>-3.5</c:v>
                </c:pt>
                <c:pt idx="1024">
                  <c:v>-3.8</c:v>
                </c:pt>
                <c:pt idx="1025">
                  <c:v>-4.7</c:v>
                </c:pt>
                <c:pt idx="1026">
                  <c:v>-6.7</c:v>
                </c:pt>
                <c:pt idx="1027">
                  <c:v>-6.1</c:v>
                </c:pt>
                <c:pt idx="1028">
                  <c:v>-7.3</c:v>
                </c:pt>
                <c:pt idx="1029">
                  <c:v>-8.6</c:v>
                </c:pt>
                <c:pt idx="1030">
                  <c:v>-7.2</c:v>
                </c:pt>
                <c:pt idx="1031">
                  <c:v>-4.4000000000000004</c:v>
                </c:pt>
                <c:pt idx="1032">
                  <c:v>-2.6</c:v>
                </c:pt>
                <c:pt idx="1033">
                  <c:v>-4.5</c:v>
                </c:pt>
                <c:pt idx="1034">
                  <c:v>-5.8</c:v>
                </c:pt>
                <c:pt idx="1035">
                  <c:v>-7.1</c:v>
                </c:pt>
                <c:pt idx="1036">
                  <c:v>-9.3000000000000007</c:v>
                </c:pt>
                <c:pt idx="1037">
                  <c:v>-6.9</c:v>
                </c:pt>
                <c:pt idx="1038">
                  <c:v>-5.0999999999999996</c:v>
                </c:pt>
                <c:pt idx="1039">
                  <c:v>-3.7</c:v>
                </c:pt>
                <c:pt idx="1040">
                  <c:v>-2.9</c:v>
                </c:pt>
                <c:pt idx="1041">
                  <c:v>-2.8</c:v>
                </c:pt>
                <c:pt idx="1042">
                  <c:v>-2.9</c:v>
                </c:pt>
                <c:pt idx="1043">
                  <c:v>-1.5</c:v>
                </c:pt>
                <c:pt idx="1044">
                  <c:v>-1.1000000000000001</c:v>
                </c:pt>
                <c:pt idx="1045">
                  <c:v>-3</c:v>
                </c:pt>
                <c:pt idx="1046">
                  <c:v>-4.9000000000000004</c:v>
                </c:pt>
                <c:pt idx="1047">
                  <c:v>-7.2</c:v>
                </c:pt>
                <c:pt idx="1048">
                  <c:v>-6.1</c:v>
                </c:pt>
                <c:pt idx="1049">
                  <c:v>-4.8</c:v>
                </c:pt>
                <c:pt idx="1050">
                  <c:v>-4.3</c:v>
                </c:pt>
                <c:pt idx="1051">
                  <c:v>-4.0999999999999996</c:v>
                </c:pt>
                <c:pt idx="1052">
                  <c:v>-4.9000000000000004</c:v>
                </c:pt>
                <c:pt idx="1053">
                  <c:v>-9</c:v>
                </c:pt>
                <c:pt idx="1054">
                  <c:v>-9</c:v>
                </c:pt>
                <c:pt idx="1055">
                  <c:v>-7.5</c:v>
                </c:pt>
                <c:pt idx="1056">
                  <c:v>-4</c:v>
                </c:pt>
                <c:pt idx="1057">
                  <c:v>-0.7</c:v>
                </c:pt>
                <c:pt idx="1058">
                  <c:v>-0.8</c:v>
                </c:pt>
                <c:pt idx="1059">
                  <c:v>-2.1</c:v>
                </c:pt>
                <c:pt idx="1060">
                  <c:v>-2.6</c:v>
                </c:pt>
                <c:pt idx="1061">
                  <c:v>-3</c:v>
                </c:pt>
                <c:pt idx="1062">
                  <c:v>-4</c:v>
                </c:pt>
                <c:pt idx="1063">
                  <c:v>-3.5</c:v>
                </c:pt>
                <c:pt idx="1064">
                  <c:v>-3.3</c:v>
                </c:pt>
                <c:pt idx="1065">
                  <c:v>-0.5</c:v>
                </c:pt>
                <c:pt idx="1066">
                  <c:v>-0.5</c:v>
                </c:pt>
                <c:pt idx="1067">
                  <c:v>-0.3</c:v>
                </c:pt>
                <c:pt idx="1068">
                  <c:v>-1.5</c:v>
                </c:pt>
                <c:pt idx="1069">
                  <c:v>-2.4</c:v>
                </c:pt>
                <c:pt idx="1070">
                  <c:v>-3.8</c:v>
                </c:pt>
                <c:pt idx="1071">
                  <c:v>-3.2</c:v>
                </c:pt>
                <c:pt idx="1072">
                  <c:v>-3</c:v>
                </c:pt>
                <c:pt idx="1073">
                  <c:v>-2.2000000000000002</c:v>
                </c:pt>
                <c:pt idx="1074">
                  <c:v>-2.6</c:v>
                </c:pt>
                <c:pt idx="1075">
                  <c:v>-2.8</c:v>
                </c:pt>
                <c:pt idx="1076">
                  <c:v>-2.9</c:v>
                </c:pt>
                <c:pt idx="1077">
                  <c:v>-1.7</c:v>
                </c:pt>
                <c:pt idx="1078">
                  <c:v>1.6</c:v>
                </c:pt>
                <c:pt idx="1079">
                  <c:v>1.9</c:v>
                </c:pt>
                <c:pt idx="1080">
                  <c:v>2.4</c:v>
                </c:pt>
                <c:pt idx="1081">
                  <c:v>3.2</c:v>
                </c:pt>
                <c:pt idx="1082">
                  <c:v>0.8</c:v>
                </c:pt>
                <c:pt idx="1083">
                  <c:v>0</c:v>
                </c:pt>
                <c:pt idx="1084">
                  <c:v>2</c:v>
                </c:pt>
                <c:pt idx="1085">
                  <c:v>3</c:v>
                </c:pt>
                <c:pt idx="1086">
                  <c:v>4.8</c:v>
                </c:pt>
                <c:pt idx="1087">
                  <c:v>2.2999999999999998</c:v>
                </c:pt>
                <c:pt idx="1088">
                  <c:v>3.1</c:v>
                </c:pt>
                <c:pt idx="1089">
                  <c:v>0.5</c:v>
                </c:pt>
                <c:pt idx="1090">
                  <c:v>-3.5</c:v>
                </c:pt>
                <c:pt idx="1091">
                  <c:v>-4.0999999999999996</c:v>
                </c:pt>
                <c:pt idx="1092">
                  <c:v>-4.4000000000000004</c:v>
                </c:pt>
                <c:pt idx="1093">
                  <c:v>-3.9</c:v>
                </c:pt>
                <c:pt idx="1094">
                  <c:v>-3.3</c:v>
                </c:pt>
                <c:pt idx="1095">
                  <c:v>-3</c:v>
                </c:pt>
                <c:pt idx="1096">
                  <c:v>-2.7</c:v>
                </c:pt>
                <c:pt idx="1097">
                  <c:v>-2.9</c:v>
                </c:pt>
                <c:pt idx="1098">
                  <c:v>-2.6</c:v>
                </c:pt>
                <c:pt idx="1099">
                  <c:v>-2</c:v>
                </c:pt>
                <c:pt idx="1100">
                  <c:v>-2.1</c:v>
                </c:pt>
                <c:pt idx="1101">
                  <c:v>-2.5</c:v>
                </c:pt>
                <c:pt idx="1102">
                  <c:v>-3</c:v>
                </c:pt>
                <c:pt idx="1103">
                  <c:v>-3.1</c:v>
                </c:pt>
                <c:pt idx="1104">
                  <c:v>-3.6</c:v>
                </c:pt>
                <c:pt idx="1105">
                  <c:v>-3</c:v>
                </c:pt>
                <c:pt idx="1106">
                  <c:v>-1</c:v>
                </c:pt>
                <c:pt idx="1107">
                  <c:v>-1</c:v>
                </c:pt>
                <c:pt idx="1108">
                  <c:v>-1.7</c:v>
                </c:pt>
                <c:pt idx="1109">
                  <c:v>-1.4</c:v>
                </c:pt>
                <c:pt idx="1110">
                  <c:v>-1.9</c:v>
                </c:pt>
                <c:pt idx="1111">
                  <c:v>-2.2999999999999998</c:v>
                </c:pt>
                <c:pt idx="1112">
                  <c:v>-1.8</c:v>
                </c:pt>
                <c:pt idx="1113">
                  <c:v>-1.6</c:v>
                </c:pt>
                <c:pt idx="1114">
                  <c:v>-2.1</c:v>
                </c:pt>
                <c:pt idx="1115">
                  <c:v>-1.9</c:v>
                </c:pt>
                <c:pt idx="1116">
                  <c:v>-1.8</c:v>
                </c:pt>
                <c:pt idx="1117">
                  <c:v>-1.3</c:v>
                </c:pt>
                <c:pt idx="1118">
                  <c:v>-2</c:v>
                </c:pt>
                <c:pt idx="1119">
                  <c:v>-3.8</c:v>
                </c:pt>
                <c:pt idx="1120">
                  <c:v>-2.2000000000000002</c:v>
                </c:pt>
                <c:pt idx="1121">
                  <c:v>-1.2</c:v>
                </c:pt>
                <c:pt idx="1122">
                  <c:v>-0.1</c:v>
                </c:pt>
                <c:pt idx="1123">
                  <c:v>0.2</c:v>
                </c:pt>
                <c:pt idx="1124">
                  <c:v>0</c:v>
                </c:pt>
                <c:pt idx="1125">
                  <c:v>-0.9</c:v>
                </c:pt>
                <c:pt idx="1126">
                  <c:v>-1.5</c:v>
                </c:pt>
                <c:pt idx="1127">
                  <c:v>-2.2000000000000002</c:v>
                </c:pt>
                <c:pt idx="1128">
                  <c:v>-2.2999999999999998</c:v>
                </c:pt>
                <c:pt idx="1129">
                  <c:v>-1.9</c:v>
                </c:pt>
                <c:pt idx="1130">
                  <c:v>-2</c:v>
                </c:pt>
                <c:pt idx="1131">
                  <c:v>-2.2999999999999998</c:v>
                </c:pt>
                <c:pt idx="1132">
                  <c:v>-1.2</c:v>
                </c:pt>
                <c:pt idx="1133">
                  <c:v>0.5</c:v>
                </c:pt>
                <c:pt idx="1134">
                  <c:v>0.5</c:v>
                </c:pt>
                <c:pt idx="1135">
                  <c:v>1.6</c:v>
                </c:pt>
                <c:pt idx="1136">
                  <c:v>0.4</c:v>
                </c:pt>
                <c:pt idx="1137">
                  <c:v>0.8</c:v>
                </c:pt>
                <c:pt idx="1138">
                  <c:v>-0.4</c:v>
                </c:pt>
                <c:pt idx="1139">
                  <c:v>-0.9</c:v>
                </c:pt>
                <c:pt idx="1140">
                  <c:v>-0.9</c:v>
                </c:pt>
                <c:pt idx="1141">
                  <c:v>0</c:v>
                </c:pt>
                <c:pt idx="1142">
                  <c:v>0.3</c:v>
                </c:pt>
                <c:pt idx="1143">
                  <c:v>1.1000000000000001</c:v>
                </c:pt>
                <c:pt idx="1144">
                  <c:v>0.8</c:v>
                </c:pt>
                <c:pt idx="1145">
                  <c:v>0</c:v>
                </c:pt>
                <c:pt idx="1146">
                  <c:v>-1.5</c:v>
                </c:pt>
                <c:pt idx="1147">
                  <c:v>-0.4</c:v>
                </c:pt>
                <c:pt idx="1148">
                  <c:v>-0.5</c:v>
                </c:pt>
                <c:pt idx="1149">
                  <c:v>0.2</c:v>
                </c:pt>
                <c:pt idx="1150">
                  <c:v>0.3</c:v>
                </c:pt>
                <c:pt idx="1151">
                  <c:v>-0.1</c:v>
                </c:pt>
                <c:pt idx="1152">
                  <c:v>-0.5</c:v>
                </c:pt>
                <c:pt idx="1153">
                  <c:v>-0.8</c:v>
                </c:pt>
                <c:pt idx="1154">
                  <c:v>-0.8</c:v>
                </c:pt>
                <c:pt idx="1155">
                  <c:v>-0.7</c:v>
                </c:pt>
                <c:pt idx="1156">
                  <c:v>0.6</c:v>
                </c:pt>
                <c:pt idx="1157">
                  <c:v>1</c:v>
                </c:pt>
                <c:pt idx="1158">
                  <c:v>0.9</c:v>
                </c:pt>
                <c:pt idx="1159">
                  <c:v>0.1</c:v>
                </c:pt>
                <c:pt idx="1160">
                  <c:v>-0.5</c:v>
                </c:pt>
                <c:pt idx="1161">
                  <c:v>-1.7</c:v>
                </c:pt>
                <c:pt idx="1162">
                  <c:v>-2.9</c:v>
                </c:pt>
                <c:pt idx="1163">
                  <c:v>-3.7</c:v>
                </c:pt>
                <c:pt idx="1164">
                  <c:v>-3.6</c:v>
                </c:pt>
                <c:pt idx="1165">
                  <c:v>-3.6</c:v>
                </c:pt>
                <c:pt idx="1166">
                  <c:v>-3.3</c:v>
                </c:pt>
                <c:pt idx="1167">
                  <c:v>-3.6</c:v>
                </c:pt>
                <c:pt idx="1168">
                  <c:v>-3.7</c:v>
                </c:pt>
                <c:pt idx="1169">
                  <c:v>1.3</c:v>
                </c:pt>
                <c:pt idx="1170">
                  <c:v>0.5</c:v>
                </c:pt>
                <c:pt idx="1171">
                  <c:v>-0.6</c:v>
                </c:pt>
                <c:pt idx="1172">
                  <c:v>-1.2</c:v>
                </c:pt>
                <c:pt idx="1173">
                  <c:v>-1.5</c:v>
                </c:pt>
                <c:pt idx="1174">
                  <c:v>-0.5</c:v>
                </c:pt>
                <c:pt idx="1175">
                  <c:v>0.6</c:v>
                </c:pt>
                <c:pt idx="1176">
                  <c:v>1.5</c:v>
                </c:pt>
                <c:pt idx="1177">
                  <c:v>1.8</c:v>
                </c:pt>
                <c:pt idx="1178">
                  <c:v>0.8</c:v>
                </c:pt>
                <c:pt idx="1179">
                  <c:v>-0.1</c:v>
                </c:pt>
                <c:pt idx="1180">
                  <c:v>-1</c:v>
                </c:pt>
                <c:pt idx="1181">
                  <c:v>0.1</c:v>
                </c:pt>
                <c:pt idx="1182">
                  <c:v>0.6</c:v>
                </c:pt>
                <c:pt idx="1183">
                  <c:v>2.5</c:v>
                </c:pt>
                <c:pt idx="1184">
                  <c:v>7.4</c:v>
                </c:pt>
                <c:pt idx="1185">
                  <c:v>7.2</c:v>
                </c:pt>
                <c:pt idx="1186">
                  <c:v>6.3</c:v>
                </c:pt>
                <c:pt idx="1187">
                  <c:v>2.4</c:v>
                </c:pt>
                <c:pt idx="1188">
                  <c:v>-0.1</c:v>
                </c:pt>
                <c:pt idx="1189">
                  <c:v>0.9</c:v>
                </c:pt>
                <c:pt idx="1190">
                  <c:v>4.3</c:v>
                </c:pt>
                <c:pt idx="1191">
                  <c:v>6.1</c:v>
                </c:pt>
                <c:pt idx="1192">
                  <c:v>5.5</c:v>
                </c:pt>
                <c:pt idx="1193">
                  <c:v>4.7</c:v>
                </c:pt>
                <c:pt idx="1194">
                  <c:v>3</c:v>
                </c:pt>
                <c:pt idx="1195">
                  <c:v>2.7</c:v>
                </c:pt>
                <c:pt idx="1196">
                  <c:v>4.2</c:v>
                </c:pt>
                <c:pt idx="1197">
                  <c:v>4.8</c:v>
                </c:pt>
                <c:pt idx="1198">
                  <c:v>7.7</c:v>
                </c:pt>
                <c:pt idx="1199">
                  <c:v>10.5</c:v>
                </c:pt>
                <c:pt idx="1200">
                  <c:v>4.8</c:v>
                </c:pt>
                <c:pt idx="1201">
                  <c:v>4.5999999999999996</c:v>
                </c:pt>
                <c:pt idx="1202">
                  <c:v>4.5999999999999996</c:v>
                </c:pt>
                <c:pt idx="1203">
                  <c:v>1.9</c:v>
                </c:pt>
                <c:pt idx="1204">
                  <c:v>4.3</c:v>
                </c:pt>
                <c:pt idx="1205">
                  <c:v>6.3</c:v>
                </c:pt>
                <c:pt idx="1206">
                  <c:v>5.0999999999999996</c:v>
                </c:pt>
                <c:pt idx="1207">
                  <c:v>5.7</c:v>
                </c:pt>
                <c:pt idx="1208">
                  <c:v>6.4</c:v>
                </c:pt>
                <c:pt idx="1209">
                  <c:v>7.6</c:v>
                </c:pt>
                <c:pt idx="1210">
                  <c:v>6.8</c:v>
                </c:pt>
                <c:pt idx="1211">
                  <c:v>5.7</c:v>
                </c:pt>
                <c:pt idx="1212">
                  <c:v>3.8</c:v>
                </c:pt>
                <c:pt idx="1213">
                  <c:v>1.7</c:v>
                </c:pt>
                <c:pt idx="1214">
                  <c:v>0.3</c:v>
                </c:pt>
                <c:pt idx="1215">
                  <c:v>-0.1</c:v>
                </c:pt>
                <c:pt idx="1216">
                  <c:v>-0.3</c:v>
                </c:pt>
                <c:pt idx="1217">
                  <c:v>-0.1</c:v>
                </c:pt>
                <c:pt idx="1218">
                  <c:v>-0.2</c:v>
                </c:pt>
                <c:pt idx="1219">
                  <c:v>-0.8</c:v>
                </c:pt>
                <c:pt idx="1220">
                  <c:v>-1.1000000000000001</c:v>
                </c:pt>
                <c:pt idx="1221">
                  <c:v>-1.4</c:v>
                </c:pt>
                <c:pt idx="1222">
                  <c:v>-0.8</c:v>
                </c:pt>
                <c:pt idx="1223">
                  <c:v>1</c:v>
                </c:pt>
                <c:pt idx="1224">
                  <c:v>1.6</c:v>
                </c:pt>
                <c:pt idx="1225">
                  <c:v>2.2999999999999998</c:v>
                </c:pt>
                <c:pt idx="1226">
                  <c:v>4.3</c:v>
                </c:pt>
                <c:pt idx="1227">
                  <c:v>1.6</c:v>
                </c:pt>
                <c:pt idx="1228">
                  <c:v>0.3</c:v>
                </c:pt>
                <c:pt idx="1229">
                  <c:v>0.3</c:v>
                </c:pt>
                <c:pt idx="1230">
                  <c:v>0.4</c:v>
                </c:pt>
                <c:pt idx="1231">
                  <c:v>1.6</c:v>
                </c:pt>
                <c:pt idx="1232">
                  <c:v>2.8</c:v>
                </c:pt>
                <c:pt idx="1233">
                  <c:v>4.9000000000000004</c:v>
                </c:pt>
                <c:pt idx="1234">
                  <c:v>4.0999999999999996</c:v>
                </c:pt>
                <c:pt idx="1235">
                  <c:v>4.4000000000000004</c:v>
                </c:pt>
                <c:pt idx="1236">
                  <c:v>3.7</c:v>
                </c:pt>
                <c:pt idx="1237">
                  <c:v>4.3</c:v>
                </c:pt>
                <c:pt idx="1238">
                  <c:v>6.9</c:v>
                </c:pt>
                <c:pt idx="1239">
                  <c:v>6.9</c:v>
                </c:pt>
                <c:pt idx="1240">
                  <c:v>3.9</c:v>
                </c:pt>
                <c:pt idx="1241">
                  <c:v>1.6</c:v>
                </c:pt>
                <c:pt idx="1242">
                  <c:v>0.3</c:v>
                </c:pt>
                <c:pt idx="1243">
                  <c:v>0</c:v>
                </c:pt>
                <c:pt idx="1244">
                  <c:v>0.2</c:v>
                </c:pt>
                <c:pt idx="1245">
                  <c:v>-0.3</c:v>
                </c:pt>
                <c:pt idx="1246">
                  <c:v>0.1</c:v>
                </c:pt>
                <c:pt idx="1247">
                  <c:v>1</c:v>
                </c:pt>
                <c:pt idx="1248">
                  <c:v>1.5</c:v>
                </c:pt>
                <c:pt idx="1249">
                  <c:v>4.5999999999999996</c:v>
                </c:pt>
                <c:pt idx="1250">
                  <c:v>3.8</c:v>
                </c:pt>
                <c:pt idx="1251">
                  <c:v>3.4</c:v>
                </c:pt>
                <c:pt idx="1252">
                  <c:v>2.8</c:v>
                </c:pt>
                <c:pt idx="1253">
                  <c:v>3.8</c:v>
                </c:pt>
                <c:pt idx="1254">
                  <c:v>5.0999999999999996</c:v>
                </c:pt>
                <c:pt idx="1255">
                  <c:v>7.4</c:v>
                </c:pt>
                <c:pt idx="1256">
                  <c:v>7.9</c:v>
                </c:pt>
                <c:pt idx="1257">
                  <c:v>6.2</c:v>
                </c:pt>
                <c:pt idx="1258">
                  <c:v>3.9</c:v>
                </c:pt>
                <c:pt idx="1259">
                  <c:v>3.9</c:v>
                </c:pt>
                <c:pt idx="1260">
                  <c:v>3.9</c:v>
                </c:pt>
                <c:pt idx="1261">
                  <c:v>4.4000000000000004</c:v>
                </c:pt>
                <c:pt idx="1262">
                  <c:v>6.9</c:v>
                </c:pt>
                <c:pt idx="1263">
                  <c:v>0.8</c:v>
                </c:pt>
                <c:pt idx="1264">
                  <c:v>0.9</c:v>
                </c:pt>
                <c:pt idx="1265">
                  <c:v>1.1000000000000001</c:v>
                </c:pt>
                <c:pt idx="1266">
                  <c:v>0.5</c:v>
                </c:pt>
                <c:pt idx="1267">
                  <c:v>0.2</c:v>
                </c:pt>
                <c:pt idx="1268">
                  <c:v>0.2</c:v>
                </c:pt>
                <c:pt idx="1269">
                  <c:v>0.4</c:v>
                </c:pt>
                <c:pt idx="1270">
                  <c:v>0.6</c:v>
                </c:pt>
                <c:pt idx="1271">
                  <c:v>1.2</c:v>
                </c:pt>
                <c:pt idx="1272">
                  <c:v>1.7</c:v>
                </c:pt>
                <c:pt idx="1273">
                  <c:v>3.4</c:v>
                </c:pt>
                <c:pt idx="1274">
                  <c:v>2.6</c:v>
                </c:pt>
                <c:pt idx="1275">
                  <c:v>1.7</c:v>
                </c:pt>
                <c:pt idx="1276">
                  <c:v>2.4</c:v>
                </c:pt>
                <c:pt idx="1277">
                  <c:v>1.7</c:v>
                </c:pt>
                <c:pt idx="1278">
                  <c:v>2.5</c:v>
                </c:pt>
                <c:pt idx="1279">
                  <c:v>2.8</c:v>
                </c:pt>
                <c:pt idx="1280">
                  <c:v>0.7</c:v>
                </c:pt>
                <c:pt idx="1281">
                  <c:v>-0.6</c:v>
                </c:pt>
                <c:pt idx="1282">
                  <c:v>-1.4</c:v>
                </c:pt>
                <c:pt idx="1283">
                  <c:v>-2.4</c:v>
                </c:pt>
                <c:pt idx="1284">
                  <c:v>-2.5</c:v>
                </c:pt>
                <c:pt idx="1285">
                  <c:v>-1.9</c:v>
                </c:pt>
                <c:pt idx="1286">
                  <c:v>-0.9</c:v>
                </c:pt>
                <c:pt idx="1287">
                  <c:v>1.8</c:v>
                </c:pt>
                <c:pt idx="1288">
                  <c:v>5.4</c:v>
                </c:pt>
                <c:pt idx="1289">
                  <c:v>5.9</c:v>
                </c:pt>
                <c:pt idx="1290">
                  <c:v>4.7</c:v>
                </c:pt>
                <c:pt idx="1291">
                  <c:v>7.7</c:v>
                </c:pt>
                <c:pt idx="1292">
                  <c:v>8.1</c:v>
                </c:pt>
                <c:pt idx="1293">
                  <c:v>12</c:v>
                </c:pt>
                <c:pt idx="1294">
                  <c:v>16.100000000000001</c:v>
                </c:pt>
                <c:pt idx="1295">
                  <c:v>14.8</c:v>
                </c:pt>
                <c:pt idx="1296">
                  <c:v>11.6</c:v>
                </c:pt>
                <c:pt idx="1297">
                  <c:v>12.8</c:v>
                </c:pt>
                <c:pt idx="1298">
                  <c:v>2.1</c:v>
                </c:pt>
                <c:pt idx="1299">
                  <c:v>2.4</c:v>
                </c:pt>
                <c:pt idx="1300">
                  <c:v>1.7</c:v>
                </c:pt>
                <c:pt idx="1301">
                  <c:v>2.7</c:v>
                </c:pt>
                <c:pt idx="1302">
                  <c:v>3</c:v>
                </c:pt>
                <c:pt idx="1303">
                  <c:v>2.4</c:v>
                </c:pt>
                <c:pt idx="1304">
                  <c:v>0.9</c:v>
                </c:pt>
                <c:pt idx="1305">
                  <c:v>0.6</c:v>
                </c:pt>
                <c:pt idx="1306">
                  <c:v>0.9</c:v>
                </c:pt>
                <c:pt idx="1307">
                  <c:v>1.9</c:v>
                </c:pt>
                <c:pt idx="1308">
                  <c:v>4.0999999999999996</c:v>
                </c:pt>
                <c:pt idx="1309">
                  <c:v>5.0999999999999996</c:v>
                </c:pt>
                <c:pt idx="1310">
                  <c:v>12.4</c:v>
                </c:pt>
                <c:pt idx="1311">
                  <c:v>9.6999999999999993</c:v>
                </c:pt>
                <c:pt idx="1312">
                  <c:v>4.0999999999999996</c:v>
                </c:pt>
                <c:pt idx="1313">
                  <c:v>4.0999999999999996</c:v>
                </c:pt>
                <c:pt idx="1314">
                  <c:v>2.5</c:v>
                </c:pt>
                <c:pt idx="1315">
                  <c:v>2.1</c:v>
                </c:pt>
                <c:pt idx="1316">
                  <c:v>1.4</c:v>
                </c:pt>
                <c:pt idx="1317">
                  <c:v>0.8</c:v>
                </c:pt>
                <c:pt idx="1318">
                  <c:v>0.4</c:v>
                </c:pt>
                <c:pt idx="1319">
                  <c:v>1</c:v>
                </c:pt>
                <c:pt idx="1320">
                  <c:v>0.8</c:v>
                </c:pt>
                <c:pt idx="1321">
                  <c:v>-0.3</c:v>
                </c:pt>
                <c:pt idx="1322">
                  <c:v>-1.1000000000000001</c:v>
                </c:pt>
                <c:pt idx="1323">
                  <c:v>-0.9</c:v>
                </c:pt>
                <c:pt idx="1324">
                  <c:v>-0.5</c:v>
                </c:pt>
                <c:pt idx="1325">
                  <c:v>-0.3</c:v>
                </c:pt>
                <c:pt idx="1326">
                  <c:v>-0.2</c:v>
                </c:pt>
                <c:pt idx="1327">
                  <c:v>0.2</c:v>
                </c:pt>
                <c:pt idx="1328">
                  <c:v>-0.8</c:v>
                </c:pt>
                <c:pt idx="1329">
                  <c:v>0.2</c:v>
                </c:pt>
                <c:pt idx="1330">
                  <c:v>1.2</c:v>
                </c:pt>
                <c:pt idx="1331">
                  <c:v>0.3</c:v>
                </c:pt>
                <c:pt idx="1332">
                  <c:v>-0.1</c:v>
                </c:pt>
                <c:pt idx="1333">
                  <c:v>0.2</c:v>
                </c:pt>
                <c:pt idx="1334">
                  <c:v>0.2</c:v>
                </c:pt>
                <c:pt idx="1335">
                  <c:v>-0.5</c:v>
                </c:pt>
                <c:pt idx="1336">
                  <c:v>-0.2</c:v>
                </c:pt>
                <c:pt idx="1337">
                  <c:v>1.1000000000000001</c:v>
                </c:pt>
                <c:pt idx="1338">
                  <c:v>1.4</c:v>
                </c:pt>
                <c:pt idx="1339">
                  <c:v>2.8</c:v>
                </c:pt>
                <c:pt idx="1340">
                  <c:v>2.1</c:v>
                </c:pt>
                <c:pt idx="1341">
                  <c:v>1.5</c:v>
                </c:pt>
                <c:pt idx="1342">
                  <c:v>1.4</c:v>
                </c:pt>
                <c:pt idx="1343">
                  <c:v>1.2</c:v>
                </c:pt>
                <c:pt idx="1344">
                  <c:v>1.7</c:v>
                </c:pt>
                <c:pt idx="1345">
                  <c:v>2.5</c:v>
                </c:pt>
                <c:pt idx="1346">
                  <c:v>2.8</c:v>
                </c:pt>
                <c:pt idx="1347">
                  <c:v>1.7</c:v>
                </c:pt>
                <c:pt idx="1348">
                  <c:v>1.6</c:v>
                </c:pt>
                <c:pt idx="1349">
                  <c:v>0.8</c:v>
                </c:pt>
                <c:pt idx="1350">
                  <c:v>-0.2</c:v>
                </c:pt>
                <c:pt idx="1351">
                  <c:v>0.5</c:v>
                </c:pt>
                <c:pt idx="1352">
                  <c:v>2.2000000000000002</c:v>
                </c:pt>
                <c:pt idx="1353">
                  <c:v>6.4</c:v>
                </c:pt>
                <c:pt idx="1354">
                  <c:v>6.4</c:v>
                </c:pt>
                <c:pt idx="1355">
                  <c:v>7.1</c:v>
                </c:pt>
                <c:pt idx="1356">
                  <c:v>6.7</c:v>
                </c:pt>
                <c:pt idx="1357">
                  <c:v>5.0999999999999996</c:v>
                </c:pt>
                <c:pt idx="1358">
                  <c:v>3.9</c:v>
                </c:pt>
                <c:pt idx="1359">
                  <c:v>4.0999999999999996</c:v>
                </c:pt>
                <c:pt idx="1360">
                  <c:v>5.0999999999999996</c:v>
                </c:pt>
                <c:pt idx="1361">
                  <c:v>6.4</c:v>
                </c:pt>
                <c:pt idx="1362">
                  <c:v>6.8</c:v>
                </c:pt>
                <c:pt idx="1363">
                  <c:v>6.1</c:v>
                </c:pt>
                <c:pt idx="1364">
                  <c:v>4.8</c:v>
                </c:pt>
                <c:pt idx="1365">
                  <c:v>4.0999999999999996</c:v>
                </c:pt>
                <c:pt idx="1366">
                  <c:v>3.5</c:v>
                </c:pt>
                <c:pt idx="1367">
                  <c:v>4.5</c:v>
                </c:pt>
                <c:pt idx="1368">
                  <c:v>6</c:v>
                </c:pt>
                <c:pt idx="1369">
                  <c:v>6.9</c:v>
                </c:pt>
                <c:pt idx="1370">
                  <c:v>8.4</c:v>
                </c:pt>
                <c:pt idx="1371">
                  <c:v>8.6999999999999993</c:v>
                </c:pt>
                <c:pt idx="1372">
                  <c:v>6.9</c:v>
                </c:pt>
                <c:pt idx="1373">
                  <c:v>6.7</c:v>
                </c:pt>
                <c:pt idx="1374">
                  <c:v>5.2</c:v>
                </c:pt>
                <c:pt idx="1375">
                  <c:v>5.2</c:v>
                </c:pt>
                <c:pt idx="1376">
                  <c:v>10.3</c:v>
                </c:pt>
                <c:pt idx="1377">
                  <c:v>10.8</c:v>
                </c:pt>
                <c:pt idx="1378">
                  <c:v>10.3</c:v>
                </c:pt>
                <c:pt idx="1379">
                  <c:v>7.4</c:v>
                </c:pt>
                <c:pt idx="1380">
                  <c:v>4.4000000000000004</c:v>
                </c:pt>
                <c:pt idx="1381">
                  <c:v>4.2</c:v>
                </c:pt>
                <c:pt idx="1382">
                  <c:v>3.1</c:v>
                </c:pt>
                <c:pt idx="1383">
                  <c:v>3.1</c:v>
                </c:pt>
                <c:pt idx="1384">
                  <c:v>1.9</c:v>
                </c:pt>
                <c:pt idx="1385">
                  <c:v>1.5</c:v>
                </c:pt>
                <c:pt idx="1386">
                  <c:v>0.8</c:v>
                </c:pt>
                <c:pt idx="1387">
                  <c:v>3.5</c:v>
                </c:pt>
                <c:pt idx="1388">
                  <c:v>4.5999999999999996</c:v>
                </c:pt>
                <c:pt idx="1389">
                  <c:v>5.2</c:v>
                </c:pt>
                <c:pt idx="1390">
                  <c:v>4.3</c:v>
                </c:pt>
                <c:pt idx="1391">
                  <c:v>3</c:v>
                </c:pt>
                <c:pt idx="1392">
                  <c:v>2.6</c:v>
                </c:pt>
                <c:pt idx="1393">
                  <c:v>2.2000000000000002</c:v>
                </c:pt>
                <c:pt idx="1394">
                  <c:v>2.4</c:v>
                </c:pt>
                <c:pt idx="1395">
                  <c:v>2.9</c:v>
                </c:pt>
                <c:pt idx="1396">
                  <c:v>3.9</c:v>
                </c:pt>
                <c:pt idx="1397">
                  <c:v>2.1</c:v>
                </c:pt>
                <c:pt idx="1398">
                  <c:v>1.8</c:v>
                </c:pt>
                <c:pt idx="1399">
                  <c:v>1.7</c:v>
                </c:pt>
                <c:pt idx="1400">
                  <c:v>1.4</c:v>
                </c:pt>
                <c:pt idx="1401">
                  <c:v>6.2</c:v>
                </c:pt>
                <c:pt idx="1402">
                  <c:v>5</c:v>
                </c:pt>
                <c:pt idx="1403">
                  <c:v>5.8</c:v>
                </c:pt>
                <c:pt idx="1404">
                  <c:v>6.1</c:v>
                </c:pt>
                <c:pt idx="1405">
                  <c:v>6.7</c:v>
                </c:pt>
                <c:pt idx="1406">
                  <c:v>7.6</c:v>
                </c:pt>
                <c:pt idx="1407">
                  <c:v>7.9</c:v>
                </c:pt>
                <c:pt idx="1408">
                  <c:v>7.1</c:v>
                </c:pt>
                <c:pt idx="1409">
                  <c:v>7.5</c:v>
                </c:pt>
                <c:pt idx="1410">
                  <c:v>5.7</c:v>
                </c:pt>
                <c:pt idx="1411">
                  <c:v>8.8000000000000007</c:v>
                </c:pt>
                <c:pt idx="1412">
                  <c:v>5.9</c:v>
                </c:pt>
                <c:pt idx="1413">
                  <c:v>1.8</c:v>
                </c:pt>
                <c:pt idx="1414">
                  <c:v>9.1</c:v>
                </c:pt>
                <c:pt idx="1415">
                  <c:v>6.1</c:v>
                </c:pt>
                <c:pt idx="1416">
                  <c:v>4.9000000000000004</c:v>
                </c:pt>
                <c:pt idx="1417">
                  <c:v>4.9000000000000004</c:v>
                </c:pt>
                <c:pt idx="1418">
                  <c:v>4.0999999999999996</c:v>
                </c:pt>
                <c:pt idx="1419">
                  <c:v>6.2</c:v>
                </c:pt>
                <c:pt idx="1420">
                  <c:v>8.6999999999999993</c:v>
                </c:pt>
                <c:pt idx="1421">
                  <c:v>8.8000000000000007</c:v>
                </c:pt>
                <c:pt idx="1422">
                  <c:v>4.2</c:v>
                </c:pt>
                <c:pt idx="1423">
                  <c:v>3.8</c:v>
                </c:pt>
                <c:pt idx="1424">
                  <c:v>3.6</c:v>
                </c:pt>
                <c:pt idx="1425">
                  <c:v>3.7</c:v>
                </c:pt>
                <c:pt idx="1426">
                  <c:v>4.5</c:v>
                </c:pt>
                <c:pt idx="1427">
                  <c:v>9.8000000000000007</c:v>
                </c:pt>
                <c:pt idx="1428">
                  <c:v>7.2</c:v>
                </c:pt>
                <c:pt idx="1429">
                  <c:v>7.3</c:v>
                </c:pt>
                <c:pt idx="1430">
                  <c:v>7.1</c:v>
                </c:pt>
                <c:pt idx="1431">
                  <c:v>4.3</c:v>
                </c:pt>
                <c:pt idx="1432">
                  <c:v>4.9000000000000004</c:v>
                </c:pt>
                <c:pt idx="1433">
                  <c:v>11.3</c:v>
                </c:pt>
                <c:pt idx="1434">
                  <c:v>7.9</c:v>
                </c:pt>
                <c:pt idx="1435">
                  <c:v>7.6</c:v>
                </c:pt>
                <c:pt idx="1436">
                  <c:v>5.4</c:v>
                </c:pt>
                <c:pt idx="1437">
                  <c:v>3.3</c:v>
                </c:pt>
                <c:pt idx="1438">
                  <c:v>13.4</c:v>
                </c:pt>
                <c:pt idx="1439">
                  <c:v>14.5</c:v>
                </c:pt>
                <c:pt idx="1440">
                  <c:v>12.9</c:v>
                </c:pt>
                <c:pt idx="1441">
                  <c:v>12.5</c:v>
                </c:pt>
                <c:pt idx="1442">
                  <c:v>10.3</c:v>
                </c:pt>
                <c:pt idx="1443">
                  <c:v>10</c:v>
                </c:pt>
                <c:pt idx="1444">
                  <c:v>14.6</c:v>
                </c:pt>
                <c:pt idx="1445">
                  <c:v>16.2</c:v>
                </c:pt>
                <c:pt idx="1446">
                  <c:v>17.3</c:v>
                </c:pt>
                <c:pt idx="1447">
                  <c:v>18.2</c:v>
                </c:pt>
                <c:pt idx="1448">
                  <c:v>16.2</c:v>
                </c:pt>
                <c:pt idx="1449">
                  <c:v>14.1</c:v>
                </c:pt>
                <c:pt idx="1450">
                  <c:v>12.9</c:v>
                </c:pt>
                <c:pt idx="1451">
                  <c:v>13.1</c:v>
                </c:pt>
                <c:pt idx="1452">
                  <c:v>15.9</c:v>
                </c:pt>
                <c:pt idx="1453">
                  <c:v>17.7</c:v>
                </c:pt>
                <c:pt idx="1454">
                  <c:v>19.7</c:v>
                </c:pt>
                <c:pt idx="1455">
                  <c:v>21</c:v>
                </c:pt>
                <c:pt idx="1456">
                  <c:v>18.2</c:v>
                </c:pt>
                <c:pt idx="1457">
                  <c:v>14.6</c:v>
                </c:pt>
                <c:pt idx="1458">
                  <c:v>14.8</c:v>
                </c:pt>
                <c:pt idx="1459">
                  <c:v>15.1</c:v>
                </c:pt>
                <c:pt idx="1460">
                  <c:v>15.9</c:v>
                </c:pt>
                <c:pt idx="1461">
                  <c:v>20.2</c:v>
                </c:pt>
                <c:pt idx="1462">
                  <c:v>23.1</c:v>
                </c:pt>
                <c:pt idx="1463">
                  <c:v>24.4</c:v>
                </c:pt>
                <c:pt idx="1464">
                  <c:v>24</c:v>
                </c:pt>
                <c:pt idx="1465">
                  <c:v>20.8</c:v>
                </c:pt>
                <c:pt idx="1466">
                  <c:v>16.5</c:v>
                </c:pt>
                <c:pt idx="1467">
                  <c:v>18.899999999999999</c:v>
                </c:pt>
                <c:pt idx="1468">
                  <c:v>23.2</c:v>
                </c:pt>
                <c:pt idx="1469">
                  <c:v>25.9</c:v>
                </c:pt>
                <c:pt idx="1470">
                  <c:v>26.8</c:v>
                </c:pt>
                <c:pt idx="1471">
                  <c:v>24</c:v>
                </c:pt>
                <c:pt idx="1472">
                  <c:v>18</c:v>
                </c:pt>
                <c:pt idx="1473">
                  <c:v>15.3</c:v>
                </c:pt>
                <c:pt idx="1474">
                  <c:v>16.8</c:v>
                </c:pt>
                <c:pt idx="1475">
                  <c:v>22.1</c:v>
                </c:pt>
                <c:pt idx="1476">
                  <c:v>25</c:v>
                </c:pt>
                <c:pt idx="1477">
                  <c:v>28.2</c:v>
                </c:pt>
                <c:pt idx="1478">
                  <c:v>19.5</c:v>
                </c:pt>
                <c:pt idx="1479">
                  <c:v>22</c:v>
                </c:pt>
                <c:pt idx="1480">
                  <c:v>19.2</c:v>
                </c:pt>
                <c:pt idx="1481">
                  <c:v>15.3</c:v>
                </c:pt>
                <c:pt idx="1482">
                  <c:v>13.9</c:v>
                </c:pt>
                <c:pt idx="1483">
                  <c:v>8.8000000000000007</c:v>
                </c:pt>
                <c:pt idx="1484">
                  <c:v>15.9</c:v>
                </c:pt>
                <c:pt idx="1485">
                  <c:v>22.2</c:v>
                </c:pt>
                <c:pt idx="1486">
                  <c:v>16.399999999999999</c:v>
                </c:pt>
                <c:pt idx="1487">
                  <c:v>19.2</c:v>
                </c:pt>
                <c:pt idx="1488">
                  <c:v>14</c:v>
                </c:pt>
                <c:pt idx="1489">
                  <c:v>18.399999999999999</c:v>
                </c:pt>
                <c:pt idx="1490">
                  <c:v>23.7</c:v>
                </c:pt>
                <c:pt idx="1491">
                  <c:v>14.6</c:v>
                </c:pt>
                <c:pt idx="1492">
                  <c:v>18.600000000000001</c:v>
                </c:pt>
                <c:pt idx="1493">
                  <c:v>16.899999999999999</c:v>
                </c:pt>
                <c:pt idx="1494">
                  <c:v>22.4</c:v>
                </c:pt>
                <c:pt idx="1495">
                  <c:v>23.1</c:v>
                </c:pt>
                <c:pt idx="1496">
                  <c:v>19.2</c:v>
                </c:pt>
                <c:pt idx="1497">
                  <c:v>17.8</c:v>
                </c:pt>
                <c:pt idx="1498">
                  <c:v>19.399999999999999</c:v>
                </c:pt>
                <c:pt idx="1499">
                  <c:v>20.3</c:v>
                </c:pt>
                <c:pt idx="1500">
                  <c:v>17.8</c:v>
                </c:pt>
                <c:pt idx="1501">
                  <c:v>19.600000000000001</c:v>
                </c:pt>
                <c:pt idx="1502">
                  <c:v>16.8</c:v>
                </c:pt>
                <c:pt idx="1503">
                  <c:v>16</c:v>
                </c:pt>
                <c:pt idx="1504">
                  <c:v>16.8</c:v>
                </c:pt>
                <c:pt idx="1505">
                  <c:v>14</c:v>
                </c:pt>
                <c:pt idx="1506">
                  <c:v>12.8</c:v>
                </c:pt>
                <c:pt idx="1507">
                  <c:v>14.6</c:v>
                </c:pt>
                <c:pt idx="1508">
                  <c:v>12.4</c:v>
                </c:pt>
                <c:pt idx="1509">
                  <c:v>14.5</c:v>
                </c:pt>
                <c:pt idx="1510">
                  <c:v>11.6</c:v>
                </c:pt>
                <c:pt idx="1511">
                  <c:v>12.1</c:v>
                </c:pt>
                <c:pt idx="1512">
                  <c:v>16.399999999999999</c:v>
                </c:pt>
                <c:pt idx="1513">
                  <c:v>14.4</c:v>
                </c:pt>
                <c:pt idx="1514">
                  <c:v>11.2</c:v>
                </c:pt>
                <c:pt idx="1515">
                  <c:v>17.5</c:v>
                </c:pt>
                <c:pt idx="1516">
                  <c:v>21.7</c:v>
                </c:pt>
                <c:pt idx="1517">
                  <c:v>19.8</c:v>
                </c:pt>
                <c:pt idx="1518">
                  <c:v>23.2</c:v>
                </c:pt>
                <c:pt idx="1519">
                  <c:v>18</c:v>
                </c:pt>
                <c:pt idx="1520">
                  <c:v>16.100000000000001</c:v>
                </c:pt>
                <c:pt idx="1521">
                  <c:v>23.1</c:v>
                </c:pt>
                <c:pt idx="1522">
                  <c:v>15.4</c:v>
                </c:pt>
                <c:pt idx="1523">
                  <c:v>12.1</c:v>
                </c:pt>
                <c:pt idx="1524">
                  <c:v>14.8</c:v>
                </c:pt>
                <c:pt idx="1525">
                  <c:v>17.2</c:v>
                </c:pt>
                <c:pt idx="1526">
                  <c:v>15.7</c:v>
                </c:pt>
                <c:pt idx="1527">
                  <c:v>14.9</c:v>
                </c:pt>
                <c:pt idx="1528">
                  <c:v>20.5</c:v>
                </c:pt>
                <c:pt idx="1529">
                  <c:v>10.4</c:v>
                </c:pt>
                <c:pt idx="1530">
                  <c:v>16.3</c:v>
                </c:pt>
                <c:pt idx="1531">
                  <c:v>17.399999999999999</c:v>
                </c:pt>
                <c:pt idx="1532">
                  <c:v>11</c:v>
                </c:pt>
                <c:pt idx="1533">
                  <c:v>14.3</c:v>
                </c:pt>
                <c:pt idx="1534">
                  <c:v>15.3</c:v>
                </c:pt>
                <c:pt idx="1535">
                  <c:v>11.4</c:v>
                </c:pt>
                <c:pt idx="1536">
                  <c:v>7.2</c:v>
                </c:pt>
                <c:pt idx="1537">
                  <c:v>7.2</c:v>
                </c:pt>
                <c:pt idx="1538">
                  <c:v>7.4</c:v>
                </c:pt>
                <c:pt idx="1539">
                  <c:v>5.5</c:v>
                </c:pt>
                <c:pt idx="1540">
                  <c:v>5.3</c:v>
                </c:pt>
                <c:pt idx="1541">
                  <c:v>5.2</c:v>
                </c:pt>
                <c:pt idx="1542">
                  <c:v>4</c:v>
                </c:pt>
                <c:pt idx="1543">
                  <c:v>4</c:v>
                </c:pt>
                <c:pt idx="1544">
                  <c:v>3.2</c:v>
                </c:pt>
                <c:pt idx="1545">
                  <c:v>3.8</c:v>
                </c:pt>
                <c:pt idx="1546">
                  <c:v>4.2</c:v>
                </c:pt>
                <c:pt idx="1547">
                  <c:v>4</c:v>
                </c:pt>
                <c:pt idx="1548">
                  <c:v>4.8</c:v>
                </c:pt>
                <c:pt idx="1549">
                  <c:v>7.3</c:v>
                </c:pt>
                <c:pt idx="1550">
                  <c:v>2.9</c:v>
                </c:pt>
                <c:pt idx="1551">
                  <c:v>3.7</c:v>
                </c:pt>
                <c:pt idx="1552">
                  <c:v>4.4000000000000004</c:v>
                </c:pt>
                <c:pt idx="1553">
                  <c:v>3.8</c:v>
                </c:pt>
                <c:pt idx="1554">
                  <c:v>5</c:v>
                </c:pt>
                <c:pt idx="1555">
                  <c:v>4.8</c:v>
                </c:pt>
                <c:pt idx="1556">
                  <c:v>13.2</c:v>
                </c:pt>
                <c:pt idx="1557">
                  <c:v>6.6</c:v>
                </c:pt>
                <c:pt idx="1558">
                  <c:v>2.6</c:v>
                </c:pt>
                <c:pt idx="1559">
                  <c:v>2.9</c:v>
                </c:pt>
                <c:pt idx="1560">
                  <c:v>7.7</c:v>
                </c:pt>
                <c:pt idx="1561">
                  <c:v>12.7</c:v>
                </c:pt>
                <c:pt idx="1562">
                  <c:v>13.6</c:v>
                </c:pt>
                <c:pt idx="1563">
                  <c:v>14.4</c:v>
                </c:pt>
                <c:pt idx="1564">
                  <c:v>13.1</c:v>
                </c:pt>
                <c:pt idx="1565">
                  <c:v>7.9</c:v>
                </c:pt>
                <c:pt idx="1566">
                  <c:v>6</c:v>
                </c:pt>
                <c:pt idx="1567">
                  <c:v>9.1</c:v>
                </c:pt>
                <c:pt idx="1568">
                  <c:v>10.8</c:v>
                </c:pt>
                <c:pt idx="1569">
                  <c:v>13.5</c:v>
                </c:pt>
                <c:pt idx="1570">
                  <c:v>7.1</c:v>
                </c:pt>
                <c:pt idx="1571">
                  <c:v>13.6</c:v>
                </c:pt>
                <c:pt idx="1572">
                  <c:v>9.4</c:v>
                </c:pt>
                <c:pt idx="1573">
                  <c:v>5.6</c:v>
                </c:pt>
                <c:pt idx="1574">
                  <c:v>6.8</c:v>
                </c:pt>
                <c:pt idx="1575">
                  <c:v>8.4</c:v>
                </c:pt>
                <c:pt idx="1576">
                  <c:v>9.6</c:v>
                </c:pt>
                <c:pt idx="1577">
                  <c:v>9.1</c:v>
                </c:pt>
                <c:pt idx="1578">
                  <c:v>10</c:v>
                </c:pt>
                <c:pt idx="1579">
                  <c:v>10.3</c:v>
                </c:pt>
                <c:pt idx="1580">
                  <c:v>10</c:v>
                </c:pt>
                <c:pt idx="1581">
                  <c:v>10.4</c:v>
                </c:pt>
                <c:pt idx="1582">
                  <c:v>10.8</c:v>
                </c:pt>
                <c:pt idx="1583">
                  <c:v>10.8</c:v>
                </c:pt>
                <c:pt idx="1584">
                  <c:v>10.6</c:v>
                </c:pt>
                <c:pt idx="1585">
                  <c:v>11</c:v>
                </c:pt>
                <c:pt idx="1586">
                  <c:v>9.4</c:v>
                </c:pt>
                <c:pt idx="1587">
                  <c:v>6.7</c:v>
                </c:pt>
                <c:pt idx="1588">
                  <c:v>7.3</c:v>
                </c:pt>
                <c:pt idx="1589">
                  <c:v>7.9</c:v>
                </c:pt>
                <c:pt idx="1590">
                  <c:v>6.4</c:v>
                </c:pt>
                <c:pt idx="1591">
                  <c:v>8.6</c:v>
                </c:pt>
                <c:pt idx="1593">
                  <c:v>7.1</c:v>
                </c:pt>
                <c:pt idx="1594">
                  <c:v>7.2</c:v>
                </c:pt>
                <c:pt idx="1595">
                  <c:v>5.7</c:v>
                </c:pt>
                <c:pt idx="1596">
                  <c:v>5.3</c:v>
                </c:pt>
                <c:pt idx="1597">
                  <c:v>5.2</c:v>
                </c:pt>
                <c:pt idx="1598">
                  <c:v>5.2</c:v>
                </c:pt>
                <c:pt idx="1599">
                  <c:v>6.5</c:v>
                </c:pt>
                <c:pt idx="1600">
                  <c:v>6</c:v>
                </c:pt>
                <c:pt idx="1601">
                  <c:v>5.9</c:v>
                </c:pt>
                <c:pt idx="1602">
                  <c:v>5.2</c:v>
                </c:pt>
                <c:pt idx="1603">
                  <c:v>4.0999999999999996</c:v>
                </c:pt>
                <c:pt idx="1604">
                  <c:v>4.2</c:v>
                </c:pt>
                <c:pt idx="1605">
                  <c:v>4.5</c:v>
                </c:pt>
                <c:pt idx="1606">
                  <c:v>5.2</c:v>
                </c:pt>
                <c:pt idx="1607">
                  <c:v>6.4</c:v>
                </c:pt>
                <c:pt idx="1608">
                  <c:v>9.6999999999999993</c:v>
                </c:pt>
                <c:pt idx="1609">
                  <c:v>6.7</c:v>
                </c:pt>
                <c:pt idx="1610">
                  <c:v>7.9</c:v>
                </c:pt>
                <c:pt idx="1611">
                  <c:v>9.4</c:v>
                </c:pt>
                <c:pt idx="1612">
                  <c:v>9.8000000000000007</c:v>
                </c:pt>
                <c:pt idx="1613">
                  <c:v>12</c:v>
                </c:pt>
                <c:pt idx="1614">
                  <c:v>11.2</c:v>
                </c:pt>
                <c:pt idx="1615">
                  <c:v>12.2</c:v>
                </c:pt>
                <c:pt idx="1616">
                  <c:v>12.3</c:v>
                </c:pt>
                <c:pt idx="1617">
                  <c:v>9.8000000000000007</c:v>
                </c:pt>
                <c:pt idx="1618">
                  <c:v>9.8000000000000007</c:v>
                </c:pt>
                <c:pt idx="1619">
                  <c:v>10.199999999999999</c:v>
                </c:pt>
                <c:pt idx="1620">
                  <c:v>10.6</c:v>
                </c:pt>
                <c:pt idx="1621">
                  <c:v>10.4</c:v>
                </c:pt>
                <c:pt idx="1622">
                  <c:v>10.3</c:v>
                </c:pt>
                <c:pt idx="1623">
                  <c:v>9.6</c:v>
                </c:pt>
                <c:pt idx="1624">
                  <c:v>9.5</c:v>
                </c:pt>
                <c:pt idx="1625">
                  <c:v>9.5</c:v>
                </c:pt>
                <c:pt idx="1626">
                  <c:v>11.3</c:v>
                </c:pt>
                <c:pt idx="1627">
                  <c:v>9.6999999999999993</c:v>
                </c:pt>
                <c:pt idx="1628">
                  <c:v>8.6999999999999993</c:v>
                </c:pt>
                <c:pt idx="1629">
                  <c:v>7.7</c:v>
                </c:pt>
                <c:pt idx="1630">
                  <c:v>12.4</c:v>
                </c:pt>
                <c:pt idx="1631">
                  <c:v>18.899999999999999</c:v>
                </c:pt>
                <c:pt idx="1632">
                  <c:v>20.5</c:v>
                </c:pt>
                <c:pt idx="1633">
                  <c:v>14.2</c:v>
                </c:pt>
                <c:pt idx="1634">
                  <c:v>12.6</c:v>
                </c:pt>
                <c:pt idx="1635">
                  <c:v>10.3</c:v>
                </c:pt>
                <c:pt idx="1636">
                  <c:v>7.5</c:v>
                </c:pt>
                <c:pt idx="1637">
                  <c:v>7.3</c:v>
                </c:pt>
                <c:pt idx="1638">
                  <c:v>8.3000000000000007</c:v>
                </c:pt>
                <c:pt idx="1639">
                  <c:v>8.8000000000000007</c:v>
                </c:pt>
                <c:pt idx="1640">
                  <c:v>9.6</c:v>
                </c:pt>
                <c:pt idx="1641">
                  <c:v>10.5</c:v>
                </c:pt>
                <c:pt idx="1642">
                  <c:v>9.5</c:v>
                </c:pt>
                <c:pt idx="1643">
                  <c:v>6.3</c:v>
                </c:pt>
                <c:pt idx="1644">
                  <c:v>4.5999999999999996</c:v>
                </c:pt>
                <c:pt idx="1645">
                  <c:v>5.5</c:v>
                </c:pt>
                <c:pt idx="1646">
                  <c:v>6.4</c:v>
                </c:pt>
                <c:pt idx="1647">
                  <c:v>7.4</c:v>
                </c:pt>
                <c:pt idx="1648">
                  <c:v>7.4</c:v>
                </c:pt>
                <c:pt idx="1649">
                  <c:v>6.2</c:v>
                </c:pt>
                <c:pt idx="1650">
                  <c:v>5.5</c:v>
                </c:pt>
                <c:pt idx="1651">
                  <c:v>5.2</c:v>
                </c:pt>
                <c:pt idx="1652">
                  <c:v>5.8</c:v>
                </c:pt>
                <c:pt idx="1653">
                  <c:v>7.2</c:v>
                </c:pt>
                <c:pt idx="1654">
                  <c:v>8</c:v>
                </c:pt>
                <c:pt idx="1655">
                  <c:v>10.1</c:v>
                </c:pt>
                <c:pt idx="1656">
                  <c:v>10.3</c:v>
                </c:pt>
                <c:pt idx="1657">
                  <c:v>10.1</c:v>
                </c:pt>
                <c:pt idx="1658">
                  <c:v>8.1999999999999993</c:v>
                </c:pt>
                <c:pt idx="1659">
                  <c:v>8.9</c:v>
                </c:pt>
                <c:pt idx="1660">
                  <c:v>9.6999999999999993</c:v>
                </c:pt>
                <c:pt idx="1661">
                  <c:v>10.199999999999999</c:v>
                </c:pt>
                <c:pt idx="1662">
                  <c:v>11</c:v>
                </c:pt>
                <c:pt idx="1663">
                  <c:v>10.9</c:v>
                </c:pt>
                <c:pt idx="1664">
                  <c:v>10</c:v>
                </c:pt>
                <c:pt idx="1665">
                  <c:v>10.1</c:v>
                </c:pt>
                <c:pt idx="1666">
                  <c:v>11.1</c:v>
                </c:pt>
                <c:pt idx="1667">
                  <c:v>8.1999999999999993</c:v>
                </c:pt>
                <c:pt idx="1668">
                  <c:v>7.4</c:v>
                </c:pt>
                <c:pt idx="1669">
                  <c:v>8.4</c:v>
                </c:pt>
                <c:pt idx="1670">
                  <c:v>7.8</c:v>
                </c:pt>
                <c:pt idx="1671">
                  <c:v>7.9</c:v>
                </c:pt>
                <c:pt idx="1672">
                  <c:v>8.1999999999999993</c:v>
                </c:pt>
                <c:pt idx="1673">
                  <c:v>7.7</c:v>
                </c:pt>
                <c:pt idx="1674">
                  <c:v>7.2</c:v>
                </c:pt>
                <c:pt idx="1675">
                  <c:v>6.9</c:v>
                </c:pt>
                <c:pt idx="1676">
                  <c:v>6.7</c:v>
                </c:pt>
                <c:pt idx="1677">
                  <c:v>6.8</c:v>
                </c:pt>
                <c:pt idx="1678">
                  <c:v>7.8</c:v>
                </c:pt>
                <c:pt idx="1679">
                  <c:v>7.8</c:v>
                </c:pt>
                <c:pt idx="1680">
                  <c:v>8.3000000000000007</c:v>
                </c:pt>
                <c:pt idx="1681">
                  <c:v>7.6</c:v>
                </c:pt>
                <c:pt idx="1682">
                  <c:v>3.7</c:v>
                </c:pt>
                <c:pt idx="1683">
                  <c:v>10.199999999999999</c:v>
                </c:pt>
                <c:pt idx="1684">
                  <c:v>10.9</c:v>
                </c:pt>
                <c:pt idx="1685">
                  <c:v>11</c:v>
                </c:pt>
                <c:pt idx="1686">
                  <c:v>12.4</c:v>
                </c:pt>
                <c:pt idx="1687">
                  <c:v>11.3</c:v>
                </c:pt>
                <c:pt idx="1688">
                  <c:v>11.3</c:v>
                </c:pt>
                <c:pt idx="1689">
                  <c:v>10.5</c:v>
                </c:pt>
                <c:pt idx="1690">
                  <c:v>8.1999999999999993</c:v>
                </c:pt>
                <c:pt idx="1691">
                  <c:v>8.5</c:v>
                </c:pt>
                <c:pt idx="1692">
                  <c:v>8.3000000000000007</c:v>
                </c:pt>
                <c:pt idx="1693">
                  <c:v>9</c:v>
                </c:pt>
                <c:pt idx="1694">
                  <c:v>11.1</c:v>
                </c:pt>
                <c:pt idx="1695">
                  <c:v>8.1999999999999993</c:v>
                </c:pt>
                <c:pt idx="1696">
                  <c:v>7.2</c:v>
                </c:pt>
                <c:pt idx="1697">
                  <c:v>7.1</c:v>
                </c:pt>
                <c:pt idx="1698">
                  <c:v>7.2</c:v>
                </c:pt>
                <c:pt idx="1699">
                  <c:v>7.2</c:v>
                </c:pt>
                <c:pt idx="1700">
                  <c:v>8.3000000000000007</c:v>
                </c:pt>
                <c:pt idx="1701">
                  <c:v>9.5</c:v>
                </c:pt>
                <c:pt idx="1702">
                  <c:v>9.9</c:v>
                </c:pt>
                <c:pt idx="1703">
                  <c:v>8.9</c:v>
                </c:pt>
                <c:pt idx="1704">
                  <c:v>7.4</c:v>
                </c:pt>
                <c:pt idx="1705">
                  <c:v>7</c:v>
                </c:pt>
                <c:pt idx="1706">
                  <c:v>6.6</c:v>
                </c:pt>
                <c:pt idx="1707">
                  <c:v>6.8</c:v>
                </c:pt>
                <c:pt idx="1708">
                  <c:v>6.2</c:v>
                </c:pt>
                <c:pt idx="1709">
                  <c:v>7.7</c:v>
                </c:pt>
                <c:pt idx="1710">
                  <c:v>7</c:v>
                </c:pt>
                <c:pt idx="1711">
                  <c:v>7.1</c:v>
                </c:pt>
                <c:pt idx="1712">
                  <c:v>7.1</c:v>
                </c:pt>
                <c:pt idx="1713">
                  <c:v>4.2</c:v>
                </c:pt>
                <c:pt idx="1714">
                  <c:v>4.0999999999999996</c:v>
                </c:pt>
                <c:pt idx="1715">
                  <c:v>6.3</c:v>
                </c:pt>
                <c:pt idx="1716">
                  <c:v>6.7</c:v>
                </c:pt>
                <c:pt idx="1717">
                  <c:v>6.9</c:v>
                </c:pt>
                <c:pt idx="1718">
                  <c:v>7</c:v>
                </c:pt>
                <c:pt idx="1719">
                  <c:v>6.8</c:v>
                </c:pt>
                <c:pt idx="1720">
                  <c:v>5.3</c:v>
                </c:pt>
                <c:pt idx="1721">
                  <c:v>6</c:v>
                </c:pt>
                <c:pt idx="1722">
                  <c:v>6.1</c:v>
                </c:pt>
                <c:pt idx="1723">
                  <c:v>7.1</c:v>
                </c:pt>
                <c:pt idx="1724">
                  <c:v>8.4</c:v>
                </c:pt>
                <c:pt idx="1725">
                  <c:v>9.3000000000000007</c:v>
                </c:pt>
                <c:pt idx="1726">
                  <c:v>10.199999999999999</c:v>
                </c:pt>
                <c:pt idx="1727">
                  <c:v>8.4</c:v>
                </c:pt>
                <c:pt idx="1728">
                  <c:v>5.2</c:v>
                </c:pt>
                <c:pt idx="1729">
                  <c:v>7</c:v>
                </c:pt>
                <c:pt idx="1730">
                  <c:v>6.5</c:v>
                </c:pt>
                <c:pt idx="1731">
                  <c:v>9.3000000000000007</c:v>
                </c:pt>
                <c:pt idx="1732">
                  <c:v>11.2</c:v>
                </c:pt>
                <c:pt idx="1733">
                  <c:v>12.2</c:v>
                </c:pt>
                <c:pt idx="1734">
                  <c:v>12.7</c:v>
                </c:pt>
                <c:pt idx="1735">
                  <c:v>10</c:v>
                </c:pt>
                <c:pt idx="1736">
                  <c:v>7.5</c:v>
                </c:pt>
                <c:pt idx="1737">
                  <c:v>5.5</c:v>
                </c:pt>
                <c:pt idx="1738">
                  <c:v>5.3</c:v>
                </c:pt>
                <c:pt idx="1739">
                  <c:v>8.5</c:v>
                </c:pt>
                <c:pt idx="1740">
                  <c:v>11.3</c:v>
                </c:pt>
                <c:pt idx="1741">
                  <c:v>12.5</c:v>
                </c:pt>
                <c:pt idx="1742">
                  <c:v>12.6</c:v>
                </c:pt>
                <c:pt idx="1743">
                  <c:v>11.9</c:v>
                </c:pt>
                <c:pt idx="1744">
                  <c:v>11.2</c:v>
                </c:pt>
                <c:pt idx="1745">
                  <c:v>9.6999999999999993</c:v>
                </c:pt>
                <c:pt idx="1746">
                  <c:v>10</c:v>
                </c:pt>
                <c:pt idx="1747">
                  <c:v>11</c:v>
                </c:pt>
                <c:pt idx="1748">
                  <c:v>10.6</c:v>
                </c:pt>
                <c:pt idx="1749">
                  <c:v>11.4</c:v>
                </c:pt>
                <c:pt idx="1750">
                  <c:v>11.3</c:v>
                </c:pt>
                <c:pt idx="1751">
                  <c:v>10.7</c:v>
                </c:pt>
                <c:pt idx="1752">
                  <c:v>9.9</c:v>
                </c:pt>
                <c:pt idx="1753">
                  <c:v>8.6</c:v>
                </c:pt>
                <c:pt idx="1754">
                  <c:v>8.6</c:v>
                </c:pt>
                <c:pt idx="1755">
                  <c:v>9.4</c:v>
                </c:pt>
                <c:pt idx="1756">
                  <c:v>9.1</c:v>
                </c:pt>
                <c:pt idx="1757">
                  <c:v>10.8</c:v>
                </c:pt>
                <c:pt idx="1758">
                  <c:v>9.6999999999999993</c:v>
                </c:pt>
                <c:pt idx="1759">
                  <c:v>8.9</c:v>
                </c:pt>
                <c:pt idx="1760">
                  <c:v>7.4</c:v>
                </c:pt>
                <c:pt idx="1761">
                  <c:v>5.7</c:v>
                </c:pt>
                <c:pt idx="1762">
                  <c:v>5.8</c:v>
                </c:pt>
                <c:pt idx="1763">
                  <c:v>6.7</c:v>
                </c:pt>
                <c:pt idx="1764">
                  <c:v>6.5</c:v>
                </c:pt>
                <c:pt idx="1765">
                  <c:v>6.4</c:v>
                </c:pt>
                <c:pt idx="1766">
                  <c:v>5.6</c:v>
                </c:pt>
                <c:pt idx="1767">
                  <c:v>4.5</c:v>
                </c:pt>
                <c:pt idx="1768">
                  <c:v>4.2</c:v>
                </c:pt>
                <c:pt idx="1769">
                  <c:v>3.8</c:v>
                </c:pt>
                <c:pt idx="1770">
                  <c:v>4.4000000000000004</c:v>
                </c:pt>
                <c:pt idx="1771">
                  <c:v>4.5999999999999996</c:v>
                </c:pt>
                <c:pt idx="1772">
                  <c:v>5.2</c:v>
                </c:pt>
                <c:pt idx="1773">
                  <c:v>5.2</c:v>
                </c:pt>
                <c:pt idx="1774">
                  <c:v>4.9000000000000004</c:v>
                </c:pt>
                <c:pt idx="1775">
                  <c:v>4.8</c:v>
                </c:pt>
                <c:pt idx="1776">
                  <c:v>4.5</c:v>
                </c:pt>
                <c:pt idx="1777">
                  <c:v>4.3</c:v>
                </c:pt>
                <c:pt idx="1778">
                  <c:v>5.7</c:v>
                </c:pt>
                <c:pt idx="1779">
                  <c:v>7.5</c:v>
                </c:pt>
                <c:pt idx="1780">
                  <c:v>6.7</c:v>
                </c:pt>
                <c:pt idx="1781">
                  <c:v>6.6</c:v>
                </c:pt>
                <c:pt idx="1782">
                  <c:v>4.5</c:v>
                </c:pt>
                <c:pt idx="1783">
                  <c:v>4.5999999999999996</c:v>
                </c:pt>
                <c:pt idx="1784">
                  <c:v>5.2</c:v>
                </c:pt>
                <c:pt idx="1785">
                  <c:v>3.9</c:v>
                </c:pt>
                <c:pt idx="1786">
                  <c:v>6</c:v>
                </c:pt>
                <c:pt idx="1787">
                  <c:v>7.1</c:v>
                </c:pt>
                <c:pt idx="1788">
                  <c:v>7.2</c:v>
                </c:pt>
                <c:pt idx="1789">
                  <c:v>8.6</c:v>
                </c:pt>
                <c:pt idx="1790">
                  <c:v>8.6</c:v>
                </c:pt>
                <c:pt idx="1791">
                  <c:v>8.3000000000000007</c:v>
                </c:pt>
                <c:pt idx="1792">
                  <c:v>8.1999999999999993</c:v>
                </c:pt>
                <c:pt idx="1793">
                  <c:v>8.1999999999999993</c:v>
                </c:pt>
                <c:pt idx="1794">
                  <c:v>8</c:v>
                </c:pt>
                <c:pt idx="1795">
                  <c:v>8.1999999999999993</c:v>
                </c:pt>
                <c:pt idx="1796">
                  <c:v>8.5</c:v>
                </c:pt>
                <c:pt idx="1797">
                  <c:v>10.199999999999999</c:v>
                </c:pt>
                <c:pt idx="1798">
                  <c:v>10.6</c:v>
                </c:pt>
                <c:pt idx="1799">
                  <c:v>7.8</c:v>
                </c:pt>
                <c:pt idx="1800">
                  <c:v>7.1</c:v>
                </c:pt>
                <c:pt idx="1801">
                  <c:v>7.2</c:v>
                </c:pt>
                <c:pt idx="1802">
                  <c:v>7.5</c:v>
                </c:pt>
                <c:pt idx="1803">
                  <c:v>7.8</c:v>
                </c:pt>
                <c:pt idx="1804">
                  <c:v>8.1</c:v>
                </c:pt>
                <c:pt idx="1805">
                  <c:v>8.4</c:v>
                </c:pt>
                <c:pt idx="1806">
                  <c:v>7</c:v>
                </c:pt>
                <c:pt idx="1807">
                  <c:v>7.4</c:v>
                </c:pt>
                <c:pt idx="1808">
                  <c:v>7</c:v>
                </c:pt>
                <c:pt idx="1809">
                  <c:v>5.8</c:v>
                </c:pt>
                <c:pt idx="1810">
                  <c:v>7</c:v>
                </c:pt>
                <c:pt idx="1811">
                  <c:v>6.9</c:v>
                </c:pt>
                <c:pt idx="1812">
                  <c:v>8.9</c:v>
                </c:pt>
                <c:pt idx="1813">
                  <c:v>7.9</c:v>
                </c:pt>
                <c:pt idx="1814">
                  <c:v>7.2</c:v>
                </c:pt>
                <c:pt idx="1815">
                  <c:v>6.9</c:v>
                </c:pt>
                <c:pt idx="1816">
                  <c:v>6.9</c:v>
                </c:pt>
                <c:pt idx="1817">
                  <c:v>6.7</c:v>
                </c:pt>
                <c:pt idx="1818">
                  <c:v>7.1</c:v>
                </c:pt>
                <c:pt idx="1819">
                  <c:v>6.3</c:v>
                </c:pt>
                <c:pt idx="1820">
                  <c:v>7.3</c:v>
                </c:pt>
                <c:pt idx="1821">
                  <c:v>6.2</c:v>
                </c:pt>
                <c:pt idx="1822">
                  <c:v>5.9</c:v>
                </c:pt>
                <c:pt idx="1823">
                  <c:v>5.8</c:v>
                </c:pt>
                <c:pt idx="1824">
                  <c:v>5.4</c:v>
                </c:pt>
                <c:pt idx="1825">
                  <c:v>5.7</c:v>
                </c:pt>
                <c:pt idx="1826">
                  <c:v>6.1</c:v>
                </c:pt>
                <c:pt idx="1827">
                  <c:v>6.3</c:v>
                </c:pt>
                <c:pt idx="1828">
                  <c:v>6.8</c:v>
                </c:pt>
                <c:pt idx="1829">
                  <c:v>6.4</c:v>
                </c:pt>
                <c:pt idx="1830">
                  <c:v>6</c:v>
                </c:pt>
                <c:pt idx="1831">
                  <c:v>5.0999999999999996</c:v>
                </c:pt>
                <c:pt idx="1832">
                  <c:v>5.2</c:v>
                </c:pt>
                <c:pt idx="1833">
                  <c:v>5.3</c:v>
                </c:pt>
                <c:pt idx="1834">
                  <c:v>5.4</c:v>
                </c:pt>
                <c:pt idx="1835">
                  <c:v>5.3</c:v>
                </c:pt>
                <c:pt idx="1836">
                  <c:v>6.5</c:v>
                </c:pt>
                <c:pt idx="1837">
                  <c:v>5.6</c:v>
                </c:pt>
                <c:pt idx="1838">
                  <c:v>4.7</c:v>
                </c:pt>
                <c:pt idx="1839">
                  <c:v>5.0999999999999996</c:v>
                </c:pt>
                <c:pt idx="1840">
                  <c:v>5.2</c:v>
                </c:pt>
                <c:pt idx="1841">
                  <c:v>5</c:v>
                </c:pt>
                <c:pt idx="1842">
                  <c:v>4.3</c:v>
                </c:pt>
                <c:pt idx="1843">
                  <c:v>5.7</c:v>
                </c:pt>
                <c:pt idx="1844">
                  <c:v>6.2</c:v>
                </c:pt>
                <c:pt idx="1845">
                  <c:v>5.4</c:v>
                </c:pt>
                <c:pt idx="1846">
                  <c:v>4.9000000000000004</c:v>
                </c:pt>
                <c:pt idx="1847">
                  <c:v>5.0999999999999996</c:v>
                </c:pt>
                <c:pt idx="1848">
                  <c:v>4.5999999999999996</c:v>
                </c:pt>
                <c:pt idx="1849">
                  <c:v>5.2</c:v>
                </c:pt>
                <c:pt idx="1850">
                  <c:v>5.3</c:v>
                </c:pt>
                <c:pt idx="1851">
                  <c:v>5.8</c:v>
                </c:pt>
                <c:pt idx="1852">
                  <c:v>7</c:v>
                </c:pt>
                <c:pt idx="1853">
                  <c:v>8</c:v>
                </c:pt>
                <c:pt idx="1854">
                  <c:v>8.6999999999999993</c:v>
                </c:pt>
                <c:pt idx="1855">
                  <c:v>9</c:v>
                </c:pt>
                <c:pt idx="1856">
                  <c:v>8</c:v>
                </c:pt>
                <c:pt idx="1857">
                  <c:v>6.5</c:v>
                </c:pt>
                <c:pt idx="1858">
                  <c:v>6.6</c:v>
                </c:pt>
                <c:pt idx="1859">
                  <c:v>6.9</c:v>
                </c:pt>
                <c:pt idx="1860">
                  <c:v>7.3</c:v>
                </c:pt>
                <c:pt idx="1861">
                  <c:v>6.8</c:v>
                </c:pt>
                <c:pt idx="1862">
                  <c:v>5.0999999999999996</c:v>
                </c:pt>
                <c:pt idx="1863">
                  <c:v>5.4</c:v>
                </c:pt>
                <c:pt idx="1864">
                  <c:v>6.4</c:v>
                </c:pt>
                <c:pt idx="1865">
                  <c:v>7.8</c:v>
                </c:pt>
                <c:pt idx="1866">
                  <c:v>7.5</c:v>
                </c:pt>
                <c:pt idx="1867">
                  <c:v>7.4</c:v>
                </c:pt>
                <c:pt idx="1868">
                  <c:v>7.8</c:v>
                </c:pt>
                <c:pt idx="1869">
                  <c:v>7.5</c:v>
                </c:pt>
                <c:pt idx="1870">
                  <c:v>7</c:v>
                </c:pt>
                <c:pt idx="1871">
                  <c:v>6.2</c:v>
                </c:pt>
                <c:pt idx="1872">
                  <c:v>5.0999999999999996</c:v>
                </c:pt>
                <c:pt idx="1873">
                  <c:v>6.1</c:v>
                </c:pt>
                <c:pt idx="1874">
                  <c:v>6.5</c:v>
                </c:pt>
                <c:pt idx="1875">
                  <c:v>7.1</c:v>
                </c:pt>
                <c:pt idx="1876">
                  <c:v>7.1</c:v>
                </c:pt>
                <c:pt idx="1877">
                  <c:v>6.8</c:v>
                </c:pt>
                <c:pt idx="1878">
                  <c:v>6.8</c:v>
                </c:pt>
                <c:pt idx="1879">
                  <c:v>5.5</c:v>
                </c:pt>
                <c:pt idx="1880">
                  <c:v>5.9</c:v>
                </c:pt>
                <c:pt idx="1881">
                  <c:v>6.1</c:v>
                </c:pt>
                <c:pt idx="1882">
                  <c:v>6.6</c:v>
                </c:pt>
                <c:pt idx="1883">
                  <c:v>7.3</c:v>
                </c:pt>
                <c:pt idx="1884">
                  <c:v>6.9</c:v>
                </c:pt>
                <c:pt idx="1885">
                  <c:v>6.4</c:v>
                </c:pt>
                <c:pt idx="1886">
                  <c:v>4.4000000000000004</c:v>
                </c:pt>
                <c:pt idx="1887">
                  <c:v>3.8</c:v>
                </c:pt>
                <c:pt idx="1888">
                  <c:v>4.0999999999999996</c:v>
                </c:pt>
                <c:pt idx="1889">
                  <c:v>4.3</c:v>
                </c:pt>
                <c:pt idx="1890">
                  <c:v>4.7</c:v>
                </c:pt>
                <c:pt idx="1891">
                  <c:v>4.9000000000000004</c:v>
                </c:pt>
                <c:pt idx="1892">
                  <c:v>4.8</c:v>
                </c:pt>
                <c:pt idx="1893">
                  <c:v>3.2</c:v>
                </c:pt>
                <c:pt idx="1894">
                  <c:v>3.6</c:v>
                </c:pt>
                <c:pt idx="1895">
                  <c:v>3.5</c:v>
                </c:pt>
                <c:pt idx="1896">
                  <c:v>4.4000000000000004</c:v>
                </c:pt>
                <c:pt idx="1897">
                  <c:v>4.5999999999999996</c:v>
                </c:pt>
                <c:pt idx="1898">
                  <c:v>5.4</c:v>
                </c:pt>
                <c:pt idx="1899">
                  <c:v>5.7</c:v>
                </c:pt>
                <c:pt idx="1900">
                  <c:v>5.8</c:v>
                </c:pt>
                <c:pt idx="1901">
                  <c:v>5.6</c:v>
                </c:pt>
                <c:pt idx="1902">
                  <c:v>5.5</c:v>
                </c:pt>
                <c:pt idx="1903">
                  <c:v>5.2</c:v>
                </c:pt>
                <c:pt idx="1904">
                  <c:v>5.4</c:v>
                </c:pt>
                <c:pt idx="1905">
                  <c:v>5.5</c:v>
                </c:pt>
                <c:pt idx="1906">
                  <c:v>4.9000000000000004</c:v>
                </c:pt>
                <c:pt idx="1907">
                  <c:v>5.3</c:v>
                </c:pt>
                <c:pt idx="1908">
                  <c:v>5</c:v>
                </c:pt>
                <c:pt idx="1909">
                  <c:v>4.9000000000000004</c:v>
                </c:pt>
                <c:pt idx="1910">
                  <c:v>3.8</c:v>
                </c:pt>
                <c:pt idx="1911">
                  <c:v>3.2</c:v>
                </c:pt>
                <c:pt idx="1912">
                  <c:v>2.6</c:v>
                </c:pt>
                <c:pt idx="1913">
                  <c:v>1.4</c:v>
                </c:pt>
                <c:pt idx="1914">
                  <c:v>4</c:v>
                </c:pt>
                <c:pt idx="1915">
                  <c:v>4.4000000000000004</c:v>
                </c:pt>
                <c:pt idx="1916">
                  <c:v>3.8</c:v>
                </c:pt>
                <c:pt idx="1917">
                  <c:v>2.2999999999999998</c:v>
                </c:pt>
                <c:pt idx="1918">
                  <c:v>2.2000000000000002</c:v>
                </c:pt>
                <c:pt idx="1919">
                  <c:v>2.4</c:v>
                </c:pt>
                <c:pt idx="1920">
                  <c:v>2.1</c:v>
                </c:pt>
                <c:pt idx="1921">
                  <c:v>2.5</c:v>
                </c:pt>
                <c:pt idx="1922">
                  <c:v>3.2</c:v>
                </c:pt>
                <c:pt idx="1923">
                  <c:v>3.9</c:v>
                </c:pt>
                <c:pt idx="1924">
                  <c:v>3.4</c:v>
                </c:pt>
                <c:pt idx="1925">
                  <c:v>3.1</c:v>
                </c:pt>
                <c:pt idx="1926">
                  <c:v>2.4</c:v>
                </c:pt>
                <c:pt idx="1927">
                  <c:v>2.2000000000000002</c:v>
                </c:pt>
                <c:pt idx="1928">
                  <c:v>1.7</c:v>
                </c:pt>
                <c:pt idx="1929">
                  <c:v>2</c:v>
                </c:pt>
                <c:pt idx="1930">
                  <c:v>3.1</c:v>
                </c:pt>
                <c:pt idx="1931">
                  <c:v>3.5</c:v>
                </c:pt>
                <c:pt idx="1932">
                  <c:v>3.9</c:v>
                </c:pt>
                <c:pt idx="1933">
                  <c:v>2.1</c:v>
                </c:pt>
                <c:pt idx="1934">
                  <c:v>1.4</c:v>
                </c:pt>
                <c:pt idx="1935">
                  <c:v>1.7</c:v>
                </c:pt>
                <c:pt idx="1936">
                  <c:v>-0.7</c:v>
                </c:pt>
                <c:pt idx="1937">
                  <c:v>1.3</c:v>
                </c:pt>
                <c:pt idx="1938">
                  <c:v>4.5</c:v>
                </c:pt>
                <c:pt idx="1939">
                  <c:v>5.2</c:v>
                </c:pt>
                <c:pt idx="1940">
                  <c:v>4.5</c:v>
                </c:pt>
                <c:pt idx="1941">
                  <c:v>1.9</c:v>
                </c:pt>
                <c:pt idx="1942">
                  <c:v>2.7</c:v>
                </c:pt>
                <c:pt idx="1943">
                  <c:v>3.1</c:v>
                </c:pt>
                <c:pt idx="1944">
                  <c:v>3.1</c:v>
                </c:pt>
                <c:pt idx="1945">
                  <c:v>6.2</c:v>
                </c:pt>
                <c:pt idx="1946">
                  <c:v>4.8</c:v>
                </c:pt>
                <c:pt idx="1947">
                  <c:v>5.8</c:v>
                </c:pt>
                <c:pt idx="1948">
                  <c:v>5.0999999999999996</c:v>
                </c:pt>
                <c:pt idx="1949">
                  <c:v>2.2999999999999998</c:v>
                </c:pt>
                <c:pt idx="1950">
                  <c:v>1.4</c:v>
                </c:pt>
                <c:pt idx="1951">
                  <c:v>2.1</c:v>
                </c:pt>
                <c:pt idx="1952">
                  <c:v>3.4</c:v>
                </c:pt>
                <c:pt idx="1953">
                  <c:v>4.3</c:v>
                </c:pt>
                <c:pt idx="1954">
                  <c:v>5.3</c:v>
                </c:pt>
                <c:pt idx="1955">
                  <c:v>5.6</c:v>
                </c:pt>
                <c:pt idx="1956">
                  <c:v>5.6</c:v>
                </c:pt>
                <c:pt idx="1957">
                  <c:v>4.8</c:v>
                </c:pt>
                <c:pt idx="1958">
                  <c:v>5</c:v>
                </c:pt>
                <c:pt idx="1959">
                  <c:v>5.2</c:v>
                </c:pt>
                <c:pt idx="1960">
                  <c:v>5.6</c:v>
                </c:pt>
                <c:pt idx="1961">
                  <c:v>5.9</c:v>
                </c:pt>
                <c:pt idx="1962">
                  <c:v>5.9</c:v>
                </c:pt>
                <c:pt idx="1963">
                  <c:v>6.2</c:v>
                </c:pt>
                <c:pt idx="1964">
                  <c:v>6</c:v>
                </c:pt>
                <c:pt idx="1965">
                  <c:v>5.9</c:v>
                </c:pt>
                <c:pt idx="1966">
                  <c:v>5.4</c:v>
                </c:pt>
                <c:pt idx="1967">
                  <c:v>4.8</c:v>
                </c:pt>
                <c:pt idx="1968">
                  <c:v>4.0999999999999996</c:v>
                </c:pt>
                <c:pt idx="1969">
                  <c:v>2.5</c:v>
                </c:pt>
                <c:pt idx="1970">
                  <c:v>3</c:v>
                </c:pt>
                <c:pt idx="1971">
                  <c:v>3.1</c:v>
                </c:pt>
                <c:pt idx="1972">
                  <c:v>1.5</c:v>
                </c:pt>
                <c:pt idx="1973">
                  <c:v>-0.1</c:v>
                </c:pt>
                <c:pt idx="1974">
                  <c:v>-0.7</c:v>
                </c:pt>
                <c:pt idx="1975">
                  <c:v>-0.8</c:v>
                </c:pt>
                <c:pt idx="1976">
                  <c:v>-0.5</c:v>
                </c:pt>
                <c:pt idx="1977">
                  <c:v>-0.5</c:v>
                </c:pt>
                <c:pt idx="1978">
                  <c:v>0.9</c:v>
                </c:pt>
                <c:pt idx="1979">
                  <c:v>1</c:v>
                </c:pt>
                <c:pt idx="1980">
                  <c:v>2.2000000000000002</c:v>
                </c:pt>
                <c:pt idx="1981">
                  <c:v>-0.3</c:v>
                </c:pt>
                <c:pt idx="1982">
                  <c:v>0.3</c:v>
                </c:pt>
                <c:pt idx="1983">
                  <c:v>-1.2</c:v>
                </c:pt>
                <c:pt idx="1984">
                  <c:v>-1.3</c:v>
                </c:pt>
                <c:pt idx="1985">
                  <c:v>-1.4</c:v>
                </c:pt>
                <c:pt idx="1986">
                  <c:v>0.8</c:v>
                </c:pt>
                <c:pt idx="1987">
                  <c:v>2</c:v>
                </c:pt>
                <c:pt idx="1988">
                  <c:v>1.1000000000000001</c:v>
                </c:pt>
                <c:pt idx="1989">
                  <c:v>-0.5</c:v>
                </c:pt>
                <c:pt idx="1990">
                  <c:v>-1.2</c:v>
                </c:pt>
                <c:pt idx="1991">
                  <c:v>-1.6</c:v>
                </c:pt>
                <c:pt idx="1992">
                  <c:v>-1</c:v>
                </c:pt>
                <c:pt idx="1993">
                  <c:v>-0.6</c:v>
                </c:pt>
                <c:pt idx="1994">
                  <c:v>0.8</c:v>
                </c:pt>
                <c:pt idx="1995">
                  <c:v>2</c:v>
                </c:pt>
                <c:pt idx="1996">
                  <c:v>1.6</c:v>
                </c:pt>
                <c:pt idx="1997">
                  <c:v>0.6</c:v>
                </c:pt>
                <c:pt idx="1998">
                  <c:v>-0.1</c:v>
                </c:pt>
                <c:pt idx="1999">
                  <c:v>-0.3</c:v>
                </c:pt>
                <c:pt idx="2000">
                  <c:v>-0.5</c:v>
                </c:pt>
                <c:pt idx="2001">
                  <c:v>0.3</c:v>
                </c:pt>
                <c:pt idx="2002">
                  <c:v>0.6</c:v>
                </c:pt>
                <c:pt idx="2003">
                  <c:v>1.3</c:v>
                </c:pt>
                <c:pt idx="2004">
                  <c:v>1.4</c:v>
                </c:pt>
                <c:pt idx="2005">
                  <c:v>-1.6</c:v>
                </c:pt>
                <c:pt idx="2006">
                  <c:v>-2.4</c:v>
                </c:pt>
                <c:pt idx="2007">
                  <c:v>-3</c:v>
                </c:pt>
                <c:pt idx="2008">
                  <c:v>-3.8</c:v>
                </c:pt>
                <c:pt idx="2009">
                  <c:v>-2.9</c:v>
                </c:pt>
                <c:pt idx="2010">
                  <c:v>0.6</c:v>
                </c:pt>
                <c:pt idx="2011">
                  <c:v>1.2</c:v>
                </c:pt>
                <c:pt idx="2012">
                  <c:v>1.2</c:v>
                </c:pt>
                <c:pt idx="2013">
                  <c:v>0.3</c:v>
                </c:pt>
                <c:pt idx="2014">
                  <c:v>-0.6</c:v>
                </c:pt>
                <c:pt idx="2015">
                  <c:v>-0.7</c:v>
                </c:pt>
                <c:pt idx="2016">
                  <c:v>-1</c:v>
                </c:pt>
                <c:pt idx="2017">
                  <c:v>-0.6</c:v>
                </c:pt>
                <c:pt idx="2018">
                  <c:v>1</c:v>
                </c:pt>
                <c:pt idx="2019">
                  <c:v>2.1</c:v>
                </c:pt>
                <c:pt idx="2020">
                  <c:v>1.3</c:v>
                </c:pt>
                <c:pt idx="2021">
                  <c:v>-0.8</c:v>
                </c:pt>
                <c:pt idx="2022">
                  <c:v>-0.8</c:v>
                </c:pt>
                <c:pt idx="2023">
                  <c:v>-1.3</c:v>
                </c:pt>
                <c:pt idx="2024">
                  <c:v>-1</c:v>
                </c:pt>
                <c:pt idx="2025">
                  <c:v>-0.5</c:v>
                </c:pt>
                <c:pt idx="2026">
                  <c:v>0.5</c:v>
                </c:pt>
                <c:pt idx="2027">
                  <c:v>0.6</c:v>
                </c:pt>
                <c:pt idx="2028">
                  <c:v>0.1</c:v>
                </c:pt>
                <c:pt idx="2029">
                  <c:v>-0.5</c:v>
                </c:pt>
                <c:pt idx="2030">
                  <c:v>-1.2</c:v>
                </c:pt>
                <c:pt idx="2031">
                  <c:v>-1.8</c:v>
                </c:pt>
                <c:pt idx="2032">
                  <c:v>-2.6</c:v>
                </c:pt>
                <c:pt idx="2033">
                  <c:v>-1.3</c:v>
                </c:pt>
                <c:pt idx="2034">
                  <c:v>-1.4</c:v>
                </c:pt>
                <c:pt idx="2035">
                  <c:v>-1.6</c:v>
                </c:pt>
                <c:pt idx="2036">
                  <c:v>-1.9</c:v>
                </c:pt>
                <c:pt idx="2037">
                  <c:v>-1.9</c:v>
                </c:pt>
                <c:pt idx="2038">
                  <c:v>-2.6</c:v>
                </c:pt>
                <c:pt idx="2039">
                  <c:v>-3.1</c:v>
                </c:pt>
                <c:pt idx="2040">
                  <c:v>-2.6</c:v>
                </c:pt>
                <c:pt idx="2041">
                  <c:v>-2.2999999999999998</c:v>
                </c:pt>
                <c:pt idx="2042">
                  <c:v>-1.9</c:v>
                </c:pt>
                <c:pt idx="2043">
                  <c:v>-3</c:v>
                </c:pt>
                <c:pt idx="2044">
                  <c:v>-4.2</c:v>
                </c:pt>
                <c:pt idx="2045">
                  <c:v>-3.3</c:v>
                </c:pt>
                <c:pt idx="2046">
                  <c:v>-3.1</c:v>
                </c:pt>
                <c:pt idx="2047">
                  <c:v>-4.3</c:v>
                </c:pt>
                <c:pt idx="2048">
                  <c:v>-3.7</c:v>
                </c:pt>
                <c:pt idx="2049">
                  <c:v>-3.2</c:v>
                </c:pt>
                <c:pt idx="2050">
                  <c:v>-0.5</c:v>
                </c:pt>
                <c:pt idx="2051">
                  <c:v>-0.3</c:v>
                </c:pt>
                <c:pt idx="2052">
                  <c:v>-1.1000000000000001</c:v>
                </c:pt>
                <c:pt idx="2053">
                  <c:v>-1.2</c:v>
                </c:pt>
                <c:pt idx="2054">
                  <c:v>-2.4</c:v>
                </c:pt>
                <c:pt idx="2055">
                  <c:v>-4.0999999999999996</c:v>
                </c:pt>
                <c:pt idx="2056">
                  <c:v>-3.5</c:v>
                </c:pt>
                <c:pt idx="2057">
                  <c:v>-1.7</c:v>
                </c:pt>
                <c:pt idx="2058">
                  <c:v>-0.8</c:v>
                </c:pt>
                <c:pt idx="2059">
                  <c:v>-0.9</c:v>
                </c:pt>
                <c:pt idx="2060">
                  <c:v>-4.8</c:v>
                </c:pt>
                <c:pt idx="2061">
                  <c:v>-6.1</c:v>
                </c:pt>
                <c:pt idx="2062">
                  <c:v>-5</c:v>
                </c:pt>
                <c:pt idx="2063">
                  <c:v>-7</c:v>
                </c:pt>
                <c:pt idx="2064">
                  <c:v>-2.2000000000000002</c:v>
                </c:pt>
                <c:pt idx="2065">
                  <c:v>-1</c:v>
                </c:pt>
                <c:pt idx="2066">
                  <c:v>-1.3</c:v>
                </c:pt>
                <c:pt idx="2067">
                  <c:v>-0.8</c:v>
                </c:pt>
                <c:pt idx="2068">
                  <c:v>0.1</c:v>
                </c:pt>
                <c:pt idx="2069">
                  <c:v>-0.2</c:v>
                </c:pt>
                <c:pt idx="2070">
                  <c:v>0.9</c:v>
                </c:pt>
                <c:pt idx="2071">
                  <c:v>2.9</c:v>
                </c:pt>
                <c:pt idx="2072">
                  <c:v>3</c:v>
                </c:pt>
                <c:pt idx="2073">
                  <c:v>3.3</c:v>
                </c:pt>
                <c:pt idx="2074">
                  <c:v>2.2999999999999998</c:v>
                </c:pt>
                <c:pt idx="2075">
                  <c:v>2.4</c:v>
                </c:pt>
                <c:pt idx="2076">
                  <c:v>1.8</c:v>
                </c:pt>
                <c:pt idx="2077">
                  <c:v>1.9</c:v>
                </c:pt>
                <c:pt idx="2078">
                  <c:v>2.2000000000000002</c:v>
                </c:pt>
                <c:pt idx="2079">
                  <c:v>1.8</c:v>
                </c:pt>
                <c:pt idx="2081">
                  <c:v>2.4</c:v>
                </c:pt>
                <c:pt idx="2082">
                  <c:v>2.1</c:v>
                </c:pt>
                <c:pt idx="2083">
                  <c:v>1.6</c:v>
                </c:pt>
                <c:pt idx="2084">
                  <c:v>1.2</c:v>
                </c:pt>
                <c:pt idx="2085">
                  <c:v>1.9</c:v>
                </c:pt>
                <c:pt idx="2086">
                  <c:v>0.7</c:v>
                </c:pt>
                <c:pt idx="2087">
                  <c:v>2.2000000000000002</c:v>
                </c:pt>
                <c:pt idx="2088">
                  <c:v>2.4</c:v>
                </c:pt>
                <c:pt idx="2089">
                  <c:v>2.2999999999999998</c:v>
                </c:pt>
                <c:pt idx="2090">
                  <c:v>1.2</c:v>
                </c:pt>
                <c:pt idx="2091">
                  <c:v>1</c:v>
                </c:pt>
                <c:pt idx="2092">
                  <c:v>0.7</c:v>
                </c:pt>
                <c:pt idx="2093">
                  <c:v>1</c:v>
                </c:pt>
                <c:pt idx="2094">
                  <c:v>-1.5</c:v>
                </c:pt>
                <c:pt idx="2095">
                  <c:v>-1.8</c:v>
                </c:pt>
                <c:pt idx="2096">
                  <c:v>-3.2</c:v>
                </c:pt>
                <c:pt idx="2097">
                  <c:v>-1.8</c:v>
                </c:pt>
                <c:pt idx="2098">
                  <c:v>-1.5</c:v>
                </c:pt>
                <c:pt idx="2099">
                  <c:v>-1.8</c:v>
                </c:pt>
                <c:pt idx="2100">
                  <c:v>-2</c:v>
                </c:pt>
                <c:pt idx="2101">
                  <c:v>-2.9</c:v>
                </c:pt>
                <c:pt idx="2102">
                  <c:v>-3.7</c:v>
                </c:pt>
                <c:pt idx="2103">
                  <c:v>-3.3</c:v>
                </c:pt>
                <c:pt idx="2104">
                  <c:v>-2</c:v>
                </c:pt>
                <c:pt idx="2105">
                  <c:v>-2.1</c:v>
                </c:pt>
                <c:pt idx="2106">
                  <c:v>-3.5</c:v>
                </c:pt>
                <c:pt idx="2107">
                  <c:v>-3.5</c:v>
                </c:pt>
                <c:pt idx="2108">
                  <c:v>-6.5</c:v>
                </c:pt>
                <c:pt idx="2109">
                  <c:v>-7.2</c:v>
                </c:pt>
                <c:pt idx="2110">
                  <c:v>-7.5</c:v>
                </c:pt>
                <c:pt idx="2111">
                  <c:v>-6.9</c:v>
                </c:pt>
                <c:pt idx="2112">
                  <c:v>-6.5</c:v>
                </c:pt>
                <c:pt idx="2113">
                  <c:v>-4.3</c:v>
                </c:pt>
                <c:pt idx="2114">
                  <c:v>-6.3</c:v>
                </c:pt>
                <c:pt idx="2115">
                  <c:v>-7.4</c:v>
                </c:pt>
                <c:pt idx="2116">
                  <c:v>-7.7</c:v>
                </c:pt>
                <c:pt idx="2117">
                  <c:v>-5.9</c:v>
                </c:pt>
                <c:pt idx="2118">
                  <c:v>-7</c:v>
                </c:pt>
                <c:pt idx="2119">
                  <c:v>-4.3</c:v>
                </c:pt>
                <c:pt idx="2120">
                  <c:v>-1.1000000000000001</c:v>
                </c:pt>
                <c:pt idx="2121">
                  <c:v>-0.9</c:v>
                </c:pt>
                <c:pt idx="2122">
                  <c:v>-1.5</c:v>
                </c:pt>
                <c:pt idx="2123">
                  <c:v>-1.3</c:v>
                </c:pt>
                <c:pt idx="2124">
                  <c:v>-1</c:v>
                </c:pt>
                <c:pt idx="2125">
                  <c:v>-2.2999999999999998</c:v>
                </c:pt>
                <c:pt idx="2126">
                  <c:v>-3.6</c:v>
                </c:pt>
                <c:pt idx="2127">
                  <c:v>-2.9</c:v>
                </c:pt>
                <c:pt idx="2128">
                  <c:v>-2.2999999999999998</c:v>
                </c:pt>
                <c:pt idx="2129">
                  <c:v>-2.2000000000000002</c:v>
                </c:pt>
                <c:pt idx="2130">
                  <c:v>-1.7</c:v>
                </c:pt>
                <c:pt idx="2131">
                  <c:v>-0.6</c:v>
                </c:pt>
                <c:pt idx="2132">
                  <c:v>0.3</c:v>
                </c:pt>
                <c:pt idx="2133">
                  <c:v>0.4</c:v>
                </c:pt>
                <c:pt idx="2134">
                  <c:v>0.4</c:v>
                </c:pt>
                <c:pt idx="2135">
                  <c:v>0</c:v>
                </c:pt>
                <c:pt idx="2136">
                  <c:v>-0.3</c:v>
                </c:pt>
                <c:pt idx="2137">
                  <c:v>-0.8</c:v>
                </c:pt>
                <c:pt idx="2138">
                  <c:v>-1.6</c:v>
                </c:pt>
                <c:pt idx="2139">
                  <c:v>-1.6</c:v>
                </c:pt>
                <c:pt idx="2140">
                  <c:v>0.6</c:v>
                </c:pt>
                <c:pt idx="2141">
                  <c:v>0.2</c:v>
                </c:pt>
                <c:pt idx="2142">
                  <c:v>-1.3</c:v>
                </c:pt>
                <c:pt idx="2143">
                  <c:v>-1.3</c:v>
                </c:pt>
                <c:pt idx="2144">
                  <c:v>-0.2</c:v>
                </c:pt>
                <c:pt idx="2145">
                  <c:v>-0.9</c:v>
                </c:pt>
                <c:pt idx="2146">
                  <c:v>-3.5</c:v>
                </c:pt>
                <c:pt idx="2147">
                  <c:v>-4.5999999999999996</c:v>
                </c:pt>
                <c:pt idx="2148">
                  <c:v>-4.5999999999999996</c:v>
                </c:pt>
                <c:pt idx="2149">
                  <c:v>-2.2000000000000002</c:v>
                </c:pt>
                <c:pt idx="2150">
                  <c:v>-1.9</c:v>
                </c:pt>
                <c:pt idx="2151">
                  <c:v>-1.7</c:v>
                </c:pt>
                <c:pt idx="2152">
                  <c:v>-1.4</c:v>
                </c:pt>
                <c:pt idx="2153">
                  <c:v>-2.4</c:v>
                </c:pt>
                <c:pt idx="2154">
                  <c:v>-2.8</c:v>
                </c:pt>
                <c:pt idx="2155">
                  <c:v>-4.4000000000000004</c:v>
                </c:pt>
                <c:pt idx="2156">
                  <c:v>-4.7</c:v>
                </c:pt>
                <c:pt idx="2157">
                  <c:v>-8.9</c:v>
                </c:pt>
                <c:pt idx="2158">
                  <c:v>-7.9</c:v>
                </c:pt>
                <c:pt idx="2159">
                  <c:v>-4.8</c:v>
                </c:pt>
                <c:pt idx="2160">
                  <c:v>-4.2</c:v>
                </c:pt>
                <c:pt idx="2161">
                  <c:v>-5</c:v>
                </c:pt>
                <c:pt idx="2162">
                  <c:v>-10.9</c:v>
                </c:pt>
                <c:pt idx="2163">
                  <c:v>-10.7</c:v>
                </c:pt>
                <c:pt idx="2164">
                  <c:v>-9.3000000000000007</c:v>
                </c:pt>
                <c:pt idx="2165">
                  <c:v>-8</c:v>
                </c:pt>
                <c:pt idx="2166">
                  <c:v>-7.2</c:v>
                </c:pt>
                <c:pt idx="2167">
                  <c:v>-6.9</c:v>
                </c:pt>
                <c:pt idx="2168">
                  <c:v>-6.1</c:v>
                </c:pt>
                <c:pt idx="2169">
                  <c:v>-5.8</c:v>
                </c:pt>
                <c:pt idx="2170">
                  <c:v>-7.3</c:v>
                </c:pt>
                <c:pt idx="2171">
                  <c:v>-7.8</c:v>
                </c:pt>
                <c:pt idx="2172">
                  <c:v>-7.9</c:v>
                </c:pt>
                <c:pt idx="2173">
                  <c:v>-8</c:v>
                </c:pt>
                <c:pt idx="2174">
                  <c:v>-7.9</c:v>
                </c:pt>
                <c:pt idx="2175">
                  <c:v>-6.7</c:v>
                </c:pt>
                <c:pt idx="2176">
                  <c:v>-6.5</c:v>
                </c:pt>
                <c:pt idx="2177">
                  <c:v>-4.9000000000000004</c:v>
                </c:pt>
                <c:pt idx="2178">
                  <c:v>-4.9000000000000004</c:v>
                </c:pt>
                <c:pt idx="2179">
                  <c:v>-5.4</c:v>
                </c:pt>
                <c:pt idx="2180">
                  <c:v>-3.7</c:v>
                </c:pt>
                <c:pt idx="2181">
                  <c:v>-3.7</c:v>
                </c:pt>
                <c:pt idx="2182">
                  <c:v>-3</c:v>
                </c:pt>
                <c:pt idx="2183">
                  <c:v>-7.3</c:v>
                </c:pt>
                <c:pt idx="2184">
                  <c:v>-4</c:v>
                </c:pt>
                <c:pt idx="2185">
                  <c:v>-3.9</c:v>
                </c:pt>
                <c:pt idx="2186">
                  <c:v>-2.5</c:v>
                </c:pt>
                <c:pt idx="2187">
                  <c:v>-4.3</c:v>
                </c:pt>
                <c:pt idx="2188">
                  <c:v>-5.6</c:v>
                </c:pt>
                <c:pt idx="2189">
                  <c:v>-4.5999999999999996</c:v>
                </c:pt>
                <c:pt idx="2190">
                  <c:v>-4.5</c:v>
                </c:pt>
                <c:pt idx="2191">
                  <c:v>-5.9</c:v>
                </c:pt>
                <c:pt idx="2192">
                  <c:v>-6.5</c:v>
                </c:pt>
                <c:pt idx="2193">
                  <c:v>-7.5</c:v>
                </c:pt>
                <c:pt idx="2194">
                  <c:v>-5.6</c:v>
                </c:pt>
                <c:pt idx="2195">
                  <c:v>-6</c:v>
                </c:pt>
                <c:pt idx="2196">
                  <c:v>-10.3</c:v>
                </c:pt>
                <c:pt idx="2197">
                  <c:v>-5.5</c:v>
                </c:pt>
                <c:pt idx="2198">
                  <c:v>-4.9000000000000004</c:v>
                </c:pt>
                <c:pt idx="2199">
                  <c:v>-5.7</c:v>
                </c:pt>
                <c:pt idx="2200">
                  <c:v>-5.2</c:v>
                </c:pt>
                <c:pt idx="2201">
                  <c:v>-4.5</c:v>
                </c:pt>
                <c:pt idx="2202">
                  <c:v>-4</c:v>
                </c:pt>
                <c:pt idx="2203">
                  <c:v>-1.4</c:v>
                </c:pt>
                <c:pt idx="2204">
                  <c:v>-2.6</c:v>
                </c:pt>
                <c:pt idx="2205">
                  <c:v>-3</c:v>
                </c:pt>
                <c:pt idx="2206">
                  <c:v>-3</c:v>
                </c:pt>
                <c:pt idx="2207">
                  <c:v>-2.4</c:v>
                </c:pt>
                <c:pt idx="2208">
                  <c:v>-3</c:v>
                </c:pt>
                <c:pt idx="2209">
                  <c:v>-2.6</c:v>
                </c:pt>
                <c:pt idx="2210">
                  <c:v>-2.8</c:v>
                </c:pt>
                <c:pt idx="2211">
                  <c:v>-3.8</c:v>
                </c:pt>
                <c:pt idx="2212">
                  <c:v>-3.7</c:v>
                </c:pt>
                <c:pt idx="2213">
                  <c:v>-4</c:v>
                </c:pt>
                <c:pt idx="2214">
                  <c:v>-6.9</c:v>
                </c:pt>
                <c:pt idx="2215">
                  <c:v>-5.4</c:v>
                </c:pt>
                <c:pt idx="2216">
                  <c:v>-5.7</c:v>
                </c:pt>
                <c:pt idx="2217">
                  <c:v>-6.1</c:v>
                </c:pt>
                <c:pt idx="2218">
                  <c:v>-8.1999999999999993</c:v>
                </c:pt>
                <c:pt idx="2219">
                  <c:v>-4.7</c:v>
                </c:pt>
                <c:pt idx="2220">
                  <c:v>-7.1</c:v>
                </c:pt>
                <c:pt idx="2221">
                  <c:v>-3.9</c:v>
                </c:pt>
                <c:pt idx="2222">
                  <c:v>-4.5</c:v>
                </c:pt>
                <c:pt idx="2223">
                  <c:v>-5.9</c:v>
                </c:pt>
                <c:pt idx="2224">
                  <c:v>-6.5</c:v>
                </c:pt>
                <c:pt idx="2225">
                  <c:v>-6.2</c:v>
                </c:pt>
                <c:pt idx="2226">
                  <c:v>-6</c:v>
                </c:pt>
                <c:pt idx="2227">
                  <c:v>-11.1</c:v>
                </c:pt>
                <c:pt idx="2228">
                  <c:v>-15.3</c:v>
                </c:pt>
                <c:pt idx="2229">
                  <c:v>-14</c:v>
                </c:pt>
                <c:pt idx="2230">
                  <c:v>-10.1</c:v>
                </c:pt>
                <c:pt idx="2231">
                  <c:v>-5.9</c:v>
                </c:pt>
                <c:pt idx="2232">
                  <c:v>-3.7</c:v>
                </c:pt>
                <c:pt idx="2233">
                  <c:v>-3.1</c:v>
                </c:pt>
                <c:pt idx="2234">
                  <c:v>-1.9</c:v>
                </c:pt>
                <c:pt idx="2235">
                  <c:v>-3.6</c:v>
                </c:pt>
                <c:pt idx="2236">
                  <c:v>-7</c:v>
                </c:pt>
                <c:pt idx="2237">
                  <c:v>-3.2</c:v>
                </c:pt>
                <c:pt idx="2238">
                  <c:v>-4.0999999999999996</c:v>
                </c:pt>
                <c:pt idx="2239">
                  <c:v>-4</c:v>
                </c:pt>
                <c:pt idx="2240">
                  <c:v>-4.3</c:v>
                </c:pt>
                <c:pt idx="2241">
                  <c:v>-3.2</c:v>
                </c:pt>
                <c:pt idx="2242">
                  <c:v>-2.1</c:v>
                </c:pt>
                <c:pt idx="2243">
                  <c:v>-0.5</c:v>
                </c:pt>
                <c:pt idx="2244">
                  <c:v>-0.4</c:v>
                </c:pt>
                <c:pt idx="2245">
                  <c:v>-1.7</c:v>
                </c:pt>
                <c:pt idx="2246">
                  <c:v>-2.2000000000000002</c:v>
                </c:pt>
                <c:pt idx="2247">
                  <c:v>-3.7</c:v>
                </c:pt>
                <c:pt idx="2248">
                  <c:v>-3.3</c:v>
                </c:pt>
                <c:pt idx="2249">
                  <c:v>-1.8</c:v>
                </c:pt>
                <c:pt idx="2250">
                  <c:v>-2.2000000000000002</c:v>
                </c:pt>
                <c:pt idx="2251">
                  <c:v>-4.0999999999999996</c:v>
                </c:pt>
                <c:pt idx="2252">
                  <c:v>-4.5</c:v>
                </c:pt>
                <c:pt idx="2253">
                  <c:v>-4.2</c:v>
                </c:pt>
                <c:pt idx="2254">
                  <c:v>-4.5</c:v>
                </c:pt>
                <c:pt idx="2255">
                  <c:v>-3</c:v>
                </c:pt>
                <c:pt idx="2256">
                  <c:v>-3.2</c:v>
                </c:pt>
                <c:pt idx="2257">
                  <c:v>-4.4000000000000004</c:v>
                </c:pt>
                <c:pt idx="2258">
                  <c:v>-4.0999999999999996</c:v>
                </c:pt>
                <c:pt idx="2259">
                  <c:v>-2.9</c:v>
                </c:pt>
                <c:pt idx="2260">
                  <c:v>-3</c:v>
                </c:pt>
                <c:pt idx="2261">
                  <c:v>-2.2000000000000002</c:v>
                </c:pt>
                <c:pt idx="2262">
                  <c:v>-3.5</c:v>
                </c:pt>
                <c:pt idx="2263">
                  <c:v>-3.4</c:v>
                </c:pt>
                <c:pt idx="2264">
                  <c:v>-7.8</c:v>
                </c:pt>
                <c:pt idx="2265">
                  <c:v>-4.0999999999999996</c:v>
                </c:pt>
                <c:pt idx="2266">
                  <c:v>-3.8</c:v>
                </c:pt>
                <c:pt idx="2267">
                  <c:v>-4.4000000000000004</c:v>
                </c:pt>
                <c:pt idx="2268">
                  <c:v>-5.3</c:v>
                </c:pt>
                <c:pt idx="2269">
                  <c:v>-10.8</c:v>
                </c:pt>
                <c:pt idx="2270">
                  <c:v>-14.2</c:v>
                </c:pt>
                <c:pt idx="2271">
                  <c:v>-17.100000000000001</c:v>
                </c:pt>
                <c:pt idx="2272">
                  <c:v>-13.9</c:v>
                </c:pt>
                <c:pt idx="2273">
                  <c:v>-11.8</c:v>
                </c:pt>
                <c:pt idx="2274">
                  <c:v>-10.9</c:v>
                </c:pt>
                <c:pt idx="2275">
                  <c:v>-8.5</c:v>
                </c:pt>
                <c:pt idx="2276">
                  <c:v>-8.3000000000000007</c:v>
                </c:pt>
                <c:pt idx="2277">
                  <c:v>-9.1</c:v>
                </c:pt>
                <c:pt idx="2278">
                  <c:v>-11.1</c:v>
                </c:pt>
                <c:pt idx="2279">
                  <c:v>-12.6</c:v>
                </c:pt>
                <c:pt idx="2280">
                  <c:v>-13.2</c:v>
                </c:pt>
                <c:pt idx="2281">
                  <c:v>-15.3</c:v>
                </c:pt>
                <c:pt idx="2282">
                  <c:v>-16.600000000000001</c:v>
                </c:pt>
                <c:pt idx="2283">
                  <c:v>-17.8</c:v>
                </c:pt>
                <c:pt idx="2284">
                  <c:v>-19.2</c:v>
                </c:pt>
                <c:pt idx="2285">
                  <c:v>-21.8</c:v>
                </c:pt>
                <c:pt idx="2286">
                  <c:v>-20.9</c:v>
                </c:pt>
                <c:pt idx="2287">
                  <c:v>-20.3</c:v>
                </c:pt>
                <c:pt idx="2288">
                  <c:v>-21.4</c:v>
                </c:pt>
                <c:pt idx="2289">
                  <c:v>-21.5</c:v>
                </c:pt>
                <c:pt idx="2290">
                  <c:v>-20.2</c:v>
                </c:pt>
                <c:pt idx="2291">
                  <c:v>-18.100000000000001</c:v>
                </c:pt>
                <c:pt idx="2292">
                  <c:v>-18.5</c:v>
                </c:pt>
                <c:pt idx="2293">
                  <c:v>-14.9</c:v>
                </c:pt>
                <c:pt idx="2294">
                  <c:v>-13.2</c:v>
                </c:pt>
                <c:pt idx="2295">
                  <c:v>-9.9</c:v>
                </c:pt>
                <c:pt idx="2296">
                  <c:v>-10</c:v>
                </c:pt>
                <c:pt idx="2297">
                  <c:v>-8.1999999999999993</c:v>
                </c:pt>
                <c:pt idx="2298">
                  <c:v>-6.5</c:v>
                </c:pt>
                <c:pt idx="2299">
                  <c:v>-5</c:v>
                </c:pt>
                <c:pt idx="2300">
                  <c:v>-13</c:v>
                </c:pt>
                <c:pt idx="2301">
                  <c:v>-16.399999999999999</c:v>
                </c:pt>
                <c:pt idx="2302">
                  <c:v>-18.600000000000001</c:v>
                </c:pt>
                <c:pt idx="2303">
                  <c:v>-18.100000000000001</c:v>
                </c:pt>
                <c:pt idx="2304">
                  <c:v>-22.3</c:v>
                </c:pt>
                <c:pt idx="2305">
                  <c:v>-23.9</c:v>
                </c:pt>
                <c:pt idx="2306">
                  <c:v>-23.9</c:v>
                </c:pt>
                <c:pt idx="2307">
                  <c:v>-25.2</c:v>
                </c:pt>
                <c:pt idx="2308">
                  <c:v>-26</c:v>
                </c:pt>
                <c:pt idx="2309">
                  <c:v>-25.9</c:v>
                </c:pt>
                <c:pt idx="2310">
                  <c:v>-25.4</c:v>
                </c:pt>
                <c:pt idx="2311">
                  <c:v>-24.8</c:v>
                </c:pt>
                <c:pt idx="2312">
                  <c:v>-24.6</c:v>
                </c:pt>
                <c:pt idx="2313">
                  <c:v>-24.7</c:v>
                </c:pt>
                <c:pt idx="2314">
                  <c:v>-24.5</c:v>
                </c:pt>
                <c:pt idx="2315">
                  <c:v>-25.6</c:v>
                </c:pt>
                <c:pt idx="2316">
                  <c:v>-23.3</c:v>
                </c:pt>
                <c:pt idx="2317">
                  <c:v>-21.1</c:v>
                </c:pt>
                <c:pt idx="2318">
                  <c:v>-19.600000000000001</c:v>
                </c:pt>
                <c:pt idx="2319">
                  <c:v>-16</c:v>
                </c:pt>
                <c:pt idx="2320">
                  <c:v>-15.8</c:v>
                </c:pt>
                <c:pt idx="2321">
                  <c:v>-13.2</c:v>
                </c:pt>
                <c:pt idx="2322">
                  <c:v>-12.9</c:v>
                </c:pt>
                <c:pt idx="2323">
                  <c:v>-12.4</c:v>
                </c:pt>
                <c:pt idx="2324">
                  <c:v>-11.8</c:v>
                </c:pt>
                <c:pt idx="2325">
                  <c:v>-11.2</c:v>
                </c:pt>
                <c:pt idx="2326">
                  <c:v>-10.6</c:v>
                </c:pt>
                <c:pt idx="2327">
                  <c:v>-9.1999999999999993</c:v>
                </c:pt>
                <c:pt idx="2328">
                  <c:v>-8.9</c:v>
                </c:pt>
                <c:pt idx="2329">
                  <c:v>-8.4</c:v>
                </c:pt>
                <c:pt idx="2330">
                  <c:v>-8.1999999999999993</c:v>
                </c:pt>
                <c:pt idx="2331">
                  <c:v>-8.8000000000000007</c:v>
                </c:pt>
                <c:pt idx="2332">
                  <c:v>-9.8000000000000007</c:v>
                </c:pt>
                <c:pt idx="2333">
                  <c:v>-9.6999999999999993</c:v>
                </c:pt>
                <c:pt idx="2334">
                  <c:v>-15</c:v>
                </c:pt>
                <c:pt idx="2335">
                  <c:v>-12.4</c:v>
                </c:pt>
                <c:pt idx="2336">
                  <c:v>-11.6</c:v>
                </c:pt>
                <c:pt idx="2337">
                  <c:v>-11</c:v>
                </c:pt>
                <c:pt idx="2338">
                  <c:v>-8.9</c:v>
                </c:pt>
                <c:pt idx="2339">
                  <c:v>-7.7</c:v>
                </c:pt>
                <c:pt idx="2340">
                  <c:v>-5.8</c:v>
                </c:pt>
                <c:pt idx="2341">
                  <c:v>-5.7</c:v>
                </c:pt>
                <c:pt idx="2342">
                  <c:v>-5.8</c:v>
                </c:pt>
                <c:pt idx="2343">
                  <c:v>-4.4000000000000004</c:v>
                </c:pt>
                <c:pt idx="2344">
                  <c:v>-0.8</c:v>
                </c:pt>
                <c:pt idx="2345">
                  <c:v>2</c:v>
                </c:pt>
                <c:pt idx="2346">
                  <c:v>-0.4</c:v>
                </c:pt>
                <c:pt idx="2347">
                  <c:v>-0.7</c:v>
                </c:pt>
                <c:pt idx="2348">
                  <c:v>-0.7</c:v>
                </c:pt>
                <c:pt idx="2349">
                  <c:v>-0.6</c:v>
                </c:pt>
                <c:pt idx="2350">
                  <c:v>-0.2</c:v>
                </c:pt>
                <c:pt idx="2351">
                  <c:v>-0.4</c:v>
                </c:pt>
                <c:pt idx="2352">
                  <c:v>-0.7</c:v>
                </c:pt>
                <c:pt idx="2353">
                  <c:v>-1.5</c:v>
                </c:pt>
                <c:pt idx="2354">
                  <c:v>-2</c:v>
                </c:pt>
                <c:pt idx="2355">
                  <c:v>-2.1</c:v>
                </c:pt>
                <c:pt idx="2356">
                  <c:v>-1.9</c:v>
                </c:pt>
                <c:pt idx="2357">
                  <c:v>-3.4</c:v>
                </c:pt>
                <c:pt idx="2358">
                  <c:v>-1.8</c:v>
                </c:pt>
                <c:pt idx="2359">
                  <c:v>-2.5</c:v>
                </c:pt>
                <c:pt idx="2360">
                  <c:v>-2.2999999999999998</c:v>
                </c:pt>
                <c:pt idx="2361">
                  <c:v>-2.6</c:v>
                </c:pt>
                <c:pt idx="2362">
                  <c:v>-3.7</c:v>
                </c:pt>
                <c:pt idx="2363">
                  <c:v>-3.1</c:v>
                </c:pt>
                <c:pt idx="2364">
                  <c:v>-2.2999999999999998</c:v>
                </c:pt>
                <c:pt idx="2365">
                  <c:v>-2.5</c:v>
                </c:pt>
                <c:pt idx="2366">
                  <c:v>-3.3</c:v>
                </c:pt>
                <c:pt idx="2367">
                  <c:v>-2.4</c:v>
                </c:pt>
                <c:pt idx="2368">
                  <c:v>-1.9</c:v>
                </c:pt>
                <c:pt idx="2369">
                  <c:v>-3.3</c:v>
                </c:pt>
                <c:pt idx="2370">
                  <c:v>-2.7</c:v>
                </c:pt>
                <c:pt idx="2371">
                  <c:v>-4.0999999999999996</c:v>
                </c:pt>
                <c:pt idx="2372">
                  <c:v>-3</c:v>
                </c:pt>
                <c:pt idx="2373">
                  <c:v>-4.0999999999999996</c:v>
                </c:pt>
                <c:pt idx="2374">
                  <c:v>-3.4</c:v>
                </c:pt>
                <c:pt idx="2375">
                  <c:v>-3.6</c:v>
                </c:pt>
                <c:pt idx="2376">
                  <c:v>-3.9</c:v>
                </c:pt>
                <c:pt idx="2377">
                  <c:v>-4.7</c:v>
                </c:pt>
                <c:pt idx="2378">
                  <c:v>-5.9</c:v>
                </c:pt>
                <c:pt idx="2379">
                  <c:v>-6.5</c:v>
                </c:pt>
                <c:pt idx="2380">
                  <c:v>-6.2</c:v>
                </c:pt>
                <c:pt idx="2381">
                  <c:v>-5.8</c:v>
                </c:pt>
                <c:pt idx="2382">
                  <c:v>-5.3</c:v>
                </c:pt>
                <c:pt idx="2383">
                  <c:v>-5.2</c:v>
                </c:pt>
                <c:pt idx="2384">
                  <c:v>-5.0999999999999996</c:v>
                </c:pt>
                <c:pt idx="2385">
                  <c:v>-5.5</c:v>
                </c:pt>
                <c:pt idx="2386">
                  <c:v>-6.1</c:v>
                </c:pt>
                <c:pt idx="2387">
                  <c:v>-6.9</c:v>
                </c:pt>
                <c:pt idx="2388">
                  <c:v>-7.9</c:v>
                </c:pt>
                <c:pt idx="2389">
                  <c:v>-9.4</c:v>
                </c:pt>
                <c:pt idx="2390">
                  <c:v>-10.6</c:v>
                </c:pt>
                <c:pt idx="2391">
                  <c:v>-10.5</c:v>
                </c:pt>
                <c:pt idx="2392">
                  <c:v>-12.2</c:v>
                </c:pt>
                <c:pt idx="2393">
                  <c:v>-11.5</c:v>
                </c:pt>
                <c:pt idx="2394">
                  <c:v>-11.8</c:v>
                </c:pt>
                <c:pt idx="2395">
                  <c:v>-10.5</c:v>
                </c:pt>
                <c:pt idx="2396">
                  <c:v>-5.2</c:v>
                </c:pt>
                <c:pt idx="2397">
                  <c:v>-5</c:v>
                </c:pt>
                <c:pt idx="2398">
                  <c:v>-5.7</c:v>
                </c:pt>
                <c:pt idx="2399">
                  <c:v>-5.8</c:v>
                </c:pt>
                <c:pt idx="2400">
                  <c:v>-6.5</c:v>
                </c:pt>
                <c:pt idx="2401">
                  <c:v>-6</c:v>
                </c:pt>
                <c:pt idx="2402">
                  <c:v>-6</c:v>
                </c:pt>
                <c:pt idx="2403">
                  <c:v>-7.1</c:v>
                </c:pt>
                <c:pt idx="2404">
                  <c:v>-7.4</c:v>
                </c:pt>
                <c:pt idx="2405">
                  <c:v>-4.0999999999999996</c:v>
                </c:pt>
                <c:pt idx="2406">
                  <c:v>-4.0999999999999996</c:v>
                </c:pt>
                <c:pt idx="2407">
                  <c:v>-3.3</c:v>
                </c:pt>
                <c:pt idx="2408">
                  <c:v>-3.7</c:v>
                </c:pt>
                <c:pt idx="2409">
                  <c:v>-3.5</c:v>
                </c:pt>
                <c:pt idx="2410">
                  <c:v>-2.8</c:v>
                </c:pt>
                <c:pt idx="2411">
                  <c:v>-2.9</c:v>
                </c:pt>
                <c:pt idx="2412">
                  <c:v>-2.8</c:v>
                </c:pt>
                <c:pt idx="2413">
                  <c:v>-3.1</c:v>
                </c:pt>
                <c:pt idx="2414">
                  <c:v>-4.3</c:v>
                </c:pt>
                <c:pt idx="2415">
                  <c:v>-5.2</c:v>
                </c:pt>
                <c:pt idx="2416">
                  <c:v>-6.1</c:v>
                </c:pt>
                <c:pt idx="2417">
                  <c:v>-8</c:v>
                </c:pt>
                <c:pt idx="2418">
                  <c:v>-8.4</c:v>
                </c:pt>
                <c:pt idx="2419">
                  <c:v>-10.199999999999999</c:v>
                </c:pt>
                <c:pt idx="2420">
                  <c:v>-9</c:v>
                </c:pt>
                <c:pt idx="2421">
                  <c:v>-11.7</c:v>
                </c:pt>
                <c:pt idx="2422">
                  <c:v>-11.9</c:v>
                </c:pt>
                <c:pt idx="2423">
                  <c:v>-13.7</c:v>
                </c:pt>
                <c:pt idx="2424">
                  <c:v>-14.6</c:v>
                </c:pt>
                <c:pt idx="2425">
                  <c:v>-15.3</c:v>
                </c:pt>
                <c:pt idx="2426">
                  <c:v>-15.8</c:v>
                </c:pt>
                <c:pt idx="2427">
                  <c:v>-15.8</c:v>
                </c:pt>
                <c:pt idx="2428">
                  <c:v>-20.399999999999999</c:v>
                </c:pt>
                <c:pt idx="2429">
                  <c:v>-22.8</c:v>
                </c:pt>
                <c:pt idx="2430">
                  <c:v>-24.8</c:v>
                </c:pt>
                <c:pt idx="2431">
                  <c:v>-26.1</c:v>
                </c:pt>
                <c:pt idx="2432">
                  <c:v>-26.5</c:v>
                </c:pt>
                <c:pt idx="2433">
                  <c:v>-24.7</c:v>
                </c:pt>
                <c:pt idx="2434">
                  <c:v>-20.6</c:v>
                </c:pt>
                <c:pt idx="2435">
                  <c:v>-22.7</c:v>
                </c:pt>
                <c:pt idx="2436">
                  <c:v>-21.9</c:v>
                </c:pt>
                <c:pt idx="2437">
                  <c:v>-24.3</c:v>
                </c:pt>
                <c:pt idx="2438">
                  <c:v>-20.6</c:v>
                </c:pt>
                <c:pt idx="2439">
                  <c:v>-22.5</c:v>
                </c:pt>
                <c:pt idx="2440">
                  <c:v>-14.5</c:v>
                </c:pt>
                <c:pt idx="2441">
                  <c:v>-9.1999999999999993</c:v>
                </c:pt>
                <c:pt idx="2442">
                  <c:v>-3.7</c:v>
                </c:pt>
                <c:pt idx="2443">
                  <c:v>-3.1</c:v>
                </c:pt>
                <c:pt idx="2444">
                  <c:v>-2.7</c:v>
                </c:pt>
                <c:pt idx="2445">
                  <c:v>-2.2000000000000002</c:v>
                </c:pt>
                <c:pt idx="2446">
                  <c:v>-2.2999999999999998</c:v>
                </c:pt>
                <c:pt idx="2447">
                  <c:v>-2.6</c:v>
                </c:pt>
                <c:pt idx="2448">
                  <c:v>-3.2</c:v>
                </c:pt>
                <c:pt idx="2449">
                  <c:v>-2.6</c:v>
                </c:pt>
                <c:pt idx="2450">
                  <c:v>-0.7</c:v>
                </c:pt>
                <c:pt idx="2451">
                  <c:v>-1</c:v>
                </c:pt>
                <c:pt idx="2452">
                  <c:v>-1.9</c:v>
                </c:pt>
                <c:pt idx="2453">
                  <c:v>-4.0999999999999996</c:v>
                </c:pt>
                <c:pt idx="2454">
                  <c:v>-3.8</c:v>
                </c:pt>
                <c:pt idx="2455">
                  <c:v>-3.2</c:v>
                </c:pt>
                <c:pt idx="2456">
                  <c:v>-2.8</c:v>
                </c:pt>
                <c:pt idx="2457">
                  <c:v>-2.8</c:v>
                </c:pt>
                <c:pt idx="2458">
                  <c:v>-6.1</c:v>
                </c:pt>
                <c:pt idx="2459">
                  <c:v>-6.5</c:v>
                </c:pt>
                <c:pt idx="2460">
                  <c:v>-4.4000000000000004</c:v>
                </c:pt>
                <c:pt idx="2461">
                  <c:v>-4.0999999999999996</c:v>
                </c:pt>
                <c:pt idx="2462">
                  <c:v>-4.8</c:v>
                </c:pt>
                <c:pt idx="2463">
                  <c:v>-7.5</c:v>
                </c:pt>
                <c:pt idx="2464">
                  <c:v>-7</c:v>
                </c:pt>
                <c:pt idx="2465">
                  <c:v>-7.5</c:v>
                </c:pt>
                <c:pt idx="2466">
                  <c:v>-7.1</c:v>
                </c:pt>
                <c:pt idx="2467">
                  <c:v>-8.5</c:v>
                </c:pt>
                <c:pt idx="2468">
                  <c:v>-10.199999999999999</c:v>
                </c:pt>
                <c:pt idx="2469">
                  <c:v>-9.5</c:v>
                </c:pt>
                <c:pt idx="2470">
                  <c:v>-10.3</c:v>
                </c:pt>
                <c:pt idx="2471">
                  <c:v>-12.4</c:v>
                </c:pt>
                <c:pt idx="2472">
                  <c:v>-12.5</c:v>
                </c:pt>
                <c:pt idx="2473">
                  <c:v>-9.4</c:v>
                </c:pt>
                <c:pt idx="2474">
                  <c:v>-8.8000000000000007</c:v>
                </c:pt>
                <c:pt idx="2475">
                  <c:v>-7.7</c:v>
                </c:pt>
                <c:pt idx="2476">
                  <c:v>-4.5</c:v>
                </c:pt>
                <c:pt idx="2477">
                  <c:v>-2.2999999999999998</c:v>
                </c:pt>
                <c:pt idx="2478">
                  <c:v>-1.2</c:v>
                </c:pt>
                <c:pt idx="2479">
                  <c:v>0</c:v>
                </c:pt>
                <c:pt idx="2480">
                  <c:v>-1.2</c:v>
                </c:pt>
                <c:pt idx="2481">
                  <c:v>-0.3</c:v>
                </c:pt>
                <c:pt idx="2482">
                  <c:v>-0.6</c:v>
                </c:pt>
                <c:pt idx="2483">
                  <c:v>-0.8</c:v>
                </c:pt>
                <c:pt idx="2484">
                  <c:v>-1</c:v>
                </c:pt>
                <c:pt idx="2485">
                  <c:v>-1.5</c:v>
                </c:pt>
                <c:pt idx="2486">
                  <c:v>-0.7</c:v>
                </c:pt>
                <c:pt idx="2487">
                  <c:v>-0.5</c:v>
                </c:pt>
                <c:pt idx="2488">
                  <c:v>-2.9</c:v>
                </c:pt>
                <c:pt idx="2489">
                  <c:v>-2.2000000000000002</c:v>
                </c:pt>
                <c:pt idx="2490">
                  <c:v>-2.8</c:v>
                </c:pt>
                <c:pt idx="2491">
                  <c:v>-3</c:v>
                </c:pt>
                <c:pt idx="2492">
                  <c:v>-3</c:v>
                </c:pt>
                <c:pt idx="2493">
                  <c:v>-2.7</c:v>
                </c:pt>
                <c:pt idx="2494">
                  <c:v>-2.6</c:v>
                </c:pt>
                <c:pt idx="2495">
                  <c:v>-2.7</c:v>
                </c:pt>
                <c:pt idx="2496">
                  <c:v>-3.6</c:v>
                </c:pt>
                <c:pt idx="2497">
                  <c:v>-4.5</c:v>
                </c:pt>
                <c:pt idx="2498">
                  <c:v>-4</c:v>
                </c:pt>
                <c:pt idx="2499">
                  <c:v>-4.5999999999999996</c:v>
                </c:pt>
                <c:pt idx="2500">
                  <c:v>-5.9</c:v>
                </c:pt>
                <c:pt idx="2501">
                  <c:v>-5.7</c:v>
                </c:pt>
                <c:pt idx="2502">
                  <c:v>-5.3</c:v>
                </c:pt>
                <c:pt idx="2503">
                  <c:v>-5.6</c:v>
                </c:pt>
                <c:pt idx="2504">
                  <c:v>-7.3</c:v>
                </c:pt>
                <c:pt idx="2505">
                  <c:v>-6</c:v>
                </c:pt>
                <c:pt idx="2506">
                  <c:v>-5.7</c:v>
                </c:pt>
                <c:pt idx="2507">
                  <c:v>-5.8</c:v>
                </c:pt>
                <c:pt idx="2508">
                  <c:v>-5.4</c:v>
                </c:pt>
                <c:pt idx="2509">
                  <c:v>-5.7</c:v>
                </c:pt>
                <c:pt idx="2510">
                  <c:v>-6.3</c:v>
                </c:pt>
                <c:pt idx="2511">
                  <c:v>-7</c:v>
                </c:pt>
                <c:pt idx="2512">
                  <c:v>-8.6999999999999993</c:v>
                </c:pt>
                <c:pt idx="2513">
                  <c:v>-13.8</c:v>
                </c:pt>
                <c:pt idx="2514">
                  <c:v>-17</c:v>
                </c:pt>
                <c:pt idx="2515">
                  <c:v>-18.7</c:v>
                </c:pt>
                <c:pt idx="2516">
                  <c:v>-15.7</c:v>
                </c:pt>
                <c:pt idx="2517">
                  <c:v>-12.3</c:v>
                </c:pt>
                <c:pt idx="2518">
                  <c:v>-12.2</c:v>
                </c:pt>
                <c:pt idx="2519">
                  <c:v>-11.8</c:v>
                </c:pt>
                <c:pt idx="2520">
                  <c:v>-11.5</c:v>
                </c:pt>
                <c:pt idx="2521">
                  <c:v>-12.3</c:v>
                </c:pt>
                <c:pt idx="2522">
                  <c:v>-14.3</c:v>
                </c:pt>
                <c:pt idx="2523">
                  <c:v>-16</c:v>
                </c:pt>
                <c:pt idx="2524">
                  <c:v>-16.7</c:v>
                </c:pt>
                <c:pt idx="2525">
                  <c:v>-18.2</c:v>
                </c:pt>
                <c:pt idx="2526">
                  <c:v>-18.600000000000001</c:v>
                </c:pt>
                <c:pt idx="2527">
                  <c:v>-19.899999999999999</c:v>
                </c:pt>
                <c:pt idx="2528">
                  <c:v>-18.2</c:v>
                </c:pt>
                <c:pt idx="2529">
                  <c:v>-21.2</c:v>
                </c:pt>
                <c:pt idx="2530">
                  <c:v>-20.9</c:v>
                </c:pt>
                <c:pt idx="2531">
                  <c:v>-13.9</c:v>
                </c:pt>
                <c:pt idx="2532">
                  <c:v>-14.2</c:v>
                </c:pt>
                <c:pt idx="2533">
                  <c:v>-13.5</c:v>
                </c:pt>
                <c:pt idx="2534">
                  <c:v>-13</c:v>
                </c:pt>
                <c:pt idx="2535">
                  <c:v>-12.2</c:v>
                </c:pt>
                <c:pt idx="2536">
                  <c:v>-15.8</c:v>
                </c:pt>
                <c:pt idx="2537">
                  <c:v>-21.6</c:v>
                </c:pt>
                <c:pt idx="2538">
                  <c:v>-25.5</c:v>
                </c:pt>
                <c:pt idx="2539">
                  <c:v>-21.5</c:v>
                </c:pt>
                <c:pt idx="2540">
                  <c:v>-14.6</c:v>
                </c:pt>
                <c:pt idx="2541">
                  <c:v>-10.8</c:v>
                </c:pt>
                <c:pt idx="2542">
                  <c:v>-8.6</c:v>
                </c:pt>
                <c:pt idx="2543">
                  <c:v>-9.4</c:v>
                </c:pt>
                <c:pt idx="2544">
                  <c:v>-10</c:v>
                </c:pt>
                <c:pt idx="2545">
                  <c:v>-9.5</c:v>
                </c:pt>
                <c:pt idx="2546">
                  <c:v>-9.6999999999999993</c:v>
                </c:pt>
                <c:pt idx="2547">
                  <c:v>-9.8000000000000007</c:v>
                </c:pt>
                <c:pt idx="2548">
                  <c:v>-9.6999999999999993</c:v>
                </c:pt>
                <c:pt idx="2549">
                  <c:v>-8.1</c:v>
                </c:pt>
                <c:pt idx="2550">
                  <c:v>-8.8000000000000007</c:v>
                </c:pt>
                <c:pt idx="2551">
                  <c:v>-9.4</c:v>
                </c:pt>
                <c:pt idx="2552">
                  <c:v>-9.1</c:v>
                </c:pt>
                <c:pt idx="2553">
                  <c:v>-8.8000000000000007</c:v>
                </c:pt>
                <c:pt idx="2554">
                  <c:v>-8.6</c:v>
                </c:pt>
                <c:pt idx="2555">
                  <c:v>-8.3000000000000007</c:v>
                </c:pt>
                <c:pt idx="2556">
                  <c:v>-10.3</c:v>
                </c:pt>
                <c:pt idx="2557">
                  <c:v>-13.3</c:v>
                </c:pt>
                <c:pt idx="2558">
                  <c:v>-17.399999999999999</c:v>
                </c:pt>
                <c:pt idx="2559">
                  <c:v>-12.1</c:v>
                </c:pt>
                <c:pt idx="2560">
                  <c:v>-14</c:v>
                </c:pt>
                <c:pt idx="2561">
                  <c:v>-15</c:v>
                </c:pt>
                <c:pt idx="2562">
                  <c:v>-12.7</c:v>
                </c:pt>
                <c:pt idx="2563">
                  <c:v>-7.1</c:v>
                </c:pt>
                <c:pt idx="2564">
                  <c:v>-5.8</c:v>
                </c:pt>
                <c:pt idx="2565">
                  <c:v>-6</c:v>
                </c:pt>
                <c:pt idx="2566">
                  <c:v>-6.9</c:v>
                </c:pt>
                <c:pt idx="2567">
                  <c:v>-7</c:v>
                </c:pt>
                <c:pt idx="2568">
                  <c:v>-9.8000000000000007</c:v>
                </c:pt>
                <c:pt idx="2569">
                  <c:v>-10.6</c:v>
                </c:pt>
                <c:pt idx="2570">
                  <c:v>-8.4</c:v>
                </c:pt>
                <c:pt idx="2571">
                  <c:v>-7.6</c:v>
                </c:pt>
                <c:pt idx="2572">
                  <c:v>-6.5</c:v>
                </c:pt>
                <c:pt idx="2573">
                  <c:v>-8.1999999999999993</c:v>
                </c:pt>
                <c:pt idx="2574">
                  <c:v>-8.5</c:v>
                </c:pt>
                <c:pt idx="2575">
                  <c:v>-11.4</c:v>
                </c:pt>
                <c:pt idx="2576">
                  <c:v>-12.6</c:v>
                </c:pt>
                <c:pt idx="2577">
                  <c:v>-9.9</c:v>
                </c:pt>
                <c:pt idx="2578">
                  <c:v>-7.6</c:v>
                </c:pt>
                <c:pt idx="2579">
                  <c:v>-9</c:v>
                </c:pt>
                <c:pt idx="2580">
                  <c:v>-9.1999999999999993</c:v>
                </c:pt>
                <c:pt idx="2581">
                  <c:v>-9.9</c:v>
                </c:pt>
                <c:pt idx="2582">
                  <c:v>-12.3</c:v>
                </c:pt>
                <c:pt idx="2583">
                  <c:v>-11.3</c:v>
                </c:pt>
                <c:pt idx="2584">
                  <c:v>-11.4</c:v>
                </c:pt>
                <c:pt idx="2585">
                  <c:v>-13.4</c:v>
                </c:pt>
                <c:pt idx="2586">
                  <c:v>-15.5</c:v>
                </c:pt>
                <c:pt idx="2587">
                  <c:v>-17.100000000000001</c:v>
                </c:pt>
                <c:pt idx="2588">
                  <c:v>-20.9</c:v>
                </c:pt>
                <c:pt idx="2589">
                  <c:v>-22.1</c:v>
                </c:pt>
                <c:pt idx="2590">
                  <c:v>-22.6</c:v>
                </c:pt>
                <c:pt idx="2591">
                  <c:v>-18</c:v>
                </c:pt>
                <c:pt idx="2592">
                  <c:v>-16.899999999999999</c:v>
                </c:pt>
                <c:pt idx="2593">
                  <c:v>-13.8</c:v>
                </c:pt>
                <c:pt idx="2594">
                  <c:v>-11.8</c:v>
                </c:pt>
                <c:pt idx="2595">
                  <c:v>-13.4</c:v>
                </c:pt>
                <c:pt idx="2596">
                  <c:v>-13.1</c:v>
                </c:pt>
                <c:pt idx="2597">
                  <c:v>-13.6</c:v>
                </c:pt>
                <c:pt idx="2598">
                  <c:v>-14.2</c:v>
                </c:pt>
                <c:pt idx="2599">
                  <c:v>-11.9</c:v>
                </c:pt>
                <c:pt idx="2600">
                  <c:v>-14.5</c:v>
                </c:pt>
                <c:pt idx="2601">
                  <c:v>-13.1</c:v>
                </c:pt>
                <c:pt idx="2602">
                  <c:v>-15.2</c:v>
                </c:pt>
                <c:pt idx="2603">
                  <c:v>-19.3</c:v>
                </c:pt>
                <c:pt idx="2604">
                  <c:v>-22.7</c:v>
                </c:pt>
                <c:pt idx="2605">
                  <c:v>-24.3</c:v>
                </c:pt>
                <c:pt idx="2606">
                  <c:v>-23.8</c:v>
                </c:pt>
                <c:pt idx="2607">
                  <c:v>-23.2</c:v>
                </c:pt>
                <c:pt idx="2608">
                  <c:v>-22.8</c:v>
                </c:pt>
                <c:pt idx="2609">
                  <c:v>-25.1</c:v>
                </c:pt>
                <c:pt idx="2610">
                  <c:v>-25.4</c:v>
                </c:pt>
                <c:pt idx="2611">
                  <c:v>-25.7</c:v>
                </c:pt>
                <c:pt idx="2612">
                  <c:v>-26</c:v>
                </c:pt>
                <c:pt idx="2613">
                  <c:v>-23.8</c:v>
                </c:pt>
                <c:pt idx="2614">
                  <c:v>-23.7</c:v>
                </c:pt>
                <c:pt idx="2615">
                  <c:v>-21.4</c:v>
                </c:pt>
                <c:pt idx="2616">
                  <c:v>-16</c:v>
                </c:pt>
                <c:pt idx="2617">
                  <c:v>-11.4</c:v>
                </c:pt>
                <c:pt idx="2618">
                  <c:v>-11.1</c:v>
                </c:pt>
                <c:pt idx="2619">
                  <c:v>-14.1</c:v>
                </c:pt>
                <c:pt idx="2620">
                  <c:v>-16.8</c:v>
                </c:pt>
                <c:pt idx="2621">
                  <c:v>-18.5</c:v>
                </c:pt>
                <c:pt idx="2622">
                  <c:v>-16.600000000000001</c:v>
                </c:pt>
                <c:pt idx="2623">
                  <c:v>-16.3</c:v>
                </c:pt>
                <c:pt idx="2624">
                  <c:v>-18.2</c:v>
                </c:pt>
                <c:pt idx="2625">
                  <c:v>-17.399999999999999</c:v>
                </c:pt>
                <c:pt idx="2626">
                  <c:v>-19.5</c:v>
                </c:pt>
                <c:pt idx="2627">
                  <c:v>-20.5</c:v>
                </c:pt>
                <c:pt idx="2628">
                  <c:v>-22.5</c:v>
                </c:pt>
                <c:pt idx="2629">
                  <c:v>-22.7</c:v>
                </c:pt>
                <c:pt idx="2630">
                  <c:v>-21.4</c:v>
                </c:pt>
                <c:pt idx="2631">
                  <c:v>-20.9</c:v>
                </c:pt>
                <c:pt idx="2632">
                  <c:v>-20.6</c:v>
                </c:pt>
                <c:pt idx="2633">
                  <c:v>-22.4</c:v>
                </c:pt>
                <c:pt idx="2634">
                  <c:v>-22.4</c:v>
                </c:pt>
                <c:pt idx="2635">
                  <c:v>-20.9</c:v>
                </c:pt>
                <c:pt idx="2636">
                  <c:v>-22.2</c:v>
                </c:pt>
                <c:pt idx="2637">
                  <c:v>-21.4</c:v>
                </c:pt>
                <c:pt idx="2638">
                  <c:v>-23.4</c:v>
                </c:pt>
                <c:pt idx="2639">
                  <c:v>-24.6</c:v>
                </c:pt>
                <c:pt idx="2640">
                  <c:v>-24.3</c:v>
                </c:pt>
                <c:pt idx="2641">
                  <c:v>-24</c:v>
                </c:pt>
                <c:pt idx="2642">
                  <c:v>-23.6</c:v>
                </c:pt>
                <c:pt idx="2643">
                  <c:v>-23.9</c:v>
                </c:pt>
                <c:pt idx="2644">
                  <c:v>-24.2</c:v>
                </c:pt>
                <c:pt idx="2645">
                  <c:v>-23.2</c:v>
                </c:pt>
                <c:pt idx="2646">
                  <c:v>-22.3</c:v>
                </c:pt>
                <c:pt idx="2647">
                  <c:v>-24</c:v>
                </c:pt>
                <c:pt idx="2648">
                  <c:v>-24</c:v>
                </c:pt>
                <c:pt idx="2649">
                  <c:v>-24.7</c:v>
                </c:pt>
                <c:pt idx="2650">
                  <c:v>-25.5</c:v>
                </c:pt>
                <c:pt idx="2651">
                  <c:v>-26.7</c:v>
                </c:pt>
                <c:pt idx="2652">
                  <c:v>-27.3</c:v>
                </c:pt>
                <c:pt idx="2653">
                  <c:v>-25.9</c:v>
                </c:pt>
                <c:pt idx="2654">
                  <c:v>-27.7</c:v>
                </c:pt>
                <c:pt idx="2655">
                  <c:v>-26.5</c:v>
                </c:pt>
                <c:pt idx="2656">
                  <c:v>-26.7</c:v>
                </c:pt>
                <c:pt idx="2657">
                  <c:v>-27</c:v>
                </c:pt>
                <c:pt idx="2658">
                  <c:v>-25.7</c:v>
                </c:pt>
                <c:pt idx="2659">
                  <c:v>-22.5</c:v>
                </c:pt>
                <c:pt idx="2660">
                  <c:v>-19.8</c:v>
                </c:pt>
                <c:pt idx="2661">
                  <c:v>-19.600000000000001</c:v>
                </c:pt>
                <c:pt idx="2662">
                  <c:v>-21</c:v>
                </c:pt>
                <c:pt idx="2663">
                  <c:v>-19</c:v>
                </c:pt>
                <c:pt idx="2664">
                  <c:v>-19.899999999999999</c:v>
                </c:pt>
                <c:pt idx="2665">
                  <c:v>-20</c:v>
                </c:pt>
                <c:pt idx="2666">
                  <c:v>-19.899999999999999</c:v>
                </c:pt>
                <c:pt idx="2667">
                  <c:v>-19.899999999999999</c:v>
                </c:pt>
                <c:pt idx="2668">
                  <c:v>-19.2</c:v>
                </c:pt>
                <c:pt idx="2669">
                  <c:v>-20</c:v>
                </c:pt>
                <c:pt idx="2670">
                  <c:v>-24</c:v>
                </c:pt>
                <c:pt idx="2671">
                  <c:v>-25.1</c:v>
                </c:pt>
                <c:pt idx="2672">
                  <c:v>-19.899999999999999</c:v>
                </c:pt>
                <c:pt idx="2673">
                  <c:v>-20.7</c:v>
                </c:pt>
                <c:pt idx="2674">
                  <c:v>-23.4</c:v>
                </c:pt>
                <c:pt idx="2675">
                  <c:v>-24.7</c:v>
                </c:pt>
                <c:pt idx="2676">
                  <c:v>-27.1</c:v>
                </c:pt>
                <c:pt idx="2677">
                  <c:v>-27.4</c:v>
                </c:pt>
                <c:pt idx="2678">
                  <c:v>-27.8</c:v>
                </c:pt>
                <c:pt idx="2679">
                  <c:v>-27.2</c:v>
                </c:pt>
                <c:pt idx="2680">
                  <c:v>-27</c:v>
                </c:pt>
                <c:pt idx="2681">
                  <c:v>-28.5</c:v>
                </c:pt>
                <c:pt idx="2682">
                  <c:v>-30.1</c:v>
                </c:pt>
                <c:pt idx="2683">
                  <c:v>-30</c:v>
                </c:pt>
                <c:pt idx="2684">
                  <c:v>-29.5</c:v>
                </c:pt>
                <c:pt idx="2685">
                  <c:v>-28.2</c:v>
                </c:pt>
                <c:pt idx="2686">
                  <c:v>-24.6</c:v>
                </c:pt>
                <c:pt idx="2687">
                  <c:v>-25.4</c:v>
                </c:pt>
                <c:pt idx="2688">
                  <c:v>-24.6</c:v>
                </c:pt>
                <c:pt idx="2689">
                  <c:v>-24.1</c:v>
                </c:pt>
                <c:pt idx="2690">
                  <c:v>-25.7</c:v>
                </c:pt>
                <c:pt idx="2691">
                  <c:v>-29.2</c:v>
                </c:pt>
                <c:pt idx="2692">
                  <c:v>-31.3</c:v>
                </c:pt>
                <c:pt idx="2693">
                  <c:v>-33.700000000000003</c:v>
                </c:pt>
                <c:pt idx="2694">
                  <c:v>-32.9</c:v>
                </c:pt>
                <c:pt idx="2695">
                  <c:v>-33</c:v>
                </c:pt>
                <c:pt idx="2696">
                  <c:v>-31.2</c:v>
                </c:pt>
                <c:pt idx="2697">
                  <c:v>-31.5</c:v>
                </c:pt>
                <c:pt idx="2698">
                  <c:v>-31.5</c:v>
                </c:pt>
                <c:pt idx="2699">
                  <c:v>-31.4</c:v>
                </c:pt>
                <c:pt idx="2700">
                  <c:v>-30.2</c:v>
                </c:pt>
                <c:pt idx="2701">
                  <c:v>-29.3</c:v>
                </c:pt>
                <c:pt idx="2702">
                  <c:v>-27.7</c:v>
                </c:pt>
                <c:pt idx="2703">
                  <c:v>-27.2</c:v>
                </c:pt>
                <c:pt idx="2704">
                  <c:v>-28.2</c:v>
                </c:pt>
                <c:pt idx="2705">
                  <c:v>-29</c:v>
                </c:pt>
                <c:pt idx="2706">
                  <c:v>-29.9</c:v>
                </c:pt>
                <c:pt idx="2707">
                  <c:v>-31.9</c:v>
                </c:pt>
                <c:pt idx="2708">
                  <c:v>-32.4</c:v>
                </c:pt>
                <c:pt idx="2709">
                  <c:v>-33.4</c:v>
                </c:pt>
                <c:pt idx="2710">
                  <c:v>-33.9</c:v>
                </c:pt>
                <c:pt idx="2711">
                  <c:v>-34.700000000000003</c:v>
                </c:pt>
                <c:pt idx="2712">
                  <c:v>-35</c:v>
                </c:pt>
                <c:pt idx="2713">
                  <c:v>-34.5</c:v>
                </c:pt>
                <c:pt idx="2714">
                  <c:v>-34.200000000000003</c:v>
                </c:pt>
                <c:pt idx="2715">
                  <c:v>-33</c:v>
                </c:pt>
                <c:pt idx="2716">
                  <c:v>-28.8</c:v>
                </c:pt>
                <c:pt idx="2717">
                  <c:v>-26.2</c:v>
                </c:pt>
                <c:pt idx="2718">
                  <c:v>-22.9</c:v>
                </c:pt>
                <c:pt idx="2719">
                  <c:v>-21.9</c:v>
                </c:pt>
                <c:pt idx="2720">
                  <c:v>-19.7</c:v>
                </c:pt>
                <c:pt idx="2721">
                  <c:v>-17.5</c:v>
                </c:pt>
                <c:pt idx="2722">
                  <c:v>-14.6</c:v>
                </c:pt>
                <c:pt idx="2723">
                  <c:v>-10.8</c:v>
                </c:pt>
                <c:pt idx="2724">
                  <c:v>-8.3000000000000007</c:v>
                </c:pt>
                <c:pt idx="2725">
                  <c:v>-6.4</c:v>
                </c:pt>
                <c:pt idx="2726">
                  <c:v>-9.6</c:v>
                </c:pt>
                <c:pt idx="2727">
                  <c:v>-10.6</c:v>
                </c:pt>
                <c:pt idx="2728">
                  <c:v>-9.9</c:v>
                </c:pt>
                <c:pt idx="2729">
                  <c:v>-13.3</c:v>
                </c:pt>
                <c:pt idx="2730">
                  <c:v>-15.2</c:v>
                </c:pt>
                <c:pt idx="2731">
                  <c:v>-15.9</c:v>
                </c:pt>
                <c:pt idx="2732">
                  <c:v>-16.2</c:v>
                </c:pt>
                <c:pt idx="2733">
                  <c:v>-19.899999999999999</c:v>
                </c:pt>
                <c:pt idx="2734">
                  <c:v>-19.899999999999999</c:v>
                </c:pt>
                <c:pt idx="2735">
                  <c:v>-22</c:v>
                </c:pt>
                <c:pt idx="2736">
                  <c:v>-21.6</c:v>
                </c:pt>
                <c:pt idx="2737">
                  <c:v>-21.1</c:v>
                </c:pt>
                <c:pt idx="2738">
                  <c:v>-23.1</c:v>
                </c:pt>
                <c:pt idx="2739">
                  <c:v>-24.3</c:v>
                </c:pt>
                <c:pt idx="2740">
                  <c:v>-23.8</c:v>
                </c:pt>
                <c:pt idx="2741">
                  <c:v>-25.2</c:v>
                </c:pt>
                <c:pt idx="2742">
                  <c:v>-24.6</c:v>
                </c:pt>
                <c:pt idx="2743">
                  <c:v>-24.7</c:v>
                </c:pt>
                <c:pt idx="2744">
                  <c:v>-23</c:v>
                </c:pt>
                <c:pt idx="2745">
                  <c:v>-23.6</c:v>
                </c:pt>
                <c:pt idx="2746">
                  <c:v>-25.5</c:v>
                </c:pt>
                <c:pt idx="2747">
                  <c:v>-26.3</c:v>
                </c:pt>
                <c:pt idx="2748">
                  <c:v>-29.2</c:v>
                </c:pt>
                <c:pt idx="2749">
                  <c:v>-30.2</c:v>
                </c:pt>
                <c:pt idx="2750">
                  <c:v>-30.5</c:v>
                </c:pt>
                <c:pt idx="2751">
                  <c:v>-30.6</c:v>
                </c:pt>
                <c:pt idx="2752">
                  <c:v>-28.1</c:v>
                </c:pt>
                <c:pt idx="2753">
                  <c:v>-25.6</c:v>
                </c:pt>
                <c:pt idx="2754">
                  <c:v>-24.4</c:v>
                </c:pt>
                <c:pt idx="2755">
                  <c:v>-23.7</c:v>
                </c:pt>
                <c:pt idx="2756">
                  <c:v>-23.9</c:v>
                </c:pt>
                <c:pt idx="2757">
                  <c:v>-24.2</c:v>
                </c:pt>
                <c:pt idx="2758">
                  <c:v>-24.5</c:v>
                </c:pt>
                <c:pt idx="2759">
                  <c:v>-25.5</c:v>
                </c:pt>
                <c:pt idx="2760">
                  <c:v>-24.5</c:v>
                </c:pt>
                <c:pt idx="2761">
                  <c:v>-26.2</c:v>
                </c:pt>
                <c:pt idx="2762">
                  <c:v>-28.1</c:v>
                </c:pt>
                <c:pt idx="2763">
                  <c:v>-29.9</c:v>
                </c:pt>
                <c:pt idx="2764">
                  <c:v>-30.9</c:v>
                </c:pt>
                <c:pt idx="2765">
                  <c:v>-31.7</c:v>
                </c:pt>
                <c:pt idx="2766">
                  <c:v>-32.9</c:v>
                </c:pt>
                <c:pt idx="2767">
                  <c:v>-33.9</c:v>
                </c:pt>
                <c:pt idx="2768">
                  <c:v>-35.4</c:v>
                </c:pt>
                <c:pt idx="2769">
                  <c:v>-35.4</c:v>
                </c:pt>
                <c:pt idx="2770">
                  <c:v>-35.299999999999997</c:v>
                </c:pt>
                <c:pt idx="2771">
                  <c:v>-35.200000000000003</c:v>
                </c:pt>
                <c:pt idx="2772">
                  <c:v>-35.4</c:v>
                </c:pt>
                <c:pt idx="2773">
                  <c:v>-32.5</c:v>
                </c:pt>
                <c:pt idx="2774">
                  <c:v>-27.4</c:v>
                </c:pt>
                <c:pt idx="2775">
                  <c:v>-25.3</c:v>
                </c:pt>
                <c:pt idx="2776">
                  <c:v>-23.6</c:v>
                </c:pt>
                <c:pt idx="2777">
                  <c:v>-23.4</c:v>
                </c:pt>
                <c:pt idx="2778">
                  <c:v>-21.6</c:v>
                </c:pt>
                <c:pt idx="2779">
                  <c:v>-20.399999999999999</c:v>
                </c:pt>
                <c:pt idx="2780">
                  <c:v>-22.4</c:v>
                </c:pt>
                <c:pt idx="2781">
                  <c:v>-21.3</c:v>
                </c:pt>
                <c:pt idx="2782">
                  <c:v>-20.2</c:v>
                </c:pt>
                <c:pt idx="2783">
                  <c:v>-16.600000000000001</c:v>
                </c:pt>
                <c:pt idx="2784">
                  <c:v>-16.600000000000001</c:v>
                </c:pt>
                <c:pt idx="2785">
                  <c:v>-16.3</c:v>
                </c:pt>
                <c:pt idx="2786">
                  <c:v>-13.7</c:v>
                </c:pt>
                <c:pt idx="2787">
                  <c:v>-11.9</c:v>
                </c:pt>
                <c:pt idx="2788">
                  <c:v>-12.3</c:v>
                </c:pt>
                <c:pt idx="2789">
                  <c:v>-13.2</c:v>
                </c:pt>
                <c:pt idx="2790">
                  <c:v>-14.4</c:v>
                </c:pt>
                <c:pt idx="2791">
                  <c:v>-15.5</c:v>
                </c:pt>
                <c:pt idx="2792">
                  <c:v>-18.899999999999999</c:v>
                </c:pt>
                <c:pt idx="2793">
                  <c:v>-20.5</c:v>
                </c:pt>
                <c:pt idx="2794">
                  <c:v>-20.8</c:v>
                </c:pt>
                <c:pt idx="2795">
                  <c:v>-20.3</c:v>
                </c:pt>
                <c:pt idx="2796">
                  <c:v>-19.899999999999999</c:v>
                </c:pt>
                <c:pt idx="2797">
                  <c:v>-19.8</c:v>
                </c:pt>
                <c:pt idx="2798">
                  <c:v>-19.399999999999999</c:v>
                </c:pt>
                <c:pt idx="2799">
                  <c:v>-19.7</c:v>
                </c:pt>
                <c:pt idx="2800">
                  <c:v>-22.4</c:v>
                </c:pt>
                <c:pt idx="2801">
                  <c:v>-21.8</c:v>
                </c:pt>
                <c:pt idx="2802">
                  <c:v>-16.7</c:v>
                </c:pt>
                <c:pt idx="2803">
                  <c:v>-20.7</c:v>
                </c:pt>
                <c:pt idx="2804">
                  <c:v>-20.7</c:v>
                </c:pt>
                <c:pt idx="2805">
                  <c:v>-19.899999999999999</c:v>
                </c:pt>
                <c:pt idx="2806">
                  <c:v>-21.9</c:v>
                </c:pt>
                <c:pt idx="2807">
                  <c:v>-20.9</c:v>
                </c:pt>
                <c:pt idx="2808">
                  <c:v>-21</c:v>
                </c:pt>
                <c:pt idx="2809">
                  <c:v>-18.5</c:v>
                </c:pt>
                <c:pt idx="2810">
                  <c:v>-14.7</c:v>
                </c:pt>
                <c:pt idx="2811">
                  <c:v>-15.7</c:v>
                </c:pt>
                <c:pt idx="2812">
                  <c:v>-16.899999999999999</c:v>
                </c:pt>
                <c:pt idx="2813">
                  <c:v>-17.3</c:v>
                </c:pt>
                <c:pt idx="2814">
                  <c:v>-17</c:v>
                </c:pt>
                <c:pt idx="2815">
                  <c:v>-14.3</c:v>
                </c:pt>
                <c:pt idx="2816">
                  <c:v>-14</c:v>
                </c:pt>
                <c:pt idx="2817">
                  <c:v>-15.1</c:v>
                </c:pt>
                <c:pt idx="2818">
                  <c:v>-15.5</c:v>
                </c:pt>
                <c:pt idx="2819">
                  <c:v>-13.7</c:v>
                </c:pt>
                <c:pt idx="2820">
                  <c:v>-13.6</c:v>
                </c:pt>
                <c:pt idx="2821">
                  <c:v>-33.299999999999997</c:v>
                </c:pt>
                <c:pt idx="2822">
                  <c:v>-30.6</c:v>
                </c:pt>
                <c:pt idx="2823">
                  <c:v>-30.6</c:v>
                </c:pt>
                <c:pt idx="2824">
                  <c:v>-29.4</c:v>
                </c:pt>
                <c:pt idx="2825">
                  <c:v>-28.5</c:v>
                </c:pt>
                <c:pt idx="2826">
                  <c:v>-27.6</c:v>
                </c:pt>
                <c:pt idx="2827">
                  <c:v>-25.8</c:v>
                </c:pt>
                <c:pt idx="2828">
                  <c:v>-23.1</c:v>
                </c:pt>
                <c:pt idx="2829">
                  <c:v>-22.4</c:v>
                </c:pt>
                <c:pt idx="2830">
                  <c:v>-24.7</c:v>
                </c:pt>
                <c:pt idx="2831">
                  <c:v>-25.4</c:v>
                </c:pt>
                <c:pt idx="2832">
                  <c:v>-26</c:v>
                </c:pt>
                <c:pt idx="2833">
                  <c:v>-26.3</c:v>
                </c:pt>
                <c:pt idx="2834">
                  <c:v>-25.8</c:v>
                </c:pt>
                <c:pt idx="2835">
                  <c:v>-25.9</c:v>
                </c:pt>
                <c:pt idx="2836">
                  <c:v>-27</c:v>
                </c:pt>
                <c:pt idx="2837">
                  <c:v>-25.5</c:v>
                </c:pt>
                <c:pt idx="2838">
                  <c:v>-31.5</c:v>
                </c:pt>
                <c:pt idx="2839">
                  <c:v>-31.5</c:v>
                </c:pt>
                <c:pt idx="2840">
                  <c:v>-31.7</c:v>
                </c:pt>
                <c:pt idx="2841">
                  <c:v>-32</c:v>
                </c:pt>
                <c:pt idx="2842">
                  <c:v>-31.7</c:v>
                </c:pt>
                <c:pt idx="2843">
                  <c:v>-30.8</c:v>
                </c:pt>
                <c:pt idx="2844">
                  <c:v>-29.1</c:v>
                </c:pt>
                <c:pt idx="2845">
                  <c:v>-25.2</c:v>
                </c:pt>
                <c:pt idx="2846">
                  <c:v>-24.5</c:v>
                </c:pt>
                <c:pt idx="2847">
                  <c:v>-23.5</c:v>
                </c:pt>
                <c:pt idx="2848">
                  <c:v>-24.9</c:v>
                </c:pt>
                <c:pt idx="2849">
                  <c:v>-25.6</c:v>
                </c:pt>
                <c:pt idx="2850">
                  <c:v>-28</c:v>
                </c:pt>
                <c:pt idx="2851">
                  <c:v>-30</c:v>
                </c:pt>
                <c:pt idx="2852">
                  <c:v>-31.1</c:v>
                </c:pt>
                <c:pt idx="2853">
                  <c:v>-31.7</c:v>
                </c:pt>
                <c:pt idx="2854">
                  <c:v>-32.299999999999997</c:v>
                </c:pt>
                <c:pt idx="2855">
                  <c:v>-33.200000000000003</c:v>
                </c:pt>
                <c:pt idx="2856">
                  <c:v>-33.700000000000003</c:v>
                </c:pt>
                <c:pt idx="2857">
                  <c:v>-34.5</c:v>
                </c:pt>
                <c:pt idx="2858">
                  <c:v>-35.1</c:v>
                </c:pt>
                <c:pt idx="2859">
                  <c:v>-34.4</c:v>
                </c:pt>
                <c:pt idx="2860">
                  <c:v>-34.6</c:v>
                </c:pt>
                <c:pt idx="2861">
                  <c:v>-34.6</c:v>
                </c:pt>
                <c:pt idx="2862">
                  <c:v>-34.1</c:v>
                </c:pt>
                <c:pt idx="2863">
                  <c:v>-32.799999999999997</c:v>
                </c:pt>
                <c:pt idx="2864">
                  <c:v>-33.4</c:v>
                </c:pt>
                <c:pt idx="2865">
                  <c:v>-32.4</c:v>
                </c:pt>
                <c:pt idx="2866">
                  <c:v>-33.4</c:v>
                </c:pt>
                <c:pt idx="2867">
                  <c:v>-32.1</c:v>
                </c:pt>
                <c:pt idx="2868">
                  <c:v>-34.4</c:v>
                </c:pt>
                <c:pt idx="2869">
                  <c:v>-33.4</c:v>
                </c:pt>
                <c:pt idx="2870">
                  <c:v>-33.299999999999997</c:v>
                </c:pt>
                <c:pt idx="2871">
                  <c:v>-30.1</c:v>
                </c:pt>
                <c:pt idx="2872">
                  <c:v>-27.6</c:v>
                </c:pt>
                <c:pt idx="2873">
                  <c:v>-25.9</c:v>
                </c:pt>
                <c:pt idx="2874">
                  <c:v>-24.9</c:v>
                </c:pt>
                <c:pt idx="2875">
                  <c:v>-25.4</c:v>
                </c:pt>
                <c:pt idx="2876">
                  <c:v>-25.8</c:v>
                </c:pt>
                <c:pt idx="2877">
                  <c:v>-25.9</c:v>
                </c:pt>
                <c:pt idx="2878">
                  <c:v>-26.8</c:v>
                </c:pt>
                <c:pt idx="2879">
                  <c:v>-28.2</c:v>
                </c:pt>
                <c:pt idx="2880">
                  <c:v>-27.9</c:v>
                </c:pt>
                <c:pt idx="2881">
                  <c:v>-21.3</c:v>
                </c:pt>
                <c:pt idx="2882">
                  <c:v>-29.9</c:v>
                </c:pt>
                <c:pt idx="2883">
                  <c:v>-28.8</c:v>
                </c:pt>
                <c:pt idx="2884">
                  <c:v>-29.7</c:v>
                </c:pt>
                <c:pt idx="2885">
                  <c:v>-30.1</c:v>
                </c:pt>
                <c:pt idx="2886">
                  <c:v>-30.5</c:v>
                </c:pt>
                <c:pt idx="2887">
                  <c:v>-30.8</c:v>
                </c:pt>
                <c:pt idx="2888">
                  <c:v>-30.9</c:v>
                </c:pt>
                <c:pt idx="2890">
                  <c:v>-32.700000000000003</c:v>
                </c:pt>
                <c:pt idx="2891">
                  <c:v>-33.9</c:v>
                </c:pt>
                <c:pt idx="2892">
                  <c:v>-35</c:v>
                </c:pt>
                <c:pt idx="2893">
                  <c:v>-35.299999999999997</c:v>
                </c:pt>
                <c:pt idx="2894">
                  <c:v>-33.799999999999997</c:v>
                </c:pt>
                <c:pt idx="2895">
                  <c:v>-33.1</c:v>
                </c:pt>
                <c:pt idx="2896">
                  <c:v>-33.1</c:v>
                </c:pt>
                <c:pt idx="2897">
                  <c:v>-31.1</c:v>
                </c:pt>
                <c:pt idx="2898">
                  <c:v>-33.4</c:v>
                </c:pt>
                <c:pt idx="2899">
                  <c:v>-30.8</c:v>
                </c:pt>
                <c:pt idx="2900">
                  <c:v>-25.6</c:v>
                </c:pt>
                <c:pt idx="2901">
                  <c:v>-22.6</c:v>
                </c:pt>
                <c:pt idx="2902">
                  <c:v>-25.9</c:v>
                </c:pt>
                <c:pt idx="2903">
                  <c:v>-28.3</c:v>
                </c:pt>
                <c:pt idx="2904">
                  <c:v>-29.4</c:v>
                </c:pt>
                <c:pt idx="2905">
                  <c:v>-30.5</c:v>
                </c:pt>
                <c:pt idx="2906">
                  <c:v>-29.2</c:v>
                </c:pt>
                <c:pt idx="2907">
                  <c:v>-28.5</c:v>
                </c:pt>
                <c:pt idx="2908">
                  <c:v>-28.2</c:v>
                </c:pt>
                <c:pt idx="2909">
                  <c:v>-29</c:v>
                </c:pt>
                <c:pt idx="2910">
                  <c:v>-25.8</c:v>
                </c:pt>
                <c:pt idx="2911">
                  <c:v>-33</c:v>
                </c:pt>
                <c:pt idx="2912">
                  <c:v>-32.5</c:v>
                </c:pt>
                <c:pt idx="2913">
                  <c:v>-32.9</c:v>
                </c:pt>
                <c:pt idx="2914">
                  <c:v>-30.5</c:v>
                </c:pt>
                <c:pt idx="2915">
                  <c:v>-31</c:v>
                </c:pt>
                <c:pt idx="2916">
                  <c:v>-30.9</c:v>
                </c:pt>
                <c:pt idx="2917">
                  <c:v>-30.7</c:v>
                </c:pt>
                <c:pt idx="2918">
                  <c:v>-31.3</c:v>
                </c:pt>
                <c:pt idx="2919">
                  <c:v>-32</c:v>
                </c:pt>
                <c:pt idx="2920">
                  <c:v>-30.6</c:v>
                </c:pt>
                <c:pt idx="2921">
                  <c:v>-28.4</c:v>
                </c:pt>
                <c:pt idx="2922">
                  <c:v>-30.3</c:v>
                </c:pt>
                <c:pt idx="2923">
                  <c:v>-31.4</c:v>
                </c:pt>
                <c:pt idx="2924">
                  <c:v>-35.5</c:v>
                </c:pt>
                <c:pt idx="2925">
                  <c:v>-35.700000000000003</c:v>
                </c:pt>
                <c:pt idx="2926">
                  <c:v>-34.9</c:v>
                </c:pt>
                <c:pt idx="2927">
                  <c:v>-36.1</c:v>
                </c:pt>
                <c:pt idx="2928">
                  <c:v>-35.799999999999997</c:v>
                </c:pt>
                <c:pt idx="2929">
                  <c:v>-35.1</c:v>
                </c:pt>
                <c:pt idx="2930">
                  <c:v>-37.1</c:v>
                </c:pt>
                <c:pt idx="2931">
                  <c:v>-38.9</c:v>
                </c:pt>
                <c:pt idx="2932">
                  <c:v>-38.9</c:v>
                </c:pt>
                <c:pt idx="2933">
                  <c:v>-37.9</c:v>
                </c:pt>
                <c:pt idx="2934">
                  <c:v>-35</c:v>
                </c:pt>
                <c:pt idx="2935">
                  <c:v>-34.1</c:v>
                </c:pt>
                <c:pt idx="2936">
                  <c:v>-33.700000000000003</c:v>
                </c:pt>
                <c:pt idx="2937">
                  <c:v>-34.9</c:v>
                </c:pt>
                <c:pt idx="2938">
                  <c:v>-34.799999999999997</c:v>
                </c:pt>
                <c:pt idx="2939">
                  <c:v>-30.9</c:v>
                </c:pt>
                <c:pt idx="2940">
                  <c:v>-29</c:v>
                </c:pt>
                <c:pt idx="2941">
                  <c:v>-26.3</c:v>
                </c:pt>
                <c:pt idx="2942">
                  <c:v>-27</c:v>
                </c:pt>
                <c:pt idx="2943">
                  <c:v>-23.5</c:v>
                </c:pt>
                <c:pt idx="2944">
                  <c:v>-21.2</c:v>
                </c:pt>
                <c:pt idx="2945">
                  <c:v>-24.1</c:v>
                </c:pt>
                <c:pt idx="2946">
                  <c:v>-27.2</c:v>
                </c:pt>
                <c:pt idx="2947">
                  <c:v>-27.3</c:v>
                </c:pt>
                <c:pt idx="2948">
                  <c:v>-28.1</c:v>
                </c:pt>
                <c:pt idx="2949">
                  <c:v>-32.1</c:v>
                </c:pt>
                <c:pt idx="2950">
                  <c:v>-34.6</c:v>
                </c:pt>
                <c:pt idx="2951">
                  <c:v>-37.700000000000003</c:v>
                </c:pt>
                <c:pt idx="2952">
                  <c:v>-40</c:v>
                </c:pt>
                <c:pt idx="2953">
                  <c:v>-41.7</c:v>
                </c:pt>
                <c:pt idx="2954">
                  <c:v>-42.8</c:v>
                </c:pt>
                <c:pt idx="2955">
                  <c:v>-43.4</c:v>
                </c:pt>
                <c:pt idx="2956">
                  <c:v>-42.9</c:v>
                </c:pt>
                <c:pt idx="2957">
                  <c:v>-40</c:v>
                </c:pt>
                <c:pt idx="2958">
                  <c:v>-31.8</c:v>
                </c:pt>
                <c:pt idx="2959">
                  <c:v>-28.3</c:v>
                </c:pt>
                <c:pt idx="2960">
                  <c:v>-22.7</c:v>
                </c:pt>
                <c:pt idx="2961">
                  <c:v>-20.9</c:v>
                </c:pt>
                <c:pt idx="2962">
                  <c:v>-22.9</c:v>
                </c:pt>
                <c:pt idx="2963">
                  <c:v>-19.3</c:v>
                </c:pt>
                <c:pt idx="2964">
                  <c:v>-17.8</c:v>
                </c:pt>
                <c:pt idx="2965">
                  <c:v>-15</c:v>
                </c:pt>
                <c:pt idx="2966">
                  <c:v>-14</c:v>
                </c:pt>
                <c:pt idx="2967">
                  <c:v>-14.3</c:v>
                </c:pt>
                <c:pt idx="2968">
                  <c:v>-16.7</c:v>
                </c:pt>
                <c:pt idx="2969">
                  <c:v>-18.2</c:v>
                </c:pt>
                <c:pt idx="2970">
                  <c:v>-18.100000000000001</c:v>
                </c:pt>
                <c:pt idx="2971">
                  <c:v>-18</c:v>
                </c:pt>
                <c:pt idx="2972">
                  <c:v>-18.2</c:v>
                </c:pt>
                <c:pt idx="2973">
                  <c:v>-19</c:v>
                </c:pt>
                <c:pt idx="2974">
                  <c:v>-19.399999999999999</c:v>
                </c:pt>
                <c:pt idx="2975">
                  <c:v>-20.8</c:v>
                </c:pt>
                <c:pt idx="2976">
                  <c:v>-20.6</c:v>
                </c:pt>
                <c:pt idx="2977">
                  <c:v>-20.3</c:v>
                </c:pt>
                <c:pt idx="2978">
                  <c:v>-20.2</c:v>
                </c:pt>
                <c:pt idx="2979">
                  <c:v>-20.3</c:v>
                </c:pt>
                <c:pt idx="2980">
                  <c:v>-22</c:v>
                </c:pt>
                <c:pt idx="2981">
                  <c:v>-21.5</c:v>
                </c:pt>
                <c:pt idx="2982">
                  <c:v>-21.1</c:v>
                </c:pt>
                <c:pt idx="2983">
                  <c:v>-19.899999999999999</c:v>
                </c:pt>
                <c:pt idx="2984">
                  <c:v>-20.7</c:v>
                </c:pt>
                <c:pt idx="2985">
                  <c:v>-23</c:v>
                </c:pt>
                <c:pt idx="2986">
                  <c:v>-24.8</c:v>
                </c:pt>
                <c:pt idx="2987">
                  <c:v>-22.1</c:v>
                </c:pt>
                <c:pt idx="2988">
                  <c:v>-22.6</c:v>
                </c:pt>
                <c:pt idx="2989">
                  <c:v>-18.2</c:v>
                </c:pt>
                <c:pt idx="2990">
                  <c:v>-19.100000000000001</c:v>
                </c:pt>
                <c:pt idx="2991">
                  <c:v>-18.7</c:v>
                </c:pt>
                <c:pt idx="2992">
                  <c:v>-17.2</c:v>
                </c:pt>
                <c:pt idx="2993">
                  <c:v>-17.3</c:v>
                </c:pt>
                <c:pt idx="2994">
                  <c:v>-17.8</c:v>
                </c:pt>
                <c:pt idx="2995">
                  <c:v>-17.8</c:v>
                </c:pt>
                <c:pt idx="2996">
                  <c:v>-18.600000000000001</c:v>
                </c:pt>
                <c:pt idx="2997">
                  <c:v>-16.5</c:v>
                </c:pt>
                <c:pt idx="2998">
                  <c:v>-17.100000000000001</c:v>
                </c:pt>
                <c:pt idx="2999">
                  <c:v>-17.899999999999999</c:v>
                </c:pt>
                <c:pt idx="3000">
                  <c:v>-20.399999999999999</c:v>
                </c:pt>
                <c:pt idx="3001">
                  <c:v>-20.6</c:v>
                </c:pt>
                <c:pt idx="3002">
                  <c:v>-22.7</c:v>
                </c:pt>
                <c:pt idx="3003">
                  <c:v>-21</c:v>
                </c:pt>
                <c:pt idx="3004">
                  <c:v>-21.8</c:v>
                </c:pt>
                <c:pt idx="3005">
                  <c:v>-22.6</c:v>
                </c:pt>
                <c:pt idx="3006">
                  <c:v>-19.899999999999999</c:v>
                </c:pt>
                <c:pt idx="3007">
                  <c:v>-22.1</c:v>
                </c:pt>
                <c:pt idx="3008">
                  <c:v>-21.3</c:v>
                </c:pt>
                <c:pt idx="3009">
                  <c:v>-23.5</c:v>
                </c:pt>
                <c:pt idx="3010">
                  <c:v>-26.2</c:v>
                </c:pt>
                <c:pt idx="3011">
                  <c:v>-28</c:v>
                </c:pt>
                <c:pt idx="3012">
                  <c:v>-28.3</c:v>
                </c:pt>
                <c:pt idx="3013">
                  <c:v>-28.7</c:v>
                </c:pt>
                <c:pt idx="3014">
                  <c:v>-26.8</c:v>
                </c:pt>
                <c:pt idx="3015">
                  <c:v>-28.4</c:v>
                </c:pt>
                <c:pt idx="3016">
                  <c:v>-27.5</c:v>
                </c:pt>
                <c:pt idx="3017">
                  <c:v>-28.5</c:v>
                </c:pt>
                <c:pt idx="3018">
                  <c:v>-27.2</c:v>
                </c:pt>
                <c:pt idx="3019">
                  <c:v>-26.2</c:v>
                </c:pt>
                <c:pt idx="3020">
                  <c:v>-26</c:v>
                </c:pt>
                <c:pt idx="3021">
                  <c:v>-26.5</c:v>
                </c:pt>
                <c:pt idx="3022">
                  <c:v>-25.4</c:v>
                </c:pt>
                <c:pt idx="3023">
                  <c:v>-22.8</c:v>
                </c:pt>
                <c:pt idx="3024">
                  <c:v>-20.8</c:v>
                </c:pt>
                <c:pt idx="3025">
                  <c:v>-20</c:v>
                </c:pt>
                <c:pt idx="3026">
                  <c:v>-21.5</c:v>
                </c:pt>
                <c:pt idx="3027">
                  <c:v>-22.2</c:v>
                </c:pt>
                <c:pt idx="3028">
                  <c:v>-22.9</c:v>
                </c:pt>
                <c:pt idx="3029">
                  <c:v>-23.1</c:v>
                </c:pt>
                <c:pt idx="3030">
                  <c:v>-23</c:v>
                </c:pt>
                <c:pt idx="3031">
                  <c:v>-22.9</c:v>
                </c:pt>
                <c:pt idx="3032">
                  <c:v>-22.8</c:v>
                </c:pt>
                <c:pt idx="3033">
                  <c:v>-22.5</c:v>
                </c:pt>
                <c:pt idx="3034">
                  <c:v>-22.5</c:v>
                </c:pt>
                <c:pt idx="3035">
                  <c:v>-26.8</c:v>
                </c:pt>
                <c:pt idx="3036">
                  <c:v>-29.6</c:v>
                </c:pt>
                <c:pt idx="3037">
                  <c:v>-29.4</c:v>
                </c:pt>
                <c:pt idx="3038">
                  <c:v>-27.9</c:v>
                </c:pt>
                <c:pt idx="3039">
                  <c:v>-26.2</c:v>
                </c:pt>
                <c:pt idx="3040">
                  <c:v>-28.7</c:v>
                </c:pt>
                <c:pt idx="3041">
                  <c:v>-27</c:v>
                </c:pt>
                <c:pt idx="3042">
                  <c:v>-26.5</c:v>
                </c:pt>
                <c:pt idx="3043">
                  <c:v>-25.2</c:v>
                </c:pt>
                <c:pt idx="3044">
                  <c:v>-25.6</c:v>
                </c:pt>
                <c:pt idx="3045">
                  <c:v>-30.1</c:v>
                </c:pt>
                <c:pt idx="3046">
                  <c:v>-29.8</c:v>
                </c:pt>
                <c:pt idx="3047">
                  <c:v>-33</c:v>
                </c:pt>
                <c:pt idx="3048">
                  <c:v>-33.6</c:v>
                </c:pt>
                <c:pt idx="3049">
                  <c:v>-34.700000000000003</c:v>
                </c:pt>
                <c:pt idx="3050">
                  <c:v>-33.6</c:v>
                </c:pt>
                <c:pt idx="3051">
                  <c:v>-34.4</c:v>
                </c:pt>
                <c:pt idx="3052">
                  <c:v>-30.7</c:v>
                </c:pt>
                <c:pt idx="3053">
                  <c:v>-29.2</c:v>
                </c:pt>
                <c:pt idx="3054">
                  <c:v>-28.7</c:v>
                </c:pt>
                <c:pt idx="3055">
                  <c:v>-29.1</c:v>
                </c:pt>
                <c:pt idx="3056">
                  <c:v>-28.5</c:v>
                </c:pt>
                <c:pt idx="3057">
                  <c:v>-28.9</c:v>
                </c:pt>
                <c:pt idx="3058">
                  <c:v>-29</c:v>
                </c:pt>
                <c:pt idx="3059">
                  <c:v>-29.3</c:v>
                </c:pt>
                <c:pt idx="3060">
                  <c:v>-29.9</c:v>
                </c:pt>
                <c:pt idx="3061">
                  <c:v>-29.6</c:v>
                </c:pt>
                <c:pt idx="3062">
                  <c:v>-29.3</c:v>
                </c:pt>
                <c:pt idx="3063">
                  <c:v>-28.4</c:v>
                </c:pt>
                <c:pt idx="3064">
                  <c:v>-27.7</c:v>
                </c:pt>
                <c:pt idx="3065">
                  <c:v>-28.4</c:v>
                </c:pt>
                <c:pt idx="3066">
                  <c:v>-28.9</c:v>
                </c:pt>
                <c:pt idx="3067">
                  <c:v>-28.6</c:v>
                </c:pt>
                <c:pt idx="3068">
                  <c:v>-27.9</c:v>
                </c:pt>
                <c:pt idx="3069">
                  <c:v>-28</c:v>
                </c:pt>
                <c:pt idx="3070">
                  <c:v>-28</c:v>
                </c:pt>
                <c:pt idx="3071">
                  <c:v>-28</c:v>
                </c:pt>
                <c:pt idx="3072">
                  <c:v>-27.6</c:v>
                </c:pt>
                <c:pt idx="3073">
                  <c:v>-28.2</c:v>
                </c:pt>
                <c:pt idx="3074">
                  <c:v>-29</c:v>
                </c:pt>
                <c:pt idx="3075">
                  <c:v>-29.1</c:v>
                </c:pt>
                <c:pt idx="3076">
                  <c:v>-29.7</c:v>
                </c:pt>
                <c:pt idx="3077">
                  <c:v>-30.4</c:v>
                </c:pt>
                <c:pt idx="3078">
                  <c:v>-29.5</c:v>
                </c:pt>
                <c:pt idx="3079">
                  <c:v>-29.2</c:v>
                </c:pt>
                <c:pt idx="3080">
                  <c:v>-29</c:v>
                </c:pt>
                <c:pt idx="3081">
                  <c:v>-29.2</c:v>
                </c:pt>
                <c:pt idx="3082">
                  <c:v>-29.2</c:v>
                </c:pt>
                <c:pt idx="3083">
                  <c:v>-29.7</c:v>
                </c:pt>
                <c:pt idx="3084">
                  <c:v>-29.2</c:v>
                </c:pt>
                <c:pt idx="3085">
                  <c:v>-30.3</c:v>
                </c:pt>
                <c:pt idx="3086">
                  <c:v>-30.2</c:v>
                </c:pt>
                <c:pt idx="3087">
                  <c:v>-30.1</c:v>
                </c:pt>
                <c:pt idx="3088">
                  <c:v>-28.8</c:v>
                </c:pt>
                <c:pt idx="3089">
                  <c:v>-29.1</c:v>
                </c:pt>
                <c:pt idx="3090">
                  <c:v>-29.7</c:v>
                </c:pt>
                <c:pt idx="3091">
                  <c:v>-28.5</c:v>
                </c:pt>
                <c:pt idx="3092">
                  <c:v>-28.1</c:v>
                </c:pt>
                <c:pt idx="3093">
                  <c:v>-27.6</c:v>
                </c:pt>
                <c:pt idx="3094">
                  <c:v>-26</c:v>
                </c:pt>
                <c:pt idx="3095">
                  <c:v>-26.7</c:v>
                </c:pt>
                <c:pt idx="3096">
                  <c:v>-25.8</c:v>
                </c:pt>
                <c:pt idx="3097">
                  <c:v>-27</c:v>
                </c:pt>
                <c:pt idx="3098">
                  <c:v>-27.5</c:v>
                </c:pt>
                <c:pt idx="3099">
                  <c:v>-28.5</c:v>
                </c:pt>
                <c:pt idx="3100">
                  <c:v>-29.3</c:v>
                </c:pt>
                <c:pt idx="3101">
                  <c:v>-30.3</c:v>
                </c:pt>
                <c:pt idx="3102">
                  <c:v>-30.5</c:v>
                </c:pt>
                <c:pt idx="3103">
                  <c:v>-29.6</c:v>
                </c:pt>
                <c:pt idx="3104">
                  <c:v>-28.1</c:v>
                </c:pt>
                <c:pt idx="3105">
                  <c:v>-27.6</c:v>
                </c:pt>
                <c:pt idx="3106">
                  <c:v>-27.6</c:v>
                </c:pt>
                <c:pt idx="3107">
                  <c:v>-26.2</c:v>
                </c:pt>
                <c:pt idx="3108">
                  <c:v>-27.2</c:v>
                </c:pt>
                <c:pt idx="3109">
                  <c:v>-26.6</c:v>
                </c:pt>
                <c:pt idx="3110">
                  <c:v>-29.3</c:v>
                </c:pt>
                <c:pt idx="3111">
                  <c:v>-32.299999999999997</c:v>
                </c:pt>
                <c:pt idx="3112">
                  <c:v>-34.700000000000003</c:v>
                </c:pt>
                <c:pt idx="3113">
                  <c:v>-35.299999999999997</c:v>
                </c:pt>
                <c:pt idx="3114">
                  <c:v>-36.1</c:v>
                </c:pt>
                <c:pt idx="3115">
                  <c:v>-36.200000000000003</c:v>
                </c:pt>
                <c:pt idx="3116">
                  <c:v>-37.4</c:v>
                </c:pt>
                <c:pt idx="3117">
                  <c:v>-38.5</c:v>
                </c:pt>
                <c:pt idx="3118">
                  <c:v>-39.9</c:v>
                </c:pt>
                <c:pt idx="3119">
                  <c:v>-40.6</c:v>
                </c:pt>
                <c:pt idx="3120">
                  <c:v>-39.200000000000003</c:v>
                </c:pt>
                <c:pt idx="3121">
                  <c:v>-39.1</c:v>
                </c:pt>
                <c:pt idx="3122">
                  <c:v>-35.1</c:v>
                </c:pt>
                <c:pt idx="3123">
                  <c:v>-27.4</c:v>
                </c:pt>
                <c:pt idx="3124">
                  <c:v>-23.9</c:v>
                </c:pt>
                <c:pt idx="3125">
                  <c:v>-24.8</c:v>
                </c:pt>
                <c:pt idx="3126">
                  <c:v>-25.5</c:v>
                </c:pt>
                <c:pt idx="3127">
                  <c:v>-23.9</c:v>
                </c:pt>
                <c:pt idx="3128">
                  <c:v>-25.1</c:v>
                </c:pt>
                <c:pt idx="3129">
                  <c:v>-28.5</c:v>
                </c:pt>
                <c:pt idx="3130">
                  <c:v>-32.6</c:v>
                </c:pt>
                <c:pt idx="3131">
                  <c:v>-35.299999999999997</c:v>
                </c:pt>
                <c:pt idx="3132">
                  <c:v>-34.799999999999997</c:v>
                </c:pt>
                <c:pt idx="3133">
                  <c:v>-27.3</c:v>
                </c:pt>
                <c:pt idx="3134">
                  <c:v>-25.9</c:v>
                </c:pt>
                <c:pt idx="3135">
                  <c:v>-24</c:v>
                </c:pt>
                <c:pt idx="3136">
                  <c:v>-21</c:v>
                </c:pt>
                <c:pt idx="3137">
                  <c:v>-20.3</c:v>
                </c:pt>
                <c:pt idx="3138">
                  <c:v>-19.899999999999999</c:v>
                </c:pt>
                <c:pt idx="3139">
                  <c:v>-19.399999999999999</c:v>
                </c:pt>
                <c:pt idx="3140">
                  <c:v>-19.899999999999999</c:v>
                </c:pt>
                <c:pt idx="3141">
                  <c:v>-20.399999999999999</c:v>
                </c:pt>
                <c:pt idx="3142">
                  <c:v>-20</c:v>
                </c:pt>
                <c:pt idx="3143">
                  <c:v>-10.7</c:v>
                </c:pt>
                <c:pt idx="3144">
                  <c:v>-10.8</c:v>
                </c:pt>
                <c:pt idx="3145">
                  <c:v>-13.5</c:v>
                </c:pt>
                <c:pt idx="3146">
                  <c:v>-15.5</c:v>
                </c:pt>
                <c:pt idx="3147">
                  <c:v>-17.7</c:v>
                </c:pt>
                <c:pt idx="3148">
                  <c:v>-19.2</c:v>
                </c:pt>
                <c:pt idx="3149">
                  <c:v>-23</c:v>
                </c:pt>
                <c:pt idx="3150">
                  <c:v>-23.3</c:v>
                </c:pt>
                <c:pt idx="3151">
                  <c:v>-22.9</c:v>
                </c:pt>
                <c:pt idx="3152">
                  <c:v>-21.5</c:v>
                </c:pt>
                <c:pt idx="3153">
                  <c:v>-21.7</c:v>
                </c:pt>
                <c:pt idx="3154">
                  <c:v>-21.9</c:v>
                </c:pt>
                <c:pt idx="3155">
                  <c:v>-26</c:v>
                </c:pt>
                <c:pt idx="3156">
                  <c:v>-23.8</c:v>
                </c:pt>
                <c:pt idx="3157">
                  <c:v>-23.5</c:v>
                </c:pt>
                <c:pt idx="3158">
                  <c:v>-20.5</c:v>
                </c:pt>
                <c:pt idx="3159">
                  <c:v>-23.2</c:v>
                </c:pt>
                <c:pt idx="3160">
                  <c:v>-23.9</c:v>
                </c:pt>
                <c:pt idx="3161">
                  <c:v>-26</c:v>
                </c:pt>
                <c:pt idx="3162">
                  <c:v>-28.1</c:v>
                </c:pt>
                <c:pt idx="3163">
                  <c:v>-28.8</c:v>
                </c:pt>
                <c:pt idx="3164">
                  <c:v>-29</c:v>
                </c:pt>
                <c:pt idx="3165">
                  <c:v>-25.8</c:v>
                </c:pt>
                <c:pt idx="3166">
                  <c:v>-22.8</c:v>
                </c:pt>
                <c:pt idx="3167">
                  <c:v>-21</c:v>
                </c:pt>
                <c:pt idx="3168">
                  <c:v>-16.3</c:v>
                </c:pt>
                <c:pt idx="3169">
                  <c:v>-15.1</c:v>
                </c:pt>
                <c:pt idx="3170">
                  <c:v>-13.1</c:v>
                </c:pt>
                <c:pt idx="3171">
                  <c:v>-13.8</c:v>
                </c:pt>
                <c:pt idx="3172">
                  <c:v>-15.8</c:v>
                </c:pt>
                <c:pt idx="3173">
                  <c:v>-16.7</c:v>
                </c:pt>
                <c:pt idx="3174">
                  <c:v>-16.600000000000001</c:v>
                </c:pt>
                <c:pt idx="3175">
                  <c:v>-15.8</c:v>
                </c:pt>
                <c:pt idx="3176">
                  <c:v>-14.7</c:v>
                </c:pt>
                <c:pt idx="3177">
                  <c:v>-13.8</c:v>
                </c:pt>
                <c:pt idx="3178">
                  <c:v>-12.4</c:v>
                </c:pt>
                <c:pt idx="3179">
                  <c:v>-11.8</c:v>
                </c:pt>
                <c:pt idx="3180">
                  <c:v>-13.3</c:v>
                </c:pt>
                <c:pt idx="3181">
                  <c:v>-12.1</c:v>
                </c:pt>
                <c:pt idx="3182">
                  <c:v>-10.9</c:v>
                </c:pt>
                <c:pt idx="3183">
                  <c:v>-10.5</c:v>
                </c:pt>
                <c:pt idx="3184">
                  <c:v>-12.1</c:v>
                </c:pt>
                <c:pt idx="3185">
                  <c:v>-12.5</c:v>
                </c:pt>
                <c:pt idx="3186">
                  <c:v>-13.1</c:v>
                </c:pt>
                <c:pt idx="3187">
                  <c:v>-13.6</c:v>
                </c:pt>
                <c:pt idx="3188">
                  <c:v>-14</c:v>
                </c:pt>
                <c:pt idx="3189">
                  <c:v>-11.5</c:v>
                </c:pt>
                <c:pt idx="3190">
                  <c:v>-12.1</c:v>
                </c:pt>
                <c:pt idx="3191">
                  <c:v>-11.1</c:v>
                </c:pt>
                <c:pt idx="3192">
                  <c:v>-8.1999999999999993</c:v>
                </c:pt>
                <c:pt idx="3193">
                  <c:v>-5.9</c:v>
                </c:pt>
                <c:pt idx="3194">
                  <c:v>-5.6</c:v>
                </c:pt>
                <c:pt idx="3195">
                  <c:v>-4.8</c:v>
                </c:pt>
                <c:pt idx="3196">
                  <c:v>-4.4000000000000004</c:v>
                </c:pt>
                <c:pt idx="3197">
                  <c:v>-4.2</c:v>
                </c:pt>
                <c:pt idx="3198">
                  <c:v>-6.8</c:v>
                </c:pt>
                <c:pt idx="3199">
                  <c:v>-11.7</c:v>
                </c:pt>
                <c:pt idx="3200">
                  <c:v>-13.4</c:v>
                </c:pt>
                <c:pt idx="3201">
                  <c:v>-10.4</c:v>
                </c:pt>
                <c:pt idx="3202">
                  <c:v>-7.4</c:v>
                </c:pt>
                <c:pt idx="3203">
                  <c:v>-7.7</c:v>
                </c:pt>
                <c:pt idx="3204">
                  <c:v>-6.6</c:v>
                </c:pt>
                <c:pt idx="3205">
                  <c:v>-6.7</c:v>
                </c:pt>
                <c:pt idx="3206">
                  <c:v>-7.1</c:v>
                </c:pt>
                <c:pt idx="3207">
                  <c:v>-8.1999999999999993</c:v>
                </c:pt>
                <c:pt idx="3208">
                  <c:v>-8.6999999999999993</c:v>
                </c:pt>
                <c:pt idx="3209">
                  <c:v>-7.6</c:v>
                </c:pt>
                <c:pt idx="3210">
                  <c:v>-8.8000000000000007</c:v>
                </c:pt>
                <c:pt idx="3211">
                  <c:v>-9.4</c:v>
                </c:pt>
                <c:pt idx="3212">
                  <c:v>-9.6</c:v>
                </c:pt>
                <c:pt idx="3213">
                  <c:v>-9.5</c:v>
                </c:pt>
                <c:pt idx="3214">
                  <c:v>-11.3</c:v>
                </c:pt>
                <c:pt idx="3215">
                  <c:v>-12.4</c:v>
                </c:pt>
                <c:pt idx="3216">
                  <c:v>-12.3</c:v>
                </c:pt>
                <c:pt idx="3217">
                  <c:v>-10.1</c:v>
                </c:pt>
                <c:pt idx="3218">
                  <c:v>-8.6</c:v>
                </c:pt>
                <c:pt idx="3219">
                  <c:v>-8.4</c:v>
                </c:pt>
                <c:pt idx="3220">
                  <c:v>-8.4</c:v>
                </c:pt>
                <c:pt idx="3221">
                  <c:v>-9.5</c:v>
                </c:pt>
                <c:pt idx="3222">
                  <c:v>-9.6</c:v>
                </c:pt>
                <c:pt idx="3223">
                  <c:v>-10</c:v>
                </c:pt>
                <c:pt idx="3224">
                  <c:v>-10.6</c:v>
                </c:pt>
                <c:pt idx="3225">
                  <c:v>-13.1</c:v>
                </c:pt>
                <c:pt idx="3226">
                  <c:v>-14.1</c:v>
                </c:pt>
                <c:pt idx="3227">
                  <c:v>-14</c:v>
                </c:pt>
                <c:pt idx="3228">
                  <c:v>-15.4</c:v>
                </c:pt>
                <c:pt idx="3229">
                  <c:v>-14.6</c:v>
                </c:pt>
                <c:pt idx="3230">
                  <c:v>-13.1</c:v>
                </c:pt>
                <c:pt idx="3231">
                  <c:v>-11.9</c:v>
                </c:pt>
                <c:pt idx="3232">
                  <c:v>-12.4</c:v>
                </c:pt>
                <c:pt idx="3233">
                  <c:v>-14.9</c:v>
                </c:pt>
                <c:pt idx="3234">
                  <c:v>-15.9</c:v>
                </c:pt>
                <c:pt idx="3235">
                  <c:v>-16.7</c:v>
                </c:pt>
                <c:pt idx="3236">
                  <c:v>-15.8</c:v>
                </c:pt>
                <c:pt idx="3237">
                  <c:v>-14.7</c:v>
                </c:pt>
                <c:pt idx="3238">
                  <c:v>-13.3</c:v>
                </c:pt>
                <c:pt idx="3239">
                  <c:v>-13</c:v>
                </c:pt>
                <c:pt idx="3240">
                  <c:v>-11.7</c:v>
                </c:pt>
                <c:pt idx="3241">
                  <c:v>-9.9</c:v>
                </c:pt>
                <c:pt idx="3242">
                  <c:v>-13.3</c:v>
                </c:pt>
                <c:pt idx="3243">
                  <c:v>-10.7</c:v>
                </c:pt>
                <c:pt idx="3244">
                  <c:v>-11.5</c:v>
                </c:pt>
                <c:pt idx="3245">
                  <c:v>-9.6</c:v>
                </c:pt>
                <c:pt idx="3246">
                  <c:v>-8.9</c:v>
                </c:pt>
                <c:pt idx="3247">
                  <c:v>-5.5</c:v>
                </c:pt>
                <c:pt idx="3248">
                  <c:v>-2.2000000000000002</c:v>
                </c:pt>
                <c:pt idx="3249">
                  <c:v>-2.9</c:v>
                </c:pt>
                <c:pt idx="3250">
                  <c:v>-4.5999999999999996</c:v>
                </c:pt>
                <c:pt idx="3251">
                  <c:v>-4.2</c:v>
                </c:pt>
                <c:pt idx="3252">
                  <c:v>-4</c:v>
                </c:pt>
                <c:pt idx="3253">
                  <c:v>-3.8</c:v>
                </c:pt>
                <c:pt idx="3254">
                  <c:v>-4.7</c:v>
                </c:pt>
                <c:pt idx="3255">
                  <c:v>-4.5999999999999996</c:v>
                </c:pt>
                <c:pt idx="3256">
                  <c:v>-4.0999999999999996</c:v>
                </c:pt>
                <c:pt idx="3257">
                  <c:v>-4.0999999999999996</c:v>
                </c:pt>
                <c:pt idx="3258">
                  <c:v>-1.2</c:v>
                </c:pt>
                <c:pt idx="3259">
                  <c:v>-1.2</c:v>
                </c:pt>
                <c:pt idx="3260">
                  <c:v>-1.2</c:v>
                </c:pt>
                <c:pt idx="3261">
                  <c:v>-0.7</c:v>
                </c:pt>
                <c:pt idx="3262">
                  <c:v>-1.6</c:v>
                </c:pt>
                <c:pt idx="3263">
                  <c:v>-1.7</c:v>
                </c:pt>
                <c:pt idx="3264">
                  <c:v>-1.9</c:v>
                </c:pt>
                <c:pt idx="3265">
                  <c:v>-3.2</c:v>
                </c:pt>
                <c:pt idx="3266">
                  <c:v>-3.3</c:v>
                </c:pt>
                <c:pt idx="3267">
                  <c:v>-3.4</c:v>
                </c:pt>
                <c:pt idx="3268">
                  <c:v>-3.4</c:v>
                </c:pt>
                <c:pt idx="3269">
                  <c:v>-3.4</c:v>
                </c:pt>
                <c:pt idx="3270">
                  <c:v>-3.5</c:v>
                </c:pt>
                <c:pt idx="3271">
                  <c:v>-4.3</c:v>
                </c:pt>
                <c:pt idx="3272">
                  <c:v>-5.5</c:v>
                </c:pt>
                <c:pt idx="3273">
                  <c:v>-5.6</c:v>
                </c:pt>
                <c:pt idx="3274">
                  <c:v>-6.3</c:v>
                </c:pt>
                <c:pt idx="3275">
                  <c:v>-6.7</c:v>
                </c:pt>
                <c:pt idx="3276">
                  <c:v>-6.8</c:v>
                </c:pt>
                <c:pt idx="3277">
                  <c:v>-5.9</c:v>
                </c:pt>
                <c:pt idx="3278">
                  <c:v>-5</c:v>
                </c:pt>
                <c:pt idx="3279">
                  <c:v>-4.5999999999999996</c:v>
                </c:pt>
                <c:pt idx="3280">
                  <c:v>-5.7</c:v>
                </c:pt>
                <c:pt idx="3281">
                  <c:v>-7.6</c:v>
                </c:pt>
                <c:pt idx="3282">
                  <c:v>-7.6</c:v>
                </c:pt>
                <c:pt idx="3283">
                  <c:v>-6.4</c:v>
                </c:pt>
                <c:pt idx="3284">
                  <c:v>-5.9</c:v>
                </c:pt>
                <c:pt idx="3285">
                  <c:v>-11.7</c:v>
                </c:pt>
                <c:pt idx="3286">
                  <c:v>-10.6</c:v>
                </c:pt>
                <c:pt idx="3287">
                  <c:v>-8.8000000000000007</c:v>
                </c:pt>
                <c:pt idx="3288">
                  <c:v>-5.5</c:v>
                </c:pt>
                <c:pt idx="3289">
                  <c:v>-6.6</c:v>
                </c:pt>
                <c:pt idx="3290">
                  <c:v>-8.5</c:v>
                </c:pt>
                <c:pt idx="3291">
                  <c:v>-10</c:v>
                </c:pt>
                <c:pt idx="3292">
                  <c:v>-10</c:v>
                </c:pt>
                <c:pt idx="3293">
                  <c:v>-12.1</c:v>
                </c:pt>
                <c:pt idx="3294">
                  <c:v>-10.6</c:v>
                </c:pt>
                <c:pt idx="3295">
                  <c:v>-10.8</c:v>
                </c:pt>
                <c:pt idx="3296">
                  <c:v>-10.4</c:v>
                </c:pt>
                <c:pt idx="3297">
                  <c:v>-11.5</c:v>
                </c:pt>
                <c:pt idx="3298">
                  <c:v>-15.4</c:v>
                </c:pt>
                <c:pt idx="3299">
                  <c:v>-15.5</c:v>
                </c:pt>
                <c:pt idx="3300">
                  <c:v>-17.2</c:v>
                </c:pt>
                <c:pt idx="3301">
                  <c:v>-19.5</c:v>
                </c:pt>
                <c:pt idx="3302">
                  <c:v>-19.100000000000001</c:v>
                </c:pt>
                <c:pt idx="3303">
                  <c:v>-18.899999999999999</c:v>
                </c:pt>
                <c:pt idx="3304">
                  <c:v>-16.3</c:v>
                </c:pt>
                <c:pt idx="3305">
                  <c:v>-17</c:v>
                </c:pt>
                <c:pt idx="3306">
                  <c:v>-18.600000000000001</c:v>
                </c:pt>
                <c:pt idx="3307">
                  <c:v>-20.100000000000001</c:v>
                </c:pt>
                <c:pt idx="3308">
                  <c:v>-20.2</c:v>
                </c:pt>
                <c:pt idx="3309">
                  <c:v>-21.5</c:v>
                </c:pt>
                <c:pt idx="3310">
                  <c:v>-20.8</c:v>
                </c:pt>
                <c:pt idx="3311">
                  <c:v>-19</c:v>
                </c:pt>
                <c:pt idx="3312">
                  <c:v>-18.8</c:v>
                </c:pt>
                <c:pt idx="3313">
                  <c:v>-21.2</c:v>
                </c:pt>
                <c:pt idx="3314">
                  <c:v>-24.4</c:v>
                </c:pt>
                <c:pt idx="3315">
                  <c:v>-22.9</c:v>
                </c:pt>
                <c:pt idx="3316">
                  <c:v>-18.8</c:v>
                </c:pt>
                <c:pt idx="3317">
                  <c:v>-15</c:v>
                </c:pt>
                <c:pt idx="3318">
                  <c:v>-17.2</c:v>
                </c:pt>
                <c:pt idx="3319">
                  <c:v>-14.6</c:v>
                </c:pt>
                <c:pt idx="3320">
                  <c:v>-14.7</c:v>
                </c:pt>
                <c:pt idx="3321">
                  <c:v>-11.5</c:v>
                </c:pt>
                <c:pt idx="3322">
                  <c:v>-6.7</c:v>
                </c:pt>
                <c:pt idx="3323">
                  <c:v>-2.7</c:v>
                </c:pt>
                <c:pt idx="3324">
                  <c:v>-4.9000000000000004</c:v>
                </c:pt>
                <c:pt idx="3325">
                  <c:v>-6.5</c:v>
                </c:pt>
                <c:pt idx="3326">
                  <c:v>-2.5</c:v>
                </c:pt>
                <c:pt idx="3327">
                  <c:v>-8</c:v>
                </c:pt>
                <c:pt idx="3328">
                  <c:v>-4.5</c:v>
                </c:pt>
                <c:pt idx="3329">
                  <c:v>-3.2</c:v>
                </c:pt>
                <c:pt idx="3330">
                  <c:v>-6.4</c:v>
                </c:pt>
                <c:pt idx="3331">
                  <c:v>-3.9</c:v>
                </c:pt>
                <c:pt idx="3332">
                  <c:v>-6.3</c:v>
                </c:pt>
                <c:pt idx="3333">
                  <c:v>-11.3</c:v>
                </c:pt>
                <c:pt idx="3334">
                  <c:v>-7.6</c:v>
                </c:pt>
                <c:pt idx="3335">
                  <c:v>-3.6</c:v>
                </c:pt>
                <c:pt idx="3336">
                  <c:v>-4.4000000000000004</c:v>
                </c:pt>
                <c:pt idx="3337">
                  <c:v>-7.1</c:v>
                </c:pt>
                <c:pt idx="3338">
                  <c:v>-10.4</c:v>
                </c:pt>
                <c:pt idx="3339">
                  <c:v>-13.2</c:v>
                </c:pt>
                <c:pt idx="3340">
                  <c:v>-14.7</c:v>
                </c:pt>
                <c:pt idx="3341">
                  <c:v>-13.1</c:v>
                </c:pt>
                <c:pt idx="3342">
                  <c:v>-12.2</c:v>
                </c:pt>
                <c:pt idx="3343">
                  <c:v>-11.8</c:v>
                </c:pt>
                <c:pt idx="3344">
                  <c:v>-11.8</c:v>
                </c:pt>
                <c:pt idx="3345">
                  <c:v>-12.2</c:v>
                </c:pt>
                <c:pt idx="3346">
                  <c:v>-10.9</c:v>
                </c:pt>
                <c:pt idx="3347">
                  <c:v>-10.199999999999999</c:v>
                </c:pt>
                <c:pt idx="3348">
                  <c:v>-7.7</c:v>
                </c:pt>
                <c:pt idx="3349">
                  <c:v>-8.1</c:v>
                </c:pt>
                <c:pt idx="3350">
                  <c:v>-9.6</c:v>
                </c:pt>
                <c:pt idx="3351">
                  <c:v>-10</c:v>
                </c:pt>
                <c:pt idx="3352">
                  <c:v>-10.8</c:v>
                </c:pt>
                <c:pt idx="3353">
                  <c:v>-9.6</c:v>
                </c:pt>
                <c:pt idx="3354">
                  <c:v>-12.1</c:v>
                </c:pt>
                <c:pt idx="3355">
                  <c:v>-13.9</c:v>
                </c:pt>
                <c:pt idx="3356">
                  <c:v>-14.1</c:v>
                </c:pt>
                <c:pt idx="3357">
                  <c:v>-14.1</c:v>
                </c:pt>
                <c:pt idx="3358">
                  <c:v>-14.4</c:v>
                </c:pt>
                <c:pt idx="3359">
                  <c:v>-13.1</c:v>
                </c:pt>
                <c:pt idx="3360">
                  <c:v>-11.2</c:v>
                </c:pt>
                <c:pt idx="3361">
                  <c:v>-9.6999999999999993</c:v>
                </c:pt>
                <c:pt idx="3362">
                  <c:v>-9.5</c:v>
                </c:pt>
                <c:pt idx="3363">
                  <c:v>-10.199999999999999</c:v>
                </c:pt>
                <c:pt idx="3364">
                  <c:v>-10.199999999999999</c:v>
                </c:pt>
                <c:pt idx="3365">
                  <c:v>-11.1</c:v>
                </c:pt>
                <c:pt idx="3366">
                  <c:v>-11.4</c:v>
                </c:pt>
                <c:pt idx="3367">
                  <c:v>-11.6</c:v>
                </c:pt>
                <c:pt idx="3368">
                  <c:v>-10.7</c:v>
                </c:pt>
                <c:pt idx="3369">
                  <c:v>-10.4</c:v>
                </c:pt>
                <c:pt idx="3370">
                  <c:v>-11.4</c:v>
                </c:pt>
                <c:pt idx="3371">
                  <c:v>-11.8</c:v>
                </c:pt>
                <c:pt idx="3372">
                  <c:v>-13.6</c:v>
                </c:pt>
                <c:pt idx="3373">
                  <c:v>-15.2</c:v>
                </c:pt>
                <c:pt idx="3374">
                  <c:v>-16.7</c:v>
                </c:pt>
                <c:pt idx="3375">
                  <c:v>-15.5</c:v>
                </c:pt>
                <c:pt idx="3376">
                  <c:v>-12.5</c:v>
                </c:pt>
                <c:pt idx="3377">
                  <c:v>-15.3</c:v>
                </c:pt>
                <c:pt idx="3378">
                  <c:v>-19.399999999999999</c:v>
                </c:pt>
                <c:pt idx="3379">
                  <c:v>-16.5</c:v>
                </c:pt>
                <c:pt idx="3380">
                  <c:v>-19.3</c:v>
                </c:pt>
                <c:pt idx="3381">
                  <c:v>-19.3</c:v>
                </c:pt>
                <c:pt idx="3382">
                  <c:v>-17.899999999999999</c:v>
                </c:pt>
                <c:pt idx="3383">
                  <c:v>-15.7</c:v>
                </c:pt>
                <c:pt idx="3384">
                  <c:v>-13.1</c:v>
                </c:pt>
                <c:pt idx="3385">
                  <c:v>-12.1</c:v>
                </c:pt>
                <c:pt idx="3386">
                  <c:v>-8.9</c:v>
                </c:pt>
                <c:pt idx="3387">
                  <c:v>-8.6999999999999993</c:v>
                </c:pt>
                <c:pt idx="3388">
                  <c:v>-16.600000000000001</c:v>
                </c:pt>
                <c:pt idx="3389">
                  <c:v>-17.8</c:v>
                </c:pt>
                <c:pt idx="3390">
                  <c:v>-17.8</c:v>
                </c:pt>
                <c:pt idx="3391">
                  <c:v>-13.4</c:v>
                </c:pt>
                <c:pt idx="3392">
                  <c:v>-9.9</c:v>
                </c:pt>
                <c:pt idx="3393">
                  <c:v>-11.2</c:v>
                </c:pt>
                <c:pt idx="3394">
                  <c:v>-10.9</c:v>
                </c:pt>
                <c:pt idx="3395">
                  <c:v>-13.3</c:v>
                </c:pt>
                <c:pt idx="3396">
                  <c:v>-13.1</c:v>
                </c:pt>
                <c:pt idx="3397">
                  <c:v>-12.8</c:v>
                </c:pt>
                <c:pt idx="3398">
                  <c:v>-12.3</c:v>
                </c:pt>
                <c:pt idx="3399">
                  <c:v>-14.5</c:v>
                </c:pt>
                <c:pt idx="3400">
                  <c:v>-18.100000000000001</c:v>
                </c:pt>
                <c:pt idx="3401">
                  <c:v>-22.9</c:v>
                </c:pt>
                <c:pt idx="3402">
                  <c:v>-24.1</c:v>
                </c:pt>
                <c:pt idx="3403">
                  <c:v>-22.9</c:v>
                </c:pt>
                <c:pt idx="3404">
                  <c:v>-24.5</c:v>
                </c:pt>
                <c:pt idx="3405">
                  <c:v>-22.8</c:v>
                </c:pt>
                <c:pt idx="3406">
                  <c:v>-19.600000000000001</c:v>
                </c:pt>
                <c:pt idx="3407">
                  <c:v>-18.3</c:v>
                </c:pt>
                <c:pt idx="3408">
                  <c:v>-21</c:v>
                </c:pt>
                <c:pt idx="3409">
                  <c:v>-23.4</c:v>
                </c:pt>
                <c:pt idx="3410">
                  <c:v>-23.1</c:v>
                </c:pt>
                <c:pt idx="3411">
                  <c:v>-21.9</c:v>
                </c:pt>
                <c:pt idx="3412">
                  <c:v>-18.399999999999999</c:v>
                </c:pt>
                <c:pt idx="3413">
                  <c:v>-18.2</c:v>
                </c:pt>
                <c:pt idx="3414">
                  <c:v>-17</c:v>
                </c:pt>
                <c:pt idx="3415">
                  <c:v>-16</c:v>
                </c:pt>
                <c:pt idx="3416">
                  <c:v>-11.8</c:v>
                </c:pt>
                <c:pt idx="3417">
                  <c:v>-9.1999999999999993</c:v>
                </c:pt>
                <c:pt idx="3418">
                  <c:v>-8.3000000000000007</c:v>
                </c:pt>
                <c:pt idx="3419">
                  <c:v>-7.9</c:v>
                </c:pt>
                <c:pt idx="3420">
                  <c:v>-8.4</c:v>
                </c:pt>
                <c:pt idx="3421">
                  <c:v>-8.8000000000000007</c:v>
                </c:pt>
                <c:pt idx="3422">
                  <c:v>-8.3000000000000007</c:v>
                </c:pt>
                <c:pt idx="3423">
                  <c:v>-7.9</c:v>
                </c:pt>
                <c:pt idx="3424">
                  <c:v>-8</c:v>
                </c:pt>
                <c:pt idx="3425">
                  <c:v>-7.7</c:v>
                </c:pt>
                <c:pt idx="3426">
                  <c:v>-8</c:v>
                </c:pt>
                <c:pt idx="3427">
                  <c:v>-8.9</c:v>
                </c:pt>
                <c:pt idx="3428">
                  <c:v>-8.6</c:v>
                </c:pt>
                <c:pt idx="3429">
                  <c:v>-6.9</c:v>
                </c:pt>
                <c:pt idx="3430">
                  <c:v>-6</c:v>
                </c:pt>
                <c:pt idx="3431">
                  <c:v>-6.9</c:v>
                </c:pt>
                <c:pt idx="3432">
                  <c:v>-6.3</c:v>
                </c:pt>
                <c:pt idx="3433">
                  <c:v>-7.4</c:v>
                </c:pt>
                <c:pt idx="3434">
                  <c:v>-7.6</c:v>
                </c:pt>
                <c:pt idx="3435">
                  <c:v>-7.9</c:v>
                </c:pt>
                <c:pt idx="3436">
                  <c:v>-8.1</c:v>
                </c:pt>
                <c:pt idx="3437">
                  <c:v>-6.9</c:v>
                </c:pt>
                <c:pt idx="3438">
                  <c:v>-6.9</c:v>
                </c:pt>
                <c:pt idx="3439">
                  <c:v>-9.5</c:v>
                </c:pt>
                <c:pt idx="3440">
                  <c:v>-11.4</c:v>
                </c:pt>
                <c:pt idx="3441">
                  <c:v>-11.8</c:v>
                </c:pt>
                <c:pt idx="3442">
                  <c:v>-11.4</c:v>
                </c:pt>
                <c:pt idx="3443">
                  <c:v>-12.7</c:v>
                </c:pt>
                <c:pt idx="3444">
                  <c:v>-12.9</c:v>
                </c:pt>
                <c:pt idx="3445">
                  <c:v>-9</c:v>
                </c:pt>
                <c:pt idx="3446">
                  <c:v>-8.8000000000000007</c:v>
                </c:pt>
                <c:pt idx="3447">
                  <c:v>-8.4</c:v>
                </c:pt>
                <c:pt idx="3448">
                  <c:v>-7.9</c:v>
                </c:pt>
                <c:pt idx="3449">
                  <c:v>-8.3000000000000007</c:v>
                </c:pt>
                <c:pt idx="3450">
                  <c:v>-11.2</c:v>
                </c:pt>
                <c:pt idx="3451">
                  <c:v>-10.7</c:v>
                </c:pt>
                <c:pt idx="3452">
                  <c:v>-12.5</c:v>
                </c:pt>
                <c:pt idx="3453">
                  <c:v>-13.5</c:v>
                </c:pt>
                <c:pt idx="3454">
                  <c:v>-10.7</c:v>
                </c:pt>
                <c:pt idx="3455">
                  <c:v>-10.6</c:v>
                </c:pt>
                <c:pt idx="3456">
                  <c:v>-13.5</c:v>
                </c:pt>
                <c:pt idx="3457">
                  <c:v>-9.4</c:v>
                </c:pt>
                <c:pt idx="3458">
                  <c:v>-8.4</c:v>
                </c:pt>
                <c:pt idx="3459">
                  <c:v>-8.3000000000000007</c:v>
                </c:pt>
                <c:pt idx="3460">
                  <c:v>-8.4</c:v>
                </c:pt>
                <c:pt idx="3461">
                  <c:v>-8.3000000000000007</c:v>
                </c:pt>
                <c:pt idx="3462">
                  <c:v>-8</c:v>
                </c:pt>
                <c:pt idx="3463">
                  <c:v>-8.4</c:v>
                </c:pt>
                <c:pt idx="3464">
                  <c:v>-9.6</c:v>
                </c:pt>
                <c:pt idx="3465">
                  <c:v>-10.8</c:v>
                </c:pt>
                <c:pt idx="3466">
                  <c:v>-10.5</c:v>
                </c:pt>
                <c:pt idx="3467">
                  <c:v>-10.6</c:v>
                </c:pt>
                <c:pt idx="3468">
                  <c:v>-9.8000000000000007</c:v>
                </c:pt>
                <c:pt idx="3469">
                  <c:v>-8.6999999999999993</c:v>
                </c:pt>
                <c:pt idx="3470">
                  <c:v>-8.5</c:v>
                </c:pt>
                <c:pt idx="3471">
                  <c:v>-8.1</c:v>
                </c:pt>
                <c:pt idx="3472">
                  <c:v>-8.1</c:v>
                </c:pt>
                <c:pt idx="3473">
                  <c:v>-10.4</c:v>
                </c:pt>
                <c:pt idx="3474">
                  <c:v>-11.4</c:v>
                </c:pt>
                <c:pt idx="3475">
                  <c:v>-14.2</c:v>
                </c:pt>
                <c:pt idx="3476">
                  <c:v>-15.6</c:v>
                </c:pt>
                <c:pt idx="3477">
                  <c:v>-12.5</c:v>
                </c:pt>
                <c:pt idx="3478">
                  <c:v>-11.2</c:v>
                </c:pt>
                <c:pt idx="3479">
                  <c:v>-11.6</c:v>
                </c:pt>
                <c:pt idx="3480">
                  <c:v>-12.9</c:v>
                </c:pt>
                <c:pt idx="3481">
                  <c:v>-15.2</c:v>
                </c:pt>
                <c:pt idx="3482">
                  <c:v>-15.5</c:v>
                </c:pt>
                <c:pt idx="3483">
                  <c:v>-15.5</c:v>
                </c:pt>
                <c:pt idx="3484">
                  <c:v>-13.8</c:v>
                </c:pt>
                <c:pt idx="3485">
                  <c:v>-10.3</c:v>
                </c:pt>
                <c:pt idx="3486">
                  <c:v>-9.6999999999999993</c:v>
                </c:pt>
                <c:pt idx="3487">
                  <c:v>-10.6</c:v>
                </c:pt>
                <c:pt idx="3488">
                  <c:v>-11.9</c:v>
                </c:pt>
                <c:pt idx="3489">
                  <c:v>-9.8000000000000007</c:v>
                </c:pt>
                <c:pt idx="3490">
                  <c:v>-10.199999999999999</c:v>
                </c:pt>
                <c:pt idx="3491">
                  <c:v>-10.1</c:v>
                </c:pt>
                <c:pt idx="3492">
                  <c:v>-18.100000000000001</c:v>
                </c:pt>
                <c:pt idx="3493">
                  <c:v>-15</c:v>
                </c:pt>
                <c:pt idx="3494">
                  <c:v>-14</c:v>
                </c:pt>
                <c:pt idx="3495">
                  <c:v>-13.7</c:v>
                </c:pt>
                <c:pt idx="3496">
                  <c:v>-14.5</c:v>
                </c:pt>
                <c:pt idx="3497">
                  <c:v>-14.2</c:v>
                </c:pt>
                <c:pt idx="3498">
                  <c:v>-14.2</c:v>
                </c:pt>
                <c:pt idx="3499">
                  <c:v>-15</c:v>
                </c:pt>
                <c:pt idx="3500">
                  <c:v>-15.9</c:v>
                </c:pt>
                <c:pt idx="3501">
                  <c:v>-15</c:v>
                </c:pt>
                <c:pt idx="3502">
                  <c:v>-14.6</c:v>
                </c:pt>
                <c:pt idx="3503">
                  <c:v>-15.7</c:v>
                </c:pt>
                <c:pt idx="3504">
                  <c:v>-15.4</c:v>
                </c:pt>
                <c:pt idx="3505">
                  <c:v>-15.6</c:v>
                </c:pt>
                <c:pt idx="3506">
                  <c:v>-15.3</c:v>
                </c:pt>
                <c:pt idx="3507">
                  <c:v>-17.2</c:v>
                </c:pt>
                <c:pt idx="3508">
                  <c:v>-16.399999999999999</c:v>
                </c:pt>
                <c:pt idx="3509">
                  <c:v>-14.6</c:v>
                </c:pt>
                <c:pt idx="3510">
                  <c:v>-12.3</c:v>
                </c:pt>
                <c:pt idx="3511">
                  <c:v>-11.8</c:v>
                </c:pt>
                <c:pt idx="3512">
                  <c:v>-15</c:v>
                </c:pt>
                <c:pt idx="3513">
                  <c:v>-12.9</c:v>
                </c:pt>
                <c:pt idx="3514">
                  <c:v>-11.4</c:v>
                </c:pt>
                <c:pt idx="3515">
                  <c:v>-11.3</c:v>
                </c:pt>
                <c:pt idx="3516">
                  <c:v>-8.6</c:v>
                </c:pt>
                <c:pt idx="3517">
                  <c:v>-7.9</c:v>
                </c:pt>
                <c:pt idx="3518">
                  <c:v>-7.2</c:v>
                </c:pt>
                <c:pt idx="3519">
                  <c:v>-6.2</c:v>
                </c:pt>
                <c:pt idx="3520">
                  <c:v>-5.3</c:v>
                </c:pt>
                <c:pt idx="3521">
                  <c:v>-5</c:v>
                </c:pt>
                <c:pt idx="3522">
                  <c:v>-1.1000000000000001</c:v>
                </c:pt>
                <c:pt idx="3523">
                  <c:v>-0.8</c:v>
                </c:pt>
                <c:pt idx="3524">
                  <c:v>-0.5</c:v>
                </c:pt>
                <c:pt idx="3525">
                  <c:v>-0.7</c:v>
                </c:pt>
                <c:pt idx="3526">
                  <c:v>-1</c:v>
                </c:pt>
                <c:pt idx="3527">
                  <c:v>-1.3</c:v>
                </c:pt>
                <c:pt idx="3528">
                  <c:v>-4.2</c:v>
                </c:pt>
                <c:pt idx="3529">
                  <c:v>-1</c:v>
                </c:pt>
                <c:pt idx="3530">
                  <c:v>0.4</c:v>
                </c:pt>
                <c:pt idx="3531">
                  <c:v>0.2</c:v>
                </c:pt>
                <c:pt idx="3532">
                  <c:v>0</c:v>
                </c:pt>
                <c:pt idx="3533">
                  <c:v>-2.9</c:v>
                </c:pt>
                <c:pt idx="3534">
                  <c:v>-4.5</c:v>
                </c:pt>
                <c:pt idx="3535">
                  <c:v>-1</c:v>
                </c:pt>
                <c:pt idx="3536">
                  <c:v>0.2</c:v>
                </c:pt>
                <c:pt idx="3537">
                  <c:v>0.6</c:v>
                </c:pt>
                <c:pt idx="3538">
                  <c:v>0.4</c:v>
                </c:pt>
                <c:pt idx="3539">
                  <c:v>0.3</c:v>
                </c:pt>
                <c:pt idx="3540">
                  <c:v>0.5</c:v>
                </c:pt>
                <c:pt idx="3541">
                  <c:v>0.8</c:v>
                </c:pt>
                <c:pt idx="3542">
                  <c:v>0.6</c:v>
                </c:pt>
                <c:pt idx="3543">
                  <c:v>0.5</c:v>
                </c:pt>
                <c:pt idx="3544">
                  <c:v>0.7</c:v>
                </c:pt>
                <c:pt idx="3545">
                  <c:v>0.8</c:v>
                </c:pt>
                <c:pt idx="3546">
                  <c:v>-2.1</c:v>
                </c:pt>
                <c:pt idx="3547">
                  <c:v>-7.1</c:v>
                </c:pt>
                <c:pt idx="3548">
                  <c:v>-10.199999999999999</c:v>
                </c:pt>
                <c:pt idx="3549">
                  <c:v>-12.3</c:v>
                </c:pt>
                <c:pt idx="3550">
                  <c:v>-14</c:v>
                </c:pt>
                <c:pt idx="3551">
                  <c:v>-14.3</c:v>
                </c:pt>
                <c:pt idx="3552">
                  <c:v>-13.1</c:v>
                </c:pt>
                <c:pt idx="3553">
                  <c:v>-12</c:v>
                </c:pt>
                <c:pt idx="3554">
                  <c:v>-11.6</c:v>
                </c:pt>
                <c:pt idx="3555">
                  <c:v>-14</c:v>
                </c:pt>
                <c:pt idx="3556">
                  <c:v>-17.100000000000001</c:v>
                </c:pt>
                <c:pt idx="3557">
                  <c:v>-17.8</c:v>
                </c:pt>
                <c:pt idx="3558">
                  <c:v>-18.2</c:v>
                </c:pt>
                <c:pt idx="3559">
                  <c:v>-17.3</c:v>
                </c:pt>
                <c:pt idx="3560">
                  <c:v>-14.6</c:v>
                </c:pt>
                <c:pt idx="3561">
                  <c:v>-11.3</c:v>
                </c:pt>
                <c:pt idx="3562">
                  <c:v>-10.3</c:v>
                </c:pt>
                <c:pt idx="3563">
                  <c:v>-11.6</c:v>
                </c:pt>
                <c:pt idx="3564">
                  <c:v>-11.2</c:v>
                </c:pt>
                <c:pt idx="3565">
                  <c:v>-11.8</c:v>
                </c:pt>
                <c:pt idx="3566">
                  <c:v>-8.1</c:v>
                </c:pt>
                <c:pt idx="3567">
                  <c:v>-5.6</c:v>
                </c:pt>
                <c:pt idx="3568">
                  <c:v>-3.8</c:v>
                </c:pt>
                <c:pt idx="3569">
                  <c:v>-2.1</c:v>
                </c:pt>
                <c:pt idx="3570">
                  <c:v>-1.3</c:v>
                </c:pt>
                <c:pt idx="3571">
                  <c:v>-2.6</c:v>
                </c:pt>
                <c:pt idx="3572">
                  <c:v>-3.3</c:v>
                </c:pt>
                <c:pt idx="3573">
                  <c:v>-1.9</c:v>
                </c:pt>
                <c:pt idx="3574">
                  <c:v>-2.2000000000000002</c:v>
                </c:pt>
                <c:pt idx="3575">
                  <c:v>-2.6</c:v>
                </c:pt>
                <c:pt idx="3576">
                  <c:v>-5.4</c:v>
                </c:pt>
                <c:pt idx="3577">
                  <c:v>-4.9000000000000004</c:v>
                </c:pt>
                <c:pt idx="3578">
                  <c:v>-1</c:v>
                </c:pt>
                <c:pt idx="3579">
                  <c:v>-1.2</c:v>
                </c:pt>
                <c:pt idx="3580">
                  <c:v>-2.4</c:v>
                </c:pt>
                <c:pt idx="3581">
                  <c:v>-4.0999999999999996</c:v>
                </c:pt>
                <c:pt idx="3582">
                  <c:v>-5.5</c:v>
                </c:pt>
                <c:pt idx="3583">
                  <c:v>-2.9</c:v>
                </c:pt>
                <c:pt idx="3584">
                  <c:v>-6</c:v>
                </c:pt>
                <c:pt idx="3585">
                  <c:v>-6.2</c:v>
                </c:pt>
                <c:pt idx="3586">
                  <c:v>-9.6</c:v>
                </c:pt>
                <c:pt idx="3587">
                  <c:v>-9.1999999999999993</c:v>
                </c:pt>
                <c:pt idx="3588">
                  <c:v>-8.6999999999999993</c:v>
                </c:pt>
                <c:pt idx="3589">
                  <c:v>-9</c:v>
                </c:pt>
                <c:pt idx="3590">
                  <c:v>-11.1</c:v>
                </c:pt>
                <c:pt idx="3591">
                  <c:v>-6.7</c:v>
                </c:pt>
                <c:pt idx="3592">
                  <c:v>-6</c:v>
                </c:pt>
                <c:pt idx="3593">
                  <c:v>-2.8</c:v>
                </c:pt>
                <c:pt idx="3594">
                  <c:v>-2.4</c:v>
                </c:pt>
                <c:pt idx="3595">
                  <c:v>-2.4</c:v>
                </c:pt>
                <c:pt idx="3596">
                  <c:v>-2.8</c:v>
                </c:pt>
                <c:pt idx="3597">
                  <c:v>-2.2000000000000002</c:v>
                </c:pt>
                <c:pt idx="3598">
                  <c:v>-1.4</c:v>
                </c:pt>
                <c:pt idx="3599">
                  <c:v>-1.6</c:v>
                </c:pt>
                <c:pt idx="3600">
                  <c:v>-3.2</c:v>
                </c:pt>
                <c:pt idx="3601">
                  <c:v>-2.2999999999999998</c:v>
                </c:pt>
                <c:pt idx="3602">
                  <c:v>-1.4</c:v>
                </c:pt>
                <c:pt idx="3603">
                  <c:v>-1.4</c:v>
                </c:pt>
                <c:pt idx="3604">
                  <c:v>-4.7</c:v>
                </c:pt>
                <c:pt idx="3605">
                  <c:v>-7</c:v>
                </c:pt>
                <c:pt idx="3606">
                  <c:v>-7.6</c:v>
                </c:pt>
                <c:pt idx="3607">
                  <c:v>-9</c:v>
                </c:pt>
                <c:pt idx="3608">
                  <c:v>-9.8000000000000007</c:v>
                </c:pt>
                <c:pt idx="3609">
                  <c:v>-11</c:v>
                </c:pt>
                <c:pt idx="3610">
                  <c:v>-11.5</c:v>
                </c:pt>
                <c:pt idx="3611">
                  <c:v>-10.9</c:v>
                </c:pt>
                <c:pt idx="3612">
                  <c:v>-10.5</c:v>
                </c:pt>
                <c:pt idx="3613">
                  <c:v>-10.8</c:v>
                </c:pt>
                <c:pt idx="3614">
                  <c:v>-11.4</c:v>
                </c:pt>
                <c:pt idx="3615">
                  <c:v>-11.8</c:v>
                </c:pt>
                <c:pt idx="3616">
                  <c:v>-10.1</c:v>
                </c:pt>
                <c:pt idx="3617">
                  <c:v>-8.4</c:v>
                </c:pt>
                <c:pt idx="3618">
                  <c:v>-8.1</c:v>
                </c:pt>
                <c:pt idx="3619">
                  <c:v>-9.6999999999999993</c:v>
                </c:pt>
                <c:pt idx="3620">
                  <c:v>-10.8</c:v>
                </c:pt>
                <c:pt idx="3621">
                  <c:v>-11.1</c:v>
                </c:pt>
                <c:pt idx="3622">
                  <c:v>-11.4</c:v>
                </c:pt>
                <c:pt idx="3623">
                  <c:v>-14.7</c:v>
                </c:pt>
                <c:pt idx="3624">
                  <c:v>-14.2</c:v>
                </c:pt>
                <c:pt idx="3625">
                  <c:v>-13.4</c:v>
                </c:pt>
                <c:pt idx="3626">
                  <c:v>-12.3</c:v>
                </c:pt>
                <c:pt idx="3627">
                  <c:v>-12.2</c:v>
                </c:pt>
                <c:pt idx="3628">
                  <c:v>-13.6</c:v>
                </c:pt>
                <c:pt idx="3629">
                  <c:v>-12.4</c:v>
                </c:pt>
                <c:pt idx="3630">
                  <c:v>-11.8</c:v>
                </c:pt>
                <c:pt idx="3631">
                  <c:v>-12.2</c:v>
                </c:pt>
                <c:pt idx="3632">
                  <c:v>-11.5</c:v>
                </c:pt>
                <c:pt idx="3633">
                  <c:v>-12.4</c:v>
                </c:pt>
                <c:pt idx="3634">
                  <c:v>-12.7</c:v>
                </c:pt>
                <c:pt idx="3635">
                  <c:v>-11.6</c:v>
                </c:pt>
                <c:pt idx="3636">
                  <c:v>-12.9</c:v>
                </c:pt>
                <c:pt idx="3637">
                  <c:v>-12.8</c:v>
                </c:pt>
                <c:pt idx="3638">
                  <c:v>-12.4</c:v>
                </c:pt>
                <c:pt idx="3639">
                  <c:v>-12.6</c:v>
                </c:pt>
                <c:pt idx="3640">
                  <c:v>-12.2</c:v>
                </c:pt>
                <c:pt idx="3641">
                  <c:v>-12.3</c:v>
                </c:pt>
                <c:pt idx="3642">
                  <c:v>-12.5</c:v>
                </c:pt>
                <c:pt idx="3643">
                  <c:v>-13</c:v>
                </c:pt>
                <c:pt idx="3644">
                  <c:v>-13.2</c:v>
                </c:pt>
                <c:pt idx="3645">
                  <c:v>-13.7</c:v>
                </c:pt>
                <c:pt idx="3646">
                  <c:v>-13.5</c:v>
                </c:pt>
                <c:pt idx="3647">
                  <c:v>-12.7</c:v>
                </c:pt>
                <c:pt idx="3648">
                  <c:v>-11.8</c:v>
                </c:pt>
                <c:pt idx="3649">
                  <c:v>-10.6</c:v>
                </c:pt>
                <c:pt idx="3650">
                  <c:v>-10.9</c:v>
                </c:pt>
                <c:pt idx="3651">
                  <c:v>-12</c:v>
                </c:pt>
                <c:pt idx="3652">
                  <c:v>-12.4</c:v>
                </c:pt>
                <c:pt idx="3653">
                  <c:v>-16.899999999999999</c:v>
                </c:pt>
                <c:pt idx="3654">
                  <c:v>-14.3</c:v>
                </c:pt>
                <c:pt idx="3655">
                  <c:v>-12</c:v>
                </c:pt>
                <c:pt idx="3656">
                  <c:v>-9.6999999999999993</c:v>
                </c:pt>
                <c:pt idx="3657">
                  <c:v>-7.6</c:v>
                </c:pt>
                <c:pt idx="3658">
                  <c:v>-6.9</c:v>
                </c:pt>
                <c:pt idx="3659">
                  <c:v>-9.1999999999999993</c:v>
                </c:pt>
                <c:pt idx="3660">
                  <c:v>-7.8</c:v>
                </c:pt>
                <c:pt idx="3661">
                  <c:v>-7.7</c:v>
                </c:pt>
                <c:pt idx="3662">
                  <c:v>-7.4</c:v>
                </c:pt>
                <c:pt idx="3663">
                  <c:v>-1.7</c:v>
                </c:pt>
                <c:pt idx="3664">
                  <c:v>0.2</c:v>
                </c:pt>
                <c:pt idx="3665">
                  <c:v>0</c:v>
                </c:pt>
                <c:pt idx="3666">
                  <c:v>-5.3</c:v>
                </c:pt>
                <c:pt idx="3667">
                  <c:v>-7.6</c:v>
                </c:pt>
                <c:pt idx="3668">
                  <c:v>-9</c:v>
                </c:pt>
                <c:pt idx="3669">
                  <c:v>-9.1999999999999993</c:v>
                </c:pt>
                <c:pt idx="3670">
                  <c:v>-8.6</c:v>
                </c:pt>
                <c:pt idx="3671">
                  <c:v>-8.6999999999999993</c:v>
                </c:pt>
                <c:pt idx="3672">
                  <c:v>-8.8000000000000007</c:v>
                </c:pt>
                <c:pt idx="3673">
                  <c:v>-7.7</c:v>
                </c:pt>
                <c:pt idx="3674">
                  <c:v>-8.1999999999999993</c:v>
                </c:pt>
                <c:pt idx="3675">
                  <c:v>-9.5</c:v>
                </c:pt>
                <c:pt idx="3676">
                  <c:v>-10.199999999999999</c:v>
                </c:pt>
                <c:pt idx="3677">
                  <c:v>-8.3000000000000007</c:v>
                </c:pt>
                <c:pt idx="3678">
                  <c:v>-8.6</c:v>
                </c:pt>
                <c:pt idx="3679">
                  <c:v>-7.8</c:v>
                </c:pt>
                <c:pt idx="3680">
                  <c:v>-7.5</c:v>
                </c:pt>
                <c:pt idx="3681">
                  <c:v>-8.5</c:v>
                </c:pt>
                <c:pt idx="3682">
                  <c:v>-10</c:v>
                </c:pt>
                <c:pt idx="3683">
                  <c:v>-9.6999999999999993</c:v>
                </c:pt>
                <c:pt idx="3684">
                  <c:v>-11.9</c:v>
                </c:pt>
                <c:pt idx="3685">
                  <c:v>-10.3</c:v>
                </c:pt>
                <c:pt idx="3686">
                  <c:v>-8.9</c:v>
                </c:pt>
                <c:pt idx="3687">
                  <c:v>-8.5</c:v>
                </c:pt>
                <c:pt idx="3688">
                  <c:v>-8.5</c:v>
                </c:pt>
                <c:pt idx="3689">
                  <c:v>-8.6999999999999993</c:v>
                </c:pt>
                <c:pt idx="3690">
                  <c:v>-9.6999999999999993</c:v>
                </c:pt>
                <c:pt idx="3691">
                  <c:v>-11.1</c:v>
                </c:pt>
                <c:pt idx="3692">
                  <c:v>-11.3</c:v>
                </c:pt>
                <c:pt idx="3693">
                  <c:v>-12.2</c:v>
                </c:pt>
                <c:pt idx="3694">
                  <c:v>-11.5</c:v>
                </c:pt>
                <c:pt idx="3695">
                  <c:v>-9.3000000000000007</c:v>
                </c:pt>
                <c:pt idx="3696">
                  <c:v>-7.8</c:v>
                </c:pt>
                <c:pt idx="3697">
                  <c:v>-9</c:v>
                </c:pt>
                <c:pt idx="3698">
                  <c:v>-8</c:v>
                </c:pt>
                <c:pt idx="3699">
                  <c:v>-7.6</c:v>
                </c:pt>
                <c:pt idx="3700">
                  <c:v>-8.1</c:v>
                </c:pt>
                <c:pt idx="3701">
                  <c:v>-9.8000000000000007</c:v>
                </c:pt>
                <c:pt idx="3702">
                  <c:v>-8.1</c:v>
                </c:pt>
                <c:pt idx="3703">
                  <c:v>-6.5</c:v>
                </c:pt>
                <c:pt idx="3704">
                  <c:v>-5.9</c:v>
                </c:pt>
                <c:pt idx="3705">
                  <c:v>-8.3000000000000007</c:v>
                </c:pt>
                <c:pt idx="3706">
                  <c:v>-12.9</c:v>
                </c:pt>
                <c:pt idx="3707">
                  <c:v>-14.7</c:v>
                </c:pt>
                <c:pt idx="3708">
                  <c:v>-10.5</c:v>
                </c:pt>
                <c:pt idx="3709">
                  <c:v>-10.199999999999999</c:v>
                </c:pt>
                <c:pt idx="3710">
                  <c:v>-8.9</c:v>
                </c:pt>
                <c:pt idx="3711">
                  <c:v>-8.1999999999999993</c:v>
                </c:pt>
                <c:pt idx="3712">
                  <c:v>-9</c:v>
                </c:pt>
                <c:pt idx="3713">
                  <c:v>-9.6</c:v>
                </c:pt>
                <c:pt idx="3714">
                  <c:v>-10.3</c:v>
                </c:pt>
                <c:pt idx="3715">
                  <c:v>-10.3</c:v>
                </c:pt>
                <c:pt idx="3716">
                  <c:v>-10.8</c:v>
                </c:pt>
                <c:pt idx="3717">
                  <c:v>-10.7</c:v>
                </c:pt>
                <c:pt idx="3718">
                  <c:v>-9.1999999999999993</c:v>
                </c:pt>
                <c:pt idx="3719">
                  <c:v>-9.1999999999999993</c:v>
                </c:pt>
                <c:pt idx="3720">
                  <c:v>-9.9</c:v>
                </c:pt>
                <c:pt idx="3721">
                  <c:v>-9.9</c:v>
                </c:pt>
                <c:pt idx="3722">
                  <c:v>-8.9</c:v>
                </c:pt>
                <c:pt idx="3723">
                  <c:v>-7.6</c:v>
                </c:pt>
                <c:pt idx="3724">
                  <c:v>-5.9</c:v>
                </c:pt>
                <c:pt idx="3725">
                  <c:v>-4.3</c:v>
                </c:pt>
                <c:pt idx="3726">
                  <c:v>-4.0999999999999996</c:v>
                </c:pt>
                <c:pt idx="3727">
                  <c:v>-2.7</c:v>
                </c:pt>
                <c:pt idx="3728">
                  <c:v>-0.9</c:v>
                </c:pt>
                <c:pt idx="3729">
                  <c:v>-0.8</c:v>
                </c:pt>
                <c:pt idx="3730">
                  <c:v>-1.1000000000000001</c:v>
                </c:pt>
                <c:pt idx="3731">
                  <c:v>-1.6</c:v>
                </c:pt>
                <c:pt idx="3732">
                  <c:v>-2.5</c:v>
                </c:pt>
                <c:pt idx="3733">
                  <c:v>-3.1</c:v>
                </c:pt>
                <c:pt idx="3734">
                  <c:v>-1.4</c:v>
                </c:pt>
                <c:pt idx="3735">
                  <c:v>-1.5</c:v>
                </c:pt>
                <c:pt idx="3736">
                  <c:v>-2.2000000000000002</c:v>
                </c:pt>
                <c:pt idx="3737">
                  <c:v>-3.1</c:v>
                </c:pt>
                <c:pt idx="3738">
                  <c:v>-6.6</c:v>
                </c:pt>
                <c:pt idx="3739">
                  <c:v>-7.9</c:v>
                </c:pt>
                <c:pt idx="3740">
                  <c:v>-5.3</c:v>
                </c:pt>
                <c:pt idx="3741">
                  <c:v>-1.1000000000000001</c:v>
                </c:pt>
                <c:pt idx="3742">
                  <c:v>-1.1000000000000001</c:v>
                </c:pt>
                <c:pt idx="3743">
                  <c:v>-0.9</c:v>
                </c:pt>
                <c:pt idx="3744">
                  <c:v>-0.4</c:v>
                </c:pt>
                <c:pt idx="3745">
                  <c:v>0.2</c:v>
                </c:pt>
                <c:pt idx="3746">
                  <c:v>0.8</c:v>
                </c:pt>
                <c:pt idx="3747">
                  <c:v>1.2</c:v>
                </c:pt>
                <c:pt idx="3748">
                  <c:v>1.4</c:v>
                </c:pt>
                <c:pt idx="3749">
                  <c:v>0.9</c:v>
                </c:pt>
                <c:pt idx="3750">
                  <c:v>1</c:v>
                </c:pt>
                <c:pt idx="3751">
                  <c:v>0.7</c:v>
                </c:pt>
                <c:pt idx="3752">
                  <c:v>0.3</c:v>
                </c:pt>
                <c:pt idx="3753">
                  <c:v>0</c:v>
                </c:pt>
                <c:pt idx="3754">
                  <c:v>0.1</c:v>
                </c:pt>
                <c:pt idx="3755">
                  <c:v>-0.1</c:v>
                </c:pt>
                <c:pt idx="3756">
                  <c:v>-1.2</c:v>
                </c:pt>
                <c:pt idx="3757">
                  <c:v>-0.4</c:v>
                </c:pt>
                <c:pt idx="3758">
                  <c:v>-0.5</c:v>
                </c:pt>
                <c:pt idx="3759">
                  <c:v>-1.6</c:v>
                </c:pt>
                <c:pt idx="3760">
                  <c:v>-3.7</c:v>
                </c:pt>
                <c:pt idx="3761">
                  <c:v>-4.9000000000000004</c:v>
                </c:pt>
                <c:pt idx="3762">
                  <c:v>-5.4</c:v>
                </c:pt>
                <c:pt idx="3763">
                  <c:v>-3</c:v>
                </c:pt>
                <c:pt idx="3764">
                  <c:v>-1.1000000000000001</c:v>
                </c:pt>
                <c:pt idx="3765">
                  <c:v>-0.8</c:v>
                </c:pt>
                <c:pt idx="3766">
                  <c:v>0</c:v>
                </c:pt>
                <c:pt idx="3767">
                  <c:v>0.2</c:v>
                </c:pt>
                <c:pt idx="3768">
                  <c:v>2.1</c:v>
                </c:pt>
                <c:pt idx="3769">
                  <c:v>2</c:v>
                </c:pt>
                <c:pt idx="3770">
                  <c:v>2</c:v>
                </c:pt>
                <c:pt idx="3771">
                  <c:v>0</c:v>
                </c:pt>
                <c:pt idx="3772">
                  <c:v>-0.9</c:v>
                </c:pt>
                <c:pt idx="3773">
                  <c:v>-0.6</c:v>
                </c:pt>
                <c:pt idx="3774">
                  <c:v>-1.6</c:v>
                </c:pt>
                <c:pt idx="3775">
                  <c:v>-2.5</c:v>
                </c:pt>
                <c:pt idx="3776">
                  <c:v>-3.9</c:v>
                </c:pt>
                <c:pt idx="3777">
                  <c:v>-4.9000000000000004</c:v>
                </c:pt>
                <c:pt idx="3778">
                  <c:v>-4.5</c:v>
                </c:pt>
                <c:pt idx="3779">
                  <c:v>-4.5</c:v>
                </c:pt>
                <c:pt idx="3780">
                  <c:v>-4.0999999999999996</c:v>
                </c:pt>
                <c:pt idx="3781">
                  <c:v>-3.4</c:v>
                </c:pt>
                <c:pt idx="3782">
                  <c:v>-4.0999999999999996</c:v>
                </c:pt>
                <c:pt idx="3783">
                  <c:v>-4</c:v>
                </c:pt>
                <c:pt idx="3784">
                  <c:v>-6.5</c:v>
                </c:pt>
                <c:pt idx="3785">
                  <c:v>-7.2</c:v>
                </c:pt>
                <c:pt idx="3786">
                  <c:v>-6.3</c:v>
                </c:pt>
                <c:pt idx="3787">
                  <c:v>-5</c:v>
                </c:pt>
                <c:pt idx="3788">
                  <c:v>-2.8</c:v>
                </c:pt>
                <c:pt idx="3789">
                  <c:v>-1.2</c:v>
                </c:pt>
                <c:pt idx="3790">
                  <c:v>-0.8</c:v>
                </c:pt>
                <c:pt idx="3791">
                  <c:v>-0.9</c:v>
                </c:pt>
                <c:pt idx="3792">
                  <c:v>-1.7</c:v>
                </c:pt>
                <c:pt idx="3793">
                  <c:v>-2.2999999999999998</c:v>
                </c:pt>
                <c:pt idx="3794">
                  <c:v>0.1</c:v>
                </c:pt>
                <c:pt idx="3795">
                  <c:v>0.8</c:v>
                </c:pt>
                <c:pt idx="3796">
                  <c:v>0.8</c:v>
                </c:pt>
                <c:pt idx="3797">
                  <c:v>1.1000000000000001</c:v>
                </c:pt>
                <c:pt idx="3798">
                  <c:v>1</c:v>
                </c:pt>
                <c:pt idx="3799">
                  <c:v>1.9</c:v>
                </c:pt>
                <c:pt idx="3800">
                  <c:v>1</c:v>
                </c:pt>
                <c:pt idx="3801">
                  <c:v>0.2</c:v>
                </c:pt>
                <c:pt idx="3802">
                  <c:v>0.5</c:v>
                </c:pt>
                <c:pt idx="3803">
                  <c:v>0.5</c:v>
                </c:pt>
                <c:pt idx="3804">
                  <c:v>0.5</c:v>
                </c:pt>
                <c:pt idx="3805">
                  <c:v>0.2</c:v>
                </c:pt>
                <c:pt idx="3806">
                  <c:v>0.3</c:v>
                </c:pt>
                <c:pt idx="3807">
                  <c:v>-0.4</c:v>
                </c:pt>
                <c:pt idx="3808">
                  <c:v>-1.5</c:v>
                </c:pt>
                <c:pt idx="3809">
                  <c:v>-4.4000000000000004</c:v>
                </c:pt>
                <c:pt idx="3810">
                  <c:v>-5</c:v>
                </c:pt>
                <c:pt idx="3811">
                  <c:v>-3.9</c:v>
                </c:pt>
                <c:pt idx="3812">
                  <c:v>-2.6</c:v>
                </c:pt>
                <c:pt idx="3813">
                  <c:v>-1.8</c:v>
                </c:pt>
                <c:pt idx="3814">
                  <c:v>-1.1000000000000001</c:v>
                </c:pt>
                <c:pt idx="3815">
                  <c:v>-1.2</c:v>
                </c:pt>
                <c:pt idx="3816">
                  <c:v>-1.6</c:v>
                </c:pt>
                <c:pt idx="3817">
                  <c:v>-1.8</c:v>
                </c:pt>
                <c:pt idx="3818">
                  <c:v>-1.8</c:v>
                </c:pt>
                <c:pt idx="3819">
                  <c:v>-1.2</c:v>
                </c:pt>
                <c:pt idx="3820">
                  <c:v>-0.3</c:v>
                </c:pt>
                <c:pt idx="3821">
                  <c:v>0.1</c:v>
                </c:pt>
                <c:pt idx="3822">
                  <c:v>0.6</c:v>
                </c:pt>
                <c:pt idx="3823">
                  <c:v>1.1000000000000001</c:v>
                </c:pt>
                <c:pt idx="3824">
                  <c:v>0.5</c:v>
                </c:pt>
                <c:pt idx="3825">
                  <c:v>0.4</c:v>
                </c:pt>
                <c:pt idx="3826">
                  <c:v>-1.3</c:v>
                </c:pt>
                <c:pt idx="3827">
                  <c:v>-0.7</c:v>
                </c:pt>
                <c:pt idx="3828">
                  <c:v>-0.9</c:v>
                </c:pt>
                <c:pt idx="3829">
                  <c:v>-1.4</c:v>
                </c:pt>
                <c:pt idx="3830">
                  <c:v>-0.8</c:v>
                </c:pt>
                <c:pt idx="3831">
                  <c:v>-2.2999999999999998</c:v>
                </c:pt>
                <c:pt idx="3832">
                  <c:v>-3.7</c:v>
                </c:pt>
                <c:pt idx="3833">
                  <c:v>-4</c:v>
                </c:pt>
                <c:pt idx="3834">
                  <c:v>-4.8</c:v>
                </c:pt>
                <c:pt idx="3835">
                  <c:v>-3.6</c:v>
                </c:pt>
                <c:pt idx="3836">
                  <c:v>-2.9</c:v>
                </c:pt>
                <c:pt idx="3837">
                  <c:v>-3.6</c:v>
                </c:pt>
                <c:pt idx="3838">
                  <c:v>-4.0999999999999996</c:v>
                </c:pt>
                <c:pt idx="3839">
                  <c:v>-4.3</c:v>
                </c:pt>
                <c:pt idx="3840">
                  <c:v>-3.6</c:v>
                </c:pt>
                <c:pt idx="3841">
                  <c:v>-4.3</c:v>
                </c:pt>
                <c:pt idx="3842">
                  <c:v>-3.9</c:v>
                </c:pt>
                <c:pt idx="3843">
                  <c:v>-3.5</c:v>
                </c:pt>
                <c:pt idx="3844">
                  <c:v>-3</c:v>
                </c:pt>
                <c:pt idx="3845">
                  <c:v>-2.1</c:v>
                </c:pt>
                <c:pt idx="3846">
                  <c:v>-2.8</c:v>
                </c:pt>
                <c:pt idx="3847">
                  <c:v>-3.6</c:v>
                </c:pt>
                <c:pt idx="3848">
                  <c:v>-4.2</c:v>
                </c:pt>
                <c:pt idx="3849">
                  <c:v>-5.8</c:v>
                </c:pt>
                <c:pt idx="3850">
                  <c:v>-4.4000000000000004</c:v>
                </c:pt>
                <c:pt idx="3851">
                  <c:v>-3.8</c:v>
                </c:pt>
                <c:pt idx="3852">
                  <c:v>-3</c:v>
                </c:pt>
                <c:pt idx="3853">
                  <c:v>-2.8</c:v>
                </c:pt>
                <c:pt idx="3854">
                  <c:v>-3.3</c:v>
                </c:pt>
                <c:pt idx="3855">
                  <c:v>-5</c:v>
                </c:pt>
                <c:pt idx="3856">
                  <c:v>-6.2</c:v>
                </c:pt>
                <c:pt idx="3857">
                  <c:v>-4.2</c:v>
                </c:pt>
                <c:pt idx="3858">
                  <c:v>-3.2</c:v>
                </c:pt>
                <c:pt idx="3859">
                  <c:v>-2.2999999999999998</c:v>
                </c:pt>
                <c:pt idx="3860">
                  <c:v>-2.2999999999999998</c:v>
                </c:pt>
                <c:pt idx="3861">
                  <c:v>-3.4</c:v>
                </c:pt>
                <c:pt idx="3862">
                  <c:v>-3.1</c:v>
                </c:pt>
                <c:pt idx="3863">
                  <c:v>-1.8</c:v>
                </c:pt>
                <c:pt idx="3864">
                  <c:v>-0.7</c:v>
                </c:pt>
                <c:pt idx="3865">
                  <c:v>-0.9</c:v>
                </c:pt>
                <c:pt idx="3866">
                  <c:v>-0.3</c:v>
                </c:pt>
                <c:pt idx="3867">
                  <c:v>0.1</c:v>
                </c:pt>
                <c:pt idx="3868">
                  <c:v>0.3</c:v>
                </c:pt>
                <c:pt idx="3869">
                  <c:v>1.1000000000000001</c:v>
                </c:pt>
                <c:pt idx="3870">
                  <c:v>0.2</c:v>
                </c:pt>
                <c:pt idx="3871">
                  <c:v>-0.2</c:v>
                </c:pt>
                <c:pt idx="3872">
                  <c:v>-0.5</c:v>
                </c:pt>
                <c:pt idx="3873">
                  <c:v>-0.6</c:v>
                </c:pt>
                <c:pt idx="3874">
                  <c:v>-0.4</c:v>
                </c:pt>
                <c:pt idx="3875">
                  <c:v>0.1</c:v>
                </c:pt>
                <c:pt idx="3876">
                  <c:v>-0.1</c:v>
                </c:pt>
                <c:pt idx="3877">
                  <c:v>-0.4</c:v>
                </c:pt>
                <c:pt idx="3878">
                  <c:v>-1.3</c:v>
                </c:pt>
                <c:pt idx="3879">
                  <c:v>-1.7</c:v>
                </c:pt>
                <c:pt idx="3880">
                  <c:v>-1.5</c:v>
                </c:pt>
                <c:pt idx="3881">
                  <c:v>-1</c:v>
                </c:pt>
                <c:pt idx="3882">
                  <c:v>-2.5</c:v>
                </c:pt>
                <c:pt idx="3883">
                  <c:v>-2</c:v>
                </c:pt>
                <c:pt idx="3884">
                  <c:v>-1.3</c:v>
                </c:pt>
                <c:pt idx="3885">
                  <c:v>-1.4</c:v>
                </c:pt>
                <c:pt idx="3886">
                  <c:v>-1.8</c:v>
                </c:pt>
                <c:pt idx="3887">
                  <c:v>-2.7</c:v>
                </c:pt>
                <c:pt idx="3888">
                  <c:v>-2.6</c:v>
                </c:pt>
                <c:pt idx="3889">
                  <c:v>-1.3</c:v>
                </c:pt>
                <c:pt idx="3890">
                  <c:v>-0.5</c:v>
                </c:pt>
                <c:pt idx="3891">
                  <c:v>0</c:v>
                </c:pt>
                <c:pt idx="3892">
                  <c:v>0.1</c:v>
                </c:pt>
                <c:pt idx="3893">
                  <c:v>-0.8</c:v>
                </c:pt>
                <c:pt idx="3894">
                  <c:v>-1</c:v>
                </c:pt>
                <c:pt idx="3895">
                  <c:v>-0.9</c:v>
                </c:pt>
                <c:pt idx="3896">
                  <c:v>-0.7</c:v>
                </c:pt>
                <c:pt idx="3897">
                  <c:v>-0.2</c:v>
                </c:pt>
                <c:pt idx="3898">
                  <c:v>0.3</c:v>
                </c:pt>
                <c:pt idx="3899">
                  <c:v>0.4</c:v>
                </c:pt>
                <c:pt idx="3900">
                  <c:v>0.7</c:v>
                </c:pt>
                <c:pt idx="3901">
                  <c:v>-0.7</c:v>
                </c:pt>
                <c:pt idx="3902">
                  <c:v>-1.2</c:v>
                </c:pt>
                <c:pt idx="3903">
                  <c:v>-1.9</c:v>
                </c:pt>
                <c:pt idx="3904">
                  <c:v>-0.5</c:v>
                </c:pt>
                <c:pt idx="3905">
                  <c:v>0.7</c:v>
                </c:pt>
                <c:pt idx="3906">
                  <c:v>1.7</c:v>
                </c:pt>
                <c:pt idx="3907">
                  <c:v>2</c:v>
                </c:pt>
                <c:pt idx="3908">
                  <c:v>2.2000000000000002</c:v>
                </c:pt>
                <c:pt idx="3909">
                  <c:v>1.4</c:v>
                </c:pt>
                <c:pt idx="3910">
                  <c:v>1.8</c:v>
                </c:pt>
                <c:pt idx="3911">
                  <c:v>1.5</c:v>
                </c:pt>
                <c:pt idx="3912">
                  <c:v>2.2000000000000002</c:v>
                </c:pt>
                <c:pt idx="3913">
                  <c:v>2.1</c:v>
                </c:pt>
                <c:pt idx="3914">
                  <c:v>1.9</c:v>
                </c:pt>
                <c:pt idx="3915">
                  <c:v>0.5</c:v>
                </c:pt>
                <c:pt idx="3916">
                  <c:v>0.1</c:v>
                </c:pt>
                <c:pt idx="3917">
                  <c:v>-0.2</c:v>
                </c:pt>
                <c:pt idx="3918">
                  <c:v>-0.4</c:v>
                </c:pt>
                <c:pt idx="3919">
                  <c:v>-0.7</c:v>
                </c:pt>
                <c:pt idx="3920">
                  <c:v>-1.3</c:v>
                </c:pt>
                <c:pt idx="3921">
                  <c:v>-1.7</c:v>
                </c:pt>
                <c:pt idx="3922">
                  <c:v>-1.5</c:v>
                </c:pt>
                <c:pt idx="3923">
                  <c:v>-0.8</c:v>
                </c:pt>
                <c:pt idx="3924">
                  <c:v>-0.5</c:v>
                </c:pt>
                <c:pt idx="3925">
                  <c:v>-0.7</c:v>
                </c:pt>
                <c:pt idx="3926">
                  <c:v>-1.8</c:v>
                </c:pt>
                <c:pt idx="3927">
                  <c:v>-2.7</c:v>
                </c:pt>
                <c:pt idx="3928">
                  <c:v>-2.9</c:v>
                </c:pt>
                <c:pt idx="3929">
                  <c:v>-1.7</c:v>
                </c:pt>
                <c:pt idx="3930">
                  <c:v>-0.6</c:v>
                </c:pt>
                <c:pt idx="3931">
                  <c:v>0.6</c:v>
                </c:pt>
                <c:pt idx="3932">
                  <c:v>-0.3</c:v>
                </c:pt>
                <c:pt idx="3933">
                  <c:v>-1.2</c:v>
                </c:pt>
                <c:pt idx="3934">
                  <c:v>-1.8</c:v>
                </c:pt>
                <c:pt idx="3935">
                  <c:v>-2.1</c:v>
                </c:pt>
                <c:pt idx="3936">
                  <c:v>-1.4</c:v>
                </c:pt>
                <c:pt idx="3937">
                  <c:v>-3.1</c:v>
                </c:pt>
                <c:pt idx="3938">
                  <c:v>-1.4</c:v>
                </c:pt>
                <c:pt idx="3939">
                  <c:v>-2.1</c:v>
                </c:pt>
                <c:pt idx="3940">
                  <c:v>-1.2</c:v>
                </c:pt>
                <c:pt idx="3941">
                  <c:v>-0.3</c:v>
                </c:pt>
                <c:pt idx="3942">
                  <c:v>-0.1</c:v>
                </c:pt>
                <c:pt idx="3943">
                  <c:v>-0.4</c:v>
                </c:pt>
                <c:pt idx="3944">
                  <c:v>-1.7</c:v>
                </c:pt>
                <c:pt idx="3945">
                  <c:v>-0.4</c:v>
                </c:pt>
                <c:pt idx="3946">
                  <c:v>0.7</c:v>
                </c:pt>
                <c:pt idx="3947">
                  <c:v>1</c:v>
                </c:pt>
                <c:pt idx="3948">
                  <c:v>0.3</c:v>
                </c:pt>
                <c:pt idx="3949">
                  <c:v>-0.1</c:v>
                </c:pt>
                <c:pt idx="3950">
                  <c:v>-0.3</c:v>
                </c:pt>
                <c:pt idx="3951">
                  <c:v>-0.6</c:v>
                </c:pt>
                <c:pt idx="3952">
                  <c:v>-0.8</c:v>
                </c:pt>
                <c:pt idx="3953">
                  <c:v>-0.9</c:v>
                </c:pt>
                <c:pt idx="3954">
                  <c:v>-0.3</c:v>
                </c:pt>
                <c:pt idx="3955">
                  <c:v>0</c:v>
                </c:pt>
                <c:pt idx="3956">
                  <c:v>0.3</c:v>
                </c:pt>
                <c:pt idx="3957">
                  <c:v>0.4</c:v>
                </c:pt>
                <c:pt idx="3958">
                  <c:v>-0.4</c:v>
                </c:pt>
                <c:pt idx="3959">
                  <c:v>-1.1000000000000001</c:v>
                </c:pt>
                <c:pt idx="3960">
                  <c:v>-1.1000000000000001</c:v>
                </c:pt>
                <c:pt idx="3961">
                  <c:v>0.4</c:v>
                </c:pt>
                <c:pt idx="3962">
                  <c:v>1.9</c:v>
                </c:pt>
                <c:pt idx="3963">
                  <c:v>1.9</c:v>
                </c:pt>
                <c:pt idx="3964">
                  <c:v>0</c:v>
                </c:pt>
                <c:pt idx="3965">
                  <c:v>-1.4</c:v>
                </c:pt>
                <c:pt idx="3966">
                  <c:v>-1.8</c:v>
                </c:pt>
                <c:pt idx="3967">
                  <c:v>-2.1</c:v>
                </c:pt>
                <c:pt idx="3968">
                  <c:v>-1</c:v>
                </c:pt>
                <c:pt idx="3969">
                  <c:v>-0.3</c:v>
                </c:pt>
                <c:pt idx="3970">
                  <c:v>-0.1</c:v>
                </c:pt>
                <c:pt idx="3971">
                  <c:v>-0.5</c:v>
                </c:pt>
                <c:pt idx="3972">
                  <c:v>-0.6</c:v>
                </c:pt>
                <c:pt idx="3973">
                  <c:v>-0.7</c:v>
                </c:pt>
                <c:pt idx="3974">
                  <c:v>-0.9</c:v>
                </c:pt>
                <c:pt idx="3975">
                  <c:v>-0.8</c:v>
                </c:pt>
                <c:pt idx="3976">
                  <c:v>-0.2</c:v>
                </c:pt>
                <c:pt idx="3977">
                  <c:v>0.1</c:v>
                </c:pt>
                <c:pt idx="3978">
                  <c:v>0.1</c:v>
                </c:pt>
                <c:pt idx="3979">
                  <c:v>-0.1</c:v>
                </c:pt>
                <c:pt idx="3980">
                  <c:v>-1.1000000000000001</c:v>
                </c:pt>
                <c:pt idx="3981">
                  <c:v>-2.1</c:v>
                </c:pt>
                <c:pt idx="3982">
                  <c:v>-2.5</c:v>
                </c:pt>
                <c:pt idx="3983">
                  <c:v>-2.4</c:v>
                </c:pt>
                <c:pt idx="3984">
                  <c:v>-1.6</c:v>
                </c:pt>
                <c:pt idx="3985">
                  <c:v>-0.3</c:v>
                </c:pt>
                <c:pt idx="3986">
                  <c:v>0.2</c:v>
                </c:pt>
                <c:pt idx="3987">
                  <c:v>0.3</c:v>
                </c:pt>
                <c:pt idx="3988">
                  <c:v>0.4</c:v>
                </c:pt>
                <c:pt idx="3989">
                  <c:v>-0.4</c:v>
                </c:pt>
                <c:pt idx="3990">
                  <c:v>-2.5</c:v>
                </c:pt>
                <c:pt idx="3991">
                  <c:v>-1.2</c:v>
                </c:pt>
                <c:pt idx="3992">
                  <c:v>2</c:v>
                </c:pt>
                <c:pt idx="3993">
                  <c:v>2.6</c:v>
                </c:pt>
                <c:pt idx="3994">
                  <c:v>4.8</c:v>
                </c:pt>
                <c:pt idx="3995">
                  <c:v>1.1000000000000001</c:v>
                </c:pt>
                <c:pt idx="3996">
                  <c:v>-1.8</c:v>
                </c:pt>
                <c:pt idx="3997">
                  <c:v>-2.1</c:v>
                </c:pt>
                <c:pt idx="3998">
                  <c:v>-1.6</c:v>
                </c:pt>
                <c:pt idx="3999">
                  <c:v>-1.9</c:v>
                </c:pt>
                <c:pt idx="4000">
                  <c:v>4</c:v>
                </c:pt>
                <c:pt idx="4001">
                  <c:v>6.2</c:v>
                </c:pt>
                <c:pt idx="4002">
                  <c:v>7.6</c:v>
                </c:pt>
                <c:pt idx="4003">
                  <c:v>8.4</c:v>
                </c:pt>
                <c:pt idx="4004">
                  <c:v>8.1999999999999993</c:v>
                </c:pt>
                <c:pt idx="4005">
                  <c:v>6.8</c:v>
                </c:pt>
                <c:pt idx="4006">
                  <c:v>5.7</c:v>
                </c:pt>
                <c:pt idx="4007">
                  <c:v>5.3</c:v>
                </c:pt>
                <c:pt idx="4008">
                  <c:v>6.1</c:v>
                </c:pt>
                <c:pt idx="4009">
                  <c:v>9.1</c:v>
                </c:pt>
                <c:pt idx="4010">
                  <c:v>11.7</c:v>
                </c:pt>
                <c:pt idx="4011">
                  <c:v>8.1</c:v>
                </c:pt>
                <c:pt idx="4012">
                  <c:v>10.1</c:v>
                </c:pt>
                <c:pt idx="4013">
                  <c:v>5.3</c:v>
                </c:pt>
                <c:pt idx="4014">
                  <c:v>3.6</c:v>
                </c:pt>
                <c:pt idx="4015">
                  <c:v>0.4</c:v>
                </c:pt>
                <c:pt idx="4016">
                  <c:v>0.1</c:v>
                </c:pt>
                <c:pt idx="4017">
                  <c:v>1.1000000000000001</c:v>
                </c:pt>
                <c:pt idx="4018">
                  <c:v>1.6</c:v>
                </c:pt>
                <c:pt idx="4019">
                  <c:v>4.0999999999999996</c:v>
                </c:pt>
                <c:pt idx="4020">
                  <c:v>3.5</c:v>
                </c:pt>
                <c:pt idx="4021">
                  <c:v>2.8</c:v>
                </c:pt>
                <c:pt idx="4022">
                  <c:v>1.8</c:v>
                </c:pt>
                <c:pt idx="4023">
                  <c:v>1.5</c:v>
                </c:pt>
                <c:pt idx="4024">
                  <c:v>1.9</c:v>
                </c:pt>
                <c:pt idx="4025">
                  <c:v>3.1</c:v>
                </c:pt>
                <c:pt idx="4026">
                  <c:v>4.9000000000000004</c:v>
                </c:pt>
                <c:pt idx="4027">
                  <c:v>11.7</c:v>
                </c:pt>
                <c:pt idx="4028">
                  <c:v>11.7</c:v>
                </c:pt>
                <c:pt idx="4029">
                  <c:v>7.8</c:v>
                </c:pt>
                <c:pt idx="4030">
                  <c:v>7</c:v>
                </c:pt>
                <c:pt idx="4031">
                  <c:v>8.3000000000000007</c:v>
                </c:pt>
                <c:pt idx="4032">
                  <c:v>5.2</c:v>
                </c:pt>
                <c:pt idx="4033">
                  <c:v>1.7</c:v>
                </c:pt>
                <c:pt idx="4034">
                  <c:v>0.5</c:v>
                </c:pt>
                <c:pt idx="4035">
                  <c:v>0.4</c:v>
                </c:pt>
                <c:pt idx="4036">
                  <c:v>0.2</c:v>
                </c:pt>
                <c:pt idx="4037">
                  <c:v>0</c:v>
                </c:pt>
                <c:pt idx="4038">
                  <c:v>-0.2</c:v>
                </c:pt>
                <c:pt idx="4039">
                  <c:v>0</c:v>
                </c:pt>
                <c:pt idx="4040">
                  <c:v>0.3</c:v>
                </c:pt>
                <c:pt idx="4041">
                  <c:v>1.8</c:v>
                </c:pt>
                <c:pt idx="4042">
                  <c:v>1.3</c:v>
                </c:pt>
                <c:pt idx="4043">
                  <c:v>0.5</c:v>
                </c:pt>
                <c:pt idx="4044">
                  <c:v>0.4</c:v>
                </c:pt>
                <c:pt idx="4045">
                  <c:v>0.8</c:v>
                </c:pt>
                <c:pt idx="4046">
                  <c:v>4.5</c:v>
                </c:pt>
                <c:pt idx="4047">
                  <c:v>3.1</c:v>
                </c:pt>
                <c:pt idx="4048">
                  <c:v>4.3</c:v>
                </c:pt>
                <c:pt idx="4049">
                  <c:v>5.6</c:v>
                </c:pt>
                <c:pt idx="4050">
                  <c:v>5.7</c:v>
                </c:pt>
                <c:pt idx="4051">
                  <c:v>5.4</c:v>
                </c:pt>
                <c:pt idx="4052">
                  <c:v>4.5999999999999996</c:v>
                </c:pt>
                <c:pt idx="4053">
                  <c:v>5.5</c:v>
                </c:pt>
                <c:pt idx="4054">
                  <c:v>7.1</c:v>
                </c:pt>
                <c:pt idx="4055">
                  <c:v>13.3</c:v>
                </c:pt>
                <c:pt idx="4056">
                  <c:v>12.6</c:v>
                </c:pt>
                <c:pt idx="4057">
                  <c:v>9.8000000000000007</c:v>
                </c:pt>
                <c:pt idx="4058">
                  <c:v>8.8000000000000007</c:v>
                </c:pt>
                <c:pt idx="4059">
                  <c:v>2.8</c:v>
                </c:pt>
                <c:pt idx="4060">
                  <c:v>2.9</c:v>
                </c:pt>
                <c:pt idx="4061">
                  <c:v>3.3</c:v>
                </c:pt>
                <c:pt idx="4062">
                  <c:v>6.5</c:v>
                </c:pt>
                <c:pt idx="4063">
                  <c:v>8</c:v>
                </c:pt>
                <c:pt idx="4064">
                  <c:v>7</c:v>
                </c:pt>
                <c:pt idx="4065">
                  <c:v>4.7</c:v>
                </c:pt>
                <c:pt idx="4066">
                  <c:v>3.2</c:v>
                </c:pt>
                <c:pt idx="4067">
                  <c:v>1.6</c:v>
                </c:pt>
                <c:pt idx="4068">
                  <c:v>2.2000000000000002</c:v>
                </c:pt>
                <c:pt idx="4069">
                  <c:v>3.2</c:v>
                </c:pt>
                <c:pt idx="4070">
                  <c:v>5.0999999999999996</c:v>
                </c:pt>
                <c:pt idx="4071">
                  <c:v>10.3</c:v>
                </c:pt>
                <c:pt idx="4072">
                  <c:v>10.5</c:v>
                </c:pt>
                <c:pt idx="4073">
                  <c:v>9.8000000000000007</c:v>
                </c:pt>
                <c:pt idx="4074">
                  <c:v>9.3000000000000007</c:v>
                </c:pt>
                <c:pt idx="4075">
                  <c:v>7.2</c:v>
                </c:pt>
                <c:pt idx="4076">
                  <c:v>4.5999999999999996</c:v>
                </c:pt>
                <c:pt idx="4077">
                  <c:v>5.7</c:v>
                </c:pt>
                <c:pt idx="4078">
                  <c:v>6.3</c:v>
                </c:pt>
                <c:pt idx="4079">
                  <c:v>10.3</c:v>
                </c:pt>
                <c:pt idx="4080">
                  <c:v>11.9</c:v>
                </c:pt>
                <c:pt idx="4081">
                  <c:v>6.4</c:v>
                </c:pt>
                <c:pt idx="4082">
                  <c:v>9.1999999999999993</c:v>
                </c:pt>
                <c:pt idx="4083">
                  <c:v>9.8000000000000007</c:v>
                </c:pt>
                <c:pt idx="4084">
                  <c:v>8</c:v>
                </c:pt>
                <c:pt idx="4085">
                  <c:v>9.6999999999999993</c:v>
                </c:pt>
                <c:pt idx="4086">
                  <c:v>10.4</c:v>
                </c:pt>
                <c:pt idx="4087">
                  <c:v>14.2</c:v>
                </c:pt>
                <c:pt idx="4088">
                  <c:v>8.1</c:v>
                </c:pt>
                <c:pt idx="4089">
                  <c:v>5.2</c:v>
                </c:pt>
                <c:pt idx="4090">
                  <c:v>6.4</c:v>
                </c:pt>
                <c:pt idx="4091">
                  <c:v>4.4000000000000004</c:v>
                </c:pt>
                <c:pt idx="4092">
                  <c:v>6.5</c:v>
                </c:pt>
                <c:pt idx="4093">
                  <c:v>7.5</c:v>
                </c:pt>
                <c:pt idx="4094">
                  <c:v>12.2</c:v>
                </c:pt>
                <c:pt idx="4095">
                  <c:v>10.1</c:v>
                </c:pt>
                <c:pt idx="4096">
                  <c:v>16.600000000000001</c:v>
                </c:pt>
                <c:pt idx="4097">
                  <c:v>16.600000000000001</c:v>
                </c:pt>
                <c:pt idx="4098">
                  <c:v>9.6999999999999993</c:v>
                </c:pt>
                <c:pt idx="4099">
                  <c:v>10.1</c:v>
                </c:pt>
                <c:pt idx="4100">
                  <c:v>10.4</c:v>
                </c:pt>
                <c:pt idx="4101">
                  <c:v>8.6</c:v>
                </c:pt>
                <c:pt idx="4102">
                  <c:v>12</c:v>
                </c:pt>
                <c:pt idx="4103">
                  <c:v>13.5</c:v>
                </c:pt>
                <c:pt idx="4104">
                  <c:v>14.4</c:v>
                </c:pt>
                <c:pt idx="4105">
                  <c:v>14.4</c:v>
                </c:pt>
                <c:pt idx="4106">
                  <c:v>11.2</c:v>
                </c:pt>
                <c:pt idx="4107">
                  <c:v>7.7</c:v>
                </c:pt>
                <c:pt idx="4108">
                  <c:v>8.6</c:v>
                </c:pt>
                <c:pt idx="4109">
                  <c:v>11.5</c:v>
                </c:pt>
                <c:pt idx="4110">
                  <c:v>14.5</c:v>
                </c:pt>
                <c:pt idx="4111">
                  <c:v>15.4</c:v>
                </c:pt>
                <c:pt idx="4112">
                  <c:v>14.5</c:v>
                </c:pt>
                <c:pt idx="4113">
                  <c:v>12.9</c:v>
                </c:pt>
                <c:pt idx="4114">
                  <c:v>9.3000000000000007</c:v>
                </c:pt>
                <c:pt idx="4115">
                  <c:v>2.5</c:v>
                </c:pt>
                <c:pt idx="4116">
                  <c:v>2</c:v>
                </c:pt>
                <c:pt idx="4117">
                  <c:v>2.8</c:v>
                </c:pt>
                <c:pt idx="4118">
                  <c:v>4.5999999999999996</c:v>
                </c:pt>
                <c:pt idx="4119">
                  <c:v>4.5</c:v>
                </c:pt>
                <c:pt idx="4120">
                  <c:v>4.8</c:v>
                </c:pt>
                <c:pt idx="4121">
                  <c:v>4.0999999999999996</c:v>
                </c:pt>
                <c:pt idx="4122">
                  <c:v>5.4</c:v>
                </c:pt>
                <c:pt idx="4123">
                  <c:v>5.9</c:v>
                </c:pt>
                <c:pt idx="4124">
                  <c:v>6.3</c:v>
                </c:pt>
                <c:pt idx="4125">
                  <c:v>9.3000000000000007</c:v>
                </c:pt>
                <c:pt idx="4126">
                  <c:v>11.3</c:v>
                </c:pt>
                <c:pt idx="4127">
                  <c:v>13.9</c:v>
                </c:pt>
                <c:pt idx="4128">
                  <c:v>9.5</c:v>
                </c:pt>
                <c:pt idx="4129">
                  <c:v>13.7</c:v>
                </c:pt>
                <c:pt idx="4130">
                  <c:v>8.6</c:v>
                </c:pt>
                <c:pt idx="4131">
                  <c:v>6.6</c:v>
                </c:pt>
                <c:pt idx="4132">
                  <c:v>5.0999999999999996</c:v>
                </c:pt>
                <c:pt idx="4133">
                  <c:v>2.4</c:v>
                </c:pt>
                <c:pt idx="4134">
                  <c:v>4.4000000000000004</c:v>
                </c:pt>
                <c:pt idx="4135">
                  <c:v>7</c:v>
                </c:pt>
                <c:pt idx="4136">
                  <c:v>9.1</c:v>
                </c:pt>
                <c:pt idx="4137">
                  <c:v>10</c:v>
                </c:pt>
                <c:pt idx="4138">
                  <c:v>13.8</c:v>
                </c:pt>
                <c:pt idx="4139">
                  <c:v>11.4</c:v>
                </c:pt>
                <c:pt idx="4140">
                  <c:v>12.2</c:v>
                </c:pt>
                <c:pt idx="4141">
                  <c:v>16</c:v>
                </c:pt>
                <c:pt idx="4142">
                  <c:v>20.2</c:v>
                </c:pt>
                <c:pt idx="4143">
                  <c:v>21.9</c:v>
                </c:pt>
                <c:pt idx="4144">
                  <c:v>20.6</c:v>
                </c:pt>
                <c:pt idx="4145">
                  <c:v>14.1</c:v>
                </c:pt>
                <c:pt idx="4146">
                  <c:v>13.3</c:v>
                </c:pt>
                <c:pt idx="4147">
                  <c:v>10.3</c:v>
                </c:pt>
                <c:pt idx="4148">
                  <c:v>10.1</c:v>
                </c:pt>
                <c:pt idx="4149">
                  <c:v>9.8000000000000007</c:v>
                </c:pt>
                <c:pt idx="4150">
                  <c:v>2</c:v>
                </c:pt>
                <c:pt idx="4151">
                  <c:v>2.5</c:v>
                </c:pt>
                <c:pt idx="4152">
                  <c:v>1.9</c:v>
                </c:pt>
                <c:pt idx="4153">
                  <c:v>2</c:v>
                </c:pt>
                <c:pt idx="4154">
                  <c:v>2.2000000000000002</c:v>
                </c:pt>
                <c:pt idx="4155">
                  <c:v>2.5</c:v>
                </c:pt>
                <c:pt idx="4156">
                  <c:v>2.6</c:v>
                </c:pt>
                <c:pt idx="4157">
                  <c:v>2.1</c:v>
                </c:pt>
                <c:pt idx="4158">
                  <c:v>1.9</c:v>
                </c:pt>
                <c:pt idx="4159">
                  <c:v>1.7</c:v>
                </c:pt>
                <c:pt idx="4160">
                  <c:v>1.4</c:v>
                </c:pt>
                <c:pt idx="4161">
                  <c:v>1.8</c:v>
                </c:pt>
                <c:pt idx="4162">
                  <c:v>1.3</c:v>
                </c:pt>
                <c:pt idx="4163">
                  <c:v>1.3</c:v>
                </c:pt>
                <c:pt idx="4164">
                  <c:v>1</c:v>
                </c:pt>
                <c:pt idx="4165">
                  <c:v>1.6</c:v>
                </c:pt>
                <c:pt idx="4166">
                  <c:v>3.3</c:v>
                </c:pt>
                <c:pt idx="4167">
                  <c:v>8.1999999999999993</c:v>
                </c:pt>
                <c:pt idx="4168">
                  <c:v>12.9</c:v>
                </c:pt>
                <c:pt idx="4169">
                  <c:v>12.3</c:v>
                </c:pt>
                <c:pt idx="4170">
                  <c:v>9.6</c:v>
                </c:pt>
                <c:pt idx="4171">
                  <c:v>8.3000000000000007</c:v>
                </c:pt>
                <c:pt idx="4172">
                  <c:v>3.6</c:v>
                </c:pt>
                <c:pt idx="4173">
                  <c:v>3.6</c:v>
                </c:pt>
                <c:pt idx="4174">
                  <c:v>5.2</c:v>
                </c:pt>
                <c:pt idx="4175">
                  <c:v>9.6999999999999993</c:v>
                </c:pt>
                <c:pt idx="4176">
                  <c:v>13.2</c:v>
                </c:pt>
                <c:pt idx="4177">
                  <c:v>10.7</c:v>
                </c:pt>
                <c:pt idx="4178">
                  <c:v>11.8</c:v>
                </c:pt>
                <c:pt idx="4179">
                  <c:v>4.5</c:v>
                </c:pt>
                <c:pt idx="4180">
                  <c:v>4.3</c:v>
                </c:pt>
                <c:pt idx="4181">
                  <c:v>4.7</c:v>
                </c:pt>
                <c:pt idx="4182">
                  <c:v>4.5</c:v>
                </c:pt>
                <c:pt idx="4183">
                  <c:v>4.5999999999999996</c:v>
                </c:pt>
                <c:pt idx="4184">
                  <c:v>3.8</c:v>
                </c:pt>
                <c:pt idx="4185">
                  <c:v>3.4</c:v>
                </c:pt>
                <c:pt idx="4186">
                  <c:v>1.7</c:v>
                </c:pt>
                <c:pt idx="4187">
                  <c:v>1.7</c:v>
                </c:pt>
                <c:pt idx="4188">
                  <c:v>1.3</c:v>
                </c:pt>
                <c:pt idx="4189">
                  <c:v>2.2000000000000002</c:v>
                </c:pt>
                <c:pt idx="4190">
                  <c:v>2.2000000000000002</c:v>
                </c:pt>
                <c:pt idx="4191">
                  <c:v>3.2</c:v>
                </c:pt>
                <c:pt idx="4192">
                  <c:v>2.2999999999999998</c:v>
                </c:pt>
                <c:pt idx="4193">
                  <c:v>1.6</c:v>
                </c:pt>
                <c:pt idx="4194">
                  <c:v>0.5</c:v>
                </c:pt>
                <c:pt idx="4195">
                  <c:v>-0.4</c:v>
                </c:pt>
                <c:pt idx="4196">
                  <c:v>0.7</c:v>
                </c:pt>
                <c:pt idx="4197">
                  <c:v>1</c:v>
                </c:pt>
                <c:pt idx="4198">
                  <c:v>2</c:v>
                </c:pt>
                <c:pt idx="4199">
                  <c:v>3</c:v>
                </c:pt>
                <c:pt idx="4200">
                  <c:v>1.8</c:v>
                </c:pt>
                <c:pt idx="4201">
                  <c:v>1.5</c:v>
                </c:pt>
                <c:pt idx="4202">
                  <c:v>1.8</c:v>
                </c:pt>
                <c:pt idx="4203">
                  <c:v>1.9</c:v>
                </c:pt>
                <c:pt idx="4204">
                  <c:v>1.8</c:v>
                </c:pt>
                <c:pt idx="4205">
                  <c:v>1.7</c:v>
                </c:pt>
                <c:pt idx="4206">
                  <c:v>2.6</c:v>
                </c:pt>
                <c:pt idx="4207">
                  <c:v>2.2000000000000002</c:v>
                </c:pt>
                <c:pt idx="4208">
                  <c:v>2.1</c:v>
                </c:pt>
                <c:pt idx="4209">
                  <c:v>1.4</c:v>
                </c:pt>
                <c:pt idx="4210">
                  <c:v>1.4</c:v>
                </c:pt>
                <c:pt idx="4211">
                  <c:v>1.4</c:v>
                </c:pt>
                <c:pt idx="4212">
                  <c:v>1.3</c:v>
                </c:pt>
                <c:pt idx="4213">
                  <c:v>1</c:v>
                </c:pt>
                <c:pt idx="4214">
                  <c:v>2</c:v>
                </c:pt>
                <c:pt idx="4215">
                  <c:v>1.8</c:v>
                </c:pt>
                <c:pt idx="4216">
                  <c:v>2.4</c:v>
                </c:pt>
                <c:pt idx="4217">
                  <c:v>2.8</c:v>
                </c:pt>
                <c:pt idx="4218">
                  <c:v>1.4</c:v>
                </c:pt>
                <c:pt idx="4219">
                  <c:v>3.8</c:v>
                </c:pt>
                <c:pt idx="4220">
                  <c:v>7.3</c:v>
                </c:pt>
                <c:pt idx="4221">
                  <c:v>2.4</c:v>
                </c:pt>
                <c:pt idx="4222">
                  <c:v>1.6</c:v>
                </c:pt>
                <c:pt idx="4223">
                  <c:v>1.2</c:v>
                </c:pt>
                <c:pt idx="4224">
                  <c:v>0.2</c:v>
                </c:pt>
                <c:pt idx="4225">
                  <c:v>-0.6</c:v>
                </c:pt>
                <c:pt idx="4226">
                  <c:v>-1.3</c:v>
                </c:pt>
                <c:pt idx="4227">
                  <c:v>-0.1</c:v>
                </c:pt>
                <c:pt idx="4228">
                  <c:v>2.4</c:v>
                </c:pt>
                <c:pt idx="4229">
                  <c:v>4.3</c:v>
                </c:pt>
                <c:pt idx="4230">
                  <c:v>4.5999999999999996</c:v>
                </c:pt>
                <c:pt idx="4231">
                  <c:v>3.2</c:v>
                </c:pt>
                <c:pt idx="4232">
                  <c:v>2.2999999999999998</c:v>
                </c:pt>
                <c:pt idx="4233">
                  <c:v>1.3</c:v>
                </c:pt>
                <c:pt idx="4234">
                  <c:v>0.9</c:v>
                </c:pt>
                <c:pt idx="4235">
                  <c:v>1.3</c:v>
                </c:pt>
                <c:pt idx="4236">
                  <c:v>2</c:v>
                </c:pt>
                <c:pt idx="4237">
                  <c:v>1.8</c:v>
                </c:pt>
                <c:pt idx="4238">
                  <c:v>2.6</c:v>
                </c:pt>
                <c:pt idx="4239">
                  <c:v>2.2999999999999998</c:v>
                </c:pt>
                <c:pt idx="4240">
                  <c:v>2.4</c:v>
                </c:pt>
                <c:pt idx="4241">
                  <c:v>2.2999999999999998</c:v>
                </c:pt>
                <c:pt idx="4242">
                  <c:v>2.1</c:v>
                </c:pt>
                <c:pt idx="4243">
                  <c:v>1.5</c:v>
                </c:pt>
                <c:pt idx="4244">
                  <c:v>1.1000000000000001</c:v>
                </c:pt>
                <c:pt idx="4245">
                  <c:v>1.2</c:v>
                </c:pt>
                <c:pt idx="4246">
                  <c:v>1.5</c:v>
                </c:pt>
                <c:pt idx="4247">
                  <c:v>1.9</c:v>
                </c:pt>
                <c:pt idx="4248">
                  <c:v>1.2</c:v>
                </c:pt>
                <c:pt idx="4249">
                  <c:v>0.3</c:v>
                </c:pt>
                <c:pt idx="4250">
                  <c:v>-0.2</c:v>
                </c:pt>
                <c:pt idx="4251">
                  <c:v>0</c:v>
                </c:pt>
                <c:pt idx="4252">
                  <c:v>1.5</c:v>
                </c:pt>
                <c:pt idx="4253">
                  <c:v>1.8</c:v>
                </c:pt>
                <c:pt idx="4254">
                  <c:v>1.7</c:v>
                </c:pt>
                <c:pt idx="4255">
                  <c:v>1.7</c:v>
                </c:pt>
                <c:pt idx="4256">
                  <c:v>1</c:v>
                </c:pt>
                <c:pt idx="4257">
                  <c:v>0.9</c:v>
                </c:pt>
                <c:pt idx="4258">
                  <c:v>1.1000000000000001</c:v>
                </c:pt>
                <c:pt idx="4259">
                  <c:v>0.4</c:v>
                </c:pt>
                <c:pt idx="4260">
                  <c:v>0.4</c:v>
                </c:pt>
                <c:pt idx="4261">
                  <c:v>1.9</c:v>
                </c:pt>
                <c:pt idx="4262">
                  <c:v>3.4</c:v>
                </c:pt>
                <c:pt idx="4263">
                  <c:v>3.3</c:v>
                </c:pt>
                <c:pt idx="4264">
                  <c:v>2.8</c:v>
                </c:pt>
                <c:pt idx="4265">
                  <c:v>1.6</c:v>
                </c:pt>
                <c:pt idx="4266">
                  <c:v>1.5</c:v>
                </c:pt>
                <c:pt idx="4267">
                  <c:v>1.8</c:v>
                </c:pt>
                <c:pt idx="4268">
                  <c:v>1.8</c:v>
                </c:pt>
                <c:pt idx="4269">
                  <c:v>2.6</c:v>
                </c:pt>
                <c:pt idx="4270">
                  <c:v>3.1</c:v>
                </c:pt>
                <c:pt idx="4271">
                  <c:v>2.5</c:v>
                </c:pt>
                <c:pt idx="4272">
                  <c:v>2.9</c:v>
                </c:pt>
                <c:pt idx="4273">
                  <c:v>1.6</c:v>
                </c:pt>
                <c:pt idx="4274">
                  <c:v>3</c:v>
                </c:pt>
                <c:pt idx="4275">
                  <c:v>3.9</c:v>
                </c:pt>
                <c:pt idx="4276">
                  <c:v>3.8</c:v>
                </c:pt>
                <c:pt idx="4277">
                  <c:v>3.5</c:v>
                </c:pt>
                <c:pt idx="4278">
                  <c:v>4.4000000000000004</c:v>
                </c:pt>
                <c:pt idx="4279">
                  <c:v>5.5</c:v>
                </c:pt>
                <c:pt idx="4280">
                  <c:v>5.5</c:v>
                </c:pt>
                <c:pt idx="4281">
                  <c:v>7.4</c:v>
                </c:pt>
                <c:pt idx="4282">
                  <c:v>2.8</c:v>
                </c:pt>
                <c:pt idx="4283">
                  <c:v>5.4</c:v>
                </c:pt>
                <c:pt idx="4284">
                  <c:v>9.6999999999999993</c:v>
                </c:pt>
                <c:pt idx="4285">
                  <c:v>12.6</c:v>
                </c:pt>
                <c:pt idx="4286">
                  <c:v>6.4</c:v>
                </c:pt>
                <c:pt idx="4287">
                  <c:v>6.8</c:v>
                </c:pt>
                <c:pt idx="4288">
                  <c:v>6.8</c:v>
                </c:pt>
                <c:pt idx="4289">
                  <c:v>7.8</c:v>
                </c:pt>
                <c:pt idx="4290">
                  <c:v>3</c:v>
                </c:pt>
                <c:pt idx="4291">
                  <c:v>5.5</c:v>
                </c:pt>
                <c:pt idx="4292">
                  <c:v>7.7</c:v>
                </c:pt>
                <c:pt idx="4293">
                  <c:v>6.7</c:v>
                </c:pt>
                <c:pt idx="4294">
                  <c:v>8.4</c:v>
                </c:pt>
                <c:pt idx="4295">
                  <c:v>7.6</c:v>
                </c:pt>
                <c:pt idx="4296">
                  <c:v>8</c:v>
                </c:pt>
                <c:pt idx="4297">
                  <c:v>6.6</c:v>
                </c:pt>
                <c:pt idx="4298">
                  <c:v>5.7</c:v>
                </c:pt>
                <c:pt idx="4299">
                  <c:v>6.7</c:v>
                </c:pt>
                <c:pt idx="4300">
                  <c:v>7.2</c:v>
                </c:pt>
                <c:pt idx="4301">
                  <c:v>7.3</c:v>
                </c:pt>
                <c:pt idx="4302">
                  <c:v>6.4</c:v>
                </c:pt>
                <c:pt idx="4303">
                  <c:v>6.8</c:v>
                </c:pt>
                <c:pt idx="4304">
                  <c:v>4.5999999999999996</c:v>
                </c:pt>
                <c:pt idx="4305">
                  <c:v>3.7</c:v>
                </c:pt>
                <c:pt idx="4306">
                  <c:v>3.2</c:v>
                </c:pt>
                <c:pt idx="4307">
                  <c:v>2.9</c:v>
                </c:pt>
                <c:pt idx="4308">
                  <c:v>2</c:v>
                </c:pt>
                <c:pt idx="4309">
                  <c:v>3.3</c:v>
                </c:pt>
                <c:pt idx="4310">
                  <c:v>4.5999999999999996</c:v>
                </c:pt>
                <c:pt idx="4311">
                  <c:v>5.3</c:v>
                </c:pt>
                <c:pt idx="4312">
                  <c:v>4.3</c:v>
                </c:pt>
                <c:pt idx="4313">
                  <c:v>2.4</c:v>
                </c:pt>
                <c:pt idx="4314">
                  <c:v>0.7</c:v>
                </c:pt>
                <c:pt idx="4315">
                  <c:v>2.1</c:v>
                </c:pt>
                <c:pt idx="4316">
                  <c:v>3.2</c:v>
                </c:pt>
                <c:pt idx="4317">
                  <c:v>3.8</c:v>
                </c:pt>
                <c:pt idx="4318">
                  <c:v>4.3</c:v>
                </c:pt>
                <c:pt idx="4319">
                  <c:v>3.3</c:v>
                </c:pt>
                <c:pt idx="4320">
                  <c:v>2</c:v>
                </c:pt>
                <c:pt idx="4321">
                  <c:v>2.2000000000000002</c:v>
                </c:pt>
                <c:pt idx="4322">
                  <c:v>1.9</c:v>
                </c:pt>
                <c:pt idx="4323">
                  <c:v>6.2</c:v>
                </c:pt>
                <c:pt idx="4324">
                  <c:v>6</c:v>
                </c:pt>
                <c:pt idx="4325">
                  <c:v>6.5</c:v>
                </c:pt>
                <c:pt idx="4326">
                  <c:v>9</c:v>
                </c:pt>
                <c:pt idx="4327">
                  <c:v>8.9</c:v>
                </c:pt>
                <c:pt idx="4328">
                  <c:v>5.6</c:v>
                </c:pt>
                <c:pt idx="4329">
                  <c:v>4.4000000000000004</c:v>
                </c:pt>
                <c:pt idx="4330">
                  <c:v>3.9</c:v>
                </c:pt>
                <c:pt idx="4331">
                  <c:v>3.2</c:v>
                </c:pt>
                <c:pt idx="4332">
                  <c:v>2.5</c:v>
                </c:pt>
                <c:pt idx="4333">
                  <c:v>2.2000000000000002</c:v>
                </c:pt>
                <c:pt idx="4334">
                  <c:v>2.4</c:v>
                </c:pt>
                <c:pt idx="4335">
                  <c:v>2.8</c:v>
                </c:pt>
                <c:pt idx="4336">
                  <c:v>1.7</c:v>
                </c:pt>
                <c:pt idx="4337">
                  <c:v>1</c:v>
                </c:pt>
                <c:pt idx="4338">
                  <c:v>1</c:v>
                </c:pt>
                <c:pt idx="4339">
                  <c:v>1.4</c:v>
                </c:pt>
                <c:pt idx="4340">
                  <c:v>1.5</c:v>
                </c:pt>
                <c:pt idx="4341">
                  <c:v>2.8</c:v>
                </c:pt>
                <c:pt idx="4342">
                  <c:v>2.9</c:v>
                </c:pt>
                <c:pt idx="4343">
                  <c:v>1.9</c:v>
                </c:pt>
                <c:pt idx="4344">
                  <c:v>1.8</c:v>
                </c:pt>
                <c:pt idx="4345">
                  <c:v>1.8</c:v>
                </c:pt>
                <c:pt idx="4346">
                  <c:v>1.5</c:v>
                </c:pt>
                <c:pt idx="4347">
                  <c:v>1.6</c:v>
                </c:pt>
                <c:pt idx="4348">
                  <c:v>1.8</c:v>
                </c:pt>
                <c:pt idx="4349">
                  <c:v>2.8</c:v>
                </c:pt>
                <c:pt idx="4350">
                  <c:v>4.4000000000000004</c:v>
                </c:pt>
                <c:pt idx="4351">
                  <c:v>3.1</c:v>
                </c:pt>
                <c:pt idx="4352">
                  <c:v>2.7</c:v>
                </c:pt>
                <c:pt idx="4353">
                  <c:v>1.8</c:v>
                </c:pt>
                <c:pt idx="4354">
                  <c:v>1.4</c:v>
                </c:pt>
                <c:pt idx="4355">
                  <c:v>0.6</c:v>
                </c:pt>
                <c:pt idx="4356">
                  <c:v>1.8</c:v>
                </c:pt>
                <c:pt idx="4357">
                  <c:v>2.2999999999999998</c:v>
                </c:pt>
                <c:pt idx="4358">
                  <c:v>1.5</c:v>
                </c:pt>
                <c:pt idx="4359">
                  <c:v>1</c:v>
                </c:pt>
                <c:pt idx="4360">
                  <c:v>0.1</c:v>
                </c:pt>
                <c:pt idx="4361">
                  <c:v>-0.6</c:v>
                </c:pt>
                <c:pt idx="4362">
                  <c:v>-0.6</c:v>
                </c:pt>
                <c:pt idx="4363">
                  <c:v>0.6</c:v>
                </c:pt>
                <c:pt idx="4364">
                  <c:v>2.4</c:v>
                </c:pt>
                <c:pt idx="4365">
                  <c:v>3</c:v>
                </c:pt>
                <c:pt idx="4366">
                  <c:v>3.6</c:v>
                </c:pt>
                <c:pt idx="4367">
                  <c:v>4.3</c:v>
                </c:pt>
                <c:pt idx="4368">
                  <c:v>4.8</c:v>
                </c:pt>
                <c:pt idx="4369">
                  <c:v>3.3</c:v>
                </c:pt>
                <c:pt idx="4370">
                  <c:v>1.7</c:v>
                </c:pt>
                <c:pt idx="4371">
                  <c:v>0.7</c:v>
                </c:pt>
                <c:pt idx="4372">
                  <c:v>2.4</c:v>
                </c:pt>
                <c:pt idx="4373">
                  <c:v>3.5</c:v>
                </c:pt>
                <c:pt idx="4374">
                  <c:v>3.3</c:v>
                </c:pt>
                <c:pt idx="4375">
                  <c:v>3.2</c:v>
                </c:pt>
                <c:pt idx="4376">
                  <c:v>2</c:v>
                </c:pt>
                <c:pt idx="4377">
                  <c:v>1.1000000000000001</c:v>
                </c:pt>
                <c:pt idx="4378">
                  <c:v>1.2</c:v>
                </c:pt>
                <c:pt idx="4379">
                  <c:v>1.1000000000000001</c:v>
                </c:pt>
                <c:pt idx="4380">
                  <c:v>2</c:v>
                </c:pt>
                <c:pt idx="4381">
                  <c:v>2.9</c:v>
                </c:pt>
                <c:pt idx="4382">
                  <c:v>3.3</c:v>
                </c:pt>
                <c:pt idx="4383">
                  <c:v>3.6</c:v>
                </c:pt>
                <c:pt idx="4384">
                  <c:v>2.1</c:v>
                </c:pt>
                <c:pt idx="4385">
                  <c:v>1.4</c:v>
                </c:pt>
                <c:pt idx="4386">
                  <c:v>2.5</c:v>
                </c:pt>
                <c:pt idx="4387">
                  <c:v>4.0999999999999996</c:v>
                </c:pt>
                <c:pt idx="4388">
                  <c:v>7.3</c:v>
                </c:pt>
                <c:pt idx="4389">
                  <c:v>10.7</c:v>
                </c:pt>
                <c:pt idx="4390">
                  <c:v>10.7</c:v>
                </c:pt>
                <c:pt idx="4391">
                  <c:v>13.4</c:v>
                </c:pt>
                <c:pt idx="4392">
                  <c:v>9.3000000000000007</c:v>
                </c:pt>
                <c:pt idx="4393">
                  <c:v>7.3</c:v>
                </c:pt>
                <c:pt idx="4394">
                  <c:v>6.7</c:v>
                </c:pt>
                <c:pt idx="4395">
                  <c:v>6.5</c:v>
                </c:pt>
                <c:pt idx="4396">
                  <c:v>6.1</c:v>
                </c:pt>
                <c:pt idx="4397">
                  <c:v>5.3</c:v>
                </c:pt>
                <c:pt idx="4398">
                  <c:v>6.1</c:v>
                </c:pt>
                <c:pt idx="4399">
                  <c:v>6.9</c:v>
                </c:pt>
                <c:pt idx="4400">
                  <c:v>5.3</c:v>
                </c:pt>
                <c:pt idx="4401">
                  <c:v>4.7</c:v>
                </c:pt>
                <c:pt idx="4402">
                  <c:v>6.9</c:v>
                </c:pt>
                <c:pt idx="4403">
                  <c:v>8.3000000000000007</c:v>
                </c:pt>
                <c:pt idx="4404">
                  <c:v>9.8000000000000007</c:v>
                </c:pt>
                <c:pt idx="4405">
                  <c:v>4.5</c:v>
                </c:pt>
                <c:pt idx="4406">
                  <c:v>2.6</c:v>
                </c:pt>
                <c:pt idx="4407">
                  <c:v>3.3</c:v>
                </c:pt>
                <c:pt idx="4408">
                  <c:v>2.2999999999999998</c:v>
                </c:pt>
                <c:pt idx="4409">
                  <c:v>0.9</c:v>
                </c:pt>
                <c:pt idx="4410">
                  <c:v>1.5</c:v>
                </c:pt>
                <c:pt idx="4411">
                  <c:v>1.8</c:v>
                </c:pt>
                <c:pt idx="4412">
                  <c:v>2.2000000000000002</c:v>
                </c:pt>
                <c:pt idx="4413">
                  <c:v>3.3</c:v>
                </c:pt>
                <c:pt idx="4414">
                  <c:v>3.3</c:v>
                </c:pt>
                <c:pt idx="4415">
                  <c:v>3.1</c:v>
                </c:pt>
                <c:pt idx="4416">
                  <c:v>5.3</c:v>
                </c:pt>
                <c:pt idx="4417">
                  <c:v>5.6</c:v>
                </c:pt>
                <c:pt idx="4418">
                  <c:v>2.7</c:v>
                </c:pt>
                <c:pt idx="4419">
                  <c:v>2.5</c:v>
                </c:pt>
                <c:pt idx="4420">
                  <c:v>2.2000000000000002</c:v>
                </c:pt>
                <c:pt idx="4421">
                  <c:v>1.1000000000000001</c:v>
                </c:pt>
                <c:pt idx="4422">
                  <c:v>1.4</c:v>
                </c:pt>
                <c:pt idx="4423">
                  <c:v>3.3</c:v>
                </c:pt>
                <c:pt idx="4424">
                  <c:v>2.7</c:v>
                </c:pt>
                <c:pt idx="4425">
                  <c:v>0.8</c:v>
                </c:pt>
                <c:pt idx="4426">
                  <c:v>0.3</c:v>
                </c:pt>
                <c:pt idx="4427">
                  <c:v>0.4</c:v>
                </c:pt>
                <c:pt idx="4428">
                  <c:v>1</c:v>
                </c:pt>
                <c:pt idx="4429">
                  <c:v>3</c:v>
                </c:pt>
                <c:pt idx="4430">
                  <c:v>3.1</c:v>
                </c:pt>
                <c:pt idx="4431">
                  <c:v>3.4</c:v>
                </c:pt>
                <c:pt idx="4432">
                  <c:v>3</c:v>
                </c:pt>
                <c:pt idx="4433">
                  <c:v>1.9</c:v>
                </c:pt>
                <c:pt idx="4434">
                  <c:v>2.4</c:v>
                </c:pt>
                <c:pt idx="4435">
                  <c:v>2.2000000000000002</c:v>
                </c:pt>
                <c:pt idx="4436">
                  <c:v>2.9</c:v>
                </c:pt>
                <c:pt idx="4437">
                  <c:v>3.5</c:v>
                </c:pt>
                <c:pt idx="4438">
                  <c:v>2.8</c:v>
                </c:pt>
                <c:pt idx="4439">
                  <c:v>3.2</c:v>
                </c:pt>
                <c:pt idx="4440">
                  <c:v>2.6</c:v>
                </c:pt>
                <c:pt idx="4441">
                  <c:v>2.4</c:v>
                </c:pt>
                <c:pt idx="4442">
                  <c:v>1.7</c:v>
                </c:pt>
                <c:pt idx="4443">
                  <c:v>1.9</c:v>
                </c:pt>
                <c:pt idx="4444">
                  <c:v>3.2</c:v>
                </c:pt>
                <c:pt idx="4445">
                  <c:v>3.1</c:v>
                </c:pt>
                <c:pt idx="4446">
                  <c:v>2</c:v>
                </c:pt>
                <c:pt idx="4447">
                  <c:v>0.7</c:v>
                </c:pt>
                <c:pt idx="4448">
                  <c:v>1.4</c:v>
                </c:pt>
                <c:pt idx="4449">
                  <c:v>1.8</c:v>
                </c:pt>
                <c:pt idx="4450">
                  <c:v>2</c:v>
                </c:pt>
                <c:pt idx="4451">
                  <c:v>2.7</c:v>
                </c:pt>
                <c:pt idx="4452">
                  <c:v>3.6</c:v>
                </c:pt>
                <c:pt idx="4453">
                  <c:v>3.5</c:v>
                </c:pt>
                <c:pt idx="4454">
                  <c:v>1.4</c:v>
                </c:pt>
                <c:pt idx="4455">
                  <c:v>1.2</c:v>
                </c:pt>
                <c:pt idx="4456">
                  <c:v>1.6</c:v>
                </c:pt>
                <c:pt idx="4457">
                  <c:v>0.6</c:v>
                </c:pt>
                <c:pt idx="4458">
                  <c:v>1.1000000000000001</c:v>
                </c:pt>
                <c:pt idx="4459">
                  <c:v>2.8</c:v>
                </c:pt>
                <c:pt idx="4460">
                  <c:v>3.6</c:v>
                </c:pt>
                <c:pt idx="4461">
                  <c:v>3.3</c:v>
                </c:pt>
                <c:pt idx="4462">
                  <c:v>2.2000000000000002</c:v>
                </c:pt>
                <c:pt idx="4463">
                  <c:v>2.7</c:v>
                </c:pt>
                <c:pt idx="4464">
                  <c:v>1.9</c:v>
                </c:pt>
                <c:pt idx="4465">
                  <c:v>2.5</c:v>
                </c:pt>
                <c:pt idx="4466">
                  <c:v>3.1</c:v>
                </c:pt>
                <c:pt idx="4467">
                  <c:v>3.3</c:v>
                </c:pt>
                <c:pt idx="4468">
                  <c:v>3.5</c:v>
                </c:pt>
                <c:pt idx="4469">
                  <c:v>3.4</c:v>
                </c:pt>
                <c:pt idx="4470">
                  <c:v>3</c:v>
                </c:pt>
                <c:pt idx="4471">
                  <c:v>2.8</c:v>
                </c:pt>
                <c:pt idx="4472">
                  <c:v>3.1</c:v>
                </c:pt>
                <c:pt idx="4473">
                  <c:v>3.1</c:v>
                </c:pt>
                <c:pt idx="4474">
                  <c:v>2.9</c:v>
                </c:pt>
                <c:pt idx="4475">
                  <c:v>3.5</c:v>
                </c:pt>
                <c:pt idx="4476">
                  <c:v>3.8</c:v>
                </c:pt>
                <c:pt idx="4477">
                  <c:v>3.4</c:v>
                </c:pt>
                <c:pt idx="4478">
                  <c:v>3.2</c:v>
                </c:pt>
                <c:pt idx="4479">
                  <c:v>2.9</c:v>
                </c:pt>
                <c:pt idx="4480">
                  <c:v>3.5</c:v>
                </c:pt>
                <c:pt idx="4481">
                  <c:v>3.2</c:v>
                </c:pt>
                <c:pt idx="4482">
                  <c:v>3.2</c:v>
                </c:pt>
                <c:pt idx="4483">
                  <c:v>3.7</c:v>
                </c:pt>
                <c:pt idx="4484">
                  <c:v>4.2</c:v>
                </c:pt>
                <c:pt idx="4485">
                  <c:v>5.6</c:v>
                </c:pt>
                <c:pt idx="4486">
                  <c:v>8.6999999999999993</c:v>
                </c:pt>
                <c:pt idx="4487">
                  <c:v>8.6999999999999993</c:v>
                </c:pt>
                <c:pt idx="4488">
                  <c:v>7.8</c:v>
                </c:pt>
                <c:pt idx="4489">
                  <c:v>6.7</c:v>
                </c:pt>
                <c:pt idx="4490">
                  <c:v>6.8</c:v>
                </c:pt>
                <c:pt idx="4491">
                  <c:v>7.2</c:v>
                </c:pt>
                <c:pt idx="4492">
                  <c:v>12.7</c:v>
                </c:pt>
                <c:pt idx="4493">
                  <c:v>13.9</c:v>
                </c:pt>
                <c:pt idx="4494">
                  <c:v>12.9</c:v>
                </c:pt>
                <c:pt idx="4495">
                  <c:v>6.8</c:v>
                </c:pt>
                <c:pt idx="4496">
                  <c:v>5.8</c:v>
                </c:pt>
                <c:pt idx="4497">
                  <c:v>4.5999999999999996</c:v>
                </c:pt>
                <c:pt idx="4498">
                  <c:v>4.8</c:v>
                </c:pt>
                <c:pt idx="4499">
                  <c:v>4.5999999999999996</c:v>
                </c:pt>
                <c:pt idx="4500">
                  <c:v>5.0999999999999996</c:v>
                </c:pt>
                <c:pt idx="4501">
                  <c:v>5.4</c:v>
                </c:pt>
                <c:pt idx="4502">
                  <c:v>5.6</c:v>
                </c:pt>
                <c:pt idx="4503">
                  <c:v>4.7</c:v>
                </c:pt>
                <c:pt idx="4504">
                  <c:v>6</c:v>
                </c:pt>
                <c:pt idx="4505">
                  <c:v>5.5</c:v>
                </c:pt>
                <c:pt idx="4506">
                  <c:v>7.1</c:v>
                </c:pt>
                <c:pt idx="4507">
                  <c:v>7.5</c:v>
                </c:pt>
                <c:pt idx="4508">
                  <c:v>10.199999999999999</c:v>
                </c:pt>
                <c:pt idx="4509">
                  <c:v>12.8</c:v>
                </c:pt>
                <c:pt idx="4510">
                  <c:v>12.6</c:v>
                </c:pt>
                <c:pt idx="4511">
                  <c:v>11.8</c:v>
                </c:pt>
                <c:pt idx="4512">
                  <c:v>11.3</c:v>
                </c:pt>
                <c:pt idx="4513">
                  <c:v>10.4</c:v>
                </c:pt>
                <c:pt idx="4514">
                  <c:v>11.2</c:v>
                </c:pt>
                <c:pt idx="4515">
                  <c:v>12.7</c:v>
                </c:pt>
                <c:pt idx="4516">
                  <c:v>11.9</c:v>
                </c:pt>
                <c:pt idx="4517">
                  <c:v>12</c:v>
                </c:pt>
                <c:pt idx="4518">
                  <c:v>8.1999999999999993</c:v>
                </c:pt>
                <c:pt idx="4519">
                  <c:v>7</c:v>
                </c:pt>
                <c:pt idx="4520">
                  <c:v>8</c:v>
                </c:pt>
                <c:pt idx="4521">
                  <c:v>6.9</c:v>
                </c:pt>
                <c:pt idx="4522">
                  <c:v>6.4</c:v>
                </c:pt>
                <c:pt idx="4523">
                  <c:v>6</c:v>
                </c:pt>
                <c:pt idx="4524">
                  <c:v>5.9</c:v>
                </c:pt>
                <c:pt idx="4525">
                  <c:v>5.4</c:v>
                </c:pt>
                <c:pt idx="4526">
                  <c:v>4.9000000000000004</c:v>
                </c:pt>
                <c:pt idx="4527">
                  <c:v>4.7</c:v>
                </c:pt>
                <c:pt idx="4528">
                  <c:v>4.5999999999999996</c:v>
                </c:pt>
                <c:pt idx="4529">
                  <c:v>4.5</c:v>
                </c:pt>
                <c:pt idx="4530">
                  <c:v>4.5</c:v>
                </c:pt>
                <c:pt idx="4531">
                  <c:v>4.5</c:v>
                </c:pt>
                <c:pt idx="4532">
                  <c:v>4.5</c:v>
                </c:pt>
                <c:pt idx="4533">
                  <c:v>4.9000000000000004</c:v>
                </c:pt>
                <c:pt idx="4534">
                  <c:v>4.9000000000000004</c:v>
                </c:pt>
                <c:pt idx="4535">
                  <c:v>4.5999999999999996</c:v>
                </c:pt>
                <c:pt idx="4536">
                  <c:v>4.7</c:v>
                </c:pt>
                <c:pt idx="4537">
                  <c:v>4.9000000000000004</c:v>
                </c:pt>
                <c:pt idx="4538">
                  <c:v>4.8</c:v>
                </c:pt>
                <c:pt idx="4539">
                  <c:v>5.3</c:v>
                </c:pt>
                <c:pt idx="4540">
                  <c:v>7.5</c:v>
                </c:pt>
                <c:pt idx="4541">
                  <c:v>7.7</c:v>
                </c:pt>
                <c:pt idx="4542">
                  <c:v>8.5</c:v>
                </c:pt>
                <c:pt idx="4543">
                  <c:v>8.1999999999999993</c:v>
                </c:pt>
                <c:pt idx="4544">
                  <c:v>6.1</c:v>
                </c:pt>
                <c:pt idx="4545">
                  <c:v>6.3</c:v>
                </c:pt>
                <c:pt idx="4546">
                  <c:v>5.7</c:v>
                </c:pt>
                <c:pt idx="4547">
                  <c:v>7.3</c:v>
                </c:pt>
                <c:pt idx="4548">
                  <c:v>8</c:v>
                </c:pt>
                <c:pt idx="4549">
                  <c:v>7.7</c:v>
                </c:pt>
                <c:pt idx="4550">
                  <c:v>7.8</c:v>
                </c:pt>
                <c:pt idx="4551">
                  <c:v>8.6999999999999993</c:v>
                </c:pt>
                <c:pt idx="4552">
                  <c:v>9.6999999999999993</c:v>
                </c:pt>
                <c:pt idx="4553">
                  <c:v>9.8000000000000007</c:v>
                </c:pt>
                <c:pt idx="4554">
                  <c:v>8.4</c:v>
                </c:pt>
                <c:pt idx="4555">
                  <c:v>6.6</c:v>
                </c:pt>
                <c:pt idx="4556">
                  <c:v>6.3</c:v>
                </c:pt>
                <c:pt idx="4557">
                  <c:v>5.4</c:v>
                </c:pt>
                <c:pt idx="4558">
                  <c:v>5.2</c:v>
                </c:pt>
                <c:pt idx="4559">
                  <c:v>4.9000000000000004</c:v>
                </c:pt>
                <c:pt idx="4560">
                  <c:v>4.9000000000000004</c:v>
                </c:pt>
                <c:pt idx="4561">
                  <c:v>4.5999999999999996</c:v>
                </c:pt>
                <c:pt idx="4562">
                  <c:v>5.4</c:v>
                </c:pt>
                <c:pt idx="4563">
                  <c:v>5.6</c:v>
                </c:pt>
                <c:pt idx="4564">
                  <c:v>6.6</c:v>
                </c:pt>
                <c:pt idx="4565">
                  <c:v>7.7</c:v>
                </c:pt>
                <c:pt idx="4566">
                  <c:v>6.2</c:v>
                </c:pt>
                <c:pt idx="4567">
                  <c:v>5.5</c:v>
                </c:pt>
                <c:pt idx="4568">
                  <c:v>4.4000000000000004</c:v>
                </c:pt>
                <c:pt idx="4569">
                  <c:v>3.9</c:v>
                </c:pt>
                <c:pt idx="4570">
                  <c:v>4.4000000000000004</c:v>
                </c:pt>
                <c:pt idx="4571">
                  <c:v>4.8</c:v>
                </c:pt>
                <c:pt idx="4572">
                  <c:v>4.9000000000000004</c:v>
                </c:pt>
                <c:pt idx="4573">
                  <c:v>5.6</c:v>
                </c:pt>
                <c:pt idx="4574">
                  <c:v>4.8</c:v>
                </c:pt>
                <c:pt idx="4575">
                  <c:v>4.3</c:v>
                </c:pt>
                <c:pt idx="4576">
                  <c:v>4.3</c:v>
                </c:pt>
                <c:pt idx="4577">
                  <c:v>3.7</c:v>
                </c:pt>
                <c:pt idx="4578">
                  <c:v>4.9000000000000004</c:v>
                </c:pt>
                <c:pt idx="4579">
                  <c:v>5.6</c:v>
                </c:pt>
                <c:pt idx="4580">
                  <c:v>6</c:v>
                </c:pt>
                <c:pt idx="4581">
                  <c:v>5.7</c:v>
                </c:pt>
                <c:pt idx="4582">
                  <c:v>5</c:v>
                </c:pt>
                <c:pt idx="4583">
                  <c:v>4.2</c:v>
                </c:pt>
                <c:pt idx="4584">
                  <c:v>3.4</c:v>
                </c:pt>
                <c:pt idx="4585">
                  <c:v>3.7</c:v>
                </c:pt>
                <c:pt idx="4586">
                  <c:v>3.8</c:v>
                </c:pt>
                <c:pt idx="4587">
                  <c:v>4.8</c:v>
                </c:pt>
                <c:pt idx="4588">
                  <c:v>4.9000000000000004</c:v>
                </c:pt>
                <c:pt idx="4589">
                  <c:v>5.3</c:v>
                </c:pt>
                <c:pt idx="4590">
                  <c:v>4.4000000000000004</c:v>
                </c:pt>
                <c:pt idx="4591">
                  <c:v>4.3</c:v>
                </c:pt>
                <c:pt idx="4592">
                  <c:v>3.9</c:v>
                </c:pt>
                <c:pt idx="4593">
                  <c:v>2.9</c:v>
                </c:pt>
                <c:pt idx="4594">
                  <c:v>4.2</c:v>
                </c:pt>
                <c:pt idx="4595">
                  <c:v>4.5999999999999996</c:v>
                </c:pt>
                <c:pt idx="4596">
                  <c:v>4.5999999999999996</c:v>
                </c:pt>
                <c:pt idx="4597">
                  <c:v>5.2</c:v>
                </c:pt>
                <c:pt idx="4598">
                  <c:v>4.9000000000000004</c:v>
                </c:pt>
                <c:pt idx="4599">
                  <c:v>2.6</c:v>
                </c:pt>
                <c:pt idx="4600">
                  <c:v>3</c:v>
                </c:pt>
                <c:pt idx="4601">
                  <c:v>4.5</c:v>
                </c:pt>
                <c:pt idx="4602">
                  <c:v>5.2</c:v>
                </c:pt>
                <c:pt idx="4603">
                  <c:v>7.1</c:v>
                </c:pt>
                <c:pt idx="4604">
                  <c:v>9.4</c:v>
                </c:pt>
                <c:pt idx="4605">
                  <c:v>9.5</c:v>
                </c:pt>
                <c:pt idx="4606">
                  <c:v>6.8</c:v>
                </c:pt>
                <c:pt idx="4607">
                  <c:v>6.2</c:v>
                </c:pt>
                <c:pt idx="4608">
                  <c:v>4</c:v>
                </c:pt>
                <c:pt idx="4609">
                  <c:v>3.5</c:v>
                </c:pt>
                <c:pt idx="4610">
                  <c:v>5.3</c:v>
                </c:pt>
                <c:pt idx="4611">
                  <c:v>8.3000000000000007</c:v>
                </c:pt>
                <c:pt idx="4612">
                  <c:v>9.6</c:v>
                </c:pt>
                <c:pt idx="4613">
                  <c:v>8.8000000000000007</c:v>
                </c:pt>
                <c:pt idx="4614">
                  <c:v>7.5</c:v>
                </c:pt>
                <c:pt idx="4615">
                  <c:v>7.1</c:v>
                </c:pt>
                <c:pt idx="4616">
                  <c:v>1.6</c:v>
                </c:pt>
                <c:pt idx="4617">
                  <c:v>0.7</c:v>
                </c:pt>
                <c:pt idx="4618">
                  <c:v>5</c:v>
                </c:pt>
                <c:pt idx="4619">
                  <c:v>8</c:v>
                </c:pt>
                <c:pt idx="4620">
                  <c:v>7.9</c:v>
                </c:pt>
                <c:pt idx="4621">
                  <c:v>9</c:v>
                </c:pt>
                <c:pt idx="4622">
                  <c:v>7.2</c:v>
                </c:pt>
                <c:pt idx="4623">
                  <c:v>3.2</c:v>
                </c:pt>
                <c:pt idx="4624">
                  <c:v>2.2999999999999998</c:v>
                </c:pt>
                <c:pt idx="4625">
                  <c:v>3.8</c:v>
                </c:pt>
                <c:pt idx="4626">
                  <c:v>4.4000000000000004</c:v>
                </c:pt>
                <c:pt idx="4627">
                  <c:v>6.1</c:v>
                </c:pt>
                <c:pt idx="4628">
                  <c:v>7.1</c:v>
                </c:pt>
                <c:pt idx="4629">
                  <c:v>5.5</c:v>
                </c:pt>
                <c:pt idx="4630">
                  <c:v>4.9000000000000004</c:v>
                </c:pt>
                <c:pt idx="4631">
                  <c:v>4.9000000000000004</c:v>
                </c:pt>
                <c:pt idx="4632">
                  <c:v>4.3</c:v>
                </c:pt>
                <c:pt idx="4633">
                  <c:v>4.0999999999999996</c:v>
                </c:pt>
                <c:pt idx="4634">
                  <c:v>4</c:v>
                </c:pt>
                <c:pt idx="4635">
                  <c:v>4.2</c:v>
                </c:pt>
                <c:pt idx="4636">
                  <c:v>4.8</c:v>
                </c:pt>
                <c:pt idx="4637">
                  <c:v>4.3</c:v>
                </c:pt>
                <c:pt idx="4638">
                  <c:v>3.6</c:v>
                </c:pt>
                <c:pt idx="4639">
                  <c:v>3.9</c:v>
                </c:pt>
                <c:pt idx="4640">
                  <c:v>3.4</c:v>
                </c:pt>
                <c:pt idx="4641">
                  <c:v>3.2</c:v>
                </c:pt>
                <c:pt idx="4642">
                  <c:v>3.4</c:v>
                </c:pt>
                <c:pt idx="4643">
                  <c:v>4.5</c:v>
                </c:pt>
                <c:pt idx="4644">
                  <c:v>4.3</c:v>
                </c:pt>
                <c:pt idx="4645">
                  <c:v>3.5</c:v>
                </c:pt>
                <c:pt idx="4646">
                  <c:v>2.5</c:v>
                </c:pt>
                <c:pt idx="4647">
                  <c:v>1.9</c:v>
                </c:pt>
                <c:pt idx="4648">
                  <c:v>-0.1</c:v>
                </c:pt>
                <c:pt idx="4649">
                  <c:v>0.5</c:v>
                </c:pt>
                <c:pt idx="4650">
                  <c:v>3.1</c:v>
                </c:pt>
                <c:pt idx="4651">
                  <c:v>2.9</c:v>
                </c:pt>
                <c:pt idx="4652">
                  <c:v>3.9</c:v>
                </c:pt>
                <c:pt idx="4653">
                  <c:v>4.0999999999999996</c:v>
                </c:pt>
                <c:pt idx="4654">
                  <c:v>3.9</c:v>
                </c:pt>
                <c:pt idx="4655">
                  <c:v>3.6</c:v>
                </c:pt>
                <c:pt idx="4656">
                  <c:v>3.3</c:v>
                </c:pt>
                <c:pt idx="4657">
                  <c:v>3.4</c:v>
                </c:pt>
                <c:pt idx="4658">
                  <c:v>3.5</c:v>
                </c:pt>
                <c:pt idx="4659">
                  <c:v>3.4</c:v>
                </c:pt>
                <c:pt idx="4660">
                  <c:v>5</c:v>
                </c:pt>
                <c:pt idx="4661">
                  <c:v>4.4000000000000004</c:v>
                </c:pt>
                <c:pt idx="4662">
                  <c:v>1.8</c:v>
                </c:pt>
                <c:pt idx="4663">
                  <c:v>0.4</c:v>
                </c:pt>
                <c:pt idx="4664">
                  <c:v>0.7</c:v>
                </c:pt>
                <c:pt idx="4665">
                  <c:v>0.6</c:v>
                </c:pt>
                <c:pt idx="4666">
                  <c:v>1.6</c:v>
                </c:pt>
                <c:pt idx="4667">
                  <c:v>4.2</c:v>
                </c:pt>
                <c:pt idx="4668">
                  <c:v>5.3</c:v>
                </c:pt>
                <c:pt idx="4669">
                  <c:v>5.5</c:v>
                </c:pt>
                <c:pt idx="4670">
                  <c:v>3.5</c:v>
                </c:pt>
                <c:pt idx="4671">
                  <c:v>2.1</c:v>
                </c:pt>
                <c:pt idx="4672">
                  <c:v>1</c:v>
                </c:pt>
                <c:pt idx="4673">
                  <c:v>-0.4</c:v>
                </c:pt>
                <c:pt idx="4674">
                  <c:v>-0.5</c:v>
                </c:pt>
                <c:pt idx="4675">
                  <c:v>2.6</c:v>
                </c:pt>
                <c:pt idx="4676">
                  <c:v>4.3</c:v>
                </c:pt>
                <c:pt idx="4677">
                  <c:v>4.5999999999999996</c:v>
                </c:pt>
                <c:pt idx="4678">
                  <c:v>2.4</c:v>
                </c:pt>
                <c:pt idx="4679">
                  <c:v>0.7</c:v>
                </c:pt>
                <c:pt idx="4680">
                  <c:v>-0.6</c:v>
                </c:pt>
                <c:pt idx="4681">
                  <c:v>-1.5</c:v>
                </c:pt>
                <c:pt idx="4682">
                  <c:v>1.5</c:v>
                </c:pt>
                <c:pt idx="4683">
                  <c:v>2.9</c:v>
                </c:pt>
                <c:pt idx="4684">
                  <c:v>3.5</c:v>
                </c:pt>
                <c:pt idx="4685">
                  <c:v>3.3</c:v>
                </c:pt>
                <c:pt idx="4686">
                  <c:v>1.6</c:v>
                </c:pt>
                <c:pt idx="4687">
                  <c:v>0.4</c:v>
                </c:pt>
                <c:pt idx="4688">
                  <c:v>0.7</c:v>
                </c:pt>
                <c:pt idx="4689">
                  <c:v>-0.1</c:v>
                </c:pt>
                <c:pt idx="4690">
                  <c:v>1.8</c:v>
                </c:pt>
                <c:pt idx="4691">
                  <c:v>3.1</c:v>
                </c:pt>
                <c:pt idx="4692">
                  <c:v>4.4000000000000004</c:v>
                </c:pt>
                <c:pt idx="4693">
                  <c:v>4.8</c:v>
                </c:pt>
                <c:pt idx="4694">
                  <c:v>2.7</c:v>
                </c:pt>
                <c:pt idx="4695">
                  <c:v>4.7</c:v>
                </c:pt>
                <c:pt idx="4696">
                  <c:v>4.5999999999999996</c:v>
                </c:pt>
                <c:pt idx="4697">
                  <c:v>4.5</c:v>
                </c:pt>
                <c:pt idx="4698">
                  <c:v>2.4</c:v>
                </c:pt>
                <c:pt idx="4699">
                  <c:v>3</c:v>
                </c:pt>
                <c:pt idx="4700">
                  <c:v>3.8</c:v>
                </c:pt>
                <c:pt idx="4701">
                  <c:v>3.3</c:v>
                </c:pt>
                <c:pt idx="4702">
                  <c:v>2.6</c:v>
                </c:pt>
                <c:pt idx="4703">
                  <c:v>2.5</c:v>
                </c:pt>
                <c:pt idx="4704">
                  <c:v>1.9</c:v>
                </c:pt>
                <c:pt idx="4705">
                  <c:v>2.2999999999999998</c:v>
                </c:pt>
                <c:pt idx="4706">
                  <c:v>3.1</c:v>
                </c:pt>
                <c:pt idx="4707">
                  <c:v>4</c:v>
                </c:pt>
                <c:pt idx="4708">
                  <c:v>3.6</c:v>
                </c:pt>
                <c:pt idx="4709">
                  <c:v>3.9</c:v>
                </c:pt>
                <c:pt idx="4710">
                  <c:v>4.4000000000000004</c:v>
                </c:pt>
                <c:pt idx="4711">
                  <c:v>2.7</c:v>
                </c:pt>
                <c:pt idx="4712">
                  <c:v>3.2</c:v>
                </c:pt>
                <c:pt idx="4713">
                  <c:v>4.4000000000000004</c:v>
                </c:pt>
                <c:pt idx="4714">
                  <c:v>5.2</c:v>
                </c:pt>
                <c:pt idx="4715">
                  <c:v>5.6</c:v>
                </c:pt>
                <c:pt idx="4716">
                  <c:v>5.6</c:v>
                </c:pt>
                <c:pt idx="4717">
                  <c:v>5.2</c:v>
                </c:pt>
                <c:pt idx="4718">
                  <c:v>6.1</c:v>
                </c:pt>
                <c:pt idx="4719">
                  <c:v>5.8</c:v>
                </c:pt>
                <c:pt idx="4720">
                  <c:v>6.1</c:v>
                </c:pt>
                <c:pt idx="4721">
                  <c:v>6.2</c:v>
                </c:pt>
                <c:pt idx="4722">
                  <c:v>6.3</c:v>
                </c:pt>
                <c:pt idx="4723">
                  <c:v>6.2</c:v>
                </c:pt>
                <c:pt idx="4724">
                  <c:v>6.3</c:v>
                </c:pt>
                <c:pt idx="4725">
                  <c:v>6.8</c:v>
                </c:pt>
                <c:pt idx="4726">
                  <c:v>6.1</c:v>
                </c:pt>
                <c:pt idx="4727">
                  <c:v>5.7</c:v>
                </c:pt>
                <c:pt idx="4728">
                  <c:v>5.4</c:v>
                </c:pt>
                <c:pt idx="4729">
                  <c:v>4.5999999999999996</c:v>
                </c:pt>
                <c:pt idx="4730">
                  <c:v>4.7</c:v>
                </c:pt>
                <c:pt idx="4731">
                  <c:v>4.2</c:v>
                </c:pt>
                <c:pt idx="4732">
                  <c:v>4.4000000000000004</c:v>
                </c:pt>
                <c:pt idx="4733">
                  <c:v>4.4000000000000004</c:v>
                </c:pt>
                <c:pt idx="4734">
                  <c:v>4</c:v>
                </c:pt>
                <c:pt idx="4735">
                  <c:v>3.7</c:v>
                </c:pt>
                <c:pt idx="4736">
                  <c:v>3.4</c:v>
                </c:pt>
                <c:pt idx="4737">
                  <c:v>3.1</c:v>
                </c:pt>
                <c:pt idx="4738">
                  <c:v>3.4</c:v>
                </c:pt>
                <c:pt idx="4739">
                  <c:v>3.9</c:v>
                </c:pt>
                <c:pt idx="4740">
                  <c:v>4</c:v>
                </c:pt>
                <c:pt idx="4741">
                  <c:v>4.4000000000000004</c:v>
                </c:pt>
                <c:pt idx="4742">
                  <c:v>4.8</c:v>
                </c:pt>
                <c:pt idx="4743">
                  <c:v>4.8</c:v>
                </c:pt>
                <c:pt idx="4744">
                  <c:v>5.0999999999999996</c:v>
                </c:pt>
                <c:pt idx="4745">
                  <c:v>4.5999999999999996</c:v>
                </c:pt>
                <c:pt idx="4746">
                  <c:v>3.8</c:v>
                </c:pt>
                <c:pt idx="4747">
                  <c:v>4.0999999999999996</c:v>
                </c:pt>
                <c:pt idx="4748">
                  <c:v>4.5999999999999996</c:v>
                </c:pt>
                <c:pt idx="4749">
                  <c:v>4.5999999999999996</c:v>
                </c:pt>
                <c:pt idx="4750">
                  <c:v>3.4</c:v>
                </c:pt>
                <c:pt idx="4751">
                  <c:v>3.6</c:v>
                </c:pt>
                <c:pt idx="4752">
                  <c:v>2.6</c:v>
                </c:pt>
                <c:pt idx="4753">
                  <c:v>1.8</c:v>
                </c:pt>
                <c:pt idx="4754">
                  <c:v>1.5</c:v>
                </c:pt>
                <c:pt idx="4755">
                  <c:v>2.4</c:v>
                </c:pt>
                <c:pt idx="4756">
                  <c:v>2.7</c:v>
                </c:pt>
                <c:pt idx="4757">
                  <c:v>2.8</c:v>
                </c:pt>
                <c:pt idx="4758">
                  <c:v>1.8</c:v>
                </c:pt>
                <c:pt idx="4759">
                  <c:v>0.6</c:v>
                </c:pt>
                <c:pt idx="4760">
                  <c:v>0</c:v>
                </c:pt>
                <c:pt idx="4761">
                  <c:v>1.2</c:v>
                </c:pt>
                <c:pt idx="4762">
                  <c:v>0.6</c:v>
                </c:pt>
                <c:pt idx="4763">
                  <c:v>2.9</c:v>
                </c:pt>
                <c:pt idx="4764">
                  <c:v>3.7</c:v>
                </c:pt>
                <c:pt idx="4765">
                  <c:v>3</c:v>
                </c:pt>
                <c:pt idx="4766">
                  <c:v>2.6</c:v>
                </c:pt>
                <c:pt idx="4767">
                  <c:v>2.9</c:v>
                </c:pt>
                <c:pt idx="4768">
                  <c:v>1.9</c:v>
                </c:pt>
                <c:pt idx="4769">
                  <c:v>1</c:v>
                </c:pt>
                <c:pt idx="4770">
                  <c:v>2.2000000000000002</c:v>
                </c:pt>
                <c:pt idx="4771">
                  <c:v>2.2999999999999998</c:v>
                </c:pt>
                <c:pt idx="4772">
                  <c:v>3</c:v>
                </c:pt>
                <c:pt idx="4773">
                  <c:v>3.3</c:v>
                </c:pt>
                <c:pt idx="4774">
                  <c:v>4.0999999999999996</c:v>
                </c:pt>
                <c:pt idx="4775">
                  <c:v>4.4000000000000004</c:v>
                </c:pt>
                <c:pt idx="4776">
                  <c:v>3.7</c:v>
                </c:pt>
                <c:pt idx="4777">
                  <c:v>2.8</c:v>
                </c:pt>
                <c:pt idx="4778">
                  <c:v>0.6</c:v>
                </c:pt>
                <c:pt idx="4779">
                  <c:v>2</c:v>
                </c:pt>
                <c:pt idx="4780">
                  <c:v>3</c:v>
                </c:pt>
                <c:pt idx="4781">
                  <c:v>2.8</c:v>
                </c:pt>
                <c:pt idx="4782">
                  <c:v>2.2000000000000002</c:v>
                </c:pt>
                <c:pt idx="4783">
                  <c:v>2.1</c:v>
                </c:pt>
                <c:pt idx="4784">
                  <c:v>2.1</c:v>
                </c:pt>
                <c:pt idx="4785">
                  <c:v>1.8</c:v>
                </c:pt>
                <c:pt idx="4786">
                  <c:v>1.7</c:v>
                </c:pt>
                <c:pt idx="4787">
                  <c:v>1.6</c:v>
                </c:pt>
                <c:pt idx="4788">
                  <c:v>2.5</c:v>
                </c:pt>
                <c:pt idx="4789">
                  <c:v>2.7</c:v>
                </c:pt>
                <c:pt idx="4790">
                  <c:v>2.4</c:v>
                </c:pt>
                <c:pt idx="4791">
                  <c:v>2.2999999999999998</c:v>
                </c:pt>
                <c:pt idx="4792">
                  <c:v>1.6</c:v>
                </c:pt>
                <c:pt idx="4793">
                  <c:v>2.2999999999999998</c:v>
                </c:pt>
                <c:pt idx="4794">
                  <c:v>2.4</c:v>
                </c:pt>
                <c:pt idx="4795">
                  <c:v>3.1</c:v>
                </c:pt>
                <c:pt idx="4796">
                  <c:v>2.2000000000000002</c:v>
                </c:pt>
                <c:pt idx="4797">
                  <c:v>3</c:v>
                </c:pt>
                <c:pt idx="4798">
                  <c:v>2.6</c:v>
                </c:pt>
                <c:pt idx="4799">
                  <c:v>1.6</c:v>
                </c:pt>
                <c:pt idx="4800">
                  <c:v>1.4</c:v>
                </c:pt>
                <c:pt idx="4801">
                  <c:v>1.2</c:v>
                </c:pt>
                <c:pt idx="4802">
                  <c:v>2.2000000000000002</c:v>
                </c:pt>
                <c:pt idx="4803">
                  <c:v>2.8</c:v>
                </c:pt>
                <c:pt idx="4804">
                  <c:v>3.4</c:v>
                </c:pt>
                <c:pt idx="4805">
                  <c:v>2.8</c:v>
                </c:pt>
                <c:pt idx="4806">
                  <c:v>0.3</c:v>
                </c:pt>
                <c:pt idx="4807">
                  <c:v>0.5</c:v>
                </c:pt>
                <c:pt idx="4808">
                  <c:v>0.1</c:v>
                </c:pt>
                <c:pt idx="4809">
                  <c:v>0.1</c:v>
                </c:pt>
                <c:pt idx="4810">
                  <c:v>-0.1</c:v>
                </c:pt>
                <c:pt idx="4811">
                  <c:v>0.7</c:v>
                </c:pt>
                <c:pt idx="4812">
                  <c:v>1.1000000000000001</c:v>
                </c:pt>
                <c:pt idx="4813">
                  <c:v>1.1000000000000001</c:v>
                </c:pt>
                <c:pt idx="4814">
                  <c:v>-1.7</c:v>
                </c:pt>
                <c:pt idx="4815">
                  <c:v>-2.6</c:v>
                </c:pt>
                <c:pt idx="4816">
                  <c:v>-0.5</c:v>
                </c:pt>
                <c:pt idx="4817">
                  <c:v>-2.4</c:v>
                </c:pt>
                <c:pt idx="4818">
                  <c:v>-3.4</c:v>
                </c:pt>
                <c:pt idx="4819">
                  <c:v>1</c:v>
                </c:pt>
                <c:pt idx="4820">
                  <c:v>1.9</c:v>
                </c:pt>
                <c:pt idx="4821">
                  <c:v>0.5</c:v>
                </c:pt>
                <c:pt idx="4822">
                  <c:v>-0.8</c:v>
                </c:pt>
                <c:pt idx="4823">
                  <c:v>-1.8</c:v>
                </c:pt>
                <c:pt idx="4824">
                  <c:v>-2.2999999999999998</c:v>
                </c:pt>
                <c:pt idx="4825">
                  <c:v>-2</c:v>
                </c:pt>
                <c:pt idx="4826">
                  <c:v>-0.8</c:v>
                </c:pt>
                <c:pt idx="4827">
                  <c:v>1.1000000000000001</c:v>
                </c:pt>
                <c:pt idx="4828">
                  <c:v>1.7</c:v>
                </c:pt>
                <c:pt idx="4829">
                  <c:v>0.6</c:v>
                </c:pt>
                <c:pt idx="4830">
                  <c:v>0.2</c:v>
                </c:pt>
                <c:pt idx="4831">
                  <c:v>-0.8</c:v>
                </c:pt>
                <c:pt idx="4832">
                  <c:v>0.5</c:v>
                </c:pt>
                <c:pt idx="4833">
                  <c:v>1.8</c:v>
                </c:pt>
                <c:pt idx="4834">
                  <c:v>4.3</c:v>
                </c:pt>
                <c:pt idx="4835">
                  <c:v>5.3</c:v>
                </c:pt>
                <c:pt idx="4836">
                  <c:v>4.4000000000000004</c:v>
                </c:pt>
                <c:pt idx="4837">
                  <c:v>5.4</c:v>
                </c:pt>
                <c:pt idx="4838">
                  <c:v>5.6</c:v>
                </c:pt>
                <c:pt idx="4839">
                  <c:v>5.2</c:v>
                </c:pt>
                <c:pt idx="4840">
                  <c:v>4.5</c:v>
                </c:pt>
                <c:pt idx="4841">
                  <c:v>4.8</c:v>
                </c:pt>
                <c:pt idx="4842">
                  <c:v>5.4</c:v>
                </c:pt>
                <c:pt idx="4843">
                  <c:v>7.3</c:v>
                </c:pt>
                <c:pt idx="4844">
                  <c:v>8.5</c:v>
                </c:pt>
                <c:pt idx="4845">
                  <c:v>6.7</c:v>
                </c:pt>
                <c:pt idx="4846">
                  <c:v>6.1</c:v>
                </c:pt>
                <c:pt idx="4847">
                  <c:v>5.4</c:v>
                </c:pt>
                <c:pt idx="4848">
                  <c:v>4.5999999999999996</c:v>
                </c:pt>
                <c:pt idx="4849">
                  <c:v>5.8</c:v>
                </c:pt>
                <c:pt idx="4850">
                  <c:v>5.6</c:v>
                </c:pt>
                <c:pt idx="4851">
                  <c:v>7.9</c:v>
                </c:pt>
                <c:pt idx="4852">
                  <c:v>6.7</c:v>
                </c:pt>
                <c:pt idx="4853">
                  <c:v>6.2</c:v>
                </c:pt>
                <c:pt idx="4854">
                  <c:v>6.1</c:v>
                </c:pt>
                <c:pt idx="4855">
                  <c:v>5.6</c:v>
                </c:pt>
                <c:pt idx="4856">
                  <c:v>5.7</c:v>
                </c:pt>
                <c:pt idx="4857">
                  <c:v>4.3</c:v>
                </c:pt>
                <c:pt idx="4858">
                  <c:v>4.0999999999999996</c:v>
                </c:pt>
                <c:pt idx="4859">
                  <c:v>4.5999999999999996</c:v>
                </c:pt>
                <c:pt idx="4860">
                  <c:v>5.3</c:v>
                </c:pt>
                <c:pt idx="4861">
                  <c:v>5.9</c:v>
                </c:pt>
                <c:pt idx="4862">
                  <c:v>5</c:v>
                </c:pt>
                <c:pt idx="4863">
                  <c:v>4.3</c:v>
                </c:pt>
                <c:pt idx="4864">
                  <c:v>4.5</c:v>
                </c:pt>
                <c:pt idx="4865">
                  <c:v>3.9</c:v>
                </c:pt>
                <c:pt idx="4866">
                  <c:v>5</c:v>
                </c:pt>
                <c:pt idx="4867">
                  <c:v>4.8</c:v>
                </c:pt>
                <c:pt idx="4868">
                  <c:v>4.9000000000000004</c:v>
                </c:pt>
                <c:pt idx="4869">
                  <c:v>4.4000000000000004</c:v>
                </c:pt>
                <c:pt idx="4870">
                  <c:v>4.0999999999999996</c:v>
                </c:pt>
                <c:pt idx="4871">
                  <c:v>2.5</c:v>
                </c:pt>
                <c:pt idx="4872">
                  <c:v>2</c:v>
                </c:pt>
                <c:pt idx="4873">
                  <c:v>3.1</c:v>
                </c:pt>
                <c:pt idx="4874">
                  <c:v>4.3</c:v>
                </c:pt>
                <c:pt idx="4875">
                  <c:v>3.5</c:v>
                </c:pt>
                <c:pt idx="4876">
                  <c:v>2.6</c:v>
                </c:pt>
                <c:pt idx="4877">
                  <c:v>2.6</c:v>
                </c:pt>
                <c:pt idx="4878">
                  <c:v>2</c:v>
                </c:pt>
                <c:pt idx="4879">
                  <c:v>2.7</c:v>
                </c:pt>
                <c:pt idx="4880">
                  <c:v>2.2000000000000002</c:v>
                </c:pt>
                <c:pt idx="4881">
                  <c:v>3.2</c:v>
                </c:pt>
                <c:pt idx="4882">
                  <c:v>2.8</c:v>
                </c:pt>
                <c:pt idx="4883">
                  <c:v>1.3</c:v>
                </c:pt>
                <c:pt idx="4884">
                  <c:v>1.5</c:v>
                </c:pt>
                <c:pt idx="4885">
                  <c:v>1.1000000000000001</c:v>
                </c:pt>
                <c:pt idx="4886">
                  <c:v>1.1000000000000001</c:v>
                </c:pt>
                <c:pt idx="4887">
                  <c:v>-0.3</c:v>
                </c:pt>
                <c:pt idx="4888">
                  <c:v>-0.5</c:v>
                </c:pt>
                <c:pt idx="4889">
                  <c:v>0.3</c:v>
                </c:pt>
                <c:pt idx="4890">
                  <c:v>1</c:v>
                </c:pt>
                <c:pt idx="4891">
                  <c:v>0.5</c:v>
                </c:pt>
                <c:pt idx="4892">
                  <c:v>-0.2</c:v>
                </c:pt>
                <c:pt idx="4893">
                  <c:v>-0.5</c:v>
                </c:pt>
                <c:pt idx="4894">
                  <c:v>-0.3</c:v>
                </c:pt>
                <c:pt idx="4895">
                  <c:v>-1</c:v>
                </c:pt>
                <c:pt idx="4896">
                  <c:v>-1.4</c:v>
                </c:pt>
                <c:pt idx="4897">
                  <c:v>-1.2</c:v>
                </c:pt>
                <c:pt idx="4898">
                  <c:v>-0.2</c:v>
                </c:pt>
                <c:pt idx="4899">
                  <c:v>-0.4</c:v>
                </c:pt>
                <c:pt idx="4900">
                  <c:v>-1.2</c:v>
                </c:pt>
                <c:pt idx="4901">
                  <c:v>-1</c:v>
                </c:pt>
                <c:pt idx="4902">
                  <c:v>1.1000000000000001</c:v>
                </c:pt>
                <c:pt idx="4903">
                  <c:v>2.6</c:v>
                </c:pt>
                <c:pt idx="4904">
                  <c:v>2.1</c:v>
                </c:pt>
                <c:pt idx="4905">
                  <c:v>0.4</c:v>
                </c:pt>
                <c:pt idx="4906">
                  <c:v>1.3</c:v>
                </c:pt>
                <c:pt idx="4907">
                  <c:v>1.4</c:v>
                </c:pt>
                <c:pt idx="4908">
                  <c:v>2</c:v>
                </c:pt>
                <c:pt idx="4909">
                  <c:v>1.5</c:v>
                </c:pt>
                <c:pt idx="4910">
                  <c:v>1.7</c:v>
                </c:pt>
                <c:pt idx="4911">
                  <c:v>1.9</c:v>
                </c:pt>
                <c:pt idx="4912">
                  <c:v>1.2</c:v>
                </c:pt>
                <c:pt idx="4913">
                  <c:v>1.5</c:v>
                </c:pt>
                <c:pt idx="4914">
                  <c:v>0.8</c:v>
                </c:pt>
                <c:pt idx="4915">
                  <c:v>-0.8</c:v>
                </c:pt>
                <c:pt idx="4916">
                  <c:v>-1</c:v>
                </c:pt>
                <c:pt idx="4917">
                  <c:v>-3.4</c:v>
                </c:pt>
                <c:pt idx="4918">
                  <c:v>-4.0999999999999996</c:v>
                </c:pt>
                <c:pt idx="4919">
                  <c:v>-3.9</c:v>
                </c:pt>
                <c:pt idx="4920">
                  <c:v>-3.6</c:v>
                </c:pt>
                <c:pt idx="4921">
                  <c:v>-2</c:v>
                </c:pt>
                <c:pt idx="4922">
                  <c:v>-3.1</c:v>
                </c:pt>
                <c:pt idx="4923">
                  <c:v>-3.8</c:v>
                </c:pt>
                <c:pt idx="4924">
                  <c:v>-4.4000000000000004</c:v>
                </c:pt>
                <c:pt idx="4925">
                  <c:v>-4.4000000000000004</c:v>
                </c:pt>
                <c:pt idx="4926">
                  <c:v>-4</c:v>
                </c:pt>
                <c:pt idx="4927">
                  <c:v>-4</c:v>
                </c:pt>
                <c:pt idx="4928">
                  <c:v>-3.7</c:v>
                </c:pt>
                <c:pt idx="4929">
                  <c:v>-3</c:v>
                </c:pt>
                <c:pt idx="4930">
                  <c:v>-2.5</c:v>
                </c:pt>
                <c:pt idx="4931">
                  <c:v>-2.4</c:v>
                </c:pt>
                <c:pt idx="4932">
                  <c:v>-3</c:v>
                </c:pt>
                <c:pt idx="4933">
                  <c:v>-3.1</c:v>
                </c:pt>
                <c:pt idx="4934">
                  <c:v>-4.4000000000000004</c:v>
                </c:pt>
                <c:pt idx="4935">
                  <c:v>-6</c:v>
                </c:pt>
                <c:pt idx="4936">
                  <c:v>-7.1</c:v>
                </c:pt>
                <c:pt idx="4937">
                  <c:v>-2.8</c:v>
                </c:pt>
                <c:pt idx="4938">
                  <c:v>-1.9</c:v>
                </c:pt>
                <c:pt idx="4939">
                  <c:v>-2.2999999999999998</c:v>
                </c:pt>
                <c:pt idx="4940">
                  <c:v>-5.6</c:v>
                </c:pt>
                <c:pt idx="4941">
                  <c:v>-4.7</c:v>
                </c:pt>
                <c:pt idx="4942">
                  <c:v>-5</c:v>
                </c:pt>
                <c:pt idx="4943">
                  <c:v>-4.5</c:v>
                </c:pt>
                <c:pt idx="4944">
                  <c:v>-4.5</c:v>
                </c:pt>
                <c:pt idx="4945">
                  <c:v>-3.8</c:v>
                </c:pt>
                <c:pt idx="4946">
                  <c:v>-2.9</c:v>
                </c:pt>
                <c:pt idx="4947">
                  <c:v>-3.6</c:v>
                </c:pt>
                <c:pt idx="4948">
                  <c:v>-4.4000000000000004</c:v>
                </c:pt>
                <c:pt idx="4949">
                  <c:v>-4.7</c:v>
                </c:pt>
                <c:pt idx="4950">
                  <c:v>-5.7</c:v>
                </c:pt>
                <c:pt idx="4951">
                  <c:v>-5.5</c:v>
                </c:pt>
                <c:pt idx="4952">
                  <c:v>-5.6</c:v>
                </c:pt>
                <c:pt idx="4953">
                  <c:v>-5.6</c:v>
                </c:pt>
                <c:pt idx="4954">
                  <c:v>-6.4</c:v>
                </c:pt>
                <c:pt idx="4955">
                  <c:v>-6</c:v>
                </c:pt>
                <c:pt idx="4956">
                  <c:v>-5.7</c:v>
                </c:pt>
                <c:pt idx="4957">
                  <c:v>-6.2</c:v>
                </c:pt>
                <c:pt idx="4958">
                  <c:v>-3.8</c:v>
                </c:pt>
                <c:pt idx="4959">
                  <c:v>-1.6</c:v>
                </c:pt>
                <c:pt idx="4960">
                  <c:v>-0.8</c:v>
                </c:pt>
                <c:pt idx="4961">
                  <c:v>-0.5</c:v>
                </c:pt>
                <c:pt idx="4962">
                  <c:v>-0.3</c:v>
                </c:pt>
                <c:pt idx="4963">
                  <c:v>0.1</c:v>
                </c:pt>
                <c:pt idx="4964">
                  <c:v>0</c:v>
                </c:pt>
                <c:pt idx="4965">
                  <c:v>0.1</c:v>
                </c:pt>
                <c:pt idx="4966">
                  <c:v>-0.3</c:v>
                </c:pt>
                <c:pt idx="4967">
                  <c:v>-0.9</c:v>
                </c:pt>
                <c:pt idx="4968">
                  <c:v>-1.7</c:v>
                </c:pt>
                <c:pt idx="4969">
                  <c:v>-0.6</c:v>
                </c:pt>
                <c:pt idx="4970">
                  <c:v>-3.1</c:v>
                </c:pt>
                <c:pt idx="4971">
                  <c:v>-2.2999999999999998</c:v>
                </c:pt>
                <c:pt idx="4972">
                  <c:v>-2.7</c:v>
                </c:pt>
                <c:pt idx="4973">
                  <c:v>-4.8</c:v>
                </c:pt>
                <c:pt idx="4974">
                  <c:v>-3.8</c:v>
                </c:pt>
                <c:pt idx="4975">
                  <c:v>-3.2</c:v>
                </c:pt>
                <c:pt idx="4976">
                  <c:v>-3.1</c:v>
                </c:pt>
                <c:pt idx="4977">
                  <c:v>-3.5</c:v>
                </c:pt>
                <c:pt idx="4978">
                  <c:v>-4.5999999999999996</c:v>
                </c:pt>
                <c:pt idx="4979">
                  <c:v>-4.3</c:v>
                </c:pt>
                <c:pt idx="4980">
                  <c:v>-3.9</c:v>
                </c:pt>
                <c:pt idx="4981">
                  <c:v>-3.2</c:v>
                </c:pt>
                <c:pt idx="4982">
                  <c:v>-4.4000000000000004</c:v>
                </c:pt>
                <c:pt idx="4983">
                  <c:v>-4.2</c:v>
                </c:pt>
                <c:pt idx="4984">
                  <c:v>-3.1</c:v>
                </c:pt>
                <c:pt idx="4985">
                  <c:v>-3.1</c:v>
                </c:pt>
                <c:pt idx="4986">
                  <c:v>-4.8</c:v>
                </c:pt>
                <c:pt idx="4987">
                  <c:v>-3.1</c:v>
                </c:pt>
                <c:pt idx="4988">
                  <c:v>-2.9</c:v>
                </c:pt>
                <c:pt idx="4989">
                  <c:v>-3.1</c:v>
                </c:pt>
                <c:pt idx="4990">
                  <c:v>-3.1</c:v>
                </c:pt>
                <c:pt idx="4991">
                  <c:v>-3.1</c:v>
                </c:pt>
                <c:pt idx="4992">
                  <c:v>-2.6</c:v>
                </c:pt>
                <c:pt idx="4993">
                  <c:v>-2.2999999999999998</c:v>
                </c:pt>
                <c:pt idx="4994">
                  <c:v>-6.9</c:v>
                </c:pt>
                <c:pt idx="4995">
                  <c:v>-9.3000000000000007</c:v>
                </c:pt>
                <c:pt idx="4996">
                  <c:v>-6.6</c:v>
                </c:pt>
                <c:pt idx="4997">
                  <c:v>-10.4</c:v>
                </c:pt>
                <c:pt idx="4998">
                  <c:v>-14.7</c:v>
                </c:pt>
                <c:pt idx="4999">
                  <c:v>-7.8</c:v>
                </c:pt>
                <c:pt idx="5000">
                  <c:v>-17.399999999999999</c:v>
                </c:pt>
                <c:pt idx="5001">
                  <c:v>-14.4</c:v>
                </c:pt>
                <c:pt idx="5002">
                  <c:v>-9</c:v>
                </c:pt>
                <c:pt idx="5003">
                  <c:v>-8.4</c:v>
                </c:pt>
                <c:pt idx="5004">
                  <c:v>-8.3000000000000007</c:v>
                </c:pt>
                <c:pt idx="5005">
                  <c:v>-5</c:v>
                </c:pt>
                <c:pt idx="5006">
                  <c:v>-10.6</c:v>
                </c:pt>
                <c:pt idx="5007">
                  <c:v>-7.9</c:v>
                </c:pt>
                <c:pt idx="5008">
                  <c:v>-5.8</c:v>
                </c:pt>
                <c:pt idx="5009">
                  <c:v>-5.3</c:v>
                </c:pt>
                <c:pt idx="5010">
                  <c:v>-3.6</c:v>
                </c:pt>
                <c:pt idx="5011">
                  <c:v>-7.1</c:v>
                </c:pt>
                <c:pt idx="5012">
                  <c:v>-9.1999999999999993</c:v>
                </c:pt>
                <c:pt idx="5013">
                  <c:v>-12.1</c:v>
                </c:pt>
                <c:pt idx="5014">
                  <c:v>-12.5</c:v>
                </c:pt>
                <c:pt idx="5015">
                  <c:v>-12.1</c:v>
                </c:pt>
                <c:pt idx="5016">
                  <c:v>-13.1</c:v>
                </c:pt>
                <c:pt idx="5017">
                  <c:v>-12.9</c:v>
                </c:pt>
                <c:pt idx="5018">
                  <c:v>-12.5</c:v>
                </c:pt>
                <c:pt idx="5019">
                  <c:v>-13.2</c:v>
                </c:pt>
                <c:pt idx="5020">
                  <c:v>-13.7</c:v>
                </c:pt>
                <c:pt idx="5021">
                  <c:v>-15</c:v>
                </c:pt>
                <c:pt idx="5022">
                  <c:v>-16.2</c:v>
                </c:pt>
                <c:pt idx="5023">
                  <c:v>-14.8</c:v>
                </c:pt>
                <c:pt idx="5024">
                  <c:v>-12.5</c:v>
                </c:pt>
                <c:pt idx="5025">
                  <c:v>-12.1</c:v>
                </c:pt>
                <c:pt idx="5026">
                  <c:v>-11.5</c:v>
                </c:pt>
                <c:pt idx="5027">
                  <c:v>-13.2</c:v>
                </c:pt>
                <c:pt idx="5028">
                  <c:v>-14.3</c:v>
                </c:pt>
                <c:pt idx="5029">
                  <c:v>-19.100000000000001</c:v>
                </c:pt>
                <c:pt idx="5030">
                  <c:v>-21.9</c:v>
                </c:pt>
                <c:pt idx="5031">
                  <c:v>-22.7</c:v>
                </c:pt>
                <c:pt idx="5032">
                  <c:v>-21.9</c:v>
                </c:pt>
                <c:pt idx="5033">
                  <c:v>-20.399999999999999</c:v>
                </c:pt>
                <c:pt idx="5034">
                  <c:v>-15.1</c:v>
                </c:pt>
                <c:pt idx="5035">
                  <c:v>-12.3</c:v>
                </c:pt>
                <c:pt idx="5036">
                  <c:v>-13.6</c:v>
                </c:pt>
                <c:pt idx="5037">
                  <c:v>-14.5</c:v>
                </c:pt>
                <c:pt idx="5038">
                  <c:v>-13.9</c:v>
                </c:pt>
                <c:pt idx="5039">
                  <c:v>-13.7</c:v>
                </c:pt>
                <c:pt idx="5040">
                  <c:v>-12.1</c:v>
                </c:pt>
                <c:pt idx="5041">
                  <c:v>-13</c:v>
                </c:pt>
                <c:pt idx="5042">
                  <c:v>-12.7</c:v>
                </c:pt>
                <c:pt idx="5043">
                  <c:v>-13.3</c:v>
                </c:pt>
                <c:pt idx="5044">
                  <c:v>-14.6</c:v>
                </c:pt>
                <c:pt idx="5045">
                  <c:v>-14</c:v>
                </c:pt>
                <c:pt idx="5046">
                  <c:v>-15.6</c:v>
                </c:pt>
                <c:pt idx="5047">
                  <c:v>-17</c:v>
                </c:pt>
                <c:pt idx="5048">
                  <c:v>-16.2</c:v>
                </c:pt>
                <c:pt idx="5049">
                  <c:v>-10.7</c:v>
                </c:pt>
                <c:pt idx="5050">
                  <c:v>-6.8</c:v>
                </c:pt>
                <c:pt idx="5051">
                  <c:v>-6.2</c:v>
                </c:pt>
                <c:pt idx="5052">
                  <c:v>-6.1</c:v>
                </c:pt>
                <c:pt idx="5053">
                  <c:v>-6.5</c:v>
                </c:pt>
                <c:pt idx="5054">
                  <c:v>-6.5</c:v>
                </c:pt>
                <c:pt idx="5055">
                  <c:v>-6.6</c:v>
                </c:pt>
                <c:pt idx="5056">
                  <c:v>-6.4</c:v>
                </c:pt>
                <c:pt idx="5057">
                  <c:v>-6.7</c:v>
                </c:pt>
                <c:pt idx="5058">
                  <c:v>-10</c:v>
                </c:pt>
                <c:pt idx="5059">
                  <c:v>-16.2</c:v>
                </c:pt>
                <c:pt idx="5060">
                  <c:v>-17.600000000000001</c:v>
                </c:pt>
                <c:pt idx="5061">
                  <c:v>-18</c:v>
                </c:pt>
                <c:pt idx="5062">
                  <c:v>-19</c:v>
                </c:pt>
                <c:pt idx="5063">
                  <c:v>-18.899999999999999</c:v>
                </c:pt>
                <c:pt idx="5064">
                  <c:v>-12.8</c:v>
                </c:pt>
                <c:pt idx="5065">
                  <c:v>-9.5</c:v>
                </c:pt>
                <c:pt idx="5066">
                  <c:v>-10.8</c:v>
                </c:pt>
                <c:pt idx="5067">
                  <c:v>-11</c:v>
                </c:pt>
                <c:pt idx="5068">
                  <c:v>-11.6</c:v>
                </c:pt>
                <c:pt idx="5069">
                  <c:v>-10.3</c:v>
                </c:pt>
                <c:pt idx="5070">
                  <c:v>-4.7</c:v>
                </c:pt>
                <c:pt idx="5071">
                  <c:v>-4.0999999999999996</c:v>
                </c:pt>
                <c:pt idx="5072">
                  <c:v>-4</c:v>
                </c:pt>
                <c:pt idx="5073">
                  <c:v>-4.4000000000000004</c:v>
                </c:pt>
                <c:pt idx="5074">
                  <c:v>-10.7</c:v>
                </c:pt>
                <c:pt idx="5075">
                  <c:v>-9.6</c:v>
                </c:pt>
                <c:pt idx="5076">
                  <c:v>-11.1</c:v>
                </c:pt>
                <c:pt idx="5077">
                  <c:v>-14.6</c:v>
                </c:pt>
                <c:pt idx="5078">
                  <c:v>-15.2</c:v>
                </c:pt>
                <c:pt idx="5079">
                  <c:v>-16.399999999999999</c:v>
                </c:pt>
                <c:pt idx="5080">
                  <c:v>-14.9</c:v>
                </c:pt>
                <c:pt idx="5081">
                  <c:v>-14</c:v>
                </c:pt>
                <c:pt idx="5082">
                  <c:v>-14</c:v>
                </c:pt>
                <c:pt idx="5083">
                  <c:v>-14.9</c:v>
                </c:pt>
                <c:pt idx="5084">
                  <c:v>-14.1</c:v>
                </c:pt>
                <c:pt idx="5085">
                  <c:v>-14.3</c:v>
                </c:pt>
                <c:pt idx="5086">
                  <c:v>-15.4</c:v>
                </c:pt>
                <c:pt idx="5087">
                  <c:v>-14</c:v>
                </c:pt>
                <c:pt idx="5088">
                  <c:v>-13.9</c:v>
                </c:pt>
                <c:pt idx="5089">
                  <c:v>-15</c:v>
                </c:pt>
                <c:pt idx="5090">
                  <c:v>-12.1</c:v>
                </c:pt>
                <c:pt idx="5091">
                  <c:v>-12.5</c:v>
                </c:pt>
                <c:pt idx="5092">
                  <c:v>-16.899999999999999</c:v>
                </c:pt>
                <c:pt idx="5093">
                  <c:v>-12.1</c:v>
                </c:pt>
                <c:pt idx="5094">
                  <c:v>-11.7</c:v>
                </c:pt>
                <c:pt idx="5095">
                  <c:v>-12.8</c:v>
                </c:pt>
                <c:pt idx="5096">
                  <c:v>-14.1</c:v>
                </c:pt>
                <c:pt idx="5097">
                  <c:v>-14</c:v>
                </c:pt>
                <c:pt idx="5098">
                  <c:v>-14</c:v>
                </c:pt>
                <c:pt idx="5099">
                  <c:v>-14.5</c:v>
                </c:pt>
                <c:pt idx="5100">
                  <c:v>-14.5</c:v>
                </c:pt>
                <c:pt idx="5101">
                  <c:v>-14.6</c:v>
                </c:pt>
                <c:pt idx="5102">
                  <c:v>-14.6</c:v>
                </c:pt>
                <c:pt idx="5103">
                  <c:v>-16.399999999999999</c:v>
                </c:pt>
                <c:pt idx="5104">
                  <c:v>-15</c:v>
                </c:pt>
                <c:pt idx="5105">
                  <c:v>-14.7</c:v>
                </c:pt>
                <c:pt idx="5106">
                  <c:v>-11.2</c:v>
                </c:pt>
                <c:pt idx="5107">
                  <c:v>-11.3</c:v>
                </c:pt>
                <c:pt idx="5108">
                  <c:v>-11.4</c:v>
                </c:pt>
                <c:pt idx="5109">
                  <c:v>-10.7</c:v>
                </c:pt>
                <c:pt idx="5110">
                  <c:v>-11.3</c:v>
                </c:pt>
                <c:pt idx="5111">
                  <c:v>-10.4</c:v>
                </c:pt>
                <c:pt idx="5112">
                  <c:v>-9.1999999999999993</c:v>
                </c:pt>
                <c:pt idx="5113">
                  <c:v>-9.5</c:v>
                </c:pt>
                <c:pt idx="5114">
                  <c:v>-10.8</c:v>
                </c:pt>
                <c:pt idx="5115">
                  <c:v>-12</c:v>
                </c:pt>
                <c:pt idx="5116">
                  <c:v>-12.4</c:v>
                </c:pt>
                <c:pt idx="5117">
                  <c:v>-13.7</c:v>
                </c:pt>
                <c:pt idx="5118">
                  <c:v>-15</c:v>
                </c:pt>
                <c:pt idx="5119">
                  <c:v>-14.8</c:v>
                </c:pt>
                <c:pt idx="5120">
                  <c:v>-14.9</c:v>
                </c:pt>
                <c:pt idx="5121">
                  <c:v>-16.5</c:v>
                </c:pt>
                <c:pt idx="5122">
                  <c:v>-18</c:v>
                </c:pt>
                <c:pt idx="5123">
                  <c:v>-21.9</c:v>
                </c:pt>
                <c:pt idx="5124">
                  <c:v>-22.9</c:v>
                </c:pt>
                <c:pt idx="5125">
                  <c:v>-18.899999999999999</c:v>
                </c:pt>
                <c:pt idx="5126">
                  <c:v>-14.3</c:v>
                </c:pt>
                <c:pt idx="5127">
                  <c:v>-9</c:v>
                </c:pt>
                <c:pt idx="5128">
                  <c:v>-6.7</c:v>
                </c:pt>
                <c:pt idx="5129">
                  <c:v>-5.8</c:v>
                </c:pt>
                <c:pt idx="5130">
                  <c:v>-5.6</c:v>
                </c:pt>
                <c:pt idx="5131">
                  <c:v>-7</c:v>
                </c:pt>
                <c:pt idx="5132">
                  <c:v>-7.4</c:v>
                </c:pt>
                <c:pt idx="5133">
                  <c:v>-7.3</c:v>
                </c:pt>
                <c:pt idx="5134">
                  <c:v>-7.1</c:v>
                </c:pt>
                <c:pt idx="5135">
                  <c:v>-6.9</c:v>
                </c:pt>
                <c:pt idx="5136">
                  <c:v>-6.5</c:v>
                </c:pt>
                <c:pt idx="5137">
                  <c:v>-7</c:v>
                </c:pt>
                <c:pt idx="5138">
                  <c:v>-6.5</c:v>
                </c:pt>
                <c:pt idx="5139">
                  <c:v>-5.5</c:v>
                </c:pt>
                <c:pt idx="5140">
                  <c:v>-5</c:v>
                </c:pt>
                <c:pt idx="5141">
                  <c:v>-5</c:v>
                </c:pt>
                <c:pt idx="5142">
                  <c:v>-4.7</c:v>
                </c:pt>
                <c:pt idx="5143">
                  <c:v>-4.3</c:v>
                </c:pt>
                <c:pt idx="5144">
                  <c:v>-3.6</c:v>
                </c:pt>
                <c:pt idx="5145">
                  <c:v>-3.2</c:v>
                </c:pt>
                <c:pt idx="5146">
                  <c:v>-2.8</c:v>
                </c:pt>
                <c:pt idx="5147">
                  <c:v>-2.2000000000000002</c:v>
                </c:pt>
                <c:pt idx="5148">
                  <c:v>-2.2999999999999998</c:v>
                </c:pt>
                <c:pt idx="5149">
                  <c:v>-1.8</c:v>
                </c:pt>
                <c:pt idx="5150">
                  <c:v>0.4</c:v>
                </c:pt>
                <c:pt idx="5151">
                  <c:v>0.5</c:v>
                </c:pt>
                <c:pt idx="5152">
                  <c:v>-0.3</c:v>
                </c:pt>
                <c:pt idx="5153">
                  <c:v>-4.7</c:v>
                </c:pt>
                <c:pt idx="5154">
                  <c:v>-7.3</c:v>
                </c:pt>
                <c:pt idx="5155">
                  <c:v>-9.8000000000000007</c:v>
                </c:pt>
                <c:pt idx="5156">
                  <c:v>-12.4</c:v>
                </c:pt>
                <c:pt idx="5157">
                  <c:v>-15.7</c:v>
                </c:pt>
                <c:pt idx="5158">
                  <c:v>-19.399999999999999</c:v>
                </c:pt>
                <c:pt idx="5159">
                  <c:v>-21.9</c:v>
                </c:pt>
                <c:pt idx="5160">
                  <c:v>-19.7</c:v>
                </c:pt>
                <c:pt idx="5161">
                  <c:v>-17.7</c:v>
                </c:pt>
                <c:pt idx="5162">
                  <c:v>-10.6</c:v>
                </c:pt>
                <c:pt idx="5163">
                  <c:v>-8.1</c:v>
                </c:pt>
                <c:pt idx="5164">
                  <c:v>-7.2</c:v>
                </c:pt>
                <c:pt idx="5165">
                  <c:v>-6</c:v>
                </c:pt>
                <c:pt idx="5166">
                  <c:v>-7.2</c:v>
                </c:pt>
                <c:pt idx="5167">
                  <c:v>-5.3</c:v>
                </c:pt>
                <c:pt idx="5168">
                  <c:v>-5</c:v>
                </c:pt>
                <c:pt idx="5169">
                  <c:v>-5.5</c:v>
                </c:pt>
                <c:pt idx="5170">
                  <c:v>-8.6999999999999993</c:v>
                </c:pt>
                <c:pt idx="5171">
                  <c:v>-4.9000000000000004</c:v>
                </c:pt>
                <c:pt idx="5172">
                  <c:v>-4.7</c:v>
                </c:pt>
                <c:pt idx="5173">
                  <c:v>-3.6</c:v>
                </c:pt>
                <c:pt idx="5174">
                  <c:v>-9.1999999999999993</c:v>
                </c:pt>
                <c:pt idx="5175">
                  <c:v>-10.6</c:v>
                </c:pt>
                <c:pt idx="5176">
                  <c:v>-11.6</c:v>
                </c:pt>
                <c:pt idx="5177">
                  <c:v>-7.7</c:v>
                </c:pt>
                <c:pt idx="5178">
                  <c:v>-4.5</c:v>
                </c:pt>
                <c:pt idx="5179">
                  <c:v>-2.4</c:v>
                </c:pt>
                <c:pt idx="5180">
                  <c:v>-4.7</c:v>
                </c:pt>
                <c:pt idx="5181">
                  <c:v>-5.0999999999999996</c:v>
                </c:pt>
                <c:pt idx="5182">
                  <c:v>-4.8</c:v>
                </c:pt>
                <c:pt idx="5183">
                  <c:v>-4.9000000000000004</c:v>
                </c:pt>
                <c:pt idx="5184">
                  <c:v>-4.2</c:v>
                </c:pt>
                <c:pt idx="5185">
                  <c:v>-3.3</c:v>
                </c:pt>
                <c:pt idx="5186">
                  <c:v>-3</c:v>
                </c:pt>
                <c:pt idx="5187">
                  <c:v>-2.6</c:v>
                </c:pt>
                <c:pt idx="5188">
                  <c:v>-5.2</c:v>
                </c:pt>
                <c:pt idx="5189">
                  <c:v>-5.6</c:v>
                </c:pt>
                <c:pt idx="5190">
                  <c:v>-4.4000000000000004</c:v>
                </c:pt>
                <c:pt idx="5191">
                  <c:v>-4.5999999999999996</c:v>
                </c:pt>
                <c:pt idx="5192">
                  <c:v>-4.4000000000000004</c:v>
                </c:pt>
                <c:pt idx="5193">
                  <c:v>-4</c:v>
                </c:pt>
                <c:pt idx="5194">
                  <c:v>-3.1</c:v>
                </c:pt>
                <c:pt idx="5195">
                  <c:v>-3</c:v>
                </c:pt>
                <c:pt idx="5196">
                  <c:v>-2.9</c:v>
                </c:pt>
                <c:pt idx="5197">
                  <c:v>-2.2999999999999998</c:v>
                </c:pt>
                <c:pt idx="5198">
                  <c:v>-0.6</c:v>
                </c:pt>
                <c:pt idx="5199">
                  <c:v>-0.4</c:v>
                </c:pt>
                <c:pt idx="5200">
                  <c:v>-2.7</c:v>
                </c:pt>
                <c:pt idx="5201">
                  <c:v>-2.8</c:v>
                </c:pt>
                <c:pt idx="5202">
                  <c:v>-2.1</c:v>
                </c:pt>
                <c:pt idx="5203">
                  <c:v>-2.2999999999999998</c:v>
                </c:pt>
                <c:pt idx="5204">
                  <c:v>-1.3</c:v>
                </c:pt>
                <c:pt idx="5205">
                  <c:v>-0.5</c:v>
                </c:pt>
                <c:pt idx="5206">
                  <c:v>-3.3</c:v>
                </c:pt>
                <c:pt idx="5207">
                  <c:v>-5.2</c:v>
                </c:pt>
                <c:pt idx="5208">
                  <c:v>-7.2</c:v>
                </c:pt>
                <c:pt idx="5209">
                  <c:v>-7.1</c:v>
                </c:pt>
                <c:pt idx="5210">
                  <c:v>-6.4</c:v>
                </c:pt>
                <c:pt idx="5211">
                  <c:v>-8.9</c:v>
                </c:pt>
                <c:pt idx="5212">
                  <c:v>-9.6999999999999993</c:v>
                </c:pt>
                <c:pt idx="5213">
                  <c:v>-8.6</c:v>
                </c:pt>
                <c:pt idx="5214">
                  <c:v>-6.9</c:v>
                </c:pt>
                <c:pt idx="5215">
                  <c:v>-7.4</c:v>
                </c:pt>
                <c:pt idx="5216">
                  <c:v>-7.4</c:v>
                </c:pt>
                <c:pt idx="5217">
                  <c:v>-6.4</c:v>
                </c:pt>
                <c:pt idx="5218">
                  <c:v>-6</c:v>
                </c:pt>
                <c:pt idx="5219">
                  <c:v>-7.6</c:v>
                </c:pt>
                <c:pt idx="5220">
                  <c:v>-11.4</c:v>
                </c:pt>
                <c:pt idx="5221">
                  <c:v>-13</c:v>
                </c:pt>
                <c:pt idx="5222">
                  <c:v>-10.7</c:v>
                </c:pt>
                <c:pt idx="5223">
                  <c:v>-14.3</c:v>
                </c:pt>
                <c:pt idx="5224">
                  <c:v>-9.6999999999999993</c:v>
                </c:pt>
                <c:pt idx="5225">
                  <c:v>-10</c:v>
                </c:pt>
                <c:pt idx="5226">
                  <c:v>-14.1</c:v>
                </c:pt>
                <c:pt idx="5227">
                  <c:v>-20.100000000000001</c:v>
                </c:pt>
                <c:pt idx="5228">
                  <c:v>-23</c:v>
                </c:pt>
                <c:pt idx="5229">
                  <c:v>-22.4</c:v>
                </c:pt>
                <c:pt idx="5230">
                  <c:v>-15.8</c:v>
                </c:pt>
                <c:pt idx="5231">
                  <c:v>-15.8</c:v>
                </c:pt>
                <c:pt idx="5232">
                  <c:v>-23.6</c:v>
                </c:pt>
                <c:pt idx="5233">
                  <c:v>-25.4</c:v>
                </c:pt>
                <c:pt idx="5234">
                  <c:v>-26.4</c:v>
                </c:pt>
                <c:pt idx="5235">
                  <c:v>-26.3</c:v>
                </c:pt>
                <c:pt idx="5236">
                  <c:v>-26.7</c:v>
                </c:pt>
                <c:pt idx="5237">
                  <c:v>-25.5</c:v>
                </c:pt>
                <c:pt idx="5238">
                  <c:v>-23</c:v>
                </c:pt>
                <c:pt idx="5239">
                  <c:v>-25</c:v>
                </c:pt>
                <c:pt idx="5240">
                  <c:v>-20.8</c:v>
                </c:pt>
                <c:pt idx="5241">
                  <c:v>-11.3</c:v>
                </c:pt>
                <c:pt idx="5242">
                  <c:v>-10.1</c:v>
                </c:pt>
                <c:pt idx="5243">
                  <c:v>-9.4</c:v>
                </c:pt>
                <c:pt idx="5244">
                  <c:v>-7.3</c:v>
                </c:pt>
                <c:pt idx="5245">
                  <c:v>-5.7</c:v>
                </c:pt>
                <c:pt idx="5246">
                  <c:v>-4.2</c:v>
                </c:pt>
                <c:pt idx="5247">
                  <c:v>-4.5999999999999996</c:v>
                </c:pt>
                <c:pt idx="5248">
                  <c:v>-5.6</c:v>
                </c:pt>
                <c:pt idx="5249">
                  <c:v>-5.5</c:v>
                </c:pt>
                <c:pt idx="5250">
                  <c:v>-6.2</c:v>
                </c:pt>
                <c:pt idx="5251">
                  <c:v>-7.3</c:v>
                </c:pt>
                <c:pt idx="5252">
                  <c:v>-7.7</c:v>
                </c:pt>
                <c:pt idx="5253">
                  <c:v>-8.1999999999999993</c:v>
                </c:pt>
                <c:pt idx="5254">
                  <c:v>-7.9</c:v>
                </c:pt>
                <c:pt idx="5255">
                  <c:v>-8.3000000000000007</c:v>
                </c:pt>
                <c:pt idx="5256">
                  <c:v>-13.8</c:v>
                </c:pt>
                <c:pt idx="5257">
                  <c:v>-18.600000000000001</c:v>
                </c:pt>
                <c:pt idx="5258">
                  <c:v>-18.8</c:v>
                </c:pt>
                <c:pt idx="5259">
                  <c:v>-20</c:v>
                </c:pt>
                <c:pt idx="5260">
                  <c:v>-19.600000000000001</c:v>
                </c:pt>
                <c:pt idx="5261">
                  <c:v>-17.3</c:v>
                </c:pt>
                <c:pt idx="5262">
                  <c:v>-16.600000000000001</c:v>
                </c:pt>
                <c:pt idx="5263">
                  <c:v>-16</c:v>
                </c:pt>
                <c:pt idx="5264">
                  <c:v>-16.3</c:v>
                </c:pt>
                <c:pt idx="5265">
                  <c:v>-19.899999999999999</c:v>
                </c:pt>
                <c:pt idx="5266">
                  <c:v>-19.899999999999999</c:v>
                </c:pt>
                <c:pt idx="5267">
                  <c:v>-19.600000000000001</c:v>
                </c:pt>
                <c:pt idx="5268">
                  <c:v>-17.600000000000001</c:v>
                </c:pt>
                <c:pt idx="5269">
                  <c:v>-14.8</c:v>
                </c:pt>
                <c:pt idx="5270">
                  <c:v>-13.9</c:v>
                </c:pt>
                <c:pt idx="5271">
                  <c:v>-12.7</c:v>
                </c:pt>
                <c:pt idx="5272">
                  <c:v>-13.7</c:v>
                </c:pt>
                <c:pt idx="5273">
                  <c:v>-16.7</c:v>
                </c:pt>
                <c:pt idx="5274">
                  <c:v>-19.8</c:v>
                </c:pt>
                <c:pt idx="5275">
                  <c:v>-19.3</c:v>
                </c:pt>
                <c:pt idx="5276">
                  <c:v>-13.9</c:v>
                </c:pt>
                <c:pt idx="5277">
                  <c:v>-13.4</c:v>
                </c:pt>
                <c:pt idx="5278">
                  <c:v>-14.6</c:v>
                </c:pt>
                <c:pt idx="5279">
                  <c:v>-15.9</c:v>
                </c:pt>
                <c:pt idx="5280">
                  <c:v>-17.2</c:v>
                </c:pt>
                <c:pt idx="5281">
                  <c:v>-25</c:v>
                </c:pt>
                <c:pt idx="5282">
                  <c:v>-25.6</c:v>
                </c:pt>
                <c:pt idx="5283">
                  <c:v>-26.2</c:v>
                </c:pt>
                <c:pt idx="5284">
                  <c:v>-25.8</c:v>
                </c:pt>
                <c:pt idx="5285">
                  <c:v>-26.2</c:v>
                </c:pt>
                <c:pt idx="5286">
                  <c:v>-28.9</c:v>
                </c:pt>
                <c:pt idx="5287">
                  <c:v>-28.7</c:v>
                </c:pt>
                <c:pt idx="5288">
                  <c:v>-28.4</c:v>
                </c:pt>
                <c:pt idx="5289">
                  <c:v>-26.1</c:v>
                </c:pt>
                <c:pt idx="5290">
                  <c:v>-23.5</c:v>
                </c:pt>
                <c:pt idx="5291">
                  <c:v>-19.2</c:v>
                </c:pt>
                <c:pt idx="5292">
                  <c:v>-19.5</c:v>
                </c:pt>
                <c:pt idx="5293">
                  <c:v>-16.5</c:v>
                </c:pt>
                <c:pt idx="5294">
                  <c:v>-14.9</c:v>
                </c:pt>
                <c:pt idx="5295">
                  <c:v>-14.5</c:v>
                </c:pt>
                <c:pt idx="5296">
                  <c:v>-16.3</c:v>
                </c:pt>
                <c:pt idx="5297">
                  <c:v>-18.3</c:v>
                </c:pt>
                <c:pt idx="5298">
                  <c:v>-13</c:v>
                </c:pt>
                <c:pt idx="5299">
                  <c:v>-9.6999999999999993</c:v>
                </c:pt>
                <c:pt idx="5300">
                  <c:v>-4.2</c:v>
                </c:pt>
                <c:pt idx="5301">
                  <c:v>-2.7</c:v>
                </c:pt>
                <c:pt idx="5302">
                  <c:v>-1.5</c:v>
                </c:pt>
                <c:pt idx="5303">
                  <c:v>-1.9</c:v>
                </c:pt>
                <c:pt idx="5304">
                  <c:v>-2.6</c:v>
                </c:pt>
                <c:pt idx="5305">
                  <c:v>-5.8</c:v>
                </c:pt>
                <c:pt idx="5306">
                  <c:v>-10.8</c:v>
                </c:pt>
                <c:pt idx="5307">
                  <c:v>-13.5</c:v>
                </c:pt>
                <c:pt idx="5308">
                  <c:v>-10.199999999999999</c:v>
                </c:pt>
                <c:pt idx="5309">
                  <c:v>-5.3</c:v>
                </c:pt>
                <c:pt idx="5310">
                  <c:v>-2.6</c:v>
                </c:pt>
                <c:pt idx="5311">
                  <c:v>-1.9</c:v>
                </c:pt>
                <c:pt idx="5312">
                  <c:v>-6.3</c:v>
                </c:pt>
                <c:pt idx="5313">
                  <c:v>-10.9</c:v>
                </c:pt>
                <c:pt idx="5314">
                  <c:v>-11.3</c:v>
                </c:pt>
                <c:pt idx="5315">
                  <c:v>-12.7</c:v>
                </c:pt>
                <c:pt idx="5316">
                  <c:v>-14.2</c:v>
                </c:pt>
                <c:pt idx="5317">
                  <c:v>-12.3</c:v>
                </c:pt>
                <c:pt idx="5318">
                  <c:v>-15.7</c:v>
                </c:pt>
                <c:pt idx="5319">
                  <c:v>-20</c:v>
                </c:pt>
                <c:pt idx="5320">
                  <c:v>-26.4</c:v>
                </c:pt>
                <c:pt idx="5321">
                  <c:v>-27.8</c:v>
                </c:pt>
                <c:pt idx="5322">
                  <c:v>-30.2</c:v>
                </c:pt>
                <c:pt idx="5323">
                  <c:v>-31.2</c:v>
                </c:pt>
                <c:pt idx="5324">
                  <c:v>-32</c:v>
                </c:pt>
                <c:pt idx="5325">
                  <c:v>-31.9</c:v>
                </c:pt>
                <c:pt idx="5326">
                  <c:v>-31.6</c:v>
                </c:pt>
                <c:pt idx="5327">
                  <c:v>-30.7</c:v>
                </c:pt>
                <c:pt idx="5328">
                  <c:v>-38.4</c:v>
                </c:pt>
                <c:pt idx="5329">
                  <c:v>-29.9</c:v>
                </c:pt>
                <c:pt idx="5330">
                  <c:v>-26.5</c:v>
                </c:pt>
                <c:pt idx="5331">
                  <c:v>-23.3</c:v>
                </c:pt>
                <c:pt idx="5332">
                  <c:v>-20.2</c:v>
                </c:pt>
                <c:pt idx="5333">
                  <c:v>-20.7</c:v>
                </c:pt>
                <c:pt idx="5334">
                  <c:v>-17.399999999999999</c:v>
                </c:pt>
                <c:pt idx="5335">
                  <c:v>-16.3</c:v>
                </c:pt>
                <c:pt idx="5336">
                  <c:v>-13.6</c:v>
                </c:pt>
                <c:pt idx="5337">
                  <c:v>-12.4</c:v>
                </c:pt>
                <c:pt idx="5338">
                  <c:v>-11.4</c:v>
                </c:pt>
                <c:pt idx="5339">
                  <c:v>-11</c:v>
                </c:pt>
                <c:pt idx="5340">
                  <c:v>-10.6</c:v>
                </c:pt>
                <c:pt idx="5341">
                  <c:v>-10</c:v>
                </c:pt>
                <c:pt idx="5342">
                  <c:v>-9.1</c:v>
                </c:pt>
                <c:pt idx="5343">
                  <c:v>-5.3</c:v>
                </c:pt>
                <c:pt idx="5344">
                  <c:v>-1.6</c:v>
                </c:pt>
                <c:pt idx="5345">
                  <c:v>-2.1</c:v>
                </c:pt>
                <c:pt idx="5346">
                  <c:v>-2.7</c:v>
                </c:pt>
                <c:pt idx="5347">
                  <c:v>-1.9</c:v>
                </c:pt>
                <c:pt idx="5348">
                  <c:v>-3.2</c:v>
                </c:pt>
                <c:pt idx="5349">
                  <c:v>-5.5</c:v>
                </c:pt>
                <c:pt idx="5350">
                  <c:v>-5.3</c:v>
                </c:pt>
                <c:pt idx="5351">
                  <c:v>-18.600000000000001</c:v>
                </c:pt>
                <c:pt idx="5352">
                  <c:v>-22.5</c:v>
                </c:pt>
                <c:pt idx="5353">
                  <c:v>-24.3</c:v>
                </c:pt>
                <c:pt idx="5354">
                  <c:v>-24.6</c:v>
                </c:pt>
                <c:pt idx="5355">
                  <c:v>-26.6</c:v>
                </c:pt>
                <c:pt idx="5356">
                  <c:v>-27.9</c:v>
                </c:pt>
                <c:pt idx="5357">
                  <c:v>-29</c:v>
                </c:pt>
                <c:pt idx="5358">
                  <c:v>-30.7</c:v>
                </c:pt>
                <c:pt idx="5359">
                  <c:v>-32.5</c:v>
                </c:pt>
                <c:pt idx="5360">
                  <c:v>-32.9</c:v>
                </c:pt>
                <c:pt idx="5361">
                  <c:v>-34.299999999999997</c:v>
                </c:pt>
                <c:pt idx="5362">
                  <c:v>-35.299999999999997</c:v>
                </c:pt>
                <c:pt idx="5363">
                  <c:v>-35.5</c:v>
                </c:pt>
                <c:pt idx="5364">
                  <c:v>-33.799999999999997</c:v>
                </c:pt>
                <c:pt idx="5365">
                  <c:v>-30.5</c:v>
                </c:pt>
                <c:pt idx="5366">
                  <c:v>-25.9</c:v>
                </c:pt>
                <c:pt idx="5367">
                  <c:v>-23.9</c:v>
                </c:pt>
                <c:pt idx="5368">
                  <c:v>-22.6</c:v>
                </c:pt>
                <c:pt idx="5369">
                  <c:v>-20.5</c:v>
                </c:pt>
                <c:pt idx="5370">
                  <c:v>-19.600000000000001</c:v>
                </c:pt>
                <c:pt idx="5371">
                  <c:v>-19.7</c:v>
                </c:pt>
                <c:pt idx="5372">
                  <c:v>-19.5</c:v>
                </c:pt>
                <c:pt idx="5373">
                  <c:v>-19.600000000000001</c:v>
                </c:pt>
                <c:pt idx="5374">
                  <c:v>-21.6</c:v>
                </c:pt>
                <c:pt idx="5375">
                  <c:v>-28.9</c:v>
                </c:pt>
                <c:pt idx="5376">
                  <c:v>-32.200000000000003</c:v>
                </c:pt>
                <c:pt idx="5377">
                  <c:v>-33.6</c:v>
                </c:pt>
                <c:pt idx="5378">
                  <c:v>-34.299999999999997</c:v>
                </c:pt>
                <c:pt idx="5379">
                  <c:v>-35</c:v>
                </c:pt>
                <c:pt idx="5380">
                  <c:v>-35.299999999999997</c:v>
                </c:pt>
                <c:pt idx="5381">
                  <c:v>-37.6</c:v>
                </c:pt>
                <c:pt idx="5382">
                  <c:v>-38.5</c:v>
                </c:pt>
                <c:pt idx="5383">
                  <c:v>-38.799999999999997</c:v>
                </c:pt>
                <c:pt idx="5384">
                  <c:v>-39.200000000000003</c:v>
                </c:pt>
                <c:pt idx="5385">
                  <c:v>-39</c:v>
                </c:pt>
                <c:pt idx="5386">
                  <c:v>-39.4</c:v>
                </c:pt>
                <c:pt idx="5387">
                  <c:v>-39.4</c:v>
                </c:pt>
                <c:pt idx="5388">
                  <c:v>-36.9</c:v>
                </c:pt>
                <c:pt idx="5389">
                  <c:v>-34.299999999999997</c:v>
                </c:pt>
                <c:pt idx="5390">
                  <c:v>-28.1</c:v>
                </c:pt>
                <c:pt idx="5391">
                  <c:v>-28.4</c:v>
                </c:pt>
                <c:pt idx="5392">
                  <c:v>-28.3</c:v>
                </c:pt>
                <c:pt idx="5393">
                  <c:v>-28.3</c:v>
                </c:pt>
                <c:pt idx="5394">
                  <c:v>-28.7</c:v>
                </c:pt>
                <c:pt idx="5395">
                  <c:v>-31.8</c:v>
                </c:pt>
                <c:pt idx="5396">
                  <c:v>-33.4</c:v>
                </c:pt>
                <c:pt idx="5397">
                  <c:v>-33</c:v>
                </c:pt>
                <c:pt idx="5398">
                  <c:v>-33.4</c:v>
                </c:pt>
                <c:pt idx="5399">
                  <c:v>-36.700000000000003</c:v>
                </c:pt>
                <c:pt idx="5400">
                  <c:v>-38</c:v>
                </c:pt>
                <c:pt idx="5401">
                  <c:v>-38.799999999999997</c:v>
                </c:pt>
                <c:pt idx="5402">
                  <c:v>-37.4</c:v>
                </c:pt>
                <c:pt idx="5403">
                  <c:v>-35.5</c:v>
                </c:pt>
                <c:pt idx="5404">
                  <c:v>-32.200000000000003</c:v>
                </c:pt>
                <c:pt idx="5405">
                  <c:v>-31.6</c:v>
                </c:pt>
                <c:pt idx="5406">
                  <c:v>-30.5</c:v>
                </c:pt>
                <c:pt idx="5407">
                  <c:v>-26.1</c:v>
                </c:pt>
                <c:pt idx="5408">
                  <c:v>-23</c:v>
                </c:pt>
                <c:pt idx="5409">
                  <c:v>-22.5</c:v>
                </c:pt>
                <c:pt idx="5410">
                  <c:v>-21</c:v>
                </c:pt>
                <c:pt idx="5411">
                  <c:v>-19.8</c:v>
                </c:pt>
                <c:pt idx="5412">
                  <c:v>-17.899999999999999</c:v>
                </c:pt>
                <c:pt idx="5413">
                  <c:v>-16.100000000000001</c:v>
                </c:pt>
                <c:pt idx="5414">
                  <c:v>-14.1</c:v>
                </c:pt>
                <c:pt idx="5415">
                  <c:v>-11.1</c:v>
                </c:pt>
                <c:pt idx="5416">
                  <c:v>-4.4000000000000004</c:v>
                </c:pt>
                <c:pt idx="5417">
                  <c:v>-4.4000000000000004</c:v>
                </c:pt>
                <c:pt idx="5418">
                  <c:v>-5.0999999999999996</c:v>
                </c:pt>
                <c:pt idx="5419">
                  <c:v>-5</c:v>
                </c:pt>
                <c:pt idx="5420">
                  <c:v>-2.4</c:v>
                </c:pt>
                <c:pt idx="5421">
                  <c:v>-1.9</c:v>
                </c:pt>
                <c:pt idx="5422">
                  <c:v>-2.8</c:v>
                </c:pt>
                <c:pt idx="5423">
                  <c:v>-2.8</c:v>
                </c:pt>
                <c:pt idx="5424">
                  <c:v>-2.8</c:v>
                </c:pt>
                <c:pt idx="5425">
                  <c:v>-1.2</c:v>
                </c:pt>
                <c:pt idx="5426">
                  <c:v>-1.1000000000000001</c:v>
                </c:pt>
                <c:pt idx="5427">
                  <c:v>-0.7</c:v>
                </c:pt>
                <c:pt idx="5428">
                  <c:v>-1.4</c:v>
                </c:pt>
                <c:pt idx="5429">
                  <c:v>-1.1000000000000001</c:v>
                </c:pt>
                <c:pt idx="5430">
                  <c:v>-1.4</c:v>
                </c:pt>
                <c:pt idx="5431">
                  <c:v>-2.5</c:v>
                </c:pt>
                <c:pt idx="5432">
                  <c:v>-3.8</c:v>
                </c:pt>
                <c:pt idx="5433">
                  <c:v>-4.5</c:v>
                </c:pt>
                <c:pt idx="5434">
                  <c:v>-3</c:v>
                </c:pt>
                <c:pt idx="5435">
                  <c:v>-2.2999999999999998</c:v>
                </c:pt>
                <c:pt idx="5436">
                  <c:v>-1.9</c:v>
                </c:pt>
                <c:pt idx="5437">
                  <c:v>-1.7</c:v>
                </c:pt>
                <c:pt idx="5438">
                  <c:v>-2</c:v>
                </c:pt>
                <c:pt idx="5439">
                  <c:v>-3.3</c:v>
                </c:pt>
                <c:pt idx="5440">
                  <c:v>-3.5</c:v>
                </c:pt>
                <c:pt idx="5441">
                  <c:v>-4</c:v>
                </c:pt>
                <c:pt idx="5442">
                  <c:v>-3.2</c:v>
                </c:pt>
                <c:pt idx="5443">
                  <c:v>-3.3</c:v>
                </c:pt>
                <c:pt idx="5444">
                  <c:v>-6.1</c:v>
                </c:pt>
                <c:pt idx="5445">
                  <c:v>-3.5</c:v>
                </c:pt>
                <c:pt idx="5446">
                  <c:v>-3.1</c:v>
                </c:pt>
                <c:pt idx="5447">
                  <c:v>-3.4</c:v>
                </c:pt>
                <c:pt idx="5448">
                  <c:v>-3.8</c:v>
                </c:pt>
                <c:pt idx="5449">
                  <c:v>-3.9</c:v>
                </c:pt>
                <c:pt idx="5450">
                  <c:v>-3.7</c:v>
                </c:pt>
                <c:pt idx="5451">
                  <c:v>-3.8</c:v>
                </c:pt>
                <c:pt idx="5452">
                  <c:v>-3.8</c:v>
                </c:pt>
                <c:pt idx="5453">
                  <c:v>-4.2</c:v>
                </c:pt>
                <c:pt idx="5454">
                  <c:v>-4.5999999999999996</c:v>
                </c:pt>
                <c:pt idx="5455">
                  <c:v>-9.4</c:v>
                </c:pt>
                <c:pt idx="5456">
                  <c:v>-15.9</c:v>
                </c:pt>
                <c:pt idx="5457">
                  <c:v>-13.8</c:v>
                </c:pt>
                <c:pt idx="5458">
                  <c:v>-9.3000000000000007</c:v>
                </c:pt>
                <c:pt idx="5459">
                  <c:v>-5.8</c:v>
                </c:pt>
                <c:pt idx="5460">
                  <c:v>-3.4</c:v>
                </c:pt>
                <c:pt idx="5461">
                  <c:v>-3.7</c:v>
                </c:pt>
                <c:pt idx="5462">
                  <c:v>-3.7</c:v>
                </c:pt>
                <c:pt idx="5463">
                  <c:v>-3.7</c:v>
                </c:pt>
                <c:pt idx="5464">
                  <c:v>-3.1</c:v>
                </c:pt>
                <c:pt idx="5465">
                  <c:v>-2.6</c:v>
                </c:pt>
                <c:pt idx="5466">
                  <c:v>-2.5</c:v>
                </c:pt>
                <c:pt idx="5467">
                  <c:v>-5.9</c:v>
                </c:pt>
                <c:pt idx="5468">
                  <c:v>-6.9</c:v>
                </c:pt>
                <c:pt idx="5469">
                  <c:v>-4.3</c:v>
                </c:pt>
                <c:pt idx="5470">
                  <c:v>-2.6</c:v>
                </c:pt>
                <c:pt idx="5471">
                  <c:v>-2.2999999999999998</c:v>
                </c:pt>
                <c:pt idx="5472">
                  <c:v>-2.2999999999999998</c:v>
                </c:pt>
                <c:pt idx="5473">
                  <c:v>-3.6</c:v>
                </c:pt>
                <c:pt idx="5474">
                  <c:v>-2.9</c:v>
                </c:pt>
                <c:pt idx="5475">
                  <c:v>-3.1</c:v>
                </c:pt>
                <c:pt idx="5476">
                  <c:v>-5</c:v>
                </c:pt>
                <c:pt idx="5477">
                  <c:v>-4.2</c:v>
                </c:pt>
                <c:pt idx="5478">
                  <c:v>-5.6</c:v>
                </c:pt>
                <c:pt idx="5479">
                  <c:v>-5.5</c:v>
                </c:pt>
                <c:pt idx="5480">
                  <c:v>-2.9</c:v>
                </c:pt>
                <c:pt idx="5481">
                  <c:v>-4.3</c:v>
                </c:pt>
                <c:pt idx="5482">
                  <c:v>-4.0999999999999996</c:v>
                </c:pt>
                <c:pt idx="5483">
                  <c:v>-4.7</c:v>
                </c:pt>
                <c:pt idx="5484">
                  <c:v>-4.4000000000000004</c:v>
                </c:pt>
                <c:pt idx="5485">
                  <c:v>-2.5</c:v>
                </c:pt>
                <c:pt idx="5486">
                  <c:v>-2.1</c:v>
                </c:pt>
                <c:pt idx="5487">
                  <c:v>-3.3</c:v>
                </c:pt>
                <c:pt idx="5488">
                  <c:v>-4.9000000000000004</c:v>
                </c:pt>
                <c:pt idx="5489">
                  <c:v>-5.2</c:v>
                </c:pt>
                <c:pt idx="5490">
                  <c:v>-4.8</c:v>
                </c:pt>
                <c:pt idx="5491">
                  <c:v>-4</c:v>
                </c:pt>
                <c:pt idx="5492">
                  <c:v>-3.3</c:v>
                </c:pt>
                <c:pt idx="5493">
                  <c:v>-3</c:v>
                </c:pt>
                <c:pt idx="5494">
                  <c:v>-2.7</c:v>
                </c:pt>
                <c:pt idx="5495">
                  <c:v>-2.8</c:v>
                </c:pt>
                <c:pt idx="5496">
                  <c:v>-3.2</c:v>
                </c:pt>
                <c:pt idx="5497">
                  <c:v>-4</c:v>
                </c:pt>
                <c:pt idx="5498">
                  <c:v>-4.8</c:v>
                </c:pt>
                <c:pt idx="5499">
                  <c:v>-7.7</c:v>
                </c:pt>
                <c:pt idx="5500">
                  <c:v>-6.6</c:v>
                </c:pt>
                <c:pt idx="5501">
                  <c:v>-6.3</c:v>
                </c:pt>
                <c:pt idx="5502">
                  <c:v>-5.4</c:v>
                </c:pt>
                <c:pt idx="5503">
                  <c:v>-5.6</c:v>
                </c:pt>
                <c:pt idx="5504">
                  <c:v>-3.6</c:v>
                </c:pt>
                <c:pt idx="5505">
                  <c:v>-2.9</c:v>
                </c:pt>
                <c:pt idx="5506">
                  <c:v>-2.2999999999999998</c:v>
                </c:pt>
                <c:pt idx="5507">
                  <c:v>-2.6</c:v>
                </c:pt>
                <c:pt idx="5508">
                  <c:v>-2.9</c:v>
                </c:pt>
                <c:pt idx="5509">
                  <c:v>-4.3</c:v>
                </c:pt>
                <c:pt idx="5510">
                  <c:v>-4.9000000000000004</c:v>
                </c:pt>
                <c:pt idx="5511">
                  <c:v>-4.7</c:v>
                </c:pt>
                <c:pt idx="5512">
                  <c:v>-4.9000000000000004</c:v>
                </c:pt>
                <c:pt idx="5513">
                  <c:v>-4.3</c:v>
                </c:pt>
                <c:pt idx="5514">
                  <c:v>-5.2</c:v>
                </c:pt>
                <c:pt idx="5515">
                  <c:v>-5.4</c:v>
                </c:pt>
                <c:pt idx="5516">
                  <c:v>-5.5</c:v>
                </c:pt>
                <c:pt idx="5517">
                  <c:v>-5.7</c:v>
                </c:pt>
                <c:pt idx="5518">
                  <c:v>-7.2</c:v>
                </c:pt>
                <c:pt idx="5519">
                  <c:v>-6.4</c:v>
                </c:pt>
                <c:pt idx="5520">
                  <c:v>-6.7</c:v>
                </c:pt>
                <c:pt idx="5521">
                  <c:v>-9.9</c:v>
                </c:pt>
                <c:pt idx="5522">
                  <c:v>-11.4</c:v>
                </c:pt>
                <c:pt idx="5523">
                  <c:v>-10.7</c:v>
                </c:pt>
                <c:pt idx="5524">
                  <c:v>-14.4</c:v>
                </c:pt>
                <c:pt idx="5525">
                  <c:v>-15.2</c:v>
                </c:pt>
                <c:pt idx="5526">
                  <c:v>-15.6</c:v>
                </c:pt>
                <c:pt idx="5527">
                  <c:v>-14.1</c:v>
                </c:pt>
                <c:pt idx="5528">
                  <c:v>-11.7</c:v>
                </c:pt>
                <c:pt idx="5529">
                  <c:v>-13.5</c:v>
                </c:pt>
                <c:pt idx="5530">
                  <c:v>-15.9</c:v>
                </c:pt>
                <c:pt idx="5531">
                  <c:v>-15.6</c:v>
                </c:pt>
                <c:pt idx="5532">
                  <c:v>-17.3</c:v>
                </c:pt>
                <c:pt idx="5533">
                  <c:v>-17.399999999999999</c:v>
                </c:pt>
                <c:pt idx="5534">
                  <c:v>-18.7</c:v>
                </c:pt>
                <c:pt idx="5535">
                  <c:v>-18.899999999999999</c:v>
                </c:pt>
                <c:pt idx="5536">
                  <c:v>-14.2</c:v>
                </c:pt>
                <c:pt idx="5537">
                  <c:v>-14.9</c:v>
                </c:pt>
                <c:pt idx="5538">
                  <c:v>-11.6</c:v>
                </c:pt>
                <c:pt idx="5539">
                  <c:v>-9.6</c:v>
                </c:pt>
                <c:pt idx="5540">
                  <c:v>-9.6999999999999993</c:v>
                </c:pt>
                <c:pt idx="5541">
                  <c:v>-10</c:v>
                </c:pt>
                <c:pt idx="5542">
                  <c:v>-11</c:v>
                </c:pt>
                <c:pt idx="5543">
                  <c:v>-12.1</c:v>
                </c:pt>
                <c:pt idx="5544">
                  <c:v>-10.6</c:v>
                </c:pt>
                <c:pt idx="5545">
                  <c:v>-11</c:v>
                </c:pt>
                <c:pt idx="5546">
                  <c:v>-11</c:v>
                </c:pt>
                <c:pt idx="5547">
                  <c:v>-10.8</c:v>
                </c:pt>
                <c:pt idx="5548">
                  <c:v>-15.3</c:v>
                </c:pt>
                <c:pt idx="5549">
                  <c:v>-17</c:v>
                </c:pt>
                <c:pt idx="5550">
                  <c:v>-18</c:v>
                </c:pt>
                <c:pt idx="5551">
                  <c:v>-18.2</c:v>
                </c:pt>
                <c:pt idx="5552">
                  <c:v>-18.5</c:v>
                </c:pt>
                <c:pt idx="5553">
                  <c:v>-20.5</c:v>
                </c:pt>
                <c:pt idx="5554">
                  <c:v>-20.2</c:v>
                </c:pt>
                <c:pt idx="5555">
                  <c:v>-18.8</c:v>
                </c:pt>
                <c:pt idx="5556">
                  <c:v>-21.3</c:v>
                </c:pt>
                <c:pt idx="5557">
                  <c:v>-16.7</c:v>
                </c:pt>
                <c:pt idx="5558">
                  <c:v>-17.100000000000001</c:v>
                </c:pt>
                <c:pt idx="5559">
                  <c:v>-17.399999999999999</c:v>
                </c:pt>
                <c:pt idx="5560">
                  <c:v>-23.2</c:v>
                </c:pt>
                <c:pt idx="5561">
                  <c:v>-23.2</c:v>
                </c:pt>
                <c:pt idx="5562">
                  <c:v>-23.2</c:v>
                </c:pt>
                <c:pt idx="5563">
                  <c:v>-22.7</c:v>
                </c:pt>
                <c:pt idx="5564">
                  <c:v>-23.5</c:v>
                </c:pt>
                <c:pt idx="5565">
                  <c:v>-23</c:v>
                </c:pt>
                <c:pt idx="5566">
                  <c:v>-22.1</c:v>
                </c:pt>
                <c:pt idx="5567">
                  <c:v>-22.7</c:v>
                </c:pt>
                <c:pt idx="5568">
                  <c:v>-23.5</c:v>
                </c:pt>
                <c:pt idx="5569">
                  <c:v>-23</c:v>
                </c:pt>
                <c:pt idx="5570">
                  <c:v>-22</c:v>
                </c:pt>
                <c:pt idx="5571">
                  <c:v>-20.9</c:v>
                </c:pt>
                <c:pt idx="5572">
                  <c:v>-22.8</c:v>
                </c:pt>
                <c:pt idx="5573">
                  <c:v>-25.1</c:v>
                </c:pt>
                <c:pt idx="5574">
                  <c:v>-24.6</c:v>
                </c:pt>
                <c:pt idx="5575">
                  <c:v>-21.4</c:v>
                </c:pt>
                <c:pt idx="5576">
                  <c:v>-23.8</c:v>
                </c:pt>
                <c:pt idx="5577">
                  <c:v>-21</c:v>
                </c:pt>
                <c:pt idx="5578">
                  <c:v>-19.7</c:v>
                </c:pt>
                <c:pt idx="5579">
                  <c:v>-25.2</c:v>
                </c:pt>
                <c:pt idx="5580">
                  <c:v>-23.9</c:v>
                </c:pt>
                <c:pt idx="5581">
                  <c:v>-20.8</c:v>
                </c:pt>
                <c:pt idx="5582">
                  <c:v>-18.399999999999999</c:v>
                </c:pt>
                <c:pt idx="5583">
                  <c:v>-15.6</c:v>
                </c:pt>
                <c:pt idx="5584">
                  <c:v>-25.5</c:v>
                </c:pt>
                <c:pt idx="5585">
                  <c:v>-27.3</c:v>
                </c:pt>
                <c:pt idx="5586">
                  <c:v>-24.6</c:v>
                </c:pt>
                <c:pt idx="5587">
                  <c:v>-23.7</c:v>
                </c:pt>
                <c:pt idx="5588">
                  <c:v>-24.1</c:v>
                </c:pt>
                <c:pt idx="5589">
                  <c:v>-24</c:v>
                </c:pt>
                <c:pt idx="5590">
                  <c:v>-24.4</c:v>
                </c:pt>
                <c:pt idx="5591">
                  <c:v>-24</c:v>
                </c:pt>
                <c:pt idx="5592">
                  <c:v>-22.3</c:v>
                </c:pt>
                <c:pt idx="5593">
                  <c:v>-18.600000000000001</c:v>
                </c:pt>
                <c:pt idx="5594">
                  <c:v>-16.7</c:v>
                </c:pt>
                <c:pt idx="5595">
                  <c:v>-15.6</c:v>
                </c:pt>
                <c:pt idx="5596">
                  <c:v>-14.1</c:v>
                </c:pt>
                <c:pt idx="5597">
                  <c:v>-12</c:v>
                </c:pt>
                <c:pt idx="5598">
                  <c:v>-11.9</c:v>
                </c:pt>
                <c:pt idx="5599">
                  <c:v>-12.4</c:v>
                </c:pt>
                <c:pt idx="5600">
                  <c:v>-13.7</c:v>
                </c:pt>
                <c:pt idx="5601">
                  <c:v>-20.6</c:v>
                </c:pt>
                <c:pt idx="5602">
                  <c:v>-25</c:v>
                </c:pt>
                <c:pt idx="5603">
                  <c:v>-24.8</c:v>
                </c:pt>
                <c:pt idx="5604">
                  <c:v>-23</c:v>
                </c:pt>
                <c:pt idx="5605">
                  <c:v>-26.3</c:v>
                </c:pt>
                <c:pt idx="5606">
                  <c:v>-30.1</c:v>
                </c:pt>
                <c:pt idx="5607">
                  <c:v>-32.200000000000003</c:v>
                </c:pt>
                <c:pt idx="5608">
                  <c:v>-33.6</c:v>
                </c:pt>
                <c:pt idx="5609">
                  <c:v>-35.299999999999997</c:v>
                </c:pt>
                <c:pt idx="5610">
                  <c:v>-34.9</c:v>
                </c:pt>
                <c:pt idx="5611">
                  <c:v>-35.200000000000003</c:v>
                </c:pt>
                <c:pt idx="5612">
                  <c:v>-35.4</c:v>
                </c:pt>
                <c:pt idx="5613">
                  <c:v>-34.6</c:v>
                </c:pt>
                <c:pt idx="5614">
                  <c:v>-34</c:v>
                </c:pt>
                <c:pt idx="5615">
                  <c:v>-35.299999999999997</c:v>
                </c:pt>
                <c:pt idx="5616">
                  <c:v>-33.799999999999997</c:v>
                </c:pt>
                <c:pt idx="5617">
                  <c:v>-33.6</c:v>
                </c:pt>
                <c:pt idx="5618">
                  <c:v>-32.1</c:v>
                </c:pt>
                <c:pt idx="5619">
                  <c:v>-29.3</c:v>
                </c:pt>
                <c:pt idx="5620">
                  <c:v>-26.8</c:v>
                </c:pt>
                <c:pt idx="5621">
                  <c:v>-27.1</c:v>
                </c:pt>
                <c:pt idx="5622">
                  <c:v>-27.5</c:v>
                </c:pt>
                <c:pt idx="5623">
                  <c:v>-24.5</c:v>
                </c:pt>
                <c:pt idx="5624">
                  <c:v>-23.3</c:v>
                </c:pt>
                <c:pt idx="5625">
                  <c:v>-23.3</c:v>
                </c:pt>
                <c:pt idx="5626">
                  <c:v>-25.9</c:v>
                </c:pt>
                <c:pt idx="5627">
                  <c:v>-28.5</c:v>
                </c:pt>
                <c:pt idx="5628">
                  <c:v>-28.1</c:v>
                </c:pt>
                <c:pt idx="5629">
                  <c:v>-32.200000000000003</c:v>
                </c:pt>
                <c:pt idx="5630">
                  <c:v>-34.700000000000003</c:v>
                </c:pt>
                <c:pt idx="5631">
                  <c:v>-35.299999999999997</c:v>
                </c:pt>
                <c:pt idx="5632">
                  <c:v>-36.1</c:v>
                </c:pt>
                <c:pt idx="5633">
                  <c:v>-35.299999999999997</c:v>
                </c:pt>
                <c:pt idx="5634">
                  <c:v>-34.1</c:v>
                </c:pt>
                <c:pt idx="5635">
                  <c:v>-33.700000000000003</c:v>
                </c:pt>
                <c:pt idx="5636">
                  <c:v>-35.9</c:v>
                </c:pt>
                <c:pt idx="5637">
                  <c:v>-37.1</c:v>
                </c:pt>
                <c:pt idx="5638">
                  <c:v>-38.200000000000003</c:v>
                </c:pt>
                <c:pt idx="5639">
                  <c:v>-39.4</c:v>
                </c:pt>
                <c:pt idx="5640">
                  <c:v>-40.299999999999997</c:v>
                </c:pt>
                <c:pt idx="5641">
                  <c:v>-41.4</c:v>
                </c:pt>
                <c:pt idx="5642">
                  <c:v>-42.1</c:v>
                </c:pt>
                <c:pt idx="5643">
                  <c:v>-41.4</c:v>
                </c:pt>
                <c:pt idx="5644">
                  <c:v>-42.4</c:v>
                </c:pt>
                <c:pt idx="5645">
                  <c:v>-41.9</c:v>
                </c:pt>
                <c:pt idx="5646">
                  <c:v>-43.5</c:v>
                </c:pt>
                <c:pt idx="5647">
                  <c:v>-43.9</c:v>
                </c:pt>
                <c:pt idx="5648">
                  <c:v>-43.8</c:v>
                </c:pt>
                <c:pt idx="5649">
                  <c:v>-43.2</c:v>
                </c:pt>
                <c:pt idx="5650">
                  <c:v>-42</c:v>
                </c:pt>
                <c:pt idx="5651">
                  <c:v>-41.7</c:v>
                </c:pt>
                <c:pt idx="5652">
                  <c:v>-40.5</c:v>
                </c:pt>
                <c:pt idx="5653">
                  <c:v>-37</c:v>
                </c:pt>
                <c:pt idx="5654">
                  <c:v>-35.700000000000003</c:v>
                </c:pt>
                <c:pt idx="5655">
                  <c:v>-35</c:v>
                </c:pt>
                <c:pt idx="5656">
                  <c:v>-34.299999999999997</c:v>
                </c:pt>
                <c:pt idx="5657">
                  <c:v>-33.9</c:v>
                </c:pt>
                <c:pt idx="5658">
                  <c:v>-34.1</c:v>
                </c:pt>
                <c:pt idx="5659">
                  <c:v>-32.6</c:v>
                </c:pt>
                <c:pt idx="5660">
                  <c:v>-32.299999999999997</c:v>
                </c:pt>
                <c:pt idx="5661">
                  <c:v>-31.4</c:v>
                </c:pt>
                <c:pt idx="5662">
                  <c:v>-32.200000000000003</c:v>
                </c:pt>
                <c:pt idx="5663">
                  <c:v>-33.299999999999997</c:v>
                </c:pt>
                <c:pt idx="5664">
                  <c:v>-32.200000000000003</c:v>
                </c:pt>
                <c:pt idx="5665">
                  <c:v>-33.700000000000003</c:v>
                </c:pt>
                <c:pt idx="5666">
                  <c:v>-35.1</c:v>
                </c:pt>
                <c:pt idx="5667">
                  <c:v>-34.700000000000003</c:v>
                </c:pt>
                <c:pt idx="5668">
                  <c:v>-33.799999999999997</c:v>
                </c:pt>
                <c:pt idx="5669">
                  <c:v>-34.200000000000003</c:v>
                </c:pt>
                <c:pt idx="5670">
                  <c:v>-33.700000000000003</c:v>
                </c:pt>
                <c:pt idx="5671">
                  <c:v>-33.299999999999997</c:v>
                </c:pt>
                <c:pt idx="5672">
                  <c:v>-33</c:v>
                </c:pt>
                <c:pt idx="5673">
                  <c:v>-32.6</c:v>
                </c:pt>
                <c:pt idx="5674">
                  <c:v>-31.3</c:v>
                </c:pt>
                <c:pt idx="5675">
                  <c:v>-30.9</c:v>
                </c:pt>
                <c:pt idx="5676">
                  <c:v>-31.8</c:v>
                </c:pt>
                <c:pt idx="5677">
                  <c:v>-31</c:v>
                </c:pt>
                <c:pt idx="5678">
                  <c:v>-30.5</c:v>
                </c:pt>
                <c:pt idx="5679">
                  <c:v>-31.1</c:v>
                </c:pt>
                <c:pt idx="5680">
                  <c:v>-28.2</c:v>
                </c:pt>
                <c:pt idx="5681">
                  <c:v>-20.399999999999999</c:v>
                </c:pt>
                <c:pt idx="5682">
                  <c:v>-18.5</c:v>
                </c:pt>
                <c:pt idx="5683">
                  <c:v>-17.899999999999999</c:v>
                </c:pt>
                <c:pt idx="5684">
                  <c:v>-18.399999999999999</c:v>
                </c:pt>
                <c:pt idx="5685">
                  <c:v>-19.7</c:v>
                </c:pt>
                <c:pt idx="5686">
                  <c:v>-22.7</c:v>
                </c:pt>
                <c:pt idx="5687">
                  <c:v>-26.5</c:v>
                </c:pt>
                <c:pt idx="5688">
                  <c:v>-25.5</c:v>
                </c:pt>
                <c:pt idx="5689">
                  <c:v>-26.6</c:v>
                </c:pt>
                <c:pt idx="5690">
                  <c:v>-25.1</c:v>
                </c:pt>
                <c:pt idx="5691">
                  <c:v>-26.9</c:v>
                </c:pt>
                <c:pt idx="5692">
                  <c:v>-26.9</c:v>
                </c:pt>
                <c:pt idx="5693">
                  <c:v>-28.8</c:v>
                </c:pt>
                <c:pt idx="5694">
                  <c:v>-29.9</c:v>
                </c:pt>
                <c:pt idx="5695">
                  <c:v>-30.8</c:v>
                </c:pt>
                <c:pt idx="5696">
                  <c:v>-29.1</c:v>
                </c:pt>
                <c:pt idx="5697">
                  <c:v>-29</c:v>
                </c:pt>
                <c:pt idx="5698">
                  <c:v>-27.8</c:v>
                </c:pt>
                <c:pt idx="5699">
                  <c:v>-26.8</c:v>
                </c:pt>
                <c:pt idx="5700">
                  <c:v>-25.1</c:v>
                </c:pt>
                <c:pt idx="5701">
                  <c:v>-28.9</c:v>
                </c:pt>
                <c:pt idx="5702">
                  <c:v>-28</c:v>
                </c:pt>
                <c:pt idx="5703">
                  <c:v>-26.2</c:v>
                </c:pt>
                <c:pt idx="5704">
                  <c:v>-28.1</c:v>
                </c:pt>
                <c:pt idx="5705">
                  <c:v>-26.9</c:v>
                </c:pt>
                <c:pt idx="5706">
                  <c:v>-24</c:v>
                </c:pt>
                <c:pt idx="5707">
                  <c:v>-17.8</c:v>
                </c:pt>
                <c:pt idx="5708">
                  <c:v>-18.2</c:v>
                </c:pt>
                <c:pt idx="5709">
                  <c:v>-18.100000000000001</c:v>
                </c:pt>
                <c:pt idx="5710">
                  <c:v>-16.7</c:v>
                </c:pt>
                <c:pt idx="5711">
                  <c:v>-18.2</c:v>
                </c:pt>
                <c:pt idx="5712">
                  <c:v>-18.399999999999999</c:v>
                </c:pt>
                <c:pt idx="5713">
                  <c:v>-18.2</c:v>
                </c:pt>
                <c:pt idx="5714">
                  <c:v>-17</c:v>
                </c:pt>
                <c:pt idx="5715">
                  <c:v>-16.399999999999999</c:v>
                </c:pt>
                <c:pt idx="5716">
                  <c:v>-17.100000000000001</c:v>
                </c:pt>
                <c:pt idx="5717">
                  <c:v>-19.399999999999999</c:v>
                </c:pt>
                <c:pt idx="5718">
                  <c:v>-20.399999999999999</c:v>
                </c:pt>
                <c:pt idx="5719">
                  <c:v>-20.9</c:v>
                </c:pt>
                <c:pt idx="5720">
                  <c:v>-19.8</c:v>
                </c:pt>
                <c:pt idx="5721">
                  <c:v>-20.3</c:v>
                </c:pt>
                <c:pt idx="5722">
                  <c:v>-20</c:v>
                </c:pt>
                <c:pt idx="5723">
                  <c:v>-17.7</c:v>
                </c:pt>
                <c:pt idx="5724">
                  <c:v>-18.8</c:v>
                </c:pt>
                <c:pt idx="5725">
                  <c:v>-18.600000000000001</c:v>
                </c:pt>
                <c:pt idx="5726">
                  <c:v>-19.5</c:v>
                </c:pt>
                <c:pt idx="5727">
                  <c:v>-21.6</c:v>
                </c:pt>
                <c:pt idx="5728">
                  <c:v>-23.7</c:v>
                </c:pt>
                <c:pt idx="5729">
                  <c:v>-22.2</c:v>
                </c:pt>
                <c:pt idx="5730">
                  <c:v>-22</c:v>
                </c:pt>
                <c:pt idx="5731">
                  <c:v>-20.2</c:v>
                </c:pt>
                <c:pt idx="5732">
                  <c:v>-20.100000000000001</c:v>
                </c:pt>
                <c:pt idx="5733">
                  <c:v>-20.9</c:v>
                </c:pt>
                <c:pt idx="5734">
                  <c:v>-22.5</c:v>
                </c:pt>
                <c:pt idx="5735">
                  <c:v>-25.6</c:v>
                </c:pt>
                <c:pt idx="5736">
                  <c:v>-24.4</c:v>
                </c:pt>
                <c:pt idx="5737">
                  <c:v>-23</c:v>
                </c:pt>
                <c:pt idx="5738">
                  <c:v>-23</c:v>
                </c:pt>
                <c:pt idx="5739">
                  <c:v>-22.3</c:v>
                </c:pt>
                <c:pt idx="5740">
                  <c:v>-21.4</c:v>
                </c:pt>
                <c:pt idx="5741">
                  <c:v>-20.6</c:v>
                </c:pt>
                <c:pt idx="5742">
                  <c:v>-18.8</c:v>
                </c:pt>
                <c:pt idx="5743">
                  <c:v>-15.1</c:v>
                </c:pt>
                <c:pt idx="5744">
                  <c:v>-11.2</c:v>
                </c:pt>
                <c:pt idx="5745">
                  <c:v>-9.1</c:v>
                </c:pt>
                <c:pt idx="5746">
                  <c:v>-8.5</c:v>
                </c:pt>
                <c:pt idx="5747">
                  <c:v>-6.7</c:v>
                </c:pt>
                <c:pt idx="5748">
                  <c:v>-8.1999999999999993</c:v>
                </c:pt>
                <c:pt idx="5749">
                  <c:v>-15</c:v>
                </c:pt>
                <c:pt idx="5750">
                  <c:v>-17.100000000000001</c:v>
                </c:pt>
                <c:pt idx="5751">
                  <c:v>-20.399999999999999</c:v>
                </c:pt>
                <c:pt idx="5752">
                  <c:v>-18.899999999999999</c:v>
                </c:pt>
                <c:pt idx="5753">
                  <c:v>-21.4</c:v>
                </c:pt>
                <c:pt idx="5754">
                  <c:v>-22.4</c:v>
                </c:pt>
                <c:pt idx="5755">
                  <c:v>-22.5</c:v>
                </c:pt>
                <c:pt idx="5756">
                  <c:v>-22.5</c:v>
                </c:pt>
                <c:pt idx="5757">
                  <c:v>-21.7</c:v>
                </c:pt>
                <c:pt idx="5758">
                  <c:v>-22.1</c:v>
                </c:pt>
                <c:pt idx="5759">
                  <c:v>-22.6</c:v>
                </c:pt>
                <c:pt idx="5760">
                  <c:v>-22.8</c:v>
                </c:pt>
                <c:pt idx="5761">
                  <c:v>-21.9</c:v>
                </c:pt>
                <c:pt idx="5762">
                  <c:v>-23.1</c:v>
                </c:pt>
                <c:pt idx="5763">
                  <c:v>-23.5</c:v>
                </c:pt>
                <c:pt idx="5764">
                  <c:v>-24</c:v>
                </c:pt>
                <c:pt idx="5765">
                  <c:v>-23.6</c:v>
                </c:pt>
                <c:pt idx="5766">
                  <c:v>-21.5</c:v>
                </c:pt>
                <c:pt idx="5767">
                  <c:v>-21.8</c:v>
                </c:pt>
                <c:pt idx="5768">
                  <c:v>-21.2</c:v>
                </c:pt>
                <c:pt idx="5769">
                  <c:v>-20.7</c:v>
                </c:pt>
                <c:pt idx="5770">
                  <c:v>-22.2</c:v>
                </c:pt>
                <c:pt idx="5771">
                  <c:v>-22</c:v>
                </c:pt>
                <c:pt idx="5772">
                  <c:v>-22.4</c:v>
                </c:pt>
                <c:pt idx="5773">
                  <c:v>-22</c:v>
                </c:pt>
                <c:pt idx="5774">
                  <c:v>-22.8</c:v>
                </c:pt>
                <c:pt idx="5775">
                  <c:v>-25.1</c:v>
                </c:pt>
                <c:pt idx="5776">
                  <c:v>-26.4</c:v>
                </c:pt>
                <c:pt idx="5777">
                  <c:v>-24.9</c:v>
                </c:pt>
                <c:pt idx="5778">
                  <c:v>-24.9</c:v>
                </c:pt>
                <c:pt idx="5779">
                  <c:v>-24.6</c:v>
                </c:pt>
                <c:pt idx="5780">
                  <c:v>-25.2</c:v>
                </c:pt>
                <c:pt idx="5781">
                  <c:v>-26.1</c:v>
                </c:pt>
                <c:pt idx="5782">
                  <c:v>-25.4</c:v>
                </c:pt>
                <c:pt idx="5783">
                  <c:v>-22.6</c:v>
                </c:pt>
                <c:pt idx="5784">
                  <c:v>-19.8</c:v>
                </c:pt>
                <c:pt idx="5785">
                  <c:v>-15.7</c:v>
                </c:pt>
                <c:pt idx="5786">
                  <c:v>-10.1</c:v>
                </c:pt>
                <c:pt idx="5787">
                  <c:v>-9.3000000000000007</c:v>
                </c:pt>
                <c:pt idx="5788">
                  <c:v>-6.6</c:v>
                </c:pt>
                <c:pt idx="5789">
                  <c:v>-5.3</c:v>
                </c:pt>
                <c:pt idx="5790">
                  <c:v>-6.1</c:v>
                </c:pt>
                <c:pt idx="5791">
                  <c:v>-14.4</c:v>
                </c:pt>
                <c:pt idx="5792">
                  <c:v>-17</c:v>
                </c:pt>
                <c:pt idx="5793">
                  <c:v>-21.2</c:v>
                </c:pt>
                <c:pt idx="5794">
                  <c:v>-21.9</c:v>
                </c:pt>
                <c:pt idx="5795">
                  <c:v>-22.2</c:v>
                </c:pt>
                <c:pt idx="5796">
                  <c:v>-20.5</c:v>
                </c:pt>
                <c:pt idx="5797">
                  <c:v>-20.8</c:v>
                </c:pt>
                <c:pt idx="5798">
                  <c:v>-18.600000000000001</c:v>
                </c:pt>
                <c:pt idx="5799">
                  <c:v>-19.399999999999999</c:v>
                </c:pt>
                <c:pt idx="5800">
                  <c:v>-16.600000000000001</c:v>
                </c:pt>
                <c:pt idx="5801">
                  <c:v>-16</c:v>
                </c:pt>
                <c:pt idx="5802">
                  <c:v>-17</c:v>
                </c:pt>
                <c:pt idx="5803">
                  <c:v>-17.7</c:v>
                </c:pt>
                <c:pt idx="5804">
                  <c:v>-17.8</c:v>
                </c:pt>
                <c:pt idx="5805">
                  <c:v>-17.100000000000001</c:v>
                </c:pt>
                <c:pt idx="5806">
                  <c:v>-15.7</c:v>
                </c:pt>
                <c:pt idx="5807">
                  <c:v>-16.100000000000001</c:v>
                </c:pt>
                <c:pt idx="5808">
                  <c:v>-17</c:v>
                </c:pt>
                <c:pt idx="5809">
                  <c:v>-17.2</c:v>
                </c:pt>
                <c:pt idx="5810">
                  <c:v>-19.5</c:v>
                </c:pt>
                <c:pt idx="5811">
                  <c:v>-17.8</c:v>
                </c:pt>
                <c:pt idx="5812">
                  <c:v>-18.100000000000001</c:v>
                </c:pt>
                <c:pt idx="5813">
                  <c:v>-18.899999999999999</c:v>
                </c:pt>
                <c:pt idx="5814">
                  <c:v>-20.9</c:v>
                </c:pt>
                <c:pt idx="5815">
                  <c:v>-25.7</c:v>
                </c:pt>
                <c:pt idx="5816">
                  <c:v>-27</c:v>
                </c:pt>
                <c:pt idx="5817">
                  <c:v>-25.6</c:v>
                </c:pt>
                <c:pt idx="5818">
                  <c:v>-25.2</c:v>
                </c:pt>
                <c:pt idx="5819">
                  <c:v>-23.3</c:v>
                </c:pt>
                <c:pt idx="5820">
                  <c:v>-21.2</c:v>
                </c:pt>
                <c:pt idx="5821">
                  <c:v>-16.7</c:v>
                </c:pt>
                <c:pt idx="5822">
                  <c:v>-16</c:v>
                </c:pt>
                <c:pt idx="5823">
                  <c:v>-20.7</c:v>
                </c:pt>
                <c:pt idx="5824">
                  <c:v>-23.5</c:v>
                </c:pt>
                <c:pt idx="5825">
                  <c:v>-24.7</c:v>
                </c:pt>
                <c:pt idx="5826">
                  <c:v>-30.3</c:v>
                </c:pt>
                <c:pt idx="5827">
                  <c:v>-32.200000000000003</c:v>
                </c:pt>
                <c:pt idx="5828">
                  <c:v>-35</c:v>
                </c:pt>
                <c:pt idx="5829">
                  <c:v>-36.6</c:v>
                </c:pt>
                <c:pt idx="5830">
                  <c:v>-37.200000000000003</c:v>
                </c:pt>
                <c:pt idx="5831">
                  <c:v>-36.299999999999997</c:v>
                </c:pt>
                <c:pt idx="5832">
                  <c:v>-33</c:v>
                </c:pt>
                <c:pt idx="5833">
                  <c:v>-35.6</c:v>
                </c:pt>
                <c:pt idx="5834">
                  <c:v>-39.200000000000003</c:v>
                </c:pt>
                <c:pt idx="5835">
                  <c:v>-39.1</c:v>
                </c:pt>
                <c:pt idx="5836">
                  <c:v>-39.700000000000003</c:v>
                </c:pt>
                <c:pt idx="5837">
                  <c:v>-40.700000000000003</c:v>
                </c:pt>
                <c:pt idx="5838">
                  <c:v>-40.799999999999997</c:v>
                </c:pt>
                <c:pt idx="5839">
                  <c:v>-40</c:v>
                </c:pt>
                <c:pt idx="5840">
                  <c:v>-37</c:v>
                </c:pt>
                <c:pt idx="5841">
                  <c:v>-35.5</c:v>
                </c:pt>
                <c:pt idx="5842">
                  <c:v>-33.4</c:v>
                </c:pt>
                <c:pt idx="5843">
                  <c:v>-33.799999999999997</c:v>
                </c:pt>
                <c:pt idx="5844">
                  <c:v>-35.200000000000003</c:v>
                </c:pt>
                <c:pt idx="5845">
                  <c:v>-34.6</c:v>
                </c:pt>
                <c:pt idx="5846">
                  <c:v>-35.6</c:v>
                </c:pt>
                <c:pt idx="5847">
                  <c:v>-37.700000000000003</c:v>
                </c:pt>
                <c:pt idx="5848">
                  <c:v>-40</c:v>
                </c:pt>
                <c:pt idx="5849">
                  <c:v>-36.299999999999997</c:v>
                </c:pt>
                <c:pt idx="5850">
                  <c:v>-32</c:v>
                </c:pt>
                <c:pt idx="5851">
                  <c:v>-30.3</c:v>
                </c:pt>
                <c:pt idx="5852">
                  <c:v>-29.4</c:v>
                </c:pt>
                <c:pt idx="5853">
                  <c:v>-29.6</c:v>
                </c:pt>
                <c:pt idx="5854">
                  <c:v>-30.4</c:v>
                </c:pt>
                <c:pt idx="5855">
                  <c:v>-31</c:v>
                </c:pt>
                <c:pt idx="5856">
                  <c:v>-31.1</c:v>
                </c:pt>
                <c:pt idx="5857">
                  <c:v>-32.6</c:v>
                </c:pt>
                <c:pt idx="5858">
                  <c:v>-35.1</c:v>
                </c:pt>
                <c:pt idx="5859">
                  <c:v>-37.1</c:v>
                </c:pt>
                <c:pt idx="5860">
                  <c:v>-39.5</c:v>
                </c:pt>
                <c:pt idx="5861">
                  <c:v>-41</c:v>
                </c:pt>
                <c:pt idx="5862">
                  <c:v>-40.4</c:v>
                </c:pt>
                <c:pt idx="5863">
                  <c:v>-40.4</c:v>
                </c:pt>
                <c:pt idx="5864">
                  <c:v>-39.700000000000003</c:v>
                </c:pt>
                <c:pt idx="5865">
                  <c:v>-40</c:v>
                </c:pt>
                <c:pt idx="5866">
                  <c:v>-40.299999999999997</c:v>
                </c:pt>
                <c:pt idx="5867">
                  <c:v>-36.6</c:v>
                </c:pt>
                <c:pt idx="5868">
                  <c:v>-35.700000000000003</c:v>
                </c:pt>
                <c:pt idx="5869">
                  <c:v>-36.1</c:v>
                </c:pt>
                <c:pt idx="5870">
                  <c:v>-33.6</c:v>
                </c:pt>
                <c:pt idx="5871">
                  <c:v>-35.200000000000003</c:v>
                </c:pt>
                <c:pt idx="5872">
                  <c:v>-33.799999999999997</c:v>
                </c:pt>
                <c:pt idx="5873">
                  <c:v>-34.200000000000003</c:v>
                </c:pt>
                <c:pt idx="5874">
                  <c:v>-36.9</c:v>
                </c:pt>
                <c:pt idx="5875">
                  <c:v>-38.4</c:v>
                </c:pt>
                <c:pt idx="5876">
                  <c:v>-39.5</c:v>
                </c:pt>
                <c:pt idx="5877">
                  <c:v>-40</c:v>
                </c:pt>
                <c:pt idx="5878">
                  <c:v>-41</c:v>
                </c:pt>
                <c:pt idx="5879">
                  <c:v>-39.6</c:v>
                </c:pt>
                <c:pt idx="5880">
                  <c:v>-37.799999999999997</c:v>
                </c:pt>
                <c:pt idx="5881">
                  <c:v>-40.4</c:v>
                </c:pt>
                <c:pt idx="5882">
                  <c:v>-37.5</c:v>
                </c:pt>
                <c:pt idx="5883">
                  <c:v>-39</c:v>
                </c:pt>
                <c:pt idx="5884">
                  <c:v>-38.799999999999997</c:v>
                </c:pt>
                <c:pt idx="5885">
                  <c:v>-38.200000000000003</c:v>
                </c:pt>
                <c:pt idx="5886">
                  <c:v>-38.1</c:v>
                </c:pt>
                <c:pt idx="5887">
                  <c:v>-37.299999999999997</c:v>
                </c:pt>
                <c:pt idx="5888">
                  <c:v>-34.1</c:v>
                </c:pt>
                <c:pt idx="5889">
                  <c:v>-30.5</c:v>
                </c:pt>
                <c:pt idx="5890">
                  <c:v>-29.3</c:v>
                </c:pt>
                <c:pt idx="5891">
                  <c:v>-28.3</c:v>
                </c:pt>
                <c:pt idx="5892">
                  <c:v>-29</c:v>
                </c:pt>
                <c:pt idx="5893">
                  <c:v>-28.7</c:v>
                </c:pt>
                <c:pt idx="5894">
                  <c:v>-25.6</c:v>
                </c:pt>
                <c:pt idx="5895">
                  <c:v>-23.4</c:v>
                </c:pt>
                <c:pt idx="5896">
                  <c:v>-21.5</c:v>
                </c:pt>
                <c:pt idx="5897">
                  <c:v>-21.3</c:v>
                </c:pt>
                <c:pt idx="5898">
                  <c:v>-21.2</c:v>
                </c:pt>
                <c:pt idx="5899">
                  <c:v>-20.399999999999999</c:v>
                </c:pt>
                <c:pt idx="5900">
                  <c:v>-19.2</c:v>
                </c:pt>
                <c:pt idx="5901">
                  <c:v>-19.100000000000001</c:v>
                </c:pt>
                <c:pt idx="5902">
                  <c:v>-19.2</c:v>
                </c:pt>
                <c:pt idx="5903">
                  <c:v>-21.2</c:v>
                </c:pt>
                <c:pt idx="5904">
                  <c:v>-22.4</c:v>
                </c:pt>
                <c:pt idx="5905">
                  <c:v>-22.9</c:v>
                </c:pt>
                <c:pt idx="5906">
                  <c:v>-20.399999999999999</c:v>
                </c:pt>
                <c:pt idx="5907">
                  <c:v>-20.399999999999999</c:v>
                </c:pt>
                <c:pt idx="5908">
                  <c:v>-19.5</c:v>
                </c:pt>
                <c:pt idx="5909">
                  <c:v>-20.9</c:v>
                </c:pt>
                <c:pt idx="5910">
                  <c:v>-18.7</c:v>
                </c:pt>
                <c:pt idx="5911">
                  <c:v>-18.7</c:v>
                </c:pt>
                <c:pt idx="5912">
                  <c:v>-21.9</c:v>
                </c:pt>
                <c:pt idx="5913">
                  <c:v>-21.2</c:v>
                </c:pt>
                <c:pt idx="5914">
                  <c:v>-22.3</c:v>
                </c:pt>
                <c:pt idx="5915">
                  <c:v>-21.7</c:v>
                </c:pt>
                <c:pt idx="5916">
                  <c:v>-23</c:v>
                </c:pt>
                <c:pt idx="5917">
                  <c:v>-22.6</c:v>
                </c:pt>
                <c:pt idx="5918">
                  <c:v>-14.5</c:v>
                </c:pt>
                <c:pt idx="5919">
                  <c:v>-16.399999999999999</c:v>
                </c:pt>
                <c:pt idx="5920">
                  <c:v>-16.2</c:v>
                </c:pt>
                <c:pt idx="5921">
                  <c:v>-15.2</c:v>
                </c:pt>
                <c:pt idx="5922">
                  <c:v>-15.6</c:v>
                </c:pt>
                <c:pt idx="5923">
                  <c:v>-18.600000000000001</c:v>
                </c:pt>
                <c:pt idx="5924">
                  <c:v>-21.5</c:v>
                </c:pt>
                <c:pt idx="5925">
                  <c:v>-19.2</c:v>
                </c:pt>
                <c:pt idx="5926">
                  <c:v>-18.100000000000001</c:v>
                </c:pt>
                <c:pt idx="5927">
                  <c:v>-15.1</c:v>
                </c:pt>
                <c:pt idx="5928">
                  <c:v>-14.6</c:v>
                </c:pt>
                <c:pt idx="5929">
                  <c:v>-15.1</c:v>
                </c:pt>
                <c:pt idx="5930">
                  <c:v>-15.7</c:v>
                </c:pt>
                <c:pt idx="5931">
                  <c:v>-14.8</c:v>
                </c:pt>
                <c:pt idx="5932">
                  <c:v>-17.3</c:v>
                </c:pt>
                <c:pt idx="5933">
                  <c:v>-21.2</c:v>
                </c:pt>
                <c:pt idx="5934">
                  <c:v>-21.5</c:v>
                </c:pt>
                <c:pt idx="5935">
                  <c:v>-23.5</c:v>
                </c:pt>
                <c:pt idx="5936">
                  <c:v>-26.1</c:v>
                </c:pt>
                <c:pt idx="5937">
                  <c:v>-24.2</c:v>
                </c:pt>
                <c:pt idx="5938">
                  <c:v>-24.7</c:v>
                </c:pt>
                <c:pt idx="5939">
                  <c:v>-23.3</c:v>
                </c:pt>
                <c:pt idx="5940">
                  <c:v>-23</c:v>
                </c:pt>
                <c:pt idx="5941">
                  <c:v>-23.2</c:v>
                </c:pt>
                <c:pt idx="5942">
                  <c:v>-23.7</c:v>
                </c:pt>
                <c:pt idx="5943">
                  <c:v>-24</c:v>
                </c:pt>
                <c:pt idx="5944">
                  <c:v>-20.8</c:v>
                </c:pt>
                <c:pt idx="5945">
                  <c:v>-18.8</c:v>
                </c:pt>
                <c:pt idx="5946">
                  <c:v>-19.100000000000001</c:v>
                </c:pt>
                <c:pt idx="5947">
                  <c:v>-17.399999999999999</c:v>
                </c:pt>
                <c:pt idx="5948">
                  <c:v>-12.4</c:v>
                </c:pt>
                <c:pt idx="5949">
                  <c:v>-9.5</c:v>
                </c:pt>
                <c:pt idx="5950">
                  <c:v>-8.5</c:v>
                </c:pt>
                <c:pt idx="5951">
                  <c:v>-7.5</c:v>
                </c:pt>
                <c:pt idx="5952">
                  <c:v>-13.2</c:v>
                </c:pt>
                <c:pt idx="5953">
                  <c:v>-20.2</c:v>
                </c:pt>
                <c:pt idx="5954">
                  <c:v>-21.7</c:v>
                </c:pt>
                <c:pt idx="5955">
                  <c:v>-20.6</c:v>
                </c:pt>
                <c:pt idx="5956">
                  <c:v>-20.3</c:v>
                </c:pt>
                <c:pt idx="5957">
                  <c:v>-23</c:v>
                </c:pt>
                <c:pt idx="5958">
                  <c:v>-26.6</c:v>
                </c:pt>
                <c:pt idx="5959">
                  <c:v>-28.7</c:v>
                </c:pt>
                <c:pt idx="5960">
                  <c:v>-30.5</c:v>
                </c:pt>
                <c:pt idx="5961">
                  <c:v>-29</c:v>
                </c:pt>
                <c:pt idx="5962">
                  <c:v>-29.6</c:v>
                </c:pt>
                <c:pt idx="5963">
                  <c:v>-26</c:v>
                </c:pt>
                <c:pt idx="5964">
                  <c:v>-25.2</c:v>
                </c:pt>
                <c:pt idx="5965">
                  <c:v>-28.9</c:v>
                </c:pt>
                <c:pt idx="5966">
                  <c:v>-24.5</c:v>
                </c:pt>
                <c:pt idx="5967">
                  <c:v>-25.1</c:v>
                </c:pt>
                <c:pt idx="5968">
                  <c:v>-21.7</c:v>
                </c:pt>
                <c:pt idx="5969">
                  <c:v>-18.600000000000001</c:v>
                </c:pt>
                <c:pt idx="5970">
                  <c:v>-22.1</c:v>
                </c:pt>
                <c:pt idx="5971">
                  <c:v>-25.5</c:v>
                </c:pt>
                <c:pt idx="5972">
                  <c:v>-28.9</c:v>
                </c:pt>
                <c:pt idx="5973">
                  <c:v>-28.9</c:v>
                </c:pt>
                <c:pt idx="5974">
                  <c:v>-28.1</c:v>
                </c:pt>
                <c:pt idx="5975">
                  <c:v>-27.1</c:v>
                </c:pt>
                <c:pt idx="5976">
                  <c:v>-27.5</c:v>
                </c:pt>
                <c:pt idx="5977">
                  <c:v>-24.8</c:v>
                </c:pt>
                <c:pt idx="5978">
                  <c:v>-27</c:v>
                </c:pt>
                <c:pt idx="5979">
                  <c:v>-26.2</c:v>
                </c:pt>
                <c:pt idx="5980">
                  <c:v>-27</c:v>
                </c:pt>
                <c:pt idx="5981">
                  <c:v>-28.2</c:v>
                </c:pt>
                <c:pt idx="5982">
                  <c:v>-31.9</c:v>
                </c:pt>
                <c:pt idx="5983">
                  <c:v>-34.5</c:v>
                </c:pt>
                <c:pt idx="5984">
                  <c:v>-32.1</c:v>
                </c:pt>
                <c:pt idx="5985">
                  <c:v>-30.3</c:v>
                </c:pt>
                <c:pt idx="5986">
                  <c:v>-31.2</c:v>
                </c:pt>
                <c:pt idx="5987">
                  <c:v>-30.1</c:v>
                </c:pt>
                <c:pt idx="5988">
                  <c:v>-30.6</c:v>
                </c:pt>
                <c:pt idx="5989">
                  <c:v>-30</c:v>
                </c:pt>
                <c:pt idx="5990">
                  <c:v>-27</c:v>
                </c:pt>
                <c:pt idx="5991">
                  <c:v>-21.5</c:v>
                </c:pt>
                <c:pt idx="5992">
                  <c:v>-19.399999999999999</c:v>
                </c:pt>
                <c:pt idx="5993">
                  <c:v>-11.1</c:v>
                </c:pt>
                <c:pt idx="5994">
                  <c:v>-10.6</c:v>
                </c:pt>
                <c:pt idx="5995">
                  <c:v>-10.5</c:v>
                </c:pt>
                <c:pt idx="5996">
                  <c:v>-11</c:v>
                </c:pt>
                <c:pt idx="5997">
                  <c:v>-11.4</c:v>
                </c:pt>
                <c:pt idx="5998">
                  <c:v>-12.6</c:v>
                </c:pt>
                <c:pt idx="5999">
                  <c:v>-13.2</c:v>
                </c:pt>
                <c:pt idx="6000">
                  <c:v>-12.8</c:v>
                </c:pt>
                <c:pt idx="6001">
                  <c:v>-11.8</c:v>
                </c:pt>
                <c:pt idx="6002">
                  <c:v>-10.7</c:v>
                </c:pt>
                <c:pt idx="6003">
                  <c:v>-4.8</c:v>
                </c:pt>
                <c:pt idx="6004">
                  <c:v>-4.8</c:v>
                </c:pt>
                <c:pt idx="6005">
                  <c:v>-6.8</c:v>
                </c:pt>
                <c:pt idx="6006">
                  <c:v>-7</c:v>
                </c:pt>
                <c:pt idx="6007">
                  <c:v>-8.1</c:v>
                </c:pt>
                <c:pt idx="6008">
                  <c:v>-7.8</c:v>
                </c:pt>
                <c:pt idx="6009">
                  <c:v>-7.9</c:v>
                </c:pt>
                <c:pt idx="6010">
                  <c:v>-6.8</c:v>
                </c:pt>
                <c:pt idx="6011">
                  <c:v>-8.4</c:v>
                </c:pt>
                <c:pt idx="6012">
                  <c:v>-13.7</c:v>
                </c:pt>
                <c:pt idx="6013">
                  <c:v>-17.2</c:v>
                </c:pt>
                <c:pt idx="6014">
                  <c:v>-15</c:v>
                </c:pt>
                <c:pt idx="6015">
                  <c:v>-12.4</c:v>
                </c:pt>
                <c:pt idx="6016">
                  <c:v>-11.8</c:v>
                </c:pt>
                <c:pt idx="6017">
                  <c:v>-12.2</c:v>
                </c:pt>
                <c:pt idx="6018">
                  <c:v>-13.6</c:v>
                </c:pt>
                <c:pt idx="6019">
                  <c:v>-13.9</c:v>
                </c:pt>
                <c:pt idx="6020">
                  <c:v>-13.1</c:v>
                </c:pt>
                <c:pt idx="6021">
                  <c:v>-15.8</c:v>
                </c:pt>
                <c:pt idx="6022">
                  <c:v>-16.399999999999999</c:v>
                </c:pt>
                <c:pt idx="6023">
                  <c:v>-16.3</c:v>
                </c:pt>
                <c:pt idx="6024">
                  <c:v>-17.8</c:v>
                </c:pt>
                <c:pt idx="6025">
                  <c:v>-19.2</c:v>
                </c:pt>
                <c:pt idx="6026">
                  <c:v>-22.7</c:v>
                </c:pt>
                <c:pt idx="6027">
                  <c:v>-25.3</c:v>
                </c:pt>
                <c:pt idx="6028">
                  <c:v>-24.4</c:v>
                </c:pt>
                <c:pt idx="6029">
                  <c:v>-23.2</c:v>
                </c:pt>
                <c:pt idx="6030">
                  <c:v>-20.2</c:v>
                </c:pt>
                <c:pt idx="6031">
                  <c:v>-18.2</c:v>
                </c:pt>
                <c:pt idx="6032">
                  <c:v>-16.2</c:v>
                </c:pt>
                <c:pt idx="6033">
                  <c:v>-14.7</c:v>
                </c:pt>
                <c:pt idx="6034">
                  <c:v>-12.1</c:v>
                </c:pt>
                <c:pt idx="6035">
                  <c:v>-8.6</c:v>
                </c:pt>
                <c:pt idx="6036">
                  <c:v>-6.1</c:v>
                </c:pt>
                <c:pt idx="6037">
                  <c:v>-1.6</c:v>
                </c:pt>
                <c:pt idx="6038">
                  <c:v>-4.5999999999999996</c:v>
                </c:pt>
                <c:pt idx="6039">
                  <c:v>-3.6</c:v>
                </c:pt>
                <c:pt idx="6040">
                  <c:v>-3.3</c:v>
                </c:pt>
                <c:pt idx="6041">
                  <c:v>-5.7</c:v>
                </c:pt>
                <c:pt idx="6042">
                  <c:v>-5.7</c:v>
                </c:pt>
                <c:pt idx="6043">
                  <c:v>-10.1</c:v>
                </c:pt>
                <c:pt idx="6044">
                  <c:v>-13.9</c:v>
                </c:pt>
                <c:pt idx="6045">
                  <c:v>-15.1</c:v>
                </c:pt>
                <c:pt idx="6046">
                  <c:v>-14.2</c:v>
                </c:pt>
                <c:pt idx="6047">
                  <c:v>-13.9</c:v>
                </c:pt>
                <c:pt idx="6048">
                  <c:v>-12.3</c:v>
                </c:pt>
                <c:pt idx="6049">
                  <c:v>-11.4</c:v>
                </c:pt>
                <c:pt idx="6050">
                  <c:v>-12.4</c:v>
                </c:pt>
                <c:pt idx="6051">
                  <c:v>-9.8000000000000007</c:v>
                </c:pt>
                <c:pt idx="6052">
                  <c:v>-7.5</c:v>
                </c:pt>
                <c:pt idx="6053">
                  <c:v>-3.3</c:v>
                </c:pt>
                <c:pt idx="6054">
                  <c:v>-1.5</c:v>
                </c:pt>
                <c:pt idx="6055">
                  <c:v>-1.8</c:v>
                </c:pt>
                <c:pt idx="6056">
                  <c:v>-1.7</c:v>
                </c:pt>
                <c:pt idx="6057">
                  <c:v>-1.5</c:v>
                </c:pt>
                <c:pt idx="6058">
                  <c:v>-1.7</c:v>
                </c:pt>
                <c:pt idx="6059">
                  <c:v>-1.5</c:v>
                </c:pt>
                <c:pt idx="6060">
                  <c:v>-2.2000000000000002</c:v>
                </c:pt>
                <c:pt idx="6061">
                  <c:v>-2.9</c:v>
                </c:pt>
                <c:pt idx="6062">
                  <c:v>-3.3</c:v>
                </c:pt>
                <c:pt idx="6063">
                  <c:v>-2.4</c:v>
                </c:pt>
                <c:pt idx="6064">
                  <c:v>-2.8</c:v>
                </c:pt>
                <c:pt idx="6065">
                  <c:v>-2.6</c:v>
                </c:pt>
                <c:pt idx="6066">
                  <c:v>-3</c:v>
                </c:pt>
                <c:pt idx="6067">
                  <c:v>-4</c:v>
                </c:pt>
                <c:pt idx="6068">
                  <c:v>-5.9</c:v>
                </c:pt>
                <c:pt idx="6069">
                  <c:v>-3.6</c:v>
                </c:pt>
                <c:pt idx="6070">
                  <c:v>-5</c:v>
                </c:pt>
                <c:pt idx="6071">
                  <c:v>-4.5999999999999996</c:v>
                </c:pt>
                <c:pt idx="6072">
                  <c:v>-3.1</c:v>
                </c:pt>
                <c:pt idx="6073">
                  <c:v>-2.8</c:v>
                </c:pt>
                <c:pt idx="6074">
                  <c:v>-2.8</c:v>
                </c:pt>
                <c:pt idx="6075">
                  <c:v>-2.4</c:v>
                </c:pt>
                <c:pt idx="6076">
                  <c:v>-2.7</c:v>
                </c:pt>
                <c:pt idx="6077">
                  <c:v>-3</c:v>
                </c:pt>
                <c:pt idx="6078">
                  <c:v>-2.1</c:v>
                </c:pt>
                <c:pt idx="6079">
                  <c:v>-2</c:v>
                </c:pt>
                <c:pt idx="6080">
                  <c:v>-2.2999999999999998</c:v>
                </c:pt>
                <c:pt idx="6081">
                  <c:v>-2</c:v>
                </c:pt>
                <c:pt idx="6082">
                  <c:v>-1.9</c:v>
                </c:pt>
                <c:pt idx="6083">
                  <c:v>-2.4</c:v>
                </c:pt>
                <c:pt idx="6084">
                  <c:v>-2.8</c:v>
                </c:pt>
                <c:pt idx="6085">
                  <c:v>-3</c:v>
                </c:pt>
                <c:pt idx="6086">
                  <c:v>-2.6</c:v>
                </c:pt>
                <c:pt idx="6087">
                  <c:v>-2.9</c:v>
                </c:pt>
                <c:pt idx="6088">
                  <c:v>-2.6</c:v>
                </c:pt>
                <c:pt idx="6089">
                  <c:v>-2.5</c:v>
                </c:pt>
                <c:pt idx="6090">
                  <c:v>-2.4</c:v>
                </c:pt>
                <c:pt idx="6091">
                  <c:v>-2.5</c:v>
                </c:pt>
                <c:pt idx="6092">
                  <c:v>-2.8</c:v>
                </c:pt>
                <c:pt idx="6093">
                  <c:v>-2.6</c:v>
                </c:pt>
                <c:pt idx="6094">
                  <c:v>-8.9</c:v>
                </c:pt>
                <c:pt idx="6095">
                  <c:v>-12.8</c:v>
                </c:pt>
                <c:pt idx="6096">
                  <c:v>-15.3</c:v>
                </c:pt>
                <c:pt idx="6097">
                  <c:v>-16.7</c:v>
                </c:pt>
                <c:pt idx="6098">
                  <c:v>-16.600000000000001</c:v>
                </c:pt>
                <c:pt idx="6099">
                  <c:v>-17.899999999999999</c:v>
                </c:pt>
                <c:pt idx="6100">
                  <c:v>-18.600000000000001</c:v>
                </c:pt>
                <c:pt idx="6101">
                  <c:v>-19.899999999999999</c:v>
                </c:pt>
                <c:pt idx="6102">
                  <c:v>-21.4</c:v>
                </c:pt>
                <c:pt idx="6103">
                  <c:v>-22.6</c:v>
                </c:pt>
                <c:pt idx="6104">
                  <c:v>-22.8</c:v>
                </c:pt>
                <c:pt idx="6105">
                  <c:v>-23.2</c:v>
                </c:pt>
                <c:pt idx="6106">
                  <c:v>-23.8</c:v>
                </c:pt>
                <c:pt idx="6107">
                  <c:v>-24.5</c:v>
                </c:pt>
                <c:pt idx="6108">
                  <c:v>-26.1</c:v>
                </c:pt>
                <c:pt idx="6109">
                  <c:v>-26.2</c:v>
                </c:pt>
                <c:pt idx="6110">
                  <c:v>-25.1</c:v>
                </c:pt>
                <c:pt idx="6111">
                  <c:v>-23.6</c:v>
                </c:pt>
                <c:pt idx="6112">
                  <c:v>-20.3</c:v>
                </c:pt>
                <c:pt idx="6113">
                  <c:v>-19</c:v>
                </c:pt>
                <c:pt idx="6114">
                  <c:v>-18.2</c:v>
                </c:pt>
                <c:pt idx="6115">
                  <c:v>-14.1</c:v>
                </c:pt>
                <c:pt idx="6116">
                  <c:v>-10.7</c:v>
                </c:pt>
                <c:pt idx="6117">
                  <c:v>-5.8</c:v>
                </c:pt>
                <c:pt idx="6118">
                  <c:v>-5.8</c:v>
                </c:pt>
                <c:pt idx="6119">
                  <c:v>-8.4</c:v>
                </c:pt>
                <c:pt idx="6120">
                  <c:v>-7.6</c:v>
                </c:pt>
                <c:pt idx="6121">
                  <c:v>-7.2</c:v>
                </c:pt>
                <c:pt idx="6122">
                  <c:v>-7.5</c:v>
                </c:pt>
                <c:pt idx="6123">
                  <c:v>-6.7</c:v>
                </c:pt>
                <c:pt idx="6124">
                  <c:v>-6.9</c:v>
                </c:pt>
                <c:pt idx="6125">
                  <c:v>-6.8</c:v>
                </c:pt>
                <c:pt idx="6126">
                  <c:v>-6.8</c:v>
                </c:pt>
                <c:pt idx="6127">
                  <c:v>-6.7</c:v>
                </c:pt>
                <c:pt idx="6128">
                  <c:v>-6.2</c:v>
                </c:pt>
                <c:pt idx="6129">
                  <c:v>-4.8</c:v>
                </c:pt>
                <c:pt idx="6130">
                  <c:v>-3.1</c:v>
                </c:pt>
                <c:pt idx="6131">
                  <c:v>-4.2</c:v>
                </c:pt>
                <c:pt idx="6132">
                  <c:v>-4.4000000000000004</c:v>
                </c:pt>
                <c:pt idx="6133">
                  <c:v>-4.5</c:v>
                </c:pt>
                <c:pt idx="6134">
                  <c:v>-4.5</c:v>
                </c:pt>
                <c:pt idx="6135">
                  <c:v>-4.0999999999999996</c:v>
                </c:pt>
                <c:pt idx="6136">
                  <c:v>-3.8</c:v>
                </c:pt>
                <c:pt idx="6137">
                  <c:v>-3.8</c:v>
                </c:pt>
                <c:pt idx="6138">
                  <c:v>-3.2</c:v>
                </c:pt>
                <c:pt idx="6139">
                  <c:v>-4.0999999999999996</c:v>
                </c:pt>
                <c:pt idx="6140">
                  <c:v>-3.5</c:v>
                </c:pt>
                <c:pt idx="6141">
                  <c:v>-4</c:v>
                </c:pt>
                <c:pt idx="6142">
                  <c:v>-3.6</c:v>
                </c:pt>
                <c:pt idx="6143">
                  <c:v>-3.4</c:v>
                </c:pt>
                <c:pt idx="6144">
                  <c:v>-2.8</c:v>
                </c:pt>
                <c:pt idx="6145">
                  <c:v>-2.2999999999999998</c:v>
                </c:pt>
                <c:pt idx="6146">
                  <c:v>-2</c:v>
                </c:pt>
                <c:pt idx="6147">
                  <c:v>-2</c:v>
                </c:pt>
                <c:pt idx="6148">
                  <c:v>-2.1</c:v>
                </c:pt>
                <c:pt idx="6149">
                  <c:v>-3.3</c:v>
                </c:pt>
                <c:pt idx="6150">
                  <c:v>-3.4</c:v>
                </c:pt>
                <c:pt idx="6151">
                  <c:v>-3.2</c:v>
                </c:pt>
                <c:pt idx="6152">
                  <c:v>-3.3</c:v>
                </c:pt>
                <c:pt idx="6153">
                  <c:v>-2.2999999999999998</c:v>
                </c:pt>
                <c:pt idx="6154">
                  <c:v>-2.2000000000000002</c:v>
                </c:pt>
                <c:pt idx="6155">
                  <c:v>-2.8</c:v>
                </c:pt>
                <c:pt idx="6156">
                  <c:v>-0.7</c:v>
                </c:pt>
                <c:pt idx="6157">
                  <c:v>-1</c:v>
                </c:pt>
                <c:pt idx="6158">
                  <c:v>-1</c:v>
                </c:pt>
                <c:pt idx="6159">
                  <c:v>-3.3</c:v>
                </c:pt>
                <c:pt idx="6160">
                  <c:v>-0.9</c:v>
                </c:pt>
                <c:pt idx="6161">
                  <c:v>-1.1000000000000001</c:v>
                </c:pt>
                <c:pt idx="6162">
                  <c:v>-1.2</c:v>
                </c:pt>
                <c:pt idx="6163">
                  <c:v>-1.5</c:v>
                </c:pt>
                <c:pt idx="6164">
                  <c:v>-2.1</c:v>
                </c:pt>
                <c:pt idx="6165">
                  <c:v>-3.4</c:v>
                </c:pt>
                <c:pt idx="6166">
                  <c:v>-5.0999999999999996</c:v>
                </c:pt>
                <c:pt idx="6167">
                  <c:v>-2.5</c:v>
                </c:pt>
                <c:pt idx="6168">
                  <c:v>-5.0999999999999996</c:v>
                </c:pt>
                <c:pt idx="6169">
                  <c:v>-4.7</c:v>
                </c:pt>
                <c:pt idx="6170">
                  <c:v>-5.4</c:v>
                </c:pt>
                <c:pt idx="6171">
                  <c:v>-7.6</c:v>
                </c:pt>
                <c:pt idx="6172">
                  <c:v>-8.8000000000000007</c:v>
                </c:pt>
                <c:pt idx="6173">
                  <c:v>-10</c:v>
                </c:pt>
                <c:pt idx="6174">
                  <c:v>-10.5</c:v>
                </c:pt>
                <c:pt idx="6175">
                  <c:v>-7.7</c:v>
                </c:pt>
                <c:pt idx="6176">
                  <c:v>-4.5999999999999996</c:v>
                </c:pt>
                <c:pt idx="6177">
                  <c:v>-3.4</c:v>
                </c:pt>
                <c:pt idx="6178">
                  <c:v>-2.2999999999999998</c:v>
                </c:pt>
                <c:pt idx="6179">
                  <c:v>-1.2</c:v>
                </c:pt>
                <c:pt idx="6180">
                  <c:v>-2.2000000000000002</c:v>
                </c:pt>
                <c:pt idx="6181">
                  <c:v>-1.7</c:v>
                </c:pt>
                <c:pt idx="6182">
                  <c:v>-2.2000000000000002</c:v>
                </c:pt>
                <c:pt idx="6183">
                  <c:v>-6.3</c:v>
                </c:pt>
                <c:pt idx="6184">
                  <c:v>-7.9</c:v>
                </c:pt>
                <c:pt idx="6185">
                  <c:v>-2.9</c:v>
                </c:pt>
                <c:pt idx="6186">
                  <c:v>-2.4</c:v>
                </c:pt>
                <c:pt idx="6187">
                  <c:v>-1.2</c:v>
                </c:pt>
                <c:pt idx="6188">
                  <c:v>-0.7</c:v>
                </c:pt>
                <c:pt idx="6189">
                  <c:v>-2.2999999999999998</c:v>
                </c:pt>
                <c:pt idx="6190">
                  <c:v>-10.1</c:v>
                </c:pt>
                <c:pt idx="6191">
                  <c:v>-11.4</c:v>
                </c:pt>
                <c:pt idx="6192">
                  <c:v>-12.9</c:v>
                </c:pt>
                <c:pt idx="6193">
                  <c:v>-11.8</c:v>
                </c:pt>
                <c:pt idx="6194">
                  <c:v>-13.4</c:v>
                </c:pt>
                <c:pt idx="6195">
                  <c:v>-14.5</c:v>
                </c:pt>
                <c:pt idx="6196">
                  <c:v>-15.2</c:v>
                </c:pt>
                <c:pt idx="6197">
                  <c:v>-9.6</c:v>
                </c:pt>
                <c:pt idx="6198">
                  <c:v>-6.5</c:v>
                </c:pt>
                <c:pt idx="6199">
                  <c:v>-2</c:v>
                </c:pt>
                <c:pt idx="6200">
                  <c:v>-1.5</c:v>
                </c:pt>
                <c:pt idx="6201">
                  <c:v>0.5</c:v>
                </c:pt>
                <c:pt idx="6202">
                  <c:v>0.1</c:v>
                </c:pt>
                <c:pt idx="6203">
                  <c:v>0</c:v>
                </c:pt>
                <c:pt idx="6204">
                  <c:v>-1.1000000000000001</c:v>
                </c:pt>
                <c:pt idx="6205">
                  <c:v>-1.8</c:v>
                </c:pt>
                <c:pt idx="6206">
                  <c:v>-2.9</c:v>
                </c:pt>
                <c:pt idx="6207">
                  <c:v>-4.7</c:v>
                </c:pt>
                <c:pt idx="6208">
                  <c:v>-6.9</c:v>
                </c:pt>
                <c:pt idx="6209">
                  <c:v>-5.3</c:v>
                </c:pt>
                <c:pt idx="6210">
                  <c:v>-6.2</c:v>
                </c:pt>
                <c:pt idx="6211">
                  <c:v>-4.8</c:v>
                </c:pt>
                <c:pt idx="6212">
                  <c:v>-4.0999999999999996</c:v>
                </c:pt>
                <c:pt idx="6213">
                  <c:v>-5.5</c:v>
                </c:pt>
                <c:pt idx="6214">
                  <c:v>-6.5</c:v>
                </c:pt>
                <c:pt idx="6215">
                  <c:v>-7</c:v>
                </c:pt>
                <c:pt idx="6216">
                  <c:v>-12.2</c:v>
                </c:pt>
                <c:pt idx="6217">
                  <c:v>-15.2</c:v>
                </c:pt>
                <c:pt idx="6218">
                  <c:v>-17.2</c:v>
                </c:pt>
                <c:pt idx="6219">
                  <c:v>-16</c:v>
                </c:pt>
                <c:pt idx="6220">
                  <c:v>-18.2</c:v>
                </c:pt>
                <c:pt idx="6221">
                  <c:v>-18.2</c:v>
                </c:pt>
                <c:pt idx="6222">
                  <c:v>-18.600000000000001</c:v>
                </c:pt>
                <c:pt idx="6223">
                  <c:v>-17</c:v>
                </c:pt>
                <c:pt idx="6224">
                  <c:v>-17.100000000000001</c:v>
                </c:pt>
                <c:pt idx="6225">
                  <c:v>-15.8</c:v>
                </c:pt>
                <c:pt idx="6226">
                  <c:v>-14.6</c:v>
                </c:pt>
                <c:pt idx="6227">
                  <c:v>-10.5</c:v>
                </c:pt>
                <c:pt idx="6228">
                  <c:v>-8.8000000000000007</c:v>
                </c:pt>
                <c:pt idx="6229">
                  <c:v>-1.6</c:v>
                </c:pt>
                <c:pt idx="6230">
                  <c:v>-2.2000000000000002</c:v>
                </c:pt>
                <c:pt idx="6231">
                  <c:v>-1.9</c:v>
                </c:pt>
                <c:pt idx="6232">
                  <c:v>-1.7</c:v>
                </c:pt>
                <c:pt idx="6233">
                  <c:v>-1.9</c:v>
                </c:pt>
                <c:pt idx="6234">
                  <c:v>-2.7</c:v>
                </c:pt>
                <c:pt idx="6235">
                  <c:v>-3.2</c:v>
                </c:pt>
                <c:pt idx="6236">
                  <c:v>-1.8</c:v>
                </c:pt>
                <c:pt idx="6237">
                  <c:v>-11.9</c:v>
                </c:pt>
                <c:pt idx="6238">
                  <c:v>-12.5</c:v>
                </c:pt>
                <c:pt idx="6239">
                  <c:v>-12.5</c:v>
                </c:pt>
                <c:pt idx="6240">
                  <c:v>-12.5</c:v>
                </c:pt>
                <c:pt idx="6241">
                  <c:v>-14.4</c:v>
                </c:pt>
                <c:pt idx="6242">
                  <c:v>-17.7</c:v>
                </c:pt>
                <c:pt idx="6243">
                  <c:v>-18.600000000000001</c:v>
                </c:pt>
                <c:pt idx="6244">
                  <c:v>-20.100000000000001</c:v>
                </c:pt>
                <c:pt idx="6245">
                  <c:v>-21.5</c:v>
                </c:pt>
                <c:pt idx="6246">
                  <c:v>-21.5</c:v>
                </c:pt>
                <c:pt idx="6247">
                  <c:v>-16.3</c:v>
                </c:pt>
                <c:pt idx="6248">
                  <c:v>-16.8</c:v>
                </c:pt>
                <c:pt idx="6249">
                  <c:v>-17.100000000000001</c:v>
                </c:pt>
                <c:pt idx="6250">
                  <c:v>-16.899999999999999</c:v>
                </c:pt>
                <c:pt idx="6251">
                  <c:v>-18</c:v>
                </c:pt>
                <c:pt idx="6252">
                  <c:v>-19.600000000000001</c:v>
                </c:pt>
                <c:pt idx="6253">
                  <c:v>-21.3</c:v>
                </c:pt>
                <c:pt idx="6254">
                  <c:v>-21.3</c:v>
                </c:pt>
                <c:pt idx="6255">
                  <c:v>-21.7</c:v>
                </c:pt>
                <c:pt idx="6256">
                  <c:v>-20.8</c:v>
                </c:pt>
                <c:pt idx="6257">
                  <c:v>-21.8</c:v>
                </c:pt>
                <c:pt idx="6258">
                  <c:v>-22</c:v>
                </c:pt>
                <c:pt idx="6259">
                  <c:v>-23.1</c:v>
                </c:pt>
                <c:pt idx="6260">
                  <c:v>-23.1</c:v>
                </c:pt>
                <c:pt idx="6261">
                  <c:v>-24.5</c:v>
                </c:pt>
                <c:pt idx="6262">
                  <c:v>-23</c:v>
                </c:pt>
                <c:pt idx="6263">
                  <c:v>-20.7</c:v>
                </c:pt>
                <c:pt idx="6264">
                  <c:v>-20.6</c:v>
                </c:pt>
                <c:pt idx="6265">
                  <c:v>-22.7</c:v>
                </c:pt>
                <c:pt idx="6266">
                  <c:v>-23.5</c:v>
                </c:pt>
                <c:pt idx="6267">
                  <c:v>-24.2</c:v>
                </c:pt>
                <c:pt idx="6268">
                  <c:v>-27.2</c:v>
                </c:pt>
                <c:pt idx="6269">
                  <c:v>-26.4</c:v>
                </c:pt>
                <c:pt idx="6270">
                  <c:v>-25.9</c:v>
                </c:pt>
                <c:pt idx="6271">
                  <c:v>-24.1</c:v>
                </c:pt>
                <c:pt idx="6272">
                  <c:v>-24.3</c:v>
                </c:pt>
                <c:pt idx="6273">
                  <c:v>-27.7</c:v>
                </c:pt>
                <c:pt idx="6274">
                  <c:v>-29</c:v>
                </c:pt>
                <c:pt idx="6275">
                  <c:v>-30.3</c:v>
                </c:pt>
                <c:pt idx="6276">
                  <c:v>-30</c:v>
                </c:pt>
                <c:pt idx="6277">
                  <c:v>-31.8</c:v>
                </c:pt>
                <c:pt idx="6278">
                  <c:v>-28.6</c:v>
                </c:pt>
                <c:pt idx="6279">
                  <c:v>-27.2</c:v>
                </c:pt>
                <c:pt idx="6280">
                  <c:v>-25.5</c:v>
                </c:pt>
                <c:pt idx="6281">
                  <c:v>-26</c:v>
                </c:pt>
                <c:pt idx="6282">
                  <c:v>-25.7</c:v>
                </c:pt>
                <c:pt idx="6283">
                  <c:v>-26.7</c:v>
                </c:pt>
                <c:pt idx="6284">
                  <c:v>-25.5</c:v>
                </c:pt>
                <c:pt idx="6285">
                  <c:v>-24.9</c:v>
                </c:pt>
                <c:pt idx="6286">
                  <c:v>-23.9</c:v>
                </c:pt>
                <c:pt idx="6287">
                  <c:v>-20.5</c:v>
                </c:pt>
                <c:pt idx="6288">
                  <c:v>-19.2</c:v>
                </c:pt>
                <c:pt idx="6289">
                  <c:v>-17</c:v>
                </c:pt>
                <c:pt idx="6290">
                  <c:v>-15</c:v>
                </c:pt>
                <c:pt idx="6291">
                  <c:v>-17.7</c:v>
                </c:pt>
                <c:pt idx="6292">
                  <c:v>-16.2</c:v>
                </c:pt>
                <c:pt idx="6293">
                  <c:v>-14.5</c:v>
                </c:pt>
                <c:pt idx="6294">
                  <c:v>-9.6999999999999993</c:v>
                </c:pt>
                <c:pt idx="6295">
                  <c:v>-7.5</c:v>
                </c:pt>
                <c:pt idx="6296">
                  <c:v>-6.7</c:v>
                </c:pt>
                <c:pt idx="6297">
                  <c:v>-5.9</c:v>
                </c:pt>
                <c:pt idx="6298">
                  <c:v>-6.1</c:v>
                </c:pt>
                <c:pt idx="6299">
                  <c:v>-5.0999999999999996</c:v>
                </c:pt>
                <c:pt idx="6300">
                  <c:v>-3.8</c:v>
                </c:pt>
                <c:pt idx="6301">
                  <c:v>-3.5</c:v>
                </c:pt>
                <c:pt idx="6302">
                  <c:v>-3.5</c:v>
                </c:pt>
                <c:pt idx="6303">
                  <c:v>-3.5</c:v>
                </c:pt>
                <c:pt idx="6304">
                  <c:v>-3.6</c:v>
                </c:pt>
                <c:pt idx="6305">
                  <c:v>-2.5</c:v>
                </c:pt>
                <c:pt idx="6306">
                  <c:v>-1.1000000000000001</c:v>
                </c:pt>
                <c:pt idx="6307">
                  <c:v>-1.2</c:v>
                </c:pt>
                <c:pt idx="6308">
                  <c:v>-3.6</c:v>
                </c:pt>
                <c:pt idx="6309">
                  <c:v>-3.4</c:v>
                </c:pt>
                <c:pt idx="6310">
                  <c:v>-3.7</c:v>
                </c:pt>
                <c:pt idx="6311">
                  <c:v>-2</c:v>
                </c:pt>
                <c:pt idx="6312">
                  <c:v>-1.6</c:v>
                </c:pt>
                <c:pt idx="6313">
                  <c:v>-2.2999999999999998</c:v>
                </c:pt>
                <c:pt idx="6314">
                  <c:v>-2.2999999999999998</c:v>
                </c:pt>
                <c:pt idx="6315">
                  <c:v>-3.1</c:v>
                </c:pt>
                <c:pt idx="6316">
                  <c:v>-3.2</c:v>
                </c:pt>
                <c:pt idx="6317">
                  <c:v>-3.3</c:v>
                </c:pt>
                <c:pt idx="6318">
                  <c:v>-2.7</c:v>
                </c:pt>
                <c:pt idx="6319">
                  <c:v>-2.2999999999999998</c:v>
                </c:pt>
                <c:pt idx="6320">
                  <c:v>-2.2999999999999998</c:v>
                </c:pt>
                <c:pt idx="6321">
                  <c:v>-2.2000000000000002</c:v>
                </c:pt>
                <c:pt idx="6322">
                  <c:v>-5.2</c:v>
                </c:pt>
                <c:pt idx="6323">
                  <c:v>-3.5</c:v>
                </c:pt>
                <c:pt idx="6324">
                  <c:v>-4.4000000000000004</c:v>
                </c:pt>
                <c:pt idx="6325">
                  <c:v>-6</c:v>
                </c:pt>
                <c:pt idx="6326">
                  <c:v>-4.5999999999999996</c:v>
                </c:pt>
                <c:pt idx="6327">
                  <c:v>-2.4</c:v>
                </c:pt>
                <c:pt idx="6328">
                  <c:v>-2</c:v>
                </c:pt>
                <c:pt idx="6329">
                  <c:v>-2.1</c:v>
                </c:pt>
                <c:pt idx="6330">
                  <c:v>-2.2999999999999998</c:v>
                </c:pt>
                <c:pt idx="6331">
                  <c:v>-7.1</c:v>
                </c:pt>
                <c:pt idx="6332">
                  <c:v>-8.5</c:v>
                </c:pt>
                <c:pt idx="6333">
                  <c:v>-9.9</c:v>
                </c:pt>
                <c:pt idx="6334">
                  <c:v>-6.3</c:v>
                </c:pt>
                <c:pt idx="6335">
                  <c:v>-4.7</c:v>
                </c:pt>
                <c:pt idx="6336">
                  <c:v>-3.8</c:v>
                </c:pt>
                <c:pt idx="6337">
                  <c:v>-6</c:v>
                </c:pt>
                <c:pt idx="6338">
                  <c:v>-5.3</c:v>
                </c:pt>
                <c:pt idx="6339">
                  <c:v>-6.1</c:v>
                </c:pt>
                <c:pt idx="6340">
                  <c:v>-8.3000000000000007</c:v>
                </c:pt>
                <c:pt idx="6341">
                  <c:v>-9.6999999999999993</c:v>
                </c:pt>
                <c:pt idx="6342">
                  <c:v>-7.5</c:v>
                </c:pt>
                <c:pt idx="6343">
                  <c:v>-2.9</c:v>
                </c:pt>
                <c:pt idx="6344">
                  <c:v>-2.9</c:v>
                </c:pt>
                <c:pt idx="6345">
                  <c:v>-5</c:v>
                </c:pt>
                <c:pt idx="6346">
                  <c:v>-4.8</c:v>
                </c:pt>
                <c:pt idx="6347">
                  <c:v>-7.1</c:v>
                </c:pt>
                <c:pt idx="6348">
                  <c:v>-9.4</c:v>
                </c:pt>
                <c:pt idx="6349">
                  <c:v>-10.4</c:v>
                </c:pt>
                <c:pt idx="6350">
                  <c:v>-4.0999999999999996</c:v>
                </c:pt>
                <c:pt idx="6351">
                  <c:v>-2</c:v>
                </c:pt>
                <c:pt idx="6352">
                  <c:v>-5.7</c:v>
                </c:pt>
                <c:pt idx="6353">
                  <c:v>-8.6999999999999993</c:v>
                </c:pt>
                <c:pt idx="6354">
                  <c:v>-7.9</c:v>
                </c:pt>
                <c:pt idx="6355">
                  <c:v>-10.4</c:v>
                </c:pt>
                <c:pt idx="6356">
                  <c:v>-8.5</c:v>
                </c:pt>
                <c:pt idx="6357">
                  <c:v>-10.7</c:v>
                </c:pt>
                <c:pt idx="6358">
                  <c:v>-9</c:v>
                </c:pt>
                <c:pt idx="6359">
                  <c:v>-6.5</c:v>
                </c:pt>
                <c:pt idx="6360">
                  <c:v>-6.9</c:v>
                </c:pt>
                <c:pt idx="6361">
                  <c:v>-6.8</c:v>
                </c:pt>
                <c:pt idx="6362">
                  <c:v>-9.1</c:v>
                </c:pt>
                <c:pt idx="6363">
                  <c:v>-13.6</c:v>
                </c:pt>
                <c:pt idx="6364">
                  <c:v>-14.5</c:v>
                </c:pt>
                <c:pt idx="6365">
                  <c:v>-14.6</c:v>
                </c:pt>
                <c:pt idx="6366">
                  <c:v>-11.4</c:v>
                </c:pt>
                <c:pt idx="6367">
                  <c:v>-7</c:v>
                </c:pt>
                <c:pt idx="6368">
                  <c:v>-8</c:v>
                </c:pt>
                <c:pt idx="6369">
                  <c:v>-11.6</c:v>
                </c:pt>
                <c:pt idx="6370">
                  <c:v>-14</c:v>
                </c:pt>
                <c:pt idx="6371">
                  <c:v>-14.8</c:v>
                </c:pt>
                <c:pt idx="6372">
                  <c:v>-14.8</c:v>
                </c:pt>
                <c:pt idx="6373">
                  <c:v>-13.4</c:v>
                </c:pt>
                <c:pt idx="6374">
                  <c:v>-11</c:v>
                </c:pt>
                <c:pt idx="6375">
                  <c:v>-6.9</c:v>
                </c:pt>
                <c:pt idx="6376">
                  <c:v>-6.2</c:v>
                </c:pt>
                <c:pt idx="6377">
                  <c:v>-9.5</c:v>
                </c:pt>
                <c:pt idx="6378">
                  <c:v>-8</c:v>
                </c:pt>
                <c:pt idx="6379">
                  <c:v>-11</c:v>
                </c:pt>
                <c:pt idx="6380">
                  <c:v>-12.7</c:v>
                </c:pt>
                <c:pt idx="6381">
                  <c:v>-11.5</c:v>
                </c:pt>
                <c:pt idx="6382">
                  <c:v>-8.4</c:v>
                </c:pt>
                <c:pt idx="6383">
                  <c:v>-5.4</c:v>
                </c:pt>
                <c:pt idx="6384">
                  <c:v>-4.9000000000000004</c:v>
                </c:pt>
                <c:pt idx="6385">
                  <c:v>-9</c:v>
                </c:pt>
                <c:pt idx="6386">
                  <c:v>-10.3</c:v>
                </c:pt>
                <c:pt idx="6387">
                  <c:v>-10.9</c:v>
                </c:pt>
                <c:pt idx="6388">
                  <c:v>-11.2</c:v>
                </c:pt>
                <c:pt idx="6389">
                  <c:v>-8.4</c:v>
                </c:pt>
                <c:pt idx="6390">
                  <c:v>-5.5</c:v>
                </c:pt>
                <c:pt idx="6391">
                  <c:v>-2.6</c:v>
                </c:pt>
                <c:pt idx="6392">
                  <c:v>-1.9</c:v>
                </c:pt>
                <c:pt idx="6393">
                  <c:v>-1.8</c:v>
                </c:pt>
                <c:pt idx="6394">
                  <c:v>-0.8</c:v>
                </c:pt>
                <c:pt idx="6395">
                  <c:v>-2.2000000000000002</c:v>
                </c:pt>
                <c:pt idx="6396">
                  <c:v>-2.4</c:v>
                </c:pt>
                <c:pt idx="6397">
                  <c:v>-2.2999999999999998</c:v>
                </c:pt>
                <c:pt idx="6398">
                  <c:v>-2.5</c:v>
                </c:pt>
                <c:pt idx="6399">
                  <c:v>-1.6</c:v>
                </c:pt>
                <c:pt idx="6400">
                  <c:v>0.2</c:v>
                </c:pt>
                <c:pt idx="6401">
                  <c:v>0.5</c:v>
                </c:pt>
                <c:pt idx="6402">
                  <c:v>0.4</c:v>
                </c:pt>
                <c:pt idx="6403">
                  <c:v>-0.2</c:v>
                </c:pt>
                <c:pt idx="6404">
                  <c:v>-2.4</c:v>
                </c:pt>
                <c:pt idx="6405">
                  <c:v>-1.2</c:v>
                </c:pt>
                <c:pt idx="6406">
                  <c:v>-1.2</c:v>
                </c:pt>
                <c:pt idx="6407">
                  <c:v>-1.1000000000000001</c:v>
                </c:pt>
                <c:pt idx="6408">
                  <c:v>-1.8</c:v>
                </c:pt>
                <c:pt idx="6409">
                  <c:v>-1.7</c:v>
                </c:pt>
                <c:pt idx="6410">
                  <c:v>-2</c:v>
                </c:pt>
                <c:pt idx="6411">
                  <c:v>-2</c:v>
                </c:pt>
                <c:pt idx="6412">
                  <c:v>-1.8</c:v>
                </c:pt>
                <c:pt idx="6413">
                  <c:v>-1.3</c:v>
                </c:pt>
                <c:pt idx="6414">
                  <c:v>-0.9</c:v>
                </c:pt>
                <c:pt idx="6415">
                  <c:v>-1.2</c:v>
                </c:pt>
                <c:pt idx="6416">
                  <c:v>-2.2999999999999998</c:v>
                </c:pt>
                <c:pt idx="6417">
                  <c:v>-3.5</c:v>
                </c:pt>
                <c:pt idx="6418">
                  <c:v>-3.6</c:v>
                </c:pt>
                <c:pt idx="6419">
                  <c:v>-2.9</c:v>
                </c:pt>
                <c:pt idx="6420">
                  <c:v>-2.7</c:v>
                </c:pt>
                <c:pt idx="6421">
                  <c:v>-1.9</c:v>
                </c:pt>
                <c:pt idx="6422">
                  <c:v>-1.5</c:v>
                </c:pt>
                <c:pt idx="6423">
                  <c:v>-1.5</c:v>
                </c:pt>
                <c:pt idx="6424">
                  <c:v>-2.6</c:v>
                </c:pt>
                <c:pt idx="6425">
                  <c:v>-3.6</c:v>
                </c:pt>
                <c:pt idx="6426">
                  <c:v>-4.2</c:v>
                </c:pt>
                <c:pt idx="6427">
                  <c:v>-4.0999999999999996</c:v>
                </c:pt>
                <c:pt idx="6428">
                  <c:v>-3.7</c:v>
                </c:pt>
                <c:pt idx="6429">
                  <c:v>-3.7</c:v>
                </c:pt>
                <c:pt idx="6430">
                  <c:v>-4.0999999999999996</c:v>
                </c:pt>
                <c:pt idx="6431">
                  <c:v>-5.4</c:v>
                </c:pt>
                <c:pt idx="6432">
                  <c:v>-4.0999999999999996</c:v>
                </c:pt>
                <c:pt idx="6433">
                  <c:v>-4.2</c:v>
                </c:pt>
                <c:pt idx="6434">
                  <c:v>-4.5999999999999996</c:v>
                </c:pt>
                <c:pt idx="6435">
                  <c:v>-6.2</c:v>
                </c:pt>
                <c:pt idx="6436">
                  <c:v>-7.5</c:v>
                </c:pt>
                <c:pt idx="6437">
                  <c:v>-5.8</c:v>
                </c:pt>
                <c:pt idx="6438">
                  <c:v>-6.7</c:v>
                </c:pt>
                <c:pt idx="6439">
                  <c:v>-8.5</c:v>
                </c:pt>
                <c:pt idx="6440">
                  <c:v>-12.5</c:v>
                </c:pt>
                <c:pt idx="6441">
                  <c:v>-14.7</c:v>
                </c:pt>
                <c:pt idx="6442">
                  <c:v>-18.3</c:v>
                </c:pt>
                <c:pt idx="6443">
                  <c:v>-19</c:v>
                </c:pt>
                <c:pt idx="6444">
                  <c:v>-19.100000000000001</c:v>
                </c:pt>
                <c:pt idx="6445">
                  <c:v>-15.7</c:v>
                </c:pt>
                <c:pt idx="6446">
                  <c:v>-13.5</c:v>
                </c:pt>
                <c:pt idx="6447">
                  <c:v>-12.7</c:v>
                </c:pt>
                <c:pt idx="6448">
                  <c:v>-13.9</c:v>
                </c:pt>
                <c:pt idx="6449">
                  <c:v>-16.3</c:v>
                </c:pt>
                <c:pt idx="6450">
                  <c:v>-17.7</c:v>
                </c:pt>
                <c:pt idx="6451">
                  <c:v>-19.899999999999999</c:v>
                </c:pt>
                <c:pt idx="6452">
                  <c:v>-19.8</c:v>
                </c:pt>
                <c:pt idx="6453">
                  <c:v>-17.399999999999999</c:v>
                </c:pt>
                <c:pt idx="6454">
                  <c:v>-15.5</c:v>
                </c:pt>
                <c:pt idx="6455">
                  <c:v>-15.1</c:v>
                </c:pt>
                <c:pt idx="6456">
                  <c:v>-18.5</c:v>
                </c:pt>
                <c:pt idx="6457">
                  <c:v>-20.6</c:v>
                </c:pt>
                <c:pt idx="6458">
                  <c:v>-22.8</c:v>
                </c:pt>
                <c:pt idx="6459">
                  <c:v>-22.6</c:v>
                </c:pt>
                <c:pt idx="6460">
                  <c:v>-20.2</c:v>
                </c:pt>
                <c:pt idx="6461">
                  <c:v>-16.399999999999999</c:v>
                </c:pt>
                <c:pt idx="6462">
                  <c:v>-14.1</c:v>
                </c:pt>
                <c:pt idx="6463">
                  <c:v>-12.3</c:v>
                </c:pt>
                <c:pt idx="6464">
                  <c:v>-13.5</c:v>
                </c:pt>
                <c:pt idx="6465">
                  <c:v>-15.5</c:v>
                </c:pt>
                <c:pt idx="6466">
                  <c:v>-17</c:v>
                </c:pt>
                <c:pt idx="6467">
                  <c:v>-18.2</c:v>
                </c:pt>
                <c:pt idx="6468">
                  <c:v>-15.4</c:v>
                </c:pt>
                <c:pt idx="6469">
                  <c:v>-13</c:v>
                </c:pt>
                <c:pt idx="6470">
                  <c:v>-10.7</c:v>
                </c:pt>
                <c:pt idx="6471">
                  <c:v>-10.5</c:v>
                </c:pt>
                <c:pt idx="6472">
                  <c:v>-12.2</c:v>
                </c:pt>
                <c:pt idx="6473">
                  <c:v>-14.7</c:v>
                </c:pt>
                <c:pt idx="6474">
                  <c:v>-16.5</c:v>
                </c:pt>
                <c:pt idx="6475">
                  <c:v>-19.2</c:v>
                </c:pt>
                <c:pt idx="6476">
                  <c:v>-17.899999999999999</c:v>
                </c:pt>
                <c:pt idx="6477">
                  <c:v>-15.8</c:v>
                </c:pt>
                <c:pt idx="6478">
                  <c:v>-12.4</c:v>
                </c:pt>
                <c:pt idx="6479">
                  <c:v>-11.2</c:v>
                </c:pt>
                <c:pt idx="6480">
                  <c:v>-11.6</c:v>
                </c:pt>
                <c:pt idx="6481">
                  <c:v>-14.2</c:v>
                </c:pt>
                <c:pt idx="6482">
                  <c:v>-13.2</c:v>
                </c:pt>
                <c:pt idx="6483">
                  <c:v>-10.5</c:v>
                </c:pt>
                <c:pt idx="6484">
                  <c:v>-9.8000000000000007</c:v>
                </c:pt>
                <c:pt idx="6485">
                  <c:v>-6.1</c:v>
                </c:pt>
                <c:pt idx="6486">
                  <c:v>-6</c:v>
                </c:pt>
                <c:pt idx="6487">
                  <c:v>-4.9000000000000004</c:v>
                </c:pt>
                <c:pt idx="6488">
                  <c:v>-7</c:v>
                </c:pt>
                <c:pt idx="6489">
                  <c:v>-8</c:v>
                </c:pt>
                <c:pt idx="6490">
                  <c:v>-8.5</c:v>
                </c:pt>
                <c:pt idx="6491">
                  <c:v>-8.5</c:v>
                </c:pt>
                <c:pt idx="6492">
                  <c:v>-9.4</c:v>
                </c:pt>
                <c:pt idx="6493">
                  <c:v>-9.3000000000000007</c:v>
                </c:pt>
                <c:pt idx="6494">
                  <c:v>-8.6999999999999993</c:v>
                </c:pt>
                <c:pt idx="6495">
                  <c:v>-8.8000000000000007</c:v>
                </c:pt>
                <c:pt idx="6496">
                  <c:v>-9.1999999999999993</c:v>
                </c:pt>
                <c:pt idx="6497">
                  <c:v>-9</c:v>
                </c:pt>
                <c:pt idx="6498">
                  <c:v>-9.4</c:v>
                </c:pt>
                <c:pt idx="6499">
                  <c:v>-5.9</c:v>
                </c:pt>
                <c:pt idx="6500">
                  <c:v>-6</c:v>
                </c:pt>
                <c:pt idx="6501">
                  <c:v>-6.4</c:v>
                </c:pt>
                <c:pt idx="6502">
                  <c:v>-8.5</c:v>
                </c:pt>
                <c:pt idx="6503">
                  <c:v>-9.4</c:v>
                </c:pt>
                <c:pt idx="6504">
                  <c:v>-9.8000000000000007</c:v>
                </c:pt>
                <c:pt idx="6505">
                  <c:v>-10</c:v>
                </c:pt>
                <c:pt idx="6506">
                  <c:v>-11</c:v>
                </c:pt>
                <c:pt idx="6507">
                  <c:v>-11.2</c:v>
                </c:pt>
                <c:pt idx="6508">
                  <c:v>-10.7</c:v>
                </c:pt>
                <c:pt idx="6509">
                  <c:v>-10.5</c:v>
                </c:pt>
                <c:pt idx="6510">
                  <c:v>-9.6</c:v>
                </c:pt>
                <c:pt idx="6511">
                  <c:v>-8.8000000000000007</c:v>
                </c:pt>
                <c:pt idx="6512">
                  <c:v>-9</c:v>
                </c:pt>
                <c:pt idx="6513">
                  <c:v>-11</c:v>
                </c:pt>
                <c:pt idx="6514">
                  <c:v>-13.1</c:v>
                </c:pt>
                <c:pt idx="6515">
                  <c:v>-13.8</c:v>
                </c:pt>
                <c:pt idx="6516">
                  <c:v>-15</c:v>
                </c:pt>
                <c:pt idx="6517">
                  <c:v>-12</c:v>
                </c:pt>
                <c:pt idx="6518">
                  <c:v>-10.3</c:v>
                </c:pt>
                <c:pt idx="6519">
                  <c:v>-9.1999999999999993</c:v>
                </c:pt>
                <c:pt idx="6520">
                  <c:v>-11.2</c:v>
                </c:pt>
                <c:pt idx="6521">
                  <c:v>-9.4</c:v>
                </c:pt>
                <c:pt idx="6522">
                  <c:v>-8.6</c:v>
                </c:pt>
                <c:pt idx="6523">
                  <c:v>-8.6999999999999993</c:v>
                </c:pt>
                <c:pt idx="6524">
                  <c:v>-7.7</c:v>
                </c:pt>
                <c:pt idx="6525">
                  <c:v>-5.8</c:v>
                </c:pt>
                <c:pt idx="6526">
                  <c:v>-4.7</c:v>
                </c:pt>
                <c:pt idx="6527">
                  <c:v>-5.0999999999999996</c:v>
                </c:pt>
                <c:pt idx="6528">
                  <c:v>-8.5</c:v>
                </c:pt>
                <c:pt idx="6529">
                  <c:v>-12.4</c:v>
                </c:pt>
                <c:pt idx="6530">
                  <c:v>-12.6</c:v>
                </c:pt>
                <c:pt idx="6531">
                  <c:v>-15.4</c:v>
                </c:pt>
                <c:pt idx="6532">
                  <c:v>-13.7</c:v>
                </c:pt>
                <c:pt idx="6533">
                  <c:v>-10.9</c:v>
                </c:pt>
                <c:pt idx="6534">
                  <c:v>-7.7</c:v>
                </c:pt>
                <c:pt idx="6535">
                  <c:v>-7.1</c:v>
                </c:pt>
                <c:pt idx="6536">
                  <c:v>-6.3</c:v>
                </c:pt>
                <c:pt idx="6537">
                  <c:v>-7.3</c:v>
                </c:pt>
                <c:pt idx="6538">
                  <c:v>-10.4</c:v>
                </c:pt>
                <c:pt idx="6539">
                  <c:v>-9.4</c:v>
                </c:pt>
                <c:pt idx="6540">
                  <c:v>-9.6</c:v>
                </c:pt>
                <c:pt idx="6541">
                  <c:v>-10.8</c:v>
                </c:pt>
                <c:pt idx="6542">
                  <c:v>-9.6</c:v>
                </c:pt>
                <c:pt idx="6543">
                  <c:v>-8.1999999999999993</c:v>
                </c:pt>
                <c:pt idx="6544">
                  <c:v>-8.5</c:v>
                </c:pt>
                <c:pt idx="6545">
                  <c:v>-11.8</c:v>
                </c:pt>
                <c:pt idx="6546">
                  <c:v>-13.3</c:v>
                </c:pt>
                <c:pt idx="6547">
                  <c:v>-13</c:v>
                </c:pt>
                <c:pt idx="6548">
                  <c:v>-10.5</c:v>
                </c:pt>
                <c:pt idx="6549">
                  <c:v>-8.8000000000000007</c:v>
                </c:pt>
                <c:pt idx="6550">
                  <c:v>-5.9</c:v>
                </c:pt>
                <c:pt idx="6551">
                  <c:v>-5.4</c:v>
                </c:pt>
                <c:pt idx="6552">
                  <c:v>-6.8</c:v>
                </c:pt>
                <c:pt idx="6553">
                  <c:v>-9.4</c:v>
                </c:pt>
                <c:pt idx="6554">
                  <c:v>-13.3</c:v>
                </c:pt>
                <c:pt idx="6555">
                  <c:v>-11.3</c:v>
                </c:pt>
                <c:pt idx="6556">
                  <c:v>-7.8</c:v>
                </c:pt>
                <c:pt idx="6557">
                  <c:v>-5.9</c:v>
                </c:pt>
                <c:pt idx="6558">
                  <c:v>-7.2</c:v>
                </c:pt>
                <c:pt idx="6559">
                  <c:v>-7.5</c:v>
                </c:pt>
                <c:pt idx="6560">
                  <c:v>-8.3000000000000007</c:v>
                </c:pt>
                <c:pt idx="6561">
                  <c:v>-8.1</c:v>
                </c:pt>
                <c:pt idx="6562">
                  <c:v>-7.1</c:v>
                </c:pt>
                <c:pt idx="6563">
                  <c:v>-6.2</c:v>
                </c:pt>
                <c:pt idx="6564">
                  <c:v>-5.9</c:v>
                </c:pt>
                <c:pt idx="6565">
                  <c:v>-2.6</c:v>
                </c:pt>
                <c:pt idx="6566">
                  <c:v>0.5</c:v>
                </c:pt>
                <c:pt idx="6567">
                  <c:v>0.2</c:v>
                </c:pt>
                <c:pt idx="6568">
                  <c:v>-3.3</c:v>
                </c:pt>
                <c:pt idx="6569">
                  <c:v>-5.7</c:v>
                </c:pt>
                <c:pt idx="6570">
                  <c:v>-6</c:v>
                </c:pt>
                <c:pt idx="6571">
                  <c:v>-6.8</c:v>
                </c:pt>
                <c:pt idx="6572">
                  <c:v>-7.4</c:v>
                </c:pt>
                <c:pt idx="6573">
                  <c:v>-7.1</c:v>
                </c:pt>
                <c:pt idx="6574">
                  <c:v>-6.5</c:v>
                </c:pt>
                <c:pt idx="6575">
                  <c:v>-5.9</c:v>
                </c:pt>
                <c:pt idx="6576">
                  <c:v>-6.6</c:v>
                </c:pt>
                <c:pt idx="6577">
                  <c:v>-6.9</c:v>
                </c:pt>
                <c:pt idx="6578">
                  <c:v>-9.4</c:v>
                </c:pt>
                <c:pt idx="6579">
                  <c:v>-8.9</c:v>
                </c:pt>
                <c:pt idx="6580">
                  <c:v>-7.5</c:v>
                </c:pt>
                <c:pt idx="6581">
                  <c:v>-5.9</c:v>
                </c:pt>
                <c:pt idx="6582">
                  <c:v>-2.9</c:v>
                </c:pt>
                <c:pt idx="6583">
                  <c:v>-0.5</c:v>
                </c:pt>
                <c:pt idx="6584">
                  <c:v>0.3</c:v>
                </c:pt>
                <c:pt idx="6585">
                  <c:v>0.1</c:v>
                </c:pt>
                <c:pt idx="6586">
                  <c:v>0.4</c:v>
                </c:pt>
                <c:pt idx="6587">
                  <c:v>0.6</c:v>
                </c:pt>
                <c:pt idx="6588">
                  <c:v>1.1000000000000001</c:v>
                </c:pt>
                <c:pt idx="6589">
                  <c:v>1.5</c:v>
                </c:pt>
                <c:pt idx="6590">
                  <c:v>2.9</c:v>
                </c:pt>
                <c:pt idx="6591">
                  <c:v>2.8</c:v>
                </c:pt>
                <c:pt idx="6592">
                  <c:v>1.1000000000000001</c:v>
                </c:pt>
                <c:pt idx="6593">
                  <c:v>0.6</c:v>
                </c:pt>
                <c:pt idx="6594">
                  <c:v>0.6</c:v>
                </c:pt>
                <c:pt idx="6595">
                  <c:v>0</c:v>
                </c:pt>
                <c:pt idx="6596">
                  <c:v>0.2</c:v>
                </c:pt>
                <c:pt idx="6597">
                  <c:v>0.6</c:v>
                </c:pt>
                <c:pt idx="6598">
                  <c:v>0.5</c:v>
                </c:pt>
                <c:pt idx="6599">
                  <c:v>0.2</c:v>
                </c:pt>
                <c:pt idx="6600">
                  <c:v>-0.1</c:v>
                </c:pt>
                <c:pt idx="6601">
                  <c:v>-0.3</c:v>
                </c:pt>
                <c:pt idx="6602">
                  <c:v>-1</c:v>
                </c:pt>
                <c:pt idx="6603">
                  <c:v>-0.9</c:v>
                </c:pt>
                <c:pt idx="6604">
                  <c:v>-0.8</c:v>
                </c:pt>
                <c:pt idx="6605">
                  <c:v>-0.4</c:v>
                </c:pt>
                <c:pt idx="6606">
                  <c:v>-0.4</c:v>
                </c:pt>
                <c:pt idx="6607">
                  <c:v>0</c:v>
                </c:pt>
                <c:pt idx="6608">
                  <c:v>0.1</c:v>
                </c:pt>
                <c:pt idx="6609">
                  <c:v>0.3</c:v>
                </c:pt>
                <c:pt idx="6610">
                  <c:v>0.5</c:v>
                </c:pt>
                <c:pt idx="6611">
                  <c:v>0.5</c:v>
                </c:pt>
                <c:pt idx="6612">
                  <c:v>0.5</c:v>
                </c:pt>
                <c:pt idx="6613">
                  <c:v>0.7</c:v>
                </c:pt>
                <c:pt idx="6614">
                  <c:v>1</c:v>
                </c:pt>
                <c:pt idx="6615">
                  <c:v>1.1000000000000001</c:v>
                </c:pt>
                <c:pt idx="6616">
                  <c:v>0.6</c:v>
                </c:pt>
                <c:pt idx="6617">
                  <c:v>0.3</c:v>
                </c:pt>
                <c:pt idx="6618">
                  <c:v>0.3</c:v>
                </c:pt>
                <c:pt idx="6619">
                  <c:v>0.1</c:v>
                </c:pt>
                <c:pt idx="6620">
                  <c:v>0.6</c:v>
                </c:pt>
                <c:pt idx="6621">
                  <c:v>1.5</c:v>
                </c:pt>
                <c:pt idx="6622">
                  <c:v>3</c:v>
                </c:pt>
                <c:pt idx="6623">
                  <c:v>1.3</c:v>
                </c:pt>
                <c:pt idx="6624">
                  <c:v>1.3</c:v>
                </c:pt>
                <c:pt idx="6625">
                  <c:v>-2.2999999999999998</c:v>
                </c:pt>
                <c:pt idx="6626">
                  <c:v>-4.0999999999999996</c:v>
                </c:pt>
                <c:pt idx="6627">
                  <c:v>-4.0999999999999996</c:v>
                </c:pt>
                <c:pt idx="6628">
                  <c:v>-0.4</c:v>
                </c:pt>
                <c:pt idx="6629">
                  <c:v>0.5</c:v>
                </c:pt>
                <c:pt idx="6630">
                  <c:v>0.3</c:v>
                </c:pt>
                <c:pt idx="6631">
                  <c:v>-0.4</c:v>
                </c:pt>
                <c:pt idx="6632">
                  <c:v>-1.7</c:v>
                </c:pt>
                <c:pt idx="6633">
                  <c:v>-1.3</c:v>
                </c:pt>
                <c:pt idx="6634">
                  <c:v>-2.1</c:v>
                </c:pt>
                <c:pt idx="6635">
                  <c:v>-1.9</c:v>
                </c:pt>
                <c:pt idx="6636">
                  <c:v>-1.4</c:v>
                </c:pt>
                <c:pt idx="6637">
                  <c:v>-0.8</c:v>
                </c:pt>
                <c:pt idx="6638">
                  <c:v>-0.3</c:v>
                </c:pt>
                <c:pt idx="6639">
                  <c:v>-0.3</c:v>
                </c:pt>
                <c:pt idx="6640">
                  <c:v>-0.8</c:v>
                </c:pt>
                <c:pt idx="6641">
                  <c:v>-0.9</c:v>
                </c:pt>
                <c:pt idx="6642">
                  <c:v>-0.8</c:v>
                </c:pt>
                <c:pt idx="6643">
                  <c:v>-1.3</c:v>
                </c:pt>
                <c:pt idx="6644">
                  <c:v>0.7</c:v>
                </c:pt>
                <c:pt idx="6645">
                  <c:v>0.5</c:v>
                </c:pt>
                <c:pt idx="6646">
                  <c:v>1.2</c:v>
                </c:pt>
                <c:pt idx="6647">
                  <c:v>1</c:v>
                </c:pt>
                <c:pt idx="6648">
                  <c:v>0.7</c:v>
                </c:pt>
                <c:pt idx="6649">
                  <c:v>0.4</c:v>
                </c:pt>
                <c:pt idx="6650">
                  <c:v>0.6</c:v>
                </c:pt>
                <c:pt idx="6651">
                  <c:v>0.8</c:v>
                </c:pt>
                <c:pt idx="6652">
                  <c:v>1.3</c:v>
                </c:pt>
                <c:pt idx="6653">
                  <c:v>1.7</c:v>
                </c:pt>
                <c:pt idx="6654">
                  <c:v>2.6</c:v>
                </c:pt>
                <c:pt idx="6655">
                  <c:v>0.8</c:v>
                </c:pt>
                <c:pt idx="6656">
                  <c:v>0.3</c:v>
                </c:pt>
                <c:pt idx="6657">
                  <c:v>-0.3</c:v>
                </c:pt>
                <c:pt idx="6658">
                  <c:v>-0.5</c:v>
                </c:pt>
                <c:pt idx="6659">
                  <c:v>-0.2</c:v>
                </c:pt>
                <c:pt idx="6660">
                  <c:v>0.2</c:v>
                </c:pt>
                <c:pt idx="6661">
                  <c:v>0.1</c:v>
                </c:pt>
                <c:pt idx="6662">
                  <c:v>1.5</c:v>
                </c:pt>
                <c:pt idx="6663">
                  <c:v>1.2</c:v>
                </c:pt>
                <c:pt idx="6664">
                  <c:v>0.9</c:v>
                </c:pt>
                <c:pt idx="6665">
                  <c:v>1.1000000000000001</c:v>
                </c:pt>
                <c:pt idx="6666">
                  <c:v>1.2</c:v>
                </c:pt>
                <c:pt idx="6667">
                  <c:v>0.9</c:v>
                </c:pt>
                <c:pt idx="6668">
                  <c:v>0.9</c:v>
                </c:pt>
                <c:pt idx="6669">
                  <c:v>0.6</c:v>
                </c:pt>
                <c:pt idx="6670">
                  <c:v>0.7</c:v>
                </c:pt>
                <c:pt idx="6671">
                  <c:v>0</c:v>
                </c:pt>
                <c:pt idx="6672">
                  <c:v>0</c:v>
                </c:pt>
                <c:pt idx="6673">
                  <c:v>-1</c:v>
                </c:pt>
                <c:pt idx="6674">
                  <c:v>-1.8</c:v>
                </c:pt>
                <c:pt idx="6675">
                  <c:v>-2</c:v>
                </c:pt>
                <c:pt idx="6676">
                  <c:v>-0.9</c:v>
                </c:pt>
                <c:pt idx="6677">
                  <c:v>0.5</c:v>
                </c:pt>
                <c:pt idx="6678">
                  <c:v>1.6</c:v>
                </c:pt>
                <c:pt idx="6679">
                  <c:v>2.5</c:v>
                </c:pt>
                <c:pt idx="6680">
                  <c:v>2</c:v>
                </c:pt>
                <c:pt idx="6681">
                  <c:v>1.1000000000000001</c:v>
                </c:pt>
                <c:pt idx="6682">
                  <c:v>0.7</c:v>
                </c:pt>
                <c:pt idx="6683">
                  <c:v>1.3</c:v>
                </c:pt>
                <c:pt idx="6684">
                  <c:v>2.8</c:v>
                </c:pt>
                <c:pt idx="6685">
                  <c:v>1.5</c:v>
                </c:pt>
                <c:pt idx="6686">
                  <c:v>0.7</c:v>
                </c:pt>
                <c:pt idx="6687">
                  <c:v>0.4</c:v>
                </c:pt>
                <c:pt idx="6688">
                  <c:v>1</c:v>
                </c:pt>
                <c:pt idx="6689">
                  <c:v>0.1</c:v>
                </c:pt>
                <c:pt idx="6690">
                  <c:v>-0.3</c:v>
                </c:pt>
                <c:pt idx="6691">
                  <c:v>-0.1</c:v>
                </c:pt>
                <c:pt idx="6692">
                  <c:v>0.3</c:v>
                </c:pt>
                <c:pt idx="6693">
                  <c:v>2</c:v>
                </c:pt>
                <c:pt idx="6694">
                  <c:v>2.6</c:v>
                </c:pt>
                <c:pt idx="6695">
                  <c:v>2.2000000000000002</c:v>
                </c:pt>
                <c:pt idx="6696">
                  <c:v>1.2</c:v>
                </c:pt>
                <c:pt idx="6697">
                  <c:v>0.5</c:v>
                </c:pt>
                <c:pt idx="6698">
                  <c:v>0.4</c:v>
                </c:pt>
                <c:pt idx="6699">
                  <c:v>-0.1</c:v>
                </c:pt>
                <c:pt idx="6700">
                  <c:v>-0.5</c:v>
                </c:pt>
                <c:pt idx="6701">
                  <c:v>1.9</c:v>
                </c:pt>
                <c:pt idx="6702">
                  <c:v>2.7</c:v>
                </c:pt>
                <c:pt idx="6703">
                  <c:v>2.4</c:v>
                </c:pt>
                <c:pt idx="6704">
                  <c:v>0.2</c:v>
                </c:pt>
                <c:pt idx="6705">
                  <c:v>-2.1</c:v>
                </c:pt>
                <c:pt idx="6706">
                  <c:v>-3.1</c:v>
                </c:pt>
                <c:pt idx="6707">
                  <c:v>-3.5</c:v>
                </c:pt>
                <c:pt idx="6708">
                  <c:v>-1</c:v>
                </c:pt>
                <c:pt idx="6709">
                  <c:v>1</c:v>
                </c:pt>
                <c:pt idx="6710">
                  <c:v>2.2999999999999998</c:v>
                </c:pt>
                <c:pt idx="6711">
                  <c:v>2.2000000000000002</c:v>
                </c:pt>
                <c:pt idx="6712">
                  <c:v>1</c:v>
                </c:pt>
                <c:pt idx="6713">
                  <c:v>-1.6</c:v>
                </c:pt>
                <c:pt idx="6714">
                  <c:v>-3.1</c:v>
                </c:pt>
                <c:pt idx="6715">
                  <c:v>-3</c:v>
                </c:pt>
                <c:pt idx="6716">
                  <c:v>-1.5</c:v>
                </c:pt>
                <c:pt idx="6717">
                  <c:v>0.1</c:v>
                </c:pt>
                <c:pt idx="6718">
                  <c:v>1.6</c:v>
                </c:pt>
                <c:pt idx="6719">
                  <c:v>0.7</c:v>
                </c:pt>
                <c:pt idx="6720">
                  <c:v>0.3</c:v>
                </c:pt>
                <c:pt idx="6721">
                  <c:v>-2.8</c:v>
                </c:pt>
                <c:pt idx="6722">
                  <c:v>-3.8</c:v>
                </c:pt>
                <c:pt idx="6723">
                  <c:v>-5.0999999999999996</c:v>
                </c:pt>
                <c:pt idx="6724">
                  <c:v>-4.2</c:v>
                </c:pt>
                <c:pt idx="6725">
                  <c:v>-3.2</c:v>
                </c:pt>
                <c:pt idx="6726">
                  <c:v>-0.5</c:v>
                </c:pt>
                <c:pt idx="6727">
                  <c:v>0.1</c:v>
                </c:pt>
                <c:pt idx="6728">
                  <c:v>0.1</c:v>
                </c:pt>
                <c:pt idx="6729">
                  <c:v>-2.7</c:v>
                </c:pt>
                <c:pt idx="6730">
                  <c:v>-5</c:v>
                </c:pt>
                <c:pt idx="6731">
                  <c:v>-4.7</c:v>
                </c:pt>
                <c:pt idx="6732">
                  <c:v>-3</c:v>
                </c:pt>
                <c:pt idx="6733">
                  <c:v>-0.4</c:v>
                </c:pt>
                <c:pt idx="6734">
                  <c:v>1.4</c:v>
                </c:pt>
                <c:pt idx="6735">
                  <c:v>2.4</c:v>
                </c:pt>
                <c:pt idx="6736">
                  <c:v>2.2000000000000002</c:v>
                </c:pt>
                <c:pt idx="6737">
                  <c:v>1.3</c:v>
                </c:pt>
                <c:pt idx="6738">
                  <c:v>0.8</c:v>
                </c:pt>
                <c:pt idx="6739">
                  <c:v>1.3</c:v>
                </c:pt>
                <c:pt idx="6740">
                  <c:v>0.7</c:v>
                </c:pt>
                <c:pt idx="6741">
                  <c:v>0.8</c:v>
                </c:pt>
                <c:pt idx="6742">
                  <c:v>1.2</c:v>
                </c:pt>
                <c:pt idx="6743">
                  <c:v>0.9</c:v>
                </c:pt>
                <c:pt idx="6744">
                  <c:v>0.3</c:v>
                </c:pt>
                <c:pt idx="6745">
                  <c:v>-0.6</c:v>
                </c:pt>
                <c:pt idx="6746">
                  <c:v>-0.7</c:v>
                </c:pt>
                <c:pt idx="6747">
                  <c:v>-1.6</c:v>
                </c:pt>
                <c:pt idx="6748">
                  <c:v>1.7</c:v>
                </c:pt>
                <c:pt idx="6749">
                  <c:v>3.1</c:v>
                </c:pt>
                <c:pt idx="6750">
                  <c:v>4.9000000000000004</c:v>
                </c:pt>
                <c:pt idx="6751">
                  <c:v>6</c:v>
                </c:pt>
                <c:pt idx="6752">
                  <c:v>6.8</c:v>
                </c:pt>
                <c:pt idx="6753">
                  <c:v>4.9000000000000004</c:v>
                </c:pt>
                <c:pt idx="6754">
                  <c:v>3.7</c:v>
                </c:pt>
                <c:pt idx="6755">
                  <c:v>4.5999999999999996</c:v>
                </c:pt>
                <c:pt idx="6756">
                  <c:v>5.8</c:v>
                </c:pt>
                <c:pt idx="6757">
                  <c:v>7.3</c:v>
                </c:pt>
                <c:pt idx="6758">
                  <c:v>9</c:v>
                </c:pt>
                <c:pt idx="6759">
                  <c:v>8</c:v>
                </c:pt>
                <c:pt idx="6760">
                  <c:v>9.1999999999999993</c:v>
                </c:pt>
                <c:pt idx="6761">
                  <c:v>3.1</c:v>
                </c:pt>
                <c:pt idx="6762">
                  <c:v>2.2000000000000002</c:v>
                </c:pt>
                <c:pt idx="6763">
                  <c:v>2.4</c:v>
                </c:pt>
                <c:pt idx="6764">
                  <c:v>2.9</c:v>
                </c:pt>
                <c:pt idx="6765">
                  <c:v>1.6</c:v>
                </c:pt>
                <c:pt idx="6766">
                  <c:v>0.3</c:v>
                </c:pt>
                <c:pt idx="6767">
                  <c:v>0.2</c:v>
                </c:pt>
                <c:pt idx="6768">
                  <c:v>0.3</c:v>
                </c:pt>
                <c:pt idx="6769">
                  <c:v>0</c:v>
                </c:pt>
                <c:pt idx="6770">
                  <c:v>-0.2</c:v>
                </c:pt>
                <c:pt idx="6771">
                  <c:v>0</c:v>
                </c:pt>
                <c:pt idx="6772">
                  <c:v>0.3</c:v>
                </c:pt>
                <c:pt idx="6773">
                  <c:v>0.8</c:v>
                </c:pt>
                <c:pt idx="6774">
                  <c:v>1.8</c:v>
                </c:pt>
                <c:pt idx="6775">
                  <c:v>2.6</c:v>
                </c:pt>
                <c:pt idx="6776">
                  <c:v>0.4</c:v>
                </c:pt>
                <c:pt idx="6777">
                  <c:v>-0.9</c:v>
                </c:pt>
                <c:pt idx="6778">
                  <c:v>-2.2999999999999998</c:v>
                </c:pt>
                <c:pt idx="6779">
                  <c:v>-1.1000000000000001</c:v>
                </c:pt>
                <c:pt idx="6780">
                  <c:v>0.4</c:v>
                </c:pt>
                <c:pt idx="6781">
                  <c:v>0.4</c:v>
                </c:pt>
                <c:pt idx="6782">
                  <c:v>0.7</c:v>
                </c:pt>
                <c:pt idx="6783">
                  <c:v>0.4</c:v>
                </c:pt>
                <c:pt idx="6784">
                  <c:v>-0.5</c:v>
                </c:pt>
                <c:pt idx="6785">
                  <c:v>-0.6</c:v>
                </c:pt>
                <c:pt idx="6786">
                  <c:v>-1.5</c:v>
                </c:pt>
                <c:pt idx="6787">
                  <c:v>-2</c:v>
                </c:pt>
                <c:pt idx="6788">
                  <c:v>-1.9</c:v>
                </c:pt>
                <c:pt idx="6789">
                  <c:v>-0.8</c:v>
                </c:pt>
                <c:pt idx="6790">
                  <c:v>0.9</c:v>
                </c:pt>
                <c:pt idx="6791">
                  <c:v>2.2999999999999998</c:v>
                </c:pt>
                <c:pt idx="6792">
                  <c:v>2.1</c:v>
                </c:pt>
                <c:pt idx="6793">
                  <c:v>1.9</c:v>
                </c:pt>
                <c:pt idx="6794">
                  <c:v>2.1</c:v>
                </c:pt>
                <c:pt idx="6795">
                  <c:v>2.4</c:v>
                </c:pt>
                <c:pt idx="6796">
                  <c:v>3.8</c:v>
                </c:pt>
                <c:pt idx="6797">
                  <c:v>5.4</c:v>
                </c:pt>
                <c:pt idx="6798">
                  <c:v>5.8</c:v>
                </c:pt>
                <c:pt idx="6799">
                  <c:v>6</c:v>
                </c:pt>
                <c:pt idx="6800">
                  <c:v>4.5999999999999996</c:v>
                </c:pt>
                <c:pt idx="6801">
                  <c:v>3.4</c:v>
                </c:pt>
                <c:pt idx="6802">
                  <c:v>1.9</c:v>
                </c:pt>
                <c:pt idx="6803">
                  <c:v>2.2000000000000002</c:v>
                </c:pt>
                <c:pt idx="6804">
                  <c:v>3.4</c:v>
                </c:pt>
                <c:pt idx="6805">
                  <c:v>6.2</c:v>
                </c:pt>
                <c:pt idx="6806">
                  <c:v>8.1</c:v>
                </c:pt>
                <c:pt idx="6807">
                  <c:v>4.9000000000000004</c:v>
                </c:pt>
                <c:pt idx="6808">
                  <c:v>4.4000000000000004</c:v>
                </c:pt>
                <c:pt idx="6809">
                  <c:v>4.3</c:v>
                </c:pt>
                <c:pt idx="6810" formatCode="General">
                  <c:v>3.0168271994967872</c:v>
                </c:pt>
                <c:pt idx="6811">
                  <c:v>3.4</c:v>
                </c:pt>
                <c:pt idx="6812" formatCode="General">
                  <c:v>2.610587872604075</c:v>
                </c:pt>
                <c:pt idx="6813">
                  <c:v>2.2000000000000002</c:v>
                </c:pt>
                <c:pt idx="6814" formatCode="General">
                  <c:v>3.3126972619372368</c:v>
                </c:pt>
                <c:pt idx="6815">
                  <c:v>1.5</c:v>
                </c:pt>
                <c:pt idx="6816">
                  <c:v>4.0999999999999996</c:v>
                </c:pt>
                <c:pt idx="6817" formatCode="General">
                  <c:v>8.7296132789973839</c:v>
                </c:pt>
                <c:pt idx="6818">
                  <c:v>3</c:v>
                </c:pt>
                <c:pt idx="6819" formatCode="General">
                  <c:v>9.2999992370605469</c:v>
                </c:pt>
                <c:pt idx="6820">
                  <c:v>7.7</c:v>
                </c:pt>
                <c:pt idx="6821" formatCode="General">
                  <c:v>8.2646118758560778</c:v>
                </c:pt>
                <c:pt idx="6822">
                  <c:v>11.3</c:v>
                </c:pt>
                <c:pt idx="6823">
                  <c:v>6.2</c:v>
                </c:pt>
                <c:pt idx="6824" formatCode="General">
                  <c:v>2.0471096139029319</c:v>
                </c:pt>
                <c:pt idx="6825" formatCode="General">
                  <c:v>2.3537037037037036</c:v>
                </c:pt>
                <c:pt idx="6826" formatCode="General">
                  <c:v>4.1195580127192475</c:v>
                </c:pt>
                <c:pt idx="6827" formatCode="General">
                  <c:v>6.7254166666666668</c:v>
                </c:pt>
                <c:pt idx="6828" formatCode="General">
                  <c:v>3.2058761469523112</c:v>
                </c:pt>
                <c:pt idx="6829" formatCode="General">
                  <c:v>1.8428826491317347</c:v>
                </c:pt>
                <c:pt idx="6830" formatCode="General">
                  <c:v>0.375</c:v>
                </c:pt>
                <c:pt idx="6831" formatCode="General">
                  <c:v>1.9702000307519367</c:v>
                </c:pt>
                <c:pt idx="6832" formatCode="General">
                  <c:v>7.0598344224306473</c:v>
                </c:pt>
                <c:pt idx="6833" formatCode="General">
                  <c:v>14.07357572667739</c:v>
                </c:pt>
                <c:pt idx="6834" formatCode="General">
                  <c:v>18.588121551682899</c:v>
                </c:pt>
                <c:pt idx="6835" formatCode="General">
                  <c:v>16.409073554144964</c:v>
                </c:pt>
                <c:pt idx="6836" formatCode="General">
                  <c:v>9.8088894879376447</c:v>
                </c:pt>
                <c:pt idx="6837" formatCode="General">
                  <c:v>10.374168212664987</c:v>
                </c:pt>
                <c:pt idx="6838" formatCode="General">
                  <c:v>16.125632956069975</c:v>
                </c:pt>
                <c:pt idx="6839" formatCode="General">
                  <c:v>20.691723517903931</c:v>
                </c:pt>
                <c:pt idx="6840" formatCode="General">
                  <c:v>23.201537214389795</c:v>
                </c:pt>
                <c:pt idx="6841" formatCode="General">
                  <c:v>12.595499699910482</c:v>
                </c:pt>
                <c:pt idx="6842" formatCode="General">
                  <c:v>11.899816671713443</c:v>
                </c:pt>
                <c:pt idx="6843" formatCode="General">
                  <c:v>8.6934474123539225</c:v>
                </c:pt>
                <c:pt idx="6844" formatCode="General">
                  <c:v>8.5279821429336273</c:v>
                </c:pt>
                <c:pt idx="6845" formatCode="General">
                  <c:v>8.2243499755859375</c:v>
                </c:pt>
                <c:pt idx="6846" formatCode="General">
                  <c:v>6.4383327060275608</c:v>
                </c:pt>
                <c:pt idx="6847" formatCode="General">
                  <c:v>2.6175631469009906</c:v>
                </c:pt>
                <c:pt idx="6848" formatCode="General">
                  <c:v>0.44092672842520253</c:v>
                </c:pt>
                <c:pt idx="6849" formatCode="General">
                  <c:v>1.2157695961352404</c:v>
                </c:pt>
                <c:pt idx="6850" formatCode="General">
                  <c:v>6.0352380212874319</c:v>
                </c:pt>
                <c:pt idx="6851" formatCode="General">
                  <c:v>9.3409873835480806</c:v>
                </c:pt>
                <c:pt idx="6852" formatCode="General">
                  <c:v>8.6248333358764651</c:v>
                </c:pt>
                <c:pt idx="6853" formatCode="General">
                  <c:v>6.3250007629394531</c:v>
                </c:pt>
                <c:pt idx="6854" formatCode="General">
                  <c:v>3.7118514732078269</c:v>
                </c:pt>
                <c:pt idx="6855" formatCode="General">
                  <c:v>4.398800044315359</c:v>
                </c:pt>
                <c:pt idx="6856" formatCode="General">
                  <c:v>9.7000007629394531</c:v>
                </c:pt>
                <c:pt idx="6857" formatCode="General">
                  <c:v>12.100375626043405</c:v>
                </c:pt>
                <c:pt idx="6858" formatCode="General">
                  <c:v>12.304908257943612</c:v>
                </c:pt>
                <c:pt idx="6859" formatCode="General">
                  <c:v>9.7848154421205873</c:v>
                </c:pt>
                <c:pt idx="6860" formatCode="General">
                  <c:v>7.9042045072164715</c:v>
                </c:pt>
                <c:pt idx="6861" formatCode="General">
                  <c:v>6.6549259497844719</c:v>
                </c:pt>
                <c:pt idx="6862" formatCode="General">
                  <c:v>13.124833335876465</c:v>
                </c:pt>
                <c:pt idx="6863" formatCode="General">
                  <c:v>14.905046911406936</c:v>
                </c:pt>
                <c:pt idx="6864" formatCode="General">
                  <c:v>14.054213406746847</c:v>
                </c:pt>
                <c:pt idx="6865" formatCode="General">
                  <c:v>12.325278543542932</c:v>
                </c:pt>
                <c:pt idx="6866" formatCode="General">
                  <c:v>7.6500015258789062</c:v>
                </c:pt>
                <c:pt idx="6867" formatCode="General">
                  <c:v>5.8651236279805499</c:v>
                </c:pt>
                <c:pt idx="6868" formatCode="General">
                  <c:v>4.8581564518443328</c:v>
                </c:pt>
                <c:pt idx="6869" formatCode="General">
                  <c:v>4.3499984741210938</c:v>
                </c:pt>
                <c:pt idx="6870" formatCode="General">
                  <c:v>4.8184767220358502</c:v>
                </c:pt>
                <c:pt idx="6871" formatCode="General">
                  <c:v>6.7045364379882812</c:v>
                </c:pt>
                <c:pt idx="6872" formatCode="General">
                  <c:v>8.6431139561167942</c:v>
                </c:pt>
                <c:pt idx="6873" formatCode="General">
                  <c:v>11.813519018667716</c:v>
                </c:pt>
                <c:pt idx="6874" formatCode="General">
                  <c:v>7.9158995716072571</c:v>
                </c:pt>
                <c:pt idx="6875" formatCode="General">
                  <c:v>6.4754167916579712</c:v>
                </c:pt>
                <c:pt idx="6876" formatCode="General">
                  <c:v>8.3640426217693165</c:v>
                </c:pt>
                <c:pt idx="6877" formatCode="General">
                  <c:v>6.8499984741210937</c:v>
                </c:pt>
                <c:pt idx="6878" formatCode="General">
                  <c:v>4.2627075775656058</c:v>
                </c:pt>
                <c:pt idx="6879" formatCode="General">
                  <c:v>3.2292116942229092</c:v>
                </c:pt>
                <c:pt idx="6880" formatCode="General">
                  <c:v>3.5303328676466372</c:v>
                </c:pt>
                <c:pt idx="6881" formatCode="General">
                  <c:v>4.0141876504379246</c:v>
                </c:pt>
                <c:pt idx="6882" formatCode="General">
                  <c:v>5.5508321972527979</c:v>
                </c:pt>
                <c:pt idx="6883" formatCode="General">
                  <c:v>6.6578768078828281</c:v>
                </c:pt>
                <c:pt idx="6884" formatCode="General">
                  <c:v>6.2106008513741982</c:v>
                </c:pt>
                <c:pt idx="6885" formatCode="General">
                  <c:v>6.7149138065806611</c:v>
                </c:pt>
                <c:pt idx="6886" formatCode="General">
                  <c:v>13.474648216768655</c:v>
                </c:pt>
                <c:pt idx="6887" formatCode="General">
                  <c:v>15.475499301203504</c:v>
                </c:pt>
                <c:pt idx="6888" formatCode="General">
                  <c:v>17.442367393092105</c:v>
                </c:pt>
                <c:pt idx="6889" formatCode="General">
                  <c:v>13.881829002901467</c:v>
                </c:pt>
                <c:pt idx="6890" formatCode="General">
                  <c:v>11.204257852059824</c:v>
                </c:pt>
                <c:pt idx="6891" formatCode="General">
                  <c:v>9.491280911362459</c:v>
                </c:pt>
                <c:pt idx="6892" formatCode="General">
                  <c:v>14.27853314247052</c:v>
                </c:pt>
                <c:pt idx="6893" formatCode="General">
                  <c:v>12.126298780565138</c:v>
                </c:pt>
                <c:pt idx="6894" formatCode="General">
                  <c:v>12.886874607631139</c:v>
                </c:pt>
                <c:pt idx="6895" formatCode="General">
                  <c:v>5.0030947278035107</c:v>
                </c:pt>
                <c:pt idx="6896" formatCode="General">
                  <c:v>2.5100170269967896</c:v>
                </c:pt>
                <c:pt idx="6897" formatCode="General">
                  <c:v>1.6912952846950955</c:v>
                </c:pt>
                <c:pt idx="6898" formatCode="General">
                  <c:v>5.0244987818951996</c:v>
                </c:pt>
                <c:pt idx="6899" formatCode="General">
                  <c:v>10.050555033516311</c:v>
                </c:pt>
                <c:pt idx="6900" formatCode="General">
                  <c:v>10.81649129767167</c:v>
                </c:pt>
                <c:pt idx="6901" formatCode="General">
                  <c:v>8.9504899997300598</c:v>
                </c:pt>
                <c:pt idx="6902" formatCode="General">
                  <c:v>3.9366428950061536</c:v>
                </c:pt>
                <c:pt idx="6903" formatCode="General">
                  <c:v>4.4524556143110532</c:v>
                </c:pt>
                <c:pt idx="6904" formatCode="General">
                  <c:v>14.165731835658605</c:v>
                </c:pt>
                <c:pt idx="6905" formatCode="General">
                  <c:v>16.18777204539678</c:v>
                </c:pt>
                <c:pt idx="6906" formatCode="General">
                  <c:v>16.406840809604578</c:v>
                </c:pt>
                <c:pt idx="6907" formatCode="General">
                  <c:v>13.261314633018092</c:v>
                </c:pt>
                <c:pt idx="6908" formatCode="General">
                  <c:v>11.250277267145803</c:v>
                </c:pt>
                <c:pt idx="6909" formatCode="General">
                  <c:v>9.101273045847794</c:v>
                </c:pt>
                <c:pt idx="6910" formatCode="General">
                  <c:v>9.6500015258789063</c:v>
                </c:pt>
                <c:pt idx="6911" formatCode="General">
                  <c:v>10.096702416472523</c:v>
                </c:pt>
                <c:pt idx="6912" formatCode="General">
                  <c:v>7.248890945519185</c:v>
                </c:pt>
                <c:pt idx="6913" formatCode="General">
                  <c:v>6.41385836684913</c:v>
                </c:pt>
                <c:pt idx="6914" formatCode="General">
                  <c:v>1.7143993377685547</c:v>
                </c:pt>
                <c:pt idx="6915" formatCode="General">
                  <c:v>1.5101186219954006</c:v>
                </c:pt>
                <c:pt idx="6916" formatCode="General">
                  <c:v>2.5215728901050709</c:v>
                </c:pt>
                <c:pt idx="6917" formatCode="General">
                  <c:v>8.244474899559691</c:v>
                </c:pt>
                <c:pt idx="6918" formatCode="General">
                  <c:v>4.9396284456606265</c:v>
                </c:pt>
                <c:pt idx="6919" formatCode="General">
                  <c:v>5.125</c:v>
                </c:pt>
                <c:pt idx="6920" formatCode="General">
                  <c:v>5.6475452356171187</c:v>
                </c:pt>
                <c:pt idx="6921" formatCode="General">
                  <c:v>7.9638165035001007</c:v>
                </c:pt>
                <c:pt idx="6922" formatCode="General">
                  <c:v>11.90367397760509</c:v>
                </c:pt>
                <c:pt idx="6923" formatCode="General">
                  <c:v>12.057164105822551</c:v>
                </c:pt>
                <c:pt idx="6924" formatCode="General">
                  <c:v>13.716834284464518</c:v>
                </c:pt>
                <c:pt idx="6925" formatCode="General">
                  <c:v>12.31089478343568</c:v>
                </c:pt>
                <c:pt idx="6926" formatCode="General">
                  <c:v>9.2143053404042412</c:v>
                </c:pt>
                <c:pt idx="6927" formatCode="General">
                  <c:v>6.8207017754010044</c:v>
                </c:pt>
                <c:pt idx="6928" formatCode="General">
                  <c:v>8.1572497657816108</c:v>
                </c:pt>
                <c:pt idx="6929" formatCode="General">
                  <c:v>7.7000007629394531</c:v>
                </c:pt>
                <c:pt idx="6930" formatCode="General">
                  <c:v>7.562592711272063</c:v>
                </c:pt>
                <c:pt idx="6931" formatCode="General">
                  <c:v>5.4164866467977921</c:v>
                </c:pt>
                <c:pt idx="6932" formatCode="General">
                  <c:v>3.5149017333984376</c:v>
                </c:pt>
                <c:pt idx="6933" formatCode="General">
                  <c:v>4.0431583337616503</c:v>
                </c:pt>
                <c:pt idx="6934" formatCode="General">
                  <c:v>6.5647804193329389</c:v>
                </c:pt>
                <c:pt idx="6935" formatCode="General">
                  <c:v>11.087665672302245</c:v>
                </c:pt>
                <c:pt idx="6936" formatCode="General">
                  <c:v>12.153558439445831</c:v>
                </c:pt>
                <c:pt idx="6937" formatCode="General">
                  <c:v>10.294630855984158</c:v>
                </c:pt>
                <c:pt idx="6938" formatCode="General">
                  <c:v>10.989763504591474</c:v>
                </c:pt>
                <c:pt idx="6939" formatCode="General">
                  <c:v>11.705823224926171</c:v>
                </c:pt>
                <c:pt idx="6940" formatCode="General">
                  <c:v>7.9381694264861444</c:v>
                </c:pt>
                <c:pt idx="6941" formatCode="General">
                  <c:v>5.9686499627375564</c:v>
                </c:pt>
                <c:pt idx="6942" formatCode="General">
                  <c:v>7.5392586602105034</c:v>
                </c:pt>
                <c:pt idx="6943" formatCode="General">
                  <c:v>7.0353254911560166</c:v>
                </c:pt>
                <c:pt idx="6944" formatCode="General">
                  <c:v>4.7000007629394531</c:v>
                </c:pt>
                <c:pt idx="6945" formatCode="General">
                  <c:v>4.0516677856445309</c:v>
                </c:pt>
                <c:pt idx="6946" formatCode="General">
                  <c:v>5.1222802145439283</c:v>
                </c:pt>
                <c:pt idx="6947" formatCode="General">
                  <c:v>6.4543135100719979</c:v>
                </c:pt>
                <c:pt idx="6948" formatCode="General">
                  <c:v>7.4433336893717446</c:v>
                </c:pt>
                <c:pt idx="6949" formatCode="General">
                  <c:v>5.3180691367701485</c:v>
                </c:pt>
                <c:pt idx="6950" formatCode="General">
                  <c:v>3.8309265984429253</c:v>
                </c:pt>
                <c:pt idx="6951" formatCode="General">
                  <c:v>1.4013205377089768</c:v>
                </c:pt>
                <c:pt idx="6952" formatCode="General">
                  <c:v>8.6460723383369373</c:v>
                </c:pt>
                <c:pt idx="6953" formatCode="General">
                  <c:v>8.479254877497306</c:v>
                </c:pt>
                <c:pt idx="6954" formatCode="General">
                  <c:v>9.4174665686202381</c:v>
                </c:pt>
                <c:pt idx="6955" formatCode="General">
                  <c:v>8.1506972587174964</c:v>
                </c:pt>
                <c:pt idx="6956" formatCode="General">
                  <c:v>6.2509811550963157</c:v>
                </c:pt>
                <c:pt idx="6957" formatCode="General">
                  <c:v>3.8499984741210937</c:v>
                </c:pt>
                <c:pt idx="6958" formatCode="General">
                  <c:v>5.2275929345024954</c:v>
                </c:pt>
                <c:pt idx="6959" formatCode="General">
                  <c:v>8.8241668232700281</c:v>
                </c:pt>
                <c:pt idx="6960" formatCode="General">
                  <c:v>11.209181554727444</c:v>
                </c:pt>
                <c:pt idx="6961" formatCode="General">
                  <c:v>10.451955687043252</c:v>
                </c:pt>
                <c:pt idx="6962" formatCode="General">
                  <c:v>6.0321922971491224</c:v>
                </c:pt>
                <c:pt idx="6963" formatCode="General">
                  <c:v>6.9122135182466158</c:v>
                </c:pt>
                <c:pt idx="6964" formatCode="General">
                  <c:v>11.277187815063263</c:v>
                </c:pt>
                <c:pt idx="6965" formatCode="General">
                  <c:v>14.175003051757813</c:v>
                </c:pt>
                <c:pt idx="6966" formatCode="General">
                  <c:v>14.661373901367188</c:v>
                </c:pt>
                <c:pt idx="6967" formatCode="General">
                  <c:v>15.686204020182291</c:v>
                </c:pt>
                <c:pt idx="6968" formatCode="General">
                  <c:v>12.117592592592592</c:v>
                </c:pt>
                <c:pt idx="6969" formatCode="General">
                  <c:v>10.946621250461888</c:v>
                </c:pt>
                <c:pt idx="6970" formatCode="General">
                  <c:v>13.523890403464989</c:v>
                </c:pt>
                <c:pt idx="6971" formatCode="General">
                  <c:v>11.759257733380354</c:v>
                </c:pt>
                <c:pt idx="6972" formatCode="General">
                  <c:v>13.950000762939453</c:v>
                </c:pt>
                <c:pt idx="6973" formatCode="General">
                  <c:v>12.721665700276693</c:v>
                </c:pt>
                <c:pt idx="6974" formatCode="General">
                  <c:v>10.987058691884958</c:v>
                </c:pt>
                <c:pt idx="6975" formatCode="General">
                  <c:v>9.2981384277343757</c:v>
                </c:pt>
                <c:pt idx="6976" formatCode="General">
                  <c:v>12.570186021592882</c:v>
                </c:pt>
                <c:pt idx="6977" formatCode="General">
                  <c:v>13.385559209437641</c:v>
                </c:pt>
                <c:pt idx="6978" formatCode="General">
                  <c:v>8.9413411836568155</c:v>
                </c:pt>
                <c:pt idx="6979" formatCode="General">
                  <c:v>7.7591027490753346</c:v>
                </c:pt>
                <c:pt idx="6980" formatCode="General">
                  <c:v>5.9719687932824002</c:v>
                </c:pt>
                <c:pt idx="6981" formatCode="General">
                  <c:v>5.4420379214816625</c:v>
                </c:pt>
                <c:pt idx="6982" formatCode="General">
                  <c:v>6.9838899965639465</c:v>
                </c:pt>
                <c:pt idx="6983" formatCode="General">
                  <c:v>8.7812977261013447</c:v>
                </c:pt>
                <c:pt idx="6984" formatCode="General">
                  <c:v>9.3920251805255095</c:v>
                </c:pt>
                <c:pt idx="6985" formatCode="General">
                  <c:v>9.3779168446858723</c:v>
                </c:pt>
                <c:pt idx="6986" formatCode="General">
                  <c:v>6.5499992370605469</c:v>
                </c:pt>
                <c:pt idx="6987" formatCode="General">
                  <c:v>10.300464311645735</c:v>
                </c:pt>
                <c:pt idx="6988" formatCode="General">
                  <c:v>9.2882253449076302</c:v>
                </c:pt>
                <c:pt idx="6989" formatCode="General">
                  <c:v>7.41186149447572</c:v>
                </c:pt>
                <c:pt idx="6990" formatCode="General">
                  <c:v>7.5045693503113329</c:v>
                </c:pt>
                <c:pt idx="6991" formatCode="General">
                  <c:v>6.4070493627972445</c:v>
                </c:pt>
                <c:pt idx="6992" formatCode="General">
                  <c:v>2.9556048805784636</c:v>
                </c:pt>
                <c:pt idx="6993" formatCode="General">
                  <c:v>3.5277495765686036</c:v>
                </c:pt>
                <c:pt idx="6994" formatCode="General">
                  <c:v>5.5165803875839501</c:v>
                </c:pt>
                <c:pt idx="6995" formatCode="General">
                  <c:v>9.8286186105023958</c:v>
                </c:pt>
                <c:pt idx="6996" formatCode="General">
                  <c:v>10.73068509569355</c:v>
                </c:pt>
                <c:pt idx="6997" formatCode="General">
                  <c:v>8.645449687722131</c:v>
                </c:pt>
                <c:pt idx="6998" formatCode="General">
                  <c:v>6.8864821822554978</c:v>
                </c:pt>
                <c:pt idx="6999" formatCode="General">
                  <c:v>6.613193681504991</c:v>
                </c:pt>
                <c:pt idx="7000" formatCode="General">
                  <c:v>4.167591066713686</c:v>
                </c:pt>
                <c:pt idx="7001" formatCode="General">
                  <c:v>5.2237021834762007</c:v>
                </c:pt>
                <c:pt idx="7002" formatCode="General">
                  <c:v>7.1979797041479019</c:v>
                </c:pt>
                <c:pt idx="7003" formatCode="General">
                  <c:v>5.9537029407642503</c:v>
                </c:pt>
                <c:pt idx="7004" formatCode="General">
                  <c:v>3.3201590651064761</c:v>
                </c:pt>
                <c:pt idx="7005" formatCode="General">
                  <c:v>4.7947794126274408</c:v>
                </c:pt>
                <c:pt idx="7006" formatCode="General">
                  <c:v>7.9074058815285015</c:v>
                </c:pt>
                <c:pt idx="7007" formatCode="General">
                  <c:v>8.8932777498644136</c:v>
                </c:pt>
                <c:pt idx="7008" formatCode="General">
                  <c:v>8.7999992370605469</c:v>
                </c:pt>
                <c:pt idx="7009" formatCode="General">
                  <c:v>9.019491580969504</c:v>
                </c:pt>
                <c:pt idx="7010" formatCode="General">
                  <c:v>4.958771166885108</c:v>
                </c:pt>
                <c:pt idx="7011" formatCode="General">
                  <c:v>4.8155545552571617</c:v>
                </c:pt>
                <c:pt idx="7012" formatCode="General">
                  <c:v>8.7763888888888886</c:v>
                </c:pt>
                <c:pt idx="7013" formatCode="General">
                  <c:v>9.7119966630551531</c:v>
                </c:pt>
                <c:pt idx="7014" formatCode="General">
                  <c:v>10.315817852409518</c:v>
                </c:pt>
                <c:pt idx="7015" formatCode="General">
                  <c:v>9.39565937644557</c:v>
                </c:pt>
                <c:pt idx="7016" formatCode="General">
                  <c:v>3.7791182349709902</c:v>
                </c:pt>
                <c:pt idx="7017" formatCode="General">
                  <c:v>3.1687731692665499</c:v>
                </c:pt>
                <c:pt idx="7018" formatCode="General">
                  <c:v>4.0406495270905669</c:v>
                </c:pt>
                <c:pt idx="7019" formatCode="General">
                  <c:v>6.5631594206157482</c:v>
                </c:pt>
                <c:pt idx="7020" formatCode="General">
                  <c:v>6.3499984741210938</c:v>
                </c:pt>
                <c:pt idx="7021" formatCode="General">
                  <c:v>5.2580565337333081</c:v>
                </c:pt>
                <c:pt idx="7022" formatCode="General">
                  <c:v>3.6337663229409749</c:v>
                </c:pt>
                <c:pt idx="7023" formatCode="General">
                  <c:v>3.1230278416683799</c:v>
                </c:pt>
                <c:pt idx="7024" formatCode="General">
                  <c:v>3.5</c:v>
                </c:pt>
                <c:pt idx="7025" formatCode="General">
                  <c:v>4.8198668936855205</c:v>
                </c:pt>
                <c:pt idx="7026" formatCode="General">
                  <c:v>7.669000447591146</c:v>
                </c:pt>
                <c:pt idx="7027" formatCode="General">
                  <c:v>7.834888951835703</c:v>
                </c:pt>
                <c:pt idx="7028" formatCode="General">
                  <c:v>6.6515291637844509</c:v>
                </c:pt>
                <c:pt idx="7029" formatCode="General">
                  <c:v>6.5750007629394531</c:v>
                </c:pt>
                <c:pt idx="7030" formatCode="General">
                  <c:v>8.0250015258789062</c:v>
                </c:pt>
                <c:pt idx="7031" formatCode="General">
                  <c:v>9.5861371123195802</c:v>
                </c:pt>
                <c:pt idx="7032" formatCode="General">
                  <c:v>9.0738875861512938</c:v>
                </c:pt>
                <c:pt idx="7033" formatCode="General">
                  <c:v>9.6511107126871742</c:v>
                </c:pt>
                <c:pt idx="7034" formatCode="General">
                  <c:v>6.3379379667327935</c:v>
                </c:pt>
                <c:pt idx="7035" formatCode="General">
                  <c:v>7.1342607851381654</c:v>
                </c:pt>
                <c:pt idx="7036" formatCode="General">
                  <c:v>13.349998474121094</c:v>
                </c:pt>
                <c:pt idx="7037" formatCode="General">
                  <c:v>15.787376594543456</c:v>
                </c:pt>
                <c:pt idx="7038" formatCode="General">
                  <c:v>16.574996948242188</c:v>
                </c:pt>
                <c:pt idx="7039" formatCode="General">
                  <c:v>13.825788968569272</c:v>
                </c:pt>
                <c:pt idx="7040" formatCode="General">
                  <c:v>9.9616672515869134</c:v>
                </c:pt>
                <c:pt idx="7041" formatCode="General">
                  <c:v>7.664323588875769</c:v>
                </c:pt>
                <c:pt idx="7042" formatCode="General">
                  <c:v>8.5909264458550343</c:v>
                </c:pt>
                <c:pt idx="7043" formatCode="General">
                  <c:v>10.906568325267118</c:v>
                </c:pt>
                <c:pt idx="7044" formatCode="General">
                  <c:v>11.825000762939453</c:v>
                </c:pt>
                <c:pt idx="7045" formatCode="General">
                  <c:v>10.031375553603533</c:v>
                </c:pt>
                <c:pt idx="7046" formatCode="General">
                  <c:v>7.1020355224609375</c:v>
                </c:pt>
                <c:pt idx="7047" formatCode="General">
                  <c:v>6.5276306674556066</c:v>
                </c:pt>
                <c:pt idx="7048" formatCode="General">
                  <c:v>9.3157879478053047</c:v>
                </c:pt>
                <c:pt idx="7049" formatCode="General">
                  <c:v>9.0743340810139976</c:v>
                </c:pt>
                <c:pt idx="7050" formatCode="General">
                  <c:v>9.6500015258789063</c:v>
                </c:pt>
                <c:pt idx="7051" formatCode="General">
                  <c:v>10.744166310628255</c:v>
                </c:pt>
                <c:pt idx="7052" formatCode="General">
                  <c:v>10.174999237060547</c:v>
                </c:pt>
                <c:pt idx="7053" formatCode="General">
                  <c:v>8.5521039570847606</c:v>
                </c:pt>
                <c:pt idx="7054" formatCode="General">
                  <c:v>9.8327490806579583</c:v>
                </c:pt>
                <c:pt idx="7055" formatCode="General">
                  <c:v>15.943923262053845</c:v>
                </c:pt>
                <c:pt idx="7056" formatCode="General">
                  <c:v>16.085138193766277</c:v>
                </c:pt>
                <c:pt idx="7057" formatCode="General">
                  <c:v>14.108375072479248</c:v>
                </c:pt>
                <c:pt idx="7058" formatCode="General">
                  <c:v>9.9050013224283848</c:v>
                </c:pt>
                <c:pt idx="7059" formatCode="General">
                  <c:v>10</c:v>
                </c:pt>
                <c:pt idx="7060" formatCode="General">
                  <c:v>12.01432424857034</c:v>
                </c:pt>
                <c:pt idx="7061" formatCode="General">
                  <c:v>15.363191392686632</c:v>
                </c:pt>
                <c:pt idx="7062" formatCode="General">
                  <c:v>16.436479667381004</c:v>
                </c:pt>
                <c:pt idx="7063" formatCode="General">
                  <c:v>16.095362987058284</c:v>
                </c:pt>
                <c:pt idx="7064" formatCode="General">
                  <c:v>12.103334144309715</c:v>
                </c:pt>
                <c:pt idx="7065" formatCode="General">
                  <c:v>11.131772212946791</c:v>
                </c:pt>
                <c:pt idx="7066" formatCode="General">
                  <c:v>12.112407599555121</c:v>
                </c:pt>
                <c:pt idx="7067" formatCode="General">
                  <c:v>14.631283336029322</c:v>
                </c:pt>
                <c:pt idx="7068" formatCode="General">
                  <c:v>17.854557575899012</c:v>
                </c:pt>
                <c:pt idx="7069" formatCode="General">
                  <c:v>15.666882757353207</c:v>
                </c:pt>
                <c:pt idx="7070" formatCode="General">
                  <c:v>12.16462902492947</c:v>
                </c:pt>
                <c:pt idx="7071" formatCode="General">
                  <c:v>11.497913707386363</c:v>
                </c:pt>
                <c:pt idx="7072" formatCode="General">
                  <c:v>12.545400832263924</c:v>
                </c:pt>
                <c:pt idx="7073" formatCode="General">
                  <c:v>18.662211359489991</c:v>
                </c:pt>
                <c:pt idx="7074" formatCode="General">
                  <c:v>18.549349330130667</c:v>
                </c:pt>
                <c:pt idx="7075" formatCode="General">
                  <c:v>17.175591263116576</c:v>
                </c:pt>
                <c:pt idx="7076" formatCode="General">
                  <c:v>10.829628866690177</c:v>
                </c:pt>
                <c:pt idx="7077" formatCode="General">
                  <c:v>9.6500015258789063</c:v>
                </c:pt>
                <c:pt idx="7078" formatCode="General">
                  <c:v>12.929043339090732</c:v>
                </c:pt>
                <c:pt idx="7079" formatCode="General">
                  <c:v>15.159334716796875</c:v>
                </c:pt>
                <c:pt idx="7080" formatCode="General">
                  <c:v>18.084346076980264</c:v>
                </c:pt>
                <c:pt idx="7081" formatCode="General">
                  <c:v>17.879063491680267</c:v>
                </c:pt>
                <c:pt idx="7082" formatCode="General">
                  <c:v>14.850748519897461</c:v>
                </c:pt>
                <c:pt idx="7083" formatCode="General">
                  <c:v>14.550003051757812</c:v>
                </c:pt>
                <c:pt idx="7084" formatCode="General">
                  <c:v>13.276663405088062</c:v>
                </c:pt>
                <c:pt idx="7085" formatCode="General">
                  <c:v>11.365555699666341</c:v>
                </c:pt>
                <c:pt idx="7086" formatCode="General">
                  <c:v>10.90124897427029</c:v>
                </c:pt>
                <c:pt idx="7087" formatCode="General">
                  <c:v>8.5750007629394531</c:v>
                </c:pt>
                <c:pt idx="7088" formatCode="General">
                  <c:v>7.1224082901986376</c:v>
                </c:pt>
                <c:pt idx="7089" formatCode="General">
                  <c:v>8.1687371016948429</c:v>
                </c:pt>
                <c:pt idx="7090" formatCode="General">
                  <c:v>11.421221024122724</c:v>
                </c:pt>
                <c:pt idx="7091" formatCode="General">
                  <c:v>12.373598502939094</c:v>
                </c:pt>
                <c:pt idx="7092" formatCode="General">
                  <c:v>13.148749838935004</c:v>
                </c:pt>
                <c:pt idx="7093" formatCode="General">
                  <c:v>12.312152058712435</c:v>
                </c:pt>
                <c:pt idx="7094" formatCode="General">
                  <c:v>9.8520848592122388</c:v>
                </c:pt>
                <c:pt idx="7095" formatCode="General">
                  <c:v>9.8935307895436004</c:v>
                </c:pt>
                <c:pt idx="7096" formatCode="General">
                  <c:v>13.349998474121094</c:v>
                </c:pt>
                <c:pt idx="7097" formatCode="General">
                  <c:v>15.609639710695397</c:v>
                </c:pt>
                <c:pt idx="7098" formatCode="General">
                  <c:v>14.959022312538297</c:v>
                </c:pt>
                <c:pt idx="7099" formatCode="General">
                  <c:v>9.9037513732910156</c:v>
                </c:pt>
                <c:pt idx="7100" formatCode="General">
                  <c:v>8.8313145486932054</c:v>
                </c:pt>
                <c:pt idx="7101" formatCode="General">
                  <c:v>8.5688086208265943</c:v>
                </c:pt>
                <c:pt idx="7102" formatCode="General">
                  <c:v>9.6616665522257481</c:v>
                </c:pt>
                <c:pt idx="7103" formatCode="General">
                  <c:v>10.953148001211661</c:v>
                </c:pt>
                <c:pt idx="7104" formatCode="General">
                  <c:v>11.306403136671635</c:v>
                </c:pt>
                <c:pt idx="7105" formatCode="General">
                  <c:v>10.900001525878906</c:v>
                </c:pt>
                <c:pt idx="7106" formatCode="General">
                  <c:v>8.5779005429447217</c:v>
                </c:pt>
                <c:pt idx="7107" formatCode="General">
                  <c:v>8.7256144071880133</c:v>
                </c:pt>
                <c:pt idx="7108" formatCode="General">
                  <c:v>11.696133503475302</c:v>
                </c:pt>
                <c:pt idx="7109" formatCode="General">
                  <c:v>14.451112959120008</c:v>
                </c:pt>
                <c:pt idx="7110" formatCode="General">
                  <c:v>12.409931899516783</c:v>
                </c:pt>
                <c:pt idx="7111" formatCode="General">
                  <c:v>12.815203634842</c:v>
                </c:pt>
                <c:pt idx="7112" formatCode="General">
                  <c:v>9.8561403508771939</c:v>
                </c:pt>
                <c:pt idx="7113" formatCode="General">
                  <c:v>9.1050865039490816</c:v>
                </c:pt>
                <c:pt idx="7114" formatCode="General">
                  <c:v>11.533432769775391</c:v>
                </c:pt>
                <c:pt idx="7115" formatCode="General">
                  <c:v>13.100744678343657</c:v>
                </c:pt>
                <c:pt idx="7116" formatCode="General">
                  <c:v>11.386498699188232</c:v>
                </c:pt>
                <c:pt idx="7117" formatCode="General">
                  <c:v>7.3122490501403812</c:v>
                </c:pt>
                <c:pt idx="7118" formatCode="General">
                  <c:v>5.9817040699102177</c:v>
                </c:pt>
                <c:pt idx="7119" formatCode="General">
                  <c:v>5.4925758884745033</c:v>
                </c:pt>
                <c:pt idx="7120" formatCode="General">
                  <c:v>6.8179246604128334</c:v>
                </c:pt>
                <c:pt idx="7121" formatCode="General">
                  <c:v>7.6137749808175226</c:v>
                </c:pt>
                <c:pt idx="7122" formatCode="General">
                  <c:v>9.608722705872907</c:v>
                </c:pt>
                <c:pt idx="7123" formatCode="General">
                  <c:v>9.2999992370605469</c:v>
                </c:pt>
                <c:pt idx="7124" formatCode="General">
                  <c:v>5.8853339640299476</c:v>
                </c:pt>
                <c:pt idx="7125" formatCode="General">
                  <c:v>7.2048244370157954</c:v>
                </c:pt>
                <c:pt idx="7126" formatCode="General">
                  <c:v>13.348373050084696</c:v>
                </c:pt>
                <c:pt idx="7127" formatCode="General">
                  <c:v>17.812496948242188</c:v>
                </c:pt>
                <c:pt idx="7128" formatCode="General">
                  <c:v>17.653171953255427</c:v>
                </c:pt>
                <c:pt idx="7129" formatCode="General">
                  <c:v>14.688839448147792</c:v>
                </c:pt>
                <c:pt idx="7130" formatCode="General">
                  <c:v>10.883811434036284</c:v>
                </c:pt>
                <c:pt idx="7131" formatCode="General">
                  <c:v>11.789304839240181</c:v>
                </c:pt>
                <c:pt idx="7132" formatCode="General">
                  <c:v>13.359536093252677</c:v>
                </c:pt>
                <c:pt idx="7133" formatCode="General">
                  <c:v>14.398112131128832</c:v>
                </c:pt>
                <c:pt idx="7134" formatCode="General">
                  <c:v>15.419593784218304</c:v>
                </c:pt>
                <c:pt idx="7135" formatCode="General">
                  <c:v>18.42439703153989</c:v>
                </c:pt>
                <c:pt idx="7136" formatCode="General">
                  <c:v>16.494073542842159</c:v>
                </c:pt>
                <c:pt idx="7137" formatCode="General">
                  <c:v>14.446667028356481</c:v>
                </c:pt>
                <c:pt idx="7138" formatCode="General">
                  <c:v>18.828333333333333</c:v>
                </c:pt>
                <c:pt idx="7139" formatCode="General">
                  <c:v>20.348424303973161</c:v>
                </c:pt>
                <c:pt idx="7140" formatCode="General">
                  <c:v>20.449996948242187</c:v>
                </c:pt>
                <c:pt idx="7141" formatCode="General">
                  <c:v>17.721219684620944</c:v>
                </c:pt>
                <c:pt idx="7142" formatCode="General">
                  <c:v>14.492780247441045</c:v>
                </c:pt>
                <c:pt idx="7143" formatCode="General">
                  <c:v>13.75</c:v>
                </c:pt>
                <c:pt idx="7144" formatCode="General">
                  <c:v>18.532291097255499</c:v>
                </c:pt>
                <c:pt idx="7145" formatCode="General">
                  <c:v>23.08418363083981</c:v>
                </c:pt>
                <c:pt idx="7146" formatCode="General">
                  <c:v>21.462242126464844</c:v>
                </c:pt>
                <c:pt idx="7147" formatCode="General">
                  <c:v>16.658961505588202</c:v>
                </c:pt>
                <c:pt idx="7148" formatCode="General">
                  <c:v>14.774805819218406</c:v>
                </c:pt>
                <c:pt idx="7149" formatCode="General">
                  <c:v>13.359137349053301</c:v>
                </c:pt>
                <c:pt idx="7150" formatCode="General">
                  <c:v>18.1437015109592</c:v>
                </c:pt>
                <c:pt idx="7151" formatCode="General">
                  <c:v>22.67964734529194</c:v>
                </c:pt>
                <c:pt idx="7152" formatCode="General">
                  <c:v>21.849998474121094</c:v>
                </c:pt>
                <c:pt idx="7153" formatCode="General">
                  <c:v>17.788543885183245</c:v>
                </c:pt>
                <c:pt idx="7154" formatCode="General">
                  <c:v>14.185441375197026</c:v>
                </c:pt>
                <c:pt idx="7155" formatCode="General">
                  <c:v>11.825000762939453</c:v>
                </c:pt>
                <c:pt idx="7156" formatCode="General">
                  <c:v>15.386177152745864</c:v>
                </c:pt>
                <c:pt idx="7157" formatCode="General">
                  <c:v>17.707553818946291</c:v>
                </c:pt>
                <c:pt idx="7158" formatCode="General">
                  <c:v>16.631625404357909</c:v>
                </c:pt>
                <c:pt idx="7159" formatCode="General">
                  <c:v>15.425876664361132</c:v>
                </c:pt>
                <c:pt idx="7160" formatCode="General">
                  <c:v>12.658859132465563</c:v>
                </c:pt>
                <c:pt idx="7161" formatCode="General">
                  <c:v>10.868771549693324</c:v>
                </c:pt>
                <c:pt idx="7162" formatCode="General">
                  <c:v>12.732790761179738</c:v>
                </c:pt>
                <c:pt idx="7163" formatCode="General">
                  <c:v>13.307019069738555</c:v>
                </c:pt>
                <c:pt idx="7164" formatCode="General">
                  <c:v>13.326467525235827</c:v>
                </c:pt>
                <c:pt idx="7165" formatCode="General">
                  <c:v>11.968562986303754</c:v>
                </c:pt>
                <c:pt idx="7166" formatCode="General">
                  <c:v>11.625</c:v>
                </c:pt>
                <c:pt idx="7167" formatCode="General">
                  <c:v>11.858157723410088</c:v>
                </c:pt>
                <c:pt idx="7168" formatCode="General">
                  <c:v>13.034843203472546</c:v>
                </c:pt>
                <c:pt idx="7169" formatCode="General">
                  <c:v>13.288703974971066</c:v>
                </c:pt>
                <c:pt idx="7170" formatCode="General">
                  <c:v>13.491112292254412</c:v>
                </c:pt>
                <c:pt idx="7171" formatCode="General">
                  <c:v>13.950000762939453</c:v>
                </c:pt>
                <c:pt idx="7172" formatCode="General">
                  <c:v>12.340433730656029</c:v>
                </c:pt>
                <c:pt idx="7173" formatCode="General">
                  <c:v>11.090109967921006</c:v>
                </c:pt>
                <c:pt idx="7174" formatCode="General">
                  <c:v>13.027983936510587</c:v>
                </c:pt>
                <c:pt idx="7175" formatCode="General">
                  <c:v>15.897223748101128</c:v>
                </c:pt>
                <c:pt idx="7176" formatCode="General">
                  <c:v>17.49981480351201</c:v>
                </c:pt>
                <c:pt idx="7177" formatCode="General">
                  <c:v>16.46342914057713</c:v>
                </c:pt>
                <c:pt idx="7178" formatCode="General">
                  <c:v>14.461927045855607</c:v>
                </c:pt>
                <c:pt idx="7179" formatCode="General">
                  <c:v>13.359391916054802</c:v>
                </c:pt>
                <c:pt idx="7180" formatCode="General">
                  <c:v>14.175003051757813</c:v>
                </c:pt>
                <c:pt idx="7181" formatCode="General">
                  <c:v>20.688892551130976</c:v>
                </c:pt>
                <c:pt idx="7182" formatCode="General">
                  <c:v>23.049827602453398</c:v>
                </c:pt>
                <c:pt idx="7183" formatCode="General">
                  <c:v>20.716577764143025</c:v>
                </c:pt>
                <c:pt idx="7184" formatCode="General">
                  <c:v>15.838860200580799</c:v>
                </c:pt>
                <c:pt idx="7185" formatCode="General">
                  <c:v>14.218737146274012</c:v>
                </c:pt>
                <c:pt idx="7186" formatCode="General">
                  <c:v>18.859288354898336</c:v>
                </c:pt>
                <c:pt idx="7187" formatCode="General">
                  <c:v>24.493933093524493</c:v>
                </c:pt>
                <c:pt idx="7188" formatCode="General">
                  <c:v>23.827628527189557</c:v>
                </c:pt>
                <c:pt idx="7189" formatCode="General">
                  <c:v>21.683950056109513</c:v>
                </c:pt>
                <c:pt idx="7190" formatCode="General">
                  <c:v>15.700552537706162</c:v>
                </c:pt>
                <c:pt idx="7191" formatCode="General">
                  <c:v>13.135370212131077</c:v>
                </c:pt>
                <c:pt idx="7192" formatCode="General">
                  <c:v>15.237871413890618</c:v>
                </c:pt>
                <c:pt idx="7193" formatCode="General">
                  <c:v>22.256238447319777</c:v>
                </c:pt>
                <c:pt idx="7194" formatCode="General">
                  <c:v>22.314502461751303</c:v>
                </c:pt>
                <c:pt idx="7195" formatCode="General">
                  <c:v>19.988056041576243</c:v>
                </c:pt>
                <c:pt idx="7196" formatCode="General">
                  <c:v>14.906699492273498</c:v>
                </c:pt>
                <c:pt idx="7197" formatCode="General">
                  <c:v>13.161480924818251</c:v>
                </c:pt>
                <c:pt idx="7198" formatCode="General">
                  <c:v>17.058813396253083</c:v>
                </c:pt>
                <c:pt idx="7199" formatCode="General">
                  <c:v>18.433686908922699</c:v>
                </c:pt>
                <c:pt idx="7200" formatCode="General">
                  <c:v>16.240364089637353</c:v>
                </c:pt>
                <c:pt idx="7201" formatCode="General">
                  <c:v>15.312152883702417</c:v>
                </c:pt>
                <c:pt idx="7202" formatCode="General">
                  <c:v>12.006296200222438</c:v>
                </c:pt>
                <c:pt idx="7203" formatCode="General">
                  <c:v>9.9399998982747402</c:v>
                </c:pt>
                <c:pt idx="7204" formatCode="General">
                  <c:v>12.540614131459019</c:v>
                </c:pt>
                <c:pt idx="7205" formatCode="General">
                  <c:v>14.235682138419611</c:v>
                </c:pt>
                <c:pt idx="7206" formatCode="General">
                  <c:v>12.032005490438324</c:v>
                </c:pt>
                <c:pt idx="7207" formatCode="General">
                  <c:v>8.6770337751744631</c:v>
                </c:pt>
                <c:pt idx="7208" formatCode="General">
                  <c:v>5.8092501322428385</c:v>
                </c:pt>
                <c:pt idx="7209" formatCode="General">
                  <c:v>5.7674997329711912</c:v>
                </c:pt>
                <c:pt idx="7210" formatCode="General">
                  <c:v>6.3516647819879806</c:v>
                </c:pt>
                <c:pt idx="7211" formatCode="General">
                  <c:v>7.4749984741210937</c:v>
                </c:pt>
                <c:pt idx="7212" formatCode="General">
                  <c:v>10.17629552770544</c:v>
                </c:pt>
                <c:pt idx="7213" formatCode="General">
                  <c:v>8.4391404868424882</c:v>
                </c:pt>
                <c:pt idx="7214" formatCode="General">
                  <c:v>6.0332325736612029</c:v>
                </c:pt>
                <c:pt idx="7215" formatCode="General">
                  <c:v>5.0564993031819663</c:v>
                </c:pt>
                <c:pt idx="7216" formatCode="General">
                  <c:v>5.3394625905260797</c:v>
                </c:pt>
                <c:pt idx="7217" formatCode="General">
                  <c:v>8.0745188350644082</c:v>
                </c:pt>
                <c:pt idx="7218" formatCode="General">
                  <c:v>11.014166450500488</c:v>
                </c:pt>
                <c:pt idx="7219" formatCode="General">
                  <c:v>9.4856931050618485</c:v>
                </c:pt>
                <c:pt idx="7220" formatCode="General">
                  <c:v>4.4949991861979166</c:v>
                </c:pt>
                <c:pt idx="7221" formatCode="General">
                  <c:v>3.7437829319942226</c:v>
                </c:pt>
                <c:pt idx="7222" formatCode="General">
                  <c:v>8.1023681506775969</c:v>
                </c:pt>
                <c:pt idx="7223" formatCode="General">
                  <c:v>12.337525033670863</c:v>
                </c:pt>
                <c:pt idx="7224" formatCode="General">
                  <c:v>14.400001525878906</c:v>
                </c:pt>
                <c:pt idx="7225" formatCode="General">
                  <c:v>12.302691480184954</c:v>
                </c:pt>
                <c:pt idx="7226" formatCode="General">
                  <c:v>5.7577639529579567</c:v>
                </c:pt>
                <c:pt idx="7227" formatCode="General">
                  <c:v>2.0954371402138157</c:v>
                </c:pt>
                <c:pt idx="7228" formatCode="General">
                  <c:v>4.1977628406725431</c:v>
                </c:pt>
                <c:pt idx="7229" formatCode="General">
                  <c:v>11.801183800948294</c:v>
                </c:pt>
                <c:pt idx="7230" formatCode="General">
                  <c:v>12.726249758402506</c:v>
                </c:pt>
                <c:pt idx="7231" formatCode="General">
                  <c:v>11.060148577698504</c:v>
                </c:pt>
                <c:pt idx="7232" formatCode="General">
                  <c:v>5.2527452655867037</c:v>
                </c:pt>
                <c:pt idx="7233" formatCode="General">
                  <c:v>1.8473138455991391</c:v>
                </c:pt>
                <c:pt idx="7234" formatCode="General">
                  <c:v>5.6808782477127879</c:v>
                </c:pt>
                <c:pt idx="7235" formatCode="General">
                  <c:v>9.3859254907678675</c:v>
                </c:pt>
                <c:pt idx="7236" formatCode="General">
                  <c:v>12.477648058124617</c:v>
                </c:pt>
                <c:pt idx="7237" formatCode="General">
                  <c:v>10.953331877055922</c:v>
                </c:pt>
                <c:pt idx="7238" formatCode="General">
                  <c:v>4.4309269799126518</c:v>
                </c:pt>
                <c:pt idx="7239" formatCode="General">
                  <c:v>4.0680260909231087</c:v>
                </c:pt>
                <c:pt idx="7240" formatCode="General">
                  <c:v>9.2883069809168983</c:v>
                </c:pt>
                <c:pt idx="7241" formatCode="General">
                  <c:v>13.631110777678312</c:v>
                </c:pt>
                <c:pt idx="7242" formatCode="General">
                  <c:v>14.165350877192983</c:v>
                </c:pt>
                <c:pt idx="7243" formatCode="General">
                  <c:v>12.138749906751844</c:v>
                </c:pt>
                <c:pt idx="7244" formatCode="General">
                  <c:v>6.4788602862441751</c:v>
                </c:pt>
                <c:pt idx="7245" formatCode="General">
                  <c:v>6.2913598714606378</c:v>
                </c:pt>
                <c:pt idx="7246" formatCode="General">
                  <c:v>10.685519298695304</c:v>
                </c:pt>
                <c:pt idx="7247" formatCode="General">
                  <c:v>16.459278566717881</c:v>
                </c:pt>
                <c:pt idx="7248" formatCode="General">
                  <c:v>13.359860187106662</c:v>
                </c:pt>
                <c:pt idx="7249" formatCode="General">
                  <c:v>9.5627645191393409</c:v>
                </c:pt>
                <c:pt idx="7250" formatCode="General">
                  <c:v>7.054606026097348</c:v>
                </c:pt>
                <c:pt idx="7251" formatCode="General">
                  <c:v>7.6924660565101934</c:v>
                </c:pt>
                <c:pt idx="7252" formatCode="General">
                  <c:v>9.4713493530499075</c:v>
                </c:pt>
                <c:pt idx="7253" formatCode="General">
                  <c:v>12.229992420577334</c:v>
                </c:pt>
                <c:pt idx="7254" formatCode="General">
                  <c:v>13.01272082412452</c:v>
                </c:pt>
                <c:pt idx="7255" formatCode="General">
                  <c:v>9.3317655376359525</c:v>
                </c:pt>
                <c:pt idx="7256" formatCode="General">
                  <c:v>6.9463152433696544</c:v>
                </c:pt>
                <c:pt idx="7257" formatCode="General">
                  <c:v>7.0999984741210938</c:v>
                </c:pt>
                <c:pt idx="7258" formatCode="General">
                  <c:v>8.0513407835898683</c:v>
                </c:pt>
                <c:pt idx="7259" formatCode="General">
                  <c:v>10.109034077294128</c:v>
                </c:pt>
                <c:pt idx="7260" formatCode="General">
                  <c:v>11.762468891282712</c:v>
                </c:pt>
                <c:pt idx="7261" formatCode="General">
                  <c:v>11.199260570384839</c:v>
                </c:pt>
                <c:pt idx="7262" formatCode="General">
                  <c:v>8.1786042811028832</c:v>
                </c:pt>
                <c:pt idx="7263" formatCode="General">
                  <c:v>7.1636902454102378</c:v>
                </c:pt>
                <c:pt idx="7264" formatCode="General">
                  <c:v>8.7245825945559794</c:v>
                </c:pt>
                <c:pt idx="7265" formatCode="General">
                  <c:v>14.383422409860712</c:v>
                </c:pt>
                <c:pt idx="7266" formatCode="General">
                  <c:v>12.947632317793996</c:v>
                </c:pt>
                <c:pt idx="7267" formatCode="General">
                  <c:v>11.51600149154663</c:v>
                </c:pt>
                <c:pt idx="7268" formatCode="General">
                  <c:v>8.6636669413248697</c:v>
                </c:pt>
                <c:pt idx="7269" formatCode="General">
                  <c:v>7.1184094232917881</c:v>
                </c:pt>
                <c:pt idx="7270" formatCode="General">
                  <c:v>11.007953603573549</c:v>
                </c:pt>
                <c:pt idx="7271" formatCode="General">
                  <c:v>12.611770763620113</c:v>
                </c:pt>
                <c:pt idx="7272" formatCode="General">
                  <c:v>13.195498924255372</c:v>
                </c:pt>
                <c:pt idx="7273" formatCode="General">
                  <c:v>11.60447399741725</c:v>
                </c:pt>
                <c:pt idx="7274" formatCode="General">
                  <c:v>8.4749984741210937</c:v>
                </c:pt>
                <c:pt idx="7275" formatCode="General">
                  <c:v>6.9797136497872287</c:v>
                </c:pt>
                <c:pt idx="7276" formatCode="General">
                  <c:v>9.0398070833176014</c:v>
                </c:pt>
                <c:pt idx="7277" formatCode="General">
                  <c:v>10.925614348614362</c:v>
                </c:pt>
                <c:pt idx="7278" formatCode="General">
                  <c:v>11.49999930641868</c:v>
                </c:pt>
                <c:pt idx="7279" formatCode="General">
                  <c:v>8.6674859796131845</c:v>
                </c:pt>
                <c:pt idx="7280" formatCode="General">
                  <c:v>3.7081730780576359</c:v>
                </c:pt>
                <c:pt idx="7281" formatCode="General">
                  <c:v>1.9012991316022148</c:v>
                </c:pt>
                <c:pt idx="7282" formatCode="General">
                  <c:v>8.0967072962829931</c:v>
                </c:pt>
                <c:pt idx="7283" formatCode="General">
                  <c:v>10.519154888883836</c:v>
                </c:pt>
                <c:pt idx="7284" formatCode="General">
                  <c:v>9.7130638848561084</c:v>
                </c:pt>
                <c:pt idx="7285" formatCode="General">
                  <c:v>8.6298252735597973</c:v>
                </c:pt>
                <c:pt idx="7286" formatCode="General">
                  <c:v>6.0450008392333983</c:v>
                </c:pt>
                <c:pt idx="7287" formatCode="General">
                  <c:v>6.029632269042561</c:v>
                </c:pt>
                <c:pt idx="7288" formatCode="General">
                  <c:v>8.1271968030342947</c:v>
                </c:pt>
                <c:pt idx="7289" formatCode="General">
                  <c:v>8.5552180931842781</c:v>
                </c:pt>
                <c:pt idx="7290" formatCode="General">
                  <c:v>8.883519038447627</c:v>
                </c:pt>
                <c:pt idx="7291" formatCode="General">
                  <c:v>7.7000007629394531</c:v>
                </c:pt>
                <c:pt idx="7292" formatCode="General">
                  <c:v>8.5864683664117418</c:v>
                </c:pt>
                <c:pt idx="7293" formatCode="General">
                  <c:v>8.781852750424985</c:v>
                </c:pt>
                <c:pt idx="7294" formatCode="General">
                  <c:v>9.7351944425613048</c:v>
                </c:pt>
                <c:pt idx="7295" formatCode="General">
                  <c:v>11.942336391606359</c:v>
                </c:pt>
                <c:pt idx="7296" formatCode="General">
                  <c:v>12.11509403652615</c:v>
                </c:pt>
                <c:pt idx="7297" formatCode="General">
                  <c:v>8.5940670154216203</c:v>
                </c:pt>
                <c:pt idx="7298" formatCode="General">
                  <c:v>7.510993249783489</c:v>
                </c:pt>
                <c:pt idx="7299" formatCode="General">
                  <c:v>5.4785573855435281</c:v>
                </c:pt>
                <c:pt idx="7300" formatCode="General">
                  <c:v>8.3072830370051971</c:v>
                </c:pt>
                <c:pt idx="7301" formatCode="General">
                  <c:v>10.732222041377314</c:v>
                </c:pt>
                <c:pt idx="7302" formatCode="General">
                  <c:v>9.4482395149723661</c:v>
                </c:pt>
                <c:pt idx="7303" formatCode="General">
                  <c:v>7.6351007834101754</c:v>
                </c:pt>
                <c:pt idx="7304" formatCode="General">
                  <c:v>5.2216670989990233</c:v>
                </c:pt>
                <c:pt idx="7305" formatCode="General">
                  <c:v>3.3591481038968856</c:v>
                </c:pt>
                <c:pt idx="7306" formatCode="General">
                  <c:v>8.6221053073280736</c:v>
                </c:pt>
                <c:pt idx="7307" formatCode="General">
                  <c:v>8.4458267734842689</c:v>
                </c:pt>
                <c:pt idx="7308" formatCode="General">
                  <c:v>7.0931257629394535</c:v>
                </c:pt>
                <c:pt idx="7309" formatCode="General">
                  <c:v>6.0252646797581724</c:v>
                </c:pt>
                <c:pt idx="7310" formatCode="General">
                  <c:v>5.3499984741210938</c:v>
                </c:pt>
                <c:pt idx="7311" formatCode="General">
                  <c:v>4.6944114834654567</c:v>
                </c:pt>
                <c:pt idx="7312" formatCode="General">
                  <c:v>5.9035095348692774</c:v>
                </c:pt>
                <c:pt idx="7313" formatCode="General">
                  <c:v>8.9727643665514503</c:v>
                </c:pt>
                <c:pt idx="7314" formatCode="General">
                  <c:v>9.5168528804072618</c:v>
                </c:pt>
                <c:pt idx="7315" formatCode="General">
                  <c:v>6.9288240769330196</c:v>
                </c:pt>
                <c:pt idx="7316" formatCode="General">
                  <c:v>3.6875250978712466</c:v>
                </c:pt>
                <c:pt idx="7317" formatCode="General">
                  <c:v>4.8051245498657229</c:v>
                </c:pt>
                <c:pt idx="7318" formatCode="General">
                  <c:v>6.5499992370605469</c:v>
                </c:pt>
                <c:pt idx="7319" formatCode="General">
                  <c:v>7.0965760113441778</c:v>
                </c:pt>
                <c:pt idx="7320" formatCode="General">
                  <c:v>7.4530025066157144</c:v>
                </c:pt>
                <c:pt idx="7321" formatCode="General">
                  <c:v>6.0723203775402359</c:v>
                </c:pt>
                <c:pt idx="7322" formatCode="General">
                  <c:v>5</c:v>
                </c:pt>
                <c:pt idx="7323" formatCode="General">
                  <c:v>4.6500015258789062</c:v>
                </c:pt>
                <c:pt idx="7324" formatCode="General">
                  <c:v>4.7999992370605469</c:v>
                </c:pt>
                <c:pt idx="7325" formatCode="General">
                  <c:v>6.5608829722684971</c:v>
                </c:pt>
                <c:pt idx="7326" formatCode="General">
                  <c:v>7.5714872222731158</c:v>
                </c:pt>
                <c:pt idx="7327" formatCode="General">
                  <c:v>4.7541651407877605</c:v>
                </c:pt>
                <c:pt idx="7328" formatCode="General">
                  <c:v>3.765420266739723</c:v>
                </c:pt>
                <c:pt idx="7329" formatCode="General">
                  <c:v>3.2999992370605469</c:v>
                </c:pt>
                <c:pt idx="7330" formatCode="General">
                  <c:v>6.6819429185655386</c:v>
                </c:pt>
                <c:pt idx="7331" formatCode="General">
                  <c:v>7.98381646808825</c:v>
                </c:pt>
                <c:pt idx="7332" formatCode="General">
                  <c:v>7.2182484755544047</c:v>
                </c:pt>
                <c:pt idx="7333" formatCode="General">
                  <c:v>5.272084681193034</c:v>
                </c:pt>
                <c:pt idx="7334" formatCode="General">
                  <c:v>3.439579383267815</c:v>
                </c:pt>
                <c:pt idx="7335" formatCode="General">
                  <c:v>2.7999992370605469</c:v>
                </c:pt>
                <c:pt idx="7336" formatCode="General">
                  <c:v>6.4349994659423828</c:v>
                </c:pt>
                <c:pt idx="7337" formatCode="General">
                  <c:v>8.0621062228554177</c:v>
                </c:pt>
                <c:pt idx="7338" formatCode="General">
                  <c:v>8.2564464769865342</c:v>
                </c:pt>
                <c:pt idx="7339" formatCode="General">
                  <c:v>5.0583647412563257</c:v>
                </c:pt>
                <c:pt idx="7340" formatCode="General">
                  <c:v>1.8870847278171115</c:v>
                </c:pt>
                <c:pt idx="7341" formatCode="General">
                  <c:v>2.6015783811870374</c:v>
                </c:pt>
                <c:pt idx="7342" formatCode="General">
                  <c:v>5.4618070814344621</c:v>
                </c:pt>
                <c:pt idx="7343" formatCode="General">
                  <c:v>8.5612493515014645</c:v>
                </c:pt>
                <c:pt idx="7344" formatCode="General">
                  <c:v>8.9183334986368816</c:v>
                </c:pt>
                <c:pt idx="7345" formatCode="General">
                  <c:v>7.8116676330566408</c:v>
                </c:pt>
                <c:pt idx="7346" formatCode="General">
                  <c:v>6.3902806884979411</c:v>
                </c:pt>
                <c:pt idx="7347" formatCode="General">
                  <c:v>4.6720232454156294</c:v>
                </c:pt>
                <c:pt idx="7348" formatCode="General">
                  <c:v>7.3652350564345381</c:v>
                </c:pt>
                <c:pt idx="7349" formatCode="General">
                  <c:v>11.189117027731502</c:v>
                </c:pt>
                <c:pt idx="7350" formatCode="General">
                  <c:v>10.478472222222223</c:v>
                </c:pt>
                <c:pt idx="7351" formatCode="General">
                  <c:v>8.2242511940002441</c:v>
                </c:pt>
                <c:pt idx="7352" formatCode="General">
                  <c:v>3.728623695373535</c:v>
                </c:pt>
                <c:pt idx="7353" formatCode="General">
                  <c:v>3.0327634911788137</c:v>
                </c:pt>
                <c:pt idx="7354" formatCode="General">
                  <c:v>6.4698619206746422</c:v>
                </c:pt>
                <c:pt idx="7355" formatCode="General">
                  <c:v>7.4597355491236632</c:v>
                </c:pt>
                <c:pt idx="7356" formatCode="General">
                  <c:v>7.6484754777439417</c:v>
                </c:pt>
                <c:pt idx="7357" formatCode="General">
                  <c:v>5.7430879256304577</c:v>
                </c:pt>
                <c:pt idx="7358" formatCode="General">
                  <c:v>1.8195837656656901</c:v>
                </c:pt>
                <c:pt idx="7359" formatCode="General">
                  <c:v>1.9764484003970497</c:v>
                </c:pt>
                <c:pt idx="7360" formatCode="General">
                  <c:v>4.4322535573003909</c:v>
                </c:pt>
                <c:pt idx="7361" formatCode="General">
                  <c:v>7.7894438425699866</c:v>
                </c:pt>
                <c:pt idx="7362" formatCode="General">
                  <c:v>9.5635190186677157</c:v>
                </c:pt>
                <c:pt idx="7363" formatCode="General">
                  <c:v>6.3555294492240053</c:v>
                </c:pt>
                <c:pt idx="7364" formatCode="General">
                  <c:v>3.2258818490164622</c:v>
                </c:pt>
                <c:pt idx="7365" formatCode="General">
                  <c:v>2.1769868776670447</c:v>
                </c:pt>
                <c:pt idx="7366" formatCode="General">
                  <c:v>5.9378436219458486</c:v>
                </c:pt>
                <c:pt idx="7367" formatCode="General">
                  <c:v>10.534609327129289</c:v>
                </c:pt>
                <c:pt idx="7368" formatCode="General">
                  <c:v>9.3250007629394531</c:v>
                </c:pt>
                <c:pt idx="7369" formatCode="General">
                  <c:v>7.5040280236138237</c:v>
                </c:pt>
                <c:pt idx="7370" formatCode="General">
                  <c:v>5.5774993896484375</c:v>
                </c:pt>
                <c:pt idx="7371" formatCode="General">
                  <c:v>5.3499984741210938</c:v>
                </c:pt>
                <c:pt idx="7372" formatCode="General">
                  <c:v>6.3366435325309025</c:v>
                </c:pt>
                <c:pt idx="7373" formatCode="General">
                  <c:v>7.8159895807008866</c:v>
                </c:pt>
                <c:pt idx="7374" formatCode="General">
                  <c:v>7.7683227351344533</c:v>
                </c:pt>
                <c:pt idx="7375" formatCode="General">
                  <c:v>6.5428940823203643</c:v>
                </c:pt>
                <c:pt idx="7376" formatCode="General">
                  <c:v>5.3039639019452895</c:v>
                </c:pt>
                <c:pt idx="7377" formatCode="General">
                  <c:v>5.558039984288806</c:v>
                </c:pt>
                <c:pt idx="7378" formatCode="General">
                  <c:v>6.5505548053317604</c:v>
                </c:pt>
                <c:pt idx="7379" formatCode="General">
                  <c:v>8.2780404633166746</c:v>
                </c:pt>
                <c:pt idx="7380" formatCode="General">
                  <c:v>8.6803595988895896</c:v>
                </c:pt>
                <c:pt idx="7381" formatCode="General">
                  <c:v>9.6303145572570692</c:v>
                </c:pt>
                <c:pt idx="7382" formatCode="General">
                  <c:v>10.720448988524435</c:v>
                </c:pt>
                <c:pt idx="7383" formatCode="General">
                  <c:v>7.2510118266610144</c:v>
                </c:pt>
                <c:pt idx="7384" formatCode="General">
                  <c:v>7.2791172027587887</c:v>
                </c:pt>
                <c:pt idx="7385" formatCode="General">
                  <c:v>7.5840734411168977</c:v>
                </c:pt>
                <c:pt idx="7386" formatCode="General">
                  <c:v>8.2883327484130866</c:v>
                </c:pt>
                <c:pt idx="7387" formatCode="General">
                  <c:v>6.6678122412517027</c:v>
                </c:pt>
                <c:pt idx="7388" formatCode="General">
                  <c:v>5.5740702380872751</c:v>
                </c:pt>
                <c:pt idx="7389" formatCode="General">
                  <c:v>5.25</c:v>
                </c:pt>
                <c:pt idx="7390" formatCode="General">
                  <c:v>5.8131121879921031</c:v>
                </c:pt>
                <c:pt idx="7391" formatCode="General">
                  <c:v>7.375</c:v>
                </c:pt>
                <c:pt idx="7392" formatCode="General">
                  <c:v>7.2744581639667185</c:v>
                </c:pt>
                <c:pt idx="7393" formatCode="General">
                  <c:v>5.25</c:v>
                </c:pt>
                <c:pt idx="7394" formatCode="General">
                  <c:v>4.9647364833898715</c:v>
                </c:pt>
                <c:pt idx="7395" formatCode="General">
                  <c:v>5.9991666581895613</c:v>
                </c:pt>
                <c:pt idx="7396" formatCode="General">
                  <c:v>6.4376717136330797</c:v>
                </c:pt>
                <c:pt idx="7397" formatCode="General">
                  <c:v>7.2249984741210938</c:v>
                </c:pt>
                <c:pt idx="7398" formatCode="General">
                  <c:v>6.3185922133712618</c:v>
                </c:pt>
                <c:pt idx="7399" formatCode="General">
                  <c:v>5.8669592527717409</c:v>
                </c:pt>
                <c:pt idx="7400" formatCode="General">
                  <c:v>3.6881594206157482</c:v>
                </c:pt>
                <c:pt idx="7401" formatCode="General">
                  <c:v>4.0404107304701835</c:v>
                </c:pt>
                <c:pt idx="7402" formatCode="General">
                  <c:v>7.3155577299412915</c:v>
                </c:pt>
                <c:pt idx="7403" formatCode="General">
                  <c:v>9.7125736393340638</c:v>
                </c:pt>
                <c:pt idx="7404" formatCode="General">
                  <c:v>8.331910974839154</c:v>
                </c:pt>
                <c:pt idx="7405" formatCode="General">
                  <c:v>6.6135280235140934</c:v>
                </c:pt>
                <c:pt idx="7406" formatCode="General">
                  <c:v>5.3603320439656574</c:v>
                </c:pt>
                <c:pt idx="7407" formatCode="General">
                  <c:v>5.0288540628035721</c:v>
                </c:pt>
                <c:pt idx="7408" formatCode="General">
                  <c:v>7.4242149183798629</c:v>
                </c:pt>
                <c:pt idx="7409" formatCode="General">
                  <c:v>10.091251182556153</c:v>
                </c:pt>
                <c:pt idx="7410" formatCode="General">
                  <c:v>10.441080244228583</c:v>
                </c:pt>
                <c:pt idx="7411" formatCode="General">
                  <c:v>7.6173934370334608</c:v>
                </c:pt>
                <c:pt idx="7412" formatCode="General">
                  <c:v>5.1121070777202053</c:v>
                </c:pt>
                <c:pt idx="7413" formatCode="General">
                  <c:v>4.2561642895006155</c:v>
                </c:pt>
                <c:pt idx="7414" formatCode="General">
                  <c:v>5.9439008081686477</c:v>
                </c:pt>
                <c:pt idx="7415" formatCode="General">
                  <c:v>8.4827763310185187</c:v>
                </c:pt>
                <c:pt idx="7416" formatCode="General">
                  <c:v>10.325000762939453</c:v>
                </c:pt>
                <c:pt idx="7417" formatCode="General">
                  <c:v>10.179123888517681</c:v>
                </c:pt>
                <c:pt idx="7418" formatCode="General">
                  <c:v>8.4749984741210937</c:v>
                </c:pt>
                <c:pt idx="7419" formatCode="General">
                  <c:v>7.3553496779057017</c:v>
                </c:pt>
                <c:pt idx="7420" formatCode="General">
                  <c:v>7.8662951434100119</c:v>
                </c:pt>
                <c:pt idx="7421" formatCode="General">
                  <c:v>8.0985091761538861</c:v>
                </c:pt>
                <c:pt idx="7422" formatCode="General">
                  <c:v>9.3718527334707762</c:v>
                </c:pt>
                <c:pt idx="7423" formatCode="General">
                  <c:v>8.3282346538468897</c:v>
                </c:pt>
                <c:pt idx="7424" formatCode="General">
                  <c:v>7.4653697261103877</c:v>
                </c:pt>
                <c:pt idx="7425" formatCode="General">
                  <c:v>6.8499984741210937</c:v>
                </c:pt>
                <c:pt idx="7426" formatCode="General">
                  <c:v>6.5499992370605469</c:v>
                </c:pt>
                <c:pt idx="7427" formatCode="General">
                  <c:v>6.0672545339546948</c:v>
                </c:pt>
                <c:pt idx="7428" formatCode="General">
                  <c:v>5.7771888104921461</c:v>
                </c:pt>
                <c:pt idx="7429" formatCode="General">
                  <c:v>2.4321436979332747</c:v>
                </c:pt>
                <c:pt idx="7430" formatCode="General">
                  <c:v>1.687942123413086</c:v>
                </c:pt>
                <c:pt idx="7431" formatCode="General">
                  <c:v>1.364649573630204</c:v>
                </c:pt>
                <c:pt idx="7432" formatCode="General">
                  <c:v>3.1944436815049913</c:v>
                </c:pt>
                <c:pt idx="7433" formatCode="General">
                  <c:v>5.5538594563802084</c:v>
                </c:pt>
                <c:pt idx="7434" formatCode="General">
                  <c:v>5.7768416956851354</c:v>
                </c:pt>
                <c:pt idx="7435" formatCode="General">
                  <c:v>3.4295741449662804</c:v>
                </c:pt>
                <c:pt idx="7436" formatCode="General">
                  <c:v>2.7762273330822089</c:v>
                </c:pt>
                <c:pt idx="7437" formatCode="General">
                  <c:v>4.6895116922375015</c:v>
                </c:pt>
                <c:pt idx="7438" formatCode="General">
                  <c:v>4.2387956124764905</c:v>
                </c:pt>
                <c:pt idx="7439" formatCode="General">
                  <c:v>5.5292682966186293</c:v>
                </c:pt>
                <c:pt idx="7440" formatCode="General">
                  <c:v>5.0461103086118344</c:v>
                </c:pt>
                <c:pt idx="7441" formatCode="General">
                  <c:v>2.4066793222061182</c:v>
                </c:pt>
                <c:pt idx="7442" formatCode="General">
                  <c:v>1.8163579986628675</c:v>
                </c:pt>
                <c:pt idx="7443" formatCode="General">
                  <c:v>-6.4983951186463371E-2</c:v>
                </c:pt>
                <c:pt idx="7444" formatCode="General">
                  <c:v>1.494341027537613</c:v>
                </c:pt>
                <c:pt idx="7445" formatCode="General">
                  <c:v>4.3785199624520761</c:v>
                </c:pt>
                <c:pt idx="7446" formatCode="General">
                  <c:v>2.6101951748717065</c:v>
                </c:pt>
                <c:pt idx="7447" formatCode="General">
                  <c:v>2.9196394466138682</c:v>
                </c:pt>
                <c:pt idx="7448" formatCode="General">
                  <c:v>2.9249992370605469</c:v>
                </c:pt>
                <c:pt idx="7449" formatCode="General">
                  <c:v>3.0794817489088131</c:v>
                </c:pt>
                <c:pt idx="7450" formatCode="General">
                  <c:v>3.6194429185655381</c:v>
                </c:pt>
                <c:pt idx="7451" formatCode="General">
                  <c:v>7.4909924203775473</c:v>
                </c:pt>
                <c:pt idx="7452" formatCode="General">
                  <c:v>4.9831707892392769</c:v>
                </c:pt>
                <c:pt idx="7453" formatCode="General">
                  <c:v>1.6402584776586415</c:v>
                </c:pt>
                <c:pt idx="7454" formatCode="General">
                  <c:v>-0.45233406066894533</c:v>
                </c:pt>
                <c:pt idx="7455" formatCode="General">
                  <c:v>-1.25</c:v>
                </c:pt>
                <c:pt idx="7456" formatCode="General">
                  <c:v>0.39981443617078993</c:v>
                </c:pt>
                <c:pt idx="7457" formatCode="General">
                  <c:v>5.874907229959633</c:v>
                </c:pt>
                <c:pt idx="7458" formatCode="General">
                  <c:v>5.9569859094066651</c:v>
                </c:pt>
                <c:pt idx="7459" formatCode="General">
                  <c:v>1.8234728919135199</c:v>
                </c:pt>
                <c:pt idx="7460" formatCode="General">
                  <c:v>0.78181908347389917</c:v>
                </c:pt>
                <c:pt idx="7461" formatCode="General">
                  <c:v>0.51739349789875999</c:v>
                </c:pt>
                <c:pt idx="7462" formatCode="General">
                  <c:v>1.1745840962727865</c:v>
                </c:pt>
                <c:pt idx="7463" formatCode="General">
                  <c:v>4.6173524744370402</c:v>
                </c:pt>
                <c:pt idx="7464" formatCode="General">
                  <c:v>5.2497363769316712</c:v>
                </c:pt>
                <c:pt idx="7465" formatCode="General">
                  <c:v>0.79319430457221141</c:v>
                </c:pt>
                <c:pt idx="7466" formatCode="General">
                  <c:v>0.35567720187128288</c:v>
                </c:pt>
                <c:pt idx="7467" formatCode="General">
                  <c:v>7.5000762939453125E-2</c:v>
                </c:pt>
                <c:pt idx="7468" formatCode="General">
                  <c:v>2.0989968072193892</c:v>
                </c:pt>
                <c:pt idx="7469" formatCode="General">
                  <c:v>5.8130271309300472</c:v>
                </c:pt>
                <c:pt idx="7470" formatCode="General">
                  <c:v>6.2084216870759663</c:v>
                </c:pt>
                <c:pt idx="7471" formatCode="General">
                  <c:v>3.7138165524131375</c:v>
                </c:pt>
                <c:pt idx="7472" formatCode="General">
                  <c:v>3.8279171625773114</c:v>
                </c:pt>
                <c:pt idx="7473" formatCode="General">
                  <c:v>5.2000007629394531</c:v>
                </c:pt>
                <c:pt idx="7474" formatCode="General">
                  <c:v>5.3686838250411189</c:v>
                </c:pt>
                <c:pt idx="7475" formatCode="General">
                  <c:v>6.4782007036934539</c:v>
                </c:pt>
                <c:pt idx="7476" formatCode="General">
                  <c:v>6.291853120591905</c:v>
                </c:pt>
                <c:pt idx="7477" formatCode="General">
                  <c:v>5.2748765182495116</c:v>
                </c:pt>
                <c:pt idx="7478" formatCode="General">
                  <c:v>3.7536779964671414</c:v>
                </c:pt>
                <c:pt idx="7479" formatCode="General">
                  <c:v>3.0462292721397</c:v>
                </c:pt>
                <c:pt idx="7480" formatCode="General">
                  <c:v>3.625</c:v>
                </c:pt>
                <c:pt idx="7481" formatCode="General">
                  <c:v>4.5250015258789062</c:v>
                </c:pt>
                <c:pt idx="7482" formatCode="General">
                  <c:v>4.1167898514275203</c:v>
                </c:pt>
                <c:pt idx="7483" formatCode="General">
                  <c:v>3.0577222285963259</c:v>
                </c:pt>
                <c:pt idx="7484" formatCode="General">
                  <c:v>2.2249984741210938</c:v>
                </c:pt>
                <c:pt idx="7485" formatCode="General">
                  <c:v>1.8159212614360609</c:v>
                </c:pt>
                <c:pt idx="7486" formatCode="General">
                  <c:v>2.5440734015570747</c:v>
                </c:pt>
                <c:pt idx="7487" formatCode="General">
                  <c:v>3.4500007629394531</c:v>
                </c:pt>
                <c:pt idx="7488" formatCode="General">
                  <c:v>4.8119507573400941</c:v>
                </c:pt>
                <c:pt idx="7489" formatCode="General">
                  <c:v>3.4853504352856159</c:v>
                </c:pt>
                <c:pt idx="7490" formatCode="General">
                  <c:v>2.7770061455594117</c:v>
                </c:pt>
                <c:pt idx="7491" formatCode="General">
                  <c:v>2.0250015258789062</c:v>
                </c:pt>
                <c:pt idx="7492" formatCode="General">
                  <c:v>2.3185302734375002</c:v>
                </c:pt>
                <c:pt idx="7493" formatCode="General">
                  <c:v>4.2875234942444598</c:v>
                </c:pt>
                <c:pt idx="7494" formatCode="General">
                  <c:v>4.6724988089667425</c:v>
                </c:pt>
                <c:pt idx="7495" formatCode="General">
                  <c:v>1.6598812857252745</c:v>
                </c:pt>
                <c:pt idx="7496" formatCode="General">
                  <c:v>1.2092474323429474</c:v>
                </c:pt>
                <c:pt idx="7497" formatCode="General">
                  <c:v>0.54602912454044117</c:v>
                </c:pt>
                <c:pt idx="7498" formatCode="General">
                  <c:v>1.4413263749103158</c:v>
                </c:pt>
                <c:pt idx="7499" formatCode="General">
                  <c:v>4.6506952073838974</c:v>
                </c:pt>
                <c:pt idx="7500" formatCode="General">
                  <c:v>4.7999992370605469</c:v>
                </c:pt>
                <c:pt idx="7501" formatCode="General">
                  <c:v>2.9561117808024089</c:v>
                </c:pt>
                <c:pt idx="7502" formatCode="General">
                  <c:v>0.47499847412109375</c:v>
                </c:pt>
                <c:pt idx="7503" formatCode="General">
                  <c:v>1.2254151450263129</c:v>
                </c:pt>
                <c:pt idx="7504" formatCode="General">
                  <c:v>2.1241679297553167</c:v>
                </c:pt>
                <c:pt idx="7505" formatCode="General">
                  <c:v>3.5</c:v>
                </c:pt>
                <c:pt idx="7506" formatCode="General">
                  <c:v>3.1636506769288544</c:v>
                </c:pt>
                <c:pt idx="7507" formatCode="General">
                  <c:v>2.2577954684986787</c:v>
                </c:pt>
                <c:pt idx="7508" formatCode="General">
                  <c:v>1.3420829984876845</c:v>
                </c:pt>
                <c:pt idx="7509" formatCode="General">
                  <c:v>0.71898141252551295</c:v>
                </c:pt>
                <c:pt idx="7510" formatCode="General">
                  <c:v>1.20096267459689</c:v>
                </c:pt>
                <c:pt idx="7511" formatCode="General">
                  <c:v>5.0310529474626504</c:v>
                </c:pt>
                <c:pt idx="7512" formatCode="General">
                  <c:v>6.7693734741210934</c:v>
                </c:pt>
                <c:pt idx="7513" formatCode="General">
                  <c:v>1.4027205751653302</c:v>
                </c:pt>
                <c:pt idx="7514" formatCode="General">
                  <c:v>1.7989718442793694</c:v>
                </c:pt>
                <c:pt idx="7515" formatCode="General">
                  <c:v>3.4500007629394531</c:v>
                </c:pt>
                <c:pt idx="7516" formatCode="General">
                  <c:v>3.5860535069515831</c:v>
                </c:pt>
                <c:pt idx="7517" formatCode="General">
                  <c:v>4.9487494786580406</c:v>
                </c:pt>
                <c:pt idx="7518" formatCode="General">
                  <c:v>6.1500015258789062</c:v>
                </c:pt>
                <c:pt idx="7519" formatCode="General">
                  <c:v>5.4249992370605469</c:v>
                </c:pt>
                <c:pt idx="7520" formatCode="General">
                  <c:v>5.5217723659806524</c:v>
                </c:pt>
                <c:pt idx="7521" formatCode="General">
                  <c:v>5</c:v>
                </c:pt>
                <c:pt idx="7522" formatCode="General">
                  <c:v>4.0191663742065433</c:v>
                </c:pt>
                <c:pt idx="7523" formatCode="General">
                  <c:v>5.3101934154758554</c:v>
                </c:pt>
                <c:pt idx="7524" formatCode="General">
                  <c:v>5.6423832347221845</c:v>
                </c:pt>
                <c:pt idx="7525" formatCode="General">
                  <c:v>4.7542595192238135</c:v>
                </c:pt>
                <c:pt idx="7526" formatCode="General">
                  <c:v>5.5654111484721325</c:v>
                </c:pt>
                <c:pt idx="7527" formatCode="General">
                  <c:v>5.25</c:v>
                </c:pt>
                <c:pt idx="7528" formatCode="General">
                  <c:v>5.291574082551179</c:v>
                </c:pt>
                <c:pt idx="7529" formatCode="General">
                  <c:v>5.6127466239181221</c:v>
                </c:pt>
                <c:pt idx="7530" formatCode="General">
                  <c:v>4.6669457117716471</c:v>
                </c:pt>
                <c:pt idx="7531" formatCode="General">
                  <c:v>4.3728947689658719</c:v>
                </c:pt>
                <c:pt idx="7532" formatCode="General">
                  <c:v>4.2427588535614911</c:v>
                </c:pt>
                <c:pt idx="7533" formatCode="General">
                  <c:v>3.4268831897742276</c:v>
                </c:pt>
                <c:pt idx="7534" formatCode="General">
                  <c:v>1.3361117045084636</c:v>
                </c:pt>
                <c:pt idx="7535" formatCode="General">
                  <c:v>1.135833994547526</c:v>
                </c:pt>
                <c:pt idx="7536" formatCode="General">
                  <c:v>0.84551739648618007</c:v>
                </c:pt>
                <c:pt idx="7537" formatCode="General">
                  <c:v>-1.5920052096495567</c:v>
                </c:pt>
                <c:pt idx="7538" formatCode="General">
                  <c:v>-3.3384474368280492</c:v>
                </c:pt>
                <c:pt idx="7539" formatCode="General">
                  <c:v>-5.1765800676847755</c:v>
                </c:pt>
                <c:pt idx="7540" formatCode="General">
                  <c:v>-2.6258348737444197</c:v>
                </c:pt>
                <c:pt idx="7541" formatCode="General">
                  <c:v>1.1934450899784812</c:v>
                </c:pt>
                <c:pt idx="7542" formatCode="General">
                  <c:v>0.75</c:v>
                </c:pt>
                <c:pt idx="7543" formatCode="General">
                  <c:v>-0.26968546671699906</c:v>
                </c:pt>
                <c:pt idx="7544" formatCode="General">
                  <c:v>-0.3762500762939453</c:v>
                </c:pt>
                <c:pt idx="7545" formatCode="General">
                  <c:v>-0.50993794108856794</c:v>
                </c:pt>
                <c:pt idx="7546" formatCode="General">
                  <c:v>-0.47959792404025503</c:v>
                </c:pt>
                <c:pt idx="7547" formatCode="General">
                  <c:v>1.6527621219032689</c:v>
                </c:pt>
                <c:pt idx="7548" formatCode="General">
                  <c:v>1.0745846430460613</c:v>
                </c:pt>
                <c:pt idx="7549" formatCode="General">
                  <c:v>-2.4260110637215613</c:v>
                </c:pt>
                <c:pt idx="7550" formatCode="General">
                  <c:v>-2.8767941837344195</c:v>
                </c:pt>
                <c:pt idx="7551" formatCode="General">
                  <c:v>-3.875</c:v>
                </c:pt>
                <c:pt idx="7552" formatCode="General">
                  <c:v>-1.5502492396036784</c:v>
                </c:pt>
                <c:pt idx="7553" formatCode="General">
                  <c:v>-0.64672233447170069</c:v>
                </c:pt>
                <c:pt idx="7554" formatCode="General">
                  <c:v>-0.625</c:v>
                </c:pt>
                <c:pt idx="7555" formatCode="General">
                  <c:v>-1.7981413899102556</c:v>
                </c:pt>
                <c:pt idx="7556" formatCode="General">
                  <c:v>-2.154632269042561</c:v>
                </c:pt>
                <c:pt idx="7557" formatCode="General">
                  <c:v>-2.6735151428902082</c:v>
                </c:pt>
                <c:pt idx="7558" formatCode="General">
                  <c:v>-2.9588876088460285</c:v>
                </c:pt>
                <c:pt idx="7559" formatCode="General">
                  <c:v>-0.64666633605957036</c:v>
                </c:pt>
                <c:pt idx="7560" formatCode="General">
                  <c:v>-1.8250007629394531</c:v>
                </c:pt>
                <c:pt idx="7561" formatCode="General">
                  <c:v>-1.875</c:v>
                </c:pt>
                <c:pt idx="7562" formatCode="General">
                  <c:v>-3.8336688440860676</c:v>
                </c:pt>
                <c:pt idx="7563" formatCode="General">
                  <c:v>-5.9736095852322046</c:v>
                </c:pt>
                <c:pt idx="7564" formatCode="General">
                  <c:v>-3.3517551489043655</c:v>
                </c:pt>
                <c:pt idx="7565" formatCode="General">
                  <c:v>-0.65324549089398298</c:v>
                </c:pt>
                <c:pt idx="7566" formatCode="General">
                  <c:v>6.407309638129341E-2</c:v>
                </c:pt>
                <c:pt idx="7567" formatCode="General">
                  <c:v>-1.2669128657709428</c:v>
                </c:pt>
                <c:pt idx="7568" formatCode="General">
                  <c:v>-1.7579829433508087</c:v>
                </c:pt>
                <c:pt idx="7569" formatCode="General">
                  <c:v>-4.4749984741210937</c:v>
                </c:pt>
                <c:pt idx="7570" formatCode="General">
                  <c:v>-4.0427784177992079</c:v>
                </c:pt>
                <c:pt idx="7571" formatCode="General">
                  <c:v>0.375</c:v>
                </c:pt>
                <c:pt idx="7572" formatCode="General">
                  <c:v>-0.60388867413556135</c:v>
                </c:pt>
                <c:pt idx="7573" formatCode="General">
                  <c:v>-2.2249984741210938</c:v>
                </c:pt>
                <c:pt idx="7574" formatCode="General">
                  <c:v>-6.9049067320647062</c:v>
                </c:pt>
                <c:pt idx="7575" formatCode="General">
                  <c:v>-6.4741664038764108</c:v>
                </c:pt>
                <c:pt idx="7576" formatCode="General">
                  <c:v>-6.244307042003304</c:v>
                </c:pt>
                <c:pt idx="7577" formatCode="General">
                  <c:v>-2.75</c:v>
                </c:pt>
                <c:pt idx="7578" formatCode="General">
                  <c:v>-2.5752639235111703</c:v>
                </c:pt>
                <c:pt idx="7579" formatCode="General">
                  <c:v>-4.5867795501878845</c:v>
                </c:pt>
                <c:pt idx="7580" formatCode="General">
                  <c:v>-7.5639481795461556</c:v>
                </c:pt>
                <c:pt idx="7581" formatCode="General">
                  <c:v>-6.9838887249981916</c:v>
                </c:pt>
                <c:pt idx="7582" formatCode="General">
                  <c:v>-5.4249992370605469</c:v>
                </c:pt>
                <c:pt idx="7583" formatCode="General">
                  <c:v>-2.5197831728621596</c:v>
                </c:pt>
                <c:pt idx="7584" formatCode="General">
                  <c:v>-1.3936512040173319</c:v>
                </c:pt>
                <c:pt idx="7585" formatCode="General">
                  <c:v>-2.3925563658599054</c:v>
                </c:pt>
                <c:pt idx="7586" formatCode="General">
                  <c:v>-3.0700957637325894</c:v>
                </c:pt>
                <c:pt idx="7587" formatCode="General">
                  <c:v>-4.2586099271421078</c:v>
                </c:pt>
                <c:pt idx="7588" formatCode="General">
                  <c:v>-2.9682464198062295</c:v>
                </c:pt>
                <c:pt idx="7589" formatCode="General">
                  <c:v>-0.73328855414139593</c:v>
                </c:pt>
                <c:pt idx="7590" formatCode="General">
                  <c:v>-1.6556045144744178</c:v>
                </c:pt>
                <c:pt idx="7591" formatCode="General">
                  <c:v>-7.0758813757252552</c:v>
                </c:pt>
                <c:pt idx="7592" formatCode="General">
                  <c:v>-11.895701438502261</c:v>
                </c:pt>
                <c:pt idx="7593" formatCode="General">
                  <c:v>-7.3604199807004687</c:v>
                </c:pt>
                <c:pt idx="7594" formatCode="General">
                  <c:v>-4.4651845578794127</c:v>
                </c:pt>
                <c:pt idx="7595" formatCode="General">
                  <c:v>-0.81362795362285534</c:v>
                </c:pt>
                <c:pt idx="7596" formatCode="General">
                  <c:v>-1.0319286145662006</c:v>
                </c:pt>
                <c:pt idx="7597" formatCode="General">
                  <c:v>-3.8373320007324221</c:v>
                </c:pt>
                <c:pt idx="7598" formatCode="General">
                  <c:v>-3.6734715991550022</c:v>
                </c:pt>
                <c:pt idx="7599" formatCode="General">
                  <c:v>-4.375</c:v>
                </c:pt>
                <c:pt idx="7600" formatCode="General">
                  <c:v>-7.8300921164689354</c:v>
                </c:pt>
                <c:pt idx="7601" formatCode="General">
                  <c:v>-3.5735533061780429</c:v>
                </c:pt>
                <c:pt idx="7602" formatCode="General">
                  <c:v>-1.8272028137326473</c:v>
                </c:pt>
                <c:pt idx="7603" formatCode="General">
                  <c:v>-4.7325775442634628</c:v>
                </c:pt>
                <c:pt idx="7604" formatCode="General">
                  <c:v>-5.9473565954518177</c:v>
                </c:pt>
                <c:pt idx="7605" formatCode="General">
                  <c:v>-5.6542979894774987</c:v>
                </c:pt>
                <c:pt idx="7606" formatCode="General">
                  <c:v>-6.7077199433979233</c:v>
                </c:pt>
                <c:pt idx="7607" formatCode="General">
                  <c:v>-4.8836116366916231</c:v>
                </c:pt>
                <c:pt idx="7608" formatCode="General">
                  <c:v>-4.1506952073838974</c:v>
                </c:pt>
                <c:pt idx="7609" formatCode="General">
                  <c:v>-4.2621266611431103</c:v>
                </c:pt>
                <c:pt idx="7610" formatCode="General">
                  <c:v>-4.0515271080864803</c:v>
                </c:pt>
                <c:pt idx="7611" formatCode="General">
                  <c:v>-3.9778119507908611</c:v>
                </c:pt>
                <c:pt idx="7612" formatCode="General">
                  <c:v>-7.6455260025827512</c:v>
                </c:pt>
                <c:pt idx="7613" formatCode="General">
                  <c:v>-5.0247370937414333</c:v>
                </c:pt>
                <c:pt idx="7614" formatCode="General">
                  <c:v>-3.4154217926186292</c:v>
                </c:pt>
                <c:pt idx="7615" formatCode="General">
                  <c:v>-5.7011848650480568</c:v>
                </c:pt>
                <c:pt idx="7616" formatCode="General">
                  <c:v>-4.8858961430501013</c:v>
                </c:pt>
                <c:pt idx="7617" formatCode="General">
                  <c:v>-9.6387514114379886</c:v>
                </c:pt>
                <c:pt idx="7618" formatCode="General">
                  <c:v>-8.5517149725781589</c:v>
                </c:pt>
                <c:pt idx="7619" formatCode="General">
                  <c:v>-2.328187346678785</c:v>
                </c:pt>
                <c:pt idx="7620" formatCode="General">
                  <c:v>-2.2434512433787641</c:v>
                </c:pt>
                <c:pt idx="7621" formatCode="General">
                  <c:v>-5.1308217090399584</c:v>
                </c:pt>
                <c:pt idx="7622" formatCode="General">
                  <c:v>-6.5828070657295097</c:v>
                </c:pt>
                <c:pt idx="7623" formatCode="General">
                  <c:v>-5.3447504615783687</c:v>
                </c:pt>
                <c:pt idx="7624" formatCode="General">
                  <c:v>-4.9750863529466782</c:v>
                </c:pt>
                <c:pt idx="7625" formatCode="General">
                  <c:v>-3.8981581303111295</c:v>
                </c:pt>
                <c:pt idx="7626" formatCode="General">
                  <c:v>-6.6766712846915226</c:v>
                </c:pt>
                <c:pt idx="7627" formatCode="General">
                  <c:v>-7.7502782959663801</c:v>
                </c:pt>
                <c:pt idx="7628" formatCode="General">
                  <c:v>-7.5784720553344007</c:v>
                </c:pt>
                <c:pt idx="7629" formatCode="General">
                  <c:v>-7.4137952566565861</c:v>
                </c:pt>
                <c:pt idx="7630" formatCode="General">
                  <c:v>-7.7327614913201694</c:v>
                </c:pt>
                <c:pt idx="7631" formatCode="General">
                  <c:v>-6.1157028046756015</c:v>
                </c:pt>
                <c:pt idx="7632" formatCode="General">
                  <c:v>-5.3675308696833977</c:v>
                </c:pt>
                <c:pt idx="7633" formatCode="General">
                  <c:v>-9.2946401170351809</c:v>
                </c:pt>
                <c:pt idx="7634" formatCode="General">
                  <c:v>-9.5614564078194757</c:v>
                </c:pt>
                <c:pt idx="7635" formatCode="General">
                  <c:v>-7.7066785346435118</c:v>
                </c:pt>
                <c:pt idx="7636" formatCode="General">
                  <c:v>-7.6544540348654557</c:v>
                </c:pt>
                <c:pt idx="7637" formatCode="General">
                  <c:v>-3.3877208241245205</c:v>
                </c:pt>
                <c:pt idx="7638" formatCode="General">
                  <c:v>-3.8188651630993875</c:v>
                </c:pt>
                <c:pt idx="7639" formatCode="General">
                  <c:v>-5.5488396823295636</c:v>
                </c:pt>
                <c:pt idx="7640" formatCode="General">
                  <c:v>-6.1601569365039603</c:v>
                </c:pt>
                <c:pt idx="7641" formatCode="General">
                  <c:v>-9.2993498892421407</c:v>
                </c:pt>
                <c:pt idx="7642" formatCode="General">
                  <c:v>-7.9033718567458626</c:v>
                </c:pt>
                <c:pt idx="7643" formatCode="General">
                  <c:v>-6.5147039098509607</c:v>
                </c:pt>
                <c:pt idx="7644" formatCode="General">
                  <c:v>-4.9990259641176698</c:v>
                </c:pt>
                <c:pt idx="7645" formatCode="General">
                  <c:v>-9.8766233766233764</c:v>
                </c:pt>
                <c:pt idx="7646" formatCode="General">
                  <c:v>-8.0545841852823887</c:v>
                </c:pt>
                <c:pt idx="7647" formatCode="General">
                  <c:v>-9.4173926740940068</c:v>
                </c:pt>
                <c:pt idx="7648" formatCode="General">
                  <c:v>-8.7082903209485512</c:v>
                </c:pt>
                <c:pt idx="7649" formatCode="General">
                  <c:v>-7.7249984741210938</c:v>
                </c:pt>
                <c:pt idx="7650" formatCode="General">
                  <c:v>-7.7978054916649535</c:v>
                </c:pt>
                <c:pt idx="7651" formatCode="General">
                  <c:v>-7.9462642904325191</c:v>
                </c:pt>
                <c:pt idx="7652" formatCode="General">
                  <c:v>-9.3856746299870579</c:v>
                </c:pt>
                <c:pt idx="7653" formatCode="General">
                  <c:v>-7.7249984741210938</c:v>
                </c:pt>
                <c:pt idx="7654" formatCode="General">
                  <c:v>-8.5737511952718091</c:v>
                </c:pt>
                <c:pt idx="7655" formatCode="General">
                  <c:v>-6.5975930107964409</c:v>
                </c:pt>
                <c:pt idx="7656" formatCode="General">
                  <c:v>-9.264998690287273</c:v>
                </c:pt>
                <c:pt idx="7657" formatCode="General">
                  <c:v>-14.099998474121094</c:v>
                </c:pt>
                <c:pt idx="7658" formatCode="General">
                  <c:v>-12.275001525878906</c:v>
                </c:pt>
                <c:pt idx="7659" formatCode="General">
                  <c:v>-15.333757537467676</c:v>
                </c:pt>
                <c:pt idx="7660" formatCode="General">
                  <c:v>-14.840333862304687</c:v>
                </c:pt>
                <c:pt idx="7661" formatCode="General">
                  <c:v>-11.246248817443847</c:v>
                </c:pt>
                <c:pt idx="7662" formatCode="General">
                  <c:v>-13.979165903727214</c:v>
                </c:pt>
                <c:pt idx="7663" formatCode="General">
                  <c:v>-17.001000010172525</c:v>
                </c:pt>
                <c:pt idx="7664" formatCode="General">
                  <c:v>-18.275831636850615</c:v>
                </c:pt>
                <c:pt idx="7665" formatCode="General">
                  <c:v>-19.003075524248011</c:v>
                </c:pt>
                <c:pt idx="7666" formatCode="General">
                  <c:v>-18.936018428096066</c:v>
                </c:pt>
                <c:pt idx="7667" formatCode="General">
                  <c:v>-10.327912025663196</c:v>
                </c:pt>
                <c:pt idx="7668" formatCode="General">
                  <c:v>-6.5499992370605469</c:v>
                </c:pt>
                <c:pt idx="7669" formatCode="General">
                  <c:v>-5.2314594515149144</c:v>
                </c:pt>
                <c:pt idx="7670" formatCode="General">
                  <c:v>-3.5</c:v>
                </c:pt>
                <c:pt idx="7671" formatCode="General">
                  <c:v>-3.6370182773523165</c:v>
                </c:pt>
                <c:pt idx="7672" formatCode="General">
                  <c:v>-1.9520833333333334</c:v>
                </c:pt>
                <c:pt idx="7673" formatCode="General">
                  <c:v>1.0238449745389759</c:v>
                </c:pt>
                <c:pt idx="7674" formatCode="General">
                  <c:v>0.9709247730396412</c:v>
                </c:pt>
                <c:pt idx="7675" formatCode="General">
                  <c:v>0.23864987964966058</c:v>
                </c:pt>
                <c:pt idx="7676" formatCode="General">
                  <c:v>-1.4500007629394531</c:v>
                </c:pt>
                <c:pt idx="7677" formatCode="General">
                  <c:v>-1.625</c:v>
                </c:pt>
                <c:pt idx="7678" formatCode="General">
                  <c:v>1.5441939410041364E-2</c:v>
                </c:pt>
                <c:pt idx="7679" formatCode="General">
                  <c:v>1.4000015258789062</c:v>
                </c:pt>
                <c:pt idx="7680" formatCode="General">
                  <c:v>1.8169739572625412</c:v>
                </c:pt>
                <c:pt idx="7681" formatCode="General">
                  <c:v>1.2755269119075634</c:v>
                </c:pt>
                <c:pt idx="7682" formatCode="General">
                  <c:v>0.26719012586554847</c:v>
                </c:pt>
                <c:pt idx="7683" formatCode="General">
                  <c:v>-0.41791655222574869</c:v>
                </c:pt>
                <c:pt idx="7684" formatCode="General">
                  <c:v>-0.82500076293945313</c:v>
                </c:pt>
                <c:pt idx="7685" formatCode="General">
                  <c:v>-0.30749969482421874</c:v>
                </c:pt>
                <c:pt idx="7686" formatCode="General">
                  <c:v>-0.27500152587890625</c:v>
                </c:pt>
                <c:pt idx="7687" formatCode="General">
                  <c:v>-0.84508626837479439</c:v>
                </c:pt>
                <c:pt idx="7688" formatCode="General">
                  <c:v>-1.2480871537152458</c:v>
                </c:pt>
                <c:pt idx="7689" formatCode="General">
                  <c:v>-0.74513025785747322</c:v>
                </c:pt>
                <c:pt idx="7690" formatCode="General">
                  <c:v>-2.8393854107773095</c:v>
                </c:pt>
                <c:pt idx="7691" formatCode="General">
                  <c:v>-2.7249984741210937</c:v>
                </c:pt>
                <c:pt idx="7692" formatCode="General">
                  <c:v>-4.6749992370605469</c:v>
                </c:pt>
                <c:pt idx="7693" formatCode="General">
                  <c:v>-4.059832420349121</c:v>
                </c:pt>
                <c:pt idx="7694" formatCode="General">
                  <c:v>-4.375</c:v>
                </c:pt>
                <c:pt idx="7695" formatCode="General">
                  <c:v>-3.7217051769182845</c:v>
                </c:pt>
                <c:pt idx="7696" formatCode="General">
                  <c:v>-4.1500015258789062</c:v>
                </c:pt>
                <c:pt idx="7697" formatCode="General">
                  <c:v>-2.3801455329446233</c:v>
                </c:pt>
                <c:pt idx="7698" formatCode="General">
                  <c:v>-2.4227157753674553</c:v>
                </c:pt>
                <c:pt idx="7699" formatCode="General">
                  <c:v>-0.90041742960611981</c:v>
                </c:pt>
                <c:pt idx="7700" formatCode="General">
                  <c:v>0.375</c:v>
                </c:pt>
                <c:pt idx="7701" formatCode="General">
                  <c:v>0.97499847412109375</c:v>
                </c:pt>
                <c:pt idx="7702" formatCode="General">
                  <c:v>1.1577776152974482</c:v>
                </c:pt>
                <c:pt idx="7703" formatCode="General">
                  <c:v>1.7339189928319625</c:v>
                </c:pt>
                <c:pt idx="7704" formatCode="General">
                  <c:v>1.5435199704145175</c:v>
                </c:pt>
                <c:pt idx="7705" formatCode="General">
                  <c:v>1.375</c:v>
                </c:pt>
                <c:pt idx="7706" formatCode="General">
                  <c:v>0.70819445716010199</c:v>
                </c:pt>
                <c:pt idx="7707" formatCode="General">
                  <c:v>-0.17873570956748064</c:v>
                </c:pt>
                <c:pt idx="7708" formatCode="General">
                  <c:v>-1.3161101023356119</c:v>
                </c:pt>
                <c:pt idx="7709" formatCode="General">
                  <c:v>-1.4500007629394531</c:v>
                </c:pt>
                <c:pt idx="7710" formatCode="General">
                  <c:v>-0.43077258354530407</c:v>
                </c:pt>
                <c:pt idx="7711" formatCode="General">
                  <c:v>-0.625</c:v>
                </c:pt>
                <c:pt idx="7712" formatCode="General">
                  <c:v>-0.24499128908180814</c:v>
                </c:pt>
                <c:pt idx="7713" formatCode="General">
                  <c:v>-6.1666615804036456E-2</c:v>
                </c:pt>
                <c:pt idx="7714" formatCode="General">
                  <c:v>0.16637502670288085</c:v>
                </c:pt>
                <c:pt idx="7715" formatCode="General">
                  <c:v>1.023753823722797</c:v>
                </c:pt>
                <c:pt idx="7716" formatCode="General">
                  <c:v>-1.2326465157901541</c:v>
                </c:pt>
                <c:pt idx="7717" formatCode="General">
                  <c:v>-1.7486111111111111</c:v>
                </c:pt>
                <c:pt idx="7718" formatCode="General">
                  <c:v>-2.0499992370605469</c:v>
                </c:pt>
                <c:pt idx="7719" formatCode="General">
                  <c:v>-3.2775014877319335</c:v>
                </c:pt>
                <c:pt idx="7720" formatCode="General">
                  <c:v>-8.9105448664177498</c:v>
                </c:pt>
                <c:pt idx="7721" formatCode="General">
                  <c:v>-6.5215790584655871</c:v>
                </c:pt>
                <c:pt idx="7722" formatCode="General">
                  <c:v>-10.548749245537651</c:v>
                </c:pt>
                <c:pt idx="7723" formatCode="General">
                  <c:v>-9.1365890502929687</c:v>
                </c:pt>
                <c:pt idx="7724" formatCode="General">
                  <c:v>-7.3695283612520184</c:v>
                </c:pt>
                <c:pt idx="7725" formatCode="General">
                  <c:v>-10.028374404907227</c:v>
                </c:pt>
                <c:pt idx="7726" formatCode="General">
                  <c:v>-14.371771086452059</c:v>
                </c:pt>
                <c:pt idx="7727" formatCode="General">
                  <c:v>-10.420589761173023</c:v>
                </c:pt>
                <c:pt idx="7728" formatCode="General">
                  <c:v>-12.567237282856995</c:v>
                </c:pt>
                <c:pt idx="7729" formatCode="General">
                  <c:v>-13.756193553207209</c:v>
                </c:pt>
                <c:pt idx="7730" formatCode="General">
                  <c:v>-12.474998474121094</c:v>
                </c:pt>
                <c:pt idx="7731" formatCode="General">
                  <c:v>-11.446441321884182</c:v>
                </c:pt>
                <c:pt idx="7732" formatCode="General">
                  <c:v>-8.6780451341790155</c:v>
                </c:pt>
                <c:pt idx="7733" formatCode="General">
                  <c:v>-7.7106585853978205</c:v>
                </c:pt>
                <c:pt idx="7734" formatCode="General">
                  <c:v>-9.4731900386774921</c:v>
                </c:pt>
                <c:pt idx="7735" formatCode="General">
                  <c:v>-7.6723535575118715</c:v>
                </c:pt>
                <c:pt idx="7736" formatCode="General">
                  <c:v>-12.522499712775735</c:v>
                </c:pt>
                <c:pt idx="7737" formatCode="General">
                  <c:v>-11.364689707557028</c:v>
                </c:pt>
                <c:pt idx="7738" formatCode="General">
                  <c:v>-7.577272935347124</c:v>
                </c:pt>
                <c:pt idx="7739" formatCode="General">
                  <c:v>-5.0373678508557775</c:v>
                </c:pt>
                <c:pt idx="7740" formatCode="General">
                  <c:v>-5.2000007629394531</c:v>
                </c:pt>
                <c:pt idx="7741" formatCode="General">
                  <c:v>-5.0551843431260854</c:v>
                </c:pt>
                <c:pt idx="7742" formatCode="General">
                  <c:v>-4.1883553947406424</c:v>
                </c:pt>
                <c:pt idx="7743" formatCode="General">
                  <c:v>-4.2855569203694666</c:v>
                </c:pt>
                <c:pt idx="7744" formatCode="General">
                  <c:v>-5.875</c:v>
                </c:pt>
                <c:pt idx="7745" formatCode="General">
                  <c:v>-8.0209660291229419</c:v>
                </c:pt>
                <c:pt idx="7746" formatCode="General">
                  <c:v>-12.568946798224198</c:v>
                </c:pt>
                <c:pt idx="7747" formatCode="General">
                  <c:v>-10.66001894771529</c:v>
                </c:pt>
                <c:pt idx="7748" formatCode="General">
                  <c:v>-11.204036378023916</c:v>
                </c:pt>
                <c:pt idx="7749" formatCode="General">
                  <c:v>-10.341322797887466</c:v>
                </c:pt>
                <c:pt idx="7750" formatCode="General">
                  <c:v>-13</c:v>
                </c:pt>
                <c:pt idx="7751" formatCode="General">
                  <c:v>-12.244500827789306</c:v>
                </c:pt>
                <c:pt idx="7752" formatCode="General">
                  <c:v>-12.859722222222222</c:v>
                </c:pt>
                <c:pt idx="7753" formatCode="General">
                  <c:v>-13.139481188033193</c:v>
                </c:pt>
                <c:pt idx="7754" formatCode="General">
                  <c:v>-12.700000762939453</c:v>
                </c:pt>
                <c:pt idx="7755" formatCode="General">
                  <c:v>-13.898517205233034</c:v>
                </c:pt>
                <c:pt idx="7756" formatCode="General">
                  <c:v>-13.562259305340543</c:v>
                </c:pt>
                <c:pt idx="7757" formatCode="General">
                  <c:v>-12.700787340776376</c:v>
                </c:pt>
                <c:pt idx="7758" formatCode="General">
                  <c:v>-12.377942519363913</c:v>
                </c:pt>
                <c:pt idx="7759" formatCode="General">
                  <c:v>-11.95148223594383</c:v>
                </c:pt>
                <c:pt idx="7760" formatCode="General">
                  <c:v>-10.828849056434985</c:v>
                </c:pt>
                <c:pt idx="7761" formatCode="General">
                  <c:v>-9.3280887154971843</c:v>
                </c:pt>
                <c:pt idx="7762" formatCode="General">
                  <c:v>-8.4321062991493623</c:v>
                </c:pt>
                <c:pt idx="7763" formatCode="General">
                  <c:v>-7.0436854513067946</c:v>
                </c:pt>
                <c:pt idx="7764" formatCode="General">
                  <c:v>-6.7999992370605469</c:v>
                </c:pt>
                <c:pt idx="7765" formatCode="General">
                  <c:v>-5.8250007629394531</c:v>
                </c:pt>
                <c:pt idx="7766" formatCode="General">
                  <c:v>-6.0145878850470949</c:v>
                </c:pt>
                <c:pt idx="7767" formatCode="General">
                  <c:v>-6.4000015258789062</c:v>
                </c:pt>
                <c:pt idx="7768" formatCode="General">
                  <c:v>-6.2999992370605469</c:v>
                </c:pt>
                <c:pt idx="7769" formatCode="General">
                  <c:v>-7.7092105263157897</c:v>
                </c:pt>
                <c:pt idx="7770" formatCode="General">
                  <c:v>-8.2840735541449657</c:v>
                </c:pt>
                <c:pt idx="7771" formatCode="General">
                  <c:v>-6.5508325576782225</c:v>
                </c:pt>
                <c:pt idx="7772" formatCode="General">
                  <c:v>-7.5603715543393735</c:v>
                </c:pt>
                <c:pt idx="7773" formatCode="General">
                  <c:v>-6.6893777157247403</c:v>
                </c:pt>
                <c:pt idx="7774" formatCode="General">
                  <c:v>-6.5502764971551528</c:v>
                </c:pt>
                <c:pt idx="7775" formatCode="General">
                  <c:v>-5.0945360113073281</c:v>
                </c:pt>
                <c:pt idx="7776" formatCode="General">
                  <c:v>-4.8685522380628088</c:v>
                </c:pt>
                <c:pt idx="7777" formatCode="General">
                  <c:v>-6.1560521577533924</c:v>
                </c:pt>
                <c:pt idx="7778" formatCode="General">
                  <c:v>-8.9487030311867048</c:v>
                </c:pt>
                <c:pt idx="7779" formatCode="General">
                  <c:v>-5.8779168446858723</c:v>
                </c:pt>
                <c:pt idx="7780" formatCode="General">
                  <c:v>-5.9801393854178109</c:v>
                </c:pt>
                <c:pt idx="7781" formatCode="General">
                  <c:v>-11.585906326660607</c:v>
                </c:pt>
                <c:pt idx="7782" formatCode="General">
                  <c:v>-11.039443842569987</c:v>
                </c:pt>
                <c:pt idx="7783" formatCode="General">
                  <c:v>-11.512616296792867</c:v>
                </c:pt>
                <c:pt idx="7784" formatCode="General">
                  <c:v>-12.034499079386393</c:v>
                </c:pt>
                <c:pt idx="7785" formatCode="General">
                  <c:v>-12.421315082750823</c:v>
                </c:pt>
                <c:pt idx="7786" formatCode="General">
                  <c:v>-12.89642738809391</c:v>
                </c:pt>
                <c:pt idx="7787" formatCode="General">
                  <c:v>-13.825000762939453</c:v>
                </c:pt>
                <c:pt idx="7788" formatCode="General">
                  <c:v>-15.133581228733947</c:v>
                </c:pt>
                <c:pt idx="7789" formatCode="General">
                  <c:v>-17.108612215960466</c:v>
                </c:pt>
                <c:pt idx="7790" formatCode="General">
                  <c:v>-17.233375072479248</c:v>
                </c:pt>
                <c:pt idx="7791" formatCode="General">
                  <c:v>-16.790734571569107</c:v>
                </c:pt>
                <c:pt idx="7792" formatCode="General">
                  <c:v>-16.073981645372179</c:v>
                </c:pt>
                <c:pt idx="7793" formatCode="General">
                  <c:v>-12.330137994554308</c:v>
                </c:pt>
                <c:pt idx="7794" formatCode="General">
                  <c:v>-10.802538796606916</c:v>
                </c:pt>
                <c:pt idx="7795" formatCode="General">
                  <c:v>-12.194442918565539</c:v>
                </c:pt>
                <c:pt idx="7796" formatCode="General">
                  <c:v>-15.54327206698331</c:v>
                </c:pt>
                <c:pt idx="7797" formatCode="General">
                  <c:v>-13.854443889194064</c:v>
                </c:pt>
                <c:pt idx="7798" formatCode="General">
                  <c:v>-17.339333674112957</c:v>
                </c:pt>
                <c:pt idx="7799" formatCode="General">
                  <c:v>-16.579582871331109</c:v>
                </c:pt>
                <c:pt idx="7800" formatCode="General">
                  <c:v>-16.625</c:v>
                </c:pt>
                <c:pt idx="7801" formatCode="General">
                  <c:v>-17.512082570393879</c:v>
                </c:pt>
                <c:pt idx="7802" formatCode="General">
                  <c:v>-18.285416666666666</c:v>
                </c:pt>
                <c:pt idx="7803" formatCode="General">
                  <c:v>-19.320891132093454</c:v>
                </c:pt>
                <c:pt idx="7804" formatCode="General">
                  <c:v>-16.059706878662109</c:v>
                </c:pt>
                <c:pt idx="7805" formatCode="General">
                  <c:v>-19.690416565647833</c:v>
                </c:pt>
                <c:pt idx="7806" formatCode="General">
                  <c:v>-19.871672836557554</c:v>
                </c:pt>
                <c:pt idx="7807" formatCode="General">
                  <c:v>-20.677290903727215</c:v>
                </c:pt>
                <c:pt idx="7808" formatCode="General">
                  <c:v>-19.681852545561615</c:v>
                </c:pt>
                <c:pt idx="7809" formatCode="General">
                  <c:v>-16.494376525878906</c:v>
                </c:pt>
                <c:pt idx="7810" formatCode="General">
                  <c:v>-14.049999237060547</c:v>
                </c:pt>
                <c:pt idx="7811" formatCode="General">
                  <c:v>-11.766962126189588</c:v>
                </c:pt>
                <c:pt idx="7812" formatCode="General">
                  <c:v>-9.9946669935013688</c:v>
                </c:pt>
                <c:pt idx="7813" formatCode="General">
                  <c:v>-15.281017755579064</c:v>
                </c:pt>
                <c:pt idx="7814" formatCode="General">
                  <c:v>-18.387352752685548</c:v>
                </c:pt>
                <c:pt idx="7815" formatCode="General">
                  <c:v>-20.093333689371743</c:v>
                </c:pt>
                <c:pt idx="7816" formatCode="General">
                  <c:v>-18.148947943302623</c:v>
                </c:pt>
                <c:pt idx="7817" formatCode="General">
                  <c:v>-16.633216670192191</c:v>
                </c:pt>
                <c:pt idx="7818" formatCode="General">
                  <c:v>-15.987039804039604</c:v>
                </c:pt>
                <c:pt idx="7819" formatCode="General">
                  <c:v>-13.409212052194695</c:v>
                </c:pt>
                <c:pt idx="7820" formatCode="General">
                  <c:v>-13.07583401997884</c:v>
                </c:pt>
                <c:pt idx="7821" formatCode="General">
                  <c:v>-11.396661258958973</c:v>
                </c:pt>
                <c:pt idx="7822" formatCode="General">
                  <c:v>-9.3224117963018784</c:v>
                </c:pt>
                <c:pt idx="7823" formatCode="General">
                  <c:v>-9.3426301655016442</c:v>
                </c:pt>
                <c:pt idx="7824" formatCode="General">
                  <c:v>-12.180789064106188</c:v>
                </c:pt>
                <c:pt idx="7825" formatCode="General">
                  <c:v>-12.182499237060547</c:v>
                </c:pt>
                <c:pt idx="7826" formatCode="General">
                  <c:v>-14.02341971146433</c:v>
                </c:pt>
                <c:pt idx="7827" formatCode="General">
                  <c:v>-15.08992567080006</c:v>
                </c:pt>
                <c:pt idx="7828" formatCode="General">
                  <c:v>-13.884473539653577</c:v>
                </c:pt>
                <c:pt idx="7829" formatCode="General">
                  <c:v>-14.588489700076032</c:v>
                </c:pt>
                <c:pt idx="7830" formatCode="General">
                  <c:v>-13.799999237060547</c:v>
                </c:pt>
                <c:pt idx="7831" formatCode="General">
                  <c:v>-13.729019299011794</c:v>
                </c:pt>
                <c:pt idx="7832" formatCode="General">
                  <c:v>-15.895101868070649</c:v>
                </c:pt>
                <c:pt idx="7833" formatCode="General">
                  <c:v>-17.176991603992604</c:v>
                </c:pt>
                <c:pt idx="7834" formatCode="General">
                  <c:v>-17.132866200747095</c:v>
                </c:pt>
                <c:pt idx="7835" formatCode="General">
                  <c:v>-15.822467904153505</c:v>
                </c:pt>
                <c:pt idx="7836" formatCode="General">
                  <c:v>-16.147305447447533</c:v>
                </c:pt>
                <c:pt idx="7837" formatCode="General">
                  <c:v>-17.13637638727824</c:v>
                </c:pt>
                <c:pt idx="7838" formatCode="General">
                  <c:v>-14.045195503728447</c:v>
                </c:pt>
                <c:pt idx="7839" formatCode="General">
                  <c:v>-14.986998748779296</c:v>
                </c:pt>
                <c:pt idx="7840" formatCode="General">
                  <c:v>-17.718379910786947</c:v>
                </c:pt>
                <c:pt idx="7841" formatCode="General">
                  <c:v>-14.292500432332357</c:v>
                </c:pt>
                <c:pt idx="7842" formatCode="General">
                  <c:v>-11.786687606783214</c:v>
                </c:pt>
                <c:pt idx="7843" formatCode="General">
                  <c:v>-13.169067718023156</c:v>
                </c:pt>
                <c:pt idx="7844" formatCode="General">
                  <c:v>-11.004732050568363</c:v>
                </c:pt>
                <c:pt idx="7845" formatCode="General">
                  <c:v>-7.0275513006716359</c:v>
                </c:pt>
                <c:pt idx="7846" formatCode="General">
                  <c:v>-7.0517639160156254</c:v>
                </c:pt>
                <c:pt idx="7847" formatCode="General">
                  <c:v>-7.144998931884766</c:v>
                </c:pt>
                <c:pt idx="7848" formatCode="General">
                  <c:v>-12.806667158338758</c:v>
                </c:pt>
                <c:pt idx="7849" formatCode="General">
                  <c:v>-11.215054050568611</c:v>
                </c:pt>
                <c:pt idx="7850" formatCode="General">
                  <c:v>-14.383331807454427</c:v>
                </c:pt>
                <c:pt idx="7851" formatCode="General">
                  <c:v>-16.035259366696511</c:v>
                </c:pt>
                <c:pt idx="7852" formatCode="General">
                  <c:v>-12.912476951868062</c:v>
                </c:pt>
                <c:pt idx="7853" formatCode="General">
                  <c:v>-12.105091066713687</c:v>
                </c:pt>
                <c:pt idx="7854" formatCode="General">
                  <c:v>-11.326756743538622</c:v>
                </c:pt>
                <c:pt idx="7855" formatCode="General">
                  <c:v>-10.450000762939453</c:v>
                </c:pt>
                <c:pt idx="7856" formatCode="General">
                  <c:v>-11.335813051347348</c:v>
                </c:pt>
                <c:pt idx="7857" formatCode="General">
                  <c:v>-10.711973297386839</c:v>
                </c:pt>
                <c:pt idx="7858" formatCode="General">
                  <c:v>-9.6603742027282706</c:v>
                </c:pt>
                <c:pt idx="7859" formatCode="General">
                  <c:v>-7.2105247899105676</c:v>
                </c:pt>
                <c:pt idx="7860" formatCode="General">
                  <c:v>-6.2886605204299952</c:v>
                </c:pt>
                <c:pt idx="7861" formatCode="General">
                  <c:v>-5.983683214689556</c:v>
                </c:pt>
                <c:pt idx="7862" formatCode="General">
                  <c:v>-7.111202680434733</c:v>
                </c:pt>
                <c:pt idx="7863" formatCode="General">
                  <c:v>-13.102676317984598</c:v>
                </c:pt>
                <c:pt idx="7864" formatCode="General">
                  <c:v>-14.238307466348306</c:v>
                </c:pt>
                <c:pt idx="7865" formatCode="General">
                  <c:v>-15.140555487738716</c:v>
                </c:pt>
                <c:pt idx="7866" formatCode="General">
                  <c:v>-17.450000762939453</c:v>
                </c:pt>
                <c:pt idx="7867" formatCode="General">
                  <c:v>-17.3619302515398</c:v>
                </c:pt>
                <c:pt idx="7868" formatCode="General">
                  <c:v>-14.842498524983723</c:v>
                </c:pt>
                <c:pt idx="7869" formatCode="General">
                  <c:v>-11.75</c:v>
                </c:pt>
                <c:pt idx="7870" formatCode="General">
                  <c:v>-11.099998474121094</c:v>
                </c:pt>
                <c:pt idx="7871" formatCode="General">
                  <c:v>-10.557368107845909</c:v>
                </c:pt>
                <c:pt idx="7872" formatCode="General">
                  <c:v>-11.685000762939453</c:v>
                </c:pt>
                <c:pt idx="7873" formatCode="General">
                  <c:v>-14.203512724137791</c:v>
                </c:pt>
                <c:pt idx="7874" formatCode="General">
                  <c:v>-17.200688375236947</c:v>
                </c:pt>
                <c:pt idx="7875" formatCode="General">
                  <c:v>-16.832000656127931</c:v>
                </c:pt>
                <c:pt idx="7876" formatCode="General">
                  <c:v>-16.269111961807223</c:v>
                </c:pt>
                <c:pt idx="7877" formatCode="General">
                  <c:v>-14.915290108464514</c:v>
                </c:pt>
                <c:pt idx="7878" formatCode="General">
                  <c:v>-13.508889431423611</c:v>
                </c:pt>
                <c:pt idx="7879" formatCode="General">
                  <c:v>-11.769915751741024</c:v>
                </c:pt>
                <c:pt idx="7880" formatCode="General">
                  <c:v>-6.1088714740633305</c:v>
                </c:pt>
                <c:pt idx="7881" formatCode="General">
                  <c:v>-5.8733332316080729</c:v>
                </c:pt>
                <c:pt idx="7882" formatCode="General">
                  <c:v>-6.219736842105263</c:v>
                </c:pt>
                <c:pt idx="7883" formatCode="General">
                  <c:v>-13.141775254621523</c:v>
                </c:pt>
                <c:pt idx="7884" formatCode="General">
                  <c:v>-15.98972265455458</c:v>
                </c:pt>
                <c:pt idx="7885" formatCode="General">
                  <c:v>-23.479444164699977</c:v>
                </c:pt>
                <c:pt idx="7886" formatCode="General">
                  <c:v>-21.709833443748042</c:v>
                </c:pt>
                <c:pt idx="7887" formatCode="General">
                  <c:v>-23.656110721164278</c:v>
                </c:pt>
                <c:pt idx="7888" formatCode="General">
                  <c:v>-18.985555775960286</c:v>
                </c:pt>
                <c:pt idx="7889" formatCode="General">
                  <c:v>-16.359426036559721</c:v>
                </c:pt>
                <c:pt idx="7890" formatCode="General">
                  <c:v>-17.076112365722658</c:v>
                </c:pt>
                <c:pt idx="7891" formatCode="General">
                  <c:v>-23.596666887071397</c:v>
                </c:pt>
                <c:pt idx="7892" formatCode="General">
                  <c:v>-27.352152736686214</c:v>
                </c:pt>
                <c:pt idx="7893" formatCode="General">
                  <c:v>-26.369832862279463</c:v>
                </c:pt>
                <c:pt idx="7894" formatCode="General">
                  <c:v>-26.680277637199119</c:v>
                </c:pt>
                <c:pt idx="7895" formatCode="General">
                  <c:v>-18.710555182562935</c:v>
                </c:pt>
                <c:pt idx="7896" formatCode="General">
                  <c:v>-15.052894003349438</c:v>
                </c:pt>
                <c:pt idx="7897" formatCode="General">
                  <c:v>-12.198566704713043</c:v>
                </c:pt>
                <c:pt idx="7898" formatCode="General">
                  <c:v>-9.3652770148383251</c:v>
                </c:pt>
                <c:pt idx="7899" formatCode="General">
                  <c:v>-5.2581567061574832</c:v>
                </c:pt>
                <c:pt idx="7900" formatCode="General">
                  <c:v>-5.8652796169087269</c:v>
                </c:pt>
                <c:pt idx="7901" formatCode="General">
                  <c:v>-6.9000015258789062</c:v>
                </c:pt>
                <c:pt idx="7902" formatCode="General">
                  <c:v>-8.1058218446496415</c:v>
                </c:pt>
                <c:pt idx="7903" formatCode="General">
                  <c:v>-9.7969380592813291</c:v>
                </c:pt>
                <c:pt idx="7904" formatCode="General">
                  <c:v>-8.8854994882808214</c:v>
                </c:pt>
                <c:pt idx="7905" formatCode="General">
                  <c:v>-11.758918393475309</c:v>
                </c:pt>
                <c:pt idx="7906" formatCode="General">
                  <c:v>-10.397000274658204</c:v>
                </c:pt>
                <c:pt idx="7907" formatCode="General">
                  <c:v>-8.9633576104725012</c:v>
                </c:pt>
                <c:pt idx="7908" formatCode="General">
                  <c:v>-10.221892107395604</c:v>
                </c:pt>
                <c:pt idx="7909" formatCode="General">
                  <c:v>-13.195076651087588</c:v>
                </c:pt>
                <c:pt idx="7910" formatCode="General">
                  <c:v>-14.44879386774463</c:v>
                </c:pt>
                <c:pt idx="7911" formatCode="General">
                  <c:v>-10.08</c:v>
                </c:pt>
                <c:pt idx="7912" formatCode="General">
                  <c:v>-2.659849857846166</c:v>
                </c:pt>
                <c:pt idx="7913" formatCode="General">
                  <c:v>0.55342651125835829</c:v>
                </c:pt>
                <c:pt idx="7914" formatCode="General">
                  <c:v>5.7602082907839275E-2</c:v>
                </c:pt>
                <c:pt idx="7915" formatCode="General">
                  <c:v>-0.48008913163336286</c:v>
                </c:pt>
                <c:pt idx="7916" formatCode="General">
                  <c:v>-2.9855546739366319</c:v>
                </c:pt>
                <c:pt idx="7917" formatCode="General">
                  <c:v>-3.2750015258789062</c:v>
                </c:pt>
                <c:pt idx="7918" formatCode="General">
                  <c:v>-3.3509634452953674</c:v>
                </c:pt>
                <c:pt idx="7919" formatCode="General">
                  <c:v>-4.5691781528776101</c:v>
                </c:pt>
                <c:pt idx="7920" formatCode="General">
                  <c:v>-8.9623382624768944</c:v>
                </c:pt>
                <c:pt idx="7921" formatCode="General">
                  <c:v>-13.016588412018669</c:v>
                </c:pt>
                <c:pt idx="7922" formatCode="General">
                  <c:v>-19.90630511463845</c:v>
                </c:pt>
                <c:pt idx="7923" formatCode="General">
                  <c:v>-20.043201647306745</c:v>
                </c:pt>
                <c:pt idx="7924" formatCode="General">
                  <c:v>-19.826666116714478</c:v>
                </c:pt>
                <c:pt idx="7925" formatCode="General">
                  <c:v>-20.073243286990952</c:v>
                </c:pt>
                <c:pt idx="7926" formatCode="General">
                  <c:v>-19.380822299277945</c:v>
                </c:pt>
                <c:pt idx="7927" formatCode="General">
                  <c:v>-19.013888507419161</c:v>
                </c:pt>
                <c:pt idx="7928" formatCode="General">
                  <c:v>-19.149999618530273</c:v>
                </c:pt>
                <c:pt idx="7929" formatCode="General">
                  <c:v>-15.46046890437953</c:v>
                </c:pt>
                <c:pt idx="7930" formatCode="General">
                  <c:v>-13.265047320613155</c:v>
                </c:pt>
                <c:pt idx="7931" formatCode="General">
                  <c:v>-9.1037031456276214</c:v>
                </c:pt>
                <c:pt idx="7932" formatCode="General">
                  <c:v>-6.2878951223273027</c:v>
                </c:pt>
                <c:pt idx="7933" formatCode="General">
                  <c:v>-1.7425570312606893</c:v>
                </c:pt>
                <c:pt idx="7934" formatCode="General">
                  <c:v>-1.7069440064606842</c:v>
                </c:pt>
                <c:pt idx="7935" formatCode="General">
                  <c:v>-2.1725482940673828</c:v>
                </c:pt>
                <c:pt idx="7936" formatCode="General">
                  <c:v>-2.4176309284410977</c:v>
                </c:pt>
                <c:pt idx="7937" formatCode="General">
                  <c:v>-2.842776913113064</c:v>
                </c:pt>
                <c:pt idx="7938" formatCode="General">
                  <c:v>-3.0973676581131784</c:v>
                </c:pt>
                <c:pt idx="7939" formatCode="General">
                  <c:v>-3.8708412334643696</c:v>
                </c:pt>
                <c:pt idx="7940" formatCode="General">
                  <c:v>-3.9688582169382194</c:v>
                </c:pt>
                <c:pt idx="7941" formatCode="General">
                  <c:v>-3.8036685503159018</c:v>
                </c:pt>
                <c:pt idx="7942" formatCode="General">
                  <c:v>-4.5155077333803533</c:v>
                </c:pt>
                <c:pt idx="7943" formatCode="General">
                  <c:v>-4.8403514058966381</c:v>
                </c:pt>
                <c:pt idx="7944" formatCode="General">
                  <c:v>-6.6297377335397822</c:v>
                </c:pt>
                <c:pt idx="7945" formatCode="General">
                  <c:v>-4.6749992370605469</c:v>
                </c:pt>
                <c:pt idx="7946" formatCode="General">
                  <c:v>-5.5577779134114582</c:v>
                </c:pt>
                <c:pt idx="7947" formatCode="General">
                  <c:v>-10.150001525878906</c:v>
                </c:pt>
                <c:pt idx="7948" formatCode="General">
                  <c:v>-9.5499992370605469</c:v>
                </c:pt>
                <c:pt idx="7949" formatCode="General">
                  <c:v>-11.284954318293819</c:v>
                </c:pt>
                <c:pt idx="7950" formatCode="General">
                  <c:v>-10.267253257858922</c:v>
                </c:pt>
                <c:pt idx="7951" formatCode="General">
                  <c:v>-8.607098000832524</c:v>
                </c:pt>
                <c:pt idx="7952" formatCode="General">
                  <c:v>-4.6897623166049094</c:v>
                </c:pt>
                <c:pt idx="7953" formatCode="General">
                  <c:v>-8.1956131583765934</c:v>
                </c:pt>
                <c:pt idx="7954" formatCode="General">
                  <c:v>-11.953928314603852</c:v>
                </c:pt>
                <c:pt idx="7955" formatCode="General">
                  <c:v>-7.9996074803447552</c:v>
                </c:pt>
                <c:pt idx="7956" formatCode="General">
                  <c:v>-7.2622796778093308</c:v>
                </c:pt>
                <c:pt idx="7957" formatCode="General">
                  <c:v>-6.2460784912109375</c:v>
                </c:pt>
                <c:pt idx="7958" formatCode="General">
                  <c:v>-7.1511578383269132</c:v>
                </c:pt>
                <c:pt idx="7959" formatCode="General">
                  <c:v>-5.0094737759799921</c:v>
                </c:pt>
                <c:pt idx="7960" formatCode="General">
                  <c:v>-5.5956125761333269</c:v>
                </c:pt>
                <c:pt idx="7961" formatCode="General">
                  <c:v>-6.2988419356169523</c:v>
                </c:pt>
                <c:pt idx="7962" formatCode="General">
                  <c:v>-5.6455650259077883</c:v>
                </c:pt>
                <c:pt idx="7963" formatCode="General">
                  <c:v>-5.3979171117146807</c:v>
                </c:pt>
                <c:pt idx="7964" formatCode="General">
                  <c:v>-5.3091186523437504</c:v>
                </c:pt>
                <c:pt idx="7965" formatCode="General">
                  <c:v>-5.3250007629394531</c:v>
                </c:pt>
                <c:pt idx="7966" formatCode="General">
                  <c:v>-6.0476844575670032</c:v>
                </c:pt>
                <c:pt idx="7967" formatCode="General">
                  <c:v>-8.0425562683212366</c:v>
                </c:pt>
                <c:pt idx="7968" formatCode="General">
                  <c:v>-8.6423766793693506</c:v>
                </c:pt>
                <c:pt idx="7969" formatCode="General">
                  <c:v>-9.305832481384277</c:v>
                </c:pt>
                <c:pt idx="7970" formatCode="General">
                  <c:v>-9.1088550216764386</c:v>
                </c:pt>
                <c:pt idx="7971" formatCode="General">
                  <c:v>-9.1668859448349274</c:v>
                </c:pt>
                <c:pt idx="7972" formatCode="General">
                  <c:v>-11.326251525878906</c:v>
                </c:pt>
                <c:pt idx="7973" formatCode="General">
                  <c:v>-14.473611111111111</c:v>
                </c:pt>
                <c:pt idx="7974" formatCode="General">
                  <c:v>-20.205702062238728</c:v>
                </c:pt>
                <c:pt idx="7975" formatCode="General">
                  <c:v>-20.075000762939453</c:v>
                </c:pt>
                <c:pt idx="7976" formatCode="General">
                  <c:v>-22.862631767674497</c:v>
                </c:pt>
                <c:pt idx="7977" formatCode="General">
                  <c:v>-23.803508942587335</c:v>
                </c:pt>
                <c:pt idx="7978" formatCode="General">
                  <c:v>-23.825000762939453</c:v>
                </c:pt>
                <c:pt idx="7979" formatCode="General">
                  <c:v>-25.550831038497954</c:v>
                </c:pt>
                <c:pt idx="7980" formatCode="General">
                  <c:v>-25.976795450400971</c:v>
                </c:pt>
                <c:pt idx="7981" formatCode="General">
                  <c:v>-24.465000661214194</c:v>
                </c:pt>
                <c:pt idx="7982" formatCode="General">
                  <c:v>-24.991228036713181</c:v>
                </c:pt>
                <c:pt idx="7983" formatCode="General">
                  <c:v>-27.936292470653783</c:v>
                </c:pt>
                <c:pt idx="7984" formatCode="General">
                  <c:v>-28.066110015512507</c:v>
                </c:pt>
                <c:pt idx="7985" formatCode="General">
                  <c:v>-20.186110729641385</c:v>
                </c:pt>
                <c:pt idx="7986" formatCode="General">
                  <c:v>-14.650001525878906</c:v>
                </c:pt>
                <c:pt idx="7987" formatCode="General">
                  <c:v>-7.4807065351553437</c:v>
                </c:pt>
                <c:pt idx="7988" formatCode="General">
                  <c:v>-4.5813270729748767</c:v>
                </c:pt>
                <c:pt idx="7989" formatCode="General">
                  <c:v>-10.540569706967002</c:v>
                </c:pt>
                <c:pt idx="7990" formatCode="General">
                  <c:v>-13.987707583109538</c:v>
                </c:pt>
                <c:pt idx="7991" formatCode="General">
                  <c:v>-12.176537015945087</c:v>
                </c:pt>
                <c:pt idx="7992" formatCode="General">
                  <c:v>-12.389655649330267</c:v>
                </c:pt>
                <c:pt idx="7993" formatCode="General">
                  <c:v>-12.013262214590133</c:v>
                </c:pt>
                <c:pt idx="7994" formatCode="General">
                  <c:v>-11.291229348433646</c:v>
                </c:pt>
                <c:pt idx="7995" formatCode="General">
                  <c:v>-13.399342352883858</c:v>
                </c:pt>
                <c:pt idx="7996" formatCode="General">
                  <c:v>-11.232177451804832</c:v>
                </c:pt>
                <c:pt idx="7997" formatCode="General">
                  <c:v>-10.12453700878002</c:v>
                </c:pt>
                <c:pt idx="7998" formatCode="General">
                  <c:v>-9.1555570814344627</c:v>
                </c:pt>
                <c:pt idx="7999" formatCode="General">
                  <c:v>-7.6942115359836158</c:v>
                </c:pt>
                <c:pt idx="8000" formatCode="General">
                  <c:v>-9.4024525062710627</c:v>
                </c:pt>
                <c:pt idx="8001" formatCode="General">
                  <c:v>-11.732487500485123</c:v>
                </c:pt>
                <c:pt idx="8002" formatCode="General">
                  <c:v>-12.157116161917582</c:v>
                </c:pt>
                <c:pt idx="8003" formatCode="General">
                  <c:v>-9.6975494920656562</c:v>
                </c:pt>
                <c:pt idx="8004" formatCode="General">
                  <c:v>-7.8576374407167791</c:v>
                </c:pt>
                <c:pt idx="8005" formatCode="General">
                  <c:v>-6.2388154414662145</c:v>
                </c:pt>
                <c:pt idx="8006" formatCode="General">
                  <c:v>-4.5255249826531658</c:v>
                </c:pt>
                <c:pt idx="8007" formatCode="General">
                  <c:v>-7.2116655667622886</c:v>
                </c:pt>
                <c:pt idx="8008" formatCode="General">
                  <c:v>-8.4161460936186128</c:v>
                </c:pt>
                <c:pt idx="8009" formatCode="General">
                  <c:v>-7.6407114053609853</c:v>
                </c:pt>
                <c:pt idx="8010" formatCode="General">
                  <c:v>-10.351840611508019</c:v>
                </c:pt>
                <c:pt idx="8011" formatCode="General">
                  <c:v>-13.917369802374589</c:v>
                </c:pt>
                <c:pt idx="8012" formatCode="General">
                  <c:v>-15.611311280468669</c:v>
                </c:pt>
                <c:pt idx="8013" formatCode="General">
                  <c:v>-19.07008309443939</c:v>
                </c:pt>
                <c:pt idx="8014" formatCode="General">
                  <c:v>-20.115992970123024</c:v>
                </c:pt>
                <c:pt idx="8015" formatCode="General">
                  <c:v>-16.656885990913405</c:v>
                </c:pt>
                <c:pt idx="8016" formatCode="General">
                  <c:v>-20.149907998560973</c:v>
                </c:pt>
                <c:pt idx="8017" formatCode="General">
                  <c:v>-20.749166658189562</c:v>
                </c:pt>
                <c:pt idx="8018" formatCode="General">
                  <c:v>-21</c:v>
                </c:pt>
                <c:pt idx="8019" formatCode="General">
                  <c:v>-21.125</c:v>
                </c:pt>
                <c:pt idx="8020" formatCode="General">
                  <c:v>-20.174999237060547</c:v>
                </c:pt>
                <c:pt idx="8021" formatCode="General">
                  <c:v>-20.789911956117866</c:v>
                </c:pt>
                <c:pt idx="8022" formatCode="General">
                  <c:v>-18.817070698300267</c:v>
                </c:pt>
                <c:pt idx="8023" formatCode="General">
                  <c:v>-17.969506885548679</c:v>
                </c:pt>
                <c:pt idx="8024" formatCode="General">
                  <c:v>-19.761184039868805</c:v>
                </c:pt>
                <c:pt idx="8025" formatCode="General">
                  <c:v>-18.450000762939453</c:v>
                </c:pt>
                <c:pt idx="8026" formatCode="General">
                  <c:v>-17.832220967610677</c:v>
                </c:pt>
                <c:pt idx="8027" formatCode="General">
                  <c:v>-16.97963011706317</c:v>
                </c:pt>
                <c:pt idx="8028" formatCode="General">
                  <c:v>-16.549130978791609</c:v>
                </c:pt>
                <c:pt idx="8029" formatCode="General">
                  <c:v>-16.005702336629231</c:v>
                </c:pt>
                <c:pt idx="8030" formatCode="General">
                  <c:v>-20.517591829653139</c:v>
                </c:pt>
                <c:pt idx="8031" formatCode="General">
                  <c:v>-16.517326087282417</c:v>
                </c:pt>
                <c:pt idx="8032" formatCode="General">
                  <c:v>-16.608114108704683</c:v>
                </c:pt>
                <c:pt idx="8033" formatCode="General">
                  <c:v>-18.016000595092773</c:v>
                </c:pt>
                <c:pt idx="8034" formatCode="General">
                  <c:v>-24.426974380225467</c:v>
                </c:pt>
                <c:pt idx="8035" formatCode="General">
                  <c:v>-20.188235769084855</c:v>
                </c:pt>
                <c:pt idx="8036" formatCode="General">
                  <c:v>-15.306943575541178</c:v>
                </c:pt>
                <c:pt idx="8037" formatCode="General">
                  <c:v>-18.39282449086507</c:v>
                </c:pt>
                <c:pt idx="8038" formatCode="General">
                  <c:v>-21.187292814695461</c:v>
                </c:pt>
                <c:pt idx="8039" formatCode="General">
                  <c:v>-20.542778333028156</c:v>
                </c:pt>
                <c:pt idx="8040" formatCode="General">
                  <c:v>-18.658947974757144</c:v>
                </c:pt>
                <c:pt idx="8041" formatCode="General">
                  <c:v>-21.831655005209988</c:v>
                </c:pt>
                <c:pt idx="8042" formatCode="General">
                  <c:v>-20.875</c:v>
                </c:pt>
                <c:pt idx="8043" formatCode="General">
                  <c:v>-16.772916899787056</c:v>
                </c:pt>
                <c:pt idx="8044" formatCode="General">
                  <c:v>-15.783797687954372</c:v>
                </c:pt>
                <c:pt idx="8045" formatCode="General">
                  <c:v>-16.109737998560856</c:v>
                </c:pt>
                <c:pt idx="8046" formatCode="General">
                  <c:v>-14.987893997995476</c:v>
                </c:pt>
                <c:pt idx="8047" formatCode="General">
                  <c:v>-12.96149677493101</c:v>
                </c:pt>
                <c:pt idx="8048" formatCode="General">
                  <c:v>-13.447311358903026</c:v>
                </c:pt>
                <c:pt idx="8049" formatCode="General">
                  <c:v>-14.263442592320217</c:v>
                </c:pt>
                <c:pt idx="8050" formatCode="General">
                  <c:v>-12.167823968110261</c:v>
                </c:pt>
                <c:pt idx="8051" formatCode="General">
                  <c:v>-10.233420040732936</c:v>
                </c:pt>
                <c:pt idx="8052" formatCode="General">
                  <c:v>-9.3352810167470164</c:v>
                </c:pt>
                <c:pt idx="8053" formatCode="General">
                  <c:v>-7.558874321319097</c:v>
                </c:pt>
                <c:pt idx="8054" formatCode="General">
                  <c:v>-5.104172463576278</c:v>
                </c:pt>
                <c:pt idx="8055" formatCode="General">
                  <c:v>-6.4848431148282257</c:v>
                </c:pt>
                <c:pt idx="8056" formatCode="General">
                  <c:v>-9.5816790441637085</c:v>
                </c:pt>
                <c:pt idx="8057" formatCode="General">
                  <c:v>-12.594078632823209</c:v>
                </c:pt>
                <c:pt idx="8058" formatCode="General">
                  <c:v>-14.555042333770217</c:v>
                </c:pt>
                <c:pt idx="8059" formatCode="General">
                  <c:v>-18.294517349778559</c:v>
                </c:pt>
                <c:pt idx="8060" formatCode="General">
                  <c:v>-19.750230771523935</c:v>
                </c:pt>
                <c:pt idx="8061" formatCode="General">
                  <c:v>-20.849473843015012</c:v>
                </c:pt>
                <c:pt idx="8062" formatCode="General">
                  <c:v>-23.217543568527489</c:v>
                </c:pt>
                <c:pt idx="8063" formatCode="General">
                  <c:v>-20.664035462496575</c:v>
                </c:pt>
                <c:pt idx="8064" formatCode="General">
                  <c:v>-17.599261638197131</c:v>
                </c:pt>
                <c:pt idx="8065" formatCode="General">
                  <c:v>-18.714622921784997</c:v>
                </c:pt>
                <c:pt idx="8066" formatCode="General">
                  <c:v>-19.170147569695153</c:v>
                </c:pt>
                <c:pt idx="8067" formatCode="General">
                  <c:v>-17.815000152587892</c:v>
                </c:pt>
                <c:pt idx="8068" formatCode="General">
                  <c:v>-17.45333285861545</c:v>
                </c:pt>
                <c:pt idx="8069" formatCode="General">
                  <c:v>-18.861842055069772</c:v>
                </c:pt>
                <c:pt idx="8070" formatCode="General">
                  <c:v>-13.549999237060547</c:v>
                </c:pt>
                <c:pt idx="8071" formatCode="General">
                  <c:v>-14.401665751139323</c:v>
                </c:pt>
                <c:pt idx="8072" formatCode="General">
                  <c:v>-15.807375127618963</c:v>
                </c:pt>
                <c:pt idx="8073" formatCode="General">
                  <c:v>-20.751315789473683</c:v>
                </c:pt>
                <c:pt idx="8074" formatCode="General">
                  <c:v>-22.767421175944385</c:v>
                </c:pt>
                <c:pt idx="8075" formatCode="General">
                  <c:v>-20.708332951863607</c:v>
                </c:pt>
                <c:pt idx="8076" formatCode="General">
                  <c:v>-22.900876798127825</c:v>
                </c:pt>
                <c:pt idx="8077" formatCode="General">
                  <c:v>-22.059473499498868</c:v>
                </c:pt>
                <c:pt idx="8078" formatCode="General">
                  <c:v>-21.8672917842865</c:v>
                </c:pt>
                <c:pt idx="8079" formatCode="General">
                  <c:v>-23.055676057462104</c:v>
                </c:pt>
                <c:pt idx="8080" formatCode="General">
                  <c:v>-23.253240691290962</c:v>
                </c:pt>
                <c:pt idx="8081" formatCode="General">
                  <c:v>-21.248949595860072</c:v>
                </c:pt>
                <c:pt idx="8082" formatCode="General">
                  <c:v>-21.5</c:v>
                </c:pt>
                <c:pt idx="8083" formatCode="General">
                  <c:v>-23.549166531032988</c:v>
                </c:pt>
                <c:pt idx="8084" formatCode="General">
                  <c:v>-23.134258817743373</c:v>
                </c:pt>
                <c:pt idx="8085" formatCode="General">
                  <c:v>-22.209722642545348</c:v>
                </c:pt>
                <c:pt idx="8086" formatCode="General">
                  <c:v>-21.709375699361164</c:v>
                </c:pt>
                <c:pt idx="8087" formatCode="General">
                  <c:v>-17.390115151296392</c:v>
                </c:pt>
                <c:pt idx="8088" formatCode="General">
                  <c:v>-14.108610110812718</c:v>
                </c:pt>
                <c:pt idx="8089" formatCode="General">
                  <c:v>-17.127354206758387</c:v>
                </c:pt>
                <c:pt idx="8090" formatCode="General">
                  <c:v>-14.400001525878906</c:v>
                </c:pt>
                <c:pt idx="8091" formatCode="General">
                  <c:v>-13.744749946594238</c:v>
                </c:pt>
                <c:pt idx="8092" formatCode="General">
                  <c:v>-14.758989702191268</c:v>
                </c:pt>
                <c:pt idx="8093" formatCode="General">
                  <c:v>-19.108947553132708</c:v>
                </c:pt>
                <c:pt idx="8094" formatCode="General">
                  <c:v>-23.063421369853774</c:v>
                </c:pt>
                <c:pt idx="8095" formatCode="General">
                  <c:v>-25.710568250741979</c:v>
                </c:pt>
                <c:pt idx="8096" formatCode="General">
                  <c:v>-25.038160469667318</c:v>
                </c:pt>
                <c:pt idx="8097" formatCode="General">
                  <c:v>-20.869999313354491</c:v>
                </c:pt>
                <c:pt idx="8098" formatCode="General">
                  <c:v>-15.942955591907239</c:v>
                </c:pt>
                <c:pt idx="8099" formatCode="General">
                  <c:v>-8.4593482423505328</c:v>
                </c:pt>
                <c:pt idx="8100" formatCode="General">
                  <c:v>-5.6342421794334312</c:v>
                </c:pt>
                <c:pt idx="8101" formatCode="General">
                  <c:v>-4.5854152396873191</c:v>
                </c:pt>
                <c:pt idx="8102" formatCode="General">
                  <c:v>-3.6594304871140864</c:v>
                </c:pt>
                <c:pt idx="8103" formatCode="General">
                  <c:v>-3.5383337232801648</c:v>
                </c:pt>
                <c:pt idx="8104" formatCode="General">
                  <c:v>-3.2750015258789062</c:v>
                </c:pt>
                <c:pt idx="8105" formatCode="General">
                  <c:v>-3.8112735748291016</c:v>
                </c:pt>
                <c:pt idx="8106" formatCode="General">
                  <c:v>-3.2292164968480543</c:v>
                </c:pt>
                <c:pt idx="8107" formatCode="General">
                  <c:v>-2.2466604484034383</c:v>
                </c:pt>
                <c:pt idx="8108" formatCode="General">
                  <c:v>-2.25</c:v>
                </c:pt>
                <c:pt idx="8109" formatCode="General">
                  <c:v>-2.8647910435994466</c:v>
                </c:pt>
                <c:pt idx="8110" formatCode="General">
                  <c:v>-2.5784730204829462</c:v>
                </c:pt>
                <c:pt idx="8111" formatCode="General">
                  <c:v>-2.3142095465409129</c:v>
                </c:pt>
                <c:pt idx="8112" formatCode="General">
                  <c:v>-2.4695837974548338</c:v>
                </c:pt>
                <c:pt idx="8113" formatCode="General">
                  <c:v>-2.7462804910021519</c:v>
                </c:pt>
                <c:pt idx="8114" formatCode="General">
                  <c:v>-4.540815304679346</c:v>
                </c:pt>
                <c:pt idx="8115" formatCode="General">
                  <c:v>-6.2567133726897062</c:v>
                </c:pt>
                <c:pt idx="8116" formatCode="General">
                  <c:v>-7.3514386108058725</c:v>
                </c:pt>
                <c:pt idx="8117" formatCode="General">
                  <c:v>-5.276156688133141</c:v>
                </c:pt>
                <c:pt idx="8118" formatCode="General">
                  <c:v>-4.1642808294044853</c:v>
                </c:pt>
                <c:pt idx="8119" formatCode="General">
                  <c:v>-3.0905694124991432</c:v>
                </c:pt>
                <c:pt idx="8120" formatCode="General">
                  <c:v>-4.6169460978054246</c:v>
                </c:pt>
                <c:pt idx="8121" formatCode="General">
                  <c:v>-4.624583307902018</c:v>
                </c:pt>
                <c:pt idx="8122" formatCode="General">
                  <c:v>-4.5048611605608908</c:v>
                </c:pt>
                <c:pt idx="8123" formatCode="General">
                  <c:v>-6.2750015258789062</c:v>
                </c:pt>
                <c:pt idx="8124" formatCode="General">
                  <c:v>-7.4726856019761829</c:v>
                </c:pt>
                <c:pt idx="8125" formatCode="General">
                  <c:v>-8.1370621396784202</c:v>
                </c:pt>
                <c:pt idx="8126" formatCode="General">
                  <c:v>-8.0387469625752974</c:v>
                </c:pt>
                <c:pt idx="8127" formatCode="General">
                  <c:v>-12.751315802858587</c:v>
                </c:pt>
                <c:pt idx="8128" formatCode="General">
                  <c:v>-12.773381056608978</c:v>
                </c:pt>
                <c:pt idx="8129" formatCode="General">
                  <c:v>-15.674342607197008</c:v>
                </c:pt>
                <c:pt idx="8130" formatCode="General">
                  <c:v>-12.78166618347168</c:v>
                </c:pt>
                <c:pt idx="8131" formatCode="General">
                  <c:v>-10.884796719140454</c:v>
                </c:pt>
                <c:pt idx="8132" formatCode="General">
                  <c:v>-12.327494496118119</c:v>
                </c:pt>
                <c:pt idx="8133" formatCode="General">
                  <c:v>-9.7151175721050933</c:v>
                </c:pt>
                <c:pt idx="8134" formatCode="General">
                  <c:v>-15.260109952739086</c:v>
                </c:pt>
                <c:pt idx="8135" formatCode="General">
                  <c:v>-17.512198753145398</c:v>
                </c:pt>
                <c:pt idx="8136" formatCode="General">
                  <c:v>-16.675555674235024</c:v>
                </c:pt>
                <c:pt idx="8137" formatCode="General">
                  <c:v>-23.173727860422751</c:v>
                </c:pt>
                <c:pt idx="8138" formatCode="General">
                  <c:v>-25.478284044148833</c:v>
                </c:pt>
                <c:pt idx="8139" formatCode="General">
                  <c:v>-24.460000610351564</c:v>
                </c:pt>
                <c:pt idx="8140" formatCode="General">
                  <c:v>-24.906809707936588</c:v>
                </c:pt>
                <c:pt idx="8141" formatCode="General">
                  <c:v>-24.562198897239671</c:v>
                </c:pt>
                <c:pt idx="8142" formatCode="General">
                  <c:v>-20.664474447149978</c:v>
                </c:pt>
                <c:pt idx="8143" formatCode="General">
                  <c:v>-20.407407071855332</c:v>
                </c:pt>
                <c:pt idx="8144" formatCode="General">
                  <c:v>-21.303529537425323</c:v>
                </c:pt>
                <c:pt idx="8145" formatCode="General">
                  <c:v>-22.610000228881837</c:v>
                </c:pt>
                <c:pt idx="8146" formatCode="General">
                  <c:v>-23.700555283128665</c:v>
                </c:pt>
                <c:pt idx="8147" formatCode="General">
                  <c:v>-23.075293923544091</c:v>
                </c:pt>
                <c:pt idx="8148" formatCode="General">
                  <c:v>-24.855278078715006</c:v>
                </c:pt>
                <c:pt idx="8149" formatCode="General">
                  <c:v>-24.235812349562075</c:v>
                </c:pt>
                <c:pt idx="8150" formatCode="General">
                  <c:v>-24.321945020887586</c:v>
                </c:pt>
                <c:pt idx="8151" formatCode="General">
                  <c:v>-24.963540903727214</c:v>
                </c:pt>
                <c:pt idx="8152" formatCode="General">
                  <c:v>-25.175508520299097</c:v>
                </c:pt>
                <c:pt idx="8153" formatCode="General">
                  <c:v>-27.221836904649784</c:v>
                </c:pt>
                <c:pt idx="8154" formatCode="General">
                  <c:v>-26.957842939040241</c:v>
                </c:pt>
                <c:pt idx="8155" formatCode="General">
                  <c:v>-23.256326792738768</c:v>
                </c:pt>
                <c:pt idx="8156" formatCode="General">
                  <c:v>-24.206111780802409</c:v>
                </c:pt>
                <c:pt idx="8157" formatCode="General">
                  <c:v>-25.745796911770743</c:v>
                </c:pt>
                <c:pt idx="8158" formatCode="General">
                  <c:v>-27.132208762459747</c:v>
                </c:pt>
                <c:pt idx="8159" formatCode="General">
                  <c:v>-28.125979909709855</c:v>
                </c:pt>
                <c:pt idx="8160" formatCode="General">
                  <c:v>-22.437036885155571</c:v>
                </c:pt>
                <c:pt idx="8161" formatCode="General">
                  <c:v>-25.038888888888888</c:v>
                </c:pt>
                <c:pt idx="8162" formatCode="General">
                  <c:v>-25.640740500556099</c:v>
                </c:pt>
                <c:pt idx="8163" formatCode="General">
                  <c:v>-25.829386008413213</c:v>
                </c:pt>
                <c:pt idx="8164" formatCode="General">
                  <c:v>-26.603157645777653</c:v>
                </c:pt>
                <c:pt idx="8165" formatCode="General">
                  <c:v>-27.742324678521406</c:v>
                </c:pt>
                <c:pt idx="8166" formatCode="General">
                  <c:v>-31.425499877929688</c:v>
                </c:pt>
                <c:pt idx="8167" formatCode="General">
                  <c:v>-30.904472993549547</c:v>
                </c:pt>
                <c:pt idx="8168" formatCode="General">
                  <c:v>-28.129166565689385</c:v>
                </c:pt>
                <c:pt idx="8169" formatCode="General">
                  <c:v>-29.822846424391063</c:v>
                </c:pt>
                <c:pt idx="8170" formatCode="General">
                  <c:v>-27.271111191643609</c:v>
                </c:pt>
                <c:pt idx="8171" formatCode="General">
                  <c:v>-25.733552464267664</c:v>
                </c:pt>
                <c:pt idx="8172" formatCode="General">
                  <c:v>-23.451858916161346</c:v>
                </c:pt>
                <c:pt idx="8173" formatCode="General">
                  <c:v>-21.040293502807618</c:v>
                </c:pt>
                <c:pt idx="8174" formatCode="General">
                  <c:v>-19.450587838129987</c:v>
                </c:pt>
                <c:pt idx="8175" formatCode="General">
                  <c:v>-19.429999923706056</c:v>
                </c:pt>
                <c:pt idx="8176" formatCode="General">
                  <c:v>-18.889824637694836</c:v>
                </c:pt>
                <c:pt idx="8177" formatCode="General">
                  <c:v>-17.609104621873104</c:v>
                </c:pt>
                <c:pt idx="8178" formatCode="General">
                  <c:v>-21.357976973609713</c:v>
                </c:pt>
                <c:pt idx="8179" formatCode="General">
                  <c:v>-22.223610860330087</c:v>
                </c:pt>
                <c:pt idx="8180" formatCode="General">
                  <c:v>-23.625832859675089</c:v>
                </c:pt>
                <c:pt idx="8181" formatCode="General">
                  <c:v>-24.78480453117221</c:v>
                </c:pt>
                <c:pt idx="8182" formatCode="General">
                  <c:v>-26.628186225891113</c:v>
                </c:pt>
                <c:pt idx="8183" formatCode="General">
                  <c:v>-27.858843594632926</c:v>
                </c:pt>
                <c:pt idx="8184" formatCode="General">
                  <c:v>-27.148888524373373</c:v>
                </c:pt>
                <c:pt idx="8185" formatCode="General">
                  <c:v>-21.013541666666665</c:v>
                </c:pt>
                <c:pt idx="8186" formatCode="General">
                  <c:v>-20.232209143929474</c:v>
                </c:pt>
                <c:pt idx="8187" formatCode="General">
                  <c:v>-18.815832731458876</c:v>
                </c:pt>
                <c:pt idx="8188" formatCode="General">
                  <c:v>-18.850000381469727</c:v>
                </c:pt>
                <c:pt idx="8189" formatCode="General">
                  <c:v>-14.902505934791353</c:v>
                </c:pt>
                <c:pt idx="8190" formatCode="General">
                  <c:v>-13.400001525878906</c:v>
                </c:pt>
                <c:pt idx="8191" formatCode="General">
                  <c:v>-12.808797306484646</c:v>
                </c:pt>
                <c:pt idx="8192" formatCode="General">
                  <c:v>-14.421493714958281</c:v>
                </c:pt>
                <c:pt idx="8193" formatCode="General">
                  <c:v>-14.094998550415038</c:v>
                </c:pt>
                <c:pt idx="8194" formatCode="General">
                  <c:v>-14.396459643046061</c:v>
                </c:pt>
                <c:pt idx="8195" formatCode="General">
                  <c:v>-16.649074165909379</c:v>
                </c:pt>
                <c:pt idx="8196" formatCode="General">
                  <c:v>-16.625</c:v>
                </c:pt>
                <c:pt idx="8197" formatCode="General">
                  <c:v>-19.189234882750284</c:v>
                </c:pt>
                <c:pt idx="8198" formatCode="General">
                  <c:v>-18.678865249842815</c:v>
                </c:pt>
                <c:pt idx="8199" formatCode="General">
                  <c:v>-22.733611361185709</c:v>
                </c:pt>
                <c:pt idx="8200" formatCode="General">
                  <c:v>-25.318055382481329</c:v>
                </c:pt>
                <c:pt idx="8201" formatCode="General">
                  <c:v>-24.450000762939453</c:v>
                </c:pt>
                <c:pt idx="8202" formatCode="General">
                  <c:v>-24.888124799728395</c:v>
                </c:pt>
                <c:pt idx="8203" formatCode="General">
                  <c:v>-24.920055911192833</c:v>
                </c:pt>
                <c:pt idx="8204" formatCode="General">
                  <c:v>-24.054444652133519</c:v>
                </c:pt>
                <c:pt idx="8205" formatCode="General">
                  <c:v>-23.565131053589937</c:v>
                </c:pt>
                <c:pt idx="8206" formatCode="General">
                  <c:v>-22.852339397596968</c:v>
                </c:pt>
                <c:pt idx="8207" formatCode="General">
                  <c:v>-21.35166888915801</c:v>
                </c:pt>
                <c:pt idx="8208" formatCode="General">
                  <c:v>-21.844445157934118</c:v>
                </c:pt>
                <c:pt idx="8209" formatCode="General">
                  <c:v>-26.328988105335128</c:v>
                </c:pt>
                <c:pt idx="8210" formatCode="General">
                  <c:v>-25.327777777777779</c:v>
                </c:pt>
                <c:pt idx="8211" formatCode="General">
                  <c:v>-26.475000381469727</c:v>
                </c:pt>
                <c:pt idx="8212" formatCode="General">
                  <c:v>-25.385443470614675</c:v>
                </c:pt>
                <c:pt idx="8213" formatCode="General">
                  <c:v>-22.289209928010639</c:v>
                </c:pt>
                <c:pt idx="8214" formatCode="General">
                  <c:v>-20.213893957567308</c:v>
                </c:pt>
                <c:pt idx="8215" formatCode="General">
                  <c:v>-20.064999983045791</c:v>
                </c:pt>
                <c:pt idx="8216" formatCode="General">
                  <c:v>-20.228424243964326</c:v>
                </c:pt>
                <c:pt idx="8217" formatCode="General">
                  <c:v>-21.299792289733887</c:v>
                </c:pt>
                <c:pt idx="8218" formatCode="General">
                  <c:v>-18.170285751991482</c:v>
                </c:pt>
                <c:pt idx="8219" formatCode="General">
                  <c:v>-19.245263109709086</c:v>
                </c:pt>
                <c:pt idx="8220" formatCode="General">
                  <c:v>-18.119298332615902</c:v>
                </c:pt>
                <c:pt idx="8221" formatCode="General">
                  <c:v>-15.356746349228949</c:v>
                </c:pt>
                <c:pt idx="8222" formatCode="General">
                  <c:v>-16.776841695685135</c:v>
                </c:pt>
                <c:pt idx="8223" formatCode="General">
                  <c:v>-20.590278540717232</c:v>
                </c:pt>
                <c:pt idx="8224" formatCode="General">
                  <c:v>-22.276749591827393</c:v>
                </c:pt>
                <c:pt idx="8225" formatCode="General">
                  <c:v>-20.401222691843888</c:v>
                </c:pt>
                <c:pt idx="8226" formatCode="General">
                  <c:v>-16.082998010940418</c:v>
                </c:pt>
                <c:pt idx="8227" formatCode="General">
                  <c:v>-12.048333485921225</c:v>
                </c:pt>
                <c:pt idx="8228" formatCode="General">
                  <c:v>-14.222776285807292</c:v>
                </c:pt>
                <c:pt idx="8229" formatCode="General">
                  <c:v>-15.363656997680664</c:v>
                </c:pt>
                <c:pt idx="8230" formatCode="General">
                  <c:v>-18.636363462968305</c:v>
                </c:pt>
                <c:pt idx="8231" formatCode="General">
                  <c:v>-20.638333129882813</c:v>
                </c:pt>
                <c:pt idx="8232" formatCode="General">
                  <c:v>-21.123421076724405</c:v>
                </c:pt>
                <c:pt idx="8233" formatCode="General">
                  <c:v>-22.337986937259256</c:v>
                </c:pt>
                <c:pt idx="8234" formatCode="General">
                  <c:v>-17.644221838635445</c:v>
                </c:pt>
                <c:pt idx="8235" formatCode="General">
                  <c:v>-17.315740338078253</c:v>
                </c:pt>
                <c:pt idx="8236" formatCode="General">
                  <c:v>-17.968286284693963</c:v>
                </c:pt>
                <c:pt idx="8237" formatCode="General">
                  <c:v>-18.527499580383299</c:v>
                </c:pt>
                <c:pt idx="8238" formatCode="General">
                  <c:v>-19.686497003364938</c:v>
                </c:pt>
                <c:pt idx="8239" formatCode="General">
                  <c:v>-13.66388888888889</c:v>
                </c:pt>
                <c:pt idx="8240" formatCode="General">
                  <c:v>-17.79547065551532</c:v>
                </c:pt>
                <c:pt idx="8241" formatCode="General">
                  <c:v>-20.803603681751188</c:v>
                </c:pt>
                <c:pt idx="8242" formatCode="General">
                  <c:v>-23.770263069554378</c:v>
                </c:pt>
                <c:pt idx="8243" formatCode="General">
                  <c:v>-24.548516282345236</c:v>
                </c:pt>
                <c:pt idx="8244" formatCode="General">
                  <c:v>-26.075000762939453</c:v>
                </c:pt>
                <c:pt idx="8245" formatCode="General">
                  <c:v>-28.161459921027728</c:v>
                </c:pt>
                <c:pt idx="8246" formatCode="General">
                  <c:v>-27.178188158271492</c:v>
                </c:pt>
                <c:pt idx="8247" formatCode="General">
                  <c:v>-20.963354528263444</c:v>
                </c:pt>
                <c:pt idx="8248" formatCode="General">
                  <c:v>-20.230555428398979</c:v>
                </c:pt>
                <c:pt idx="8249" formatCode="General">
                  <c:v>-21.449722350085224</c:v>
                </c:pt>
                <c:pt idx="8250" formatCode="General">
                  <c:v>-20.831006802825083</c:v>
                </c:pt>
                <c:pt idx="8251" formatCode="General">
                  <c:v>-20.789473081889906</c:v>
                </c:pt>
                <c:pt idx="8252" formatCode="General">
                  <c:v>-21.755268255575746</c:v>
                </c:pt>
                <c:pt idx="8253" formatCode="General">
                  <c:v>-21.274999618530273</c:v>
                </c:pt>
                <c:pt idx="8254" formatCode="General">
                  <c:v>-20.770449785803628</c:v>
                </c:pt>
                <c:pt idx="8255" formatCode="General">
                  <c:v>-19.129999923706055</c:v>
                </c:pt>
                <c:pt idx="8256" formatCode="General">
                  <c:v>-18.207318585139127</c:v>
                </c:pt>
                <c:pt idx="8257" formatCode="General">
                  <c:v>-17.38431534993418</c:v>
                </c:pt>
                <c:pt idx="8258" formatCode="General">
                  <c:v>-14.905647680494521</c:v>
                </c:pt>
                <c:pt idx="8259" formatCode="General">
                  <c:v>-15.225000381469727</c:v>
                </c:pt>
                <c:pt idx="8260" formatCode="General">
                  <c:v>-16</c:v>
                </c:pt>
                <c:pt idx="8261" formatCode="General">
                  <c:v>-14.942709338641681</c:v>
                </c:pt>
                <c:pt idx="8262" formatCode="General">
                  <c:v>-18.394706861828571</c:v>
                </c:pt>
                <c:pt idx="8263" formatCode="General">
                  <c:v>-17.769167073567708</c:v>
                </c:pt>
                <c:pt idx="8264" formatCode="General">
                  <c:v>-17.325000762939453</c:v>
                </c:pt>
                <c:pt idx="8265" formatCode="General">
                  <c:v>-17.477592934502496</c:v>
                </c:pt>
                <c:pt idx="8266" formatCode="General">
                  <c:v>-14.599998474121094</c:v>
                </c:pt>
                <c:pt idx="8267" formatCode="General">
                  <c:v>-11.601294849537037</c:v>
                </c:pt>
                <c:pt idx="8268" formatCode="General">
                  <c:v>-11.349998474121094</c:v>
                </c:pt>
                <c:pt idx="8269" formatCode="General">
                  <c:v>-10.126185494138483</c:v>
                </c:pt>
                <c:pt idx="8270" formatCode="General">
                  <c:v>-9.7148525836420987</c:v>
                </c:pt>
                <c:pt idx="8271" formatCode="General">
                  <c:v>-9.5</c:v>
                </c:pt>
                <c:pt idx="8272" formatCode="General">
                  <c:v>-8.7501842590784982</c:v>
                </c:pt>
                <c:pt idx="8273" formatCode="General">
                  <c:v>-8.4117166584106293</c:v>
                </c:pt>
                <c:pt idx="8274" formatCode="General">
                  <c:v>-8.0349807527721921</c:v>
                </c:pt>
                <c:pt idx="8275" formatCode="General">
                  <c:v>-7.6206487377414804</c:v>
                </c:pt>
                <c:pt idx="8276" formatCode="General">
                  <c:v>-11.389913190875138</c:v>
                </c:pt>
                <c:pt idx="8277" formatCode="General">
                  <c:v>-12.674168797621755</c:v>
                </c:pt>
                <c:pt idx="8278" formatCode="General">
                  <c:v>-10.117929180095905</c:v>
                </c:pt>
                <c:pt idx="8279" formatCode="General">
                  <c:v>-10.950000762939453</c:v>
                </c:pt>
                <c:pt idx="8280" formatCode="General">
                  <c:v>-21.371065122109872</c:v>
                </c:pt>
                <c:pt idx="8281" formatCode="General">
                  <c:v>-24.159601660960238</c:v>
                </c:pt>
                <c:pt idx="8282" formatCode="General">
                  <c:v>-24.319546831733859</c:v>
                </c:pt>
                <c:pt idx="8283" formatCode="General">
                  <c:v>-25.584868564940336</c:v>
                </c:pt>
                <c:pt idx="8284" formatCode="General">
                  <c:v>-24.965312502388851</c:v>
                </c:pt>
                <c:pt idx="8285" formatCode="General">
                  <c:v>-23.877314779493545</c:v>
                </c:pt>
                <c:pt idx="8286" formatCode="General">
                  <c:v>-21.849123185141046</c:v>
                </c:pt>
                <c:pt idx="8287" formatCode="General">
                  <c:v>-17.188034340711603</c:v>
                </c:pt>
                <c:pt idx="8288" formatCode="General">
                  <c:v>-14.73911880792356</c:v>
                </c:pt>
                <c:pt idx="8289" formatCode="General">
                  <c:v>-13.092279882598342</c:v>
                </c:pt>
                <c:pt idx="8290" formatCode="General">
                  <c:v>-11.279639674029236</c:v>
                </c:pt>
                <c:pt idx="8291" formatCode="General">
                  <c:v>-12.424999237060547</c:v>
                </c:pt>
                <c:pt idx="8292" formatCode="General">
                  <c:v>-13.295938264133879</c:v>
                </c:pt>
                <c:pt idx="8293" formatCode="General">
                  <c:v>-8.717869497228552</c:v>
                </c:pt>
                <c:pt idx="8294" formatCode="General">
                  <c:v>-8.4333629040292184</c:v>
                </c:pt>
                <c:pt idx="8295" formatCode="General">
                  <c:v>-5.645738591628251</c:v>
                </c:pt>
                <c:pt idx="8296" formatCode="General">
                  <c:v>-4.0954090040557238</c:v>
                </c:pt>
                <c:pt idx="8297" formatCode="General">
                  <c:v>-3.7465789125676743</c:v>
                </c:pt>
                <c:pt idx="8298" formatCode="General">
                  <c:v>-3.7200749137184834</c:v>
                </c:pt>
                <c:pt idx="8299" formatCode="General">
                  <c:v>-3.248596485874109</c:v>
                </c:pt>
                <c:pt idx="8300" formatCode="General">
                  <c:v>-3.2750015258789062</c:v>
                </c:pt>
                <c:pt idx="8301" formatCode="General">
                  <c:v>-4.5959127322232156</c:v>
                </c:pt>
                <c:pt idx="8302" formatCode="General">
                  <c:v>-5.7423741028621764</c:v>
                </c:pt>
                <c:pt idx="8303" formatCode="General">
                  <c:v>-4.3765686334348191</c:v>
                </c:pt>
                <c:pt idx="8304" formatCode="General">
                  <c:v>-5.7413260012256853</c:v>
                </c:pt>
                <c:pt idx="8305" formatCode="General">
                  <c:v>-4.6096928654884808</c:v>
                </c:pt>
                <c:pt idx="8306" formatCode="General">
                  <c:v>-4.5664817244918261</c:v>
                </c:pt>
                <c:pt idx="8307" formatCode="General">
                  <c:v>-12.958317788379766</c:v>
                </c:pt>
                <c:pt idx="8308" formatCode="General">
                  <c:v>-9.7909248917191114</c:v>
                </c:pt>
                <c:pt idx="8309" formatCode="General">
                  <c:v>-7.4307562789514741</c:v>
                </c:pt>
                <c:pt idx="8310" formatCode="General">
                  <c:v>-8.1349080121075659</c:v>
                </c:pt>
                <c:pt idx="8311" formatCode="General">
                  <c:v>-7.6713880892153137</c:v>
                </c:pt>
                <c:pt idx="8312" formatCode="General">
                  <c:v>-7.7939479235615678</c:v>
                </c:pt>
                <c:pt idx="8313" formatCode="General">
                  <c:v>-8.4685200443974242</c:v>
                </c:pt>
                <c:pt idx="8314" formatCode="General">
                  <c:v>-9.2379388791576105</c:v>
                </c:pt>
                <c:pt idx="8315" formatCode="General">
                  <c:v>-9.0744911941274484</c:v>
                </c:pt>
                <c:pt idx="8316" formatCode="General">
                  <c:v>-9.7750015258789062</c:v>
                </c:pt>
                <c:pt idx="8317" formatCode="General">
                  <c:v>-9.2545466237253962</c:v>
                </c:pt>
                <c:pt idx="8318" formatCode="General">
                  <c:v>-11.536693132553548</c:v>
                </c:pt>
                <c:pt idx="8319" formatCode="General">
                  <c:v>-12.849561403508773</c:v>
                </c:pt>
                <c:pt idx="8320" formatCode="General">
                  <c:v>-11.81958485921224</c:v>
                </c:pt>
                <c:pt idx="8321" formatCode="General">
                  <c:v>-10.167223047327113</c:v>
                </c:pt>
                <c:pt idx="8322" formatCode="General">
                  <c:v>-11.674999237060547</c:v>
                </c:pt>
                <c:pt idx="8323" formatCode="General">
                  <c:v>-12.450000762939453</c:v>
                </c:pt>
                <c:pt idx="8324" formatCode="General">
                  <c:v>-13.359709862036947</c:v>
                </c:pt>
                <c:pt idx="8325" formatCode="General">
                  <c:v>-16.293498483399723</c:v>
                </c:pt>
                <c:pt idx="8326" formatCode="General">
                  <c:v>-17.467376328219768</c:v>
                </c:pt>
                <c:pt idx="8327" formatCode="General">
                  <c:v>-17.690361037879541</c:v>
                </c:pt>
                <c:pt idx="8328" formatCode="General">
                  <c:v>-22.895361470379946</c:v>
                </c:pt>
                <c:pt idx="8329" formatCode="General">
                  <c:v>-24.54657823663009</c:v>
                </c:pt>
                <c:pt idx="8330" formatCode="General">
                  <c:v>-20.957777070244923</c:v>
                </c:pt>
                <c:pt idx="8331" formatCode="General">
                  <c:v>-20.08223636605965</c:v>
                </c:pt>
                <c:pt idx="8332" formatCode="General">
                  <c:v>-23.728724999521294</c:v>
                </c:pt>
                <c:pt idx="8333" formatCode="General">
                  <c:v>-24.136456509025731</c:v>
                </c:pt>
                <c:pt idx="8334" formatCode="General">
                  <c:v>-26.850000381469727</c:v>
                </c:pt>
                <c:pt idx="8335" formatCode="General">
                  <c:v>-27.6033327738444</c:v>
                </c:pt>
                <c:pt idx="8336" formatCode="General">
                  <c:v>-28.5</c:v>
                </c:pt>
                <c:pt idx="8337" formatCode="General">
                  <c:v>-27.524736779196221</c:v>
                </c:pt>
                <c:pt idx="8338" formatCode="General">
                  <c:v>-27.115158134688393</c:v>
                </c:pt>
                <c:pt idx="8339" formatCode="General">
                  <c:v>-24.046110810173882</c:v>
                </c:pt>
                <c:pt idx="8340" formatCode="General">
                  <c:v>-24.370925472400806</c:v>
                </c:pt>
                <c:pt idx="8341" formatCode="General">
                  <c:v>-20.769582570393879</c:v>
                </c:pt>
                <c:pt idx="8342" formatCode="General">
                  <c:v>-17.900570321376378</c:v>
                </c:pt>
                <c:pt idx="8343" formatCode="General">
                  <c:v>-13.974998474121094</c:v>
                </c:pt>
                <c:pt idx="8344" formatCode="General">
                  <c:v>-10.866211292823296</c:v>
                </c:pt>
                <c:pt idx="8345" formatCode="General">
                  <c:v>-9.8586113611857105</c:v>
                </c:pt>
                <c:pt idx="8346" formatCode="General">
                  <c:v>-8.0922218887894246</c:v>
                </c:pt>
                <c:pt idx="8347" formatCode="General">
                  <c:v>-7.6646236546611615</c:v>
                </c:pt>
                <c:pt idx="8348" formatCode="General">
                  <c:v>-8.3051862504747174</c:v>
                </c:pt>
                <c:pt idx="8349" formatCode="General">
                  <c:v>-8.6500015258789062</c:v>
                </c:pt>
                <c:pt idx="8350" formatCode="General">
                  <c:v>-6.7625234172974702</c:v>
                </c:pt>
                <c:pt idx="8351" formatCode="General">
                  <c:v>-3.4383086876155269</c:v>
                </c:pt>
                <c:pt idx="8352" formatCode="General">
                  <c:v>-1.2630042962977848</c:v>
                </c:pt>
                <c:pt idx="8353" formatCode="General">
                  <c:v>-1.0499992370605469</c:v>
                </c:pt>
                <c:pt idx="8354" formatCode="General">
                  <c:v>-1.2331934187147353</c:v>
                </c:pt>
                <c:pt idx="8355" formatCode="General">
                  <c:v>-0.88268148642463462</c:v>
                </c:pt>
                <c:pt idx="8356" formatCode="General">
                  <c:v>-2.0247378894021515</c:v>
                </c:pt>
                <c:pt idx="8357" formatCode="General">
                  <c:v>-0.89818947002612448</c:v>
                </c:pt>
                <c:pt idx="8358" formatCode="General">
                  <c:v>-0.51235467722897543</c:v>
                </c:pt>
                <c:pt idx="8359" formatCode="General">
                  <c:v>-0.52500152587890625</c:v>
                </c:pt>
                <c:pt idx="8360" formatCode="General">
                  <c:v>-1.3710830942789713</c:v>
                </c:pt>
                <c:pt idx="8361" formatCode="General">
                  <c:v>-2.4575913323296441</c:v>
                </c:pt>
                <c:pt idx="8362" formatCode="General">
                  <c:v>-3.0623677839312635</c:v>
                </c:pt>
                <c:pt idx="8363" formatCode="General">
                  <c:v>-6.3342577333803529</c:v>
                </c:pt>
                <c:pt idx="8364" formatCode="General">
                  <c:v>-9.7040738988805693</c:v>
                </c:pt>
                <c:pt idx="8365" formatCode="General">
                  <c:v>-8.2812860880233004</c:v>
                </c:pt>
                <c:pt idx="8366" formatCode="General">
                  <c:v>-6.0954637739393442</c:v>
                </c:pt>
                <c:pt idx="8367" formatCode="General">
                  <c:v>-3.8270358615451388</c:v>
                </c:pt>
                <c:pt idx="8368" formatCode="General">
                  <c:v>-3.875</c:v>
                </c:pt>
                <c:pt idx="8369" formatCode="General">
                  <c:v>-4.1345595864688649</c:v>
                </c:pt>
                <c:pt idx="8370" formatCode="General">
                  <c:v>-4.0612041450993193</c:v>
                </c:pt>
                <c:pt idx="8371" formatCode="General">
                  <c:v>-4.0750007629394531</c:v>
                </c:pt>
                <c:pt idx="8372" formatCode="General">
                  <c:v>-3.3813753890991212</c:v>
                </c:pt>
                <c:pt idx="8373" formatCode="General">
                  <c:v>-2.5250015258789062</c:v>
                </c:pt>
                <c:pt idx="8374" formatCode="General">
                  <c:v>-2.7754169252183702</c:v>
                </c:pt>
                <c:pt idx="8375" formatCode="General">
                  <c:v>-2.2249984741210938</c:v>
                </c:pt>
                <c:pt idx="8376" formatCode="General">
                  <c:v>-2.4500007629394531</c:v>
                </c:pt>
                <c:pt idx="8377" formatCode="General">
                  <c:v>-3.0037228505790963</c:v>
                </c:pt>
                <c:pt idx="8378" formatCode="General">
                  <c:v>-4.6657777509227616</c:v>
                </c:pt>
                <c:pt idx="8379" formatCode="General">
                  <c:v>-9.2977068074544267</c:v>
                </c:pt>
                <c:pt idx="8380" formatCode="General">
                  <c:v>-12.507024056369408</c:v>
                </c:pt>
                <c:pt idx="8381" formatCode="General">
                  <c:v>-16.662293524045822</c:v>
                </c:pt>
                <c:pt idx="8382" formatCode="General">
                  <c:v>-19.95999959309896</c:v>
                </c:pt>
                <c:pt idx="8383" formatCode="General">
                  <c:v>-19.94026332654451</c:v>
                </c:pt>
                <c:pt idx="8384" formatCode="General">
                  <c:v>-21.282762657968622</c:v>
                </c:pt>
                <c:pt idx="8385" formatCode="General">
                  <c:v>-20.053420498496607</c:v>
                </c:pt>
                <c:pt idx="8386" formatCode="General">
                  <c:v>-21.5</c:v>
                </c:pt>
                <c:pt idx="8387" formatCode="General">
                  <c:v>-21.117698817508717</c:v>
                </c:pt>
                <c:pt idx="8388" formatCode="General">
                  <c:v>-20.432583120237826</c:v>
                </c:pt>
                <c:pt idx="8389" formatCode="General">
                  <c:v>-20.323241463413947</c:v>
                </c:pt>
                <c:pt idx="8390" formatCode="General">
                  <c:v>-19.394264901853074</c:v>
                </c:pt>
                <c:pt idx="8391" formatCode="General">
                  <c:v>-17.563679136322079</c:v>
                </c:pt>
                <c:pt idx="8392" formatCode="General">
                  <c:v>-15.944210935893812</c:v>
                </c:pt>
                <c:pt idx="8393" formatCode="General">
                  <c:v>-14.518236407111672</c:v>
                </c:pt>
                <c:pt idx="8394" formatCode="General">
                  <c:v>-19.288961555608349</c:v>
                </c:pt>
                <c:pt idx="8395" formatCode="General">
                  <c:v>-24.084010637181084</c:v>
                </c:pt>
                <c:pt idx="8396" formatCode="General">
                  <c:v>-24.277911656885625</c:v>
                </c:pt>
                <c:pt idx="8397" formatCode="General">
                  <c:v>-26.792360348171659</c:v>
                </c:pt>
                <c:pt idx="8398" formatCode="General">
                  <c:v>-28.100000381469727</c:v>
                </c:pt>
                <c:pt idx="8399" formatCode="General">
                  <c:v>-25.835273585907402</c:v>
                </c:pt>
                <c:pt idx="8400" formatCode="General">
                  <c:v>-24.125278049045139</c:v>
                </c:pt>
                <c:pt idx="8401" formatCode="General">
                  <c:v>-22.368420289692125</c:v>
                </c:pt>
                <c:pt idx="8402" formatCode="General">
                  <c:v>-18.867647440293258</c:v>
                </c:pt>
                <c:pt idx="8403" formatCode="General">
                  <c:v>-15.622647094726563</c:v>
                </c:pt>
                <c:pt idx="8404" formatCode="General">
                  <c:v>-14.190943254340379</c:v>
                </c:pt>
                <c:pt idx="8405" formatCode="General">
                  <c:v>-11.821990740740741</c:v>
                </c:pt>
                <c:pt idx="8406" formatCode="General">
                  <c:v>-9.4030570348103844</c:v>
                </c:pt>
                <c:pt idx="8407" formatCode="General">
                  <c:v>-6.6055802611768346</c:v>
                </c:pt>
                <c:pt idx="8408" formatCode="General">
                  <c:v>-6.804443613688151</c:v>
                </c:pt>
                <c:pt idx="8409" formatCode="General">
                  <c:v>-6.0749520919318547</c:v>
                </c:pt>
                <c:pt idx="8410" formatCode="General">
                  <c:v>-4.7080839321357715</c:v>
                </c:pt>
                <c:pt idx="8411" formatCode="General">
                  <c:v>-4.5110333871924944</c:v>
                </c:pt>
                <c:pt idx="8412" formatCode="General">
                  <c:v>-3.875</c:v>
                </c:pt>
                <c:pt idx="8413" formatCode="General">
                  <c:v>-3.6093923938251056</c:v>
                </c:pt>
                <c:pt idx="8414" formatCode="General">
                  <c:v>-3.4629417419433595</c:v>
                </c:pt>
                <c:pt idx="8415" formatCode="General">
                  <c:v>-4.2480590312626356</c:v>
                </c:pt>
                <c:pt idx="8416" formatCode="General">
                  <c:v>-4.4825912404943393</c:v>
                </c:pt>
                <c:pt idx="8417" formatCode="General">
                  <c:v>-3.8520533940563464</c:v>
                </c:pt>
                <c:pt idx="8418" formatCode="General">
                  <c:v>-6.7453590900801945</c:v>
                </c:pt>
                <c:pt idx="8419" formatCode="General">
                  <c:v>-7.0911268280085711</c:v>
                </c:pt>
                <c:pt idx="8420" formatCode="General">
                  <c:v>-10.750325438264129</c:v>
                </c:pt>
                <c:pt idx="8421" formatCode="General">
                  <c:v>-11.085235796829519</c:v>
                </c:pt>
                <c:pt idx="8422" formatCode="General">
                  <c:v>-12.729482752999184</c:v>
                </c:pt>
                <c:pt idx="8423" formatCode="General">
                  <c:v>-12.410028438978699</c:v>
                </c:pt>
                <c:pt idx="8424" formatCode="General">
                  <c:v>-11.997186523330232</c:v>
                </c:pt>
                <c:pt idx="8425" formatCode="General">
                  <c:v>-13.118054029676649</c:v>
                </c:pt>
                <c:pt idx="8426" formatCode="General">
                  <c:v>-13.245129820588348</c:v>
                </c:pt>
                <c:pt idx="8427" formatCode="General">
                  <c:v>-14.31786304346943</c:v>
                </c:pt>
                <c:pt idx="8428" formatCode="General">
                  <c:v>-14.161501350402832</c:v>
                </c:pt>
                <c:pt idx="8429" formatCode="General">
                  <c:v>-13.825000762939453</c:v>
                </c:pt>
                <c:pt idx="8430" formatCode="General">
                  <c:v>-14.034474824604235</c:v>
                </c:pt>
                <c:pt idx="8431" formatCode="General">
                  <c:v>-14.5</c:v>
                </c:pt>
                <c:pt idx="8432" formatCode="General">
                  <c:v>-12.241499099731445</c:v>
                </c:pt>
                <c:pt idx="8433" formatCode="General">
                  <c:v>-15.505833307902018</c:v>
                </c:pt>
                <c:pt idx="8434" formatCode="General">
                  <c:v>-12.299999237060547</c:v>
                </c:pt>
                <c:pt idx="8435" formatCode="General">
                  <c:v>-11.489760408778201</c:v>
                </c:pt>
                <c:pt idx="8436" formatCode="General">
                  <c:v>-6.8510511699475742</c:v>
                </c:pt>
                <c:pt idx="8437" formatCode="General">
                  <c:v>-11.254999542236328</c:v>
                </c:pt>
                <c:pt idx="8438" formatCode="General">
                  <c:v>-13.651109780205621</c:v>
                </c:pt>
                <c:pt idx="8439" formatCode="General">
                  <c:v>-15.795749741869802</c:v>
                </c:pt>
                <c:pt idx="8440" formatCode="General">
                  <c:v>-14.249473692241468</c:v>
                </c:pt>
                <c:pt idx="8441" formatCode="General">
                  <c:v>-12.469860928339363</c:v>
                </c:pt>
                <c:pt idx="8442" formatCode="General">
                  <c:v>-9.3391906279753361</c:v>
                </c:pt>
                <c:pt idx="8443" formatCode="General">
                  <c:v>-6.085851062580236</c:v>
                </c:pt>
                <c:pt idx="8444" formatCode="General">
                  <c:v>-6.9000015258789062</c:v>
                </c:pt>
                <c:pt idx="8445" formatCode="General">
                  <c:v>-6.4470006942749025</c:v>
                </c:pt>
                <c:pt idx="8446" formatCode="General">
                  <c:v>-6.0649825768227741</c:v>
                </c:pt>
                <c:pt idx="8447" formatCode="General">
                  <c:v>-3.875</c:v>
                </c:pt>
                <c:pt idx="8448" formatCode="General">
                  <c:v>-5.1479606628417969</c:v>
                </c:pt>
                <c:pt idx="8449" formatCode="General">
                  <c:v>-4.8314712524414061</c:v>
                </c:pt>
                <c:pt idx="8450" formatCode="General">
                  <c:v>-5.3265824611241452</c:v>
                </c:pt>
                <c:pt idx="8451" formatCode="General">
                  <c:v>-8.6234690537036904</c:v>
                </c:pt>
                <c:pt idx="8452" formatCode="General">
                  <c:v>-9.9493057053543055</c:v>
                </c:pt>
                <c:pt idx="8453" formatCode="General">
                  <c:v>-9.5342970249004324</c:v>
                </c:pt>
                <c:pt idx="8454" formatCode="General">
                  <c:v>-8.7046849351645843</c:v>
                </c:pt>
                <c:pt idx="8455" formatCode="General">
                  <c:v>-11.900001525878906</c:v>
                </c:pt>
                <c:pt idx="8456" formatCode="General">
                  <c:v>-10.549999237060547</c:v>
                </c:pt>
                <c:pt idx="8457" formatCode="General">
                  <c:v>-9.9088896686127264</c:v>
                </c:pt>
                <c:pt idx="8458" formatCode="General">
                  <c:v>-10.902006145559412</c:v>
                </c:pt>
                <c:pt idx="8459" formatCode="General">
                  <c:v>-10.924999237060547</c:v>
                </c:pt>
                <c:pt idx="8460" formatCode="General">
                  <c:v>-11.132792683390829</c:v>
                </c:pt>
                <c:pt idx="8461" formatCode="General">
                  <c:v>-10.356677577314217</c:v>
                </c:pt>
                <c:pt idx="8462" formatCode="General">
                  <c:v>-13.902632341886822</c:v>
                </c:pt>
                <c:pt idx="8463" formatCode="General">
                  <c:v>-17.104211706864206</c:v>
                </c:pt>
                <c:pt idx="8464" formatCode="General">
                  <c:v>-16.921665954589844</c:v>
                </c:pt>
                <c:pt idx="8465" formatCode="General">
                  <c:v>-17.087223476833767</c:v>
                </c:pt>
                <c:pt idx="8466" formatCode="General">
                  <c:v>-17.000882406795725</c:v>
                </c:pt>
                <c:pt idx="8467" formatCode="General">
                  <c:v>-18.146764373779298</c:v>
                </c:pt>
                <c:pt idx="8468" formatCode="General">
                  <c:v>-15.942907510413388</c:v>
                </c:pt>
                <c:pt idx="8469" formatCode="General">
                  <c:v>-19.040832583109538</c:v>
                </c:pt>
                <c:pt idx="8470" formatCode="General">
                  <c:v>-19.679759704251385</c:v>
                </c:pt>
                <c:pt idx="8471" formatCode="General">
                  <c:v>-16.766841005024158</c:v>
                </c:pt>
                <c:pt idx="8472" formatCode="General">
                  <c:v>-20.749255282240032</c:v>
                </c:pt>
                <c:pt idx="8473" formatCode="General">
                  <c:v>-21.71981620118153</c:v>
                </c:pt>
                <c:pt idx="8474" formatCode="General">
                  <c:v>-24.735555055406358</c:v>
                </c:pt>
                <c:pt idx="8475" formatCode="General">
                  <c:v>-26.779885722297145</c:v>
                </c:pt>
                <c:pt idx="8476" formatCode="General">
                  <c:v>-24.554736127351461</c:v>
                </c:pt>
                <c:pt idx="8477" formatCode="General">
                  <c:v>-22.916026390852632</c:v>
                </c:pt>
                <c:pt idx="8478" formatCode="General">
                  <c:v>-25.027396842224956</c:v>
                </c:pt>
                <c:pt idx="8479" formatCode="General">
                  <c:v>-26.45825075149536</c:v>
                </c:pt>
                <c:pt idx="8480" formatCode="General">
                  <c:v>-26.78849983215332</c:v>
                </c:pt>
                <c:pt idx="8481" formatCode="General">
                  <c:v>-26.14210564462762</c:v>
                </c:pt>
                <c:pt idx="8482" formatCode="General">
                  <c:v>-26.455284484445233</c:v>
                </c:pt>
                <c:pt idx="8483" formatCode="General">
                  <c:v>-22.752221722073024</c:v>
                </c:pt>
                <c:pt idx="8484" formatCode="General">
                  <c:v>-25.385833168029784</c:v>
                </c:pt>
                <c:pt idx="8485" formatCode="General">
                  <c:v>-26.508157770257249</c:v>
                </c:pt>
                <c:pt idx="8486" formatCode="General">
                  <c:v>-26.225277709960938</c:v>
                </c:pt>
                <c:pt idx="8487" formatCode="General">
                  <c:v>-27.610555267333986</c:v>
                </c:pt>
                <c:pt idx="8488" formatCode="General">
                  <c:v>-28.375</c:v>
                </c:pt>
                <c:pt idx="8489" formatCode="General">
                  <c:v>-22.766579116018196</c:v>
                </c:pt>
                <c:pt idx="8490" formatCode="General">
                  <c:v>-21.814166386922199</c:v>
                </c:pt>
                <c:pt idx="8491" formatCode="General">
                  <c:v>-20.704999351501463</c:v>
                </c:pt>
                <c:pt idx="8492" formatCode="General">
                  <c:v>-18.700789762798109</c:v>
                </c:pt>
                <c:pt idx="8493" formatCode="General">
                  <c:v>-18.698334058125813</c:v>
                </c:pt>
                <c:pt idx="8494" formatCode="General">
                  <c:v>-17.902106756913035</c:v>
                </c:pt>
                <c:pt idx="8495" formatCode="General">
                  <c:v>-14.200000762939453</c:v>
                </c:pt>
                <c:pt idx="8496" formatCode="General">
                  <c:v>-13.568332290649414</c:v>
                </c:pt>
                <c:pt idx="8497" formatCode="General">
                  <c:v>-15.989499359130859</c:v>
                </c:pt>
                <c:pt idx="8498" formatCode="General">
                  <c:v>-16.950526388067949</c:v>
                </c:pt>
                <c:pt idx="8499" formatCode="General">
                  <c:v>-17.650001525878906</c:v>
                </c:pt>
                <c:pt idx="8500" formatCode="General">
                  <c:v>-16.791665903727214</c:v>
                </c:pt>
                <c:pt idx="8501" formatCode="General">
                  <c:v>-14.241665903727213</c:v>
                </c:pt>
                <c:pt idx="8502" formatCode="General">
                  <c:v>-14.119999694824219</c:v>
                </c:pt>
                <c:pt idx="8503" formatCode="General">
                  <c:v>-16.625</c:v>
                </c:pt>
                <c:pt idx="8504" formatCode="General">
                  <c:v>-18.012999629974367</c:v>
                </c:pt>
                <c:pt idx="8505" formatCode="General">
                  <c:v>-17.455834155612521</c:v>
                </c:pt>
                <c:pt idx="8506" formatCode="General">
                  <c:v>-17.339445241292317</c:v>
                </c:pt>
                <c:pt idx="8507" formatCode="General">
                  <c:v>-15.248157902767783</c:v>
                </c:pt>
                <c:pt idx="8508" formatCode="General">
                  <c:v>-16.25289491352282</c:v>
                </c:pt>
                <c:pt idx="8509" formatCode="General">
                  <c:v>-17.152632341886822</c:v>
                </c:pt>
                <c:pt idx="8510" formatCode="General">
                  <c:v>-17.288999404907226</c:v>
                </c:pt>
                <c:pt idx="8511" formatCode="General">
                  <c:v>-17.041471862792967</c:v>
                </c:pt>
                <c:pt idx="8512" formatCode="General">
                  <c:v>-16.902999572753906</c:v>
                </c:pt>
                <c:pt idx="8513" formatCode="General">
                  <c:v>-11.149446963382516</c:v>
                </c:pt>
                <c:pt idx="8514" formatCode="General">
                  <c:v>-7.9997233072916663</c:v>
                </c:pt>
                <c:pt idx="8515" formatCode="General">
                  <c:v>-7.1858743476867675</c:v>
                </c:pt>
                <c:pt idx="8516" formatCode="General">
                  <c:v>-11.37552654868678</c:v>
                </c:pt>
                <c:pt idx="8517" formatCode="General">
                  <c:v>-16.075615867789054</c:v>
                </c:pt>
                <c:pt idx="8518" formatCode="General">
                  <c:v>-19.662500762939452</c:v>
                </c:pt>
                <c:pt idx="8519" formatCode="General">
                  <c:v>-14.153883167203386</c:v>
                </c:pt>
                <c:pt idx="8520" formatCode="General">
                  <c:v>-12.248140928563306</c:v>
                </c:pt>
                <c:pt idx="8521" formatCode="General">
                  <c:v>-10.218332078721788</c:v>
                </c:pt>
                <c:pt idx="8522" formatCode="General">
                  <c:v>-6.4924984741210938</c:v>
                </c:pt>
                <c:pt idx="8523" formatCode="General">
                  <c:v>-2.2204615063137476</c:v>
                </c:pt>
                <c:pt idx="8524" formatCode="General">
                  <c:v>-1.8176318921540913</c:v>
                </c:pt>
                <c:pt idx="8525" formatCode="General">
                  <c:v>-3.9722406216970465</c:v>
                </c:pt>
                <c:pt idx="8526" formatCode="General">
                  <c:v>-6.7958816528320316</c:v>
                </c:pt>
                <c:pt idx="8527" formatCode="General">
                  <c:v>-14.568714769402185</c:v>
                </c:pt>
                <c:pt idx="8528" formatCode="General">
                  <c:v>-16.700294404871322</c:v>
                </c:pt>
                <c:pt idx="8529" formatCode="General">
                  <c:v>-16.038867511643108</c:v>
                </c:pt>
                <c:pt idx="8530" formatCode="General">
                  <c:v>-16.542864650853254</c:v>
                </c:pt>
                <c:pt idx="8531" formatCode="General">
                  <c:v>-16.656459397765754</c:v>
                </c:pt>
                <c:pt idx="8532" formatCode="General">
                  <c:v>-17.674071213037301</c:v>
                </c:pt>
                <c:pt idx="8533" formatCode="General">
                  <c:v>-22.875</c:v>
                </c:pt>
                <c:pt idx="8534" formatCode="General">
                  <c:v>-24.761499404907227</c:v>
                </c:pt>
                <c:pt idx="8535" formatCode="General">
                  <c:v>-27.149999618530273</c:v>
                </c:pt>
                <c:pt idx="8536" formatCode="General">
                  <c:v>-26.265000381469726</c:v>
                </c:pt>
                <c:pt idx="8537" formatCode="General">
                  <c:v>-20.368367331368582</c:v>
                </c:pt>
                <c:pt idx="8538" formatCode="General">
                  <c:v>-20.40224087720177</c:v>
                </c:pt>
                <c:pt idx="8539" formatCode="General">
                  <c:v>-19.298204946434435</c:v>
                </c:pt>
                <c:pt idx="8540" formatCode="General">
                  <c:v>-14.034978125050756</c:v>
                </c:pt>
                <c:pt idx="8541" formatCode="General">
                  <c:v>-9.7666358595194094</c:v>
                </c:pt>
                <c:pt idx="8542" formatCode="General">
                  <c:v>-6.7011772155761715</c:v>
                </c:pt>
                <c:pt idx="8543" formatCode="General">
                  <c:v>-5.6659993743896484</c:v>
                </c:pt>
                <c:pt idx="8544" formatCode="General">
                  <c:v>-5.3424164982924491</c:v>
                </c:pt>
                <c:pt idx="8545" formatCode="General">
                  <c:v>-4.9829245938713536</c:v>
                </c:pt>
                <c:pt idx="8546" formatCode="General">
                  <c:v>-2.966586058853657</c:v>
                </c:pt>
                <c:pt idx="8547" formatCode="General">
                  <c:v>-1.9838714740633303</c:v>
                </c:pt>
                <c:pt idx="8548" formatCode="General">
                  <c:v>-2.0751840799440959</c:v>
                </c:pt>
                <c:pt idx="8549" formatCode="General">
                  <c:v>-2.4500007629394531</c:v>
                </c:pt>
                <c:pt idx="8550" formatCode="General">
                  <c:v>-3.0158342997233074</c:v>
                </c:pt>
                <c:pt idx="8551" formatCode="General">
                  <c:v>-4.3215685333082092</c:v>
                </c:pt>
                <c:pt idx="8552" formatCode="General">
                  <c:v>-4.5505557590060768</c:v>
                </c:pt>
                <c:pt idx="8553" formatCode="General">
                  <c:v>-6.7818845653710218</c:v>
                </c:pt>
                <c:pt idx="8554" formatCode="General">
                  <c:v>-6.6100166602377728</c:v>
                </c:pt>
                <c:pt idx="8555" formatCode="General">
                  <c:v>-14.437893061893485</c:v>
                </c:pt>
                <c:pt idx="8556" formatCode="General">
                  <c:v>-15.467778608534072</c:v>
                </c:pt>
                <c:pt idx="8557" formatCode="General">
                  <c:v>-19.293640446522932</c:v>
                </c:pt>
                <c:pt idx="8558" formatCode="General">
                  <c:v>-20.106996767674872</c:v>
                </c:pt>
                <c:pt idx="8559" formatCode="General">
                  <c:v>-22.802777777777777</c:v>
                </c:pt>
                <c:pt idx="8560" formatCode="General">
                  <c:v>-25.606561311732378</c:v>
                </c:pt>
                <c:pt idx="8561" formatCode="General">
                  <c:v>-23.218673427829842</c:v>
                </c:pt>
                <c:pt idx="8562" formatCode="General">
                  <c:v>-23.112171824466952</c:v>
                </c:pt>
                <c:pt idx="8563" formatCode="General">
                  <c:v>-26.291999893188475</c:v>
                </c:pt>
                <c:pt idx="8564" formatCode="General">
                  <c:v>-28.426067005504262</c:v>
                </c:pt>
                <c:pt idx="8565" formatCode="General">
                  <c:v>-28.985575359252476</c:v>
                </c:pt>
                <c:pt idx="8566" formatCode="General">
                  <c:v>-27.256653287406071</c:v>
                </c:pt>
                <c:pt idx="8567" formatCode="General">
                  <c:v>-21.566665903727213</c:v>
                </c:pt>
                <c:pt idx="8568" formatCode="General">
                  <c:v>-22.499737388209294</c:v>
                </c:pt>
                <c:pt idx="8569" formatCode="General">
                  <c:v>-25.522099412807471</c:v>
                </c:pt>
                <c:pt idx="8570" formatCode="General">
                  <c:v>-26.663172210523502</c:v>
                </c:pt>
                <c:pt idx="8571" formatCode="General">
                  <c:v>-25.023948846472958</c:v>
                </c:pt>
                <c:pt idx="8572" formatCode="General">
                  <c:v>-27.465000534057616</c:v>
                </c:pt>
                <c:pt idx="8573" formatCode="General">
                  <c:v>-18.239938015259003</c:v>
                </c:pt>
                <c:pt idx="8574" formatCode="General">
                  <c:v>-18.289188332753639</c:v>
                </c:pt>
                <c:pt idx="8575" formatCode="General">
                  <c:v>-26.468056318495009</c:v>
                </c:pt>
                <c:pt idx="8576" formatCode="General">
                  <c:v>-29.969000473022462</c:v>
                </c:pt>
                <c:pt idx="8577" formatCode="General">
                  <c:v>-30.800788758930405</c:v>
                </c:pt>
                <c:pt idx="8578" formatCode="General">
                  <c:v>-27.671111806233725</c:v>
                </c:pt>
                <c:pt idx="8579" formatCode="General">
                  <c:v>-22.140539692897423</c:v>
                </c:pt>
                <c:pt idx="8580" formatCode="General">
                  <c:v>-22.41999969482422</c:v>
                </c:pt>
                <c:pt idx="8581" formatCode="General">
                  <c:v>-17.279657018624626</c:v>
                </c:pt>
                <c:pt idx="8582" formatCode="General">
                  <c:v>-8.8071384207036143</c:v>
                </c:pt>
                <c:pt idx="8583" formatCode="General">
                  <c:v>-5.3070010375976562</c:v>
                </c:pt>
                <c:pt idx="8584" formatCode="General">
                  <c:v>-6.637105078446238</c:v>
                </c:pt>
                <c:pt idx="8585" formatCode="General">
                  <c:v>-7.9727781083848743</c:v>
                </c:pt>
                <c:pt idx="8586" formatCode="General">
                  <c:v>-11.094000473022462</c:v>
                </c:pt>
                <c:pt idx="8587" formatCode="General">
                  <c:v>-12.299999237060547</c:v>
                </c:pt>
                <c:pt idx="8588" formatCode="General">
                  <c:v>-13.926882895822073</c:v>
                </c:pt>
                <c:pt idx="8589" formatCode="General">
                  <c:v>-17.575743479820559</c:v>
                </c:pt>
                <c:pt idx="8590" formatCode="General">
                  <c:v>-17.616818907264875</c:v>
                </c:pt>
                <c:pt idx="8591" formatCode="General">
                  <c:v>-14.935852779749373</c:v>
                </c:pt>
                <c:pt idx="8592" formatCode="General">
                  <c:v>-14.72592808075847</c:v>
                </c:pt>
                <c:pt idx="8593" formatCode="General">
                  <c:v>-15.825000762939453</c:v>
                </c:pt>
                <c:pt idx="8594" formatCode="General">
                  <c:v>-13.62328375425321</c:v>
                </c:pt>
                <c:pt idx="8595" formatCode="General">
                  <c:v>-12.549999237060547</c:v>
                </c:pt>
                <c:pt idx="8596" formatCode="General">
                  <c:v>-11.731387752956815</c:v>
                </c:pt>
                <c:pt idx="8597" formatCode="General">
                  <c:v>-10.52052600258275</c:v>
                </c:pt>
                <c:pt idx="8598" formatCode="General">
                  <c:v>-9.8988885243733726</c:v>
                </c:pt>
                <c:pt idx="8599" formatCode="General">
                  <c:v>-10.018236407111672</c:v>
                </c:pt>
                <c:pt idx="8600" formatCode="General">
                  <c:v>-12.153814811037298</c:v>
                </c:pt>
                <c:pt idx="8601" formatCode="General">
                  <c:v>-12.539145694371721</c:v>
                </c:pt>
                <c:pt idx="8602" formatCode="General">
                  <c:v>-11.1076715367118</c:v>
                </c:pt>
                <c:pt idx="8603" formatCode="General">
                  <c:v>-8.9688544493726354</c:v>
                </c:pt>
                <c:pt idx="8604" formatCode="General">
                  <c:v>-9.353956807454427</c:v>
                </c:pt>
                <c:pt idx="8605" formatCode="General">
                  <c:v>-10.391316102680406</c:v>
                </c:pt>
                <c:pt idx="8606" formatCode="General">
                  <c:v>-12.150277667575413</c:v>
                </c:pt>
                <c:pt idx="8607" formatCode="General">
                  <c:v>-13.456700299959467</c:v>
                </c:pt>
                <c:pt idx="8608" formatCode="General">
                  <c:v>-12.571667353312174</c:v>
                </c:pt>
                <c:pt idx="8609" formatCode="General">
                  <c:v>-11.260238526785102</c:v>
                </c:pt>
                <c:pt idx="8610" formatCode="General">
                  <c:v>-12.448000717163087</c:v>
                </c:pt>
                <c:pt idx="8611" formatCode="General">
                  <c:v>-14.937352303897633</c:v>
                </c:pt>
                <c:pt idx="8612" formatCode="General">
                  <c:v>-15.948051898510425</c:v>
                </c:pt>
                <c:pt idx="8613" formatCode="General">
                  <c:v>-19.004473615947521</c:v>
                </c:pt>
                <c:pt idx="8614" formatCode="General">
                  <c:v>-15.75</c:v>
                </c:pt>
                <c:pt idx="8615" formatCode="General">
                  <c:v>-13.418610933091905</c:v>
                </c:pt>
                <c:pt idx="8616" formatCode="General">
                  <c:v>-14.564084262847901</c:v>
                </c:pt>
                <c:pt idx="8617" formatCode="General">
                  <c:v>-18.326667404174806</c:v>
                </c:pt>
                <c:pt idx="8618" formatCode="General">
                  <c:v>-17.75555631849501</c:v>
                </c:pt>
                <c:pt idx="8619" formatCode="General">
                  <c:v>-15.442000885009765</c:v>
                </c:pt>
                <c:pt idx="8620" formatCode="General">
                  <c:v>-13.476322465213544</c:v>
                </c:pt>
                <c:pt idx="8621" formatCode="General">
                  <c:v>-10.368852879776311</c:v>
                </c:pt>
                <c:pt idx="8622" formatCode="General">
                  <c:v>-10.361248474121094</c:v>
                </c:pt>
                <c:pt idx="8623" formatCode="General">
                  <c:v>-19.728947368421053</c:v>
                </c:pt>
                <c:pt idx="8624" formatCode="General">
                  <c:v>-23.100000381469727</c:v>
                </c:pt>
                <c:pt idx="8625" formatCode="General">
                  <c:v>-23.526176901424634</c:v>
                </c:pt>
                <c:pt idx="8626" formatCode="General">
                  <c:v>-21.927221976386175</c:v>
                </c:pt>
                <c:pt idx="8627" formatCode="General">
                  <c:v>-16.210812850925425</c:v>
                </c:pt>
                <c:pt idx="8628" formatCode="General">
                  <c:v>-15.985000356038411</c:v>
                </c:pt>
                <c:pt idx="8629" formatCode="General">
                  <c:v>-18.249167817446118</c:v>
                </c:pt>
                <c:pt idx="8630" formatCode="General">
                  <c:v>-13.655878505000361</c:v>
                </c:pt>
                <c:pt idx="8631" formatCode="General">
                  <c:v>-7.7553817593321508</c:v>
                </c:pt>
                <c:pt idx="8632" formatCode="General">
                  <c:v>-1.7034215023643091</c:v>
                </c:pt>
                <c:pt idx="8633" formatCode="General">
                  <c:v>-0.88100036621093747</c:v>
                </c:pt>
                <c:pt idx="8634" formatCode="General">
                  <c:v>-0.61859886721467705</c:v>
                </c:pt>
                <c:pt idx="8635" formatCode="General">
                  <c:v>0</c:v>
                </c:pt>
                <c:pt idx="8636" formatCode="General">
                  <c:v>0.19667338796111439</c:v>
                </c:pt>
                <c:pt idx="8637" formatCode="General">
                  <c:v>-3.7620001220703125</c:v>
                </c:pt>
                <c:pt idx="8638" formatCode="General">
                  <c:v>-5.0439808615966317</c:v>
                </c:pt>
                <c:pt idx="8639" formatCode="General">
                  <c:v>-3.3275007883707683</c:v>
                </c:pt>
                <c:pt idx="8640" formatCode="General">
                  <c:v>-1.1183345370822482</c:v>
                </c:pt>
                <c:pt idx="8641" formatCode="General">
                  <c:v>-5.073643198364044</c:v>
                </c:pt>
                <c:pt idx="8642" formatCode="General">
                  <c:v>-6.7700014750162758</c:v>
                </c:pt>
                <c:pt idx="8643" formatCode="General">
                  <c:v>-8.7241652170817066</c:v>
                </c:pt>
                <c:pt idx="8644" formatCode="General">
                  <c:v>-5.7035289091222428</c:v>
                </c:pt>
                <c:pt idx="8645" formatCode="General">
                  <c:v>-1.6455002212524414</c:v>
                </c:pt>
                <c:pt idx="8646" formatCode="General">
                  <c:v>-0.82500076293945313</c:v>
                </c:pt>
                <c:pt idx="8647" formatCode="General">
                  <c:v>-2.1651102936862796</c:v>
                </c:pt>
                <c:pt idx="8648" formatCode="General">
                  <c:v>-1.5032347011037324</c:v>
                </c:pt>
                <c:pt idx="8649" formatCode="General">
                  <c:v>0.17979368444991439</c:v>
                </c:pt>
                <c:pt idx="8650" formatCode="General">
                  <c:v>0.16815723619962994</c:v>
                </c:pt>
                <c:pt idx="8651" formatCode="General">
                  <c:v>0.77500152587890625</c:v>
                </c:pt>
                <c:pt idx="8652" formatCode="General">
                  <c:v>0.75</c:v>
                </c:pt>
                <c:pt idx="8653" formatCode="General">
                  <c:v>-0.82166722615559895</c:v>
                </c:pt>
                <c:pt idx="8654" formatCode="General">
                  <c:v>-2.8878077992221765</c:v>
                </c:pt>
                <c:pt idx="8655" formatCode="General">
                  <c:v>-4.5591659545898437</c:v>
                </c:pt>
                <c:pt idx="8656" formatCode="General">
                  <c:v>-5.4473667250543336</c:v>
                </c:pt>
                <c:pt idx="8657" formatCode="General">
                  <c:v>-3.5028998537516132</c:v>
                </c:pt>
                <c:pt idx="8658" formatCode="General">
                  <c:v>-2.6268596910450555</c:v>
                </c:pt>
                <c:pt idx="8659" formatCode="General">
                  <c:v>-6.96265434841699</c:v>
                </c:pt>
                <c:pt idx="8660" formatCode="General">
                  <c:v>-8.2752776675754127</c:v>
                </c:pt>
                <c:pt idx="8661" formatCode="General">
                  <c:v>-9.3234217995091484</c:v>
                </c:pt>
                <c:pt idx="8662" formatCode="General">
                  <c:v>-11.209736472681948</c:v>
                </c:pt>
                <c:pt idx="8663" formatCode="General">
                  <c:v>-7.0251243858783194</c:v>
                </c:pt>
                <c:pt idx="8664" formatCode="General">
                  <c:v>-9.3871878622370293</c:v>
                </c:pt>
                <c:pt idx="8665" formatCode="General">
                  <c:v>-14.826763826258043</c:v>
                </c:pt>
                <c:pt idx="8666" formatCode="General">
                  <c:v>-17.273375553070764</c:v>
                </c:pt>
                <c:pt idx="8667" formatCode="General">
                  <c:v>-20.340068555858036</c:v>
                </c:pt>
                <c:pt idx="8668" formatCode="General">
                  <c:v>-15.701467054930685</c:v>
                </c:pt>
                <c:pt idx="8669" formatCode="General">
                  <c:v>-9.9989462601511097</c:v>
                </c:pt>
                <c:pt idx="8670" formatCode="General">
                  <c:v>-9.7803163444639711</c:v>
                </c:pt>
                <c:pt idx="8671" formatCode="General">
                  <c:v>-14.596103327495621</c:v>
                </c:pt>
                <c:pt idx="8672" formatCode="General">
                  <c:v>-16.670833333333334</c:v>
                </c:pt>
                <c:pt idx="8673" formatCode="General">
                  <c:v>-19.52947379664371</c:v>
                </c:pt>
                <c:pt idx="8674" formatCode="General">
                  <c:v>-15.58499940571032</c:v>
                </c:pt>
                <c:pt idx="8675" formatCode="General">
                  <c:v>-11.015832724394622</c:v>
                </c:pt>
                <c:pt idx="8676" formatCode="General">
                  <c:v>-12.930000559488933</c:v>
                </c:pt>
                <c:pt idx="8677" formatCode="General">
                  <c:v>-16.943149361787018</c:v>
                </c:pt>
                <c:pt idx="8678" formatCode="General">
                  <c:v>-10.266212543829464</c:v>
                </c:pt>
                <c:pt idx="8679" formatCode="General">
                  <c:v>-9.5149269738611579</c:v>
                </c:pt>
                <c:pt idx="8680" formatCode="General">
                  <c:v>-9.476392806129244</c:v>
                </c:pt>
                <c:pt idx="8681" formatCode="General">
                  <c:v>-6.3709997558593754</c:v>
                </c:pt>
                <c:pt idx="8682" formatCode="General">
                  <c:v>-6.7859094324877116</c:v>
                </c:pt>
                <c:pt idx="8683" formatCode="General">
                  <c:v>-7.5457930294268287</c:v>
                </c:pt>
                <c:pt idx="8684" formatCode="General">
                  <c:v>-6.5094268432165912</c:v>
                </c:pt>
                <c:pt idx="8685" formatCode="General">
                  <c:v>-6.32416737874349</c:v>
                </c:pt>
                <c:pt idx="8686" formatCode="General">
                  <c:v>-4.6464989471435549</c:v>
                </c:pt>
                <c:pt idx="8687" formatCode="General">
                  <c:v>-0.40000152587890625</c:v>
                </c:pt>
                <c:pt idx="8688" formatCode="General">
                  <c:v>-4.6536585984406651</c:v>
                </c:pt>
                <c:pt idx="8689" formatCode="General">
                  <c:v>-7.767415735352996</c:v>
                </c:pt>
                <c:pt idx="8690" formatCode="General">
                  <c:v>-10.391914541985322</c:v>
                </c:pt>
                <c:pt idx="8691" formatCode="General">
                  <c:v>-13.099515214326722</c:v>
                </c:pt>
                <c:pt idx="8692" formatCode="General">
                  <c:v>-11.048775220293088</c:v>
                </c:pt>
                <c:pt idx="8693" formatCode="General">
                  <c:v>-11.003757228437369</c:v>
                </c:pt>
                <c:pt idx="8694" formatCode="General">
                  <c:v>-12.511665980021158</c:v>
                </c:pt>
                <c:pt idx="8695" formatCode="General">
                  <c:v>-14.099998474121094</c:v>
                </c:pt>
                <c:pt idx="8696" formatCode="General">
                  <c:v>-14.057823788678204</c:v>
                </c:pt>
                <c:pt idx="8697" formatCode="General">
                  <c:v>-14.374166615804036</c:v>
                </c:pt>
                <c:pt idx="8698" formatCode="General">
                  <c:v>-11.561897878293637</c:v>
                </c:pt>
                <c:pt idx="8699" formatCode="General">
                  <c:v>-9.2765772647893048</c:v>
                </c:pt>
                <c:pt idx="8700" formatCode="General">
                  <c:v>-8.0254839378490779</c:v>
                </c:pt>
                <c:pt idx="8701" formatCode="General">
                  <c:v>-9.5363361646923739</c:v>
                </c:pt>
                <c:pt idx="8702" formatCode="General">
                  <c:v>-10.694920888924139</c:v>
                </c:pt>
                <c:pt idx="8703" formatCode="General">
                  <c:v>-10.796750106811523</c:v>
                </c:pt>
                <c:pt idx="8704" formatCode="General">
                  <c:v>-10.562368413021691</c:v>
                </c:pt>
                <c:pt idx="8705" formatCode="General">
                  <c:v>-10.813147184583876</c:v>
                </c:pt>
                <c:pt idx="8706" formatCode="General">
                  <c:v>-11.365020751953125</c:v>
                </c:pt>
                <c:pt idx="8707" formatCode="General">
                  <c:v>-13.620000457763672</c:v>
                </c:pt>
                <c:pt idx="8708" formatCode="General">
                  <c:v>-15</c:v>
                </c:pt>
                <c:pt idx="8709" formatCode="General">
                  <c:v>-18.893249607086183</c:v>
                </c:pt>
                <c:pt idx="8710" formatCode="General">
                  <c:v>-17.92469327018215</c:v>
                </c:pt>
                <c:pt idx="8711" formatCode="General">
                  <c:v>-12.525972822822755</c:v>
                </c:pt>
                <c:pt idx="8712" formatCode="General">
                  <c:v>-12.421820616302192</c:v>
                </c:pt>
                <c:pt idx="8713" formatCode="General">
                  <c:v>-17.045001220703124</c:v>
                </c:pt>
                <c:pt idx="8714" formatCode="General">
                  <c:v>-18.0027774810791</c:v>
                </c:pt>
                <c:pt idx="8715" formatCode="General">
                  <c:v>-18.326481296398022</c:v>
                </c:pt>
                <c:pt idx="8716" formatCode="General">
                  <c:v>-15.401671259213025</c:v>
                </c:pt>
                <c:pt idx="8717" formatCode="General">
                  <c:v>-4.9048243931361606</c:v>
                </c:pt>
                <c:pt idx="8718" formatCode="General">
                  <c:v>-6.8701307123357598</c:v>
                </c:pt>
                <c:pt idx="8719" formatCode="General">
                  <c:v>-11.740069409872454</c:v>
                </c:pt>
                <c:pt idx="8720" formatCode="General">
                  <c:v>-11.679474238345497</c:v>
                </c:pt>
                <c:pt idx="8721" formatCode="General">
                  <c:v>-7.431590725541743</c:v>
                </c:pt>
                <c:pt idx="8722" formatCode="General">
                  <c:v>-2.3374999999999999</c:v>
                </c:pt>
                <c:pt idx="8723" formatCode="General">
                  <c:v>-3.8973684210526316</c:v>
                </c:pt>
                <c:pt idx="8724" formatCode="General">
                  <c:v>-1.8222759226713532</c:v>
                </c:pt>
                <c:pt idx="8725" formatCode="General">
                  <c:v>-3.6448994850625795</c:v>
                </c:pt>
                <c:pt idx="8726" formatCode="General">
                  <c:v>-4.1292487716674806</c:v>
                </c:pt>
                <c:pt idx="8727" formatCode="General">
                  <c:v>-2.98649040356017</c:v>
                </c:pt>
                <c:pt idx="8728" formatCode="General">
                  <c:v>-1.7626539072797671</c:v>
                </c:pt>
                <c:pt idx="8729" formatCode="General">
                  <c:v>-2.4306847084031307</c:v>
                </c:pt>
                <c:pt idx="8730" formatCode="General">
                  <c:v>-6.7999992370605469</c:v>
                </c:pt>
                <c:pt idx="8731" formatCode="General">
                  <c:v>-10.402352366727941</c:v>
                </c:pt>
                <c:pt idx="8732" formatCode="General">
                  <c:v>-12.913311882890591</c:v>
                </c:pt>
                <c:pt idx="8733" formatCode="General">
                  <c:v>-13.247104122764187</c:v>
                </c:pt>
                <c:pt idx="8734" formatCode="General">
                  <c:v>-9.5030701754385962</c:v>
                </c:pt>
                <c:pt idx="8735" formatCode="General">
                  <c:v>-3.9722277276396971</c:v>
                </c:pt>
                <c:pt idx="8736" formatCode="General">
                  <c:v>-2.1512255426463645</c:v>
                </c:pt>
                <c:pt idx="8737" formatCode="General">
                  <c:v>-5.4931466914989331</c:v>
                </c:pt>
                <c:pt idx="8738" formatCode="General">
                  <c:v>-6.8926197045297739</c:v>
                </c:pt>
                <c:pt idx="8739" formatCode="General">
                  <c:v>-6.3826840294731984</c:v>
                </c:pt>
                <c:pt idx="8740" formatCode="General">
                  <c:v>-7.3899998135036888</c:v>
                </c:pt>
                <c:pt idx="8741" formatCode="General">
                  <c:v>-2.153566325152362</c:v>
                </c:pt>
                <c:pt idx="8742" formatCode="General">
                  <c:v>0.34026036589840131</c:v>
                </c:pt>
                <c:pt idx="8743" formatCode="General">
                  <c:v>-5.5008824067957258</c:v>
                </c:pt>
                <c:pt idx="8744" formatCode="General">
                  <c:v>-6.2280566038908782</c:v>
                </c:pt>
                <c:pt idx="8745" formatCode="General">
                  <c:v>-7.5028643017555563</c:v>
                </c:pt>
                <c:pt idx="8746" formatCode="General">
                  <c:v>-8.495782138174155</c:v>
                </c:pt>
                <c:pt idx="8747" formatCode="General">
                  <c:v>-5.5711788452362976</c:v>
                </c:pt>
                <c:pt idx="8748" formatCode="General">
                  <c:v>-4.8263859140674636</c:v>
                </c:pt>
                <c:pt idx="8749" formatCode="General">
                  <c:v>-7.9810749117651323</c:v>
                </c:pt>
                <c:pt idx="8750" formatCode="General">
                  <c:v>-8.727498499552409</c:v>
                </c:pt>
                <c:pt idx="8751" formatCode="General">
                  <c:v>-9.4847485733032233</c:v>
                </c:pt>
                <c:pt idx="8752" formatCode="General">
                  <c:v>-9.6567789014055592</c:v>
                </c:pt>
                <c:pt idx="8753" formatCode="General">
                  <c:v>-6.8877556894617307</c:v>
                </c:pt>
                <c:pt idx="8754" formatCode="General">
                  <c:v>-7.174249229431152</c:v>
                </c:pt>
                <c:pt idx="8755" formatCode="General">
                  <c:v>-12.232884345116553</c:v>
                </c:pt>
                <c:pt idx="8756" formatCode="General">
                  <c:v>-15.941841406571237</c:v>
                </c:pt>
                <c:pt idx="8757" formatCode="General">
                  <c:v>-19.545222075396875</c:v>
                </c:pt>
                <c:pt idx="8758" formatCode="General">
                  <c:v>-15.356665547688802</c:v>
                </c:pt>
                <c:pt idx="8759" formatCode="General">
                  <c:v>-10.56386245332672</c:v>
                </c:pt>
                <c:pt idx="8760" formatCode="General">
                  <c:v>-8.8499984741210937</c:v>
                </c:pt>
                <c:pt idx="8761" formatCode="General">
                  <c:v>-11.868345673115108</c:v>
                </c:pt>
                <c:pt idx="8762" formatCode="General">
                  <c:v>-11.459166590372721</c:v>
                </c:pt>
                <c:pt idx="8763" formatCode="General">
                  <c:v>-8.7249984741210937</c:v>
                </c:pt>
                <c:pt idx="8764" formatCode="General">
                  <c:v>-6.1993967338844582</c:v>
                </c:pt>
                <c:pt idx="8765" formatCode="General">
                  <c:v>-1.569803611904967</c:v>
                </c:pt>
                <c:pt idx="8766" formatCode="General">
                  <c:v>1.3967598426084387</c:v>
                </c:pt>
                <c:pt idx="8767" formatCode="General">
                  <c:v>0.27499983045789927</c:v>
                </c:pt>
                <c:pt idx="8768" formatCode="General">
                  <c:v>-0.82500076293945313</c:v>
                </c:pt>
                <c:pt idx="8769" formatCode="General">
                  <c:v>-0.61196778133483998</c:v>
                </c:pt>
                <c:pt idx="8770" formatCode="General">
                  <c:v>1.48908881618552</c:v>
                </c:pt>
                <c:pt idx="8771" formatCode="General">
                  <c:v>3.8949598312377929</c:v>
                </c:pt>
                <c:pt idx="8772" formatCode="General">
                  <c:v>3.4430003356933594</c:v>
                </c:pt>
                <c:pt idx="8773" formatCode="General">
                  <c:v>0.21507385621928993</c:v>
                </c:pt>
                <c:pt idx="8774" formatCode="General">
                  <c:v>-0.8904815081527625</c:v>
                </c:pt>
                <c:pt idx="8775" formatCode="General">
                  <c:v>-4.8207891363846631</c:v>
                </c:pt>
                <c:pt idx="8776" formatCode="General">
                  <c:v>-3.5819976119845816</c:v>
                </c:pt>
                <c:pt idx="8777" formatCode="General">
                  <c:v>0.86579110463460285</c:v>
                </c:pt>
                <c:pt idx="8778" formatCode="General">
                  <c:v>2.339280200549295</c:v>
                </c:pt>
                <c:pt idx="8779" formatCode="General">
                  <c:v>0.67994852951236862</c:v>
                </c:pt>
                <c:pt idx="8780" formatCode="General">
                  <c:v>0.32652720698603876</c:v>
                </c:pt>
                <c:pt idx="8781" formatCode="General">
                  <c:v>0.50500030517578121</c:v>
                </c:pt>
                <c:pt idx="8782" formatCode="General">
                  <c:v>1.4068068045156974</c:v>
                </c:pt>
                <c:pt idx="8783" formatCode="General">
                  <c:v>2.485946053697802</c:v>
                </c:pt>
                <c:pt idx="8784" formatCode="General">
                  <c:v>2.4704749672190793</c:v>
                </c:pt>
                <c:pt idx="8785" formatCode="General">
                  <c:v>1.6469915036801939</c:v>
                </c:pt>
                <c:pt idx="8786" formatCode="General">
                  <c:v>1.2977770487467448</c:v>
                </c:pt>
                <c:pt idx="8787" formatCode="General">
                  <c:v>0.75109801710697643</c:v>
                </c:pt>
                <c:pt idx="8788" formatCode="General">
                  <c:v>3.125638355928309</c:v>
                </c:pt>
                <c:pt idx="8789" formatCode="General">
                  <c:v>4.2922077426662693</c:v>
                </c:pt>
                <c:pt idx="8790" formatCode="General">
                  <c:v>2.6400696900272203</c:v>
                </c:pt>
                <c:pt idx="8791" formatCode="General">
                  <c:v>1.3002091918843417</c:v>
                </c:pt>
                <c:pt idx="8792" formatCode="General">
                  <c:v>-0.56782755074191893</c:v>
                </c:pt>
                <c:pt idx="8793" formatCode="General">
                  <c:v>-1.6588766101374568</c:v>
                </c:pt>
                <c:pt idx="8794" formatCode="General">
                  <c:v>-0.21479319254557291</c:v>
                </c:pt>
                <c:pt idx="8795" formatCode="General">
                  <c:v>0.36915586963434166</c:v>
                </c:pt>
                <c:pt idx="8796" formatCode="General">
                  <c:v>0.32620129259148278</c:v>
                </c:pt>
                <c:pt idx="8797" formatCode="General">
                  <c:v>-0.54758271684965054</c:v>
                </c:pt>
                <c:pt idx="8798" formatCode="General">
                  <c:v>-0.88844215139198635</c:v>
                </c:pt>
                <c:pt idx="8799" formatCode="General">
                  <c:v>-1.6500015258789063</c:v>
                </c:pt>
                <c:pt idx="8800" formatCode="General">
                  <c:v>-1.1521583557128907</c:v>
                </c:pt>
                <c:pt idx="8801" formatCode="General">
                  <c:v>0.47499847412109375</c:v>
                </c:pt>
                <c:pt idx="8802" formatCode="General">
                  <c:v>1.296019596039516E-2</c:v>
                </c:pt>
                <c:pt idx="8803" formatCode="General">
                  <c:v>-1.1916666666666667</c:v>
                </c:pt>
                <c:pt idx="8804" formatCode="General">
                  <c:v>-4.1308668106533393</c:v>
                </c:pt>
                <c:pt idx="8805" formatCode="General">
                  <c:v>-6.8206947162426612</c:v>
                </c:pt>
                <c:pt idx="8806" formatCode="General">
                  <c:v>-5.102990767535041</c:v>
                </c:pt>
                <c:pt idx="8807" formatCode="General">
                  <c:v>-4.3085686762429294</c:v>
                </c:pt>
                <c:pt idx="8808" formatCode="General">
                  <c:v>-0.24368519030119243</c:v>
                </c:pt>
                <c:pt idx="8809" formatCode="General">
                  <c:v>-1.5352593666965111</c:v>
                </c:pt>
                <c:pt idx="8810" formatCode="General">
                  <c:v>-2.6041311119897506</c:v>
                </c:pt>
                <c:pt idx="8811" formatCode="General">
                  <c:v>-2.6950012207031251</c:v>
                </c:pt>
                <c:pt idx="8812" formatCode="General">
                  <c:v>-2.9004178500931728</c:v>
                </c:pt>
                <c:pt idx="8813" formatCode="General">
                  <c:v>-2.2852586263208865</c:v>
                </c:pt>
                <c:pt idx="8814" formatCode="General">
                  <c:v>-2.0342506790161132</c:v>
                </c:pt>
                <c:pt idx="8815" formatCode="General">
                  <c:v>-3.5752633747301603</c:v>
                </c:pt>
                <c:pt idx="8816" formatCode="General">
                  <c:v>-5.4055258499948602</c:v>
                </c:pt>
                <c:pt idx="8817" formatCode="General">
                  <c:v>-4.5433337741427948</c:v>
                </c:pt>
                <c:pt idx="8818" formatCode="General">
                  <c:v>-2.4192109760485199</c:v>
                </c:pt>
                <c:pt idx="8819" formatCode="General">
                  <c:v>0.2085289899040671</c:v>
                </c:pt>
                <c:pt idx="8820" formatCode="General">
                  <c:v>-0.85000076293945315</c:v>
                </c:pt>
                <c:pt idx="8821" formatCode="General">
                  <c:v>-2.498000030517578</c:v>
                </c:pt>
                <c:pt idx="8822" formatCode="General">
                  <c:v>-10.603471330263913</c:v>
                </c:pt>
                <c:pt idx="8823" formatCode="General">
                  <c:v>-13.062352259018843</c:v>
                </c:pt>
                <c:pt idx="8824" formatCode="General">
                  <c:v>-7.9272215101453991</c:v>
                </c:pt>
                <c:pt idx="8825" formatCode="General">
                  <c:v>-5.9944736279939352</c:v>
                </c:pt>
                <c:pt idx="8826" formatCode="General">
                  <c:v>-5.6660520051655014</c:v>
                </c:pt>
                <c:pt idx="8827" formatCode="General">
                  <c:v>-8.0196579629073366</c:v>
                </c:pt>
                <c:pt idx="8828" formatCode="General">
                  <c:v>-11.74325065612793</c:v>
                </c:pt>
                <c:pt idx="8829" formatCode="General">
                  <c:v>-12.126841856303969</c:v>
                </c:pt>
                <c:pt idx="8830" formatCode="General">
                  <c:v>-7.40905037598134</c:v>
                </c:pt>
                <c:pt idx="8831" formatCode="General">
                  <c:v>-3.0655565897623696</c:v>
                </c:pt>
                <c:pt idx="8832" formatCode="General">
                  <c:v>-3.3038899739583334</c:v>
                </c:pt>
                <c:pt idx="8833" formatCode="General">
                  <c:v>-4.9867631800034466</c:v>
                </c:pt>
                <c:pt idx="8834" formatCode="General">
                  <c:v>-7.3601052966394409</c:v>
                </c:pt>
                <c:pt idx="8835" formatCode="General">
                  <c:v>-5.0716664632161459</c:v>
                </c:pt>
                <c:pt idx="8836" formatCode="General">
                  <c:v>-1.6321906972683426</c:v>
                </c:pt>
                <c:pt idx="8837" formatCode="General">
                  <c:v>-9.779884950522108E-2</c:v>
                </c:pt>
                <c:pt idx="8838" formatCode="General">
                  <c:v>0.14192733466041998</c:v>
                </c:pt>
                <c:pt idx="8839" formatCode="General">
                  <c:v>-0.62199981689453121</c:v>
                </c:pt>
                <c:pt idx="8840" formatCode="General">
                  <c:v>-7.1500816345214852E-2</c:v>
                </c:pt>
                <c:pt idx="8841" formatCode="General">
                  <c:v>-3.812430627713177</c:v>
                </c:pt>
                <c:pt idx="8842" formatCode="General">
                  <c:v>-5.1489996337890629</c:v>
                </c:pt>
                <c:pt idx="8843" formatCode="General">
                  <c:v>-6.2933325025770399</c:v>
                </c:pt>
                <c:pt idx="8844" formatCode="General">
                  <c:v>-7.4582359313964846</c:v>
                </c:pt>
                <c:pt idx="8845" formatCode="General">
                  <c:v>-9.9669153049247754</c:v>
                </c:pt>
                <c:pt idx="8846" formatCode="General">
                  <c:v>-12.866780947332513</c:v>
                </c:pt>
                <c:pt idx="8847" formatCode="General">
                  <c:v>-15.197941813749425</c:v>
                </c:pt>
                <c:pt idx="8848" formatCode="General">
                  <c:v>-11.44403594167609</c:v>
                </c:pt>
                <c:pt idx="8849" formatCode="General">
                  <c:v>-8.6738900502522789</c:v>
                </c:pt>
                <c:pt idx="8850" formatCode="General">
                  <c:v>-7.8399986690945092</c:v>
                </c:pt>
                <c:pt idx="8851" formatCode="General">
                  <c:v>-9.3686107211642788</c:v>
                </c:pt>
                <c:pt idx="8852" formatCode="General">
                  <c:v>-11.890000534057616</c:v>
                </c:pt>
                <c:pt idx="8853" formatCode="General">
                  <c:v>-13.687368894878187</c:v>
                </c:pt>
                <c:pt idx="8854" formatCode="General">
                  <c:v>-9.6122799388149325</c:v>
                </c:pt>
                <c:pt idx="8855" formatCode="General">
                  <c:v>-7.6852732096632863</c:v>
                </c:pt>
                <c:pt idx="8856" formatCode="General">
                  <c:v>-6.5366661071777346</c:v>
                </c:pt>
                <c:pt idx="8857" formatCode="General">
                  <c:v>-10.663332748413087</c:v>
                </c:pt>
                <c:pt idx="8858" formatCode="General">
                  <c:v>-11.752248751322428</c:v>
                </c:pt>
                <c:pt idx="8859" formatCode="General">
                  <c:v>-13.385000610351563</c:v>
                </c:pt>
                <c:pt idx="8860" formatCode="General">
                  <c:v>-10.036316158896998</c:v>
                </c:pt>
                <c:pt idx="8861" formatCode="General">
                  <c:v>-9.5677786509195961</c:v>
                </c:pt>
                <c:pt idx="8862" formatCode="General">
                  <c:v>-7.3078855610070734</c:v>
                </c:pt>
                <c:pt idx="8863" formatCode="General">
                  <c:v>-9.3499984741210937</c:v>
                </c:pt>
                <c:pt idx="8864" formatCode="General">
                  <c:v>-9.0499992370605469</c:v>
                </c:pt>
                <c:pt idx="8865" formatCode="General">
                  <c:v>-8.7489814193160438</c:v>
                </c:pt>
                <c:pt idx="8866" formatCode="General">
                  <c:v>-7.3844456396119664</c:v>
                </c:pt>
                <c:pt idx="8867" formatCode="General">
                  <c:v>-4.7807904695209702</c:v>
                </c:pt>
                <c:pt idx="8868" formatCode="General">
                  <c:v>-4.3163713869225777</c:v>
                </c:pt>
                <c:pt idx="8869" formatCode="General">
                  <c:v>-5.0964762917236808</c:v>
                </c:pt>
                <c:pt idx="8870" formatCode="General">
                  <c:v>-7.5239996337890629</c:v>
                </c:pt>
                <c:pt idx="8871" formatCode="General">
                  <c:v>-7.4826460445628449</c:v>
                </c:pt>
                <c:pt idx="8872" formatCode="General">
                  <c:v>-6.6488885243733726</c:v>
                </c:pt>
                <c:pt idx="8873" formatCode="General">
                  <c:v>-4.3184210526315789</c:v>
                </c:pt>
                <c:pt idx="8874" formatCode="General">
                  <c:v>-2.9370010375976561</c:v>
                </c:pt>
                <c:pt idx="8875" formatCode="General">
                  <c:v>-4.6485014343261719</c:v>
                </c:pt>
                <c:pt idx="8876" formatCode="General">
                  <c:v>-6.4172077426662693</c:v>
                </c:pt>
                <c:pt idx="8877" formatCode="General">
                  <c:v>-6.6049987792968752</c:v>
                </c:pt>
                <c:pt idx="8878" formatCode="General">
                  <c:v>-4.4500007629394531</c:v>
                </c:pt>
                <c:pt idx="8879" formatCode="General">
                  <c:v>-3.6749992370605469</c:v>
                </c:pt>
                <c:pt idx="8880" formatCode="General">
                  <c:v>-4.5808512910883481</c:v>
                </c:pt>
                <c:pt idx="8881" formatCode="General">
                  <c:v>-5.8829998779296879</c:v>
                </c:pt>
                <c:pt idx="8882" formatCode="General">
                  <c:v>-6.0999984741210937</c:v>
                </c:pt>
                <c:pt idx="8883" formatCode="General">
                  <c:v>-6.2325579034842171</c:v>
                </c:pt>
                <c:pt idx="8884" formatCode="General">
                  <c:v>-5.5626309445029811</c:v>
                </c:pt>
                <c:pt idx="8885" formatCode="General">
                  <c:v>-4.3949996948242189</c:v>
                </c:pt>
                <c:pt idx="8886" formatCode="General">
                  <c:v>-6.5920003509521488</c:v>
                </c:pt>
                <c:pt idx="8887" formatCode="General">
                  <c:v>-7.9782018494187739</c:v>
                </c:pt>
                <c:pt idx="8888" formatCode="General">
                  <c:v>-7.7016228019417108</c:v>
                </c:pt>
                <c:pt idx="8889" formatCode="General">
                  <c:v>-9.8701307123357598</c:v>
                </c:pt>
                <c:pt idx="8890" formatCode="General">
                  <c:v>-7.4007897226434007</c:v>
                </c:pt>
                <c:pt idx="8891" formatCode="General">
                  <c:v>-6.0436769148882696</c:v>
                </c:pt>
                <c:pt idx="8892" formatCode="General">
                  <c:v>-6.0239989852905271</c:v>
                </c:pt>
                <c:pt idx="8893" formatCode="General">
                  <c:v>-7.0288884480794271</c:v>
                </c:pt>
                <c:pt idx="8894" formatCode="General">
                  <c:v>-10.315500907897949</c:v>
                </c:pt>
                <c:pt idx="8895" formatCode="General">
                  <c:v>-10.305527375873767</c:v>
                </c:pt>
                <c:pt idx="8896" formatCode="General">
                  <c:v>-8.7116416265880456</c:v>
                </c:pt>
                <c:pt idx="8897" formatCode="General">
                  <c:v>-3.6281422810721971</c:v>
                </c:pt>
                <c:pt idx="8898" formatCode="General">
                  <c:v>-3.3701570141338788</c:v>
                </c:pt>
                <c:pt idx="8899" formatCode="General">
                  <c:v>-5.0835968998318322</c:v>
                </c:pt>
                <c:pt idx="8900" formatCode="General">
                  <c:v>-8.5791601324665994</c:v>
                </c:pt>
                <c:pt idx="8901" formatCode="General">
                  <c:v>-11.084880269745948</c:v>
                </c:pt>
                <c:pt idx="8902" formatCode="General">
                  <c:v>-7.2285210148462342</c:v>
                </c:pt>
                <c:pt idx="8903" formatCode="General">
                  <c:v>-2.6970572976505056</c:v>
                </c:pt>
                <c:pt idx="8904" formatCode="General">
                  <c:v>-2.2061104668511287</c:v>
                </c:pt>
                <c:pt idx="8905" formatCode="General">
                  <c:v>-5.1154597855360775</c:v>
                </c:pt>
                <c:pt idx="8906" formatCode="General">
                  <c:v>-10.43490104675293</c:v>
                </c:pt>
                <c:pt idx="8907" formatCode="General">
                  <c:v>-14.547601987237799</c:v>
                </c:pt>
                <c:pt idx="8908" formatCode="General">
                  <c:v>-9.5109343998420215</c:v>
                </c:pt>
                <c:pt idx="8909" formatCode="General">
                  <c:v>-5.3770054333830535</c:v>
                </c:pt>
                <c:pt idx="8910" formatCode="General">
                  <c:v>-5.6536847967850532</c:v>
                </c:pt>
                <c:pt idx="8911" formatCode="General">
                  <c:v>-6.0999984741210937</c:v>
                </c:pt>
                <c:pt idx="8912" formatCode="General">
                  <c:v>-6.9000015258789062</c:v>
                </c:pt>
                <c:pt idx="8913" formatCode="General">
                  <c:v>-7.3176189415903208</c:v>
                </c:pt>
                <c:pt idx="8914" formatCode="General">
                  <c:v>-7.0189250882348677</c:v>
                </c:pt>
                <c:pt idx="8915" formatCode="General">
                  <c:v>-5.3227507972717287</c:v>
                </c:pt>
                <c:pt idx="8916" formatCode="General">
                  <c:v>-5.0688144750762403</c:v>
                </c:pt>
                <c:pt idx="8917" formatCode="General">
                  <c:v>-5.7051831733153868</c:v>
                </c:pt>
                <c:pt idx="8918" formatCode="General">
                  <c:v>-7.382012114102932</c:v>
                </c:pt>
                <c:pt idx="8919" formatCode="General">
                  <c:v>-7.3785708680444833</c:v>
                </c:pt>
                <c:pt idx="8920" formatCode="General">
                  <c:v>-6.0091668379934209</c:v>
                </c:pt>
                <c:pt idx="8921" formatCode="General">
                  <c:v>-4.72546220002351</c:v>
                </c:pt>
                <c:pt idx="8922" formatCode="General">
                  <c:v>-3.2506967024369673</c:v>
                </c:pt>
                <c:pt idx="8923" formatCode="General">
                  <c:v>-3.421134620263385</c:v>
                </c:pt>
                <c:pt idx="8924" formatCode="General">
                  <c:v>-2.2966671413845487</c:v>
                </c:pt>
                <c:pt idx="8925" formatCode="General">
                  <c:v>-0.83337718896698532</c:v>
                </c:pt>
                <c:pt idx="8926" formatCode="General">
                  <c:v>-1.48307266533958</c:v>
                </c:pt>
                <c:pt idx="8927" formatCode="General">
                  <c:v>0.98476485059734975</c:v>
                </c:pt>
                <c:pt idx="8928" formatCode="General">
                  <c:v>1.8294812271202778</c:v>
                </c:pt>
                <c:pt idx="8929" formatCode="General">
                  <c:v>0.20571132452081503</c:v>
                </c:pt>
                <c:pt idx="8930" formatCode="General">
                  <c:v>0.74417738993815707</c:v>
                </c:pt>
                <c:pt idx="8931" formatCode="General">
                  <c:v>0.84999847412109375</c:v>
                </c:pt>
                <c:pt idx="8932" formatCode="General">
                  <c:v>2.464874642690023</c:v>
                </c:pt>
                <c:pt idx="8933" formatCode="General">
                  <c:v>3.9051357650010319</c:v>
                </c:pt>
                <c:pt idx="8934" formatCode="General">
                  <c:v>3.4085665872101205</c:v>
                </c:pt>
                <c:pt idx="8935" formatCode="General">
                  <c:v>2.1850659258953935</c:v>
                </c:pt>
                <c:pt idx="8936" formatCode="General">
                  <c:v>0.375</c:v>
                </c:pt>
                <c:pt idx="8937" formatCode="General">
                  <c:v>-0.42499923706054688</c:v>
                </c:pt>
                <c:pt idx="8938" formatCode="General">
                  <c:v>-2.500152587890625E-2</c:v>
                </c:pt>
                <c:pt idx="8939" formatCode="General">
                  <c:v>1.7000007629394531</c:v>
                </c:pt>
                <c:pt idx="8940" formatCode="General">
                  <c:v>5.1163412717457151</c:v>
                </c:pt>
                <c:pt idx="8941" formatCode="General">
                  <c:v>3.0674994150797525</c:v>
                </c:pt>
                <c:pt idx="8942" formatCode="General">
                  <c:v>2.1680566154171586</c:v>
                </c:pt>
                <c:pt idx="8943" formatCode="General">
                  <c:v>-0.11869536765611319</c:v>
                </c:pt>
                <c:pt idx="8944" formatCode="General">
                  <c:v>1.5514059753954306</c:v>
                </c:pt>
                <c:pt idx="8945" formatCode="General">
                  <c:v>6.2591842339963328</c:v>
                </c:pt>
                <c:pt idx="8946" formatCode="General">
                  <c:v>2.7366220440780906</c:v>
                </c:pt>
                <c:pt idx="8947" formatCode="General">
                  <c:v>2.0400012969970702</c:v>
                </c:pt>
                <c:pt idx="8948" formatCode="General">
                  <c:v>3.6860012817382812</c:v>
                </c:pt>
                <c:pt idx="8949" formatCode="General">
                  <c:v>1.9199996948242188</c:v>
                </c:pt>
                <c:pt idx="8950" formatCode="General">
                  <c:v>2.2249984741210938</c:v>
                </c:pt>
                <c:pt idx="8951" formatCode="General">
                  <c:v>2.6291288231713912</c:v>
                </c:pt>
                <c:pt idx="8952" formatCode="General">
                  <c:v>2.601577437551398</c:v>
                </c:pt>
                <c:pt idx="8953" formatCode="General">
                  <c:v>1.280047360172978</c:v>
                </c:pt>
                <c:pt idx="8954" formatCode="General">
                  <c:v>-5.0295257568359369E-2</c:v>
                </c:pt>
                <c:pt idx="8955" formatCode="General">
                  <c:v>-0.84999847412109375</c:v>
                </c:pt>
                <c:pt idx="8956" formatCode="General">
                  <c:v>1.2935068487899866</c:v>
                </c:pt>
                <c:pt idx="8957" formatCode="General">
                  <c:v>2.2249984741210938</c:v>
                </c:pt>
                <c:pt idx="8958" formatCode="General">
                  <c:v>1.7999992370605469</c:v>
                </c:pt>
                <c:pt idx="8959" formatCode="General">
                  <c:v>0.82642931256975449</c:v>
                </c:pt>
                <c:pt idx="8960" formatCode="General">
                  <c:v>-2.1116665310329861</c:v>
                </c:pt>
                <c:pt idx="8961" formatCode="General">
                  <c:v>-0.99450790861159932</c:v>
                </c:pt>
                <c:pt idx="8962" formatCode="General">
                  <c:v>-0.8853696540549949</c:v>
                </c:pt>
                <c:pt idx="8963" formatCode="General">
                  <c:v>2.6012093061596802</c:v>
                </c:pt>
                <c:pt idx="8964" formatCode="General">
                  <c:v>4.2641188444914642</c:v>
                </c:pt>
                <c:pt idx="8965" formatCode="General">
                  <c:v>2.9749984741210937</c:v>
                </c:pt>
                <c:pt idx="8966" formatCode="General">
                  <c:v>0.25504020795430221</c:v>
                </c:pt>
                <c:pt idx="8967" formatCode="General">
                  <c:v>0.72606715554430223</c:v>
                </c:pt>
                <c:pt idx="8968" formatCode="General">
                  <c:v>2.559426080277138</c:v>
                </c:pt>
                <c:pt idx="8969" formatCode="General">
                  <c:v>3.0423696819104649</c:v>
                </c:pt>
                <c:pt idx="8970" formatCode="General">
                  <c:v>4.5602664533560979</c:v>
                </c:pt>
                <c:pt idx="8971" formatCode="General">
                  <c:v>0.28734661698969888</c:v>
                </c:pt>
                <c:pt idx="8972" formatCode="General">
                  <c:v>0.1439250882348678</c:v>
                </c:pt>
                <c:pt idx="8973" formatCode="General">
                  <c:v>0.72499847412109375</c:v>
                </c:pt>
                <c:pt idx="8974" formatCode="General">
                  <c:v>1.4000015258789062</c:v>
                </c:pt>
                <c:pt idx="8975" formatCode="General">
                  <c:v>2.8047363682797082</c:v>
                </c:pt>
                <c:pt idx="8976" formatCode="General">
                  <c:v>2.5999984741210937</c:v>
                </c:pt>
                <c:pt idx="8977" formatCode="General">
                  <c:v>2.2467090329393189</c:v>
                </c:pt>
                <c:pt idx="8978" formatCode="General">
                  <c:v>0.57828749903926147</c:v>
                </c:pt>
                <c:pt idx="8979" formatCode="General">
                  <c:v>-0.42420844830611887</c:v>
                </c:pt>
                <c:pt idx="8980" formatCode="General">
                  <c:v>0.38888476058343174</c:v>
                </c:pt>
                <c:pt idx="8981" formatCode="General">
                  <c:v>4.1763142635947776</c:v>
                </c:pt>
                <c:pt idx="8982" formatCode="General">
                  <c:v>3.383750762939453</c:v>
                </c:pt>
                <c:pt idx="8983" formatCode="General">
                  <c:v>-0.10263234188682155</c:v>
                </c:pt>
                <c:pt idx="8984" formatCode="General">
                  <c:v>0.15449862223609259</c:v>
                </c:pt>
                <c:pt idx="8985" formatCode="General">
                  <c:v>-0.57726907376889824</c:v>
                </c:pt>
                <c:pt idx="8986" formatCode="General">
                  <c:v>0.47499847412109375</c:v>
                </c:pt>
                <c:pt idx="8987" formatCode="General">
                  <c:v>0.77500152587890625</c:v>
                </c:pt>
                <c:pt idx="8988" formatCode="General">
                  <c:v>0.85157930474532284</c:v>
                </c:pt>
                <c:pt idx="8989" formatCode="General">
                  <c:v>-0.68733790013697238</c:v>
                </c:pt>
                <c:pt idx="8990" formatCode="General">
                  <c:v>-0.66525040944417313</c:v>
                </c:pt>
                <c:pt idx="8991" formatCode="General">
                  <c:v>-0.20588819507136286</c:v>
                </c:pt>
                <c:pt idx="8992" formatCode="General">
                  <c:v>-1.2249984741210937</c:v>
                </c:pt>
                <c:pt idx="8993" formatCode="General">
                  <c:v>-1.375</c:v>
                </c:pt>
                <c:pt idx="8994" formatCode="General">
                  <c:v>-1.1825833703207176</c:v>
                </c:pt>
                <c:pt idx="8995" formatCode="General">
                  <c:v>-1.5499992370605469</c:v>
                </c:pt>
                <c:pt idx="8996" formatCode="General">
                  <c:v>-2.5384966296477307</c:v>
                </c:pt>
                <c:pt idx="8997" formatCode="General">
                  <c:v>-2.1641670650906031</c:v>
                </c:pt>
                <c:pt idx="8998" formatCode="General">
                  <c:v>-0.61236765008223681</c:v>
                </c:pt>
                <c:pt idx="8999" formatCode="General">
                  <c:v>0.92736895377175854</c:v>
                </c:pt>
                <c:pt idx="9000" formatCode="General">
                  <c:v>1.008259979408948</c:v>
                </c:pt>
                <c:pt idx="9001" formatCode="General">
                  <c:v>-0.67133262634277346</c:v>
                </c:pt>
                <c:pt idx="9002" formatCode="General">
                  <c:v>-0.8647901407877604</c:v>
                </c:pt>
                <c:pt idx="9003" formatCode="General">
                  <c:v>-0.625</c:v>
                </c:pt>
                <c:pt idx="9004" formatCode="General">
                  <c:v>0.25860998365614152</c:v>
                </c:pt>
                <c:pt idx="9005" formatCode="General">
                  <c:v>1.5074460455711851</c:v>
                </c:pt>
                <c:pt idx="9006" formatCode="General">
                  <c:v>1.6749992370605469</c:v>
                </c:pt>
                <c:pt idx="9007" formatCode="General">
                  <c:v>0.71210487767269737</c:v>
                </c:pt>
                <c:pt idx="9008" formatCode="General">
                  <c:v>-7.5000762939453125E-2</c:v>
                </c:pt>
                <c:pt idx="9009" formatCode="General">
                  <c:v>-0.90279552983302691</c:v>
                </c:pt>
                <c:pt idx="9010" formatCode="General">
                  <c:v>-0.42499923706054688</c:v>
                </c:pt>
                <c:pt idx="9011" formatCode="General">
                  <c:v>0.85600131988525385</c:v>
                </c:pt>
                <c:pt idx="9012" formatCode="General">
                  <c:v>1.2371536156166063</c:v>
                </c:pt>
                <c:pt idx="9013" formatCode="General">
                  <c:v>9.6800059245999534E-2</c:v>
                </c:pt>
                <c:pt idx="9014" formatCode="General">
                  <c:v>-0.91893652327659892</c:v>
                </c:pt>
                <c:pt idx="9015" formatCode="General">
                  <c:v>-1.5746563950630084</c:v>
                </c:pt>
                <c:pt idx="9016" formatCode="General">
                  <c:v>-1.3757017436780428</c:v>
                </c:pt>
                <c:pt idx="9017" formatCode="General">
                  <c:v>-0.51558417778510557</c:v>
                </c:pt>
                <c:pt idx="9018" formatCode="General">
                  <c:v>-0.18764801025390626</c:v>
                </c:pt>
                <c:pt idx="9019" formatCode="General">
                  <c:v>0.6429644619977033</c:v>
                </c:pt>
                <c:pt idx="9020" formatCode="General">
                  <c:v>-9.7090250463009758E-2</c:v>
                </c:pt>
                <c:pt idx="9021" formatCode="General">
                  <c:v>0.43974135675624204</c:v>
                </c:pt>
                <c:pt idx="9022" formatCode="General">
                  <c:v>1.7841490288979465</c:v>
                </c:pt>
                <c:pt idx="9023" formatCode="General">
                  <c:v>1.0247358221756784</c:v>
                </c:pt>
                <c:pt idx="9024" formatCode="General">
                  <c:v>1.2005109203105071</c:v>
                </c:pt>
                <c:pt idx="9025" formatCode="General">
                  <c:v>0.43739097608623267</c:v>
                </c:pt>
                <c:pt idx="9026" formatCode="General">
                  <c:v>-0.93313894128560626</c:v>
                </c:pt>
                <c:pt idx="9027" formatCode="General">
                  <c:v>-1.6500015258789063</c:v>
                </c:pt>
                <c:pt idx="9028" formatCode="General">
                  <c:v>0.46485733388859363</c:v>
                </c:pt>
                <c:pt idx="9029" formatCode="General">
                  <c:v>0.80157820049085116</c:v>
                </c:pt>
                <c:pt idx="9030" formatCode="General">
                  <c:v>1.875</c:v>
                </c:pt>
                <c:pt idx="9031" formatCode="General">
                  <c:v>0.98460510655453326</c:v>
                </c:pt>
                <c:pt idx="9032" formatCode="General">
                  <c:v>0.41213097042507596</c:v>
                </c:pt>
                <c:pt idx="9033" formatCode="General">
                  <c:v>0.56028053672535771</c:v>
                </c:pt>
                <c:pt idx="9034" formatCode="General">
                  <c:v>1.5731992470149625</c:v>
                </c:pt>
                <c:pt idx="9035" formatCode="General">
                  <c:v>3.7661749447093289</c:v>
                </c:pt>
                <c:pt idx="9036" formatCode="General">
                  <c:v>6.4131050937760854</c:v>
                </c:pt>
                <c:pt idx="9037" formatCode="General">
                  <c:v>7.2444196945753587</c:v>
                </c:pt>
                <c:pt idx="9038" formatCode="General">
                  <c:v>4.1501946794543478</c:v>
                </c:pt>
                <c:pt idx="9039" formatCode="General">
                  <c:v>4.4482923253377278</c:v>
                </c:pt>
                <c:pt idx="9040" formatCode="General">
                  <c:v>6.7196661245566291</c:v>
                </c:pt>
                <c:pt idx="9041" formatCode="General">
                  <c:v>10.194618140169331</c:v>
                </c:pt>
                <c:pt idx="9042" formatCode="General">
                  <c:v>14.598703667795121</c:v>
                </c:pt>
                <c:pt idx="9043" formatCode="General">
                  <c:v>14.389886548213923</c:v>
                </c:pt>
                <c:pt idx="9044" formatCode="General">
                  <c:v>9.9478751022141427</c:v>
                </c:pt>
                <c:pt idx="9045" formatCode="General">
                  <c:v>7.7744912906568882</c:v>
                </c:pt>
                <c:pt idx="9046" formatCode="General">
                  <c:v>10.255772062477067</c:v>
                </c:pt>
                <c:pt idx="9047" formatCode="General">
                  <c:v>11.241314857884458</c:v>
                </c:pt>
                <c:pt idx="9048" formatCode="General">
                  <c:v>9.5991636711502775</c:v>
                </c:pt>
                <c:pt idx="9049" formatCode="General">
                  <c:v>5.8499984741210938</c:v>
                </c:pt>
                <c:pt idx="9050" formatCode="General">
                  <c:v>2.5999984741210937</c:v>
                </c:pt>
                <c:pt idx="9051" formatCode="General">
                  <c:v>0.71520263993677236</c:v>
                </c:pt>
                <c:pt idx="9052" formatCode="General">
                  <c:v>0.66775169439600723</c:v>
                </c:pt>
                <c:pt idx="9053" formatCode="General">
                  <c:v>4.3682881338554518</c:v>
                </c:pt>
                <c:pt idx="9054" formatCode="General">
                  <c:v>2.1744729293020146</c:v>
                </c:pt>
                <c:pt idx="9055" formatCode="General">
                  <c:v>1.6914568074544272</c:v>
                </c:pt>
                <c:pt idx="9056" formatCode="General">
                  <c:v>0.37060185185185185</c:v>
                </c:pt>
                <c:pt idx="9057" formatCode="General">
                  <c:v>1.3939153400695052</c:v>
                </c:pt>
                <c:pt idx="9058" formatCode="General">
                  <c:v>2.5999984741210937</c:v>
                </c:pt>
                <c:pt idx="9059" formatCode="General">
                  <c:v>3.7000015258789061</c:v>
                </c:pt>
                <c:pt idx="9060" formatCode="General">
                  <c:v>4.3064914435671087</c:v>
                </c:pt>
                <c:pt idx="9061" formatCode="General">
                  <c:v>3.2750430785918279</c:v>
                </c:pt>
                <c:pt idx="9062" formatCode="General">
                  <c:v>0.54280738308005139</c:v>
                </c:pt>
                <c:pt idx="9063" formatCode="General">
                  <c:v>1.7179952136660772</c:v>
                </c:pt>
                <c:pt idx="9064" formatCode="General">
                  <c:v>5.2546966911062105</c:v>
                </c:pt>
                <c:pt idx="9065" formatCode="General">
                  <c:v>7.33473662660833</c:v>
                </c:pt>
                <c:pt idx="9066" formatCode="General">
                  <c:v>6.8466590074528568</c:v>
                </c:pt>
                <c:pt idx="9067" formatCode="General">
                  <c:v>3.9484716980545609</c:v>
                </c:pt>
                <c:pt idx="9068" formatCode="General">
                  <c:v>2.9442965166024684</c:v>
                </c:pt>
                <c:pt idx="9069" formatCode="General">
                  <c:v>2.8977328689010053</c:v>
                </c:pt>
                <c:pt idx="9070" formatCode="General">
                  <c:v>2.9383581228733946</c:v>
                </c:pt>
                <c:pt idx="9071" formatCode="General">
                  <c:v>4.9330421913132874</c:v>
                </c:pt>
                <c:pt idx="9072" formatCode="General">
                  <c:v>3.8091212025395147</c:v>
                </c:pt>
                <c:pt idx="9073" formatCode="General">
                  <c:v>3.625</c:v>
                </c:pt>
                <c:pt idx="9074" formatCode="General">
                  <c:v>3.1038020457761406</c:v>
                </c:pt>
                <c:pt idx="9075" formatCode="General">
                  <c:v>2.5259996032714844</c:v>
                </c:pt>
                <c:pt idx="9076" formatCode="General">
                  <c:v>3.1650176198116733</c:v>
                </c:pt>
                <c:pt idx="9077" formatCode="General">
                  <c:v>5.3890465332708164</c:v>
                </c:pt>
                <c:pt idx="9078" formatCode="General">
                  <c:v>6.4523364657750708</c:v>
                </c:pt>
                <c:pt idx="9079" formatCode="General">
                  <c:v>1.2518487602417219</c:v>
                </c:pt>
                <c:pt idx="9080" formatCode="General">
                  <c:v>-1.0811447876879114</c:v>
                </c:pt>
                <c:pt idx="9081" formatCode="General">
                  <c:v>-0.90000152587890625</c:v>
                </c:pt>
                <c:pt idx="9082" formatCode="General">
                  <c:v>2.6307042463369847</c:v>
                </c:pt>
                <c:pt idx="9083" formatCode="General">
                  <c:v>5.3405715039829671</c:v>
                </c:pt>
                <c:pt idx="9084" formatCode="General">
                  <c:v>5.5933487192260998</c:v>
                </c:pt>
                <c:pt idx="9085" formatCode="General">
                  <c:v>4.0676995804481715</c:v>
                </c:pt>
                <c:pt idx="9086" formatCode="General">
                  <c:v>3.000307575889547</c:v>
                </c:pt>
                <c:pt idx="9087" formatCode="General">
                  <c:v>3.951387063412481</c:v>
                </c:pt>
                <c:pt idx="9088" formatCode="General">
                  <c:v>6.8559308714104032</c:v>
                </c:pt>
                <c:pt idx="9089" formatCode="General">
                  <c:v>11.612985487108107</c:v>
                </c:pt>
                <c:pt idx="9090" formatCode="General">
                  <c:v>13.75</c:v>
                </c:pt>
                <c:pt idx="9091" formatCode="General">
                  <c:v>12.767686264603226</c:v>
                </c:pt>
                <c:pt idx="9092" formatCode="General">
                  <c:v>9.0848619743629744</c:v>
                </c:pt>
                <c:pt idx="9093" formatCode="General">
                  <c:v>9.4965740360625794</c:v>
                </c:pt>
                <c:pt idx="9094" formatCode="General">
                  <c:v>15.929042729007339</c:v>
                </c:pt>
                <c:pt idx="9095" formatCode="General">
                  <c:v>19</c:v>
                </c:pt>
                <c:pt idx="9096" formatCode="General">
                  <c:v>19.619291938965748</c:v>
                </c:pt>
                <c:pt idx="9097" formatCode="General">
                  <c:v>16.867151159989206</c:v>
                </c:pt>
                <c:pt idx="9098" formatCode="General">
                  <c:v>10.905010343703799</c:v>
                </c:pt>
                <c:pt idx="9099" formatCode="General">
                  <c:v>10.918824768066406</c:v>
                </c:pt>
                <c:pt idx="9100" formatCode="General">
                  <c:v>14.203420304106256</c:v>
                </c:pt>
                <c:pt idx="9101" formatCode="General">
                  <c:v>15.948778992296432</c:v>
                </c:pt>
                <c:pt idx="9102" formatCode="General">
                  <c:v>15.112845838620791</c:v>
                </c:pt>
                <c:pt idx="9103" formatCode="General">
                  <c:v>12.525001525878906</c:v>
                </c:pt>
                <c:pt idx="9104" formatCode="General">
                  <c:v>7.5288832095105631</c:v>
                </c:pt>
                <c:pt idx="9105" formatCode="General">
                  <c:v>5.8458240770895538</c:v>
                </c:pt>
                <c:pt idx="9106" formatCode="General">
                  <c:v>9.6071811482284204</c:v>
                </c:pt>
                <c:pt idx="9107" formatCode="General">
                  <c:v>13.513377955921909</c:v>
                </c:pt>
                <c:pt idx="9108" formatCode="General">
                  <c:v>14.961025740853094</c:v>
                </c:pt>
                <c:pt idx="9109" formatCode="General">
                  <c:v>13.085074546376791</c:v>
                </c:pt>
                <c:pt idx="9110" formatCode="General">
                  <c:v>8.6932394253789678</c:v>
                </c:pt>
                <c:pt idx="9111" formatCode="General">
                  <c:v>7.9871708457398958</c:v>
                </c:pt>
                <c:pt idx="9112" formatCode="General">
                  <c:v>13.224998474121094</c:v>
                </c:pt>
                <c:pt idx="9113" formatCode="General">
                  <c:v>18.618135540737512</c:v>
                </c:pt>
                <c:pt idx="9114" formatCode="General">
                  <c:v>19.293090579682246</c:v>
                </c:pt>
                <c:pt idx="9115" formatCode="General">
                  <c:v>18.338274170838933</c:v>
                </c:pt>
                <c:pt idx="9116" formatCode="General">
                  <c:v>11.38235548456997</c:v>
                </c:pt>
                <c:pt idx="9117" formatCode="General">
                  <c:v>10.426542943318685</c:v>
                </c:pt>
                <c:pt idx="9118" formatCode="General">
                  <c:v>18.601668294270834</c:v>
                </c:pt>
                <c:pt idx="9119" formatCode="General">
                  <c:v>22.178889973958334</c:v>
                </c:pt>
                <c:pt idx="9120" formatCode="General">
                  <c:v>22.050003051757812</c:v>
                </c:pt>
                <c:pt idx="9121" formatCode="General">
                  <c:v>20.150197232539405</c:v>
                </c:pt>
                <c:pt idx="9122" formatCode="General">
                  <c:v>14.183509786505448</c:v>
                </c:pt>
                <c:pt idx="9123" formatCode="General">
                  <c:v>13.320415140787761</c:v>
                </c:pt>
                <c:pt idx="9124" formatCode="General">
                  <c:v>20.265295145031264</c:v>
                </c:pt>
                <c:pt idx="9125" formatCode="General">
                  <c:v>23.143198702628151</c:v>
                </c:pt>
                <c:pt idx="9126" formatCode="General">
                  <c:v>23.081637498155001</c:v>
                </c:pt>
                <c:pt idx="9127" formatCode="General">
                  <c:v>21.313683238782382</c:v>
                </c:pt>
                <c:pt idx="9128" formatCode="General">
                  <c:v>16.788422032406455</c:v>
                </c:pt>
                <c:pt idx="9129" formatCode="General">
                  <c:v>16.992809642444957</c:v>
                </c:pt>
                <c:pt idx="9130" formatCode="General">
                  <c:v>20.342660538551048</c:v>
                </c:pt>
                <c:pt idx="9131" formatCode="General">
                  <c:v>16</c:v>
                </c:pt>
                <c:pt idx="9132" formatCode="General">
                  <c:v>15.534822122674239</c:v>
                </c:pt>
                <c:pt idx="9133" formatCode="General">
                  <c:v>15.752545728181538</c:v>
                </c:pt>
                <c:pt idx="9134" formatCode="General">
                  <c:v>10.892401960784314</c:v>
                </c:pt>
                <c:pt idx="9135" formatCode="General">
                  <c:v>5.3771335481491516</c:v>
                </c:pt>
                <c:pt idx="9136" formatCode="General">
                  <c:v>8.3477765754417135</c:v>
                </c:pt>
                <c:pt idx="9137" formatCode="General">
                  <c:v>11.002223163180881</c:v>
                </c:pt>
                <c:pt idx="9138" formatCode="General">
                  <c:v>12.6830959415595</c:v>
                </c:pt>
                <c:pt idx="9139" formatCode="General">
                  <c:v>10.459270644900251</c:v>
                </c:pt>
                <c:pt idx="9140" formatCode="General">
                  <c:v>8.5728954515959082</c:v>
                </c:pt>
                <c:pt idx="9141" formatCode="General">
                  <c:v>8.9400001102023658</c:v>
                </c:pt>
                <c:pt idx="9142" formatCode="General">
                  <c:v>11.011176030776079</c:v>
                </c:pt>
                <c:pt idx="9143" formatCode="General">
                  <c:v>13.974998474121094</c:v>
                </c:pt>
                <c:pt idx="9144" formatCode="General">
                  <c:v>13.974998474121094</c:v>
                </c:pt>
                <c:pt idx="9145" formatCode="General">
                  <c:v>13.551157407407407</c:v>
                </c:pt>
                <c:pt idx="9146" formatCode="General">
                  <c:v>6.2495377811558575</c:v>
                </c:pt>
                <c:pt idx="9147" formatCode="General">
                  <c:v>5.8638584404660943</c:v>
                </c:pt>
                <c:pt idx="9148" formatCode="General">
                  <c:v>7.7200559097825927</c:v>
                </c:pt>
                <c:pt idx="9149" formatCode="General">
                  <c:v>12.231447668242874</c:v>
                </c:pt>
                <c:pt idx="9150" formatCode="General">
                  <c:v>16.376901785827524</c:v>
                </c:pt>
                <c:pt idx="9151" formatCode="General">
                  <c:v>15.595229568080601</c:v>
                </c:pt>
                <c:pt idx="9152" formatCode="General">
                  <c:v>11.445882011862363</c:v>
                </c:pt>
                <c:pt idx="9153" formatCode="General">
                  <c:v>11.982731037177219</c:v>
                </c:pt>
                <c:pt idx="9154" formatCode="General">
                  <c:v>17.486027266731998</c:v>
                </c:pt>
                <c:pt idx="9155" formatCode="General">
                  <c:v>19.955526572779604</c:v>
                </c:pt>
                <c:pt idx="9156" formatCode="General">
                  <c:v>18.695838435522031</c:v>
                </c:pt>
                <c:pt idx="9157" formatCode="General">
                  <c:v>10.275001525878906</c:v>
                </c:pt>
                <c:pt idx="9158" formatCode="General">
                  <c:v>7.9046327212020033</c:v>
                </c:pt>
                <c:pt idx="9159" formatCode="General">
                  <c:v>7.8282935968798917</c:v>
                </c:pt>
                <c:pt idx="9160" formatCode="General">
                  <c:v>7.8407863546300813</c:v>
                </c:pt>
                <c:pt idx="9161" formatCode="General">
                  <c:v>11.325000762939453</c:v>
                </c:pt>
                <c:pt idx="9162" formatCode="General">
                  <c:v>11.064066535045388</c:v>
                </c:pt>
                <c:pt idx="9163" formatCode="General">
                  <c:v>10.789047184801365</c:v>
                </c:pt>
                <c:pt idx="9164" formatCode="General">
                  <c:v>8.2497381109940378</c:v>
                </c:pt>
                <c:pt idx="9165" formatCode="General">
                  <c:v>7.6753436049369919</c:v>
                </c:pt>
                <c:pt idx="9166" formatCode="General">
                  <c:v>9.1649994794060206</c:v>
                </c:pt>
                <c:pt idx="9167" formatCode="General">
                  <c:v>10.728521194010098</c:v>
                </c:pt>
                <c:pt idx="9168" formatCode="General">
                  <c:v>11.21899917602539</c:v>
                </c:pt>
                <c:pt idx="9169" formatCode="General">
                  <c:v>9.4339464689555914</c:v>
                </c:pt>
                <c:pt idx="9170" formatCode="General">
                  <c:v>7.5526463228113512</c:v>
                </c:pt>
                <c:pt idx="9171" formatCode="General">
                  <c:v>6.9517654418945316</c:v>
                </c:pt>
                <c:pt idx="9172" formatCode="General">
                  <c:v>11.245748678549381</c:v>
                </c:pt>
                <c:pt idx="9173" formatCode="General">
                  <c:v>17.163610161675347</c:v>
                </c:pt>
                <c:pt idx="9174" formatCode="General">
                  <c:v>16.613232242359835</c:v>
                </c:pt>
                <c:pt idx="9175" formatCode="General">
                  <c:v>18.640000915527345</c:v>
                </c:pt>
                <c:pt idx="9176" formatCode="General">
                  <c:v>12.627895917390521</c:v>
                </c:pt>
                <c:pt idx="9177" formatCode="General">
                  <c:v>11.848237905483657</c:v>
                </c:pt>
                <c:pt idx="9178" formatCode="General">
                  <c:v>16.278335062662759</c:v>
                </c:pt>
                <c:pt idx="9179" formatCode="General">
                  <c:v>15.760831960042317</c:v>
                </c:pt>
                <c:pt idx="9180" formatCode="General">
                  <c:v>12.935370594420206</c:v>
                </c:pt>
                <c:pt idx="9181" formatCode="General">
                  <c:v>6.5898604640254268</c:v>
                </c:pt>
                <c:pt idx="9182" formatCode="General">
                  <c:v>4.3883116302773333</c:v>
                </c:pt>
                <c:pt idx="9183" formatCode="General">
                  <c:v>2.3768836587615274</c:v>
                </c:pt>
                <c:pt idx="9184" formatCode="General">
                  <c:v>7.4116656833224823</c:v>
                </c:pt>
                <c:pt idx="9185" formatCode="General">
                  <c:v>9.1476460176355694</c:v>
                </c:pt>
                <c:pt idx="9186" formatCode="General">
                  <c:v>15.061989353127675</c:v>
                </c:pt>
                <c:pt idx="9187" formatCode="General">
                  <c:v>13.723937551107072</c:v>
                </c:pt>
                <c:pt idx="9188" formatCode="General">
                  <c:v>8.5982908647293961</c:v>
                </c:pt>
                <c:pt idx="9189" formatCode="General">
                  <c:v>8.9547698056256326</c:v>
                </c:pt>
                <c:pt idx="9190" formatCode="General">
                  <c:v>14.188268892794376</c:v>
                </c:pt>
                <c:pt idx="9191" formatCode="General">
                  <c:v>16.697657405576955</c:v>
                </c:pt>
                <c:pt idx="9192" formatCode="General">
                  <c:v>17.409006584230561</c:v>
                </c:pt>
                <c:pt idx="9193" formatCode="General">
                  <c:v>15.301808067963782</c:v>
                </c:pt>
                <c:pt idx="9194" formatCode="General">
                  <c:v>9.2550008138020825</c:v>
                </c:pt>
                <c:pt idx="9195" formatCode="General">
                  <c:v>6.7249984741210937</c:v>
                </c:pt>
                <c:pt idx="9196" formatCode="General">
                  <c:v>11.582385949659255</c:v>
                </c:pt>
                <c:pt idx="9197" formatCode="General">
                  <c:v>16.300325538762646</c:v>
                </c:pt>
                <c:pt idx="9198" formatCode="General">
                  <c:v>18.224998474121094</c:v>
                </c:pt>
                <c:pt idx="9199" formatCode="General">
                  <c:v>17.247777642144097</c:v>
                </c:pt>
                <c:pt idx="9200" formatCode="General">
                  <c:v>11.490166212941809</c:v>
                </c:pt>
                <c:pt idx="9201" formatCode="General">
                  <c:v>9.5560532017758018</c:v>
                </c:pt>
                <c:pt idx="9202" formatCode="General">
                  <c:v>15.522775522867839</c:v>
                </c:pt>
                <c:pt idx="9203" formatCode="General">
                  <c:v>19.808251037597657</c:v>
                </c:pt>
                <c:pt idx="9204" formatCode="General">
                  <c:v>20.27583491007487</c:v>
                </c:pt>
                <c:pt idx="9205" formatCode="General">
                  <c:v>20.178884396932041</c:v>
                </c:pt>
                <c:pt idx="9206" formatCode="General">
                  <c:v>14.324996948242188</c:v>
                </c:pt>
                <c:pt idx="9207" formatCode="General">
                  <c:v>13.489732783704449</c:v>
                </c:pt>
                <c:pt idx="9208" formatCode="General">
                  <c:v>19.451663716634116</c:v>
                </c:pt>
                <c:pt idx="9209" formatCode="General">
                  <c:v>23.165804808329302</c:v>
                </c:pt>
                <c:pt idx="9210" formatCode="General">
                  <c:v>22.834538827437012</c:v>
                </c:pt>
                <c:pt idx="9211" formatCode="General">
                  <c:v>21.289997863769532</c:v>
                </c:pt>
                <c:pt idx="9212" formatCode="General">
                  <c:v>14.983071373866728</c:v>
                </c:pt>
                <c:pt idx="9213" formatCode="General">
                  <c:v>15.52166748046875</c:v>
                </c:pt>
                <c:pt idx="9214" formatCode="General">
                  <c:v>22.004159623394916</c:v>
                </c:pt>
                <c:pt idx="9215" formatCode="General">
                  <c:v>25.516094364532051</c:v>
                </c:pt>
                <c:pt idx="9216" formatCode="General">
                  <c:v>24.360831960042319</c:v>
                </c:pt>
                <c:pt idx="9217" formatCode="General">
                  <c:v>22.04105559231942</c:v>
                </c:pt>
                <c:pt idx="9218" formatCode="General">
                  <c:v>16</c:v>
                </c:pt>
                <c:pt idx="9219" formatCode="General">
                  <c:v>15.84648191663954</c:v>
                </c:pt>
                <c:pt idx="9220" formatCode="General">
                  <c:v>21.94608633858817</c:v>
                </c:pt>
                <c:pt idx="9221" formatCode="General">
                  <c:v>24.556469453993145</c:v>
                </c:pt>
                <c:pt idx="9222" formatCode="General">
                  <c:v>24.759908012107566</c:v>
                </c:pt>
                <c:pt idx="9223" formatCode="General">
                  <c:v>23.043166697025299</c:v>
                </c:pt>
                <c:pt idx="9224" formatCode="General">
                  <c:v>16.099998474121094</c:v>
                </c:pt>
                <c:pt idx="9225" formatCode="General">
                  <c:v>16.075669326782226</c:v>
                </c:pt>
                <c:pt idx="9226" formatCode="General">
                  <c:v>21.644833246866863</c:v>
                </c:pt>
                <c:pt idx="9227" formatCode="General">
                  <c:v>24.123117223094933</c:v>
                </c:pt>
                <c:pt idx="9228" formatCode="General">
                  <c:v>24.06351651792173</c:v>
                </c:pt>
                <c:pt idx="9229" formatCode="General">
                  <c:v>22.677355768059186</c:v>
                </c:pt>
                <c:pt idx="9230" formatCode="General">
                  <c:v>17.007497533162436</c:v>
                </c:pt>
                <c:pt idx="9231" formatCode="General">
                  <c:v>15.79500223795573</c:v>
                </c:pt>
                <c:pt idx="9232" formatCode="General">
                  <c:v>22.570334203582593</c:v>
                </c:pt>
                <c:pt idx="9233" formatCode="General">
                  <c:v>27.738915339112282</c:v>
                </c:pt>
                <c:pt idx="9234" formatCode="General">
                  <c:v>27.604747122747792</c:v>
                </c:pt>
                <c:pt idx="9235" formatCode="General">
                  <c:v>24.159298438356632</c:v>
                </c:pt>
                <c:pt idx="9236" formatCode="General">
                  <c:v>16.897922057541372</c:v>
                </c:pt>
                <c:pt idx="9237" formatCode="General">
                  <c:v>15.399816329390914</c:v>
                </c:pt>
                <c:pt idx="9238" formatCode="General">
                  <c:v>21.414790789286297</c:v>
                </c:pt>
                <c:pt idx="9239" formatCode="General">
                  <c:v>27.917327613161323</c:v>
                </c:pt>
                <c:pt idx="9240" formatCode="General">
                  <c:v>26.386210025713865</c:v>
                </c:pt>
                <c:pt idx="9241" formatCode="General">
                  <c:v>23.917779632721203</c:v>
                </c:pt>
                <c:pt idx="9242" formatCode="General">
                  <c:v>18.625435544733417</c:v>
                </c:pt>
                <c:pt idx="9243" formatCode="General">
                  <c:v>17.364374224344889</c:v>
                </c:pt>
                <c:pt idx="9244" formatCode="General">
                  <c:v>21.776854903609664</c:v>
                </c:pt>
                <c:pt idx="9245" formatCode="General">
                  <c:v>26.323529297591655</c:v>
                </c:pt>
                <c:pt idx="9246" formatCode="General">
                  <c:v>26.811133787035942</c:v>
                </c:pt>
                <c:pt idx="9247" formatCode="General">
                  <c:v>23.002238214958741</c:v>
                </c:pt>
                <c:pt idx="9248" formatCode="General">
                  <c:v>17.451373291015624</c:v>
                </c:pt>
                <c:pt idx="9249" formatCode="General">
                  <c:v>17.045196843455766</c:v>
                </c:pt>
                <c:pt idx="9250" formatCode="General">
                  <c:v>22.855831718444826</c:v>
                </c:pt>
                <c:pt idx="9251" formatCode="General">
                  <c:v>26.419988034165193</c:v>
                </c:pt>
                <c:pt idx="9252" formatCode="General">
                  <c:v>26.622920517560075</c:v>
                </c:pt>
                <c:pt idx="9253" formatCode="General">
                  <c:v>23.096669006347657</c:v>
                </c:pt>
                <c:pt idx="9254" formatCode="General">
                  <c:v>19.400001525878906</c:v>
                </c:pt>
                <c:pt idx="9255" formatCode="General">
                  <c:v>17.418643014472828</c:v>
                </c:pt>
                <c:pt idx="9256" formatCode="General">
                  <c:v>22.221026168512989</c:v>
                </c:pt>
                <c:pt idx="9257" formatCode="General">
                  <c:v>27.153332293475117</c:v>
                </c:pt>
                <c:pt idx="9258" formatCode="General">
                  <c:v>28.518171333807363</c:v>
                </c:pt>
                <c:pt idx="9259" formatCode="General">
                  <c:v>24.634586016337078</c:v>
                </c:pt>
                <c:pt idx="9260" formatCode="General">
                  <c:v>18.213695578379173</c:v>
                </c:pt>
                <c:pt idx="9261" formatCode="General">
                  <c:v>16.631709911205149</c:v>
                </c:pt>
                <c:pt idx="9262" formatCode="General">
                  <c:v>23.42370475486473</c:v>
                </c:pt>
                <c:pt idx="9263" formatCode="General">
                  <c:v>28.383563002494917</c:v>
                </c:pt>
                <c:pt idx="9264" formatCode="General">
                  <c:v>28.972596001791786</c:v>
                </c:pt>
                <c:pt idx="9265" formatCode="General">
                  <c:v>24.749123423465299</c:v>
                </c:pt>
                <c:pt idx="9266" formatCode="General">
                  <c:v>20.056010445473156</c:v>
                </c:pt>
                <c:pt idx="9267" formatCode="General">
                  <c:v>18.4048624391909</c:v>
                </c:pt>
                <c:pt idx="9268" formatCode="General">
                  <c:v>21.819814932089731</c:v>
                </c:pt>
                <c:pt idx="9269" formatCode="General">
                  <c:v>26.79902330909923</c:v>
                </c:pt>
                <c:pt idx="9270" formatCode="General">
                  <c:v>26.09833351417824</c:v>
                </c:pt>
                <c:pt idx="9271" formatCode="General">
                  <c:v>22.124444410536025</c:v>
                </c:pt>
                <c:pt idx="9272" formatCode="General">
                  <c:v>17.966783723631107</c:v>
                </c:pt>
                <c:pt idx="9273" formatCode="General">
                  <c:v>17.016042645772298</c:v>
                </c:pt>
                <c:pt idx="9274" formatCode="General">
                  <c:v>22.283332824707031</c:v>
                </c:pt>
                <c:pt idx="9275" formatCode="General">
                  <c:v>27</c:v>
                </c:pt>
                <c:pt idx="9276" formatCode="General">
                  <c:v>22.822767198209704</c:v>
                </c:pt>
                <c:pt idx="9277" formatCode="General">
                  <c:v>21.962938476027105</c:v>
                </c:pt>
                <c:pt idx="9278" formatCode="General">
                  <c:v>15.959029303656685</c:v>
                </c:pt>
                <c:pt idx="9279" formatCode="General">
                  <c:v>16.196573750205953</c:v>
                </c:pt>
                <c:pt idx="9280" formatCode="General">
                  <c:v>21.42704221442068</c:v>
                </c:pt>
                <c:pt idx="9281" formatCode="General">
                  <c:v>24.318860505756579</c:v>
                </c:pt>
                <c:pt idx="9282" formatCode="General">
                  <c:v>24.397261632631903</c:v>
                </c:pt>
                <c:pt idx="9283" formatCode="General">
                  <c:v>23.025001525878906</c:v>
                </c:pt>
                <c:pt idx="9284" formatCode="General">
                  <c:v>16.884122667814555</c:v>
                </c:pt>
                <c:pt idx="9285" formatCode="General">
                  <c:v>15.42338038242427</c:v>
                </c:pt>
                <c:pt idx="9286" formatCode="General">
                  <c:v>23.479388760550847</c:v>
                </c:pt>
                <c:pt idx="9287" formatCode="General">
                  <c:v>28.824996948242188</c:v>
                </c:pt>
                <c:pt idx="9288" formatCode="General">
                  <c:v>28.349998474121094</c:v>
                </c:pt>
                <c:pt idx="9289" formatCode="General">
                  <c:v>24.903247338010555</c:v>
                </c:pt>
                <c:pt idx="9290" formatCode="General">
                  <c:v>19.446357178072208</c:v>
                </c:pt>
                <c:pt idx="9291" formatCode="General">
                  <c:v>18.655673966636517</c:v>
                </c:pt>
                <c:pt idx="9292" formatCode="General">
                  <c:v>23.517069687427529</c:v>
                </c:pt>
                <c:pt idx="9293" formatCode="General">
                  <c:v>26.715424844376443</c:v>
                </c:pt>
                <c:pt idx="9294" formatCode="General">
                  <c:v>27.258511593467311</c:v>
                </c:pt>
                <c:pt idx="9295" formatCode="General">
                  <c:v>24.417894475600299</c:v>
                </c:pt>
                <c:pt idx="9296" formatCode="General">
                  <c:v>18.392696528690358</c:v>
                </c:pt>
                <c:pt idx="9297" formatCode="General">
                  <c:v>16.564583389847368</c:v>
                </c:pt>
                <c:pt idx="9298" formatCode="General">
                  <c:v>23.504167456375924</c:v>
                </c:pt>
                <c:pt idx="9299" formatCode="General">
                  <c:v>28.26458203351056</c:v>
                </c:pt>
                <c:pt idx="9300" formatCode="General">
                  <c:v>27.115649559262998</c:v>
                </c:pt>
                <c:pt idx="9301" formatCode="General">
                  <c:v>23.273287888780001</c:v>
                </c:pt>
                <c:pt idx="9302" formatCode="General">
                  <c:v>18.193212265308599</c:v>
                </c:pt>
                <c:pt idx="9303" formatCode="General">
                  <c:v>17.164281510160944</c:v>
                </c:pt>
                <c:pt idx="9304" formatCode="General">
                  <c:v>20.27871617505695</c:v>
                </c:pt>
                <c:pt idx="9305" formatCode="General">
                  <c:v>26.096665191650391</c:v>
                </c:pt>
                <c:pt idx="9306" formatCode="General">
                  <c:v>26.711909439984488</c:v>
                </c:pt>
                <c:pt idx="9307" formatCode="General">
                  <c:v>25.278089680391201</c:v>
                </c:pt>
                <c:pt idx="9308" formatCode="General">
                  <c:v>19.925792453163549</c:v>
                </c:pt>
                <c:pt idx="9309" formatCode="General">
                  <c:v>18</c:v>
                </c:pt>
                <c:pt idx="9310" formatCode="General">
                  <c:v>24.320375876153463</c:v>
                </c:pt>
                <c:pt idx="9311" formatCode="General">
                  <c:v>29.638160571717378</c:v>
                </c:pt>
                <c:pt idx="9312" formatCode="General">
                  <c:v>28.595175893683184</c:v>
                </c:pt>
                <c:pt idx="9313" formatCode="General">
                  <c:v>26.140243905709372</c:v>
                </c:pt>
                <c:pt idx="9314" formatCode="General">
                  <c:v>20.213046953841545</c:v>
                </c:pt>
                <c:pt idx="9315" formatCode="General">
                  <c:v>20.707241842191515</c:v>
                </c:pt>
                <c:pt idx="9316" formatCode="General">
                  <c:v>20.133272922602718</c:v>
                </c:pt>
                <c:pt idx="9317" formatCode="General">
                  <c:v>18.660133161042864</c:v>
                </c:pt>
                <c:pt idx="9318" formatCode="General">
                  <c:v>18.313728182923558</c:v>
                </c:pt>
                <c:pt idx="9319" formatCode="General">
                  <c:v>15.625922832383246</c:v>
                </c:pt>
                <c:pt idx="9320" formatCode="General">
                  <c:v>10.662255829455805</c:v>
                </c:pt>
                <c:pt idx="9321" formatCode="General">
                  <c:v>12.079376525878907</c:v>
                </c:pt>
                <c:pt idx="9322" formatCode="General">
                  <c:v>15.352419323037582</c:v>
                </c:pt>
                <c:pt idx="9323" formatCode="General">
                  <c:v>16.373066813329821</c:v>
                </c:pt>
                <c:pt idx="9324" formatCode="General">
                  <c:v>17.10241311379399</c:v>
                </c:pt>
                <c:pt idx="9325" formatCode="General">
                  <c:v>15.350488700118719</c:v>
                </c:pt>
                <c:pt idx="9326" formatCode="General">
                  <c:v>11.61001910057135</c:v>
                </c:pt>
                <c:pt idx="9327" formatCode="General">
                  <c:v>10.57416820702403</c:v>
                </c:pt>
                <c:pt idx="9328" formatCode="General">
                  <c:v>12.196183953033268</c:v>
                </c:pt>
                <c:pt idx="9329" formatCode="General">
                  <c:v>14.164061333466917</c:v>
                </c:pt>
                <c:pt idx="9330" formatCode="General">
                  <c:v>13.949074074074074</c:v>
                </c:pt>
                <c:pt idx="9331" formatCode="General">
                  <c:v>12.125</c:v>
                </c:pt>
                <c:pt idx="9332" formatCode="General">
                  <c:v>10.888685045744243</c:v>
                </c:pt>
                <c:pt idx="9333" formatCode="General">
                  <c:v>10.883089761173023</c:v>
                </c:pt>
                <c:pt idx="9334" formatCode="General">
                  <c:v>13.165757233907026</c:v>
                </c:pt>
                <c:pt idx="9335" formatCode="General">
                  <c:v>16.559806973326438</c:v>
                </c:pt>
                <c:pt idx="9336" formatCode="General">
                  <c:v>17.777354610667508</c:v>
                </c:pt>
                <c:pt idx="9337" formatCode="General">
                  <c:v>14.005499411422532</c:v>
                </c:pt>
                <c:pt idx="9338" formatCode="General">
                  <c:v>11.144178155350358</c:v>
                </c:pt>
                <c:pt idx="9339" formatCode="General">
                  <c:v>10.082500648498534</c:v>
                </c:pt>
                <c:pt idx="9340" formatCode="General">
                  <c:v>11.732081879509821</c:v>
                </c:pt>
                <c:pt idx="9341" formatCode="General">
                  <c:v>15.337716353567023</c:v>
                </c:pt>
                <c:pt idx="9342" formatCode="General">
                  <c:v>17.801960066253063</c:v>
                </c:pt>
                <c:pt idx="9343" formatCode="General">
                  <c:v>14.666375007629394</c:v>
                </c:pt>
                <c:pt idx="9344" formatCode="General">
                  <c:v>12.232104170949835</c:v>
                </c:pt>
                <c:pt idx="9345" formatCode="General">
                  <c:v>12.630565919327603</c:v>
                </c:pt>
                <c:pt idx="9346" formatCode="General">
                  <c:v>14.650001525878906</c:v>
                </c:pt>
                <c:pt idx="9347" formatCode="General">
                  <c:v>14.561891022027122</c:v>
                </c:pt>
                <c:pt idx="9348" formatCode="General">
                  <c:v>14.370227379473203</c:v>
                </c:pt>
                <c:pt idx="9349" formatCode="General">
                  <c:v>13.229706371531767</c:v>
                </c:pt>
                <c:pt idx="9350" formatCode="General">
                  <c:v>11.751297442944018</c:v>
                </c:pt>
                <c:pt idx="9351" formatCode="General">
                  <c:v>10.449911617017589</c:v>
                </c:pt>
                <c:pt idx="9352" formatCode="General">
                  <c:v>11.825396157316668</c:v>
                </c:pt>
                <c:pt idx="9353" formatCode="General">
                  <c:v>11.87873128355135</c:v>
                </c:pt>
                <c:pt idx="9354" formatCode="General">
                  <c:v>9.4630561192830402</c:v>
                </c:pt>
                <c:pt idx="9355" formatCode="General">
                  <c:v>8.2924002059105195</c:v>
                </c:pt>
                <c:pt idx="9356" formatCode="General">
                  <c:v>6.5059251673830572</c:v>
                </c:pt>
                <c:pt idx="9357" formatCode="General">
                  <c:v>6.4249984741210939</c:v>
                </c:pt>
                <c:pt idx="9358" formatCode="General">
                  <c:v>9.8951183758514354</c:v>
                </c:pt>
                <c:pt idx="9359" formatCode="General">
                  <c:v>10.197366895173726</c:v>
                </c:pt>
                <c:pt idx="9360" formatCode="General">
                  <c:v>9.0226842385751223</c:v>
                </c:pt>
                <c:pt idx="9361" formatCode="General">
                  <c:v>8.2157409102828414</c:v>
                </c:pt>
                <c:pt idx="9362" formatCode="General">
                  <c:v>5.9249992370605469</c:v>
                </c:pt>
                <c:pt idx="9363" formatCode="General">
                  <c:v>7.5885227586256967</c:v>
                </c:pt>
                <c:pt idx="9364" formatCode="General">
                  <c:v>8.3333348592122398</c:v>
                </c:pt>
                <c:pt idx="9365" formatCode="General">
                  <c:v>8.9893246870258778</c:v>
                </c:pt>
                <c:pt idx="9366" formatCode="General">
                  <c:v>8.0118723145663626</c:v>
                </c:pt>
                <c:pt idx="9367" formatCode="General">
                  <c:v>7.0002636230683288</c:v>
                </c:pt>
                <c:pt idx="9368" formatCode="General">
                  <c:v>5.8499984741210938</c:v>
                </c:pt>
                <c:pt idx="9369" formatCode="General">
                  <c:v>5.1297221501668293</c:v>
                </c:pt>
                <c:pt idx="9370" formatCode="General">
                  <c:v>7.0046563575892122</c:v>
                </c:pt>
                <c:pt idx="9371" formatCode="General">
                  <c:v>9.6648987529671846</c:v>
                </c:pt>
                <c:pt idx="9372" formatCode="General">
                  <c:v>11.120098114013672</c:v>
                </c:pt>
                <c:pt idx="9373" formatCode="General">
                  <c:v>10.349075641737848</c:v>
                </c:pt>
                <c:pt idx="9374" formatCode="General">
                  <c:v>4.0125001271565752</c:v>
                </c:pt>
                <c:pt idx="9375" formatCode="General">
                  <c:v>4.4249992370605469</c:v>
                </c:pt>
                <c:pt idx="9376" formatCode="General">
                  <c:v>7.9879398947522899</c:v>
                </c:pt>
                <c:pt idx="9377" formatCode="General">
                  <c:v>14.384418636173397</c:v>
                </c:pt>
                <c:pt idx="9378" formatCode="General">
                  <c:v>15.928738701511437</c:v>
                </c:pt>
                <c:pt idx="9379" formatCode="General">
                  <c:v>15.008331298828125</c:v>
                </c:pt>
                <c:pt idx="9380" formatCode="General">
                  <c:v>10.982116987499914</c:v>
                </c:pt>
                <c:pt idx="9381" formatCode="General">
                  <c:v>10.682456434818736</c:v>
                </c:pt>
                <c:pt idx="9382" formatCode="General">
                  <c:v>16.057408650716145</c:v>
                </c:pt>
                <c:pt idx="9383" formatCode="General">
                  <c:v>18.999121281138638</c:v>
                </c:pt>
                <c:pt idx="9384" formatCode="General">
                  <c:v>15.698205110425743</c:v>
                </c:pt>
                <c:pt idx="9385" formatCode="General">
                  <c:v>14.25</c:v>
                </c:pt>
                <c:pt idx="9386" formatCode="General">
                  <c:v>11.849998474121094</c:v>
                </c:pt>
                <c:pt idx="9387" formatCode="General">
                  <c:v>8.3381057382625006</c:v>
                </c:pt>
                <c:pt idx="9388" formatCode="General">
                  <c:v>7.7344167422717485</c:v>
                </c:pt>
                <c:pt idx="9389" formatCode="General">
                  <c:v>11.930416615804036</c:v>
                </c:pt>
                <c:pt idx="9390" formatCode="General">
                  <c:v>12.484260629724574</c:v>
                </c:pt>
                <c:pt idx="9391" formatCode="General">
                  <c:v>10.403570497190797</c:v>
                </c:pt>
                <c:pt idx="9392" formatCode="General">
                  <c:v>8.4820940657728698</c:v>
                </c:pt>
                <c:pt idx="9393" formatCode="General">
                  <c:v>8.5449503737817416</c:v>
                </c:pt>
                <c:pt idx="9394" formatCode="General">
                  <c:v>9.9249992370605469</c:v>
                </c:pt>
                <c:pt idx="9395" formatCode="General">
                  <c:v>13.147671007313921</c:v>
                </c:pt>
                <c:pt idx="9396" formatCode="General">
                  <c:v>14.24214157374294</c:v>
                </c:pt>
                <c:pt idx="9397" formatCode="General">
                  <c:v>12.761077957408483</c:v>
                </c:pt>
                <c:pt idx="9398" formatCode="General">
                  <c:v>5.467950852770973</c:v>
                </c:pt>
                <c:pt idx="9399" formatCode="General">
                  <c:v>4.5805902674987005</c:v>
                </c:pt>
                <c:pt idx="9400" formatCode="General">
                  <c:v>10.599605359176341</c:v>
                </c:pt>
                <c:pt idx="9401" formatCode="General">
                  <c:v>15.150001525878906</c:v>
                </c:pt>
                <c:pt idx="9402" formatCode="General">
                  <c:v>15.482405768500435</c:v>
                </c:pt>
                <c:pt idx="9403" formatCode="General">
                  <c:v>13.21425142288208</c:v>
                </c:pt>
                <c:pt idx="9404" formatCode="General">
                  <c:v>7.7570297697097432</c:v>
                </c:pt>
                <c:pt idx="9405" formatCode="General">
                  <c:v>8.07983336088318</c:v>
                </c:pt>
                <c:pt idx="9406" formatCode="General">
                  <c:v>10.474998474121094</c:v>
                </c:pt>
                <c:pt idx="9407" formatCode="General">
                  <c:v>12.856492093852367</c:v>
                </c:pt>
                <c:pt idx="9408" formatCode="General">
                  <c:v>16.188330459594727</c:v>
                </c:pt>
                <c:pt idx="9409" formatCode="General">
                  <c:v>13.114455211351123</c:v>
                </c:pt>
                <c:pt idx="9410" formatCode="General">
                  <c:v>6.5050013224283854</c:v>
                </c:pt>
                <c:pt idx="9411" formatCode="General">
                  <c:v>6.7992093265580378</c:v>
                </c:pt>
                <c:pt idx="9412" formatCode="General">
                  <c:v>14.040792384900545</c:v>
                </c:pt>
                <c:pt idx="9413" formatCode="General">
                  <c:v>18.261109952573424</c:v>
                </c:pt>
                <c:pt idx="9414" formatCode="General">
                  <c:v>17.286842212342378</c:v>
                </c:pt>
                <c:pt idx="9415" formatCode="General">
                  <c:v>16.737963641131365</c:v>
                </c:pt>
                <c:pt idx="9416" formatCode="General">
                  <c:v>10.589582761128744</c:v>
                </c:pt>
                <c:pt idx="9417" formatCode="General">
                  <c:v>10.465740910282841</c:v>
                </c:pt>
                <c:pt idx="9418" formatCode="General">
                  <c:v>13.204630887066877</c:v>
                </c:pt>
                <c:pt idx="9419" formatCode="General">
                  <c:v>16.238234576056986</c:v>
                </c:pt>
                <c:pt idx="9420" formatCode="General">
                  <c:v>15.486664708455404</c:v>
                </c:pt>
                <c:pt idx="9421" formatCode="General">
                  <c:v>10.98518541124132</c:v>
                </c:pt>
                <c:pt idx="9422" formatCode="General">
                  <c:v>5.2592591179741754</c:v>
                </c:pt>
                <c:pt idx="9423" formatCode="General">
                  <c:v>7.5614032410738758</c:v>
                </c:pt>
                <c:pt idx="9424" formatCode="General">
                  <c:v>14.07015595557405</c:v>
                </c:pt>
                <c:pt idx="9425" formatCode="General">
                  <c:v>15.123567743055055</c:v>
                </c:pt>
                <c:pt idx="9426" formatCode="General">
                  <c:v>15.304479701241371</c:v>
                </c:pt>
                <c:pt idx="9427" formatCode="General">
                  <c:v>13.117592564335576</c:v>
                </c:pt>
                <c:pt idx="9428" formatCode="General">
                  <c:v>7.2296283863208908</c:v>
                </c:pt>
                <c:pt idx="9429" formatCode="General">
                  <c:v>3.9367338003502628</c:v>
                </c:pt>
                <c:pt idx="9430" formatCode="General">
                  <c:v>13.75651610933258</c:v>
                </c:pt>
                <c:pt idx="9431" formatCode="General">
                  <c:v>20.530824135940748</c:v>
                </c:pt>
                <c:pt idx="9432" formatCode="General">
                  <c:v>17.041225901821203</c:v>
                </c:pt>
                <c:pt idx="9433" formatCode="General">
                  <c:v>16.745125004612497</c:v>
                </c:pt>
                <c:pt idx="9434" formatCode="General">
                  <c:v>15.574996948242188</c:v>
                </c:pt>
                <c:pt idx="9435" formatCode="General">
                  <c:v>16.311875366324177</c:v>
                </c:pt>
                <c:pt idx="9436" formatCode="General">
                  <c:v>14.585542407312376</c:v>
                </c:pt>
                <c:pt idx="9437" formatCode="General">
                  <c:v>14.753750228881836</c:v>
                </c:pt>
                <c:pt idx="9438" formatCode="General">
                  <c:v>16.989740593816791</c:v>
                </c:pt>
                <c:pt idx="9439" formatCode="General">
                  <c:v>17.342421441774491</c:v>
                </c:pt>
                <c:pt idx="9440" formatCode="General">
                  <c:v>15.330184384101525</c:v>
                </c:pt>
              </c:numCache>
            </c:numRef>
          </c:val>
          <c:smooth val="0"/>
        </c:ser>
        <c:ser>
          <c:idx val="2"/>
          <c:order val="1"/>
          <c:tx>
            <c:v>Нижняя температурная граница</c:v>
          </c:tx>
          <c:spPr>
            <a:ln w="25400">
              <a:solidFill>
                <a:srgbClr val="FF0000"/>
              </a:solidFill>
              <a:prstDash val="dash"/>
            </a:ln>
          </c:spPr>
          <c:marker>
            <c:symbol val="none"/>
          </c:marker>
          <c:cat>
            <c:numRef>
              <c:f>'Архив Погоды rp5'!$B$2:$B$9682</c:f>
              <c:numCache>
                <c:formatCode>d/m/yyyy\ h:mm</c:formatCode>
                <c:ptCount val="9681"/>
                <c:pt idx="0">
                  <c:v>41275.083333333336</c:v>
                </c:pt>
                <c:pt idx="1">
                  <c:v>41275.208333333336</c:v>
                </c:pt>
                <c:pt idx="2">
                  <c:v>41275.333333333336</c:v>
                </c:pt>
                <c:pt idx="3">
                  <c:v>41275.458333333336</c:v>
                </c:pt>
                <c:pt idx="4">
                  <c:v>41275.583333333336</c:v>
                </c:pt>
                <c:pt idx="5">
                  <c:v>41275.708333333336</c:v>
                </c:pt>
                <c:pt idx="6">
                  <c:v>41275.833333333336</c:v>
                </c:pt>
                <c:pt idx="7">
                  <c:v>41275.958333333336</c:v>
                </c:pt>
                <c:pt idx="8">
                  <c:v>41276.083333333336</c:v>
                </c:pt>
                <c:pt idx="9">
                  <c:v>41276.208333333336</c:v>
                </c:pt>
                <c:pt idx="10">
                  <c:v>41276.333333333336</c:v>
                </c:pt>
                <c:pt idx="11">
                  <c:v>41276.458333333336</c:v>
                </c:pt>
                <c:pt idx="12">
                  <c:v>41276.583333333336</c:v>
                </c:pt>
                <c:pt idx="13">
                  <c:v>41276.708333333336</c:v>
                </c:pt>
                <c:pt idx="14">
                  <c:v>41276.833333333336</c:v>
                </c:pt>
                <c:pt idx="15">
                  <c:v>41276.958333333336</c:v>
                </c:pt>
                <c:pt idx="16">
                  <c:v>41277.083333333336</c:v>
                </c:pt>
                <c:pt idx="17">
                  <c:v>41277.208333333336</c:v>
                </c:pt>
                <c:pt idx="18">
                  <c:v>41277.333333333336</c:v>
                </c:pt>
                <c:pt idx="19">
                  <c:v>41277.458333333336</c:v>
                </c:pt>
                <c:pt idx="20">
                  <c:v>41277.583333333336</c:v>
                </c:pt>
                <c:pt idx="21">
                  <c:v>41277.708333333336</c:v>
                </c:pt>
                <c:pt idx="22">
                  <c:v>41277.833333333336</c:v>
                </c:pt>
                <c:pt idx="23">
                  <c:v>41277.958333333336</c:v>
                </c:pt>
                <c:pt idx="24">
                  <c:v>41278.083333333336</c:v>
                </c:pt>
                <c:pt idx="25">
                  <c:v>41278.208333333336</c:v>
                </c:pt>
                <c:pt idx="26">
                  <c:v>41278.333333333336</c:v>
                </c:pt>
                <c:pt idx="27">
                  <c:v>41278.458333333336</c:v>
                </c:pt>
                <c:pt idx="28">
                  <c:v>41278.583333333336</c:v>
                </c:pt>
                <c:pt idx="29">
                  <c:v>41278.708333333336</c:v>
                </c:pt>
                <c:pt idx="30">
                  <c:v>41278.833333333336</c:v>
                </c:pt>
                <c:pt idx="31">
                  <c:v>41278.958333333336</c:v>
                </c:pt>
                <c:pt idx="32">
                  <c:v>41279.083333333336</c:v>
                </c:pt>
                <c:pt idx="33">
                  <c:v>41279.208333333336</c:v>
                </c:pt>
                <c:pt idx="34">
                  <c:v>41279.333333333336</c:v>
                </c:pt>
                <c:pt idx="35">
                  <c:v>41279.458333333336</c:v>
                </c:pt>
                <c:pt idx="36">
                  <c:v>41279.583333333336</c:v>
                </c:pt>
                <c:pt idx="37">
                  <c:v>41279.708333333336</c:v>
                </c:pt>
                <c:pt idx="38">
                  <c:v>41279.958333333336</c:v>
                </c:pt>
                <c:pt idx="39">
                  <c:v>41280.083333333336</c:v>
                </c:pt>
                <c:pt idx="40">
                  <c:v>41280.208333333336</c:v>
                </c:pt>
                <c:pt idx="41">
                  <c:v>41280.333333333336</c:v>
                </c:pt>
                <c:pt idx="42">
                  <c:v>41280.458333333336</c:v>
                </c:pt>
                <c:pt idx="43">
                  <c:v>41280.583333333336</c:v>
                </c:pt>
                <c:pt idx="44">
                  <c:v>41280.708333333336</c:v>
                </c:pt>
                <c:pt idx="45">
                  <c:v>41280.833333333336</c:v>
                </c:pt>
                <c:pt idx="46">
                  <c:v>41280.958333333336</c:v>
                </c:pt>
                <c:pt idx="47">
                  <c:v>41281.083333333336</c:v>
                </c:pt>
                <c:pt idx="48">
                  <c:v>41281.208333333336</c:v>
                </c:pt>
                <c:pt idx="49">
                  <c:v>41281.333333333336</c:v>
                </c:pt>
                <c:pt idx="50">
                  <c:v>41281.458333333336</c:v>
                </c:pt>
                <c:pt idx="51">
                  <c:v>41281.583333333336</c:v>
                </c:pt>
                <c:pt idx="52">
                  <c:v>41281.708333333336</c:v>
                </c:pt>
                <c:pt idx="53">
                  <c:v>41281.833333333336</c:v>
                </c:pt>
                <c:pt idx="54">
                  <c:v>41281.958333333336</c:v>
                </c:pt>
                <c:pt idx="55">
                  <c:v>41282.083333333336</c:v>
                </c:pt>
                <c:pt idx="56">
                  <c:v>41282.208333333336</c:v>
                </c:pt>
                <c:pt idx="57">
                  <c:v>41282.333333333336</c:v>
                </c:pt>
                <c:pt idx="58">
                  <c:v>41282.458333333336</c:v>
                </c:pt>
                <c:pt idx="59">
                  <c:v>41282.583333333336</c:v>
                </c:pt>
                <c:pt idx="60">
                  <c:v>41282.708333333336</c:v>
                </c:pt>
                <c:pt idx="61">
                  <c:v>41282.833333333336</c:v>
                </c:pt>
                <c:pt idx="62">
                  <c:v>41282.958333333336</c:v>
                </c:pt>
                <c:pt idx="63">
                  <c:v>41283.083333333336</c:v>
                </c:pt>
                <c:pt idx="64">
                  <c:v>41283.208333333336</c:v>
                </c:pt>
                <c:pt idx="65">
                  <c:v>41283.333333333336</c:v>
                </c:pt>
                <c:pt idx="66">
                  <c:v>41283.458333333336</c:v>
                </c:pt>
                <c:pt idx="67">
                  <c:v>41283.583333333336</c:v>
                </c:pt>
                <c:pt idx="68">
                  <c:v>41283.708333333336</c:v>
                </c:pt>
                <c:pt idx="69">
                  <c:v>41283.833333333336</c:v>
                </c:pt>
                <c:pt idx="70">
                  <c:v>41283.958333333336</c:v>
                </c:pt>
                <c:pt idx="71">
                  <c:v>41284.083333333336</c:v>
                </c:pt>
                <c:pt idx="72">
                  <c:v>41284.208333333336</c:v>
                </c:pt>
                <c:pt idx="73">
                  <c:v>41284.333333333336</c:v>
                </c:pt>
                <c:pt idx="74">
                  <c:v>41284.458333333336</c:v>
                </c:pt>
                <c:pt idx="75">
                  <c:v>41284.583333333336</c:v>
                </c:pt>
                <c:pt idx="76">
                  <c:v>41284.708333333336</c:v>
                </c:pt>
                <c:pt idx="77">
                  <c:v>41284.958333333336</c:v>
                </c:pt>
                <c:pt idx="78">
                  <c:v>41285.083333333336</c:v>
                </c:pt>
                <c:pt idx="79">
                  <c:v>41285.208333333336</c:v>
                </c:pt>
                <c:pt idx="80">
                  <c:v>41285.333333333336</c:v>
                </c:pt>
                <c:pt idx="81">
                  <c:v>41285.458333333336</c:v>
                </c:pt>
                <c:pt idx="82">
                  <c:v>41285.583333333336</c:v>
                </c:pt>
                <c:pt idx="83">
                  <c:v>41285.708333333336</c:v>
                </c:pt>
                <c:pt idx="84">
                  <c:v>41285.833333333336</c:v>
                </c:pt>
                <c:pt idx="85">
                  <c:v>41285.958333333336</c:v>
                </c:pt>
                <c:pt idx="86">
                  <c:v>41286.083333333336</c:v>
                </c:pt>
                <c:pt idx="87">
                  <c:v>41286.208333333336</c:v>
                </c:pt>
                <c:pt idx="88">
                  <c:v>41286.333333333336</c:v>
                </c:pt>
                <c:pt idx="89">
                  <c:v>41286.458333333336</c:v>
                </c:pt>
                <c:pt idx="90">
                  <c:v>41286.583333333336</c:v>
                </c:pt>
                <c:pt idx="91">
                  <c:v>41286.708333333336</c:v>
                </c:pt>
                <c:pt idx="92">
                  <c:v>41286.833333333336</c:v>
                </c:pt>
                <c:pt idx="93">
                  <c:v>41286.958333333336</c:v>
                </c:pt>
                <c:pt idx="94">
                  <c:v>41287.083333333336</c:v>
                </c:pt>
                <c:pt idx="95">
                  <c:v>41287.208333333336</c:v>
                </c:pt>
                <c:pt idx="96">
                  <c:v>41287.333333333336</c:v>
                </c:pt>
                <c:pt idx="97">
                  <c:v>41287.458333333336</c:v>
                </c:pt>
                <c:pt idx="98">
                  <c:v>41287.583333333336</c:v>
                </c:pt>
                <c:pt idx="99">
                  <c:v>41287.708333333336</c:v>
                </c:pt>
                <c:pt idx="100">
                  <c:v>41287.833333333336</c:v>
                </c:pt>
                <c:pt idx="101">
                  <c:v>41287.958333333336</c:v>
                </c:pt>
                <c:pt idx="102">
                  <c:v>41288.083333333336</c:v>
                </c:pt>
                <c:pt idx="103">
                  <c:v>41288.208333333336</c:v>
                </c:pt>
                <c:pt idx="104">
                  <c:v>41288.333333333336</c:v>
                </c:pt>
                <c:pt idx="105">
                  <c:v>41288.458333333336</c:v>
                </c:pt>
                <c:pt idx="106">
                  <c:v>41288.583333333336</c:v>
                </c:pt>
                <c:pt idx="107">
                  <c:v>41288.708333333336</c:v>
                </c:pt>
                <c:pt idx="108">
                  <c:v>41288.833333333336</c:v>
                </c:pt>
                <c:pt idx="109">
                  <c:v>41288.958333333336</c:v>
                </c:pt>
                <c:pt idx="110">
                  <c:v>41289.083333333336</c:v>
                </c:pt>
                <c:pt idx="111">
                  <c:v>41289.208333333336</c:v>
                </c:pt>
                <c:pt idx="112">
                  <c:v>41289.333333333336</c:v>
                </c:pt>
                <c:pt idx="113">
                  <c:v>41289.458333333336</c:v>
                </c:pt>
                <c:pt idx="114">
                  <c:v>41289.583333333336</c:v>
                </c:pt>
                <c:pt idx="115">
                  <c:v>41289.708333333336</c:v>
                </c:pt>
                <c:pt idx="116">
                  <c:v>41289.833333333336</c:v>
                </c:pt>
                <c:pt idx="117">
                  <c:v>41289.958333333336</c:v>
                </c:pt>
                <c:pt idx="118">
                  <c:v>41290.083333333336</c:v>
                </c:pt>
                <c:pt idx="119">
                  <c:v>41290.208333333336</c:v>
                </c:pt>
                <c:pt idx="120">
                  <c:v>41290.333333333336</c:v>
                </c:pt>
                <c:pt idx="121">
                  <c:v>41290.458333333336</c:v>
                </c:pt>
                <c:pt idx="122">
                  <c:v>41290.583333333336</c:v>
                </c:pt>
                <c:pt idx="123">
                  <c:v>41290.708333333336</c:v>
                </c:pt>
                <c:pt idx="124">
                  <c:v>41290.833333333336</c:v>
                </c:pt>
                <c:pt idx="125">
                  <c:v>41290.958333333336</c:v>
                </c:pt>
                <c:pt idx="126">
                  <c:v>41291.083333333336</c:v>
                </c:pt>
                <c:pt idx="127">
                  <c:v>41291.208333333336</c:v>
                </c:pt>
                <c:pt idx="128">
                  <c:v>41291.333333333336</c:v>
                </c:pt>
                <c:pt idx="129">
                  <c:v>41291.458333333336</c:v>
                </c:pt>
                <c:pt idx="130">
                  <c:v>41291.583333333336</c:v>
                </c:pt>
                <c:pt idx="131">
                  <c:v>41291.708333333336</c:v>
                </c:pt>
                <c:pt idx="132">
                  <c:v>41291.833333333336</c:v>
                </c:pt>
                <c:pt idx="133">
                  <c:v>41291.958333333336</c:v>
                </c:pt>
                <c:pt idx="134">
                  <c:v>41292.083333333336</c:v>
                </c:pt>
                <c:pt idx="135">
                  <c:v>41292.208333333336</c:v>
                </c:pt>
                <c:pt idx="136">
                  <c:v>41292.458333333336</c:v>
                </c:pt>
                <c:pt idx="137">
                  <c:v>41292.583333333336</c:v>
                </c:pt>
                <c:pt idx="138">
                  <c:v>41292.708333333336</c:v>
                </c:pt>
                <c:pt idx="139">
                  <c:v>41292.833333333336</c:v>
                </c:pt>
                <c:pt idx="140">
                  <c:v>41292.958333333336</c:v>
                </c:pt>
                <c:pt idx="141">
                  <c:v>41293.083333333336</c:v>
                </c:pt>
                <c:pt idx="142">
                  <c:v>41293.208333333336</c:v>
                </c:pt>
                <c:pt idx="143">
                  <c:v>41293.333333333336</c:v>
                </c:pt>
                <c:pt idx="144">
                  <c:v>41293.458333333336</c:v>
                </c:pt>
                <c:pt idx="145">
                  <c:v>41293.583333333336</c:v>
                </c:pt>
                <c:pt idx="146">
                  <c:v>41293.708333333336</c:v>
                </c:pt>
                <c:pt idx="147">
                  <c:v>41293.833333333336</c:v>
                </c:pt>
                <c:pt idx="148">
                  <c:v>41293.958333333336</c:v>
                </c:pt>
                <c:pt idx="149">
                  <c:v>41294.083333333336</c:v>
                </c:pt>
                <c:pt idx="150">
                  <c:v>41294.208333333336</c:v>
                </c:pt>
                <c:pt idx="151">
                  <c:v>41294.333333333336</c:v>
                </c:pt>
                <c:pt idx="152">
                  <c:v>41294.458333333336</c:v>
                </c:pt>
                <c:pt idx="153">
                  <c:v>41294.583333333336</c:v>
                </c:pt>
                <c:pt idx="154">
                  <c:v>41294.708333333336</c:v>
                </c:pt>
                <c:pt idx="155">
                  <c:v>41295.083333333336</c:v>
                </c:pt>
                <c:pt idx="156">
                  <c:v>41295.208333333336</c:v>
                </c:pt>
                <c:pt idx="157">
                  <c:v>41295.333333333336</c:v>
                </c:pt>
                <c:pt idx="158">
                  <c:v>41295.458333333336</c:v>
                </c:pt>
                <c:pt idx="159">
                  <c:v>41295.583333333336</c:v>
                </c:pt>
                <c:pt idx="160">
                  <c:v>41295.833333333336</c:v>
                </c:pt>
                <c:pt idx="161">
                  <c:v>41295.958333333336</c:v>
                </c:pt>
                <c:pt idx="162">
                  <c:v>41296.083333333336</c:v>
                </c:pt>
                <c:pt idx="163">
                  <c:v>41296.333333333336</c:v>
                </c:pt>
                <c:pt idx="164">
                  <c:v>41296.458333333336</c:v>
                </c:pt>
                <c:pt idx="165">
                  <c:v>41296.583333333336</c:v>
                </c:pt>
                <c:pt idx="166">
                  <c:v>41296.708333333336</c:v>
                </c:pt>
                <c:pt idx="167">
                  <c:v>41296.833333333336</c:v>
                </c:pt>
                <c:pt idx="168">
                  <c:v>41296.958333333336</c:v>
                </c:pt>
                <c:pt idx="169">
                  <c:v>41297.083333333336</c:v>
                </c:pt>
                <c:pt idx="170">
                  <c:v>41297.208333333336</c:v>
                </c:pt>
                <c:pt idx="171">
                  <c:v>41297.333333333336</c:v>
                </c:pt>
                <c:pt idx="172">
                  <c:v>41297.458333333336</c:v>
                </c:pt>
                <c:pt idx="173">
                  <c:v>41297.583333333336</c:v>
                </c:pt>
                <c:pt idx="174">
                  <c:v>41297.708333333336</c:v>
                </c:pt>
                <c:pt idx="175">
                  <c:v>41297.833333333336</c:v>
                </c:pt>
                <c:pt idx="176">
                  <c:v>41297.958333333336</c:v>
                </c:pt>
                <c:pt idx="177">
                  <c:v>41298.083333333336</c:v>
                </c:pt>
                <c:pt idx="178">
                  <c:v>41298.208333333336</c:v>
                </c:pt>
                <c:pt idx="179">
                  <c:v>41298.333333333336</c:v>
                </c:pt>
                <c:pt idx="180">
                  <c:v>41298.458333333336</c:v>
                </c:pt>
                <c:pt idx="181">
                  <c:v>41298.583333333336</c:v>
                </c:pt>
                <c:pt idx="182">
                  <c:v>41298.708333333336</c:v>
                </c:pt>
                <c:pt idx="183">
                  <c:v>41298.833333333336</c:v>
                </c:pt>
                <c:pt idx="184">
                  <c:v>41298.958333333336</c:v>
                </c:pt>
                <c:pt idx="185">
                  <c:v>41299.083333333336</c:v>
                </c:pt>
                <c:pt idx="186">
                  <c:v>41299.208333333336</c:v>
                </c:pt>
                <c:pt idx="187">
                  <c:v>41299.333333333336</c:v>
                </c:pt>
                <c:pt idx="188">
                  <c:v>41299.458333333336</c:v>
                </c:pt>
                <c:pt idx="189">
                  <c:v>41299.583333333336</c:v>
                </c:pt>
                <c:pt idx="190">
                  <c:v>41299.708333333336</c:v>
                </c:pt>
                <c:pt idx="191">
                  <c:v>41299.833333333336</c:v>
                </c:pt>
                <c:pt idx="192">
                  <c:v>41299.958333333336</c:v>
                </c:pt>
                <c:pt idx="193">
                  <c:v>41300.083333333336</c:v>
                </c:pt>
                <c:pt idx="194">
                  <c:v>41300.208333333336</c:v>
                </c:pt>
                <c:pt idx="195">
                  <c:v>41300.333333333336</c:v>
                </c:pt>
                <c:pt idx="196">
                  <c:v>41300.458333333336</c:v>
                </c:pt>
                <c:pt idx="197">
                  <c:v>41300.583333333336</c:v>
                </c:pt>
                <c:pt idx="198">
                  <c:v>41300.708333333336</c:v>
                </c:pt>
                <c:pt idx="199">
                  <c:v>41300.833333333336</c:v>
                </c:pt>
                <c:pt idx="200">
                  <c:v>41300.958333333336</c:v>
                </c:pt>
                <c:pt idx="201">
                  <c:v>41301.208333333336</c:v>
                </c:pt>
                <c:pt idx="202">
                  <c:v>41301.333333333336</c:v>
                </c:pt>
                <c:pt idx="203">
                  <c:v>41301.458333333336</c:v>
                </c:pt>
                <c:pt idx="204">
                  <c:v>41301.583333333336</c:v>
                </c:pt>
                <c:pt idx="205">
                  <c:v>41301.833333333336</c:v>
                </c:pt>
                <c:pt idx="206">
                  <c:v>41301.958333333336</c:v>
                </c:pt>
                <c:pt idx="207">
                  <c:v>41302.083333333336</c:v>
                </c:pt>
                <c:pt idx="208">
                  <c:v>41302.333333333336</c:v>
                </c:pt>
                <c:pt idx="209">
                  <c:v>41302.458333333336</c:v>
                </c:pt>
                <c:pt idx="210">
                  <c:v>41302.583333333336</c:v>
                </c:pt>
                <c:pt idx="211">
                  <c:v>41302.708333333336</c:v>
                </c:pt>
                <c:pt idx="212">
                  <c:v>41302.958333333336</c:v>
                </c:pt>
                <c:pt idx="213">
                  <c:v>41303.083333333336</c:v>
                </c:pt>
                <c:pt idx="214">
                  <c:v>41303.208333333336</c:v>
                </c:pt>
                <c:pt idx="215">
                  <c:v>41303.333333333336</c:v>
                </c:pt>
                <c:pt idx="216">
                  <c:v>41303.458333333336</c:v>
                </c:pt>
                <c:pt idx="217">
                  <c:v>41303.583333333336</c:v>
                </c:pt>
                <c:pt idx="218">
                  <c:v>41303.708333333336</c:v>
                </c:pt>
                <c:pt idx="219">
                  <c:v>41303.833333333336</c:v>
                </c:pt>
                <c:pt idx="220">
                  <c:v>41303.958333333336</c:v>
                </c:pt>
                <c:pt idx="221">
                  <c:v>41304.083333333336</c:v>
                </c:pt>
                <c:pt idx="222">
                  <c:v>41304.333333333336</c:v>
                </c:pt>
                <c:pt idx="223">
                  <c:v>41304.458333333336</c:v>
                </c:pt>
                <c:pt idx="224">
                  <c:v>41304.583333333336</c:v>
                </c:pt>
                <c:pt idx="225">
                  <c:v>41304.708333333336</c:v>
                </c:pt>
                <c:pt idx="226">
                  <c:v>41304.833333333336</c:v>
                </c:pt>
                <c:pt idx="227">
                  <c:v>41304.958333333336</c:v>
                </c:pt>
                <c:pt idx="228">
                  <c:v>41305.083333333336</c:v>
                </c:pt>
                <c:pt idx="229">
                  <c:v>41305.208333333336</c:v>
                </c:pt>
                <c:pt idx="230">
                  <c:v>41305.333333333336</c:v>
                </c:pt>
                <c:pt idx="231">
                  <c:v>41305.458333333336</c:v>
                </c:pt>
                <c:pt idx="232">
                  <c:v>41305.583333333336</c:v>
                </c:pt>
                <c:pt idx="233">
                  <c:v>41305.708333333336</c:v>
                </c:pt>
                <c:pt idx="234">
                  <c:v>41305.833333333336</c:v>
                </c:pt>
                <c:pt idx="235">
                  <c:v>41305.958333333336</c:v>
                </c:pt>
                <c:pt idx="236">
                  <c:v>41306.083333333336</c:v>
                </c:pt>
                <c:pt idx="237">
                  <c:v>41306.208333333336</c:v>
                </c:pt>
                <c:pt idx="238">
                  <c:v>41306.333333333336</c:v>
                </c:pt>
                <c:pt idx="239">
                  <c:v>41306.458333333336</c:v>
                </c:pt>
                <c:pt idx="240">
                  <c:v>41306.583333333336</c:v>
                </c:pt>
                <c:pt idx="241">
                  <c:v>41306.708333333336</c:v>
                </c:pt>
                <c:pt idx="242">
                  <c:v>41306.833333333336</c:v>
                </c:pt>
                <c:pt idx="243">
                  <c:v>41306.958333333336</c:v>
                </c:pt>
                <c:pt idx="244">
                  <c:v>41307.083333333336</c:v>
                </c:pt>
                <c:pt idx="245">
                  <c:v>41307.208333333336</c:v>
                </c:pt>
                <c:pt idx="246">
                  <c:v>41307.333333333336</c:v>
                </c:pt>
                <c:pt idx="247">
                  <c:v>41307.458333333336</c:v>
                </c:pt>
                <c:pt idx="248">
                  <c:v>41307.583333333336</c:v>
                </c:pt>
                <c:pt idx="249">
                  <c:v>41307.708333333336</c:v>
                </c:pt>
                <c:pt idx="250">
                  <c:v>41307.833333333336</c:v>
                </c:pt>
                <c:pt idx="251">
                  <c:v>41307.958333333336</c:v>
                </c:pt>
                <c:pt idx="252">
                  <c:v>41308.083333333336</c:v>
                </c:pt>
                <c:pt idx="253">
                  <c:v>41308.208333333336</c:v>
                </c:pt>
                <c:pt idx="254">
                  <c:v>41308.333333333336</c:v>
                </c:pt>
                <c:pt idx="255">
                  <c:v>41308.458333333336</c:v>
                </c:pt>
                <c:pt idx="256">
                  <c:v>41308.583333333336</c:v>
                </c:pt>
                <c:pt idx="257">
                  <c:v>41308.708333333336</c:v>
                </c:pt>
                <c:pt idx="258">
                  <c:v>41308.833333333336</c:v>
                </c:pt>
                <c:pt idx="259">
                  <c:v>41308.958333333336</c:v>
                </c:pt>
                <c:pt idx="260">
                  <c:v>41309.083333333336</c:v>
                </c:pt>
                <c:pt idx="261">
                  <c:v>41309.208333333336</c:v>
                </c:pt>
                <c:pt idx="262">
                  <c:v>41309.333333333336</c:v>
                </c:pt>
                <c:pt idx="263">
                  <c:v>41309.458333333336</c:v>
                </c:pt>
                <c:pt idx="264">
                  <c:v>41309.583333333336</c:v>
                </c:pt>
                <c:pt idx="265">
                  <c:v>41309.708333333336</c:v>
                </c:pt>
                <c:pt idx="266">
                  <c:v>41309.833333333336</c:v>
                </c:pt>
                <c:pt idx="267">
                  <c:v>41309.958333333336</c:v>
                </c:pt>
                <c:pt idx="268">
                  <c:v>41310.083333333336</c:v>
                </c:pt>
                <c:pt idx="269">
                  <c:v>41310.208333333336</c:v>
                </c:pt>
                <c:pt idx="270">
                  <c:v>41310.333333333336</c:v>
                </c:pt>
                <c:pt idx="271">
                  <c:v>41310.458333333336</c:v>
                </c:pt>
                <c:pt idx="272">
                  <c:v>41310.583333333336</c:v>
                </c:pt>
                <c:pt idx="273">
                  <c:v>41310.708333333336</c:v>
                </c:pt>
                <c:pt idx="274">
                  <c:v>41310.833333333336</c:v>
                </c:pt>
                <c:pt idx="275">
                  <c:v>41310.958333333336</c:v>
                </c:pt>
                <c:pt idx="276">
                  <c:v>41311.083333333336</c:v>
                </c:pt>
                <c:pt idx="277">
                  <c:v>41311.208333333336</c:v>
                </c:pt>
                <c:pt idx="278">
                  <c:v>41311.333333333336</c:v>
                </c:pt>
                <c:pt idx="279">
                  <c:v>41311.458333333336</c:v>
                </c:pt>
                <c:pt idx="280">
                  <c:v>41311.583333333336</c:v>
                </c:pt>
                <c:pt idx="281">
                  <c:v>41311.708333333336</c:v>
                </c:pt>
                <c:pt idx="282">
                  <c:v>41311.833333333336</c:v>
                </c:pt>
                <c:pt idx="283">
                  <c:v>41311.958333333336</c:v>
                </c:pt>
                <c:pt idx="284">
                  <c:v>41312.083333333336</c:v>
                </c:pt>
                <c:pt idx="285">
                  <c:v>41312.208333333336</c:v>
                </c:pt>
                <c:pt idx="286">
                  <c:v>41312.333333333336</c:v>
                </c:pt>
                <c:pt idx="287">
                  <c:v>41312.458333333336</c:v>
                </c:pt>
                <c:pt idx="288">
                  <c:v>41312.583333333336</c:v>
                </c:pt>
                <c:pt idx="289">
                  <c:v>41312.708333333336</c:v>
                </c:pt>
                <c:pt idx="290">
                  <c:v>41312.833333333336</c:v>
                </c:pt>
                <c:pt idx="291">
                  <c:v>41312.958333333336</c:v>
                </c:pt>
                <c:pt idx="292">
                  <c:v>41313.083333333336</c:v>
                </c:pt>
                <c:pt idx="293">
                  <c:v>41313.208333333336</c:v>
                </c:pt>
                <c:pt idx="294">
                  <c:v>41313.333333333336</c:v>
                </c:pt>
                <c:pt idx="295">
                  <c:v>41313.458333333336</c:v>
                </c:pt>
                <c:pt idx="296">
                  <c:v>41313.583333333336</c:v>
                </c:pt>
                <c:pt idx="297">
                  <c:v>41313.708333333336</c:v>
                </c:pt>
                <c:pt idx="298">
                  <c:v>41313.833333333336</c:v>
                </c:pt>
                <c:pt idx="299">
                  <c:v>41313.958333333336</c:v>
                </c:pt>
                <c:pt idx="300">
                  <c:v>41314.083333333336</c:v>
                </c:pt>
                <c:pt idx="301">
                  <c:v>41314.208333333336</c:v>
                </c:pt>
                <c:pt idx="302">
                  <c:v>41314.458333333336</c:v>
                </c:pt>
                <c:pt idx="303">
                  <c:v>41314.583333333336</c:v>
                </c:pt>
                <c:pt idx="304">
                  <c:v>41314.708333333336</c:v>
                </c:pt>
                <c:pt idx="305">
                  <c:v>41314.833333333336</c:v>
                </c:pt>
                <c:pt idx="306">
                  <c:v>41314.958333333336</c:v>
                </c:pt>
                <c:pt idx="307">
                  <c:v>41315.083333333336</c:v>
                </c:pt>
                <c:pt idx="308">
                  <c:v>41315.208333333336</c:v>
                </c:pt>
                <c:pt idx="309">
                  <c:v>41315.333333333336</c:v>
                </c:pt>
                <c:pt idx="310">
                  <c:v>41315.458333333336</c:v>
                </c:pt>
                <c:pt idx="311">
                  <c:v>41315.583333333336</c:v>
                </c:pt>
                <c:pt idx="312">
                  <c:v>41315.708333333336</c:v>
                </c:pt>
                <c:pt idx="313">
                  <c:v>41315.833333333336</c:v>
                </c:pt>
                <c:pt idx="314">
                  <c:v>41315.958333333336</c:v>
                </c:pt>
                <c:pt idx="315">
                  <c:v>41316.083333333336</c:v>
                </c:pt>
                <c:pt idx="316">
                  <c:v>41316.208333333336</c:v>
                </c:pt>
                <c:pt idx="317">
                  <c:v>41316.333333333336</c:v>
                </c:pt>
                <c:pt idx="318">
                  <c:v>41316.458333333336</c:v>
                </c:pt>
                <c:pt idx="319">
                  <c:v>41316.583333333336</c:v>
                </c:pt>
                <c:pt idx="320">
                  <c:v>41316.708333333336</c:v>
                </c:pt>
                <c:pt idx="321">
                  <c:v>41316.833333333336</c:v>
                </c:pt>
                <c:pt idx="322">
                  <c:v>41316.958333333336</c:v>
                </c:pt>
                <c:pt idx="323">
                  <c:v>41317.083333333336</c:v>
                </c:pt>
                <c:pt idx="324">
                  <c:v>41317.208333333336</c:v>
                </c:pt>
                <c:pt idx="325">
                  <c:v>41317.333333333336</c:v>
                </c:pt>
                <c:pt idx="326">
                  <c:v>41317.458333333336</c:v>
                </c:pt>
                <c:pt idx="327">
                  <c:v>41317.583333333336</c:v>
                </c:pt>
                <c:pt idx="328">
                  <c:v>41317.708333333336</c:v>
                </c:pt>
                <c:pt idx="329">
                  <c:v>41317.833333333336</c:v>
                </c:pt>
                <c:pt idx="330">
                  <c:v>41317.958333333336</c:v>
                </c:pt>
                <c:pt idx="331">
                  <c:v>41318.083333333336</c:v>
                </c:pt>
                <c:pt idx="332">
                  <c:v>41318.208333333336</c:v>
                </c:pt>
                <c:pt idx="333">
                  <c:v>41318.333333333336</c:v>
                </c:pt>
                <c:pt idx="334">
                  <c:v>41318.458333333336</c:v>
                </c:pt>
                <c:pt idx="335">
                  <c:v>41318.583333333336</c:v>
                </c:pt>
                <c:pt idx="336">
                  <c:v>41318.708333333336</c:v>
                </c:pt>
                <c:pt idx="337">
                  <c:v>41318.833333333336</c:v>
                </c:pt>
                <c:pt idx="338">
                  <c:v>41318.958333333336</c:v>
                </c:pt>
                <c:pt idx="339">
                  <c:v>41319.208333333336</c:v>
                </c:pt>
                <c:pt idx="340">
                  <c:v>41319.333333333336</c:v>
                </c:pt>
                <c:pt idx="341">
                  <c:v>41319.458333333336</c:v>
                </c:pt>
                <c:pt idx="342">
                  <c:v>41319.583333333336</c:v>
                </c:pt>
                <c:pt idx="343">
                  <c:v>41319.708333333336</c:v>
                </c:pt>
                <c:pt idx="344">
                  <c:v>41319.833333333336</c:v>
                </c:pt>
                <c:pt idx="345">
                  <c:v>41319.958333333336</c:v>
                </c:pt>
                <c:pt idx="346">
                  <c:v>41320.083333333336</c:v>
                </c:pt>
                <c:pt idx="347">
                  <c:v>41320.208333333336</c:v>
                </c:pt>
                <c:pt idx="348">
                  <c:v>41320.333333333336</c:v>
                </c:pt>
                <c:pt idx="349">
                  <c:v>41320.458333333336</c:v>
                </c:pt>
                <c:pt idx="350">
                  <c:v>41320.583333333336</c:v>
                </c:pt>
                <c:pt idx="351">
                  <c:v>41320.708333333336</c:v>
                </c:pt>
                <c:pt idx="352">
                  <c:v>41320.833333333336</c:v>
                </c:pt>
                <c:pt idx="353">
                  <c:v>41320.958333333336</c:v>
                </c:pt>
                <c:pt idx="354">
                  <c:v>41321.083333333336</c:v>
                </c:pt>
                <c:pt idx="355">
                  <c:v>41321.208333333336</c:v>
                </c:pt>
                <c:pt idx="356">
                  <c:v>41321.333333333336</c:v>
                </c:pt>
                <c:pt idx="357">
                  <c:v>41321.458333333336</c:v>
                </c:pt>
                <c:pt idx="358">
                  <c:v>41321.583333333336</c:v>
                </c:pt>
                <c:pt idx="359">
                  <c:v>41321.708333333336</c:v>
                </c:pt>
                <c:pt idx="360">
                  <c:v>41321.833333333336</c:v>
                </c:pt>
                <c:pt idx="361">
                  <c:v>41321.958333333336</c:v>
                </c:pt>
                <c:pt idx="362">
                  <c:v>41322.083333333336</c:v>
                </c:pt>
                <c:pt idx="363">
                  <c:v>41322.208333333336</c:v>
                </c:pt>
                <c:pt idx="364">
                  <c:v>41322.333333333336</c:v>
                </c:pt>
                <c:pt idx="365">
                  <c:v>41322.458333333336</c:v>
                </c:pt>
                <c:pt idx="366">
                  <c:v>41322.583333333336</c:v>
                </c:pt>
                <c:pt idx="367">
                  <c:v>41322.708333333336</c:v>
                </c:pt>
                <c:pt idx="368">
                  <c:v>41322.833333333336</c:v>
                </c:pt>
                <c:pt idx="369">
                  <c:v>41322.958333333336</c:v>
                </c:pt>
                <c:pt idx="370">
                  <c:v>41323.083333333336</c:v>
                </c:pt>
                <c:pt idx="371">
                  <c:v>41323.208333333336</c:v>
                </c:pt>
                <c:pt idx="372">
                  <c:v>41323.333333333336</c:v>
                </c:pt>
                <c:pt idx="373">
                  <c:v>41323.458333333336</c:v>
                </c:pt>
                <c:pt idx="374">
                  <c:v>41323.583333333336</c:v>
                </c:pt>
                <c:pt idx="375">
                  <c:v>41323.708333333336</c:v>
                </c:pt>
                <c:pt idx="376">
                  <c:v>41323.833333333336</c:v>
                </c:pt>
                <c:pt idx="377">
                  <c:v>41323.958333333336</c:v>
                </c:pt>
                <c:pt idx="378">
                  <c:v>41324.083333333336</c:v>
                </c:pt>
                <c:pt idx="379">
                  <c:v>41324.208333333336</c:v>
                </c:pt>
                <c:pt idx="380">
                  <c:v>41324.333333333336</c:v>
                </c:pt>
                <c:pt idx="381">
                  <c:v>41324.458333333336</c:v>
                </c:pt>
                <c:pt idx="382">
                  <c:v>41324.583333333336</c:v>
                </c:pt>
                <c:pt idx="383">
                  <c:v>41324.708333333336</c:v>
                </c:pt>
                <c:pt idx="384">
                  <c:v>41324.833333333336</c:v>
                </c:pt>
                <c:pt idx="385">
                  <c:v>41324.958333333336</c:v>
                </c:pt>
                <c:pt idx="386">
                  <c:v>41325.083333333336</c:v>
                </c:pt>
                <c:pt idx="387">
                  <c:v>41325.208333333336</c:v>
                </c:pt>
                <c:pt idx="388">
                  <c:v>41325.333333333336</c:v>
                </c:pt>
                <c:pt idx="389">
                  <c:v>41325.458333333336</c:v>
                </c:pt>
                <c:pt idx="390">
                  <c:v>41325.583333333336</c:v>
                </c:pt>
                <c:pt idx="391">
                  <c:v>41325.708333333336</c:v>
                </c:pt>
                <c:pt idx="392">
                  <c:v>41325.833333333336</c:v>
                </c:pt>
                <c:pt idx="393">
                  <c:v>41325.958333333336</c:v>
                </c:pt>
                <c:pt idx="394">
                  <c:v>41326.083333333336</c:v>
                </c:pt>
                <c:pt idx="395">
                  <c:v>41326.208333333336</c:v>
                </c:pt>
                <c:pt idx="396">
                  <c:v>41326.333333333336</c:v>
                </c:pt>
                <c:pt idx="397">
                  <c:v>41326.458333333336</c:v>
                </c:pt>
                <c:pt idx="398">
                  <c:v>41326.583333333336</c:v>
                </c:pt>
                <c:pt idx="399">
                  <c:v>41326.708333333336</c:v>
                </c:pt>
                <c:pt idx="400">
                  <c:v>41327.333333333336</c:v>
                </c:pt>
                <c:pt idx="401">
                  <c:v>41327.458333333336</c:v>
                </c:pt>
                <c:pt idx="402">
                  <c:v>41327.583333333336</c:v>
                </c:pt>
                <c:pt idx="403">
                  <c:v>41327.708333333336</c:v>
                </c:pt>
                <c:pt idx="404">
                  <c:v>41327.833333333336</c:v>
                </c:pt>
                <c:pt idx="405">
                  <c:v>41327.958333333336</c:v>
                </c:pt>
                <c:pt idx="406">
                  <c:v>41328.208333333336</c:v>
                </c:pt>
                <c:pt idx="407">
                  <c:v>41328.333333333336</c:v>
                </c:pt>
                <c:pt idx="408">
                  <c:v>41328.458333333336</c:v>
                </c:pt>
                <c:pt idx="409">
                  <c:v>41328.583333333336</c:v>
                </c:pt>
                <c:pt idx="410">
                  <c:v>41328.708333333336</c:v>
                </c:pt>
                <c:pt idx="411">
                  <c:v>41328.833333333336</c:v>
                </c:pt>
                <c:pt idx="412">
                  <c:v>41328.958333333336</c:v>
                </c:pt>
                <c:pt idx="413">
                  <c:v>41329.083333333336</c:v>
                </c:pt>
                <c:pt idx="414">
                  <c:v>41329.208333333336</c:v>
                </c:pt>
                <c:pt idx="415">
                  <c:v>41329.333333333336</c:v>
                </c:pt>
                <c:pt idx="416">
                  <c:v>41329.458333333336</c:v>
                </c:pt>
                <c:pt idx="417">
                  <c:v>41329.583333333336</c:v>
                </c:pt>
                <c:pt idx="418">
                  <c:v>41329.708333333336</c:v>
                </c:pt>
                <c:pt idx="419">
                  <c:v>41329.833333333336</c:v>
                </c:pt>
                <c:pt idx="420">
                  <c:v>41329.958333333336</c:v>
                </c:pt>
                <c:pt idx="421">
                  <c:v>41330.083333333336</c:v>
                </c:pt>
                <c:pt idx="422">
                  <c:v>41330.208333333336</c:v>
                </c:pt>
                <c:pt idx="423">
                  <c:v>41330.333333333336</c:v>
                </c:pt>
                <c:pt idx="424">
                  <c:v>41330.458333333336</c:v>
                </c:pt>
                <c:pt idx="425">
                  <c:v>41330.583333333336</c:v>
                </c:pt>
                <c:pt idx="426">
                  <c:v>41330.708333333336</c:v>
                </c:pt>
                <c:pt idx="427">
                  <c:v>41330.833333333336</c:v>
                </c:pt>
                <c:pt idx="428">
                  <c:v>41330.958333333336</c:v>
                </c:pt>
                <c:pt idx="429">
                  <c:v>41331.083333333336</c:v>
                </c:pt>
                <c:pt idx="430">
                  <c:v>41331.208333333336</c:v>
                </c:pt>
                <c:pt idx="431">
                  <c:v>41331.333333333336</c:v>
                </c:pt>
                <c:pt idx="432">
                  <c:v>41331.458333333336</c:v>
                </c:pt>
                <c:pt idx="433">
                  <c:v>41331.583333333336</c:v>
                </c:pt>
                <c:pt idx="434">
                  <c:v>41331.708333333336</c:v>
                </c:pt>
                <c:pt idx="435">
                  <c:v>41331.833333333336</c:v>
                </c:pt>
                <c:pt idx="436">
                  <c:v>41331.958333333336</c:v>
                </c:pt>
                <c:pt idx="437">
                  <c:v>41332.083333333336</c:v>
                </c:pt>
                <c:pt idx="438">
                  <c:v>41332.208333333336</c:v>
                </c:pt>
                <c:pt idx="439">
                  <c:v>41332.333333333336</c:v>
                </c:pt>
                <c:pt idx="440">
                  <c:v>41332.458333333336</c:v>
                </c:pt>
                <c:pt idx="441">
                  <c:v>41332.583333333336</c:v>
                </c:pt>
                <c:pt idx="442">
                  <c:v>41332.708333333336</c:v>
                </c:pt>
                <c:pt idx="443">
                  <c:v>41332.833333333336</c:v>
                </c:pt>
                <c:pt idx="444">
                  <c:v>41332.958333333336</c:v>
                </c:pt>
                <c:pt idx="445">
                  <c:v>41333.083333333336</c:v>
                </c:pt>
                <c:pt idx="446">
                  <c:v>41333.208333333336</c:v>
                </c:pt>
                <c:pt idx="447">
                  <c:v>41333.333333333336</c:v>
                </c:pt>
                <c:pt idx="448">
                  <c:v>41333.458333333336</c:v>
                </c:pt>
                <c:pt idx="449">
                  <c:v>41333.583333333336</c:v>
                </c:pt>
                <c:pt idx="450">
                  <c:v>41333.708333333336</c:v>
                </c:pt>
                <c:pt idx="451">
                  <c:v>41333.833333333336</c:v>
                </c:pt>
                <c:pt idx="452">
                  <c:v>41333.958333333336</c:v>
                </c:pt>
                <c:pt idx="453">
                  <c:v>41334.083333333336</c:v>
                </c:pt>
                <c:pt idx="454">
                  <c:v>41334.208333333336</c:v>
                </c:pt>
                <c:pt idx="455">
                  <c:v>41334.333333333336</c:v>
                </c:pt>
                <c:pt idx="456">
                  <c:v>41334.458333333336</c:v>
                </c:pt>
                <c:pt idx="457">
                  <c:v>41334.583333333336</c:v>
                </c:pt>
                <c:pt idx="458">
                  <c:v>41334.708333333336</c:v>
                </c:pt>
                <c:pt idx="459">
                  <c:v>41334.833333333336</c:v>
                </c:pt>
                <c:pt idx="460">
                  <c:v>41334.958333333336</c:v>
                </c:pt>
                <c:pt idx="461">
                  <c:v>41335.083333333336</c:v>
                </c:pt>
                <c:pt idx="462">
                  <c:v>41335.208333333336</c:v>
                </c:pt>
                <c:pt idx="463">
                  <c:v>41335.333333333336</c:v>
                </c:pt>
                <c:pt idx="464">
                  <c:v>41335.458333333336</c:v>
                </c:pt>
                <c:pt idx="465">
                  <c:v>41335.583333333336</c:v>
                </c:pt>
                <c:pt idx="466">
                  <c:v>41335.708333333336</c:v>
                </c:pt>
                <c:pt idx="467">
                  <c:v>41335.833333333336</c:v>
                </c:pt>
                <c:pt idx="468">
                  <c:v>41335.958333333336</c:v>
                </c:pt>
                <c:pt idx="469">
                  <c:v>41336.083333333336</c:v>
                </c:pt>
                <c:pt idx="470">
                  <c:v>41336.458333333336</c:v>
                </c:pt>
                <c:pt idx="471">
                  <c:v>41336.583333333336</c:v>
                </c:pt>
                <c:pt idx="472">
                  <c:v>41336.708333333336</c:v>
                </c:pt>
                <c:pt idx="473">
                  <c:v>41336.833333333336</c:v>
                </c:pt>
                <c:pt idx="474">
                  <c:v>41336.958333333336</c:v>
                </c:pt>
                <c:pt idx="475">
                  <c:v>41337.083333333336</c:v>
                </c:pt>
                <c:pt idx="476">
                  <c:v>41337.208333333336</c:v>
                </c:pt>
                <c:pt idx="477">
                  <c:v>41337.333333333336</c:v>
                </c:pt>
                <c:pt idx="478">
                  <c:v>41337.458333333336</c:v>
                </c:pt>
                <c:pt idx="479">
                  <c:v>41337.583333333336</c:v>
                </c:pt>
                <c:pt idx="480">
                  <c:v>41337.708333333336</c:v>
                </c:pt>
                <c:pt idx="481">
                  <c:v>41337.833333333336</c:v>
                </c:pt>
                <c:pt idx="482">
                  <c:v>41337.958333333336</c:v>
                </c:pt>
                <c:pt idx="483">
                  <c:v>41338.083333333336</c:v>
                </c:pt>
                <c:pt idx="484">
                  <c:v>41338.208333333336</c:v>
                </c:pt>
                <c:pt idx="485">
                  <c:v>41338.333333333336</c:v>
                </c:pt>
                <c:pt idx="486">
                  <c:v>41338.458333333336</c:v>
                </c:pt>
                <c:pt idx="487">
                  <c:v>41338.583333333336</c:v>
                </c:pt>
                <c:pt idx="488">
                  <c:v>41338.708333333336</c:v>
                </c:pt>
                <c:pt idx="489">
                  <c:v>41338.833333333336</c:v>
                </c:pt>
                <c:pt idx="490">
                  <c:v>41338.958333333336</c:v>
                </c:pt>
                <c:pt idx="491">
                  <c:v>41339.083333333336</c:v>
                </c:pt>
                <c:pt idx="492">
                  <c:v>41339.208333333336</c:v>
                </c:pt>
                <c:pt idx="493">
                  <c:v>41339.333333333336</c:v>
                </c:pt>
                <c:pt idx="494">
                  <c:v>41339.458333333336</c:v>
                </c:pt>
                <c:pt idx="495">
                  <c:v>41339.583333333336</c:v>
                </c:pt>
                <c:pt idx="496">
                  <c:v>41339.708333333336</c:v>
                </c:pt>
                <c:pt idx="497">
                  <c:v>41339.833333333336</c:v>
                </c:pt>
                <c:pt idx="498">
                  <c:v>41339.958333333336</c:v>
                </c:pt>
                <c:pt idx="499">
                  <c:v>41340.083333333336</c:v>
                </c:pt>
                <c:pt idx="500">
                  <c:v>41340.208333333336</c:v>
                </c:pt>
                <c:pt idx="501">
                  <c:v>41340.333333333336</c:v>
                </c:pt>
                <c:pt idx="502">
                  <c:v>41340.458333333336</c:v>
                </c:pt>
                <c:pt idx="503">
                  <c:v>41340.583333333336</c:v>
                </c:pt>
                <c:pt idx="504">
                  <c:v>41340.708333333336</c:v>
                </c:pt>
                <c:pt idx="505">
                  <c:v>41340.833333333336</c:v>
                </c:pt>
                <c:pt idx="506">
                  <c:v>41340.958333333336</c:v>
                </c:pt>
                <c:pt idx="507">
                  <c:v>41341.083333333336</c:v>
                </c:pt>
                <c:pt idx="508">
                  <c:v>41341.208333333336</c:v>
                </c:pt>
                <c:pt idx="509">
                  <c:v>41341.333333333336</c:v>
                </c:pt>
                <c:pt idx="510">
                  <c:v>41341.458333333336</c:v>
                </c:pt>
                <c:pt idx="511">
                  <c:v>41341.583333333336</c:v>
                </c:pt>
                <c:pt idx="512">
                  <c:v>41341.708333333336</c:v>
                </c:pt>
                <c:pt idx="513">
                  <c:v>41341.833333333336</c:v>
                </c:pt>
                <c:pt idx="514">
                  <c:v>41341.958333333336</c:v>
                </c:pt>
                <c:pt idx="515">
                  <c:v>41342.083333333336</c:v>
                </c:pt>
                <c:pt idx="516">
                  <c:v>41342.208333333336</c:v>
                </c:pt>
                <c:pt idx="517">
                  <c:v>41342.333333333336</c:v>
                </c:pt>
                <c:pt idx="518">
                  <c:v>41342.458333333336</c:v>
                </c:pt>
                <c:pt idx="519">
                  <c:v>41342.583333333336</c:v>
                </c:pt>
                <c:pt idx="520">
                  <c:v>41342.708333333336</c:v>
                </c:pt>
                <c:pt idx="521">
                  <c:v>41342.833333333336</c:v>
                </c:pt>
                <c:pt idx="522">
                  <c:v>41342.958333333336</c:v>
                </c:pt>
                <c:pt idx="523">
                  <c:v>41343.083333333336</c:v>
                </c:pt>
                <c:pt idx="524">
                  <c:v>41343.208333333336</c:v>
                </c:pt>
                <c:pt idx="525">
                  <c:v>41343.333333333336</c:v>
                </c:pt>
                <c:pt idx="526">
                  <c:v>41343.458333333336</c:v>
                </c:pt>
                <c:pt idx="527">
                  <c:v>41343.583333333336</c:v>
                </c:pt>
                <c:pt idx="528">
                  <c:v>41343.708333333336</c:v>
                </c:pt>
                <c:pt idx="529">
                  <c:v>41343.833333333336</c:v>
                </c:pt>
                <c:pt idx="530">
                  <c:v>41343.958333333336</c:v>
                </c:pt>
                <c:pt idx="531">
                  <c:v>41344.083333333336</c:v>
                </c:pt>
                <c:pt idx="532">
                  <c:v>41344.208333333336</c:v>
                </c:pt>
                <c:pt idx="533">
                  <c:v>41344.333333333336</c:v>
                </c:pt>
                <c:pt idx="534">
                  <c:v>41344.458333333336</c:v>
                </c:pt>
                <c:pt idx="535">
                  <c:v>41344.583333333336</c:v>
                </c:pt>
                <c:pt idx="536">
                  <c:v>41344.708333333336</c:v>
                </c:pt>
                <c:pt idx="537">
                  <c:v>41344.833333333336</c:v>
                </c:pt>
                <c:pt idx="538">
                  <c:v>41344.958333333336</c:v>
                </c:pt>
                <c:pt idx="539">
                  <c:v>41345.083333333336</c:v>
                </c:pt>
                <c:pt idx="540">
                  <c:v>41345.208333333336</c:v>
                </c:pt>
                <c:pt idx="541">
                  <c:v>41345.333333333336</c:v>
                </c:pt>
                <c:pt idx="542">
                  <c:v>41345.458333333336</c:v>
                </c:pt>
                <c:pt idx="543">
                  <c:v>41345.583333333336</c:v>
                </c:pt>
                <c:pt idx="544">
                  <c:v>41345.708333333336</c:v>
                </c:pt>
                <c:pt idx="545">
                  <c:v>41345.833333333336</c:v>
                </c:pt>
                <c:pt idx="546">
                  <c:v>41345.958333333336</c:v>
                </c:pt>
                <c:pt idx="547">
                  <c:v>41346.083333333336</c:v>
                </c:pt>
                <c:pt idx="548">
                  <c:v>41346.208333333336</c:v>
                </c:pt>
                <c:pt idx="549">
                  <c:v>41346.333333333336</c:v>
                </c:pt>
                <c:pt idx="550">
                  <c:v>41346.458333333336</c:v>
                </c:pt>
                <c:pt idx="551">
                  <c:v>41346.583333333336</c:v>
                </c:pt>
                <c:pt idx="552">
                  <c:v>41346.708333333336</c:v>
                </c:pt>
                <c:pt idx="553">
                  <c:v>41346.833333333336</c:v>
                </c:pt>
                <c:pt idx="554">
                  <c:v>41346.958333333336</c:v>
                </c:pt>
                <c:pt idx="555">
                  <c:v>41347.083333333336</c:v>
                </c:pt>
                <c:pt idx="556">
                  <c:v>41347.208333333336</c:v>
                </c:pt>
                <c:pt idx="557">
                  <c:v>41347.333333333336</c:v>
                </c:pt>
                <c:pt idx="558">
                  <c:v>41347.458333333336</c:v>
                </c:pt>
                <c:pt idx="559">
                  <c:v>41347.583333333336</c:v>
                </c:pt>
                <c:pt idx="560">
                  <c:v>41347.708333333336</c:v>
                </c:pt>
                <c:pt idx="561">
                  <c:v>41347.833333333336</c:v>
                </c:pt>
                <c:pt idx="562">
                  <c:v>41347.958333333336</c:v>
                </c:pt>
                <c:pt idx="563">
                  <c:v>41348.083333333336</c:v>
                </c:pt>
                <c:pt idx="564">
                  <c:v>41348.208333333336</c:v>
                </c:pt>
                <c:pt idx="565">
                  <c:v>41348.333333333336</c:v>
                </c:pt>
                <c:pt idx="566">
                  <c:v>41348.458333333336</c:v>
                </c:pt>
                <c:pt idx="567">
                  <c:v>41348.583333333336</c:v>
                </c:pt>
                <c:pt idx="568">
                  <c:v>41348.708333333336</c:v>
                </c:pt>
                <c:pt idx="569">
                  <c:v>41348.833333333336</c:v>
                </c:pt>
                <c:pt idx="570">
                  <c:v>41348.958333333336</c:v>
                </c:pt>
                <c:pt idx="571">
                  <c:v>41349.083333333336</c:v>
                </c:pt>
                <c:pt idx="572">
                  <c:v>41349.208333333336</c:v>
                </c:pt>
                <c:pt idx="573">
                  <c:v>41349.333333333336</c:v>
                </c:pt>
                <c:pt idx="574">
                  <c:v>41349.458333333336</c:v>
                </c:pt>
                <c:pt idx="575">
                  <c:v>41349.583333333336</c:v>
                </c:pt>
                <c:pt idx="576">
                  <c:v>41349.708333333336</c:v>
                </c:pt>
                <c:pt idx="577">
                  <c:v>41349.833333333336</c:v>
                </c:pt>
                <c:pt idx="578">
                  <c:v>41349.958333333336</c:v>
                </c:pt>
                <c:pt idx="579">
                  <c:v>41350.083333333336</c:v>
                </c:pt>
                <c:pt idx="580">
                  <c:v>41350.208333333336</c:v>
                </c:pt>
                <c:pt idx="581">
                  <c:v>41350.333333333336</c:v>
                </c:pt>
                <c:pt idx="582">
                  <c:v>41350.458333333336</c:v>
                </c:pt>
                <c:pt idx="583">
                  <c:v>41350.583333333336</c:v>
                </c:pt>
                <c:pt idx="584">
                  <c:v>41350.708333333336</c:v>
                </c:pt>
                <c:pt idx="585">
                  <c:v>41350.833333333336</c:v>
                </c:pt>
                <c:pt idx="586">
                  <c:v>41351.208333333336</c:v>
                </c:pt>
                <c:pt idx="587">
                  <c:v>41351.333333333336</c:v>
                </c:pt>
                <c:pt idx="588">
                  <c:v>41351.458333333336</c:v>
                </c:pt>
                <c:pt idx="589">
                  <c:v>41351.583333333336</c:v>
                </c:pt>
                <c:pt idx="590">
                  <c:v>41351.708333333336</c:v>
                </c:pt>
                <c:pt idx="591">
                  <c:v>41351.833333333336</c:v>
                </c:pt>
                <c:pt idx="592">
                  <c:v>41351.958333333336</c:v>
                </c:pt>
                <c:pt idx="593">
                  <c:v>41352.083333333336</c:v>
                </c:pt>
                <c:pt idx="594">
                  <c:v>41352.208333333336</c:v>
                </c:pt>
                <c:pt idx="595">
                  <c:v>41352.333333333336</c:v>
                </c:pt>
                <c:pt idx="596">
                  <c:v>41352.458333333336</c:v>
                </c:pt>
                <c:pt idx="597">
                  <c:v>41352.583333333336</c:v>
                </c:pt>
                <c:pt idx="598">
                  <c:v>41352.708333333336</c:v>
                </c:pt>
                <c:pt idx="599">
                  <c:v>41352.833333333336</c:v>
                </c:pt>
                <c:pt idx="600">
                  <c:v>41352.958333333336</c:v>
                </c:pt>
                <c:pt idx="601">
                  <c:v>41353.083333333336</c:v>
                </c:pt>
                <c:pt idx="602">
                  <c:v>41353.208333333336</c:v>
                </c:pt>
                <c:pt idx="603">
                  <c:v>41353.333333333336</c:v>
                </c:pt>
                <c:pt idx="604">
                  <c:v>41353.458333333336</c:v>
                </c:pt>
                <c:pt idx="605">
                  <c:v>41353.583333333336</c:v>
                </c:pt>
                <c:pt idx="606">
                  <c:v>41353.708333333336</c:v>
                </c:pt>
                <c:pt idx="607">
                  <c:v>41353.833333333336</c:v>
                </c:pt>
                <c:pt idx="608">
                  <c:v>41353.958333333336</c:v>
                </c:pt>
                <c:pt idx="609">
                  <c:v>41354.083333333336</c:v>
                </c:pt>
                <c:pt idx="610">
                  <c:v>41354.583333333336</c:v>
                </c:pt>
                <c:pt idx="611">
                  <c:v>41354.708333333336</c:v>
                </c:pt>
                <c:pt idx="612">
                  <c:v>41354.833333333336</c:v>
                </c:pt>
                <c:pt idx="613">
                  <c:v>41354.958333333336</c:v>
                </c:pt>
                <c:pt idx="614">
                  <c:v>41355.083333333336</c:v>
                </c:pt>
                <c:pt idx="615">
                  <c:v>41355.208333333336</c:v>
                </c:pt>
                <c:pt idx="616">
                  <c:v>41355.333333333336</c:v>
                </c:pt>
                <c:pt idx="617">
                  <c:v>41355.458333333336</c:v>
                </c:pt>
                <c:pt idx="618">
                  <c:v>41355.583333333336</c:v>
                </c:pt>
                <c:pt idx="619">
                  <c:v>41355.708333333336</c:v>
                </c:pt>
                <c:pt idx="620">
                  <c:v>41355.833333333336</c:v>
                </c:pt>
                <c:pt idx="621">
                  <c:v>41355.958333333336</c:v>
                </c:pt>
                <c:pt idx="622">
                  <c:v>41356.083333333336</c:v>
                </c:pt>
                <c:pt idx="623">
                  <c:v>41356.208333333336</c:v>
                </c:pt>
                <c:pt idx="624">
                  <c:v>41356.333333333336</c:v>
                </c:pt>
                <c:pt idx="625">
                  <c:v>41356.458333333336</c:v>
                </c:pt>
                <c:pt idx="626">
                  <c:v>41356.583333333336</c:v>
                </c:pt>
                <c:pt idx="627">
                  <c:v>41356.708333333336</c:v>
                </c:pt>
                <c:pt idx="628">
                  <c:v>41356.833333333336</c:v>
                </c:pt>
                <c:pt idx="629">
                  <c:v>41356.958333333336</c:v>
                </c:pt>
                <c:pt idx="630">
                  <c:v>41357.083333333336</c:v>
                </c:pt>
                <c:pt idx="631">
                  <c:v>41357.208333333336</c:v>
                </c:pt>
                <c:pt idx="632">
                  <c:v>41357.333333333336</c:v>
                </c:pt>
                <c:pt idx="633">
                  <c:v>41357.458333333336</c:v>
                </c:pt>
                <c:pt idx="634">
                  <c:v>41357.583333333336</c:v>
                </c:pt>
                <c:pt idx="635">
                  <c:v>41357.708333333336</c:v>
                </c:pt>
                <c:pt idx="636">
                  <c:v>41357.833333333336</c:v>
                </c:pt>
                <c:pt idx="637">
                  <c:v>41357.958333333336</c:v>
                </c:pt>
                <c:pt idx="638">
                  <c:v>41358.083333333336</c:v>
                </c:pt>
                <c:pt idx="639">
                  <c:v>41358.208333333336</c:v>
                </c:pt>
                <c:pt idx="640">
                  <c:v>41358.333333333336</c:v>
                </c:pt>
                <c:pt idx="641">
                  <c:v>41358.458333333336</c:v>
                </c:pt>
                <c:pt idx="642">
                  <c:v>41358.583333333336</c:v>
                </c:pt>
                <c:pt idx="643">
                  <c:v>41358.708333333336</c:v>
                </c:pt>
                <c:pt idx="644">
                  <c:v>41358.833333333336</c:v>
                </c:pt>
                <c:pt idx="645">
                  <c:v>41358.958333333336</c:v>
                </c:pt>
                <c:pt idx="646">
                  <c:v>41359.208333333336</c:v>
                </c:pt>
                <c:pt idx="647">
                  <c:v>41359.333333333336</c:v>
                </c:pt>
                <c:pt idx="648">
                  <c:v>41359.458333333336</c:v>
                </c:pt>
                <c:pt idx="649">
                  <c:v>41359.583333333336</c:v>
                </c:pt>
                <c:pt idx="650">
                  <c:v>41359.708333333336</c:v>
                </c:pt>
                <c:pt idx="651">
                  <c:v>41359.833333333336</c:v>
                </c:pt>
                <c:pt idx="652">
                  <c:v>41359.958333333336</c:v>
                </c:pt>
                <c:pt idx="653">
                  <c:v>41360.083333333336</c:v>
                </c:pt>
                <c:pt idx="654">
                  <c:v>41360.208333333336</c:v>
                </c:pt>
                <c:pt idx="655">
                  <c:v>41360.333333333336</c:v>
                </c:pt>
                <c:pt idx="656">
                  <c:v>41360.458333333336</c:v>
                </c:pt>
                <c:pt idx="657">
                  <c:v>41360.583333333336</c:v>
                </c:pt>
                <c:pt idx="658">
                  <c:v>41360.708333333336</c:v>
                </c:pt>
                <c:pt idx="659">
                  <c:v>41360.833333333336</c:v>
                </c:pt>
                <c:pt idx="660">
                  <c:v>41360.958333333336</c:v>
                </c:pt>
                <c:pt idx="661">
                  <c:v>41361.083333333336</c:v>
                </c:pt>
                <c:pt idx="662">
                  <c:v>41361.333333333336</c:v>
                </c:pt>
                <c:pt idx="663">
                  <c:v>41361.458333333336</c:v>
                </c:pt>
                <c:pt idx="664">
                  <c:v>41361.583333333336</c:v>
                </c:pt>
                <c:pt idx="665">
                  <c:v>41361.708333333336</c:v>
                </c:pt>
                <c:pt idx="666">
                  <c:v>41361.833333333336</c:v>
                </c:pt>
                <c:pt idx="667">
                  <c:v>41361.958333333336</c:v>
                </c:pt>
                <c:pt idx="668">
                  <c:v>41362.083333333336</c:v>
                </c:pt>
                <c:pt idx="669">
                  <c:v>41362.583333333336</c:v>
                </c:pt>
                <c:pt idx="670">
                  <c:v>41362.708333333336</c:v>
                </c:pt>
                <c:pt idx="671">
                  <c:v>41362.833333333336</c:v>
                </c:pt>
                <c:pt idx="672">
                  <c:v>41362.958333333336</c:v>
                </c:pt>
                <c:pt idx="673">
                  <c:v>41363.458333333336</c:v>
                </c:pt>
                <c:pt idx="674">
                  <c:v>41363.583333333336</c:v>
                </c:pt>
                <c:pt idx="675">
                  <c:v>41363.708333333336</c:v>
                </c:pt>
                <c:pt idx="676">
                  <c:v>41363.833333333336</c:v>
                </c:pt>
                <c:pt idx="677">
                  <c:v>41363.958333333336</c:v>
                </c:pt>
                <c:pt idx="678">
                  <c:v>41364.083333333336</c:v>
                </c:pt>
                <c:pt idx="679">
                  <c:v>41364.208333333336</c:v>
                </c:pt>
                <c:pt idx="680">
                  <c:v>41364.333333333336</c:v>
                </c:pt>
                <c:pt idx="681">
                  <c:v>41364.458333333336</c:v>
                </c:pt>
                <c:pt idx="682">
                  <c:v>41364.583333333336</c:v>
                </c:pt>
                <c:pt idx="683">
                  <c:v>41364.708333333336</c:v>
                </c:pt>
                <c:pt idx="684">
                  <c:v>41364.833333333336</c:v>
                </c:pt>
                <c:pt idx="685">
                  <c:v>41364.958333333336</c:v>
                </c:pt>
                <c:pt idx="686">
                  <c:v>41365.208333333336</c:v>
                </c:pt>
                <c:pt idx="687">
                  <c:v>41365.333333333336</c:v>
                </c:pt>
                <c:pt idx="688">
                  <c:v>41365.458333333336</c:v>
                </c:pt>
                <c:pt idx="689">
                  <c:v>41365.583333333336</c:v>
                </c:pt>
                <c:pt idx="690">
                  <c:v>41365.708333333336</c:v>
                </c:pt>
                <c:pt idx="691">
                  <c:v>41365.833333333336</c:v>
                </c:pt>
                <c:pt idx="692">
                  <c:v>41365.958333333336</c:v>
                </c:pt>
                <c:pt idx="693">
                  <c:v>41366.083333333336</c:v>
                </c:pt>
                <c:pt idx="694">
                  <c:v>41366.208333333336</c:v>
                </c:pt>
                <c:pt idx="695">
                  <c:v>41366.333333333336</c:v>
                </c:pt>
                <c:pt idx="696">
                  <c:v>41366.458333333336</c:v>
                </c:pt>
                <c:pt idx="697">
                  <c:v>41366.583333333336</c:v>
                </c:pt>
                <c:pt idx="698">
                  <c:v>41366.708333333336</c:v>
                </c:pt>
                <c:pt idx="699">
                  <c:v>41366.833333333336</c:v>
                </c:pt>
                <c:pt idx="700">
                  <c:v>41366.958333333336</c:v>
                </c:pt>
                <c:pt idx="701">
                  <c:v>41367.083333333336</c:v>
                </c:pt>
                <c:pt idx="702">
                  <c:v>41367.208333333336</c:v>
                </c:pt>
                <c:pt idx="703">
                  <c:v>41367.333333333336</c:v>
                </c:pt>
                <c:pt idx="704">
                  <c:v>41367.458333333336</c:v>
                </c:pt>
                <c:pt idx="705">
                  <c:v>41367.583333333336</c:v>
                </c:pt>
                <c:pt idx="706">
                  <c:v>41367.708333333336</c:v>
                </c:pt>
                <c:pt idx="707">
                  <c:v>41367.833333333336</c:v>
                </c:pt>
                <c:pt idx="708">
                  <c:v>41367.958333333336</c:v>
                </c:pt>
                <c:pt idx="709">
                  <c:v>41368.083333333336</c:v>
                </c:pt>
                <c:pt idx="710">
                  <c:v>41368.208333333336</c:v>
                </c:pt>
                <c:pt idx="711">
                  <c:v>41368.333333333336</c:v>
                </c:pt>
                <c:pt idx="712">
                  <c:v>41368.458333333336</c:v>
                </c:pt>
                <c:pt idx="713">
                  <c:v>41368.583333333336</c:v>
                </c:pt>
                <c:pt idx="714">
                  <c:v>41368.708333333336</c:v>
                </c:pt>
                <c:pt idx="715">
                  <c:v>41368.833333333336</c:v>
                </c:pt>
                <c:pt idx="716">
                  <c:v>41368.958333333336</c:v>
                </c:pt>
                <c:pt idx="717">
                  <c:v>41369.208333333336</c:v>
                </c:pt>
                <c:pt idx="718">
                  <c:v>41369.333333333336</c:v>
                </c:pt>
                <c:pt idx="719">
                  <c:v>41369.458333333336</c:v>
                </c:pt>
                <c:pt idx="720">
                  <c:v>41369.583333333336</c:v>
                </c:pt>
                <c:pt idx="721">
                  <c:v>41369.708333333336</c:v>
                </c:pt>
                <c:pt idx="722">
                  <c:v>41369.833333333336</c:v>
                </c:pt>
                <c:pt idx="723">
                  <c:v>41369.958333333336</c:v>
                </c:pt>
                <c:pt idx="724">
                  <c:v>41370.083333333336</c:v>
                </c:pt>
                <c:pt idx="725">
                  <c:v>41370.208333333336</c:v>
                </c:pt>
                <c:pt idx="726">
                  <c:v>41370.333333333336</c:v>
                </c:pt>
                <c:pt idx="727">
                  <c:v>41370.458333333336</c:v>
                </c:pt>
                <c:pt idx="728">
                  <c:v>41370.583333333336</c:v>
                </c:pt>
                <c:pt idx="729">
                  <c:v>41370.708333333336</c:v>
                </c:pt>
                <c:pt idx="730">
                  <c:v>41370.833333333336</c:v>
                </c:pt>
                <c:pt idx="731">
                  <c:v>41370.958333333336</c:v>
                </c:pt>
                <c:pt idx="732">
                  <c:v>41371.083333333336</c:v>
                </c:pt>
                <c:pt idx="733">
                  <c:v>41371.208333333336</c:v>
                </c:pt>
                <c:pt idx="734">
                  <c:v>41371.333333333336</c:v>
                </c:pt>
                <c:pt idx="735">
                  <c:v>41371.458333333336</c:v>
                </c:pt>
                <c:pt idx="736">
                  <c:v>41371.583333333336</c:v>
                </c:pt>
                <c:pt idx="737">
                  <c:v>41371.708333333336</c:v>
                </c:pt>
                <c:pt idx="738">
                  <c:v>41371.833333333336</c:v>
                </c:pt>
                <c:pt idx="739">
                  <c:v>41371.958333333336</c:v>
                </c:pt>
                <c:pt idx="740">
                  <c:v>41372.083333333336</c:v>
                </c:pt>
                <c:pt idx="741">
                  <c:v>41372.208333333336</c:v>
                </c:pt>
                <c:pt idx="742">
                  <c:v>41372.333333333336</c:v>
                </c:pt>
                <c:pt idx="743">
                  <c:v>41372.458333333336</c:v>
                </c:pt>
                <c:pt idx="744">
                  <c:v>41372.583333333336</c:v>
                </c:pt>
                <c:pt idx="745">
                  <c:v>41372.708333333336</c:v>
                </c:pt>
                <c:pt idx="746">
                  <c:v>41372.833333333336</c:v>
                </c:pt>
                <c:pt idx="747">
                  <c:v>41372.958333333336</c:v>
                </c:pt>
                <c:pt idx="748">
                  <c:v>41373.083333333336</c:v>
                </c:pt>
                <c:pt idx="749">
                  <c:v>41373.208333333336</c:v>
                </c:pt>
                <c:pt idx="750">
                  <c:v>41373.333333333336</c:v>
                </c:pt>
                <c:pt idx="751">
                  <c:v>41373.458333333336</c:v>
                </c:pt>
                <c:pt idx="752">
                  <c:v>41373.583333333336</c:v>
                </c:pt>
                <c:pt idx="753">
                  <c:v>41373.708333333336</c:v>
                </c:pt>
                <c:pt idx="754">
                  <c:v>41373.833333333336</c:v>
                </c:pt>
                <c:pt idx="755">
                  <c:v>41373.958333333336</c:v>
                </c:pt>
                <c:pt idx="756">
                  <c:v>41374.083333333336</c:v>
                </c:pt>
                <c:pt idx="757">
                  <c:v>41374.208333333336</c:v>
                </c:pt>
                <c:pt idx="758">
                  <c:v>41374.333333333336</c:v>
                </c:pt>
                <c:pt idx="759">
                  <c:v>41374.458333333336</c:v>
                </c:pt>
                <c:pt idx="760">
                  <c:v>41374.583333333336</c:v>
                </c:pt>
                <c:pt idx="761">
                  <c:v>41374.708333333336</c:v>
                </c:pt>
                <c:pt idx="762">
                  <c:v>41374.833333333336</c:v>
                </c:pt>
                <c:pt idx="763">
                  <c:v>41374.958333333336</c:v>
                </c:pt>
                <c:pt idx="764">
                  <c:v>41375.083333333336</c:v>
                </c:pt>
                <c:pt idx="765">
                  <c:v>41375.208333333336</c:v>
                </c:pt>
                <c:pt idx="766">
                  <c:v>41375.333333333336</c:v>
                </c:pt>
                <c:pt idx="767">
                  <c:v>41375.458333333336</c:v>
                </c:pt>
                <c:pt idx="768">
                  <c:v>41375.583333333336</c:v>
                </c:pt>
                <c:pt idx="769">
                  <c:v>41375.708333333336</c:v>
                </c:pt>
                <c:pt idx="770">
                  <c:v>41375.833333333336</c:v>
                </c:pt>
                <c:pt idx="771">
                  <c:v>41375.958333333336</c:v>
                </c:pt>
                <c:pt idx="772">
                  <c:v>41376.083333333336</c:v>
                </c:pt>
                <c:pt idx="773">
                  <c:v>41376.208333333336</c:v>
                </c:pt>
                <c:pt idx="774">
                  <c:v>41376.333333333336</c:v>
                </c:pt>
                <c:pt idx="775">
                  <c:v>41376.458333333336</c:v>
                </c:pt>
                <c:pt idx="776">
                  <c:v>41376.583333333336</c:v>
                </c:pt>
                <c:pt idx="777">
                  <c:v>41376.708333333336</c:v>
                </c:pt>
                <c:pt idx="778">
                  <c:v>41376.833333333336</c:v>
                </c:pt>
                <c:pt idx="779">
                  <c:v>41376.958333333336</c:v>
                </c:pt>
                <c:pt idx="780">
                  <c:v>41377.083333333336</c:v>
                </c:pt>
                <c:pt idx="781">
                  <c:v>41377.208333333336</c:v>
                </c:pt>
                <c:pt idx="782">
                  <c:v>41377.333333333336</c:v>
                </c:pt>
                <c:pt idx="783">
                  <c:v>41377.458333333336</c:v>
                </c:pt>
                <c:pt idx="784">
                  <c:v>41377.583333333336</c:v>
                </c:pt>
                <c:pt idx="785">
                  <c:v>41377.708333333336</c:v>
                </c:pt>
                <c:pt idx="786">
                  <c:v>41377.833333333336</c:v>
                </c:pt>
                <c:pt idx="787">
                  <c:v>41377.958333333336</c:v>
                </c:pt>
                <c:pt idx="788">
                  <c:v>41378.083333333336</c:v>
                </c:pt>
                <c:pt idx="789">
                  <c:v>41378.208333333336</c:v>
                </c:pt>
                <c:pt idx="790">
                  <c:v>41378.333333333336</c:v>
                </c:pt>
                <c:pt idx="791">
                  <c:v>41378.458333333336</c:v>
                </c:pt>
                <c:pt idx="792">
                  <c:v>41378.583333333336</c:v>
                </c:pt>
                <c:pt idx="793">
                  <c:v>41378.708333333336</c:v>
                </c:pt>
                <c:pt idx="794">
                  <c:v>41378.833333333336</c:v>
                </c:pt>
                <c:pt idx="795">
                  <c:v>41378.958333333336</c:v>
                </c:pt>
                <c:pt idx="796">
                  <c:v>41379.083333333336</c:v>
                </c:pt>
                <c:pt idx="797">
                  <c:v>41379.208333333336</c:v>
                </c:pt>
                <c:pt idx="798">
                  <c:v>41379.333333333336</c:v>
                </c:pt>
                <c:pt idx="799">
                  <c:v>41379.458333333336</c:v>
                </c:pt>
                <c:pt idx="800">
                  <c:v>41379.583333333336</c:v>
                </c:pt>
                <c:pt idx="801">
                  <c:v>41379.708333333336</c:v>
                </c:pt>
                <c:pt idx="802">
                  <c:v>41379.833333333336</c:v>
                </c:pt>
                <c:pt idx="803">
                  <c:v>41379.958333333336</c:v>
                </c:pt>
                <c:pt idx="804">
                  <c:v>41380.083333333336</c:v>
                </c:pt>
                <c:pt idx="805">
                  <c:v>41380.208333333336</c:v>
                </c:pt>
                <c:pt idx="806">
                  <c:v>41380.333333333336</c:v>
                </c:pt>
                <c:pt idx="807">
                  <c:v>41380.458333333336</c:v>
                </c:pt>
                <c:pt idx="808">
                  <c:v>41380.583333333336</c:v>
                </c:pt>
                <c:pt idx="809">
                  <c:v>41380.708333333336</c:v>
                </c:pt>
                <c:pt idx="810">
                  <c:v>41380.833333333336</c:v>
                </c:pt>
                <c:pt idx="811">
                  <c:v>41380.958333333336</c:v>
                </c:pt>
                <c:pt idx="812">
                  <c:v>41381.083333333336</c:v>
                </c:pt>
                <c:pt idx="813">
                  <c:v>41381.208333333336</c:v>
                </c:pt>
                <c:pt idx="814">
                  <c:v>41381.333333333336</c:v>
                </c:pt>
                <c:pt idx="815">
                  <c:v>41381.458333333336</c:v>
                </c:pt>
                <c:pt idx="816">
                  <c:v>41381.583333333336</c:v>
                </c:pt>
                <c:pt idx="817">
                  <c:v>41381.708333333336</c:v>
                </c:pt>
                <c:pt idx="818">
                  <c:v>41381.833333333336</c:v>
                </c:pt>
                <c:pt idx="819">
                  <c:v>41381.958333333336</c:v>
                </c:pt>
                <c:pt idx="820">
                  <c:v>41382.083333333336</c:v>
                </c:pt>
                <c:pt idx="821">
                  <c:v>41382.208333333336</c:v>
                </c:pt>
                <c:pt idx="822">
                  <c:v>41382.333333333336</c:v>
                </c:pt>
                <c:pt idx="823">
                  <c:v>41382.458333333336</c:v>
                </c:pt>
                <c:pt idx="824">
                  <c:v>41382.583333333336</c:v>
                </c:pt>
                <c:pt idx="825">
                  <c:v>41382.708333333336</c:v>
                </c:pt>
                <c:pt idx="826">
                  <c:v>41382.833333333336</c:v>
                </c:pt>
                <c:pt idx="827">
                  <c:v>41382.958333333336</c:v>
                </c:pt>
                <c:pt idx="828">
                  <c:v>41383.083333333336</c:v>
                </c:pt>
                <c:pt idx="829">
                  <c:v>41383.208333333336</c:v>
                </c:pt>
                <c:pt idx="830">
                  <c:v>41383.333333333336</c:v>
                </c:pt>
                <c:pt idx="831">
                  <c:v>41383.458333333336</c:v>
                </c:pt>
                <c:pt idx="832">
                  <c:v>41383.583333333336</c:v>
                </c:pt>
                <c:pt idx="833">
                  <c:v>41383.708333333336</c:v>
                </c:pt>
                <c:pt idx="834">
                  <c:v>41383.958333333336</c:v>
                </c:pt>
                <c:pt idx="835">
                  <c:v>41384.083333333336</c:v>
                </c:pt>
                <c:pt idx="836">
                  <c:v>41384.208333333336</c:v>
                </c:pt>
                <c:pt idx="837">
                  <c:v>41384.333333333336</c:v>
                </c:pt>
                <c:pt idx="838">
                  <c:v>41384.458333333336</c:v>
                </c:pt>
                <c:pt idx="839">
                  <c:v>41384.583333333336</c:v>
                </c:pt>
                <c:pt idx="840">
                  <c:v>41384.708333333336</c:v>
                </c:pt>
                <c:pt idx="841">
                  <c:v>41384.833333333336</c:v>
                </c:pt>
                <c:pt idx="842">
                  <c:v>41384.958333333336</c:v>
                </c:pt>
                <c:pt idx="843">
                  <c:v>41385.083333333336</c:v>
                </c:pt>
                <c:pt idx="844">
                  <c:v>41385.208333333336</c:v>
                </c:pt>
                <c:pt idx="845">
                  <c:v>41385.333333333336</c:v>
                </c:pt>
                <c:pt idx="846">
                  <c:v>41385.458333333336</c:v>
                </c:pt>
                <c:pt idx="847">
                  <c:v>41385.583333333336</c:v>
                </c:pt>
                <c:pt idx="848">
                  <c:v>41385.708333333336</c:v>
                </c:pt>
                <c:pt idx="849">
                  <c:v>41385.833333333336</c:v>
                </c:pt>
                <c:pt idx="850">
                  <c:v>41385.958333333336</c:v>
                </c:pt>
                <c:pt idx="851">
                  <c:v>41386.083333333336</c:v>
                </c:pt>
                <c:pt idx="852">
                  <c:v>41386.208333333336</c:v>
                </c:pt>
                <c:pt idx="853">
                  <c:v>41386.333333333336</c:v>
                </c:pt>
                <c:pt idx="854">
                  <c:v>41386.458333333336</c:v>
                </c:pt>
                <c:pt idx="855">
                  <c:v>41386.583333333336</c:v>
                </c:pt>
                <c:pt idx="856">
                  <c:v>41386.708333333336</c:v>
                </c:pt>
                <c:pt idx="857">
                  <c:v>41386.833333333336</c:v>
                </c:pt>
                <c:pt idx="858">
                  <c:v>41386.958333333336</c:v>
                </c:pt>
                <c:pt idx="859">
                  <c:v>41387.083333333336</c:v>
                </c:pt>
                <c:pt idx="860">
                  <c:v>41387.208333333336</c:v>
                </c:pt>
                <c:pt idx="861">
                  <c:v>41387.333333333336</c:v>
                </c:pt>
                <c:pt idx="862">
                  <c:v>41387.458333333336</c:v>
                </c:pt>
                <c:pt idx="863">
                  <c:v>41387.583333333336</c:v>
                </c:pt>
                <c:pt idx="864">
                  <c:v>41387.708333333336</c:v>
                </c:pt>
                <c:pt idx="865">
                  <c:v>41387.833333333336</c:v>
                </c:pt>
                <c:pt idx="866">
                  <c:v>41387.958333333336</c:v>
                </c:pt>
                <c:pt idx="867">
                  <c:v>41388.083333333336</c:v>
                </c:pt>
                <c:pt idx="868">
                  <c:v>41388.208333333336</c:v>
                </c:pt>
                <c:pt idx="869">
                  <c:v>41388.333333333336</c:v>
                </c:pt>
                <c:pt idx="870">
                  <c:v>41388.458333333336</c:v>
                </c:pt>
                <c:pt idx="871">
                  <c:v>41388.583333333336</c:v>
                </c:pt>
                <c:pt idx="872">
                  <c:v>41388.708333333336</c:v>
                </c:pt>
                <c:pt idx="873">
                  <c:v>41388.833333333336</c:v>
                </c:pt>
                <c:pt idx="874">
                  <c:v>41388.958333333336</c:v>
                </c:pt>
                <c:pt idx="875">
                  <c:v>41389.083333333336</c:v>
                </c:pt>
                <c:pt idx="876">
                  <c:v>41389.208333333336</c:v>
                </c:pt>
                <c:pt idx="877">
                  <c:v>41389.333333333336</c:v>
                </c:pt>
                <c:pt idx="878">
                  <c:v>41389.458333333336</c:v>
                </c:pt>
                <c:pt idx="879">
                  <c:v>41389.583333333336</c:v>
                </c:pt>
                <c:pt idx="880">
                  <c:v>41389.708333333336</c:v>
                </c:pt>
                <c:pt idx="881">
                  <c:v>41389.833333333336</c:v>
                </c:pt>
                <c:pt idx="882">
                  <c:v>41389.958333333336</c:v>
                </c:pt>
                <c:pt idx="883">
                  <c:v>41390.083333333336</c:v>
                </c:pt>
                <c:pt idx="884">
                  <c:v>41390.583333333336</c:v>
                </c:pt>
                <c:pt idx="885">
                  <c:v>41390.708333333336</c:v>
                </c:pt>
                <c:pt idx="886">
                  <c:v>41390.833333333336</c:v>
                </c:pt>
                <c:pt idx="887">
                  <c:v>41390.958333333336</c:v>
                </c:pt>
                <c:pt idx="888">
                  <c:v>41391.083333333336</c:v>
                </c:pt>
                <c:pt idx="889">
                  <c:v>41391.208333333336</c:v>
                </c:pt>
                <c:pt idx="890">
                  <c:v>41391.333333333336</c:v>
                </c:pt>
                <c:pt idx="891">
                  <c:v>41391.458333333336</c:v>
                </c:pt>
                <c:pt idx="892">
                  <c:v>41391.583333333336</c:v>
                </c:pt>
                <c:pt idx="893">
                  <c:v>41391.708333333336</c:v>
                </c:pt>
                <c:pt idx="894">
                  <c:v>41391.833333333336</c:v>
                </c:pt>
                <c:pt idx="895">
                  <c:v>41391.958333333336</c:v>
                </c:pt>
                <c:pt idx="896">
                  <c:v>41392.083333333336</c:v>
                </c:pt>
                <c:pt idx="897">
                  <c:v>41392.208333333336</c:v>
                </c:pt>
                <c:pt idx="898">
                  <c:v>41392.333333333336</c:v>
                </c:pt>
                <c:pt idx="899">
                  <c:v>41392.458333333336</c:v>
                </c:pt>
                <c:pt idx="900">
                  <c:v>41392.583333333336</c:v>
                </c:pt>
                <c:pt idx="901">
                  <c:v>41392.708333333336</c:v>
                </c:pt>
                <c:pt idx="902">
                  <c:v>41392.833333333336</c:v>
                </c:pt>
                <c:pt idx="903">
                  <c:v>41392.958333333336</c:v>
                </c:pt>
                <c:pt idx="904">
                  <c:v>41393.083333333336</c:v>
                </c:pt>
                <c:pt idx="905">
                  <c:v>41393.208333333336</c:v>
                </c:pt>
                <c:pt idx="906">
                  <c:v>41393.333333333336</c:v>
                </c:pt>
                <c:pt idx="907">
                  <c:v>41393.458333333336</c:v>
                </c:pt>
                <c:pt idx="908">
                  <c:v>41393.583333333336</c:v>
                </c:pt>
                <c:pt idx="909">
                  <c:v>41393.708333333336</c:v>
                </c:pt>
                <c:pt idx="910">
                  <c:v>41393.833333333336</c:v>
                </c:pt>
                <c:pt idx="911">
                  <c:v>41393.958333333336</c:v>
                </c:pt>
                <c:pt idx="912">
                  <c:v>41394.083333333336</c:v>
                </c:pt>
                <c:pt idx="913">
                  <c:v>41394.208333333336</c:v>
                </c:pt>
                <c:pt idx="914">
                  <c:v>41394.333333333336</c:v>
                </c:pt>
                <c:pt idx="915">
                  <c:v>41394.458333333336</c:v>
                </c:pt>
                <c:pt idx="916">
                  <c:v>41394.583333333336</c:v>
                </c:pt>
                <c:pt idx="917">
                  <c:v>41394.708333333336</c:v>
                </c:pt>
                <c:pt idx="918">
                  <c:v>41394.833333333336</c:v>
                </c:pt>
                <c:pt idx="919">
                  <c:v>41394.958333333336</c:v>
                </c:pt>
                <c:pt idx="920">
                  <c:v>41395.083333333336</c:v>
                </c:pt>
                <c:pt idx="921">
                  <c:v>41395.208333333336</c:v>
                </c:pt>
                <c:pt idx="922">
                  <c:v>41395.333333333336</c:v>
                </c:pt>
                <c:pt idx="923">
                  <c:v>41395.458333333336</c:v>
                </c:pt>
                <c:pt idx="924">
                  <c:v>41395.583333333336</c:v>
                </c:pt>
                <c:pt idx="925">
                  <c:v>41395.708333333336</c:v>
                </c:pt>
                <c:pt idx="926">
                  <c:v>41395.833333333336</c:v>
                </c:pt>
                <c:pt idx="927">
                  <c:v>41395.958333333336</c:v>
                </c:pt>
                <c:pt idx="928">
                  <c:v>41396.208333333336</c:v>
                </c:pt>
                <c:pt idx="929">
                  <c:v>41396.583333333336</c:v>
                </c:pt>
                <c:pt idx="930">
                  <c:v>41396.708333333336</c:v>
                </c:pt>
                <c:pt idx="931">
                  <c:v>41396.833333333336</c:v>
                </c:pt>
                <c:pt idx="932">
                  <c:v>41396.958333333336</c:v>
                </c:pt>
                <c:pt idx="933">
                  <c:v>41397.083333333336</c:v>
                </c:pt>
                <c:pt idx="934">
                  <c:v>41397.208333333336</c:v>
                </c:pt>
                <c:pt idx="935">
                  <c:v>41397.333333333336</c:v>
                </c:pt>
                <c:pt idx="936">
                  <c:v>41397.458333333336</c:v>
                </c:pt>
                <c:pt idx="937">
                  <c:v>41397.583333333336</c:v>
                </c:pt>
                <c:pt idx="938">
                  <c:v>41397.708333333336</c:v>
                </c:pt>
                <c:pt idx="939">
                  <c:v>41397.833333333336</c:v>
                </c:pt>
                <c:pt idx="940">
                  <c:v>41397.958333333336</c:v>
                </c:pt>
                <c:pt idx="941">
                  <c:v>41398.083333333336</c:v>
                </c:pt>
                <c:pt idx="942">
                  <c:v>41398.208333333336</c:v>
                </c:pt>
                <c:pt idx="943">
                  <c:v>41398.333333333336</c:v>
                </c:pt>
                <c:pt idx="944">
                  <c:v>41398.458333333336</c:v>
                </c:pt>
                <c:pt idx="945">
                  <c:v>41398.583333333336</c:v>
                </c:pt>
                <c:pt idx="946">
                  <c:v>41398.708333333336</c:v>
                </c:pt>
                <c:pt idx="947">
                  <c:v>41398.833333333336</c:v>
                </c:pt>
                <c:pt idx="948">
                  <c:v>41398.958333333336</c:v>
                </c:pt>
                <c:pt idx="949">
                  <c:v>41399.083333333336</c:v>
                </c:pt>
                <c:pt idx="950">
                  <c:v>41399.208333333336</c:v>
                </c:pt>
                <c:pt idx="951">
                  <c:v>41399.333333333336</c:v>
                </c:pt>
                <c:pt idx="952">
                  <c:v>41399.458333333336</c:v>
                </c:pt>
                <c:pt idx="953">
                  <c:v>41399.583333333336</c:v>
                </c:pt>
                <c:pt idx="954">
                  <c:v>41399.708333333336</c:v>
                </c:pt>
                <c:pt idx="955">
                  <c:v>41399.833333333336</c:v>
                </c:pt>
                <c:pt idx="956">
                  <c:v>41399.958333333336</c:v>
                </c:pt>
                <c:pt idx="957">
                  <c:v>41400.083333333336</c:v>
                </c:pt>
                <c:pt idx="958">
                  <c:v>41400.208333333336</c:v>
                </c:pt>
                <c:pt idx="959">
                  <c:v>41400.333333333336</c:v>
                </c:pt>
                <c:pt idx="960">
                  <c:v>41400.458333333336</c:v>
                </c:pt>
                <c:pt idx="961">
                  <c:v>41400.583333333336</c:v>
                </c:pt>
                <c:pt idx="962">
                  <c:v>41400.708333333336</c:v>
                </c:pt>
                <c:pt idx="963">
                  <c:v>41400.833333333336</c:v>
                </c:pt>
                <c:pt idx="964">
                  <c:v>41400.958333333336</c:v>
                </c:pt>
                <c:pt idx="965">
                  <c:v>41401.083333333336</c:v>
                </c:pt>
                <c:pt idx="966">
                  <c:v>41401.208333333336</c:v>
                </c:pt>
                <c:pt idx="967">
                  <c:v>41401.333333333336</c:v>
                </c:pt>
                <c:pt idx="968">
                  <c:v>41401.458333333336</c:v>
                </c:pt>
                <c:pt idx="969">
                  <c:v>41401.583333333336</c:v>
                </c:pt>
                <c:pt idx="970">
                  <c:v>41401.708333333336</c:v>
                </c:pt>
                <c:pt idx="971">
                  <c:v>41401.833333333336</c:v>
                </c:pt>
                <c:pt idx="972">
                  <c:v>41402.083333333336</c:v>
                </c:pt>
                <c:pt idx="973">
                  <c:v>41402.208333333336</c:v>
                </c:pt>
                <c:pt idx="974">
                  <c:v>41402.333333333336</c:v>
                </c:pt>
                <c:pt idx="975">
                  <c:v>41402.458333333336</c:v>
                </c:pt>
                <c:pt idx="976">
                  <c:v>41402.583333333336</c:v>
                </c:pt>
                <c:pt idx="977">
                  <c:v>41402.708333333336</c:v>
                </c:pt>
                <c:pt idx="978">
                  <c:v>41402.833333333336</c:v>
                </c:pt>
                <c:pt idx="979">
                  <c:v>41402.958333333336</c:v>
                </c:pt>
                <c:pt idx="980">
                  <c:v>41403.083333333336</c:v>
                </c:pt>
                <c:pt idx="981">
                  <c:v>41403.208333333336</c:v>
                </c:pt>
                <c:pt idx="982">
                  <c:v>41403.333333333336</c:v>
                </c:pt>
                <c:pt idx="983">
                  <c:v>41403.458333333336</c:v>
                </c:pt>
                <c:pt idx="984">
                  <c:v>41403.583333333336</c:v>
                </c:pt>
                <c:pt idx="985">
                  <c:v>41403.708333333336</c:v>
                </c:pt>
                <c:pt idx="986">
                  <c:v>41403.833333333336</c:v>
                </c:pt>
                <c:pt idx="987">
                  <c:v>41403.958333333336</c:v>
                </c:pt>
                <c:pt idx="988">
                  <c:v>41404.083333333336</c:v>
                </c:pt>
                <c:pt idx="989">
                  <c:v>41404.208333333336</c:v>
                </c:pt>
                <c:pt idx="990">
                  <c:v>41404.333333333336</c:v>
                </c:pt>
                <c:pt idx="991">
                  <c:v>41404.458333333336</c:v>
                </c:pt>
                <c:pt idx="992">
                  <c:v>41404.583333333336</c:v>
                </c:pt>
                <c:pt idx="993">
                  <c:v>41404.708333333336</c:v>
                </c:pt>
                <c:pt idx="994">
                  <c:v>41404.833333333336</c:v>
                </c:pt>
                <c:pt idx="995">
                  <c:v>41404.958333333336</c:v>
                </c:pt>
                <c:pt idx="996">
                  <c:v>41405.083333333336</c:v>
                </c:pt>
                <c:pt idx="997">
                  <c:v>41405.208333333336</c:v>
                </c:pt>
                <c:pt idx="998">
                  <c:v>41405.333333333336</c:v>
                </c:pt>
                <c:pt idx="999">
                  <c:v>41405.458333333336</c:v>
                </c:pt>
                <c:pt idx="1000">
                  <c:v>41405.583333333336</c:v>
                </c:pt>
                <c:pt idx="1001">
                  <c:v>41405.708333333336</c:v>
                </c:pt>
                <c:pt idx="1002">
                  <c:v>41405.833333333336</c:v>
                </c:pt>
                <c:pt idx="1003">
                  <c:v>41405.958333333336</c:v>
                </c:pt>
                <c:pt idx="1004">
                  <c:v>41406.083333333336</c:v>
                </c:pt>
                <c:pt idx="1005">
                  <c:v>41406.208333333336</c:v>
                </c:pt>
                <c:pt idx="1006">
                  <c:v>41406.333333333336</c:v>
                </c:pt>
                <c:pt idx="1007">
                  <c:v>41406.458333333336</c:v>
                </c:pt>
                <c:pt idx="1008">
                  <c:v>41406.583333333336</c:v>
                </c:pt>
                <c:pt idx="1009">
                  <c:v>41406.708333333336</c:v>
                </c:pt>
                <c:pt idx="1010">
                  <c:v>41406.833333333336</c:v>
                </c:pt>
                <c:pt idx="1011">
                  <c:v>41406.958333333336</c:v>
                </c:pt>
                <c:pt idx="1012">
                  <c:v>41407.083333333336</c:v>
                </c:pt>
                <c:pt idx="1013">
                  <c:v>41407.208333333336</c:v>
                </c:pt>
                <c:pt idx="1014">
                  <c:v>41407.333333333336</c:v>
                </c:pt>
                <c:pt idx="1015">
                  <c:v>41407.458333333336</c:v>
                </c:pt>
                <c:pt idx="1016">
                  <c:v>41407.583333333336</c:v>
                </c:pt>
                <c:pt idx="1017">
                  <c:v>41407.708333333336</c:v>
                </c:pt>
                <c:pt idx="1018">
                  <c:v>41407.833333333336</c:v>
                </c:pt>
                <c:pt idx="1019">
                  <c:v>41407.958333333336</c:v>
                </c:pt>
                <c:pt idx="1020">
                  <c:v>41408.083333333336</c:v>
                </c:pt>
                <c:pt idx="1021">
                  <c:v>41408.208333333336</c:v>
                </c:pt>
                <c:pt idx="1022">
                  <c:v>41408.333333333336</c:v>
                </c:pt>
                <c:pt idx="1023">
                  <c:v>41408.458333333336</c:v>
                </c:pt>
                <c:pt idx="1024">
                  <c:v>41408.583333333336</c:v>
                </c:pt>
                <c:pt idx="1025">
                  <c:v>41408.708333333336</c:v>
                </c:pt>
                <c:pt idx="1026">
                  <c:v>41408.833333333336</c:v>
                </c:pt>
                <c:pt idx="1027">
                  <c:v>41408.958333333336</c:v>
                </c:pt>
                <c:pt idx="1028">
                  <c:v>41409.083333333336</c:v>
                </c:pt>
                <c:pt idx="1029">
                  <c:v>41409.208333333336</c:v>
                </c:pt>
                <c:pt idx="1030">
                  <c:v>41409.333333333336</c:v>
                </c:pt>
                <c:pt idx="1031">
                  <c:v>41409.458333333336</c:v>
                </c:pt>
                <c:pt idx="1032">
                  <c:v>41409.583333333336</c:v>
                </c:pt>
                <c:pt idx="1033">
                  <c:v>41409.708333333336</c:v>
                </c:pt>
                <c:pt idx="1034">
                  <c:v>41409.833333333336</c:v>
                </c:pt>
                <c:pt idx="1035">
                  <c:v>41409.958333333336</c:v>
                </c:pt>
                <c:pt idx="1036">
                  <c:v>41410.083333333336</c:v>
                </c:pt>
                <c:pt idx="1037">
                  <c:v>41410.208333333336</c:v>
                </c:pt>
                <c:pt idx="1038">
                  <c:v>41410.833333333336</c:v>
                </c:pt>
                <c:pt idx="1039">
                  <c:v>41411.458333333336</c:v>
                </c:pt>
                <c:pt idx="1040">
                  <c:v>41411.583333333336</c:v>
                </c:pt>
                <c:pt idx="1041">
                  <c:v>41411.708333333336</c:v>
                </c:pt>
                <c:pt idx="1042">
                  <c:v>41411.833333333336</c:v>
                </c:pt>
                <c:pt idx="1043">
                  <c:v>41412.583333333336</c:v>
                </c:pt>
                <c:pt idx="1044">
                  <c:v>41412.708333333336</c:v>
                </c:pt>
                <c:pt idx="1045">
                  <c:v>41412.833333333336</c:v>
                </c:pt>
                <c:pt idx="1046">
                  <c:v>41412.958333333336</c:v>
                </c:pt>
                <c:pt idx="1047">
                  <c:v>41413.208333333336</c:v>
                </c:pt>
                <c:pt idx="1048">
                  <c:v>41413.333333333336</c:v>
                </c:pt>
                <c:pt idx="1049">
                  <c:v>41413.458333333336</c:v>
                </c:pt>
                <c:pt idx="1050">
                  <c:v>41413.583333333336</c:v>
                </c:pt>
                <c:pt idx="1051">
                  <c:v>41413.708333333336</c:v>
                </c:pt>
                <c:pt idx="1052">
                  <c:v>41413.833333333336</c:v>
                </c:pt>
                <c:pt idx="1053">
                  <c:v>41414.083333333336</c:v>
                </c:pt>
                <c:pt idx="1054">
                  <c:v>41414.208333333336</c:v>
                </c:pt>
                <c:pt idx="1055">
                  <c:v>41414.333333333336</c:v>
                </c:pt>
                <c:pt idx="1056">
                  <c:v>41414.458333333336</c:v>
                </c:pt>
                <c:pt idx="1057">
                  <c:v>41414.583333333336</c:v>
                </c:pt>
                <c:pt idx="1058">
                  <c:v>41414.708333333336</c:v>
                </c:pt>
                <c:pt idx="1059">
                  <c:v>41414.833333333336</c:v>
                </c:pt>
                <c:pt idx="1060">
                  <c:v>41414.958333333336</c:v>
                </c:pt>
                <c:pt idx="1061">
                  <c:v>41415.083333333336</c:v>
                </c:pt>
                <c:pt idx="1062">
                  <c:v>41415.208333333336</c:v>
                </c:pt>
                <c:pt idx="1063">
                  <c:v>41415.333333333336</c:v>
                </c:pt>
                <c:pt idx="1064">
                  <c:v>41415.458333333336</c:v>
                </c:pt>
                <c:pt idx="1065">
                  <c:v>41415.583333333336</c:v>
                </c:pt>
                <c:pt idx="1066">
                  <c:v>41415.708333333336</c:v>
                </c:pt>
                <c:pt idx="1067">
                  <c:v>41415.833333333336</c:v>
                </c:pt>
                <c:pt idx="1068">
                  <c:v>41415.958333333336</c:v>
                </c:pt>
                <c:pt idx="1069">
                  <c:v>41416.083333333336</c:v>
                </c:pt>
                <c:pt idx="1070">
                  <c:v>41416.208333333336</c:v>
                </c:pt>
                <c:pt idx="1071">
                  <c:v>41416.333333333336</c:v>
                </c:pt>
                <c:pt idx="1072">
                  <c:v>41416.458333333336</c:v>
                </c:pt>
                <c:pt idx="1073">
                  <c:v>41416.583333333336</c:v>
                </c:pt>
                <c:pt idx="1074">
                  <c:v>41416.708333333336</c:v>
                </c:pt>
                <c:pt idx="1075">
                  <c:v>41416.833333333336</c:v>
                </c:pt>
                <c:pt idx="1076">
                  <c:v>41418.333333333336</c:v>
                </c:pt>
                <c:pt idx="1077">
                  <c:v>41418.458333333336</c:v>
                </c:pt>
                <c:pt idx="1078">
                  <c:v>41419.458333333336</c:v>
                </c:pt>
                <c:pt idx="1079">
                  <c:v>41419.583333333336</c:v>
                </c:pt>
                <c:pt idx="1080">
                  <c:v>41419.708333333336</c:v>
                </c:pt>
                <c:pt idx="1081">
                  <c:v>41419.833333333336</c:v>
                </c:pt>
                <c:pt idx="1082">
                  <c:v>41419.958333333336</c:v>
                </c:pt>
                <c:pt idx="1083">
                  <c:v>41420.083333333336</c:v>
                </c:pt>
                <c:pt idx="1084">
                  <c:v>41420.208333333336</c:v>
                </c:pt>
                <c:pt idx="1085">
                  <c:v>41420.333333333336</c:v>
                </c:pt>
                <c:pt idx="1086">
                  <c:v>41420.458333333336</c:v>
                </c:pt>
                <c:pt idx="1087">
                  <c:v>41420.583333333336</c:v>
                </c:pt>
                <c:pt idx="1088">
                  <c:v>41420.708333333336</c:v>
                </c:pt>
                <c:pt idx="1089">
                  <c:v>41420.833333333336</c:v>
                </c:pt>
                <c:pt idx="1090">
                  <c:v>41421.208333333336</c:v>
                </c:pt>
                <c:pt idx="1091">
                  <c:v>41421.333333333336</c:v>
                </c:pt>
                <c:pt idx="1092">
                  <c:v>41421.458333333336</c:v>
                </c:pt>
                <c:pt idx="1093">
                  <c:v>41421.583333333336</c:v>
                </c:pt>
                <c:pt idx="1094">
                  <c:v>41421.708333333336</c:v>
                </c:pt>
                <c:pt idx="1095">
                  <c:v>41421.833333333336</c:v>
                </c:pt>
                <c:pt idx="1096">
                  <c:v>41422.083333333336</c:v>
                </c:pt>
                <c:pt idx="1097">
                  <c:v>41422.208333333336</c:v>
                </c:pt>
                <c:pt idx="1098">
                  <c:v>41422.458333333336</c:v>
                </c:pt>
                <c:pt idx="1099">
                  <c:v>41422.583333333336</c:v>
                </c:pt>
                <c:pt idx="1100">
                  <c:v>41422.708333333336</c:v>
                </c:pt>
                <c:pt idx="1101">
                  <c:v>41422.833333333336</c:v>
                </c:pt>
                <c:pt idx="1102">
                  <c:v>41422.958333333336</c:v>
                </c:pt>
                <c:pt idx="1103">
                  <c:v>41423.083333333336</c:v>
                </c:pt>
                <c:pt idx="1104">
                  <c:v>41423.208333333336</c:v>
                </c:pt>
                <c:pt idx="1105">
                  <c:v>41423.333333333336</c:v>
                </c:pt>
                <c:pt idx="1106">
                  <c:v>41423.458333333336</c:v>
                </c:pt>
                <c:pt idx="1107">
                  <c:v>41423.583333333336</c:v>
                </c:pt>
                <c:pt idx="1108">
                  <c:v>41423.708333333336</c:v>
                </c:pt>
                <c:pt idx="1109">
                  <c:v>41423.833333333336</c:v>
                </c:pt>
                <c:pt idx="1110">
                  <c:v>41423.958333333336</c:v>
                </c:pt>
                <c:pt idx="1111">
                  <c:v>41424.083333333336</c:v>
                </c:pt>
                <c:pt idx="1112">
                  <c:v>41424.208333333336</c:v>
                </c:pt>
                <c:pt idx="1113">
                  <c:v>41424.333333333336</c:v>
                </c:pt>
                <c:pt idx="1114">
                  <c:v>41424.458333333336</c:v>
                </c:pt>
                <c:pt idx="1115">
                  <c:v>41424.583333333336</c:v>
                </c:pt>
                <c:pt idx="1116">
                  <c:v>41424.708333333336</c:v>
                </c:pt>
                <c:pt idx="1117">
                  <c:v>41424.833333333336</c:v>
                </c:pt>
                <c:pt idx="1118">
                  <c:v>41424.958333333336</c:v>
                </c:pt>
                <c:pt idx="1119">
                  <c:v>41425.083333333336</c:v>
                </c:pt>
                <c:pt idx="1120">
                  <c:v>41425.208333333336</c:v>
                </c:pt>
                <c:pt idx="1121">
                  <c:v>41425.333333333336</c:v>
                </c:pt>
                <c:pt idx="1122">
                  <c:v>41425.458333333336</c:v>
                </c:pt>
                <c:pt idx="1123">
                  <c:v>41425.583333333336</c:v>
                </c:pt>
                <c:pt idx="1124">
                  <c:v>41425.708333333336</c:v>
                </c:pt>
                <c:pt idx="1125">
                  <c:v>41425.833333333336</c:v>
                </c:pt>
                <c:pt idx="1126">
                  <c:v>41425.958333333336</c:v>
                </c:pt>
                <c:pt idx="1127">
                  <c:v>41426.458333333336</c:v>
                </c:pt>
                <c:pt idx="1128">
                  <c:v>41426.708333333336</c:v>
                </c:pt>
                <c:pt idx="1129">
                  <c:v>41426.833333333336</c:v>
                </c:pt>
                <c:pt idx="1130">
                  <c:v>41426.958333333336</c:v>
                </c:pt>
                <c:pt idx="1131">
                  <c:v>41427.083333333336</c:v>
                </c:pt>
                <c:pt idx="1132">
                  <c:v>41427.208333333336</c:v>
                </c:pt>
                <c:pt idx="1133">
                  <c:v>41427.333333333336</c:v>
                </c:pt>
                <c:pt idx="1134">
                  <c:v>41427.458333333336</c:v>
                </c:pt>
                <c:pt idx="1135">
                  <c:v>41427.583333333336</c:v>
                </c:pt>
                <c:pt idx="1136">
                  <c:v>41427.708333333336</c:v>
                </c:pt>
                <c:pt idx="1137">
                  <c:v>41427.833333333336</c:v>
                </c:pt>
                <c:pt idx="1138">
                  <c:v>41427.958333333336</c:v>
                </c:pt>
                <c:pt idx="1139">
                  <c:v>41428.083333333336</c:v>
                </c:pt>
                <c:pt idx="1140">
                  <c:v>41428.208333333336</c:v>
                </c:pt>
                <c:pt idx="1141">
                  <c:v>41428.333333333336</c:v>
                </c:pt>
                <c:pt idx="1142">
                  <c:v>41428.458333333336</c:v>
                </c:pt>
                <c:pt idx="1143">
                  <c:v>41428.583333333336</c:v>
                </c:pt>
                <c:pt idx="1144">
                  <c:v>41428.708333333336</c:v>
                </c:pt>
                <c:pt idx="1145">
                  <c:v>41428.833333333336</c:v>
                </c:pt>
                <c:pt idx="1146">
                  <c:v>41429.208333333336</c:v>
                </c:pt>
                <c:pt idx="1147">
                  <c:v>41429.333333333336</c:v>
                </c:pt>
                <c:pt idx="1148">
                  <c:v>41429.458333333336</c:v>
                </c:pt>
                <c:pt idx="1149">
                  <c:v>41429.583333333336</c:v>
                </c:pt>
                <c:pt idx="1150">
                  <c:v>41429.708333333336</c:v>
                </c:pt>
                <c:pt idx="1151">
                  <c:v>41429.833333333336</c:v>
                </c:pt>
                <c:pt idx="1152">
                  <c:v>41429.958333333336</c:v>
                </c:pt>
                <c:pt idx="1153">
                  <c:v>41430.083333333336</c:v>
                </c:pt>
                <c:pt idx="1154">
                  <c:v>41430.208333333336</c:v>
                </c:pt>
                <c:pt idx="1155">
                  <c:v>41430.333333333336</c:v>
                </c:pt>
                <c:pt idx="1156">
                  <c:v>41430.458333333336</c:v>
                </c:pt>
                <c:pt idx="1157">
                  <c:v>41430.583333333336</c:v>
                </c:pt>
                <c:pt idx="1158">
                  <c:v>41430.708333333336</c:v>
                </c:pt>
                <c:pt idx="1159">
                  <c:v>41430.833333333336</c:v>
                </c:pt>
                <c:pt idx="1160">
                  <c:v>41430.958333333336</c:v>
                </c:pt>
                <c:pt idx="1161">
                  <c:v>41431.083333333336</c:v>
                </c:pt>
                <c:pt idx="1162">
                  <c:v>41431.208333333336</c:v>
                </c:pt>
                <c:pt idx="1163">
                  <c:v>41431.333333333336</c:v>
                </c:pt>
                <c:pt idx="1164">
                  <c:v>41431.458333333336</c:v>
                </c:pt>
                <c:pt idx="1165">
                  <c:v>41431.583333333336</c:v>
                </c:pt>
                <c:pt idx="1166">
                  <c:v>41431.708333333336</c:v>
                </c:pt>
                <c:pt idx="1167">
                  <c:v>41431.833333333336</c:v>
                </c:pt>
                <c:pt idx="1168">
                  <c:v>41431.958333333336</c:v>
                </c:pt>
                <c:pt idx="1169">
                  <c:v>41432.583333333336</c:v>
                </c:pt>
                <c:pt idx="1170">
                  <c:v>41432.708333333336</c:v>
                </c:pt>
                <c:pt idx="1171">
                  <c:v>41432.833333333336</c:v>
                </c:pt>
                <c:pt idx="1172">
                  <c:v>41432.958333333336</c:v>
                </c:pt>
                <c:pt idx="1173">
                  <c:v>41433.208333333336</c:v>
                </c:pt>
                <c:pt idx="1174">
                  <c:v>41433.333333333336</c:v>
                </c:pt>
                <c:pt idx="1175">
                  <c:v>41433.458333333336</c:v>
                </c:pt>
                <c:pt idx="1176">
                  <c:v>41433.583333333336</c:v>
                </c:pt>
                <c:pt idx="1177">
                  <c:v>41433.708333333336</c:v>
                </c:pt>
                <c:pt idx="1178">
                  <c:v>41433.833333333336</c:v>
                </c:pt>
                <c:pt idx="1179">
                  <c:v>41433.958333333336</c:v>
                </c:pt>
                <c:pt idx="1180">
                  <c:v>41434.083333333336</c:v>
                </c:pt>
                <c:pt idx="1181">
                  <c:v>41434.208333333336</c:v>
                </c:pt>
                <c:pt idx="1182">
                  <c:v>41434.333333333336</c:v>
                </c:pt>
                <c:pt idx="1183">
                  <c:v>41434.458333333336</c:v>
                </c:pt>
                <c:pt idx="1184">
                  <c:v>41434.583333333336</c:v>
                </c:pt>
                <c:pt idx="1185">
                  <c:v>41434.708333333336</c:v>
                </c:pt>
                <c:pt idx="1186">
                  <c:v>41434.833333333336</c:v>
                </c:pt>
                <c:pt idx="1187">
                  <c:v>41434.958333333336</c:v>
                </c:pt>
                <c:pt idx="1188">
                  <c:v>41435.083333333336</c:v>
                </c:pt>
                <c:pt idx="1189">
                  <c:v>41435.208333333336</c:v>
                </c:pt>
                <c:pt idx="1190">
                  <c:v>41435.333333333336</c:v>
                </c:pt>
                <c:pt idx="1191">
                  <c:v>41435.458333333336</c:v>
                </c:pt>
                <c:pt idx="1192">
                  <c:v>41435.583333333336</c:v>
                </c:pt>
                <c:pt idx="1193">
                  <c:v>41435.708333333336</c:v>
                </c:pt>
                <c:pt idx="1194">
                  <c:v>41435.833333333336</c:v>
                </c:pt>
                <c:pt idx="1195">
                  <c:v>41435.958333333336</c:v>
                </c:pt>
                <c:pt idx="1196">
                  <c:v>41436.083333333336</c:v>
                </c:pt>
                <c:pt idx="1197">
                  <c:v>41436.208333333336</c:v>
                </c:pt>
                <c:pt idx="1198">
                  <c:v>41436.333333333336</c:v>
                </c:pt>
                <c:pt idx="1199">
                  <c:v>41436.458333333336</c:v>
                </c:pt>
                <c:pt idx="1200">
                  <c:v>41436.583333333336</c:v>
                </c:pt>
                <c:pt idx="1201">
                  <c:v>41436.708333333336</c:v>
                </c:pt>
                <c:pt idx="1202">
                  <c:v>41436.833333333336</c:v>
                </c:pt>
                <c:pt idx="1203">
                  <c:v>41436.958333333336</c:v>
                </c:pt>
                <c:pt idx="1204">
                  <c:v>41437.083333333336</c:v>
                </c:pt>
                <c:pt idx="1205">
                  <c:v>41437.208333333336</c:v>
                </c:pt>
                <c:pt idx="1206">
                  <c:v>41437.333333333336</c:v>
                </c:pt>
                <c:pt idx="1207">
                  <c:v>41437.458333333336</c:v>
                </c:pt>
                <c:pt idx="1208">
                  <c:v>41437.583333333336</c:v>
                </c:pt>
                <c:pt idx="1209">
                  <c:v>41437.708333333336</c:v>
                </c:pt>
                <c:pt idx="1210">
                  <c:v>41437.833333333336</c:v>
                </c:pt>
                <c:pt idx="1211">
                  <c:v>41437.958333333336</c:v>
                </c:pt>
                <c:pt idx="1212">
                  <c:v>41438.083333333336</c:v>
                </c:pt>
                <c:pt idx="1213">
                  <c:v>41438.208333333336</c:v>
                </c:pt>
                <c:pt idx="1214">
                  <c:v>41438.333333333336</c:v>
                </c:pt>
                <c:pt idx="1215">
                  <c:v>41438.458333333336</c:v>
                </c:pt>
                <c:pt idx="1216">
                  <c:v>41438.583333333336</c:v>
                </c:pt>
                <c:pt idx="1217">
                  <c:v>41438.708333333336</c:v>
                </c:pt>
                <c:pt idx="1218">
                  <c:v>41438.833333333336</c:v>
                </c:pt>
                <c:pt idx="1219">
                  <c:v>41438.958333333336</c:v>
                </c:pt>
                <c:pt idx="1220">
                  <c:v>41439.083333333336</c:v>
                </c:pt>
                <c:pt idx="1221">
                  <c:v>41439.208333333336</c:v>
                </c:pt>
                <c:pt idx="1222">
                  <c:v>41439.333333333336</c:v>
                </c:pt>
                <c:pt idx="1223">
                  <c:v>41439.458333333336</c:v>
                </c:pt>
                <c:pt idx="1224">
                  <c:v>41439.583333333336</c:v>
                </c:pt>
                <c:pt idx="1225">
                  <c:v>41439.708333333336</c:v>
                </c:pt>
                <c:pt idx="1226">
                  <c:v>41439.833333333336</c:v>
                </c:pt>
                <c:pt idx="1227">
                  <c:v>41439.958333333336</c:v>
                </c:pt>
                <c:pt idx="1228">
                  <c:v>41440.083333333336</c:v>
                </c:pt>
                <c:pt idx="1229">
                  <c:v>41440.208333333336</c:v>
                </c:pt>
                <c:pt idx="1230">
                  <c:v>41440.333333333336</c:v>
                </c:pt>
                <c:pt idx="1231">
                  <c:v>41440.458333333336</c:v>
                </c:pt>
                <c:pt idx="1232">
                  <c:v>41440.583333333336</c:v>
                </c:pt>
                <c:pt idx="1233">
                  <c:v>41440.708333333336</c:v>
                </c:pt>
                <c:pt idx="1234">
                  <c:v>41440.833333333336</c:v>
                </c:pt>
                <c:pt idx="1235">
                  <c:v>41440.958333333336</c:v>
                </c:pt>
                <c:pt idx="1236">
                  <c:v>41441.083333333336</c:v>
                </c:pt>
                <c:pt idx="1237">
                  <c:v>41441.208333333336</c:v>
                </c:pt>
                <c:pt idx="1238">
                  <c:v>41441.333333333336</c:v>
                </c:pt>
                <c:pt idx="1239">
                  <c:v>41441.458333333336</c:v>
                </c:pt>
                <c:pt idx="1240">
                  <c:v>41441.583333333336</c:v>
                </c:pt>
                <c:pt idx="1241">
                  <c:v>41441.708333333336</c:v>
                </c:pt>
                <c:pt idx="1242">
                  <c:v>41441.833333333336</c:v>
                </c:pt>
                <c:pt idx="1243">
                  <c:v>41441.958333333336</c:v>
                </c:pt>
                <c:pt idx="1244">
                  <c:v>41442.083333333336</c:v>
                </c:pt>
                <c:pt idx="1245">
                  <c:v>41442.208333333336</c:v>
                </c:pt>
                <c:pt idx="1246">
                  <c:v>41442.333333333336</c:v>
                </c:pt>
                <c:pt idx="1247">
                  <c:v>41442.458333333336</c:v>
                </c:pt>
                <c:pt idx="1248">
                  <c:v>41442.583333333336</c:v>
                </c:pt>
                <c:pt idx="1249">
                  <c:v>41442.708333333336</c:v>
                </c:pt>
                <c:pt idx="1250">
                  <c:v>41442.833333333336</c:v>
                </c:pt>
                <c:pt idx="1251">
                  <c:v>41442.958333333336</c:v>
                </c:pt>
                <c:pt idx="1252">
                  <c:v>41443.083333333336</c:v>
                </c:pt>
                <c:pt idx="1253">
                  <c:v>41443.208333333336</c:v>
                </c:pt>
                <c:pt idx="1254">
                  <c:v>41443.333333333336</c:v>
                </c:pt>
                <c:pt idx="1255">
                  <c:v>41443.458333333336</c:v>
                </c:pt>
                <c:pt idx="1256">
                  <c:v>41443.583333333336</c:v>
                </c:pt>
                <c:pt idx="1257">
                  <c:v>41443.708333333336</c:v>
                </c:pt>
                <c:pt idx="1258">
                  <c:v>41443.833333333336</c:v>
                </c:pt>
                <c:pt idx="1259">
                  <c:v>41443.958333333336</c:v>
                </c:pt>
                <c:pt idx="1260">
                  <c:v>41444.083333333336</c:v>
                </c:pt>
                <c:pt idx="1261">
                  <c:v>41444.208333333336</c:v>
                </c:pt>
                <c:pt idx="1262">
                  <c:v>41444.333333333336</c:v>
                </c:pt>
                <c:pt idx="1263">
                  <c:v>41444.458333333336</c:v>
                </c:pt>
                <c:pt idx="1264">
                  <c:v>41444.583333333336</c:v>
                </c:pt>
                <c:pt idx="1265">
                  <c:v>41444.708333333336</c:v>
                </c:pt>
                <c:pt idx="1266">
                  <c:v>41444.833333333336</c:v>
                </c:pt>
                <c:pt idx="1267">
                  <c:v>41444.958333333336</c:v>
                </c:pt>
                <c:pt idx="1268">
                  <c:v>41445.083333333336</c:v>
                </c:pt>
                <c:pt idx="1269">
                  <c:v>41445.208333333336</c:v>
                </c:pt>
                <c:pt idx="1270">
                  <c:v>41445.333333333336</c:v>
                </c:pt>
                <c:pt idx="1271">
                  <c:v>41445.458333333336</c:v>
                </c:pt>
                <c:pt idx="1272">
                  <c:v>41445.583333333336</c:v>
                </c:pt>
                <c:pt idx="1273">
                  <c:v>41445.708333333336</c:v>
                </c:pt>
                <c:pt idx="1274">
                  <c:v>41445.833333333336</c:v>
                </c:pt>
                <c:pt idx="1275">
                  <c:v>41445.958333333336</c:v>
                </c:pt>
                <c:pt idx="1276">
                  <c:v>41446.083333333336</c:v>
                </c:pt>
                <c:pt idx="1277">
                  <c:v>41446.208333333336</c:v>
                </c:pt>
                <c:pt idx="1278">
                  <c:v>41446.458333333336</c:v>
                </c:pt>
                <c:pt idx="1279">
                  <c:v>41446.583333333336</c:v>
                </c:pt>
                <c:pt idx="1280">
                  <c:v>41446.708333333336</c:v>
                </c:pt>
                <c:pt idx="1281">
                  <c:v>41446.833333333336</c:v>
                </c:pt>
                <c:pt idx="1282">
                  <c:v>41446.958333333336</c:v>
                </c:pt>
                <c:pt idx="1283">
                  <c:v>41447.083333333336</c:v>
                </c:pt>
                <c:pt idx="1284">
                  <c:v>41447.208333333336</c:v>
                </c:pt>
                <c:pt idx="1285">
                  <c:v>41447.333333333336</c:v>
                </c:pt>
                <c:pt idx="1286">
                  <c:v>41447.458333333336</c:v>
                </c:pt>
                <c:pt idx="1287">
                  <c:v>41447.583333333336</c:v>
                </c:pt>
                <c:pt idx="1288">
                  <c:v>41447.708333333336</c:v>
                </c:pt>
                <c:pt idx="1289">
                  <c:v>41447.833333333336</c:v>
                </c:pt>
                <c:pt idx="1290">
                  <c:v>41448.083333333336</c:v>
                </c:pt>
                <c:pt idx="1291">
                  <c:v>41448.208333333336</c:v>
                </c:pt>
                <c:pt idx="1292">
                  <c:v>41448.458333333336</c:v>
                </c:pt>
                <c:pt idx="1293">
                  <c:v>41448.583333333336</c:v>
                </c:pt>
                <c:pt idx="1294">
                  <c:v>41448.708333333336</c:v>
                </c:pt>
                <c:pt idx="1295">
                  <c:v>41448.833333333336</c:v>
                </c:pt>
                <c:pt idx="1296">
                  <c:v>41449.458333333336</c:v>
                </c:pt>
                <c:pt idx="1297">
                  <c:v>41449.583333333336</c:v>
                </c:pt>
                <c:pt idx="1298">
                  <c:v>41449.833333333336</c:v>
                </c:pt>
                <c:pt idx="1299">
                  <c:v>41449.958333333336</c:v>
                </c:pt>
                <c:pt idx="1300">
                  <c:v>41450.458333333336</c:v>
                </c:pt>
                <c:pt idx="1301">
                  <c:v>41450.583333333336</c:v>
                </c:pt>
                <c:pt idx="1302">
                  <c:v>41450.708333333336</c:v>
                </c:pt>
                <c:pt idx="1303">
                  <c:v>41450.833333333336</c:v>
                </c:pt>
                <c:pt idx="1304">
                  <c:v>41450.958333333336</c:v>
                </c:pt>
                <c:pt idx="1305">
                  <c:v>41451.083333333336</c:v>
                </c:pt>
                <c:pt idx="1306">
                  <c:v>41451.208333333336</c:v>
                </c:pt>
                <c:pt idx="1307">
                  <c:v>41451.333333333336</c:v>
                </c:pt>
                <c:pt idx="1308">
                  <c:v>41451.458333333336</c:v>
                </c:pt>
                <c:pt idx="1309">
                  <c:v>41451.583333333336</c:v>
                </c:pt>
                <c:pt idx="1310">
                  <c:v>41451.708333333336</c:v>
                </c:pt>
                <c:pt idx="1311">
                  <c:v>41451.833333333336</c:v>
                </c:pt>
                <c:pt idx="1312">
                  <c:v>41451.958333333336</c:v>
                </c:pt>
                <c:pt idx="1313">
                  <c:v>41452.083333333336</c:v>
                </c:pt>
                <c:pt idx="1314">
                  <c:v>41452.208333333336</c:v>
                </c:pt>
                <c:pt idx="1315">
                  <c:v>41452.333333333336</c:v>
                </c:pt>
                <c:pt idx="1316">
                  <c:v>41452.458333333336</c:v>
                </c:pt>
                <c:pt idx="1317">
                  <c:v>41452.583333333336</c:v>
                </c:pt>
                <c:pt idx="1318">
                  <c:v>41452.708333333336</c:v>
                </c:pt>
                <c:pt idx="1319">
                  <c:v>41452.833333333336</c:v>
                </c:pt>
                <c:pt idx="1320">
                  <c:v>41452.958333333336</c:v>
                </c:pt>
                <c:pt idx="1321">
                  <c:v>41453.083333333336</c:v>
                </c:pt>
                <c:pt idx="1322">
                  <c:v>41453.208333333336</c:v>
                </c:pt>
                <c:pt idx="1323">
                  <c:v>41453.333333333336</c:v>
                </c:pt>
                <c:pt idx="1324">
                  <c:v>41453.458333333336</c:v>
                </c:pt>
                <c:pt idx="1325">
                  <c:v>41453.583333333336</c:v>
                </c:pt>
                <c:pt idx="1326">
                  <c:v>41453.708333333336</c:v>
                </c:pt>
                <c:pt idx="1327">
                  <c:v>41453.833333333336</c:v>
                </c:pt>
                <c:pt idx="1328">
                  <c:v>41453.958333333336</c:v>
                </c:pt>
                <c:pt idx="1329">
                  <c:v>41454.083333333336</c:v>
                </c:pt>
                <c:pt idx="1330">
                  <c:v>41454.208333333336</c:v>
                </c:pt>
                <c:pt idx="1331">
                  <c:v>41454.333333333336</c:v>
                </c:pt>
                <c:pt idx="1332">
                  <c:v>41454.708333333336</c:v>
                </c:pt>
                <c:pt idx="1333">
                  <c:v>41454.833333333336</c:v>
                </c:pt>
                <c:pt idx="1334">
                  <c:v>41454.958333333336</c:v>
                </c:pt>
                <c:pt idx="1335">
                  <c:v>41455.083333333336</c:v>
                </c:pt>
                <c:pt idx="1336">
                  <c:v>41455.208333333336</c:v>
                </c:pt>
                <c:pt idx="1337">
                  <c:v>41455.458333333336</c:v>
                </c:pt>
                <c:pt idx="1338">
                  <c:v>41455.583333333336</c:v>
                </c:pt>
                <c:pt idx="1339">
                  <c:v>41455.708333333336</c:v>
                </c:pt>
                <c:pt idx="1340">
                  <c:v>41455.833333333336</c:v>
                </c:pt>
                <c:pt idx="1341">
                  <c:v>41455.958333333336</c:v>
                </c:pt>
                <c:pt idx="1342">
                  <c:v>41456.083333333336</c:v>
                </c:pt>
                <c:pt idx="1343">
                  <c:v>41456.208333333336</c:v>
                </c:pt>
                <c:pt idx="1344">
                  <c:v>41456.333333333336</c:v>
                </c:pt>
                <c:pt idx="1345">
                  <c:v>41456.458333333336</c:v>
                </c:pt>
                <c:pt idx="1346">
                  <c:v>41456.583333333336</c:v>
                </c:pt>
                <c:pt idx="1347">
                  <c:v>41456.708333333336</c:v>
                </c:pt>
                <c:pt idx="1348">
                  <c:v>41456.833333333336</c:v>
                </c:pt>
                <c:pt idx="1349">
                  <c:v>41456.958333333336</c:v>
                </c:pt>
                <c:pt idx="1350">
                  <c:v>41457.083333333336</c:v>
                </c:pt>
                <c:pt idx="1351">
                  <c:v>41457.208333333336</c:v>
                </c:pt>
                <c:pt idx="1352">
                  <c:v>41457.333333333336</c:v>
                </c:pt>
                <c:pt idx="1353">
                  <c:v>41457.458333333336</c:v>
                </c:pt>
                <c:pt idx="1354">
                  <c:v>41457.583333333336</c:v>
                </c:pt>
                <c:pt idx="1355">
                  <c:v>41457.708333333336</c:v>
                </c:pt>
                <c:pt idx="1356">
                  <c:v>41457.833333333336</c:v>
                </c:pt>
                <c:pt idx="1357">
                  <c:v>41457.958333333336</c:v>
                </c:pt>
                <c:pt idx="1358">
                  <c:v>41458.083333333336</c:v>
                </c:pt>
                <c:pt idx="1359">
                  <c:v>41458.208333333336</c:v>
                </c:pt>
                <c:pt idx="1360">
                  <c:v>41458.333333333336</c:v>
                </c:pt>
                <c:pt idx="1361">
                  <c:v>41458.458333333336</c:v>
                </c:pt>
                <c:pt idx="1362">
                  <c:v>41458.583333333336</c:v>
                </c:pt>
                <c:pt idx="1363">
                  <c:v>41458.708333333336</c:v>
                </c:pt>
                <c:pt idx="1364">
                  <c:v>41458.833333333336</c:v>
                </c:pt>
                <c:pt idx="1365">
                  <c:v>41458.958333333336</c:v>
                </c:pt>
                <c:pt idx="1366">
                  <c:v>41459.083333333336</c:v>
                </c:pt>
                <c:pt idx="1367">
                  <c:v>41459.208333333336</c:v>
                </c:pt>
                <c:pt idx="1368">
                  <c:v>41459.333333333336</c:v>
                </c:pt>
                <c:pt idx="1369">
                  <c:v>41459.458333333336</c:v>
                </c:pt>
                <c:pt idx="1370">
                  <c:v>41459.583333333336</c:v>
                </c:pt>
                <c:pt idx="1371">
                  <c:v>41459.708333333336</c:v>
                </c:pt>
                <c:pt idx="1372">
                  <c:v>41459.833333333336</c:v>
                </c:pt>
                <c:pt idx="1373">
                  <c:v>41459.958333333336</c:v>
                </c:pt>
                <c:pt idx="1374">
                  <c:v>41460.083333333336</c:v>
                </c:pt>
                <c:pt idx="1375">
                  <c:v>41460.208333333336</c:v>
                </c:pt>
                <c:pt idx="1376">
                  <c:v>41460.333333333336</c:v>
                </c:pt>
                <c:pt idx="1377">
                  <c:v>41460.458333333336</c:v>
                </c:pt>
                <c:pt idx="1378">
                  <c:v>41460.583333333336</c:v>
                </c:pt>
                <c:pt idx="1379">
                  <c:v>41460.708333333336</c:v>
                </c:pt>
                <c:pt idx="1380">
                  <c:v>41460.833333333336</c:v>
                </c:pt>
                <c:pt idx="1381">
                  <c:v>41460.958333333336</c:v>
                </c:pt>
                <c:pt idx="1382">
                  <c:v>41461.083333333336</c:v>
                </c:pt>
                <c:pt idx="1383">
                  <c:v>41461.208333333336</c:v>
                </c:pt>
                <c:pt idx="1384">
                  <c:v>41461.833333333336</c:v>
                </c:pt>
                <c:pt idx="1385">
                  <c:v>41461.958333333336</c:v>
                </c:pt>
                <c:pt idx="1386">
                  <c:v>41462.083333333336</c:v>
                </c:pt>
                <c:pt idx="1387">
                  <c:v>41462.458333333336</c:v>
                </c:pt>
                <c:pt idx="1388">
                  <c:v>41462.583333333336</c:v>
                </c:pt>
                <c:pt idx="1389">
                  <c:v>41462.708333333336</c:v>
                </c:pt>
                <c:pt idx="1390">
                  <c:v>41462.833333333336</c:v>
                </c:pt>
                <c:pt idx="1391">
                  <c:v>41462.958333333336</c:v>
                </c:pt>
                <c:pt idx="1392">
                  <c:v>41463.083333333336</c:v>
                </c:pt>
                <c:pt idx="1393">
                  <c:v>41463.208333333336</c:v>
                </c:pt>
                <c:pt idx="1394">
                  <c:v>41463.333333333336</c:v>
                </c:pt>
                <c:pt idx="1395">
                  <c:v>41463.458333333336</c:v>
                </c:pt>
                <c:pt idx="1396">
                  <c:v>41463.583333333336</c:v>
                </c:pt>
                <c:pt idx="1397">
                  <c:v>41463.708333333336</c:v>
                </c:pt>
                <c:pt idx="1398">
                  <c:v>41463.833333333336</c:v>
                </c:pt>
                <c:pt idx="1399">
                  <c:v>41463.958333333336</c:v>
                </c:pt>
                <c:pt idx="1400">
                  <c:v>41464.083333333336</c:v>
                </c:pt>
                <c:pt idx="1401">
                  <c:v>41464.208333333336</c:v>
                </c:pt>
                <c:pt idx="1402">
                  <c:v>41464.333333333336</c:v>
                </c:pt>
                <c:pt idx="1403">
                  <c:v>41464.458333333336</c:v>
                </c:pt>
                <c:pt idx="1404">
                  <c:v>41464.583333333336</c:v>
                </c:pt>
                <c:pt idx="1405">
                  <c:v>41464.708333333336</c:v>
                </c:pt>
                <c:pt idx="1406">
                  <c:v>41464.833333333336</c:v>
                </c:pt>
                <c:pt idx="1407">
                  <c:v>41464.958333333336</c:v>
                </c:pt>
                <c:pt idx="1408">
                  <c:v>41465.083333333336</c:v>
                </c:pt>
                <c:pt idx="1409">
                  <c:v>41465.208333333336</c:v>
                </c:pt>
                <c:pt idx="1410">
                  <c:v>41465.333333333336</c:v>
                </c:pt>
                <c:pt idx="1411">
                  <c:v>41465.458333333336</c:v>
                </c:pt>
                <c:pt idx="1412">
                  <c:v>41465.583333333336</c:v>
                </c:pt>
                <c:pt idx="1413">
                  <c:v>41465.958333333336</c:v>
                </c:pt>
                <c:pt idx="1414">
                  <c:v>41466.708333333336</c:v>
                </c:pt>
                <c:pt idx="1415">
                  <c:v>41466.833333333336</c:v>
                </c:pt>
                <c:pt idx="1416">
                  <c:v>41466.958333333336</c:v>
                </c:pt>
                <c:pt idx="1417">
                  <c:v>41467.083333333336</c:v>
                </c:pt>
                <c:pt idx="1418">
                  <c:v>41467.208333333336</c:v>
                </c:pt>
                <c:pt idx="1419">
                  <c:v>41467.583333333336</c:v>
                </c:pt>
                <c:pt idx="1420">
                  <c:v>41467.708333333336</c:v>
                </c:pt>
                <c:pt idx="1421">
                  <c:v>41467.833333333336</c:v>
                </c:pt>
                <c:pt idx="1422">
                  <c:v>41467.958333333336</c:v>
                </c:pt>
                <c:pt idx="1423">
                  <c:v>41468.083333333336</c:v>
                </c:pt>
                <c:pt idx="1424">
                  <c:v>41468.208333333336</c:v>
                </c:pt>
                <c:pt idx="1425">
                  <c:v>41468.333333333336</c:v>
                </c:pt>
                <c:pt idx="1426">
                  <c:v>41468.458333333336</c:v>
                </c:pt>
                <c:pt idx="1427">
                  <c:v>41468.583333333336</c:v>
                </c:pt>
                <c:pt idx="1428">
                  <c:v>41468.708333333336</c:v>
                </c:pt>
                <c:pt idx="1429">
                  <c:v>41468.833333333336</c:v>
                </c:pt>
                <c:pt idx="1430">
                  <c:v>41468.958333333336</c:v>
                </c:pt>
                <c:pt idx="1431">
                  <c:v>41469.083333333336</c:v>
                </c:pt>
                <c:pt idx="1432">
                  <c:v>41469.208333333336</c:v>
                </c:pt>
                <c:pt idx="1433">
                  <c:v>41469.583333333336</c:v>
                </c:pt>
                <c:pt idx="1434">
                  <c:v>41469.708333333336</c:v>
                </c:pt>
                <c:pt idx="1435">
                  <c:v>41469.833333333336</c:v>
                </c:pt>
                <c:pt idx="1436">
                  <c:v>41469.958333333336</c:v>
                </c:pt>
                <c:pt idx="1437">
                  <c:v>41470.083333333336</c:v>
                </c:pt>
                <c:pt idx="1438">
                  <c:v>41470.583333333336</c:v>
                </c:pt>
                <c:pt idx="1439">
                  <c:v>41470.708333333336</c:v>
                </c:pt>
                <c:pt idx="1440">
                  <c:v>41470.833333333336</c:v>
                </c:pt>
                <c:pt idx="1441">
                  <c:v>41470.958333333336</c:v>
                </c:pt>
                <c:pt idx="1442">
                  <c:v>41471.083333333336</c:v>
                </c:pt>
                <c:pt idx="1443">
                  <c:v>41471.208333333336</c:v>
                </c:pt>
                <c:pt idx="1444">
                  <c:v>41471.333333333336</c:v>
                </c:pt>
                <c:pt idx="1445">
                  <c:v>41471.458333333336</c:v>
                </c:pt>
                <c:pt idx="1446">
                  <c:v>41471.583333333336</c:v>
                </c:pt>
                <c:pt idx="1447">
                  <c:v>41471.708333333336</c:v>
                </c:pt>
                <c:pt idx="1448">
                  <c:v>41471.833333333336</c:v>
                </c:pt>
                <c:pt idx="1449">
                  <c:v>41471.958333333336</c:v>
                </c:pt>
                <c:pt idx="1450">
                  <c:v>41472.083333333336</c:v>
                </c:pt>
                <c:pt idx="1451">
                  <c:v>41472.208333333336</c:v>
                </c:pt>
                <c:pt idx="1452">
                  <c:v>41472.333333333336</c:v>
                </c:pt>
                <c:pt idx="1453">
                  <c:v>41472.458333333336</c:v>
                </c:pt>
                <c:pt idx="1454">
                  <c:v>41472.583333333336</c:v>
                </c:pt>
                <c:pt idx="1455">
                  <c:v>41472.708333333336</c:v>
                </c:pt>
                <c:pt idx="1456">
                  <c:v>41472.833333333336</c:v>
                </c:pt>
                <c:pt idx="1457">
                  <c:v>41472.958333333336</c:v>
                </c:pt>
                <c:pt idx="1458">
                  <c:v>41473.083333333336</c:v>
                </c:pt>
                <c:pt idx="1459">
                  <c:v>41473.208333333336</c:v>
                </c:pt>
                <c:pt idx="1460">
                  <c:v>41473.333333333336</c:v>
                </c:pt>
                <c:pt idx="1461">
                  <c:v>41473.458333333336</c:v>
                </c:pt>
                <c:pt idx="1462">
                  <c:v>41473.583333333336</c:v>
                </c:pt>
                <c:pt idx="1463">
                  <c:v>41473.708333333336</c:v>
                </c:pt>
                <c:pt idx="1464">
                  <c:v>41473.833333333336</c:v>
                </c:pt>
                <c:pt idx="1465">
                  <c:v>41473.958333333336</c:v>
                </c:pt>
                <c:pt idx="1466">
                  <c:v>41474.208333333336</c:v>
                </c:pt>
                <c:pt idx="1467">
                  <c:v>41474.333333333336</c:v>
                </c:pt>
                <c:pt idx="1468">
                  <c:v>41474.458333333336</c:v>
                </c:pt>
                <c:pt idx="1469">
                  <c:v>41474.583333333336</c:v>
                </c:pt>
                <c:pt idx="1470">
                  <c:v>41474.708333333336</c:v>
                </c:pt>
                <c:pt idx="1471">
                  <c:v>41474.833333333336</c:v>
                </c:pt>
                <c:pt idx="1472">
                  <c:v>41474.958333333336</c:v>
                </c:pt>
                <c:pt idx="1473">
                  <c:v>41475.083333333336</c:v>
                </c:pt>
                <c:pt idx="1474">
                  <c:v>41475.208333333336</c:v>
                </c:pt>
                <c:pt idx="1475">
                  <c:v>41475.333333333336</c:v>
                </c:pt>
                <c:pt idx="1476">
                  <c:v>41475.458333333336</c:v>
                </c:pt>
                <c:pt idx="1477">
                  <c:v>41475.583333333336</c:v>
                </c:pt>
                <c:pt idx="1478">
                  <c:v>41475.708333333336</c:v>
                </c:pt>
                <c:pt idx="1479">
                  <c:v>41475.833333333336</c:v>
                </c:pt>
                <c:pt idx="1480">
                  <c:v>41476.083333333336</c:v>
                </c:pt>
                <c:pt idx="1481">
                  <c:v>41476.208333333336</c:v>
                </c:pt>
                <c:pt idx="1482">
                  <c:v>41476.333333333336</c:v>
                </c:pt>
                <c:pt idx="1483">
                  <c:v>41476.458333333336</c:v>
                </c:pt>
                <c:pt idx="1484">
                  <c:v>41476.583333333336</c:v>
                </c:pt>
                <c:pt idx="1485">
                  <c:v>41476.708333333336</c:v>
                </c:pt>
                <c:pt idx="1486">
                  <c:v>41476.833333333336</c:v>
                </c:pt>
                <c:pt idx="1487">
                  <c:v>41476.958333333336</c:v>
                </c:pt>
                <c:pt idx="1488">
                  <c:v>41477.083333333336</c:v>
                </c:pt>
                <c:pt idx="1489">
                  <c:v>41477.208333333336</c:v>
                </c:pt>
                <c:pt idx="1490">
                  <c:v>41477.333333333336</c:v>
                </c:pt>
                <c:pt idx="1491">
                  <c:v>41477.458333333336</c:v>
                </c:pt>
                <c:pt idx="1492">
                  <c:v>41477.583333333336</c:v>
                </c:pt>
                <c:pt idx="1493">
                  <c:v>41477.708333333336</c:v>
                </c:pt>
                <c:pt idx="1494">
                  <c:v>41477.833333333336</c:v>
                </c:pt>
                <c:pt idx="1495">
                  <c:v>41477.958333333336</c:v>
                </c:pt>
                <c:pt idx="1496">
                  <c:v>41478.083333333336</c:v>
                </c:pt>
                <c:pt idx="1497">
                  <c:v>41478.208333333336</c:v>
                </c:pt>
                <c:pt idx="1498">
                  <c:v>41478.333333333336</c:v>
                </c:pt>
                <c:pt idx="1499">
                  <c:v>41478.458333333336</c:v>
                </c:pt>
                <c:pt idx="1500">
                  <c:v>41478.583333333336</c:v>
                </c:pt>
                <c:pt idx="1501">
                  <c:v>41478.708333333336</c:v>
                </c:pt>
                <c:pt idx="1502">
                  <c:v>41478.833333333336</c:v>
                </c:pt>
                <c:pt idx="1503">
                  <c:v>41478.958333333336</c:v>
                </c:pt>
                <c:pt idx="1504">
                  <c:v>41479.083333333336</c:v>
                </c:pt>
                <c:pt idx="1505">
                  <c:v>41479.208333333336</c:v>
                </c:pt>
                <c:pt idx="1506">
                  <c:v>41479.333333333336</c:v>
                </c:pt>
                <c:pt idx="1507">
                  <c:v>41479.458333333336</c:v>
                </c:pt>
                <c:pt idx="1508">
                  <c:v>41479.583333333336</c:v>
                </c:pt>
                <c:pt idx="1509">
                  <c:v>41479.708333333336</c:v>
                </c:pt>
                <c:pt idx="1510">
                  <c:v>41479.833333333336</c:v>
                </c:pt>
                <c:pt idx="1511">
                  <c:v>41479.958333333336</c:v>
                </c:pt>
                <c:pt idx="1512">
                  <c:v>41480.083333333336</c:v>
                </c:pt>
                <c:pt idx="1513">
                  <c:v>41480.208333333336</c:v>
                </c:pt>
                <c:pt idx="1514">
                  <c:v>41480.333333333336</c:v>
                </c:pt>
                <c:pt idx="1515">
                  <c:v>41480.458333333336</c:v>
                </c:pt>
                <c:pt idx="1516">
                  <c:v>41480.583333333336</c:v>
                </c:pt>
                <c:pt idx="1517">
                  <c:v>41480.708333333336</c:v>
                </c:pt>
                <c:pt idx="1518">
                  <c:v>41480.833333333336</c:v>
                </c:pt>
                <c:pt idx="1519">
                  <c:v>41480.958333333336</c:v>
                </c:pt>
                <c:pt idx="1520">
                  <c:v>41481.083333333336</c:v>
                </c:pt>
                <c:pt idx="1521">
                  <c:v>41481.458333333336</c:v>
                </c:pt>
                <c:pt idx="1522">
                  <c:v>41481.583333333336</c:v>
                </c:pt>
                <c:pt idx="1523">
                  <c:v>41481.708333333336</c:v>
                </c:pt>
                <c:pt idx="1524">
                  <c:v>41481.833333333336</c:v>
                </c:pt>
                <c:pt idx="1525">
                  <c:v>41481.958333333336</c:v>
                </c:pt>
                <c:pt idx="1526">
                  <c:v>41482.083333333336</c:v>
                </c:pt>
                <c:pt idx="1527">
                  <c:v>41482.208333333336</c:v>
                </c:pt>
                <c:pt idx="1528">
                  <c:v>41482.333333333336</c:v>
                </c:pt>
                <c:pt idx="1529">
                  <c:v>41482.458333333336</c:v>
                </c:pt>
                <c:pt idx="1530">
                  <c:v>41482.583333333336</c:v>
                </c:pt>
                <c:pt idx="1531">
                  <c:v>41482.708333333336</c:v>
                </c:pt>
                <c:pt idx="1532">
                  <c:v>41482.833333333336</c:v>
                </c:pt>
                <c:pt idx="1533">
                  <c:v>41482.958333333336</c:v>
                </c:pt>
                <c:pt idx="1534">
                  <c:v>41483.083333333336</c:v>
                </c:pt>
                <c:pt idx="1535">
                  <c:v>41483.208333333336</c:v>
                </c:pt>
                <c:pt idx="1536">
                  <c:v>41483.333333333336</c:v>
                </c:pt>
                <c:pt idx="1537">
                  <c:v>41483.458333333336</c:v>
                </c:pt>
                <c:pt idx="1538">
                  <c:v>41483.583333333336</c:v>
                </c:pt>
                <c:pt idx="1539">
                  <c:v>41483.708333333336</c:v>
                </c:pt>
                <c:pt idx="1540">
                  <c:v>41483.833333333336</c:v>
                </c:pt>
                <c:pt idx="1541">
                  <c:v>41483.958333333336</c:v>
                </c:pt>
                <c:pt idx="1542">
                  <c:v>41484.083333333336</c:v>
                </c:pt>
                <c:pt idx="1543">
                  <c:v>41484.208333333336</c:v>
                </c:pt>
                <c:pt idx="1544">
                  <c:v>41484.333333333336</c:v>
                </c:pt>
                <c:pt idx="1545">
                  <c:v>41484.458333333336</c:v>
                </c:pt>
                <c:pt idx="1546">
                  <c:v>41484.583333333336</c:v>
                </c:pt>
                <c:pt idx="1547">
                  <c:v>41484.708333333336</c:v>
                </c:pt>
                <c:pt idx="1548">
                  <c:v>41484.833333333336</c:v>
                </c:pt>
                <c:pt idx="1549">
                  <c:v>41484.958333333336</c:v>
                </c:pt>
                <c:pt idx="1550">
                  <c:v>41485.083333333336</c:v>
                </c:pt>
                <c:pt idx="1551">
                  <c:v>41485.208333333336</c:v>
                </c:pt>
                <c:pt idx="1552">
                  <c:v>41485.333333333336</c:v>
                </c:pt>
                <c:pt idx="1553">
                  <c:v>41485.458333333336</c:v>
                </c:pt>
                <c:pt idx="1554">
                  <c:v>41485.583333333336</c:v>
                </c:pt>
                <c:pt idx="1555">
                  <c:v>41485.708333333336</c:v>
                </c:pt>
                <c:pt idx="1556">
                  <c:v>41485.833333333336</c:v>
                </c:pt>
                <c:pt idx="1557">
                  <c:v>41485.958333333336</c:v>
                </c:pt>
                <c:pt idx="1558">
                  <c:v>41486.083333333336</c:v>
                </c:pt>
                <c:pt idx="1559">
                  <c:v>41486.208333333336</c:v>
                </c:pt>
                <c:pt idx="1560">
                  <c:v>41486.333333333336</c:v>
                </c:pt>
                <c:pt idx="1561">
                  <c:v>41486.458333333336</c:v>
                </c:pt>
                <c:pt idx="1562">
                  <c:v>41486.583333333336</c:v>
                </c:pt>
                <c:pt idx="1563">
                  <c:v>41486.708333333336</c:v>
                </c:pt>
                <c:pt idx="1564">
                  <c:v>41486.833333333336</c:v>
                </c:pt>
                <c:pt idx="1565">
                  <c:v>41486.958333333336</c:v>
                </c:pt>
                <c:pt idx="1566">
                  <c:v>41487.208333333336</c:v>
                </c:pt>
                <c:pt idx="1567">
                  <c:v>41487.333333333336</c:v>
                </c:pt>
                <c:pt idx="1568">
                  <c:v>41487.458333333336</c:v>
                </c:pt>
                <c:pt idx="1569">
                  <c:v>41487.583333333336</c:v>
                </c:pt>
                <c:pt idx="1570">
                  <c:v>41487.708333333336</c:v>
                </c:pt>
                <c:pt idx="1571">
                  <c:v>41487.833333333336</c:v>
                </c:pt>
                <c:pt idx="1572">
                  <c:v>41487.958333333336</c:v>
                </c:pt>
                <c:pt idx="1573">
                  <c:v>41488.083333333336</c:v>
                </c:pt>
                <c:pt idx="1574">
                  <c:v>41488.208333333336</c:v>
                </c:pt>
                <c:pt idx="1575">
                  <c:v>41488.333333333336</c:v>
                </c:pt>
                <c:pt idx="1576">
                  <c:v>41488.458333333336</c:v>
                </c:pt>
                <c:pt idx="1577">
                  <c:v>41488.583333333336</c:v>
                </c:pt>
                <c:pt idx="1578">
                  <c:v>41488.708333333336</c:v>
                </c:pt>
                <c:pt idx="1579">
                  <c:v>41488.833333333336</c:v>
                </c:pt>
                <c:pt idx="1580">
                  <c:v>41488.958333333336</c:v>
                </c:pt>
                <c:pt idx="1581">
                  <c:v>41489.083333333336</c:v>
                </c:pt>
                <c:pt idx="1582">
                  <c:v>41489.208333333336</c:v>
                </c:pt>
                <c:pt idx="1583">
                  <c:v>41489.333333333336</c:v>
                </c:pt>
                <c:pt idx="1584">
                  <c:v>41489.458333333336</c:v>
                </c:pt>
                <c:pt idx="1585">
                  <c:v>41489.583333333336</c:v>
                </c:pt>
                <c:pt idx="1586">
                  <c:v>41489.708333333336</c:v>
                </c:pt>
                <c:pt idx="1587">
                  <c:v>41489.833333333336</c:v>
                </c:pt>
                <c:pt idx="1588">
                  <c:v>41489.958333333336</c:v>
                </c:pt>
                <c:pt idx="1589">
                  <c:v>41490.083333333336</c:v>
                </c:pt>
                <c:pt idx="1590">
                  <c:v>41490.208333333336</c:v>
                </c:pt>
                <c:pt idx="1591">
                  <c:v>41490.333333333336</c:v>
                </c:pt>
                <c:pt idx="1592">
                  <c:v>41490.458333333336</c:v>
                </c:pt>
                <c:pt idx="1593">
                  <c:v>41490.583333333336</c:v>
                </c:pt>
                <c:pt idx="1594">
                  <c:v>41490.708333333336</c:v>
                </c:pt>
                <c:pt idx="1595">
                  <c:v>41490.833333333336</c:v>
                </c:pt>
                <c:pt idx="1596">
                  <c:v>41490.958333333336</c:v>
                </c:pt>
                <c:pt idx="1597">
                  <c:v>41491.083333333336</c:v>
                </c:pt>
                <c:pt idx="1598">
                  <c:v>41491.208333333336</c:v>
                </c:pt>
                <c:pt idx="1599">
                  <c:v>41491.458333333336</c:v>
                </c:pt>
                <c:pt idx="1600">
                  <c:v>41491.583333333336</c:v>
                </c:pt>
                <c:pt idx="1601">
                  <c:v>41491.708333333336</c:v>
                </c:pt>
                <c:pt idx="1602">
                  <c:v>41491.833333333336</c:v>
                </c:pt>
                <c:pt idx="1603">
                  <c:v>41491.958333333336</c:v>
                </c:pt>
                <c:pt idx="1604">
                  <c:v>41492.208333333336</c:v>
                </c:pt>
                <c:pt idx="1605">
                  <c:v>41492.333333333336</c:v>
                </c:pt>
                <c:pt idx="1606">
                  <c:v>41492.458333333336</c:v>
                </c:pt>
                <c:pt idx="1607">
                  <c:v>41492.583333333336</c:v>
                </c:pt>
                <c:pt idx="1608">
                  <c:v>41492.708333333336</c:v>
                </c:pt>
                <c:pt idx="1609">
                  <c:v>41492.833333333336</c:v>
                </c:pt>
                <c:pt idx="1610">
                  <c:v>41492.958333333336</c:v>
                </c:pt>
                <c:pt idx="1611">
                  <c:v>41493.083333333336</c:v>
                </c:pt>
                <c:pt idx="1612">
                  <c:v>41493.208333333336</c:v>
                </c:pt>
                <c:pt idx="1613">
                  <c:v>41493.333333333336</c:v>
                </c:pt>
                <c:pt idx="1614">
                  <c:v>41493.458333333336</c:v>
                </c:pt>
                <c:pt idx="1615">
                  <c:v>41493.583333333336</c:v>
                </c:pt>
                <c:pt idx="1616">
                  <c:v>41493.708333333336</c:v>
                </c:pt>
                <c:pt idx="1617">
                  <c:v>41493.833333333336</c:v>
                </c:pt>
                <c:pt idx="1618">
                  <c:v>41493.958333333336</c:v>
                </c:pt>
                <c:pt idx="1619">
                  <c:v>41494.083333333336</c:v>
                </c:pt>
                <c:pt idx="1620">
                  <c:v>41494.208333333336</c:v>
                </c:pt>
                <c:pt idx="1621">
                  <c:v>41494.333333333336</c:v>
                </c:pt>
                <c:pt idx="1622">
                  <c:v>41494.458333333336</c:v>
                </c:pt>
                <c:pt idx="1623">
                  <c:v>41494.583333333336</c:v>
                </c:pt>
                <c:pt idx="1624">
                  <c:v>41494.708333333336</c:v>
                </c:pt>
                <c:pt idx="1625">
                  <c:v>41494.833333333336</c:v>
                </c:pt>
                <c:pt idx="1626">
                  <c:v>41494.958333333336</c:v>
                </c:pt>
                <c:pt idx="1627">
                  <c:v>41495.083333333336</c:v>
                </c:pt>
                <c:pt idx="1628">
                  <c:v>41495.208333333336</c:v>
                </c:pt>
                <c:pt idx="1629">
                  <c:v>41495.333333333336</c:v>
                </c:pt>
                <c:pt idx="1630">
                  <c:v>41495.458333333336</c:v>
                </c:pt>
                <c:pt idx="1631">
                  <c:v>41495.583333333336</c:v>
                </c:pt>
                <c:pt idx="1632">
                  <c:v>41495.708333333336</c:v>
                </c:pt>
                <c:pt idx="1633">
                  <c:v>41495.833333333336</c:v>
                </c:pt>
                <c:pt idx="1634">
                  <c:v>41495.958333333336</c:v>
                </c:pt>
                <c:pt idx="1635">
                  <c:v>41496.083333333336</c:v>
                </c:pt>
                <c:pt idx="1636">
                  <c:v>41496.208333333336</c:v>
                </c:pt>
                <c:pt idx="1637">
                  <c:v>41496.333333333336</c:v>
                </c:pt>
                <c:pt idx="1638">
                  <c:v>41496.458333333336</c:v>
                </c:pt>
                <c:pt idx="1639">
                  <c:v>41496.583333333336</c:v>
                </c:pt>
                <c:pt idx="1640">
                  <c:v>41496.708333333336</c:v>
                </c:pt>
                <c:pt idx="1641">
                  <c:v>41496.833333333336</c:v>
                </c:pt>
                <c:pt idx="1642">
                  <c:v>41496.958333333336</c:v>
                </c:pt>
                <c:pt idx="1643">
                  <c:v>41497.083333333336</c:v>
                </c:pt>
                <c:pt idx="1644">
                  <c:v>41497.208333333336</c:v>
                </c:pt>
                <c:pt idx="1645">
                  <c:v>41497.333333333336</c:v>
                </c:pt>
                <c:pt idx="1646">
                  <c:v>41497.458333333336</c:v>
                </c:pt>
                <c:pt idx="1647">
                  <c:v>41497.583333333336</c:v>
                </c:pt>
                <c:pt idx="1648">
                  <c:v>41497.708333333336</c:v>
                </c:pt>
                <c:pt idx="1649">
                  <c:v>41497.833333333336</c:v>
                </c:pt>
                <c:pt idx="1650">
                  <c:v>41497.958333333336</c:v>
                </c:pt>
                <c:pt idx="1651">
                  <c:v>41498.083333333336</c:v>
                </c:pt>
                <c:pt idx="1652">
                  <c:v>41498.208333333336</c:v>
                </c:pt>
                <c:pt idx="1653">
                  <c:v>41498.333333333336</c:v>
                </c:pt>
                <c:pt idx="1654">
                  <c:v>41498.458333333336</c:v>
                </c:pt>
                <c:pt idx="1655">
                  <c:v>41498.583333333336</c:v>
                </c:pt>
                <c:pt idx="1656">
                  <c:v>41498.708333333336</c:v>
                </c:pt>
                <c:pt idx="1657">
                  <c:v>41498.833333333336</c:v>
                </c:pt>
                <c:pt idx="1658">
                  <c:v>41498.958333333336</c:v>
                </c:pt>
                <c:pt idx="1659">
                  <c:v>41499.083333333336</c:v>
                </c:pt>
                <c:pt idx="1660">
                  <c:v>41499.208333333336</c:v>
                </c:pt>
                <c:pt idx="1661">
                  <c:v>41499.333333333336</c:v>
                </c:pt>
                <c:pt idx="1662">
                  <c:v>41499.458333333336</c:v>
                </c:pt>
                <c:pt idx="1663">
                  <c:v>41499.583333333336</c:v>
                </c:pt>
                <c:pt idx="1664">
                  <c:v>41499.708333333336</c:v>
                </c:pt>
                <c:pt idx="1665">
                  <c:v>41499.833333333336</c:v>
                </c:pt>
                <c:pt idx="1666">
                  <c:v>41499.958333333336</c:v>
                </c:pt>
                <c:pt idx="1667">
                  <c:v>41500.083333333336</c:v>
                </c:pt>
                <c:pt idx="1668">
                  <c:v>41500.208333333336</c:v>
                </c:pt>
                <c:pt idx="1669">
                  <c:v>41500.333333333336</c:v>
                </c:pt>
                <c:pt idx="1670">
                  <c:v>41500.458333333336</c:v>
                </c:pt>
                <c:pt idx="1671">
                  <c:v>41500.583333333336</c:v>
                </c:pt>
                <c:pt idx="1672">
                  <c:v>41500.708333333336</c:v>
                </c:pt>
                <c:pt idx="1673">
                  <c:v>41500.833333333336</c:v>
                </c:pt>
                <c:pt idx="1674">
                  <c:v>41500.958333333336</c:v>
                </c:pt>
                <c:pt idx="1675">
                  <c:v>41501.083333333336</c:v>
                </c:pt>
                <c:pt idx="1676">
                  <c:v>41501.208333333336</c:v>
                </c:pt>
                <c:pt idx="1677">
                  <c:v>41501.333333333336</c:v>
                </c:pt>
                <c:pt idx="1678">
                  <c:v>41501.458333333336</c:v>
                </c:pt>
                <c:pt idx="1679">
                  <c:v>41501.583333333336</c:v>
                </c:pt>
                <c:pt idx="1680">
                  <c:v>41501.708333333336</c:v>
                </c:pt>
                <c:pt idx="1681">
                  <c:v>41501.833333333336</c:v>
                </c:pt>
                <c:pt idx="1682">
                  <c:v>41501.958333333336</c:v>
                </c:pt>
                <c:pt idx="1683">
                  <c:v>41502.333333333336</c:v>
                </c:pt>
                <c:pt idx="1684">
                  <c:v>41502.458333333336</c:v>
                </c:pt>
                <c:pt idx="1685">
                  <c:v>41502.583333333336</c:v>
                </c:pt>
                <c:pt idx="1686">
                  <c:v>41502.708333333336</c:v>
                </c:pt>
                <c:pt idx="1687">
                  <c:v>41502.833333333336</c:v>
                </c:pt>
                <c:pt idx="1688">
                  <c:v>41502.958333333336</c:v>
                </c:pt>
                <c:pt idx="1689">
                  <c:v>41503.083333333336</c:v>
                </c:pt>
                <c:pt idx="1690">
                  <c:v>41503.208333333336</c:v>
                </c:pt>
                <c:pt idx="1691">
                  <c:v>41503.333333333336</c:v>
                </c:pt>
                <c:pt idx="1692">
                  <c:v>41503.458333333336</c:v>
                </c:pt>
                <c:pt idx="1693">
                  <c:v>41503.583333333336</c:v>
                </c:pt>
                <c:pt idx="1694">
                  <c:v>41503.708333333336</c:v>
                </c:pt>
                <c:pt idx="1695">
                  <c:v>41503.833333333336</c:v>
                </c:pt>
                <c:pt idx="1696">
                  <c:v>41503.958333333336</c:v>
                </c:pt>
                <c:pt idx="1697">
                  <c:v>41504.083333333336</c:v>
                </c:pt>
                <c:pt idx="1698">
                  <c:v>41504.208333333336</c:v>
                </c:pt>
                <c:pt idx="1699">
                  <c:v>41504.333333333336</c:v>
                </c:pt>
                <c:pt idx="1700">
                  <c:v>41504.458333333336</c:v>
                </c:pt>
                <c:pt idx="1701">
                  <c:v>41504.583333333336</c:v>
                </c:pt>
                <c:pt idx="1702">
                  <c:v>41504.708333333336</c:v>
                </c:pt>
                <c:pt idx="1703">
                  <c:v>41504.833333333336</c:v>
                </c:pt>
                <c:pt idx="1704">
                  <c:v>41504.958333333336</c:v>
                </c:pt>
                <c:pt idx="1705">
                  <c:v>41505.083333333336</c:v>
                </c:pt>
                <c:pt idx="1706">
                  <c:v>41505.208333333336</c:v>
                </c:pt>
                <c:pt idx="1707">
                  <c:v>41505.333333333336</c:v>
                </c:pt>
                <c:pt idx="1708">
                  <c:v>41505.458333333336</c:v>
                </c:pt>
                <c:pt idx="1709">
                  <c:v>41505.583333333336</c:v>
                </c:pt>
                <c:pt idx="1710">
                  <c:v>41505.708333333336</c:v>
                </c:pt>
                <c:pt idx="1711">
                  <c:v>41505.833333333336</c:v>
                </c:pt>
                <c:pt idx="1712">
                  <c:v>41505.958333333336</c:v>
                </c:pt>
                <c:pt idx="1713">
                  <c:v>41506.083333333336</c:v>
                </c:pt>
                <c:pt idx="1714">
                  <c:v>41506.208333333336</c:v>
                </c:pt>
                <c:pt idx="1715">
                  <c:v>41506.333333333336</c:v>
                </c:pt>
                <c:pt idx="1716">
                  <c:v>41506.458333333336</c:v>
                </c:pt>
                <c:pt idx="1717">
                  <c:v>41506.583333333336</c:v>
                </c:pt>
                <c:pt idx="1718">
                  <c:v>41506.708333333336</c:v>
                </c:pt>
                <c:pt idx="1719">
                  <c:v>41506.833333333336</c:v>
                </c:pt>
                <c:pt idx="1720">
                  <c:v>41506.958333333336</c:v>
                </c:pt>
                <c:pt idx="1721">
                  <c:v>41507.083333333336</c:v>
                </c:pt>
                <c:pt idx="1722">
                  <c:v>41507.208333333336</c:v>
                </c:pt>
                <c:pt idx="1723">
                  <c:v>41507.333333333336</c:v>
                </c:pt>
                <c:pt idx="1724">
                  <c:v>41507.458333333336</c:v>
                </c:pt>
                <c:pt idx="1725">
                  <c:v>41507.583333333336</c:v>
                </c:pt>
                <c:pt idx="1726">
                  <c:v>41507.708333333336</c:v>
                </c:pt>
                <c:pt idx="1727">
                  <c:v>41507.833333333336</c:v>
                </c:pt>
                <c:pt idx="1728">
                  <c:v>41507.958333333336</c:v>
                </c:pt>
                <c:pt idx="1729">
                  <c:v>41508.083333333336</c:v>
                </c:pt>
                <c:pt idx="1730">
                  <c:v>41508.208333333336</c:v>
                </c:pt>
                <c:pt idx="1731">
                  <c:v>41508.333333333336</c:v>
                </c:pt>
                <c:pt idx="1732">
                  <c:v>41508.458333333336</c:v>
                </c:pt>
                <c:pt idx="1733">
                  <c:v>41508.583333333336</c:v>
                </c:pt>
                <c:pt idx="1734">
                  <c:v>41508.708333333336</c:v>
                </c:pt>
                <c:pt idx="1735">
                  <c:v>41508.833333333336</c:v>
                </c:pt>
                <c:pt idx="1736">
                  <c:v>41508.958333333336</c:v>
                </c:pt>
                <c:pt idx="1737">
                  <c:v>41509.083333333336</c:v>
                </c:pt>
                <c:pt idx="1738">
                  <c:v>41509.208333333336</c:v>
                </c:pt>
                <c:pt idx="1739">
                  <c:v>41509.333333333336</c:v>
                </c:pt>
                <c:pt idx="1740">
                  <c:v>41509.458333333336</c:v>
                </c:pt>
                <c:pt idx="1741">
                  <c:v>41509.583333333336</c:v>
                </c:pt>
                <c:pt idx="1742">
                  <c:v>41509.708333333336</c:v>
                </c:pt>
                <c:pt idx="1743">
                  <c:v>41509.833333333336</c:v>
                </c:pt>
                <c:pt idx="1744">
                  <c:v>41509.958333333336</c:v>
                </c:pt>
                <c:pt idx="1745">
                  <c:v>41510.083333333336</c:v>
                </c:pt>
                <c:pt idx="1746">
                  <c:v>41510.208333333336</c:v>
                </c:pt>
                <c:pt idx="1747">
                  <c:v>41510.333333333336</c:v>
                </c:pt>
                <c:pt idx="1748">
                  <c:v>41510.458333333336</c:v>
                </c:pt>
                <c:pt idx="1749">
                  <c:v>41510.583333333336</c:v>
                </c:pt>
                <c:pt idx="1750">
                  <c:v>41510.708333333336</c:v>
                </c:pt>
                <c:pt idx="1751">
                  <c:v>41510.833333333336</c:v>
                </c:pt>
                <c:pt idx="1752">
                  <c:v>41510.958333333336</c:v>
                </c:pt>
                <c:pt idx="1753">
                  <c:v>41511.083333333336</c:v>
                </c:pt>
                <c:pt idx="1754">
                  <c:v>41511.208333333336</c:v>
                </c:pt>
                <c:pt idx="1755">
                  <c:v>41511.333333333336</c:v>
                </c:pt>
                <c:pt idx="1756">
                  <c:v>41511.458333333336</c:v>
                </c:pt>
                <c:pt idx="1757">
                  <c:v>41511.583333333336</c:v>
                </c:pt>
                <c:pt idx="1758">
                  <c:v>41511.708333333336</c:v>
                </c:pt>
                <c:pt idx="1759">
                  <c:v>41511.833333333336</c:v>
                </c:pt>
                <c:pt idx="1760">
                  <c:v>41511.958333333336</c:v>
                </c:pt>
                <c:pt idx="1761">
                  <c:v>41512.208333333336</c:v>
                </c:pt>
                <c:pt idx="1762">
                  <c:v>41512.333333333336</c:v>
                </c:pt>
                <c:pt idx="1763">
                  <c:v>41512.458333333336</c:v>
                </c:pt>
                <c:pt idx="1764">
                  <c:v>41512.583333333336</c:v>
                </c:pt>
                <c:pt idx="1765">
                  <c:v>41512.708333333336</c:v>
                </c:pt>
                <c:pt idx="1766">
                  <c:v>41512.833333333336</c:v>
                </c:pt>
                <c:pt idx="1767">
                  <c:v>41512.958333333336</c:v>
                </c:pt>
                <c:pt idx="1768">
                  <c:v>41513.083333333336</c:v>
                </c:pt>
                <c:pt idx="1769">
                  <c:v>41513.208333333336</c:v>
                </c:pt>
                <c:pt idx="1770">
                  <c:v>41513.333333333336</c:v>
                </c:pt>
                <c:pt idx="1771">
                  <c:v>41513.458333333336</c:v>
                </c:pt>
                <c:pt idx="1772">
                  <c:v>41513.583333333336</c:v>
                </c:pt>
                <c:pt idx="1773">
                  <c:v>41513.708333333336</c:v>
                </c:pt>
                <c:pt idx="1774">
                  <c:v>41513.833333333336</c:v>
                </c:pt>
                <c:pt idx="1775">
                  <c:v>41513.958333333336</c:v>
                </c:pt>
                <c:pt idx="1776">
                  <c:v>41514.083333333336</c:v>
                </c:pt>
                <c:pt idx="1777">
                  <c:v>41514.208333333336</c:v>
                </c:pt>
                <c:pt idx="1778">
                  <c:v>41514.333333333336</c:v>
                </c:pt>
                <c:pt idx="1779">
                  <c:v>41514.458333333336</c:v>
                </c:pt>
                <c:pt idx="1780">
                  <c:v>41514.583333333336</c:v>
                </c:pt>
                <c:pt idx="1781">
                  <c:v>41514.708333333336</c:v>
                </c:pt>
                <c:pt idx="1782">
                  <c:v>41514.833333333336</c:v>
                </c:pt>
                <c:pt idx="1783">
                  <c:v>41514.958333333336</c:v>
                </c:pt>
                <c:pt idx="1784">
                  <c:v>41515.083333333336</c:v>
                </c:pt>
                <c:pt idx="1785">
                  <c:v>41515.208333333336</c:v>
                </c:pt>
                <c:pt idx="1786">
                  <c:v>41515.333333333336</c:v>
                </c:pt>
                <c:pt idx="1787">
                  <c:v>41515.458333333336</c:v>
                </c:pt>
                <c:pt idx="1788">
                  <c:v>41515.583333333336</c:v>
                </c:pt>
                <c:pt idx="1789">
                  <c:v>41515.708333333336</c:v>
                </c:pt>
                <c:pt idx="1790">
                  <c:v>41515.833333333336</c:v>
                </c:pt>
                <c:pt idx="1791">
                  <c:v>41515.958333333336</c:v>
                </c:pt>
                <c:pt idx="1792">
                  <c:v>41516.083333333336</c:v>
                </c:pt>
                <c:pt idx="1793">
                  <c:v>41516.208333333336</c:v>
                </c:pt>
                <c:pt idx="1794">
                  <c:v>41516.333333333336</c:v>
                </c:pt>
                <c:pt idx="1795">
                  <c:v>41516.458333333336</c:v>
                </c:pt>
                <c:pt idx="1796">
                  <c:v>41516.583333333336</c:v>
                </c:pt>
                <c:pt idx="1797">
                  <c:v>41516.708333333336</c:v>
                </c:pt>
                <c:pt idx="1798">
                  <c:v>41516.833333333336</c:v>
                </c:pt>
                <c:pt idx="1799">
                  <c:v>41516.958333333336</c:v>
                </c:pt>
                <c:pt idx="1800">
                  <c:v>41517.083333333336</c:v>
                </c:pt>
                <c:pt idx="1801">
                  <c:v>41517.208333333336</c:v>
                </c:pt>
                <c:pt idx="1802">
                  <c:v>41517.333333333336</c:v>
                </c:pt>
                <c:pt idx="1803">
                  <c:v>41517.458333333336</c:v>
                </c:pt>
                <c:pt idx="1804">
                  <c:v>41517.583333333336</c:v>
                </c:pt>
                <c:pt idx="1805">
                  <c:v>41517.708333333336</c:v>
                </c:pt>
                <c:pt idx="1806">
                  <c:v>41517.833333333336</c:v>
                </c:pt>
                <c:pt idx="1807">
                  <c:v>41517.958333333336</c:v>
                </c:pt>
                <c:pt idx="1808">
                  <c:v>41518.083333333336</c:v>
                </c:pt>
                <c:pt idx="1809">
                  <c:v>41518.208333333336</c:v>
                </c:pt>
                <c:pt idx="1810">
                  <c:v>41518.333333333336</c:v>
                </c:pt>
                <c:pt idx="1811">
                  <c:v>41518.458333333336</c:v>
                </c:pt>
                <c:pt idx="1812">
                  <c:v>41518.583333333336</c:v>
                </c:pt>
                <c:pt idx="1813">
                  <c:v>41518.708333333336</c:v>
                </c:pt>
                <c:pt idx="1814">
                  <c:v>41518.833333333336</c:v>
                </c:pt>
                <c:pt idx="1815">
                  <c:v>41518.958333333336</c:v>
                </c:pt>
                <c:pt idx="1816">
                  <c:v>41519.083333333336</c:v>
                </c:pt>
                <c:pt idx="1817">
                  <c:v>41519.208333333336</c:v>
                </c:pt>
                <c:pt idx="1818">
                  <c:v>41519.333333333336</c:v>
                </c:pt>
                <c:pt idx="1819">
                  <c:v>41519.458333333336</c:v>
                </c:pt>
                <c:pt idx="1820">
                  <c:v>41519.583333333336</c:v>
                </c:pt>
                <c:pt idx="1821">
                  <c:v>41519.708333333336</c:v>
                </c:pt>
                <c:pt idx="1822">
                  <c:v>41519.833333333336</c:v>
                </c:pt>
                <c:pt idx="1823">
                  <c:v>41519.958333333336</c:v>
                </c:pt>
                <c:pt idx="1824">
                  <c:v>41520.083333333336</c:v>
                </c:pt>
                <c:pt idx="1825">
                  <c:v>41520.208333333336</c:v>
                </c:pt>
                <c:pt idx="1826">
                  <c:v>41520.333333333336</c:v>
                </c:pt>
                <c:pt idx="1827">
                  <c:v>41520.458333333336</c:v>
                </c:pt>
                <c:pt idx="1828">
                  <c:v>41520.583333333336</c:v>
                </c:pt>
                <c:pt idx="1829">
                  <c:v>41520.708333333336</c:v>
                </c:pt>
                <c:pt idx="1830">
                  <c:v>41520.833333333336</c:v>
                </c:pt>
                <c:pt idx="1831">
                  <c:v>41520.958333333336</c:v>
                </c:pt>
                <c:pt idx="1832">
                  <c:v>41521.083333333336</c:v>
                </c:pt>
                <c:pt idx="1833">
                  <c:v>41521.208333333336</c:v>
                </c:pt>
                <c:pt idx="1834">
                  <c:v>41521.333333333336</c:v>
                </c:pt>
                <c:pt idx="1835">
                  <c:v>41521.458333333336</c:v>
                </c:pt>
                <c:pt idx="1836">
                  <c:v>41521.583333333336</c:v>
                </c:pt>
                <c:pt idx="1837">
                  <c:v>41521.708333333336</c:v>
                </c:pt>
                <c:pt idx="1838">
                  <c:v>41521.833333333336</c:v>
                </c:pt>
                <c:pt idx="1839">
                  <c:v>41521.958333333336</c:v>
                </c:pt>
                <c:pt idx="1840">
                  <c:v>41522.083333333336</c:v>
                </c:pt>
                <c:pt idx="1841">
                  <c:v>41522.208333333336</c:v>
                </c:pt>
                <c:pt idx="1842">
                  <c:v>41522.333333333336</c:v>
                </c:pt>
                <c:pt idx="1843">
                  <c:v>41522.458333333336</c:v>
                </c:pt>
                <c:pt idx="1844">
                  <c:v>41522.583333333336</c:v>
                </c:pt>
                <c:pt idx="1845">
                  <c:v>41522.708333333336</c:v>
                </c:pt>
                <c:pt idx="1846">
                  <c:v>41522.833333333336</c:v>
                </c:pt>
                <c:pt idx="1847">
                  <c:v>41522.958333333336</c:v>
                </c:pt>
                <c:pt idx="1848">
                  <c:v>41523.083333333336</c:v>
                </c:pt>
                <c:pt idx="1849">
                  <c:v>41523.208333333336</c:v>
                </c:pt>
                <c:pt idx="1850">
                  <c:v>41523.333333333336</c:v>
                </c:pt>
                <c:pt idx="1851">
                  <c:v>41523.458333333336</c:v>
                </c:pt>
                <c:pt idx="1852">
                  <c:v>41523.583333333336</c:v>
                </c:pt>
                <c:pt idx="1853">
                  <c:v>41523.708333333336</c:v>
                </c:pt>
                <c:pt idx="1854">
                  <c:v>41523.833333333336</c:v>
                </c:pt>
                <c:pt idx="1855">
                  <c:v>41523.958333333336</c:v>
                </c:pt>
                <c:pt idx="1856">
                  <c:v>41524.083333333336</c:v>
                </c:pt>
                <c:pt idx="1857">
                  <c:v>41524.208333333336</c:v>
                </c:pt>
                <c:pt idx="1858">
                  <c:v>41524.333333333336</c:v>
                </c:pt>
                <c:pt idx="1859">
                  <c:v>41524.458333333336</c:v>
                </c:pt>
                <c:pt idx="1860">
                  <c:v>41524.583333333336</c:v>
                </c:pt>
                <c:pt idx="1861">
                  <c:v>41524.708333333336</c:v>
                </c:pt>
                <c:pt idx="1862">
                  <c:v>41524.833333333336</c:v>
                </c:pt>
                <c:pt idx="1863">
                  <c:v>41524.958333333336</c:v>
                </c:pt>
                <c:pt idx="1864">
                  <c:v>41525.083333333336</c:v>
                </c:pt>
                <c:pt idx="1865">
                  <c:v>41525.208333333336</c:v>
                </c:pt>
                <c:pt idx="1866">
                  <c:v>41525.333333333336</c:v>
                </c:pt>
                <c:pt idx="1867">
                  <c:v>41525.458333333336</c:v>
                </c:pt>
                <c:pt idx="1868">
                  <c:v>41525.583333333336</c:v>
                </c:pt>
                <c:pt idx="1869">
                  <c:v>41525.708333333336</c:v>
                </c:pt>
                <c:pt idx="1870">
                  <c:v>41525.833333333336</c:v>
                </c:pt>
                <c:pt idx="1871">
                  <c:v>41525.958333333336</c:v>
                </c:pt>
                <c:pt idx="1872">
                  <c:v>41526.208333333336</c:v>
                </c:pt>
                <c:pt idx="1873">
                  <c:v>41526.333333333336</c:v>
                </c:pt>
                <c:pt idx="1874">
                  <c:v>41526.458333333336</c:v>
                </c:pt>
                <c:pt idx="1875">
                  <c:v>41526.583333333336</c:v>
                </c:pt>
                <c:pt idx="1876">
                  <c:v>41526.708333333336</c:v>
                </c:pt>
                <c:pt idx="1877">
                  <c:v>41526.833333333336</c:v>
                </c:pt>
                <c:pt idx="1878">
                  <c:v>41526.958333333336</c:v>
                </c:pt>
                <c:pt idx="1879">
                  <c:v>41527.083333333336</c:v>
                </c:pt>
                <c:pt idx="1880">
                  <c:v>41527.208333333336</c:v>
                </c:pt>
                <c:pt idx="1881">
                  <c:v>41527.333333333336</c:v>
                </c:pt>
                <c:pt idx="1882">
                  <c:v>41527.458333333336</c:v>
                </c:pt>
                <c:pt idx="1883">
                  <c:v>41527.583333333336</c:v>
                </c:pt>
                <c:pt idx="1884">
                  <c:v>41527.708333333336</c:v>
                </c:pt>
                <c:pt idx="1885">
                  <c:v>41527.833333333336</c:v>
                </c:pt>
                <c:pt idx="1886">
                  <c:v>41527.958333333336</c:v>
                </c:pt>
                <c:pt idx="1887">
                  <c:v>41528.083333333336</c:v>
                </c:pt>
                <c:pt idx="1888">
                  <c:v>41528.208333333336</c:v>
                </c:pt>
                <c:pt idx="1889">
                  <c:v>41528.333333333336</c:v>
                </c:pt>
                <c:pt idx="1890">
                  <c:v>41528.458333333336</c:v>
                </c:pt>
                <c:pt idx="1891">
                  <c:v>41528.583333333336</c:v>
                </c:pt>
                <c:pt idx="1892">
                  <c:v>41528.708333333336</c:v>
                </c:pt>
                <c:pt idx="1893">
                  <c:v>41528.833333333336</c:v>
                </c:pt>
                <c:pt idx="1894">
                  <c:v>41528.958333333336</c:v>
                </c:pt>
                <c:pt idx="1895">
                  <c:v>41529.083333333336</c:v>
                </c:pt>
                <c:pt idx="1896">
                  <c:v>41529.208333333336</c:v>
                </c:pt>
                <c:pt idx="1897">
                  <c:v>41529.333333333336</c:v>
                </c:pt>
                <c:pt idx="1898">
                  <c:v>41529.458333333336</c:v>
                </c:pt>
                <c:pt idx="1899">
                  <c:v>41529.583333333336</c:v>
                </c:pt>
                <c:pt idx="1900">
                  <c:v>41529.708333333336</c:v>
                </c:pt>
                <c:pt idx="1901">
                  <c:v>41529.833333333336</c:v>
                </c:pt>
                <c:pt idx="1902">
                  <c:v>41529.958333333336</c:v>
                </c:pt>
                <c:pt idx="1903">
                  <c:v>41530.083333333336</c:v>
                </c:pt>
                <c:pt idx="1904">
                  <c:v>41530.208333333336</c:v>
                </c:pt>
                <c:pt idx="1905">
                  <c:v>41530.333333333336</c:v>
                </c:pt>
                <c:pt idx="1906">
                  <c:v>41530.458333333336</c:v>
                </c:pt>
                <c:pt idx="1907">
                  <c:v>41530.583333333336</c:v>
                </c:pt>
                <c:pt idx="1908">
                  <c:v>41530.708333333336</c:v>
                </c:pt>
                <c:pt idx="1909">
                  <c:v>41530.833333333336</c:v>
                </c:pt>
                <c:pt idx="1910">
                  <c:v>41530.958333333336</c:v>
                </c:pt>
                <c:pt idx="1911">
                  <c:v>41531.083333333336</c:v>
                </c:pt>
                <c:pt idx="1912">
                  <c:v>41531.208333333336</c:v>
                </c:pt>
                <c:pt idx="1913">
                  <c:v>41531.333333333336</c:v>
                </c:pt>
                <c:pt idx="1914">
                  <c:v>41531.458333333336</c:v>
                </c:pt>
                <c:pt idx="1915">
                  <c:v>41531.583333333336</c:v>
                </c:pt>
                <c:pt idx="1916">
                  <c:v>41531.708333333336</c:v>
                </c:pt>
                <c:pt idx="1917">
                  <c:v>41531.833333333336</c:v>
                </c:pt>
                <c:pt idx="1918">
                  <c:v>41531.958333333336</c:v>
                </c:pt>
                <c:pt idx="1919">
                  <c:v>41532.083333333336</c:v>
                </c:pt>
                <c:pt idx="1920">
                  <c:v>41532.208333333336</c:v>
                </c:pt>
                <c:pt idx="1921">
                  <c:v>41532.333333333336</c:v>
                </c:pt>
                <c:pt idx="1922">
                  <c:v>41532.458333333336</c:v>
                </c:pt>
                <c:pt idx="1923">
                  <c:v>41532.583333333336</c:v>
                </c:pt>
                <c:pt idx="1924">
                  <c:v>41532.708333333336</c:v>
                </c:pt>
                <c:pt idx="1925">
                  <c:v>41532.833333333336</c:v>
                </c:pt>
                <c:pt idx="1926">
                  <c:v>41532.958333333336</c:v>
                </c:pt>
                <c:pt idx="1927">
                  <c:v>41533.083333333336</c:v>
                </c:pt>
                <c:pt idx="1928">
                  <c:v>41533.208333333336</c:v>
                </c:pt>
                <c:pt idx="1929">
                  <c:v>41533.333333333336</c:v>
                </c:pt>
                <c:pt idx="1930">
                  <c:v>41533.458333333336</c:v>
                </c:pt>
                <c:pt idx="1931">
                  <c:v>41533.583333333336</c:v>
                </c:pt>
                <c:pt idx="1932">
                  <c:v>41533.708333333336</c:v>
                </c:pt>
                <c:pt idx="1933">
                  <c:v>41533.833333333336</c:v>
                </c:pt>
                <c:pt idx="1934">
                  <c:v>41533.958333333336</c:v>
                </c:pt>
                <c:pt idx="1935">
                  <c:v>41534.083333333336</c:v>
                </c:pt>
                <c:pt idx="1936">
                  <c:v>41534.208333333336</c:v>
                </c:pt>
                <c:pt idx="1937">
                  <c:v>41534.333333333336</c:v>
                </c:pt>
                <c:pt idx="1938">
                  <c:v>41534.458333333336</c:v>
                </c:pt>
                <c:pt idx="1939">
                  <c:v>41534.583333333336</c:v>
                </c:pt>
                <c:pt idx="1940">
                  <c:v>41534.708333333336</c:v>
                </c:pt>
                <c:pt idx="1941">
                  <c:v>41534.833333333336</c:v>
                </c:pt>
                <c:pt idx="1942">
                  <c:v>41534.958333333336</c:v>
                </c:pt>
                <c:pt idx="1943">
                  <c:v>41535.083333333336</c:v>
                </c:pt>
                <c:pt idx="1944">
                  <c:v>41535.208333333336</c:v>
                </c:pt>
                <c:pt idx="1945">
                  <c:v>41535.333333333336</c:v>
                </c:pt>
                <c:pt idx="1946">
                  <c:v>41535.458333333336</c:v>
                </c:pt>
                <c:pt idx="1947">
                  <c:v>41535.583333333336</c:v>
                </c:pt>
                <c:pt idx="1948">
                  <c:v>41535.708333333336</c:v>
                </c:pt>
                <c:pt idx="1949">
                  <c:v>41535.833333333336</c:v>
                </c:pt>
                <c:pt idx="1950">
                  <c:v>41535.958333333336</c:v>
                </c:pt>
                <c:pt idx="1951">
                  <c:v>41536.083333333336</c:v>
                </c:pt>
                <c:pt idx="1952">
                  <c:v>41536.208333333336</c:v>
                </c:pt>
                <c:pt idx="1953">
                  <c:v>41536.333333333336</c:v>
                </c:pt>
                <c:pt idx="1954">
                  <c:v>41536.458333333336</c:v>
                </c:pt>
                <c:pt idx="1955">
                  <c:v>41536.583333333336</c:v>
                </c:pt>
                <c:pt idx="1956">
                  <c:v>41536.708333333336</c:v>
                </c:pt>
                <c:pt idx="1957">
                  <c:v>41536.833333333336</c:v>
                </c:pt>
                <c:pt idx="1958">
                  <c:v>41536.958333333336</c:v>
                </c:pt>
                <c:pt idx="1959">
                  <c:v>41537.083333333336</c:v>
                </c:pt>
                <c:pt idx="1960">
                  <c:v>41537.208333333336</c:v>
                </c:pt>
                <c:pt idx="1961">
                  <c:v>41537.333333333336</c:v>
                </c:pt>
                <c:pt idx="1962">
                  <c:v>41537.458333333336</c:v>
                </c:pt>
                <c:pt idx="1963">
                  <c:v>41537.583333333336</c:v>
                </c:pt>
                <c:pt idx="1964">
                  <c:v>41537.708333333336</c:v>
                </c:pt>
                <c:pt idx="1965">
                  <c:v>41537.833333333336</c:v>
                </c:pt>
                <c:pt idx="1966">
                  <c:v>41537.958333333336</c:v>
                </c:pt>
                <c:pt idx="1967">
                  <c:v>41538.083333333336</c:v>
                </c:pt>
                <c:pt idx="1968">
                  <c:v>41538.208333333336</c:v>
                </c:pt>
                <c:pt idx="1969">
                  <c:v>41538.333333333336</c:v>
                </c:pt>
                <c:pt idx="1970">
                  <c:v>41538.458333333336</c:v>
                </c:pt>
                <c:pt idx="1971">
                  <c:v>41538.583333333336</c:v>
                </c:pt>
                <c:pt idx="1972">
                  <c:v>41538.708333333336</c:v>
                </c:pt>
                <c:pt idx="1973">
                  <c:v>41538.833333333336</c:v>
                </c:pt>
                <c:pt idx="1974">
                  <c:v>41538.958333333336</c:v>
                </c:pt>
                <c:pt idx="1975">
                  <c:v>41539.083333333336</c:v>
                </c:pt>
                <c:pt idx="1976">
                  <c:v>41539.208333333336</c:v>
                </c:pt>
                <c:pt idx="1977">
                  <c:v>41539.333333333336</c:v>
                </c:pt>
                <c:pt idx="1978">
                  <c:v>41539.458333333336</c:v>
                </c:pt>
                <c:pt idx="1979">
                  <c:v>41539.583333333336</c:v>
                </c:pt>
                <c:pt idx="1980">
                  <c:v>41539.708333333336</c:v>
                </c:pt>
                <c:pt idx="1981">
                  <c:v>41539.833333333336</c:v>
                </c:pt>
                <c:pt idx="1982">
                  <c:v>41539.958333333336</c:v>
                </c:pt>
                <c:pt idx="1983">
                  <c:v>41540.083333333336</c:v>
                </c:pt>
                <c:pt idx="1984">
                  <c:v>41540.208333333336</c:v>
                </c:pt>
                <c:pt idx="1985">
                  <c:v>41540.333333333336</c:v>
                </c:pt>
                <c:pt idx="1986">
                  <c:v>41540.458333333336</c:v>
                </c:pt>
                <c:pt idx="1987">
                  <c:v>41540.583333333336</c:v>
                </c:pt>
                <c:pt idx="1988">
                  <c:v>41540.708333333336</c:v>
                </c:pt>
                <c:pt idx="1989">
                  <c:v>41540.833333333336</c:v>
                </c:pt>
                <c:pt idx="1990">
                  <c:v>41540.958333333336</c:v>
                </c:pt>
                <c:pt idx="1991">
                  <c:v>41541.083333333336</c:v>
                </c:pt>
                <c:pt idx="1992">
                  <c:v>41541.208333333336</c:v>
                </c:pt>
                <c:pt idx="1993">
                  <c:v>41541.333333333336</c:v>
                </c:pt>
                <c:pt idx="1994">
                  <c:v>41541.458333333336</c:v>
                </c:pt>
                <c:pt idx="1995">
                  <c:v>41541.583333333336</c:v>
                </c:pt>
                <c:pt idx="1996">
                  <c:v>41541.708333333336</c:v>
                </c:pt>
                <c:pt idx="1997">
                  <c:v>41541.833333333336</c:v>
                </c:pt>
                <c:pt idx="1998">
                  <c:v>41541.958333333336</c:v>
                </c:pt>
                <c:pt idx="1999">
                  <c:v>41542.083333333336</c:v>
                </c:pt>
                <c:pt idx="2000">
                  <c:v>41542.208333333336</c:v>
                </c:pt>
                <c:pt idx="2001">
                  <c:v>41542.333333333336</c:v>
                </c:pt>
                <c:pt idx="2002">
                  <c:v>41542.458333333336</c:v>
                </c:pt>
                <c:pt idx="2003">
                  <c:v>41542.583333333336</c:v>
                </c:pt>
                <c:pt idx="2004">
                  <c:v>41542.708333333336</c:v>
                </c:pt>
                <c:pt idx="2005">
                  <c:v>41542.833333333336</c:v>
                </c:pt>
                <c:pt idx="2006">
                  <c:v>41542.958333333336</c:v>
                </c:pt>
                <c:pt idx="2007">
                  <c:v>41543.083333333336</c:v>
                </c:pt>
                <c:pt idx="2008">
                  <c:v>41543.208333333336</c:v>
                </c:pt>
                <c:pt idx="2009">
                  <c:v>41543.333333333336</c:v>
                </c:pt>
                <c:pt idx="2010">
                  <c:v>41543.458333333336</c:v>
                </c:pt>
                <c:pt idx="2011">
                  <c:v>41543.583333333336</c:v>
                </c:pt>
                <c:pt idx="2012">
                  <c:v>41543.708333333336</c:v>
                </c:pt>
                <c:pt idx="2013">
                  <c:v>41543.833333333336</c:v>
                </c:pt>
                <c:pt idx="2014">
                  <c:v>41543.958333333336</c:v>
                </c:pt>
                <c:pt idx="2015">
                  <c:v>41544.083333333336</c:v>
                </c:pt>
                <c:pt idx="2016">
                  <c:v>41544.208333333336</c:v>
                </c:pt>
                <c:pt idx="2017">
                  <c:v>41544.333333333336</c:v>
                </c:pt>
                <c:pt idx="2018">
                  <c:v>41544.458333333336</c:v>
                </c:pt>
                <c:pt idx="2019">
                  <c:v>41544.583333333336</c:v>
                </c:pt>
                <c:pt idx="2020">
                  <c:v>41544.708333333336</c:v>
                </c:pt>
                <c:pt idx="2021">
                  <c:v>41544.833333333336</c:v>
                </c:pt>
                <c:pt idx="2022">
                  <c:v>41544.958333333336</c:v>
                </c:pt>
                <c:pt idx="2023">
                  <c:v>41545.083333333336</c:v>
                </c:pt>
                <c:pt idx="2024">
                  <c:v>41545.208333333336</c:v>
                </c:pt>
                <c:pt idx="2025">
                  <c:v>41545.333333333336</c:v>
                </c:pt>
                <c:pt idx="2026">
                  <c:v>41545.458333333336</c:v>
                </c:pt>
                <c:pt idx="2027">
                  <c:v>41545.583333333336</c:v>
                </c:pt>
                <c:pt idx="2028">
                  <c:v>41545.708333333336</c:v>
                </c:pt>
                <c:pt idx="2029">
                  <c:v>41545.833333333336</c:v>
                </c:pt>
                <c:pt idx="2030">
                  <c:v>41546.083333333336</c:v>
                </c:pt>
                <c:pt idx="2031">
                  <c:v>41546.208333333336</c:v>
                </c:pt>
                <c:pt idx="2032">
                  <c:v>41546.333333333336</c:v>
                </c:pt>
                <c:pt idx="2033">
                  <c:v>41546.458333333336</c:v>
                </c:pt>
                <c:pt idx="2034">
                  <c:v>41546.583333333336</c:v>
                </c:pt>
                <c:pt idx="2035">
                  <c:v>41546.708333333336</c:v>
                </c:pt>
                <c:pt idx="2036">
                  <c:v>41546.833333333336</c:v>
                </c:pt>
                <c:pt idx="2037">
                  <c:v>41546.958333333336</c:v>
                </c:pt>
                <c:pt idx="2038">
                  <c:v>41547.083333333336</c:v>
                </c:pt>
                <c:pt idx="2039">
                  <c:v>41547.208333333336</c:v>
                </c:pt>
                <c:pt idx="2040">
                  <c:v>41547.333333333336</c:v>
                </c:pt>
                <c:pt idx="2041">
                  <c:v>41547.458333333336</c:v>
                </c:pt>
                <c:pt idx="2042">
                  <c:v>41547.583333333336</c:v>
                </c:pt>
                <c:pt idx="2043">
                  <c:v>41547.708333333336</c:v>
                </c:pt>
                <c:pt idx="2044">
                  <c:v>41547.833333333336</c:v>
                </c:pt>
                <c:pt idx="2045">
                  <c:v>41547.958333333336</c:v>
                </c:pt>
                <c:pt idx="2046">
                  <c:v>41548.083333333336</c:v>
                </c:pt>
                <c:pt idx="2047">
                  <c:v>41548.208333333336</c:v>
                </c:pt>
                <c:pt idx="2048">
                  <c:v>41548.333333333336</c:v>
                </c:pt>
                <c:pt idx="2049">
                  <c:v>41548.458333333336</c:v>
                </c:pt>
                <c:pt idx="2050">
                  <c:v>41548.583333333336</c:v>
                </c:pt>
                <c:pt idx="2051">
                  <c:v>41548.708333333336</c:v>
                </c:pt>
                <c:pt idx="2052">
                  <c:v>41548.833333333336</c:v>
                </c:pt>
                <c:pt idx="2053">
                  <c:v>41548.958333333336</c:v>
                </c:pt>
                <c:pt idx="2054">
                  <c:v>41549.083333333336</c:v>
                </c:pt>
                <c:pt idx="2055">
                  <c:v>41549.208333333336</c:v>
                </c:pt>
                <c:pt idx="2056">
                  <c:v>41549.333333333336</c:v>
                </c:pt>
                <c:pt idx="2057">
                  <c:v>41549.458333333336</c:v>
                </c:pt>
                <c:pt idx="2058">
                  <c:v>41549.583333333336</c:v>
                </c:pt>
                <c:pt idx="2059">
                  <c:v>41549.708333333336</c:v>
                </c:pt>
                <c:pt idx="2060">
                  <c:v>41549.958333333336</c:v>
                </c:pt>
                <c:pt idx="2061">
                  <c:v>41550.083333333336</c:v>
                </c:pt>
                <c:pt idx="2062">
                  <c:v>41550.208333333336</c:v>
                </c:pt>
                <c:pt idx="2063">
                  <c:v>41550.333333333336</c:v>
                </c:pt>
                <c:pt idx="2064">
                  <c:v>41550.458333333336</c:v>
                </c:pt>
                <c:pt idx="2065">
                  <c:v>41550.583333333336</c:v>
                </c:pt>
                <c:pt idx="2066">
                  <c:v>41550.708333333336</c:v>
                </c:pt>
                <c:pt idx="2067">
                  <c:v>41550.833333333336</c:v>
                </c:pt>
                <c:pt idx="2068">
                  <c:v>41550.958333333336</c:v>
                </c:pt>
                <c:pt idx="2069">
                  <c:v>41551.083333333336</c:v>
                </c:pt>
                <c:pt idx="2070">
                  <c:v>41551.208333333336</c:v>
                </c:pt>
                <c:pt idx="2071">
                  <c:v>41551.333333333336</c:v>
                </c:pt>
                <c:pt idx="2072">
                  <c:v>41551.458333333336</c:v>
                </c:pt>
                <c:pt idx="2073">
                  <c:v>41551.583333333336</c:v>
                </c:pt>
                <c:pt idx="2074">
                  <c:v>41551.708333333336</c:v>
                </c:pt>
                <c:pt idx="2075">
                  <c:v>41551.833333333336</c:v>
                </c:pt>
                <c:pt idx="2076">
                  <c:v>41551.958333333336</c:v>
                </c:pt>
                <c:pt idx="2077">
                  <c:v>41552.083333333336</c:v>
                </c:pt>
                <c:pt idx="2078">
                  <c:v>41552.208333333336</c:v>
                </c:pt>
                <c:pt idx="2079">
                  <c:v>41552.333333333336</c:v>
                </c:pt>
                <c:pt idx="2080">
                  <c:v>41552.458333333336</c:v>
                </c:pt>
                <c:pt idx="2081">
                  <c:v>41552.583333333336</c:v>
                </c:pt>
                <c:pt idx="2082">
                  <c:v>41552.708333333336</c:v>
                </c:pt>
                <c:pt idx="2083">
                  <c:v>41552.833333333336</c:v>
                </c:pt>
                <c:pt idx="2084">
                  <c:v>41552.958333333336</c:v>
                </c:pt>
                <c:pt idx="2085">
                  <c:v>41553.083333333336</c:v>
                </c:pt>
                <c:pt idx="2086">
                  <c:v>41553.208333333336</c:v>
                </c:pt>
                <c:pt idx="2087">
                  <c:v>41553.333333333336</c:v>
                </c:pt>
                <c:pt idx="2088">
                  <c:v>41553.458333333336</c:v>
                </c:pt>
                <c:pt idx="2089">
                  <c:v>41553.583333333336</c:v>
                </c:pt>
                <c:pt idx="2090">
                  <c:v>41553.708333333336</c:v>
                </c:pt>
                <c:pt idx="2091">
                  <c:v>41553.833333333336</c:v>
                </c:pt>
                <c:pt idx="2092">
                  <c:v>41553.958333333336</c:v>
                </c:pt>
                <c:pt idx="2093">
                  <c:v>41554.083333333336</c:v>
                </c:pt>
                <c:pt idx="2094">
                  <c:v>41554.208333333336</c:v>
                </c:pt>
                <c:pt idx="2095">
                  <c:v>41554.333333333336</c:v>
                </c:pt>
                <c:pt idx="2096">
                  <c:v>41554.458333333336</c:v>
                </c:pt>
                <c:pt idx="2097">
                  <c:v>41554.583333333336</c:v>
                </c:pt>
                <c:pt idx="2098">
                  <c:v>41554.708333333336</c:v>
                </c:pt>
                <c:pt idx="2099">
                  <c:v>41554.833333333336</c:v>
                </c:pt>
                <c:pt idx="2100">
                  <c:v>41554.958333333336</c:v>
                </c:pt>
                <c:pt idx="2101">
                  <c:v>41555.083333333336</c:v>
                </c:pt>
                <c:pt idx="2102">
                  <c:v>41555.208333333336</c:v>
                </c:pt>
                <c:pt idx="2103">
                  <c:v>41555.333333333336</c:v>
                </c:pt>
                <c:pt idx="2104">
                  <c:v>41555.458333333336</c:v>
                </c:pt>
                <c:pt idx="2105">
                  <c:v>41555.583333333336</c:v>
                </c:pt>
                <c:pt idx="2106">
                  <c:v>41555.708333333336</c:v>
                </c:pt>
                <c:pt idx="2107">
                  <c:v>41555.833333333336</c:v>
                </c:pt>
                <c:pt idx="2108">
                  <c:v>41555.958333333336</c:v>
                </c:pt>
                <c:pt idx="2109">
                  <c:v>41556.083333333336</c:v>
                </c:pt>
                <c:pt idx="2110">
                  <c:v>41556.208333333336</c:v>
                </c:pt>
                <c:pt idx="2111">
                  <c:v>41556.333333333336</c:v>
                </c:pt>
                <c:pt idx="2112">
                  <c:v>41556.458333333336</c:v>
                </c:pt>
                <c:pt idx="2113">
                  <c:v>41556.583333333336</c:v>
                </c:pt>
                <c:pt idx="2114">
                  <c:v>41556.708333333336</c:v>
                </c:pt>
                <c:pt idx="2115">
                  <c:v>41556.833333333336</c:v>
                </c:pt>
                <c:pt idx="2116">
                  <c:v>41556.958333333336</c:v>
                </c:pt>
                <c:pt idx="2117">
                  <c:v>41557.083333333336</c:v>
                </c:pt>
                <c:pt idx="2118">
                  <c:v>41557.208333333336</c:v>
                </c:pt>
                <c:pt idx="2119">
                  <c:v>41557.333333333336</c:v>
                </c:pt>
                <c:pt idx="2120">
                  <c:v>41557.458333333336</c:v>
                </c:pt>
                <c:pt idx="2121">
                  <c:v>41557.583333333336</c:v>
                </c:pt>
                <c:pt idx="2122">
                  <c:v>41557.708333333336</c:v>
                </c:pt>
                <c:pt idx="2123">
                  <c:v>41557.833333333336</c:v>
                </c:pt>
                <c:pt idx="2124">
                  <c:v>41557.958333333336</c:v>
                </c:pt>
                <c:pt idx="2125">
                  <c:v>41558.083333333336</c:v>
                </c:pt>
                <c:pt idx="2126">
                  <c:v>41558.208333333336</c:v>
                </c:pt>
                <c:pt idx="2127">
                  <c:v>41558.333333333336</c:v>
                </c:pt>
                <c:pt idx="2128">
                  <c:v>41558.458333333336</c:v>
                </c:pt>
                <c:pt idx="2129">
                  <c:v>41558.583333333336</c:v>
                </c:pt>
                <c:pt idx="2130">
                  <c:v>41558.708333333336</c:v>
                </c:pt>
                <c:pt idx="2131">
                  <c:v>41558.833333333336</c:v>
                </c:pt>
                <c:pt idx="2132">
                  <c:v>41558.958333333336</c:v>
                </c:pt>
                <c:pt idx="2133">
                  <c:v>41559.083333333336</c:v>
                </c:pt>
                <c:pt idx="2134">
                  <c:v>41559.208333333336</c:v>
                </c:pt>
                <c:pt idx="2135">
                  <c:v>41559.333333333336</c:v>
                </c:pt>
                <c:pt idx="2136">
                  <c:v>41559.458333333336</c:v>
                </c:pt>
                <c:pt idx="2137">
                  <c:v>41559.583333333336</c:v>
                </c:pt>
                <c:pt idx="2138">
                  <c:v>41559.708333333336</c:v>
                </c:pt>
                <c:pt idx="2139">
                  <c:v>41559.833333333336</c:v>
                </c:pt>
                <c:pt idx="2140">
                  <c:v>41559.958333333336</c:v>
                </c:pt>
                <c:pt idx="2141">
                  <c:v>41560.083333333336</c:v>
                </c:pt>
                <c:pt idx="2142">
                  <c:v>41560.208333333336</c:v>
                </c:pt>
                <c:pt idx="2143">
                  <c:v>41560.333333333336</c:v>
                </c:pt>
                <c:pt idx="2144">
                  <c:v>41560.458333333336</c:v>
                </c:pt>
                <c:pt idx="2145">
                  <c:v>41560.583333333336</c:v>
                </c:pt>
                <c:pt idx="2146">
                  <c:v>41560.708333333336</c:v>
                </c:pt>
                <c:pt idx="2147">
                  <c:v>41560.833333333336</c:v>
                </c:pt>
                <c:pt idx="2148">
                  <c:v>41560.958333333336</c:v>
                </c:pt>
                <c:pt idx="2149">
                  <c:v>41561.083333333336</c:v>
                </c:pt>
                <c:pt idx="2150">
                  <c:v>41561.208333333336</c:v>
                </c:pt>
                <c:pt idx="2151">
                  <c:v>41561.333333333336</c:v>
                </c:pt>
                <c:pt idx="2152">
                  <c:v>41561.458333333336</c:v>
                </c:pt>
                <c:pt idx="2153">
                  <c:v>41561.583333333336</c:v>
                </c:pt>
                <c:pt idx="2154">
                  <c:v>41561.708333333336</c:v>
                </c:pt>
                <c:pt idx="2155">
                  <c:v>41561.833333333336</c:v>
                </c:pt>
                <c:pt idx="2156">
                  <c:v>41561.958333333336</c:v>
                </c:pt>
                <c:pt idx="2157">
                  <c:v>41562.083333333336</c:v>
                </c:pt>
                <c:pt idx="2158">
                  <c:v>41562.208333333336</c:v>
                </c:pt>
                <c:pt idx="2159">
                  <c:v>41562.333333333336</c:v>
                </c:pt>
                <c:pt idx="2160">
                  <c:v>41562.458333333336</c:v>
                </c:pt>
                <c:pt idx="2161">
                  <c:v>41562.583333333336</c:v>
                </c:pt>
                <c:pt idx="2162">
                  <c:v>41562.708333333336</c:v>
                </c:pt>
                <c:pt idx="2163">
                  <c:v>41562.833333333336</c:v>
                </c:pt>
                <c:pt idx="2164">
                  <c:v>41562.958333333336</c:v>
                </c:pt>
                <c:pt idx="2165">
                  <c:v>41563.083333333336</c:v>
                </c:pt>
                <c:pt idx="2166">
                  <c:v>41563.208333333336</c:v>
                </c:pt>
                <c:pt idx="2167">
                  <c:v>41563.333333333336</c:v>
                </c:pt>
                <c:pt idx="2168">
                  <c:v>41563.458333333336</c:v>
                </c:pt>
                <c:pt idx="2169">
                  <c:v>41563.583333333336</c:v>
                </c:pt>
                <c:pt idx="2170">
                  <c:v>41563.708333333336</c:v>
                </c:pt>
                <c:pt idx="2171">
                  <c:v>41563.833333333336</c:v>
                </c:pt>
                <c:pt idx="2172">
                  <c:v>41563.958333333336</c:v>
                </c:pt>
                <c:pt idx="2173">
                  <c:v>41564.083333333336</c:v>
                </c:pt>
                <c:pt idx="2174">
                  <c:v>41564.208333333336</c:v>
                </c:pt>
                <c:pt idx="2175">
                  <c:v>41564.333333333336</c:v>
                </c:pt>
                <c:pt idx="2176">
                  <c:v>41564.458333333336</c:v>
                </c:pt>
                <c:pt idx="2177">
                  <c:v>41564.583333333336</c:v>
                </c:pt>
                <c:pt idx="2178">
                  <c:v>41564.708333333336</c:v>
                </c:pt>
                <c:pt idx="2179">
                  <c:v>41564.833333333336</c:v>
                </c:pt>
                <c:pt idx="2180">
                  <c:v>41564.958333333336</c:v>
                </c:pt>
                <c:pt idx="2181">
                  <c:v>41565.083333333336</c:v>
                </c:pt>
                <c:pt idx="2182">
                  <c:v>41565.208333333336</c:v>
                </c:pt>
                <c:pt idx="2183">
                  <c:v>41565.333333333336</c:v>
                </c:pt>
                <c:pt idx="2184">
                  <c:v>41565.458333333336</c:v>
                </c:pt>
                <c:pt idx="2185">
                  <c:v>41565.583333333336</c:v>
                </c:pt>
                <c:pt idx="2186">
                  <c:v>41565.708333333336</c:v>
                </c:pt>
                <c:pt idx="2187">
                  <c:v>41565.833333333336</c:v>
                </c:pt>
                <c:pt idx="2188">
                  <c:v>41565.958333333336</c:v>
                </c:pt>
                <c:pt idx="2189">
                  <c:v>41566.083333333336</c:v>
                </c:pt>
                <c:pt idx="2190">
                  <c:v>41566.208333333336</c:v>
                </c:pt>
                <c:pt idx="2191">
                  <c:v>41566.333333333336</c:v>
                </c:pt>
                <c:pt idx="2192">
                  <c:v>41566.458333333336</c:v>
                </c:pt>
                <c:pt idx="2193">
                  <c:v>41566.583333333336</c:v>
                </c:pt>
                <c:pt idx="2194">
                  <c:v>41566.708333333336</c:v>
                </c:pt>
                <c:pt idx="2195">
                  <c:v>41566.833333333336</c:v>
                </c:pt>
                <c:pt idx="2196">
                  <c:v>41566.958333333336</c:v>
                </c:pt>
                <c:pt idx="2197">
                  <c:v>41567.083333333336</c:v>
                </c:pt>
                <c:pt idx="2198">
                  <c:v>41567.208333333336</c:v>
                </c:pt>
                <c:pt idx="2199">
                  <c:v>41567.333333333336</c:v>
                </c:pt>
                <c:pt idx="2200">
                  <c:v>41567.458333333336</c:v>
                </c:pt>
                <c:pt idx="2201">
                  <c:v>41567.583333333336</c:v>
                </c:pt>
                <c:pt idx="2202">
                  <c:v>41567.708333333336</c:v>
                </c:pt>
                <c:pt idx="2203">
                  <c:v>41567.833333333336</c:v>
                </c:pt>
                <c:pt idx="2204">
                  <c:v>41567.958333333336</c:v>
                </c:pt>
                <c:pt idx="2205">
                  <c:v>41568.083333333336</c:v>
                </c:pt>
                <c:pt idx="2206">
                  <c:v>41568.208333333336</c:v>
                </c:pt>
                <c:pt idx="2207">
                  <c:v>41568.333333333336</c:v>
                </c:pt>
                <c:pt idx="2208">
                  <c:v>41568.458333333336</c:v>
                </c:pt>
                <c:pt idx="2209">
                  <c:v>41568.583333333336</c:v>
                </c:pt>
                <c:pt idx="2210">
                  <c:v>41568.708333333336</c:v>
                </c:pt>
                <c:pt idx="2211">
                  <c:v>41568.833333333336</c:v>
                </c:pt>
                <c:pt idx="2212">
                  <c:v>41568.958333333336</c:v>
                </c:pt>
                <c:pt idx="2213">
                  <c:v>41569.083333333336</c:v>
                </c:pt>
                <c:pt idx="2214">
                  <c:v>41569.208333333336</c:v>
                </c:pt>
                <c:pt idx="2215">
                  <c:v>41569.333333333336</c:v>
                </c:pt>
                <c:pt idx="2216">
                  <c:v>41569.458333333336</c:v>
                </c:pt>
                <c:pt idx="2217">
                  <c:v>41569.583333333336</c:v>
                </c:pt>
                <c:pt idx="2218">
                  <c:v>41569.708333333336</c:v>
                </c:pt>
                <c:pt idx="2219">
                  <c:v>41569.833333333336</c:v>
                </c:pt>
                <c:pt idx="2220">
                  <c:v>41569.958333333336</c:v>
                </c:pt>
                <c:pt idx="2221">
                  <c:v>41570.083333333336</c:v>
                </c:pt>
                <c:pt idx="2222">
                  <c:v>41570.208333333336</c:v>
                </c:pt>
                <c:pt idx="2223">
                  <c:v>41570.333333333336</c:v>
                </c:pt>
                <c:pt idx="2224">
                  <c:v>41570.458333333336</c:v>
                </c:pt>
                <c:pt idx="2225">
                  <c:v>41570.583333333336</c:v>
                </c:pt>
                <c:pt idx="2226">
                  <c:v>41570.708333333336</c:v>
                </c:pt>
                <c:pt idx="2227">
                  <c:v>41570.833333333336</c:v>
                </c:pt>
                <c:pt idx="2228">
                  <c:v>41570.958333333336</c:v>
                </c:pt>
                <c:pt idx="2229">
                  <c:v>41571.083333333336</c:v>
                </c:pt>
                <c:pt idx="2230">
                  <c:v>41571.208333333336</c:v>
                </c:pt>
                <c:pt idx="2231">
                  <c:v>41571.333333333336</c:v>
                </c:pt>
                <c:pt idx="2232">
                  <c:v>41571.458333333336</c:v>
                </c:pt>
                <c:pt idx="2233">
                  <c:v>41571.583333333336</c:v>
                </c:pt>
                <c:pt idx="2234">
                  <c:v>41571.708333333336</c:v>
                </c:pt>
                <c:pt idx="2235">
                  <c:v>41571.833333333336</c:v>
                </c:pt>
                <c:pt idx="2236">
                  <c:v>41571.958333333336</c:v>
                </c:pt>
                <c:pt idx="2237">
                  <c:v>41572.083333333336</c:v>
                </c:pt>
                <c:pt idx="2238">
                  <c:v>41572.208333333336</c:v>
                </c:pt>
                <c:pt idx="2239">
                  <c:v>41572.333333333336</c:v>
                </c:pt>
                <c:pt idx="2240">
                  <c:v>41572.458333333336</c:v>
                </c:pt>
                <c:pt idx="2241">
                  <c:v>41572.583333333336</c:v>
                </c:pt>
                <c:pt idx="2242">
                  <c:v>41572.708333333336</c:v>
                </c:pt>
                <c:pt idx="2243">
                  <c:v>41572.833333333336</c:v>
                </c:pt>
                <c:pt idx="2244">
                  <c:v>41572.958333333336</c:v>
                </c:pt>
                <c:pt idx="2245">
                  <c:v>41573.083333333336</c:v>
                </c:pt>
                <c:pt idx="2246">
                  <c:v>41573.208333333336</c:v>
                </c:pt>
                <c:pt idx="2247">
                  <c:v>41573.333333333336</c:v>
                </c:pt>
                <c:pt idx="2248">
                  <c:v>41573.458333333336</c:v>
                </c:pt>
                <c:pt idx="2249">
                  <c:v>41573.583333333336</c:v>
                </c:pt>
                <c:pt idx="2250">
                  <c:v>41573.708333333336</c:v>
                </c:pt>
                <c:pt idx="2251">
                  <c:v>41573.833333333336</c:v>
                </c:pt>
                <c:pt idx="2252">
                  <c:v>41573.958333333336</c:v>
                </c:pt>
                <c:pt idx="2253">
                  <c:v>41574.083333333336</c:v>
                </c:pt>
                <c:pt idx="2254">
                  <c:v>41574.208333333336</c:v>
                </c:pt>
                <c:pt idx="2255">
                  <c:v>41574.333333333336</c:v>
                </c:pt>
                <c:pt idx="2256">
                  <c:v>41574.458333333336</c:v>
                </c:pt>
                <c:pt idx="2257">
                  <c:v>41574.583333333336</c:v>
                </c:pt>
                <c:pt idx="2258">
                  <c:v>41574.708333333336</c:v>
                </c:pt>
                <c:pt idx="2259">
                  <c:v>41574.833333333336</c:v>
                </c:pt>
                <c:pt idx="2260">
                  <c:v>41574.958333333336</c:v>
                </c:pt>
                <c:pt idx="2261">
                  <c:v>41575.083333333336</c:v>
                </c:pt>
                <c:pt idx="2262">
                  <c:v>41575.208333333336</c:v>
                </c:pt>
                <c:pt idx="2263">
                  <c:v>41575.333333333336</c:v>
                </c:pt>
                <c:pt idx="2264">
                  <c:v>41575.458333333336</c:v>
                </c:pt>
                <c:pt idx="2265">
                  <c:v>41575.583333333336</c:v>
                </c:pt>
                <c:pt idx="2266">
                  <c:v>41575.708333333336</c:v>
                </c:pt>
                <c:pt idx="2267">
                  <c:v>41575.833333333336</c:v>
                </c:pt>
                <c:pt idx="2268">
                  <c:v>41575.958333333336</c:v>
                </c:pt>
                <c:pt idx="2269">
                  <c:v>41576.083333333336</c:v>
                </c:pt>
                <c:pt idx="2270">
                  <c:v>41576.208333333336</c:v>
                </c:pt>
                <c:pt idx="2271">
                  <c:v>41576.458333333336</c:v>
                </c:pt>
                <c:pt idx="2272">
                  <c:v>41576.583333333336</c:v>
                </c:pt>
                <c:pt idx="2273">
                  <c:v>41576.708333333336</c:v>
                </c:pt>
                <c:pt idx="2274">
                  <c:v>41576.833333333336</c:v>
                </c:pt>
                <c:pt idx="2275">
                  <c:v>41576.958333333336</c:v>
                </c:pt>
                <c:pt idx="2276">
                  <c:v>41577.083333333336</c:v>
                </c:pt>
                <c:pt idx="2277">
                  <c:v>41577.208333333336</c:v>
                </c:pt>
                <c:pt idx="2278">
                  <c:v>41577.333333333336</c:v>
                </c:pt>
                <c:pt idx="2279">
                  <c:v>41577.458333333336</c:v>
                </c:pt>
                <c:pt idx="2280">
                  <c:v>41577.583333333336</c:v>
                </c:pt>
                <c:pt idx="2281">
                  <c:v>41577.708333333336</c:v>
                </c:pt>
                <c:pt idx="2282">
                  <c:v>41577.833333333336</c:v>
                </c:pt>
                <c:pt idx="2283">
                  <c:v>41577.958333333336</c:v>
                </c:pt>
                <c:pt idx="2284">
                  <c:v>41578.083333333336</c:v>
                </c:pt>
                <c:pt idx="2285">
                  <c:v>41578.208333333336</c:v>
                </c:pt>
                <c:pt idx="2286">
                  <c:v>41578.333333333336</c:v>
                </c:pt>
                <c:pt idx="2287">
                  <c:v>41578.458333333336</c:v>
                </c:pt>
                <c:pt idx="2288">
                  <c:v>41578.708333333336</c:v>
                </c:pt>
                <c:pt idx="2289">
                  <c:v>41578.833333333336</c:v>
                </c:pt>
                <c:pt idx="2290">
                  <c:v>41578.958333333336</c:v>
                </c:pt>
                <c:pt idx="2291">
                  <c:v>41579.083333333336</c:v>
                </c:pt>
                <c:pt idx="2292">
                  <c:v>41579.208333333336</c:v>
                </c:pt>
                <c:pt idx="2293">
                  <c:v>41579.333333333336</c:v>
                </c:pt>
                <c:pt idx="2294">
                  <c:v>41579.458333333336</c:v>
                </c:pt>
                <c:pt idx="2295">
                  <c:v>41579.583333333336</c:v>
                </c:pt>
                <c:pt idx="2296">
                  <c:v>41579.708333333336</c:v>
                </c:pt>
                <c:pt idx="2297">
                  <c:v>41579.833333333336</c:v>
                </c:pt>
                <c:pt idx="2298">
                  <c:v>41579.958333333336</c:v>
                </c:pt>
                <c:pt idx="2299">
                  <c:v>41580.083333333336</c:v>
                </c:pt>
                <c:pt idx="2300">
                  <c:v>41580.208333333336</c:v>
                </c:pt>
                <c:pt idx="2301">
                  <c:v>41580.333333333336</c:v>
                </c:pt>
                <c:pt idx="2302">
                  <c:v>41580.458333333336</c:v>
                </c:pt>
                <c:pt idx="2303">
                  <c:v>41580.583333333336</c:v>
                </c:pt>
                <c:pt idx="2304">
                  <c:v>41580.708333333336</c:v>
                </c:pt>
                <c:pt idx="2305">
                  <c:v>41580.833333333336</c:v>
                </c:pt>
                <c:pt idx="2306">
                  <c:v>41580.958333333336</c:v>
                </c:pt>
                <c:pt idx="2307">
                  <c:v>41581.083333333336</c:v>
                </c:pt>
                <c:pt idx="2308">
                  <c:v>41581.208333333336</c:v>
                </c:pt>
                <c:pt idx="2309">
                  <c:v>41581.333333333336</c:v>
                </c:pt>
                <c:pt idx="2310">
                  <c:v>41581.458333333336</c:v>
                </c:pt>
                <c:pt idx="2311">
                  <c:v>41581.583333333336</c:v>
                </c:pt>
                <c:pt idx="2312">
                  <c:v>41581.708333333336</c:v>
                </c:pt>
                <c:pt idx="2313">
                  <c:v>41581.833333333336</c:v>
                </c:pt>
                <c:pt idx="2314">
                  <c:v>41581.958333333336</c:v>
                </c:pt>
                <c:pt idx="2315">
                  <c:v>41582.083333333336</c:v>
                </c:pt>
                <c:pt idx="2316">
                  <c:v>41582.208333333336</c:v>
                </c:pt>
                <c:pt idx="2317">
                  <c:v>41582.333333333336</c:v>
                </c:pt>
                <c:pt idx="2318">
                  <c:v>41582.458333333336</c:v>
                </c:pt>
                <c:pt idx="2319">
                  <c:v>41582.583333333336</c:v>
                </c:pt>
                <c:pt idx="2320">
                  <c:v>41582.708333333336</c:v>
                </c:pt>
                <c:pt idx="2321">
                  <c:v>41582.833333333336</c:v>
                </c:pt>
                <c:pt idx="2322">
                  <c:v>41582.958333333336</c:v>
                </c:pt>
                <c:pt idx="2323">
                  <c:v>41583.083333333336</c:v>
                </c:pt>
                <c:pt idx="2324">
                  <c:v>41583.208333333336</c:v>
                </c:pt>
                <c:pt idx="2325">
                  <c:v>41583.333333333336</c:v>
                </c:pt>
                <c:pt idx="2326">
                  <c:v>41583.458333333336</c:v>
                </c:pt>
                <c:pt idx="2327">
                  <c:v>41583.583333333336</c:v>
                </c:pt>
                <c:pt idx="2328">
                  <c:v>41583.708333333336</c:v>
                </c:pt>
                <c:pt idx="2329">
                  <c:v>41583.833333333336</c:v>
                </c:pt>
                <c:pt idx="2330">
                  <c:v>41583.958333333336</c:v>
                </c:pt>
                <c:pt idx="2331">
                  <c:v>41584.083333333336</c:v>
                </c:pt>
                <c:pt idx="2332">
                  <c:v>41584.208333333336</c:v>
                </c:pt>
                <c:pt idx="2333">
                  <c:v>41584.333333333336</c:v>
                </c:pt>
                <c:pt idx="2334">
                  <c:v>41584.458333333336</c:v>
                </c:pt>
                <c:pt idx="2335">
                  <c:v>41584.583333333336</c:v>
                </c:pt>
                <c:pt idx="2336">
                  <c:v>41584.708333333336</c:v>
                </c:pt>
                <c:pt idx="2337">
                  <c:v>41584.833333333336</c:v>
                </c:pt>
                <c:pt idx="2338">
                  <c:v>41584.958333333336</c:v>
                </c:pt>
                <c:pt idx="2339">
                  <c:v>41585.083333333336</c:v>
                </c:pt>
                <c:pt idx="2340">
                  <c:v>41585.208333333336</c:v>
                </c:pt>
                <c:pt idx="2341">
                  <c:v>41585.333333333336</c:v>
                </c:pt>
                <c:pt idx="2342">
                  <c:v>41585.458333333336</c:v>
                </c:pt>
                <c:pt idx="2343">
                  <c:v>41585.583333333336</c:v>
                </c:pt>
                <c:pt idx="2344">
                  <c:v>41585.708333333336</c:v>
                </c:pt>
                <c:pt idx="2345">
                  <c:v>41585.833333333336</c:v>
                </c:pt>
                <c:pt idx="2346">
                  <c:v>41585.958333333336</c:v>
                </c:pt>
                <c:pt idx="2347">
                  <c:v>41586.083333333336</c:v>
                </c:pt>
                <c:pt idx="2348">
                  <c:v>41586.208333333336</c:v>
                </c:pt>
                <c:pt idx="2349">
                  <c:v>41586.333333333336</c:v>
                </c:pt>
                <c:pt idx="2350">
                  <c:v>41586.458333333336</c:v>
                </c:pt>
                <c:pt idx="2351">
                  <c:v>41586.583333333336</c:v>
                </c:pt>
                <c:pt idx="2352">
                  <c:v>41586.708333333336</c:v>
                </c:pt>
                <c:pt idx="2353">
                  <c:v>41586.833333333336</c:v>
                </c:pt>
                <c:pt idx="2354">
                  <c:v>41586.958333333336</c:v>
                </c:pt>
                <c:pt idx="2355">
                  <c:v>41587.083333333336</c:v>
                </c:pt>
                <c:pt idx="2356">
                  <c:v>41587.208333333336</c:v>
                </c:pt>
                <c:pt idx="2357">
                  <c:v>41587.333333333336</c:v>
                </c:pt>
                <c:pt idx="2358">
                  <c:v>41587.458333333336</c:v>
                </c:pt>
                <c:pt idx="2359">
                  <c:v>41587.583333333336</c:v>
                </c:pt>
                <c:pt idx="2360">
                  <c:v>41587.708333333336</c:v>
                </c:pt>
                <c:pt idx="2361">
                  <c:v>41587.833333333336</c:v>
                </c:pt>
                <c:pt idx="2362">
                  <c:v>41587.958333333336</c:v>
                </c:pt>
                <c:pt idx="2363">
                  <c:v>41588.083333333336</c:v>
                </c:pt>
                <c:pt idx="2364">
                  <c:v>41588.208333333336</c:v>
                </c:pt>
                <c:pt idx="2365">
                  <c:v>41588.333333333336</c:v>
                </c:pt>
                <c:pt idx="2366">
                  <c:v>41588.458333333336</c:v>
                </c:pt>
                <c:pt idx="2367">
                  <c:v>41588.583333333336</c:v>
                </c:pt>
                <c:pt idx="2368">
                  <c:v>41588.708333333336</c:v>
                </c:pt>
                <c:pt idx="2369">
                  <c:v>41588.833333333336</c:v>
                </c:pt>
                <c:pt idx="2370">
                  <c:v>41588.958333333336</c:v>
                </c:pt>
                <c:pt idx="2371">
                  <c:v>41589.083333333336</c:v>
                </c:pt>
                <c:pt idx="2372">
                  <c:v>41589.208333333336</c:v>
                </c:pt>
                <c:pt idx="2373">
                  <c:v>41589.333333333336</c:v>
                </c:pt>
                <c:pt idx="2374">
                  <c:v>41589.458333333336</c:v>
                </c:pt>
                <c:pt idx="2375">
                  <c:v>41589.583333333336</c:v>
                </c:pt>
                <c:pt idx="2376">
                  <c:v>41589.708333333336</c:v>
                </c:pt>
                <c:pt idx="2377">
                  <c:v>41589.833333333336</c:v>
                </c:pt>
                <c:pt idx="2378">
                  <c:v>41589.958333333336</c:v>
                </c:pt>
                <c:pt idx="2379">
                  <c:v>41590.083333333336</c:v>
                </c:pt>
                <c:pt idx="2380">
                  <c:v>41590.208333333336</c:v>
                </c:pt>
                <c:pt idx="2381">
                  <c:v>41590.333333333336</c:v>
                </c:pt>
                <c:pt idx="2382">
                  <c:v>41590.458333333336</c:v>
                </c:pt>
                <c:pt idx="2383">
                  <c:v>41590.583333333336</c:v>
                </c:pt>
                <c:pt idx="2384">
                  <c:v>41590.708333333336</c:v>
                </c:pt>
                <c:pt idx="2385">
                  <c:v>41590.833333333336</c:v>
                </c:pt>
                <c:pt idx="2386">
                  <c:v>41590.958333333336</c:v>
                </c:pt>
                <c:pt idx="2387">
                  <c:v>41591.083333333336</c:v>
                </c:pt>
                <c:pt idx="2388">
                  <c:v>41591.208333333336</c:v>
                </c:pt>
                <c:pt idx="2389">
                  <c:v>41591.333333333336</c:v>
                </c:pt>
                <c:pt idx="2390">
                  <c:v>41591.458333333336</c:v>
                </c:pt>
                <c:pt idx="2391">
                  <c:v>41591.583333333336</c:v>
                </c:pt>
                <c:pt idx="2392">
                  <c:v>41591.708333333336</c:v>
                </c:pt>
                <c:pt idx="2393">
                  <c:v>41591.833333333336</c:v>
                </c:pt>
                <c:pt idx="2394">
                  <c:v>41591.958333333336</c:v>
                </c:pt>
                <c:pt idx="2395">
                  <c:v>41592.083333333336</c:v>
                </c:pt>
                <c:pt idx="2396">
                  <c:v>41592.208333333336</c:v>
                </c:pt>
                <c:pt idx="2397">
                  <c:v>41592.333333333336</c:v>
                </c:pt>
                <c:pt idx="2398">
                  <c:v>41592.458333333336</c:v>
                </c:pt>
                <c:pt idx="2399">
                  <c:v>41592.583333333336</c:v>
                </c:pt>
                <c:pt idx="2400">
                  <c:v>41592.708333333336</c:v>
                </c:pt>
                <c:pt idx="2401">
                  <c:v>41592.833333333336</c:v>
                </c:pt>
                <c:pt idx="2402">
                  <c:v>41593.083333333336</c:v>
                </c:pt>
                <c:pt idx="2403">
                  <c:v>41593.208333333336</c:v>
                </c:pt>
                <c:pt idx="2404">
                  <c:v>41593.333333333336</c:v>
                </c:pt>
                <c:pt idx="2405">
                  <c:v>41593.458333333336</c:v>
                </c:pt>
                <c:pt idx="2406">
                  <c:v>41593.583333333336</c:v>
                </c:pt>
                <c:pt idx="2407">
                  <c:v>41593.708333333336</c:v>
                </c:pt>
                <c:pt idx="2408">
                  <c:v>41593.833333333336</c:v>
                </c:pt>
                <c:pt idx="2409">
                  <c:v>41593.958333333336</c:v>
                </c:pt>
                <c:pt idx="2410">
                  <c:v>41594.083333333336</c:v>
                </c:pt>
                <c:pt idx="2411">
                  <c:v>41594.208333333336</c:v>
                </c:pt>
                <c:pt idx="2412">
                  <c:v>41594.333333333336</c:v>
                </c:pt>
                <c:pt idx="2413">
                  <c:v>41594.458333333336</c:v>
                </c:pt>
                <c:pt idx="2414">
                  <c:v>41594.583333333336</c:v>
                </c:pt>
                <c:pt idx="2415">
                  <c:v>41594.708333333336</c:v>
                </c:pt>
                <c:pt idx="2416">
                  <c:v>41594.833333333336</c:v>
                </c:pt>
                <c:pt idx="2417">
                  <c:v>41594.958333333336</c:v>
                </c:pt>
                <c:pt idx="2418">
                  <c:v>41595.083333333336</c:v>
                </c:pt>
                <c:pt idx="2419">
                  <c:v>41595.208333333336</c:v>
                </c:pt>
                <c:pt idx="2420">
                  <c:v>41595.333333333336</c:v>
                </c:pt>
                <c:pt idx="2421">
                  <c:v>41595.458333333336</c:v>
                </c:pt>
                <c:pt idx="2422">
                  <c:v>41595.583333333336</c:v>
                </c:pt>
                <c:pt idx="2423">
                  <c:v>41595.708333333336</c:v>
                </c:pt>
                <c:pt idx="2424">
                  <c:v>41595.833333333336</c:v>
                </c:pt>
                <c:pt idx="2425">
                  <c:v>41595.958333333336</c:v>
                </c:pt>
                <c:pt idx="2426">
                  <c:v>41596.083333333336</c:v>
                </c:pt>
                <c:pt idx="2427">
                  <c:v>41596.208333333336</c:v>
                </c:pt>
                <c:pt idx="2428">
                  <c:v>41596.333333333336</c:v>
                </c:pt>
                <c:pt idx="2429">
                  <c:v>41596.458333333336</c:v>
                </c:pt>
                <c:pt idx="2430">
                  <c:v>41596.583333333336</c:v>
                </c:pt>
                <c:pt idx="2431">
                  <c:v>41596.708333333336</c:v>
                </c:pt>
                <c:pt idx="2432">
                  <c:v>41596.833333333336</c:v>
                </c:pt>
                <c:pt idx="2433">
                  <c:v>41596.958333333336</c:v>
                </c:pt>
                <c:pt idx="2434">
                  <c:v>41597.083333333336</c:v>
                </c:pt>
                <c:pt idx="2435">
                  <c:v>41597.208333333336</c:v>
                </c:pt>
                <c:pt idx="2436">
                  <c:v>41597.333333333336</c:v>
                </c:pt>
                <c:pt idx="2437">
                  <c:v>41597.458333333336</c:v>
                </c:pt>
                <c:pt idx="2438">
                  <c:v>41597.583333333336</c:v>
                </c:pt>
                <c:pt idx="2439">
                  <c:v>41597.708333333336</c:v>
                </c:pt>
                <c:pt idx="2440">
                  <c:v>41597.833333333336</c:v>
                </c:pt>
                <c:pt idx="2441">
                  <c:v>41597.958333333336</c:v>
                </c:pt>
                <c:pt idx="2442">
                  <c:v>41598.083333333336</c:v>
                </c:pt>
                <c:pt idx="2443">
                  <c:v>41598.208333333336</c:v>
                </c:pt>
                <c:pt idx="2444">
                  <c:v>41598.333333333336</c:v>
                </c:pt>
                <c:pt idx="2445">
                  <c:v>41598.458333333336</c:v>
                </c:pt>
                <c:pt idx="2446">
                  <c:v>41598.583333333336</c:v>
                </c:pt>
                <c:pt idx="2447">
                  <c:v>41598.708333333336</c:v>
                </c:pt>
                <c:pt idx="2448">
                  <c:v>41598.833333333336</c:v>
                </c:pt>
                <c:pt idx="2449">
                  <c:v>41598.958333333336</c:v>
                </c:pt>
                <c:pt idx="2450">
                  <c:v>41599.083333333336</c:v>
                </c:pt>
                <c:pt idx="2451">
                  <c:v>41599.208333333336</c:v>
                </c:pt>
                <c:pt idx="2452">
                  <c:v>41599.333333333336</c:v>
                </c:pt>
                <c:pt idx="2453">
                  <c:v>41599.458333333336</c:v>
                </c:pt>
                <c:pt idx="2454">
                  <c:v>41599.583333333336</c:v>
                </c:pt>
                <c:pt idx="2455">
                  <c:v>41599.708333333336</c:v>
                </c:pt>
                <c:pt idx="2456">
                  <c:v>41599.833333333336</c:v>
                </c:pt>
                <c:pt idx="2457">
                  <c:v>41599.958333333336</c:v>
                </c:pt>
                <c:pt idx="2458">
                  <c:v>41600.083333333336</c:v>
                </c:pt>
                <c:pt idx="2459">
                  <c:v>41600.208333333336</c:v>
                </c:pt>
                <c:pt idx="2460">
                  <c:v>41600.333333333336</c:v>
                </c:pt>
                <c:pt idx="2461">
                  <c:v>41600.458333333336</c:v>
                </c:pt>
                <c:pt idx="2462">
                  <c:v>41600.583333333336</c:v>
                </c:pt>
                <c:pt idx="2463">
                  <c:v>41600.708333333336</c:v>
                </c:pt>
                <c:pt idx="2464">
                  <c:v>41600.833333333336</c:v>
                </c:pt>
                <c:pt idx="2465">
                  <c:v>41600.958333333336</c:v>
                </c:pt>
                <c:pt idx="2466">
                  <c:v>41601.083333333336</c:v>
                </c:pt>
                <c:pt idx="2467">
                  <c:v>41601.208333333336</c:v>
                </c:pt>
                <c:pt idx="2468">
                  <c:v>41601.333333333336</c:v>
                </c:pt>
                <c:pt idx="2469">
                  <c:v>41601.458333333336</c:v>
                </c:pt>
                <c:pt idx="2470">
                  <c:v>41601.583333333336</c:v>
                </c:pt>
                <c:pt idx="2471">
                  <c:v>41601.708333333336</c:v>
                </c:pt>
                <c:pt idx="2472">
                  <c:v>41601.833333333336</c:v>
                </c:pt>
                <c:pt idx="2473">
                  <c:v>41601.958333333336</c:v>
                </c:pt>
                <c:pt idx="2474">
                  <c:v>41602.083333333336</c:v>
                </c:pt>
                <c:pt idx="2475">
                  <c:v>41602.208333333336</c:v>
                </c:pt>
                <c:pt idx="2476">
                  <c:v>41602.333333333336</c:v>
                </c:pt>
                <c:pt idx="2477">
                  <c:v>41602.458333333336</c:v>
                </c:pt>
                <c:pt idx="2478">
                  <c:v>41602.583333333336</c:v>
                </c:pt>
                <c:pt idx="2479">
                  <c:v>41602.708333333336</c:v>
                </c:pt>
                <c:pt idx="2480">
                  <c:v>41602.833333333336</c:v>
                </c:pt>
                <c:pt idx="2481">
                  <c:v>41602.958333333336</c:v>
                </c:pt>
                <c:pt idx="2482">
                  <c:v>41603.083333333336</c:v>
                </c:pt>
                <c:pt idx="2483">
                  <c:v>41603.208333333336</c:v>
                </c:pt>
                <c:pt idx="2484">
                  <c:v>41603.333333333336</c:v>
                </c:pt>
                <c:pt idx="2485">
                  <c:v>41603.458333333336</c:v>
                </c:pt>
                <c:pt idx="2486">
                  <c:v>41603.583333333336</c:v>
                </c:pt>
                <c:pt idx="2487">
                  <c:v>41603.708333333336</c:v>
                </c:pt>
                <c:pt idx="2488">
                  <c:v>41603.833333333336</c:v>
                </c:pt>
                <c:pt idx="2489">
                  <c:v>41603.958333333336</c:v>
                </c:pt>
                <c:pt idx="2490">
                  <c:v>41604.083333333336</c:v>
                </c:pt>
                <c:pt idx="2491">
                  <c:v>41604.208333333336</c:v>
                </c:pt>
                <c:pt idx="2492">
                  <c:v>41604.333333333336</c:v>
                </c:pt>
                <c:pt idx="2493">
                  <c:v>41604.458333333336</c:v>
                </c:pt>
                <c:pt idx="2494">
                  <c:v>41604.583333333336</c:v>
                </c:pt>
                <c:pt idx="2495">
                  <c:v>41604.708333333336</c:v>
                </c:pt>
                <c:pt idx="2496">
                  <c:v>41604.833333333336</c:v>
                </c:pt>
                <c:pt idx="2497">
                  <c:v>41604.958333333336</c:v>
                </c:pt>
                <c:pt idx="2498">
                  <c:v>41605.083333333336</c:v>
                </c:pt>
                <c:pt idx="2499">
                  <c:v>41605.208333333336</c:v>
                </c:pt>
                <c:pt idx="2500">
                  <c:v>41605.333333333336</c:v>
                </c:pt>
                <c:pt idx="2501">
                  <c:v>41605.458333333336</c:v>
                </c:pt>
                <c:pt idx="2502">
                  <c:v>41605.583333333336</c:v>
                </c:pt>
                <c:pt idx="2503">
                  <c:v>41605.708333333336</c:v>
                </c:pt>
                <c:pt idx="2504">
                  <c:v>41605.833333333336</c:v>
                </c:pt>
                <c:pt idx="2505">
                  <c:v>41605.958333333336</c:v>
                </c:pt>
                <c:pt idx="2506">
                  <c:v>41606.083333333336</c:v>
                </c:pt>
                <c:pt idx="2507">
                  <c:v>41606.208333333336</c:v>
                </c:pt>
                <c:pt idx="2508">
                  <c:v>41606.333333333336</c:v>
                </c:pt>
                <c:pt idx="2509">
                  <c:v>41606.458333333336</c:v>
                </c:pt>
                <c:pt idx="2510">
                  <c:v>41606.583333333336</c:v>
                </c:pt>
                <c:pt idx="2511">
                  <c:v>41606.708333333336</c:v>
                </c:pt>
                <c:pt idx="2512">
                  <c:v>41606.833333333336</c:v>
                </c:pt>
                <c:pt idx="2513">
                  <c:v>41606.958333333336</c:v>
                </c:pt>
                <c:pt idx="2514">
                  <c:v>41607.083333333336</c:v>
                </c:pt>
                <c:pt idx="2515">
                  <c:v>41607.208333333336</c:v>
                </c:pt>
                <c:pt idx="2516">
                  <c:v>41607.333333333336</c:v>
                </c:pt>
                <c:pt idx="2517">
                  <c:v>41607.458333333336</c:v>
                </c:pt>
                <c:pt idx="2518">
                  <c:v>41607.583333333336</c:v>
                </c:pt>
                <c:pt idx="2519">
                  <c:v>41607.708333333336</c:v>
                </c:pt>
                <c:pt idx="2520">
                  <c:v>41607.833333333336</c:v>
                </c:pt>
                <c:pt idx="2521">
                  <c:v>41607.958333333336</c:v>
                </c:pt>
                <c:pt idx="2522">
                  <c:v>41608.083333333336</c:v>
                </c:pt>
                <c:pt idx="2523">
                  <c:v>41608.208333333336</c:v>
                </c:pt>
                <c:pt idx="2524">
                  <c:v>41608.333333333336</c:v>
                </c:pt>
                <c:pt idx="2525">
                  <c:v>41608.458333333336</c:v>
                </c:pt>
                <c:pt idx="2526">
                  <c:v>41608.583333333336</c:v>
                </c:pt>
                <c:pt idx="2527">
                  <c:v>41608.708333333336</c:v>
                </c:pt>
                <c:pt idx="2528">
                  <c:v>41608.833333333336</c:v>
                </c:pt>
                <c:pt idx="2529">
                  <c:v>41608.958333333336</c:v>
                </c:pt>
                <c:pt idx="2530">
                  <c:v>41609.083333333336</c:v>
                </c:pt>
                <c:pt idx="2531">
                  <c:v>41609.208333333336</c:v>
                </c:pt>
                <c:pt idx="2532">
                  <c:v>41609.333333333336</c:v>
                </c:pt>
                <c:pt idx="2533">
                  <c:v>41609.458333333336</c:v>
                </c:pt>
                <c:pt idx="2534">
                  <c:v>41609.583333333336</c:v>
                </c:pt>
                <c:pt idx="2535">
                  <c:v>41609.708333333336</c:v>
                </c:pt>
                <c:pt idx="2536">
                  <c:v>41609.833333333336</c:v>
                </c:pt>
                <c:pt idx="2537">
                  <c:v>41609.958333333336</c:v>
                </c:pt>
                <c:pt idx="2538">
                  <c:v>41610.083333333336</c:v>
                </c:pt>
                <c:pt idx="2539">
                  <c:v>41610.208333333336</c:v>
                </c:pt>
                <c:pt idx="2540">
                  <c:v>41610.333333333336</c:v>
                </c:pt>
                <c:pt idx="2541">
                  <c:v>41610.458333333336</c:v>
                </c:pt>
                <c:pt idx="2542">
                  <c:v>41610.583333333336</c:v>
                </c:pt>
                <c:pt idx="2543">
                  <c:v>41610.708333333336</c:v>
                </c:pt>
                <c:pt idx="2544">
                  <c:v>41610.833333333336</c:v>
                </c:pt>
                <c:pt idx="2545">
                  <c:v>41610.958333333336</c:v>
                </c:pt>
                <c:pt idx="2546">
                  <c:v>41611.083333333336</c:v>
                </c:pt>
                <c:pt idx="2547">
                  <c:v>41611.208333333336</c:v>
                </c:pt>
                <c:pt idx="2548">
                  <c:v>41611.333333333336</c:v>
                </c:pt>
                <c:pt idx="2549">
                  <c:v>41611.458333333336</c:v>
                </c:pt>
                <c:pt idx="2550">
                  <c:v>41611.583333333336</c:v>
                </c:pt>
                <c:pt idx="2551">
                  <c:v>41611.708333333336</c:v>
                </c:pt>
                <c:pt idx="2552">
                  <c:v>41611.833333333336</c:v>
                </c:pt>
                <c:pt idx="2553">
                  <c:v>41611.958333333336</c:v>
                </c:pt>
                <c:pt idx="2554">
                  <c:v>41612.083333333336</c:v>
                </c:pt>
                <c:pt idx="2555">
                  <c:v>41612.208333333336</c:v>
                </c:pt>
                <c:pt idx="2556">
                  <c:v>41612.333333333336</c:v>
                </c:pt>
                <c:pt idx="2557">
                  <c:v>41612.458333333336</c:v>
                </c:pt>
                <c:pt idx="2558">
                  <c:v>41612.583333333336</c:v>
                </c:pt>
                <c:pt idx="2559">
                  <c:v>41612.708333333336</c:v>
                </c:pt>
                <c:pt idx="2560">
                  <c:v>41612.833333333336</c:v>
                </c:pt>
                <c:pt idx="2561">
                  <c:v>41612.958333333336</c:v>
                </c:pt>
                <c:pt idx="2562">
                  <c:v>41613.083333333336</c:v>
                </c:pt>
                <c:pt idx="2563">
                  <c:v>41613.208333333336</c:v>
                </c:pt>
                <c:pt idx="2564">
                  <c:v>41613.333333333336</c:v>
                </c:pt>
                <c:pt idx="2565">
                  <c:v>41613.458333333336</c:v>
                </c:pt>
                <c:pt idx="2566">
                  <c:v>41613.583333333336</c:v>
                </c:pt>
                <c:pt idx="2567">
                  <c:v>41613.708333333336</c:v>
                </c:pt>
                <c:pt idx="2568">
                  <c:v>41613.833333333336</c:v>
                </c:pt>
                <c:pt idx="2569">
                  <c:v>41613.958333333336</c:v>
                </c:pt>
                <c:pt idx="2570">
                  <c:v>41614.083333333336</c:v>
                </c:pt>
                <c:pt idx="2571">
                  <c:v>41614.208333333336</c:v>
                </c:pt>
                <c:pt idx="2572">
                  <c:v>41614.333333333336</c:v>
                </c:pt>
                <c:pt idx="2573">
                  <c:v>41614.458333333336</c:v>
                </c:pt>
                <c:pt idx="2574">
                  <c:v>41614.583333333336</c:v>
                </c:pt>
                <c:pt idx="2575">
                  <c:v>41614.708333333336</c:v>
                </c:pt>
                <c:pt idx="2576">
                  <c:v>41614.833333333336</c:v>
                </c:pt>
                <c:pt idx="2577">
                  <c:v>41614.958333333336</c:v>
                </c:pt>
                <c:pt idx="2578">
                  <c:v>41615.083333333336</c:v>
                </c:pt>
                <c:pt idx="2579">
                  <c:v>41615.208333333336</c:v>
                </c:pt>
                <c:pt idx="2580">
                  <c:v>41615.333333333336</c:v>
                </c:pt>
                <c:pt idx="2581">
                  <c:v>41615.458333333336</c:v>
                </c:pt>
                <c:pt idx="2582">
                  <c:v>41615.583333333336</c:v>
                </c:pt>
                <c:pt idx="2583">
                  <c:v>41615.708333333336</c:v>
                </c:pt>
                <c:pt idx="2584">
                  <c:v>41615.833333333336</c:v>
                </c:pt>
                <c:pt idx="2585">
                  <c:v>41615.958333333336</c:v>
                </c:pt>
                <c:pt idx="2586">
                  <c:v>41616.083333333336</c:v>
                </c:pt>
                <c:pt idx="2587">
                  <c:v>41616.208333333336</c:v>
                </c:pt>
                <c:pt idx="2588">
                  <c:v>41616.333333333336</c:v>
                </c:pt>
                <c:pt idx="2589">
                  <c:v>41616.458333333336</c:v>
                </c:pt>
                <c:pt idx="2590">
                  <c:v>41616.583333333336</c:v>
                </c:pt>
                <c:pt idx="2591">
                  <c:v>41616.708333333336</c:v>
                </c:pt>
                <c:pt idx="2592">
                  <c:v>41616.833333333336</c:v>
                </c:pt>
                <c:pt idx="2593">
                  <c:v>41616.958333333336</c:v>
                </c:pt>
                <c:pt idx="2594">
                  <c:v>41617.083333333336</c:v>
                </c:pt>
                <c:pt idx="2595">
                  <c:v>41617.208333333336</c:v>
                </c:pt>
                <c:pt idx="2596">
                  <c:v>41617.333333333336</c:v>
                </c:pt>
                <c:pt idx="2597">
                  <c:v>41617.458333333336</c:v>
                </c:pt>
                <c:pt idx="2598">
                  <c:v>41617.583333333336</c:v>
                </c:pt>
                <c:pt idx="2599">
                  <c:v>41617.708333333336</c:v>
                </c:pt>
                <c:pt idx="2600">
                  <c:v>41617.833333333336</c:v>
                </c:pt>
                <c:pt idx="2601">
                  <c:v>41617.958333333336</c:v>
                </c:pt>
                <c:pt idx="2602">
                  <c:v>41618.083333333336</c:v>
                </c:pt>
                <c:pt idx="2603">
                  <c:v>41618.208333333336</c:v>
                </c:pt>
                <c:pt idx="2604">
                  <c:v>41618.333333333336</c:v>
                </c:pt>
                <c:pt idx="2605">
                  <c:v>41618.458333333336</c:v>
                </c:pt>
                <c:pt idx="2606">
                  <c:v>41618.583333333336</c:v>
                </c:pt>
                <c:pt idx="2607">
                  <c:v>41618.708333333336</c:v>
                </c:pt>
                <c:pt idx="2608">
                  <c:v>41618.833333333336</c:v>
                </c:pt>
                <c:pt idx="2609">
                  <c:v>41618.958333333336</c:v>
                </c:pt>
                <c:pt idx="2610">
                  <c:v>41619.083333333336</c:v>
                </c:pt>
                <c:pt idx="2611">
                  <c:v>41619.208333333336</c:v>
                </c:pt>
                <c:pt idx="2612">
                  <c:v>41619.333333333336</c:v>
                </c:pt>
                <c:pt idx="2613">
                  <c:v>41619.458333333336</c:v>
                </c:pt>
                <c:pt idx="2614">
                  <c:v>41619.583333333336</c:v>
                </c:pt>
                <c:pt idx="2615">
                  <c:v>41619.708333333336</c:v>
                </c:pt>
                <c:pt idx="2616">
                  <c:v>41619.833333333336</c:v>
                </c:pt>
                <c:pt idx="2617">
                  <c:v>41619.958333333336</c:v>
                </c:pt>
                <c:pt idx="2618">
                  <c:v>41620.083333333336</c:v>
                </c:pt>
                <c:pt idx="2619">
                  <c:v>41620.208333333336</c:v>
                </c:pt>
                <c:pt idx="2620">
                  <c:v>41620.333333333336</c:v>
                </c:pt>
                <c:pt idx="2621">
                  <c:v>41620.458333333336</c:v>
                </c:pt>
                <c:pt idx="2622">
                  <c:v>41620.583333333336</c:v>
                </c:pt>
                <c:pt idx="2623">
                  <c:v>41620.708333333336</c:v>
                </c:pt>
                <c:pt idx="2624">
                  <c:v>41620.833333333336</c:v>
                </c:pt>
                <c:pt idx="2625">
                  <c:v>41620.958333333336</c:v>
                </c:pt>
                <c:pt idx="2626">
                  <c:v>41621.083333333336</c:v>
                </c:pt>
                <c:pt idx="2627">
                  <c:v>41621.208333333336</c:v>
                </c:pt>
                <c:pt idx="2628">
                  <c:v>41621.333333333336</c:v>
                </c:pt>
                <c:pt idx="2629">
                  <c:v>41621.458333333336</c:v>
                </c:pt>
                <c:pt idx="2630">
                  <c:v>41621.583333333336</c:v>
                </c:pt>
                <c:pt idx="2631">
                  <c:v>41621.708333333336</c:v>
                </c:pt>
                <c:pt idx="2632">
                  <c:v>41621.833333333336</c:v>
                </c:pt>
                <c:pt idx="2633">
                  <c:v>41621.958333333336</c:v>
                </c:pt>
                <c:pt idx="2634">
                  <c:v>41622.083333333336</c:v>
                </c:pt>
                <c:pt idx="2635">
                  <c:v>41622.208333333336</c:v>
                </c:pt>
                <c:pt idx="2636">
                  <c:v>41622.333333333336</c:v>
                </c:pt>
                <c:pt idx="2637">
                  <c:v>41622.458333333336</c:v>
                </c:pt>
                <c:pt idx="2638">
                  <c:v>41622.583333333336</c:v>
                </c:pt>
                <c:pt idx="2639">
                  <c:v>41622.708333333336</c:v>
                </c:pt>
                <c:pt idx="2640">
                  <c:v>41622.833333333336</c:v>
                </c:pt>
                <c:pt idx="2641">
                  <c:v>41622.958333333336</c:v>
                </c:pt>
                <c:pt idx="2642">
                  <c:v>41623.083333333336</c:v>
                </c:pt>
                <c:pt idx="2643">
                  <c:v>41623.208333333336</c:v>
                </c:pt>
                <c:pt idx="2644">
                  <c:v>41623.333333333336</c:v>
                </c:pt>
                <c:pt idx="2645">
                  <c:v>41623.458333333336</c:v>
                </c:pt>
                <c:pt idx="2646">
                  <c:v>41623.583333333336</c:v>
                </c:pt>
                <c:pt idx="2647">
                  <c:v>41623.708333333336</c:v>
                </c:pt>
                <c:pt idx="2648">
                  <c:v>41623.833333333336</c:v>
                </c:pt>
                <c:pt idx="2649">
                  <c:v>41623.958333333336</c:v>
                </c:pt>
                <c:pt idx="2650">
                  <c:v>41624.083333333336</c:v>
                </c:pt>
                <c:pt idx="2651">
                  <c:v>41624.208333333336</c:v>
                </c:pt>
                <c:pt idx="2652">
                  <c:v>41624.333333333336</c:v>
                </c:pt>
                <c:pt idx="2653">
                  <c:v>41624.458333333336</c:v>
                </c:pt>
                <c:pt idx="2654">
                  <c:v>41624.583333333336</c:v>
                </c:pt>
                <c:pt idx="2655">
                  <c:v>41624.708333333336</c:v>
                </c:pt>
                <c:pt idx="2656">
                  <c:v>41624.833333333336</c:v>
                </c:pt>
                <c:pt idx="2657">
                  <c:v>41624.958333333336</c:v>
                </c:pt>
                <c:pt idx="2658">
                  <c:v>41625.083333333336</c:v>
                </c:pt>
                <c:pt idx="2659">
                  <c:v>41625.208333333336</c:v>
                </c:pt>
                <c:pt idx="2660">
                  <c:v>41625.333333333336</c:v>
                </c:pt>
                <c:pt idx="2661">
                  <c:v>41625.458333333336</c:v>
                </c:pt>
                <c:pt idx="2662">
                  <c:v>41625.583333333336</c:v>
                </c:pt>
                <c:pt idx="2663">
                  <c:v>41625.708333333336</c:v>
                </c:pt>
                <c:pt idx="2664">
                  <c:v>41625.833333333336</c:v>
                </c:pt>
                <c:pt idx="2665">
                  <c:v>41625.958333333336</c:v>
                </c:pt>
                <c:pt idx="2666">
                  <c:v>41626.083333333336</c:v>
                </c:pt>
                <c:pt idx="2667">
                  <c:v>41626.208333333336</c:v>
                </c:pt>
                <c:pt idx="2668">
                  <c:v>41626.333333333336</c:v>
                </c:pt>
                <c:pt idx="2669">
                  <c:v>41626.458333333336</c:v>
                </c:pt>
                <c:pt idx="2670">
                  <c:v>41626.583333333336</c:v>
                </c:pt>
                <c:pt idx="2671">
                  <c:v>41626.708333333336</c:v>
                </c:pt>
                <c:pt idx="2672">
                  <c:v>41626.833333333336</c:v>
                </c:pt>
                <c:pt idx="2673">
                  <c:v>41626.958333333336</c:v>
                </c:pt>
                <c:pt idx="2674">
                  <c:v>41627.083333333336</c:v>
                </c:pt>
                <c:pt idx="2675">
                  <c:v>41627.208333333336</c:v>
                </c:pt>
                <c:pt idx="2676">
                  <c:v>41627.333333333336</c:v>
                </c:pt>
                <c:pt idx="2677">
                  <c:v>41627.458333333336</c:v>
                </c:pt>
                <c:pt idx="2678">
                  <c:v>41627.583333333336</c:v>
                </c:pt>
                <c:pt idx="2679">
                  <c:v>41627.708333333336</c:v>
                </c:pt>
                <c:pt idx="2680">
                  <c:v>41627.833333333336</c:v>
                </c:pt>
                <c:pt idx="2681">
                  <c:v>41627.958333333336</c:v>
                </c:pt>
                <c:pt idx="2682">
                  <c:v>41628.083333333336</c:v>
                </c:pt>
                <c:pt idx="2683">
                  <c:v>41628.208333333336</c:v>
                </c:pt>
                <c:pt idx="2684">
                  <c:v>41628.333333333336</c:v>
                </c:pt>
                <c:pt idx="2685">
                  <c:v>41628.458333333336</c:v>
                </c:pt>
                <c:pt idx="2686">
                  <c:v>41628.583333333336</c:v>
                </c:pt>
                <c:pt idx="2687">
                  <c:v>41628.708333333336</c:v>
                </c:pt>
                <c:pt idx="2688">
                  <c:v>41628.833333333336</c:v>
                </c:pt>
                <c:pt idx="2689">
                  <c:v>41628.958333333336</c:v>
                </c:pt>
                <c:pt idx="2690">
                  <c:v>41629.083333333336</c:v>
                </c:pt>
                <c:pt idx="2691">
                  <c:v>41629.208333333336</c:v>
                </c:pt>
                <c:pt idx="2692">
                  <c:v>41629.333333333336</c:v>
                </c:pt>
                <c:pt idx="2693">
                  <c:v>41629.458333333336</c:v>
                </c:pt>
                <c:pt idx="2694">
                  <c:v>41629.583333333336</c:v>
                </c:pt>
                <c:pt idx="2695">
                  <c:v>41629.708333333336</c:v>
                </c:pt>
                <c:pt idx="2696">
                  <c:v>41629.833333333336</c:v>
                </c:pt>
                <c:pt idx="2697">
                  <c:v>41629.958333333336</c:v>
                </c:pt>
                <c:pt idx="2698">
                  <c:v>41630.083333333336</c:v>
                </c:pt>
                <c:pt idx="2699">
                  <c:v>41630.208333333336</c:v>
                </c:pt>
                <c:pt idx="2700">
                  <c:v>41630.333333333336</c:v>
                </c:pt>
                <c:pt idx="2701">
                  <c:v>41630.458333333336</c:v>
                </c:pt>
                <c:pt idx="2702">
                  <c:v>41630.583333333336</c:v>
                </c:pt>
                <c:pt idx="2703">
                  <c:v>41630.708333333336</c:v>
                </c:pt>
                <c:pt idx="2704">
                  <c:v>41630.833333333336</c:v>
                </c:pt>
                <c:pt idx="2705">
                  <c:v>41630.958333333336</c:v>
                </c:pt>
                <c:pt idx="2706">
                  <c:v>41631.083333333336</c:v>
                </c:pt>
                <c:pt idx="2707">
                  <c:v>41631.333333333336</c:v>
                </c:pt>
                <c:pt idx="2708">
                  <c:v>41631.458333333336</c:v>
                </c:pt>
                <c:pt idx="2709">
                  <c:v>41631.583333333336</c:v>
                </c:pt>
                <c:pt idx="2710">
                  <c:v>41631.708333333336</c:v>
                </c:pt>
                <c:pt idx="2711">
                  <c:v>41631.958333333336</c:v>
                </c:pt>
                <c:pt idx="2712">
                  <c:v>41632.083333333336</c:v>
                </c:pt>
                <c:pt idx="2713">
                  <c:v>41632.208333333336</c:v>
                </c:pt>
                <c:pt idx="2714">
                  <c:v>41632.333333333336</c:v>
                </c:pt>
                <c:pt idx="2715">
                  <c:v>41632.458333333336</c:v>
                </c:pt>
                <c:pt idx="2716">
                  <c:v>41632.583333333336</c:v>
                </c:pt>
                <c:pt idx="2717">
                  <c:v>41632.708333333336</c:v>
                </c:pt>
                <c:pt idx="2718">
                  <c:v>41632.833333333336</c:v>
                </c:pt>
                <c:pt idx="2719">
                  <c:v>41632.958333333336</c:v>
                </c:pt>
                <c:pt idx="2720">
                  <c:v>41633.083333333336</c:v>
                </c:pt>
                <c:pt idx="2721">
                  <c:v>41633.208333333336</c:v>
                </c:pt>
                <c:pt idx="2722">
                  <c:v>41633.333333333336</c:v>
                </c:pt>
                <c:pt idx="2723">
                  <c:v>41633.458333333336</c:v>
                </c:pt>
                <c:pt idx="2724">
                  <c:v>41633.583333333336</c:v>
                </c:pt>
                <c:pt idx="2725">
                  <c:v>41633.708333333336</c:v>
                </c:pt>
                <c:pt idx="2726">
                  <c:v>41633.833333333336</c:v>
                </c:pt>
                <c:pt idx="2727">
                  <c:v>41633.958333333336</c:v>
                </c:pt>
                <c:pt idx="2728">
                  <c:v>41634.083333333336</c:v>
                </c:pt>
                <c:pt idx="2729">
                  <c:v>41634.208333333336</c:v>
                </c:pt>
                <c:pt idx="2730">
                  <c:v>41634.458333333336</c:v>
                </c:pt>
                <c:pt idx="2731">
                  <c:v>41634.583333333336</c:v>
                </c:pt>
                <c:pt idx="2732">
                  <c:v>41634.708333333336</c:v>
                </c:pt>
                <c:pt idx="2733">
                  <c:v>41635.333333333336</c:v>
                </c:pt>
                <c:pt idx="2734">
                  <c:v>41635.458333333336</c:v>
                </c:pt>
                <c:pt idx="2735">
                  <c:v>41635.583333333336</c:v>
                </c:pt>
                <c:pt idx="2736">
                  <c:v>41635.708333333336</c:v>
                </c:pt>
                <c:pt idx="2737">
                  <c:v>41635.833333333336</c:v>
                </c:pt>
                <c:pt idx="2738">
                  <c:v>41635.958333333336</c:v>
                </c:pt>
                <c:pt idx="2739">
                  <c:v>41636.083333333336</c:v>
                </c:pt>
                <c:pt idx="2740">
                  <c:v>41636.208333333336</c:v>
                </c:pt>
                <c:pt idx="2741">
                  <c:v>41636.333333333336</c:v>
                </c:pt>
                <c:pt idx="2742">
                  <c:v>41636.458333333336</c:v>
                </c:pt>
                <c:pt idx="2743">
                  <c:v>41636.583333333336</c:v>
                </c:pt>
                <c:pt idx="2744">
                  <c:v>41636.708333333336</c:v>
                </c:pt>
                <c:pt idx="2745">
                  <c:v>41636.833333333336</c:v>
                </c:pt>
                <c:pt idx="2746">
                  <c:v>41637.333333333336</c:v>
                </c:pt>
                <c:pt idx="2747">
                  <c:v>41637.458333333336</c:v>
                </c:pt>
                <c:pt idx="2748">
                  <c:v>41637.583333333336</c:v>
                </c:pt>
                <c:pt idx="2749">
                  <c:v>41637.708333333336</c:v>
                </c:pt>
                <c:pt idx="2750">
                  <c:v>41637.833333333336</c:v>
                </c:pt>
                <c:pt idx="2751">
                  <c:v>41637.958333333336</c:v>
                </c:pt>
                <c:pt idx="2752">
                  <c:v>41638.083333333336</c:v>
                </c:pt>
                <c:pt idx="2753">
                  <c:v>41638.208333333336</c:v>
                </c:pt>
                <c:pt idx="2754">
                  <c:v>41638.333333333336</c:v>
                </c:pt>
                <c:pt idx="2755">
                  <c:v>41638.458333333336</c:v>
                </c:pt>
                <c:pt idx="2756">
                  <c:v>41638.583333333336</c:v>
                </c:pt>
                <c:pt idx="2757">
                  <c:v>41638.708333333336</c:v>
                </c:pt>
                <c:pt idx="2758">
                  <c:v>41638.833333333336</c:v>
                </c:pt>
                <c:pt idx="2759">
                  <c:v>41638.958333333336</c:v>
                </c:pt>
                <c:pt idx="2760">
                  <c:v>41639.083333333336</c:v>
                </c:pt>
                <c:pt idx="2761">
                  <c:v>41639.208333333336</c:v>
                </c:pt>
                <c:pt idx="2762">
                  <c:v>41639.333333333336</c:v>
                </c:pt>
                <c:pt idx="2763">
                  <c:v>41639.458333333336</c:v>
                </c:pt>
                <c:pt idx="2764">
                  <c:v>41639.583333333336</c:v>
                </c:pt>
                <c:pt idx="2765">
                  <c:v>41639.708333333336</c:v>
                </c:pt>
                <c:pt idx="2766">
                  <c:v>41639.833333333336</c:v>
                </c:pt>
                <c:pt idx="2767">
                  <c:v>41639.958333333336</c:v>
                </c:pt>
                <c:pt idx="2768">
                  <c:v>41640.083333333336</c:v>
                </c:pt>
                <c:pt idx="2769">
                  <c:v>41640.208333333336</c:v>
                </c:pt>
                <c:pt idx="2770">
                  <c:v>41640.333333333336</c:v>
                </c:pt>
                <c:pt idx="2771">
                  <c:v>41640.458333333336</c:v>
                </c:pt>
                <c:pt idx="2772">
                  <c:v>41640.583333333336</c:v>
                </c:pt>
                <c:pt idx="2773">
                  <c:v>41640.708333333336</c:v>
                </c:pt>
                <c:pt idx="2774">
                  <c:v>41640.833333333336</c:v>
                </c:pt>
                <c:pt idx="2775">
                  <c:v>41640.958333333336</c:v>
                </c:pt>
                <c:pt idx="2776">
                  <c:v>41641.083333333336</c:v>
                </c:pt>
                <c:pt idx="2777">
                  <c:v>41641.208333333336</c:v>
                </c:pt>
                <c:pt idx="2778">
                  <c:v>41641.583333333336</c:v>
                </c:pt>
                <c:pt idx="2779">
                  <c:v>41641.708333333336</c:v>
                </c:pt>
                <c:pt idx="2780">
                  <c:v>41641.833333333336</c:v>
                </c:pt>
                <c:pt idx="2781">
                  <c:v>41641.958333333336</c:v>
                </c:pt>
                <c:pt idx="2782">
                  <c:v>41642.083333333336</c:v>
                </c:pt>
                <c:pt idx="2783">
                  <c:v>41642.333333333336</c:v>
                </c:pt>
                <c:pt idx="2784">
                  <c:v>41642.458333333336</c:v>
                </c:pt>
                <c:pt idx="2785">
                  <c:v>41642.583333333336</c:v>
                </c:pt>
                <c:pt idx="2786">
                  <c:v>41642.708333333336</c:v>
                </c:pt>
                <c:pt idx="2787">
                  <c:v>41642.833333333336</c:v>
                </c:pt>
                <c:pt idx="2788">
                  <c:v>41642.958333333336</c:v>
                </c:pt>
                <c:pt idx="2789">
                  <c:v>41643.083333333336</c:v>
                </c:pt>
                <c:pt idx="2790">
                  <c:v>41643.208333333336</c:v>
                </c:pt>
                <c:pt idx="2791">
                  <c:v>41643.333333333336</c:v>
                </c:pt>
                <c:pt idx="2792">
                  <c:v>41643.458333333336</c:v>
                </c:pt>
                <c:pt idx="2793">
                  <c:v>41643.583333333336</c:v>
                </c:pt>
                <c:pt idx="2794">
                  <c:v>41643.708333333336</c:v>
                </c:pt>
                <c:pt idx="2795">
                  <c:v>41643.833333333336</c:v>
                </c:pt>
                <c:pt idx="2796">
                  <c:v>41643.958333333336</c:v>
                </c:pt>
                <c:pt idx="2797">
                  <c:v>41644.083333333336</c:v>
                </c:pt>
                <c:pt idx="2798">
                  <c:v>41644.208333333336</c:v>
                </c:pt>
                <c:pt idx="2799">
                  <c:v>41644.333333333336</c:v>
                </c:pt>
                <c:pt idx="2800">
                  <c:v>41644.458333333336</c:v>
                </c:pt>
                <c:pt idx="2801">
                  <c:v>41644.583333333336</c:v>
                </c:pt>
                <c:pt idx="2802">
                  <c:v>41644.708333333336</c:v>
                </c:pt>
                <c:pt idx="2803">
                  <c:v>41644.958333333336</c:v>
                </c:pt>
                <c:pt idx="2804">
                  <c:v>41645.083333333336</c:v>
                </c:pt>
                <c:pt idx="2805">
                  <c:v>41645.208333333336</c:v>
                </c:pt>
                <c:pt idx="2806">
                  <c:v>41645.333333333336</c:v>
                </c:pt>
                <c:pt idx="2807">
                  <c:v>41645.458333333336</c:v>
                </c:pt>
                <c:pt idx="2808">
                  <c:v>41645.583333333336</c:v>
                </c:pt>
                <c:pt idx="2809">
                  <c:v>41645.708333333336</c:v>
                </c:pt>
                <c:pt idx="2810">
                  <c:v>41645.833333333336</c:v>
                </c:pt>
                <c:pt idx="2811">
                  <c:v>41645.958333333336</c:v>
                </c:pt>
                <c:pt idx="2812">
                  <c:v>41646.083333333336</c:v>
                </c:pt>
                <c:pt idx="2813">
                  <c:v>41646.208333333336</c:v>
                </c:pt>
                <c:pt idx="2814">
                  <c:v>41646.333333333336</c:v>
                </c:pt>
                <c:pt idx="2815">
                  <c:v>41646.458333333336</c:v>
                </c:pt>
                <c:pt idx="2816">
                  <c:v>41646.583333333336</c:v>
                </c:pt>
                <c:pt idx="2817">
                  <c:v>41646.708333333336</c:v>
                </c:pt>
                <c:pt idx="2818">
                  <c:v>41646.833333333336</c:v>
                </c:pt>
                <c:pt idx="2819">
                  <c:v>41646.958333333336</c:v>
                </c:pt>
                <c:pt idx="2820">
                  <c:v>41647.083333333336</c:v>
                </c:pt>
                <c:pt idx="2821">
                  <c:v>41649.083333333336</c:v>
                </c:pt>
                <c:pt idx="2822">
                  <c:v>41649.208333333336</c:v>
                </c:pt>
                <c:pt idx="2823">
                  <c:v>41649.333333333336</c:v>
                </c:pt>
                <c:pt idx="2824">
                  <c:v>41649.458333333336</c:v>
                </c:pt>
                <c:pt idx="2825">
                  <c:v>41649.583333333336</c:v>
                </c:pt>
                <c:pt idx="2826">
                  <c:v>41649.708333333336</c:v>
                </c:pt>
                <c:pt idx="2827">
                  <c:v>41649.958333333336</c:v>
                </c:pt>
                <c:pt idx="2828">
                  <c:v>41650.083333333336</c:v>
                </c:pt>
                <c:pt idx="2829">
                  <c:v>41650.333333333336</c:v>
                </c:pt>
                <c:pt idx="2830">
                  <c:v>41650.458333333336</c:v>
                </c:pt>
                <c:pt idx="2831">
                  <c:v>41650.583333333336</c:v>
                </c:pt>
                <c:pt idx="2832">
                  <c:v>41650.708333333336</c:v>
                </c:pt>
                <c:pt idx="2833">
                  <c:v>41650.958333333336</c:v>
                </c:pt>
                <c:pt idx="2834">
                  <c:v>41651.083333333336</c:v>
                </c:pt>
                <c:pt idx="2835">
                  <c:v>41651.208333333336</c:v>
                </c:pt>
                <c:pt idx="2836">
                  <c:v>41651.333333333336</c:v>
                </c:pt>
                <c:pt idx="2837">
                  <c:v>41651.458333333336</c:v>
                </c:pt>
                <c:pt idx="2838">
                  <c:v>41651.583333333336</c:v>
                </c:pt>
                <c:pt idx="2839">
                  <c:v>41651.833333333336</c:v>
                </c:pt>
                <c:pt idx="2840">
                  <c:v>41651.958333333336</c:v>
                </c:pt>
                <c:pt idx="2841">
                  <c:v>41652.083333333336</c:v>
                </c:pt>
                <c:pt idx="2842">
                  <c:v>41652.208333333336</c:v>
                </c:pt>
                <c:pt idx="2843">
                  <c:v>41652.333333333336</c:v>
                </c:pt>
                <c:pt idx="2844">
                  <c:v>41652.458333333336</c:v>
                </c:pt>
                <c:pt idx="2845">
                  <c:v>41652.583333333336</c:v>
                </c:pt>
                <c:pt idx="2846">
                  <c:v>41652.708333333336</c:v>
                </c:pt>
                <c:pt idx="2847">
                  <c:v>41652.958333333336</c:v>
                </c:pt>
                <c:pt idx="2848">
                  <c:v>41653.083333333336</c:v>
                </c:pt>
                <c:pt idx="2849">
                  <c:v>41653.208333333336</c:v>
                </c:pt>
                <c:pt idx="2850">
                  <c:v>41653.333333333336</c:v>
                </c:pt>
                <c:pt idx="2851">
                  <c:v>41653.458333333336</c:v>
                </c:pt>
                <c:pt idx="2852">
                  <c:v>41653.583333333336</c:v>
                </c:pt>
                <c:pt idx="2853">
                  <c:v>41653.708333333336</c:v>
                </c:pt>
                <c:pt idx="2854">
                  <c:v>41653.833333333336</c:v>
                </c:pt>
                <c:pt idx="2855">
                  <c:v>41653.958333333336</c:v>
                </c:pt>
                <c:pt idx="2856">
                  <c:v>41654.083333333336</c:v>
                </c:pt>
                <c:pt idx="2857">
                  <c:v>41654.208333333336</c:v>
                </c:pt>
                <c:pt idx="2858">
                  <c:v>41654.333333333336</c:v>
                </c:pt>
                <c:pt idx="2859">
                  <c:v>41654.458333333336</c:v>
                </c:pt>
                <c:pt idx="2860">
                  <c:v>41654.583333333336</c:v>
                </c:pt>
                <c:pt idx="2861">
                  <c:v>41654.708333333336</c:v>
                </c:pt>
                <c:pt idx="2862">
                  <c:v>41654.958333333336</c:v>
                </c:pt>
                <c:pt idx="2863">
                  <c:v>41655.083333333336</c:v>
                </c:pt>
                <c:pt idx="2864">
                  <c:v>41655.208333333336</c:v>
                </c:pt>
                <c:pt idx="2865">
                  <c:v>41655.333333333336</c:v>
                </c:pt>
                <c:pt idx="2866">
                  <c:v>41655.458333333336</c:v>
                </c:pt>
                <c:pt idx="2867">
                  <c:v>41655.583333333336</c:v>
                </c:pt>
                <c:pt idx="2868">
                  <c:v>41655.708333333336</c:v>
                </c:pt>
                <c:pt idx="2869">
                  <c:v>41656.333333333336</c:v>
                </c:pt>
                <c:pt idx="2870">
                  <c:v>41656.458333333336</c:v>
                </c:pt>
                <c:pt idx="2871">
                  <c:v>41656.583333333336</c:v>
                </c:pt>
                <c:pt idx="2872">
                  <c:v>41656.708333333336</c:v>
                </c:pt>
                <c:pt idx="2873">
                  <c:v>41656.833333333336</c:v>
                </c:pt>
                <c:pt idx="2874">
                  <c:v>41656.958333333336</c:v>
                </c:pt>
                <c:pt idx="2875">
                  <c:v>41657.083333333336</c:v>
                </c:pt>
                <c:pt idx="2876">
                  <c:v>41657.208333333336</c:v>
                </c:pt>
                <c:pt idx="2877">
                  <c:v>41657.333333333336</c:v>
                </c:pt>
                <c:pt idx="2878">
                  <c:v>41657.458333333336</c:v>
                </c:pt>
                <c:pt idx="2879">
                  <c:v>41657.583333333336</c:v>
                </c:pt>
                <c:pt idx="2880">
                  <c:v>41657.708333333336</c:v>
                </c:pt>
                <c:pt idx="2881">
                  <c:v>41657.833333333336</c:v>
                </c:pt>
                <c:pt idx="2882">
                  <c:v>41657.958333333336</c:v>
                </c:pt>
                <c:pt idx="2883">
                  <c:v>41658.083333333336</c:v>
                </c:pt>
                <c:pt idx="2884">
                  <c:v>41658.208333333336</c:v>
                </c:pt>
                <c:pt idx="2885">
                  <c:v>41658.333333333336</c:v>
                </c:pt>
                <c:pt idx="2886">
                  <c:v>41658.458333333336</c:v>
                </c:pt>
                <c:pt idx="2887">
                  <c:v>41658.583333333336</c:v>
                </c:pt>
                <c:pt idx="2888">
                  <c:v>41658.708333333336</c:v>
                </c:pt>
                <c:pt idx="2889">
                  <c:v>41658.833333333336</c:v>
                </c:pt>
                <c:pt idx="2890">
                  <c:v>41658.958333333336</c:v>
                </c:pt>
                <c:pt idx="2891">
                  <c:v>41659.083333333336</c:v>
                </c:pt>
                <c:pt idx="2892">
                  <c:v>41659.208333333336</c:v>
                </c:pt>
                <c:pt idx="2893">
                  <c:v>41659.333333333336</c:v>
                </c:pt>
                <c:pt idx="2894">
                  <c:v>41659.458333333336</c:v>
                </c:pt>
                <c:pt idx="2895">
                  <c:v>41659.583333333336</c:v>
                </c:pt>
                <c:pt idx="2896">
                  <c:v>41659.708333333336</c:v>
                </c:pt>
                <c:pt idx="2897">
                  <c:v>41659.833333333336</c:v>
                </c:pt>
                <c:pt idx="2898">
                  <c:v>41659.958333333336</c:v>
                </c:pt>
                <c:pt idx="2899">
                  <c:v>41660.083333333336</c:v>
                </c:pt>
                <c:pt idx="2900">
                  <c:v>41660.208333333336</c:v>
                </c:pt>
                <c:pt idx="2901">
                  <c:v>41660.333333333336</c:v>
                </c:pt>
                <c:pt idx="2902">
                  <c:v>41660.458333333336</c:v>
                </c:pt>
                <c:pt idx="2903">
                  <c:v>41660.583333333336</c:v>
                </c:pt>
                <c:pt idx="2904">
                  <c:v>41660.708333333336</c:v>
                </c:pt>
                <c:pt idx="2905">
                  <c:v>41660.833333333336</c:v>
                </c:pt>
                <c:pt idx="2906">
                  <c:v>41660.958333333336</c:v>
                </c:pt>
                <c:pt idx="2907">
                  <c:v>41661.083333333336</c:v>
                </c:pt>
                <c:pt idx="2908">
                  <c:v>41661.208333333336</c:v>
                </c:pt>
                <c:pt idx="2909">
                  <c:v>41661.333333333336</c:v>
                </c:pt>
                <c:pt idx="2910">
                  <c:v>41661.458333333336</c:v>
                </c:pt>
                <c:pt idx="2911">
                  <c:v>41661.583333333336</c:v>
                </c:pt>
                <c:pt idx="2912">
                  <c:v>41661.708333333336</c:v>
                </c:pt>
                <c:pt idx="2913">
                  <c:v>41661.833333333336</c:v>
                </c:pt>
                <c:pt idx="2914">
                  <c:v>41661.958333333336</c:v>
                </c:pt>
                <c:pt idx="2915">
                  <c:v>41662.083333333336</c:v>
                </c:pt>
                <c:pt idx="2916">
                  <c:v>41662.208333333336</c:v>
                </c:pt>
                <c:pt idx="2917">
                  <c:v>41662.333333333336</c:v>
                </c:pt>
                <c:pt idx="2918">
                  <c:v>41662.458333333336</c:v>
                </c:pt>
                <c:pt idx="2919">
                  <c:v>41662.583333333336</c:v>
                </c:pt>
                <c:pt idx="2920">
                  <c:v>41662.708333333336</c:v>
                </c:pt>
                <c:pt idx="2921">
                  <c:v>41662.958333333336</c:v>
                </c:pt>
                <c:pt idx="2922">
                  <c:v>41663.083333333336</c:v>
                </c:pt>
                <c:pt idx="2923">
                  <c:v>41663.208333333336</c:v>
                </c:pt>
                <c:pt idx="2924">
                  <c:v>41663.333333333336</c:v>
                </c:pt>
                <c:pt idx="2925">
                  <c:v>41663.458333333336</c:v>
                </c:pt>
                <c:pt idx="2926">
                  <c:v>41663.583333333336</c:v>
                </c:pt>
                <c:pt idx="2927">
                  <c:v>41663.708333333336</c:v>
                </c:pt>
                <c:pt idx="2928">
                  <c:v>41663.833333333336</c:v>
                </c:pt>
                <c:pt idx="2929">
                  <c:v>41663.958333333336</c:v>
                </c:pt>
                <c:pt idx="2930">
                  <c:v>41664.083333333336</c:v>
                </c:pt>
                <c:pt idx="2931">
                  <c:v>41664.208333333336</c:v>
                </c:pt>
                <c:pt idx="2932">
                  <c:v>41664.333333333336</c:v>
                </c:pt>
                <c:pt idx="2933">
                  <c:v>41664.458333333336</c:v>
                </c:pt>
                <c:pt idx="2934">
                  <c:v>41664.583333333336</c:v>
                </c:pt>
                <c:pt idx="2935">
                  <c:v>41664.708333333336</c:v>
                </c:pt>
                <c:pt idx="2936">
                  <c:v>41664.833333333336</c:v>
                </c:pt>
                <c:pt idx="2937">
                  <c:v>41664.958333333336</c:v>
                </c:pt>
                <c:pt idx="2938">
                  <c:v>41665.083333333336</c:v>
                </c:pt>
                <c:pt idx="2939">
                  <c:v>41665.208333333336</c:v>
                </c:pt>
                <c:pt idx="2940">
                  <c:v>41665.333333333336</c:v>
                </c:pt>
                <c:pt idx="2941">
                  <c:v>41665.458333333336</c:v>
                </c:pt>
                <c:pt idx="2942">
                  <c:v>41665.583333333336</c:v>
                </c:pt>
                <c:pt idx="2943">
                  <c:v>41665.708333333336</c:v>
                </c:pt>
                <c:pt idx="2944">
                  <c:v>41665.833333333336</c:v>
                </c:pt>
                <c:pt idx="2945">
                  <c:v>41665.958333333336</c:v>
                </c:pt>
                <c:pt idx="2946">
                  <c:v>41666.083333333336</c:v>
                </c:pt>
                <c:pt idx="2947">
                  <c:v>41666.208333333336</c:v>
                </c:pt>
                <c:pt idx="2948">
                  <c:v>41666.333333333336</c:v>
                </c:pt>
                <c:pt idx="2949">
                  <c:v>41666.458333333336</c:v>
                </c:pt>
                <c:pt idx="2950">
                  <c:v>41666.583333333336</c:v>
                </c:pt>
                <c:pt idx="2951">
                  <c:v>41666.708333333336</c:v>
                </c:pt>
                <c:pt idx="2952">
                  <c:v>41666.833333333336</c:v>
                </c:pt>
                <c:pt idx="2953">
                  <c:v>41666.958333333336</c:v>
                </c:pt>
                <c:pt idx="2954">
                  <c:v>41667.083333333336</c:v>
                </c:pt>
                <c:pt idx="2955">
                  <c:v>41667.208333333336</c:v>
                </c:pt>
                <c:pt idx="2956">
                  <c:v>41667.333333333336</c:v>
                </c:pt>
                <c:pt idx="2957">
                  <c:v>41667.458333333336</c:v>
                </c:pt>
                <c:pt idx="2958">
                  <c:v>41667.583333333336</c:v>
                </c:pt>
                <c:pt idx="2959">
                  <c:v>41667.708333333336</c:v>
                </c:pt>
                <c:pt idx="2960">
                  <c:v>41667.833333333336</c:v>
                </c:pt>
                <c:pt idx="2961">
                  <c:v>41667.958333333336</c:v>
                </c:pt>
                <c:pt idx="2962">
                  <c:v>41668.083333333336</c:v>
                </c:pt>
                <c:pt idx="2963">
                  <c:v>41668.208333333336</c:v>
                </c:pt>
                <c:pt idx="2964">
                  <c:v>41668.333333333336</c:v>
                </c:pt>
                <c:pt idx="2965">
                  <c:v>41668.458333333336</c:v>
                </c:pt>
                <c:pt idx="2966">
                  <c:v>41668.583333333336</c:v>
                </c:pt>
                <c:pt idx="2967">
                  <c:v>41668.708333333336</c:v>
                </c:pt>
                <c:pt idx="2968">
                  <c:v>41668.833333333336</c:v>
                </c:pt>
                <c:pt idx="2969">
                  <c:v>41668.958333333336</c:v>
                </c:pt>
                <c:pt idx="2970">
                  <c:v>41669.083333333336</c:v>
                </c:pt>
                <c:pt idx="2971">
                  <c:v>41669.208333333336</c:v>
                </c:pt>
                <c:pt idx="2972">
                  <c:v>41669.333333333336</c:v>
                </c:pt>
                <c:pt idx="2973">
                  <c:v>41669.458333333336</c:v>
                </c:pt>
                <c:pt idx="2974">
                  <c:v>41669.583333333336</c:v>
                </c:pt>
                <c:pt idx="2975">
                  <c:v>41669.708333333336</c:v>
                </c:pt>
                <c:pt idx="2976">
                  <c:v>41669.833333333336</c:v>
                </c:pt>
                <c:pt idx="2977">
                  <c:v>41669.958333333336</c:v>
                </c:pt>
                <c:pt idx="2978">
                  <c:v>41670.083333333336</c:v>
                </c:pt>
                <c:pt idx="2979">
                  <c:v>41670.208333333336</c:v>
                </c:pt>
                <c:pt idx="2980">
                  <c:v>41670.333333333336</c:v>
                </c:pt>
                <c:pt idx="2981">
                  <c:v>41670.458333333336</c:v>
                </c:pt>
                <c:pt idx="2982">
                  <c:v>41670.583333333336</c:v>
                </c:pt>
                <c:pt idx="2983">
                  <c:v>41670.708333333336</c:v>
                </c:pt>
                <c:pt idx="2984">
                  <c:v>41670.833333333336</c:v>
                </c:pt>
                <c:pt idx="2985">
                  <c:v>41670.958333333336</c:v>
                </c:pt>
                <c:pt idx="2986">
                  <c:v>41671.083333333336</c:v>
                </c:pt>
                <c:pt idx="2987">
                  <c:v>41671.208333333336</c:v>
                </c:pt>
                <c:pt idx="2988">
                  <c:v>41671.333333333336</c:v>
                </c:pt>
                <c:pt idx="2989">
                  <c:v>41671.458333333336</c:v>
                </c:pt>
                <c:pt idx="2990">
                  <c:v>41671.583333333336</c:v>
                </c:pt>
                <c:pt idx="2991">
                  <c:v>41671.708333333336</c:v>
                </c:pt>
                <c:pt idx="2992">
                  <c:v>41671.833333333336</c:v>
                </c:pt>
                <c:pt idx="2993">
                  <c:v>41671.958333333336</c:v>
                </c:pt>
                <c:pt idx="2994">
                  <c:v>41672.083333333336</c:v>
                </c:pt>
                <c:pt idx="2995">
                  <c:v>41672.208333333336</c:v>
                </c:pt>
                <c:pt idx="2996">
                  <c:v>41672.333333333336</c:v>
                </c:pt>
                <c:pt idx="2997">
                  <c:v>41672.458333333336</c:v>
                </c:pt>
                <c:pt idx="2998">
                  <c:v>41672.583333333336</c:v>
                </c:pt>
                <c:pt idx="2999">
                  <c:v>41672.708333333336</c:v>
                </c:pt>
                <c:pt idx="3000">
                  <c:v>41672.833333333336</c:v>
                </c:pt>
                <c:pt idx="3001">
                  <c:v>41672.958333333336</c:v>
                </c:pt>
                <c:pt idx="3002">
                  <c:v>41673.083333333336</c:v>
                </c:pt>
                <c:pt idx="3003">
                  <c:v>41673.208333333336</c:v>
                </c:pt>
                <c:pt idx="3004">
                  <c:v>41673.333333333336</c:v>
                </c:pt>
                <c:pt idx="3005">
                  <c:v>41673.458333333336</c:v>
                </c:pt>
                <c:pt idx="3006">
                  <c:v>41673.583333333336</c:v>
                </c:pt>
                <c:pt idx="3007">
                  <c:v>41673.708333333336</c:v>
                </c:pt>
                <c:pt idx="3008">
                  <c:v>41673.833333333336</c:v>
                </c:pt>
                <c:pt idx="3009">
                  <c:v>41673.958333333336</c:v>
                </c:pt>
                <c:pt idx="3010">
                  <c:v>41674.083333333336</c:v>
                </c:pt>
                <c:pt idx="3011">
                  <c:v>41674.208333333336</c:v>
                </c:pt>
                <c:pt idx="3012">
                  <c:v>41674.333333333336</c:v>
                </c:pt>
                <c:pt idx="3013">
                  <c:v>41674.458333333336</c:v>
                </c:pt>
                <c:pt idx="3014">
                  <c:v>41674.583333333336</c:v>
                </c:pt>
                <c:pt idx="3015">
                  <c:v>41674.708333333336</c:v>
                </c:pt>
                <c:pt idx="3016">
                  <c:v>41674.833333333336</c:v>
                </c:pt>
                <c:pt idx="3017">
                  <c:v>41674.958333333336</c:v>
                </c:pt>
                <c:pt idx="3018">
                  <c:v>41675.083333333336</c:v>
                </c:pt>
                <c:pt idx="3019">
                  <c:v>41675.208333333336</c:v>
                </c:pt>
                <c:pt idx="3020">
                  <c:v>41675.333333333336</c:v>
                </c:pt>
                <c:pt idx="3021">
                  <c:v>41675.458333333336</c:v>
                </c:pt>
                <c:pt idx="3022">
                  <c:v>41675.583333333336</c:v>
                </c:pt>
                <c:pt idx="3023">
                  <c:v>41675.708333333336</c:v>
                </c:pt>
                <c:pt idx="3024">
                  <c:v>41675.833333333336</c:v>
                </c:pt>
                <c:pt idx="3025">
                  <c:v>41675.958333333336</c:v>
                </c:pt>
                <c:pt idx="3026">
                  <c:v>41676.083333333336</c:v>
                </c:pt>
                <c:pt idx="3027">
                  <c:v>41676.208333333336</c:v>
                </c:pt>
                <c:pt idx="3028">
                  <c:v>41676.333333333336</c:v>
                </c:pt>
                <c:pt idx="3029">
                  <c:v>41676.458333333336</c:v>
                </c:pt>
                <c:pt idx="3030">
                  <c:v>41676.583333333336</c:v>
                </c:pt>
                <c:pt idx="3031">
                  <c:v>41676.708333333336</c:v>
                </c:pt>
                <c:pt idx="3032">
                  <c:v>41676.833333333336</c:v>
                </c:pt>
                <c:pt idx="3033">
                  <c:v>41676.958333333336</c:v>
                </c:pt>
                <c:pt idx="3034">
                  <c:v>41677.083333333336</c:v>
                </c:pt>
                <c:pt idx="3035">
                  <c:v>41677.208333333336</c:v>
                </c:pt>
                <c:pt idx="3036">
                  <c:v>41677.333333333336</c:v>
                </c:pt>
                <c:pt idx="3037">
                  <c:v>41677.458333333336</c:v>
                </c:pt>
                <c:pt idx="3038">
                  <c:v>41677.583333333336</c:v>
                </c:pt>
                <c:pt idx="3039">
                  <c:v>41677.708333333336</c:v>
                </c:pt>
                <c:pt idx="3040">
                  <c:v>41677.833333333336</c:v>
                </c:pt>
                <c:pt idx="3041">
                  <c:v>41677.958333333336</c:v>
                </c:pt>
                <c:pt idx="3042">
                  <c:v>41678.083333333336</c:v>
                </c:pt>
                <c:pt idx="3043">
                  <c:v>41678.208333333336</c:v>
                </c:pt>
                <c:pt idx="3044">
                  <c:v>41678.333333333336</c:v>
                </c:pt>
                <c:pt idx="3045">
                  <c:v>41678.458333333336</c:v>
                </c:pt>
                <c:pt idx="3046">
                  <c:v>41678.583333333336</c:v>
                </c:pt>
                <c:pt idx="3047">
                  <c:v>41678.708333333336</c:v>
                </c:pt>
                <c:pt idx="3048">
                  <c:v>41678.833333333336</c:v>
                </c:pt>
                <c:pt idx="3049">
                  <c:v>41678.958333333336</c:v>
                </c:pt>
                <c:pt idx="3050">
                  <c:v>41679.083333333336</c:v>
                </c:pt>
                <c:pt idx="3051">
                  <c:v>41679.208333333336</c:v>
                </c:pt>
                <c:pt idx="3052">
                  <c:v>41679.708333333336</c:v>
                </c:pt>
                <c:pt idx="3053">
                  <c:v>41679.958333333336</c:v>
                </c:pt>
                <c:pt idx="3054">
                  <c:v>41680.333333333336</c:v>
                </c:pt>
                <c:pt idx="3055">
                  <c:v>41680.458333333336</c:v>
                </c:pt>
                <c:pt idx="3056">
                  <c:v>41680.583333333336</c:v>
                </c:pt>
                <c:pt idx="3057">
                  <c:v>41680.708333333336</c:v>
                </c:pt>
                <c:pt idx="3058">
                  <c:v>41680.833333333336</c:v>
                </c:pt>
                <c:pt idx="3059">
                  <c:v>41680.958333333336</c:v>
                </c:pt>
                <c:pt idx="3060">
                  <c:v>41681.083333333336</c:v>
                </c:pt>
                <c:pt idx="3061">
                  <c:v>41681.208333333336</c:v>
                </c:pt>
                <c:pt idx="3062">
                  <c:v>41681.333333333336</c:v>
                </c:pt>
                <c:pt idx="3063">
                  <c:v>41681.458333333336</c:v>
                </c:pt>
                <c:pt idx="3064">
                  <c:v>41681.583333333336</c:v>
                </c:pt>
                <c:pt idx="3065">
                  <c:v>41681.708333333336</c:v>
                </c:pt>
                <c:pt idx="3066">
                  <c:v>41681.833333333336</c:v>
                </c:pt>
                <c:pt idx="3067">
                  <c:v>41681.958333333336</c:v>
                </c:pt>
                <c:pt idx="3068">
                  <c:v>41682.083333333336</c:v>
                </c:pt>
                <c:pt idx="3069">
                  <c:v>41682.208333333336</c:v>
                </c:pt>
                <c:pt idx="3070">
                  <c:v>41682.333333333336</c:v>
                </c:pt>
                <c:pt idx="3071">
                  <c:v>41682.458333333336</c:v>
                </c:pt>
                <c:pt idx="3072">
                  <c:v>41682.583333333336</c:v>
                </c:pt>
                <c:pt idx="3073">
                  <c:v>41682.708333333336</c:v>
                </c:pt>
                <c:pt idx="3074">
                  <c:v>41682.833333333336</c:v>
                </c:pt>
                <c:pt idx="3075">
                  <c:v>41682.958333333336</c:v>
                </c:pt>
                <c:pt idx="3076">
                  <c:v>41683.083333333336</c:v>
                </c:pt>
                <c:pt idx="3077">
                  <c:v>41683.208333333336</c:v>
                </c:pt>
                <c:pt idx="3078">
                  <c:v>41683.333333333336</c:v>
                </c:pt>
                <c:pt idx="3079">
                  <c:v>41683.458333333336</c:v>
                </c:pt>
                <c:pt idx="3080">
                  <c:v>41683.583333333336</c:v>
                </c:pt>
                <c:pt idx="3081">
                  <c:v>41683.708333333336</c:v>
                </c:pt>
                <c:pt idx="3082">
                  <c:v>41683.833333333336</c:v>
                </c:pt>
                <c:pt idx="3083">
                  <c:v>41683.958333333336</c:v>
                </c:pt>
                <c:pt idx="3084">
                  <c:v>41684.083333333336</c:v>
                </c:pt>
                <c:pt idx="3085">
                  <c:v>41684.208333333336</c:v>
                </c:pt>
                <c:pt idx="3086">
                  <c:v>41684.333333333336</c:v>
                </c:pt>
                <c:pt idx="3087">
                  <c:v>41684.458333333336</c:v>
                </c:pt>
                <c:pt idx="3088">
                  <c:v>41684.583333333336</c:v>
                </c:pt>
                <c:pt idx="3089">
                  <c:v>41684.708333333336</c:v>
                </c:pt>
                <c:pt idx="3090">
                  <c:v>41684.833333333336</c:v>
                </c:pt>
                <c:pt idx="3091">
                  <c:v>41684.958333333336</c:v>
                </c:pt>
                <c:pt idx="3092">
                  <c:v>41685.083333333336</c:v>
                </c:pt>
                <c:pt idx="3093">
                  <c:v>41685.208333333336</c:v>
                </c:pt>
                <c:pt idx="3094">
                  <c:v>41685.333333333336</c:v>
                </c:pt>
                <c:pt idx="3095">
                  <c:v>41685.458333333336</c:v>
                </c:pt>
                <c:pt idx="3096">
                  <c:v>41685.583333333336</c:v>
                </c:pt>
                <c:pt idx="3097">
                  <c:v>41685.708333333336</c:v>
                </c:pt>
                <c:pt idx="3098">
                  <c:v>41685.833333333336</c:v>
                </c:pt>
                <c:pt idx="3099">
                  <c:v>41685.958333333336</c:v>
                </c:pt>
                <c:pt idx="3100">
                  <c:v>41686.083333333336</c:v>
                </c:pt>
                <c:pt idx="3101">
                  <c:v>41686.208333333336</c:v>
                </c:pt>
                <c:pt idx="3102">
                  <c:v>41686.333333333336</c:v>
                </c:pt>
                <c:pt idx="3103">
                  <c:v>41686.458333333336</c:v>
                </c:pt>
                <c:pt idx="3104">
                  <c:v>41686.583333333336</c:v>
                </c:pt>
                <c:pt idx="3105">
                  <c:v>41686.708333333336</c:v>
                </c:pt>
                <c:pt idx="3106">
                  <c:v>41686.833333333336</c:v>
                </c:pt>
                <c:pt idx="3107">
                  <c:v>41686.958333333336</c:v>
                </c:pt>
                <c:pt idx="3108">
                  <c:v>41687.083333333336</c:v>
                </c:pt>
                <c:pt idx="3109">
                  <c:v>41687.208333333336</c:v>
                </c:pt>
                <c:pt idx="3110">
                  <c:v>41687.333333333336</c:v>
                </c:pt>
                <c:pt idx="3111">
                  <c:v>41687.458333333336</c:v>
                </c:pt>
                <c:pt idx="3112">
                  <c:v>41687.583333333336</c:v>
                </c:pt>
                <c:pt idx="3113">
                  <c:v>41687.708333333336</c:v>
                </c:pt>
                <c:pt idx="3114">
                  <c:v>41687.833333333336</c:v>
                </c:pt>
                <c:pt idx="3115">
                  <c:v>41687.958333333336</c:v>
                </c:pt>
                <c:pt idx="3116">
                  <c:v>41688.083333333336</c:v>
                </c:pt>
                <c:pt idx="3117">
                  <c:v>41688.208333333336</c:v>
                </c:pt>
                <c:pt idx="3118">
                  <c:v>41688.333333333336</c:v>
                </c:pt>
                <c:pt idx="3119">
                  <c:v>41688.458333333336</c:v>
                </c:pt>
                <c:pt idx="3120">
                  <c:v>41688.583333333336</c:v>
                </c:pt>
                <c:pt idx="3121">
                  <c:v>41688.708333333336</c:v>
                </c:pt>
                <c:pt idx="3122">
                  <c:v>41688.833333333336</c:v>
                </c:pt>
                <c:pt idx="3123">
                  <c:v>41688.958333333336</c:v>
                </c:pt>
                <c:pt idx="3124">
                  <c:v>41689.083333333336</c:v>
                </c:pt>
                <c:pt idx="3125">
                  <c:v>41689.333333333336</c:v>
                </c:pt>
                <c:pt idx="3126">
                  <c:v>41689.458333333336</c:v>
                </c:pt>
                <c:pt idx="3127">
                  <c:v>41689.583333333336</c:v>
                </c:pt>
                <c:pt idx="3128">
                  <c:v>41689.708333333336</c:v>
                </c:pt>
                <c:pt idx="3129">
                  <c:v>41689.833333333336</c:v>
                </c:pt>
                <c:pt idx="3130">
                  <c:v>41689.958333333336</c:v>
                </c:pt>
                <c:pt idx="3131">
                  <c:v>41690.333333333336</c:v>
                </c:pt>
                <c:pt idx="3132">
                  <c:v>41690.458333333336</c:v>
                </c:pt>
                <c:pt idx="3133">
                  <c:v>41690.583333333336</c:v>
                </c:pt>
                <c:pt idx="3134">
                  <c:v>41690.708333333336</c:v>
                </c:pt>
                <c:pt idx="3135">
                  <c:v>41690.833333333336</c:v>
                </c:pt>
                <c:pt idx="3136">
                  <c:v>41691.083333333336</c:v>
                </c:pt>
                <c:pt idx="3137">
                  <c:v>41691.208333333336</c:v>
                </c:pt>
                <c:pt idx="3138">
                  <c:v>41691.333333333336</c:v>
                </c:pt>
                <c:pt idx="3139">
                  <c:v>41691.458333333336</c:v>
                </c:pt>
                <c:pt idx="3140">
                  <c:v>41691.583333333336</c:v>
                </c:pt>
                <c:pt idx="3141">
                  <c:v>41691.708333333336</c:v>
                </c:pt>
                <c:pt idx="3142">
                  <c:v>41691.833333333336</c:v>
                </c:pt>
                <c:pt idx="3143">
                  <c:v>41691.958333333336</c:v>
                </c:pt>
                <c:pt idx="3144">
                  <c:v>41692.458333333336</c:v>
                </c:pt>
                <c:pt idx="3145">
                  <c:v>41692.583333333336</c:v>
                </c:pt>
                <c:pt idx="3146">
                  <c:v>41692.708333333336</c:v>
                </c:pt>
                <c:pt idx="3147">
                  <c:v>41692.833333333336</c:v>
                </c:pt>
                <c:pt idx="3148">
                  <c:v>41692.958333333336</c:v>
                </c:pt>
                <c:pt idx="3149">
                  <c:v>41693.208333333336</c:v>
                </c:pt>
                <c:pt idx="3150">
                  <c:v>41693.333333333336</c:v>
                </c:pt>
                <c:pt idx="3151">
                  <c:v>41693.458333333336</c:v>
                </c:pt>
                <c:pt idx="3152">
                  <c:v>41693.583333333336</c:v>
                </c:pt>
                <c:pt idx="3153">
                  <c:v>41693.708333333336</c:v>
                </c:pt>
                <c:pt idx="3154">
                  <c:v>41693.833333333336</c:v>
                </c:pt>
                <c:pt idx="3155">
                  <c:v>41693.958333333336</c:v>
                </c:pt>
                <c:pt idx="3156">
                  <c:v>41694.083333333336</c:v>
                </c:pt>
                <c:pt idx="3157">
                  <c:v>41694.208333333336</c:v>
                </c:pt>
                <c:pt idx="3158">
                  <c:v>41694.333333333336</c:v>
                </c:pt>
                <c:pt idx="3159">
                  <c:v>41694.458333333336</c:v>
                </c:pt>
                <c:pt idx="3160">
                  <c:v>41694.583333333336</c:v>
                </c:pt>
                <c:pt idx="3161">
                  <c:v>41694.708333333336</c:v>
                </c:pt>
                <c:pt idx="3162">
                  <c:v>41694.833333333336</c:v>
                </c:pt>
                <c:pt idx="3163">
                  <c:v>41694.958333333336</c:v>
                </c:pt>
                <c:pt idx="3164">
                  <c:v>41695.083333333336</c:v>
                </c:pt>
                <c:pt idx="3165">
                  <c:v>41695.208333333336</c:v>
                </c:pt>
                <c:pt idx="3166">
                  <c:v>41695.333333333336</c:v>
                </c:pt>
                <c:pt idx="3167">
                  <c:v>41695.458333333336</c:v>
                </c:pt>
                <c:pt idx="3168">
                  <c:v>41695.583333333336</c:v>
                </c:pt>
                <c:pt idx="3169">
                  <c:v>41695.708333333336</c:v>
                </c:pt>
                <c:pt idx="3170">
                  <c:v>41695.833333333336</c:v>
                </c:pt>
                <c:pt idx="3171">
                  <c:v>41696.083333333336</c:v>
                </c:pt>
                <c:pt idx="3172">
                  <c:v>41696.208333333336</c:v>
                </c:pt>
                <c:pt idx="3173">
                  <c:v>41696.333333333336</c:v>
                </c:pt>
                <c:pt idx="3174">
                  <c:v>41696.458333333336</c:v>
                </c:pt>
                <c:pt idx="3175">
                  <c:v>41696.583333333336</c:v>
                </c:pt>
                <c:pt idx="3176">
                  <c:v>41696.708333333336</c:v>
                </c:pt>
                <c:pt idx="3177">
                  <c:v>41696.833333333336</c:v>
                </c:pt>
                <c:pt idx="3178">
                  <c:v>41696.958333333336</c:v>
                </c:pt>
                <c:pt idx="3179">
                  <c:v>41697.083333333336</c:v>
                </c:pt>
                <c:pt idx="3180">
                  <c:v>41697.208333333336</c:v>
                </c:pt>
                <c:pt idx="3181">
                  <c:v>41697.333333333336</c:v>
                </c:pt>
                <c:pt idx="3182">
                  <c:v>41697.458333333336</c:v>
                </c:pt>
                <c:pt idx="3183">
                  <c:v>41697.583333333336</c:v>
                </c:pt>
                <c:pt idx="3184">
                  <c:v>41697.708333333336</c:v>
                </c:pt>
                <c:pt idx="3185">
                  <c:v>41697.833333333336</c:v>
                </c:pt>
                <c:pt idx="3186">
                  <c:v>41697.958333333336</c:v>
                </c:pt>
                <c:pt idx="3187">
                  <c:v>41698.083333333336</c:v>
                </c:pt>
                <c:pt idx="3188">
                  <c:v>41698.208333333336</c:v>
                </c:pt>
                <c:pt idx="3189">
                  <c:v>41698.708333333336</c:v>
                </c:pt>
                <c:pt idx="3190">
                  <c:v>41698.833333333336</c:v>
                </c:pt>
                <c:pt idx="3191">
                  <c:v>41698.958333333336</c:v>
                </c:pt>
                <c:pt idx="3192">
                  <c:v>41699.083333333336</c:v>
                </c:pt>
                <c:pt idx="3193">
                  <c:v>41699.208333333336</c:v>
                </c:pt>
                <c:pt idx="3194">
                  <c:v>41699.333333333336</c:v>
                </c:pt>
                <c:pt idx="3195">
                  <c:v>41699.708333333336</c:v>
                </c:pt>
                <c:pt idx="3196">
                  <c:v>41699.833333333336</c:v>
                </c:pt>
                <c:pt idx="3197">
                  <c:v>41699.958333333336</c:v>
                </c:pt>
                <c:pt idx="3198">
                  <c:v>41700.083333333336</c:v>
                </c:pt>
                <c:pt idx="3199">
                  <c:v>41700.208333333336</c:v>
                </c:pt>
                <c:pt idx="3200">
                  <c:v>41700.333333333336</c:v>
                </c:pt>
                <c:pt idx="3201">
                  <c:v>41700.458333333336</c:v>
                </c:pt>
                <c:pt idx="3202">
                  <c:v>41700.583333333336</c:v>
                </c:pt>
                <c:pt idx="3203">
                  <c:v>41700.708333333336</c:v>
                </c:pt>
                <c:pt idx="3204">
                  <c:v>41700.833333333336</c:v>
                </c:pt>
                <c:pt idx="3205">
                  <c:v>41700.958333333336</c:v>
                </c:pt>
                <c:pt idx="3206">
                  <c:v>41701.083333333336</c:v>
                </c:pt>
                <c:pt idx="3207">
                  <c:v>41701.208333333336</c:v>
                </c:pt>
                <c:pt idx="3208">
                  <c:v>41701.583333333336</c:v>
                </c:pt>
                <c:pt idx="3209">
                  <c:v>41701.708333333336</c:v>
                </c:pt>
                <c:pt idx="3210">
                  <c:v>41701.833333333336</c:v>
                </c:pt>
                <c:pt idx="3211">
                  <c:v>41701.958333333336</c:v>
                </c:pt>
                <c:pt idx="3212">
                  <c:v>41702.083333333336</c:v>
                </c:pt>
                <c:pt idx="3213">
                  <c:v>41702.208333333336</c:v>
                </c:pt>
                <c:pt idx="3214">
                  <c:v>41702.333333333336</c:v>
                </c:pt>
                <c:pt idx="3215">
                  <c:v>41702.458333333336</c:v>
                </c:pt>
                <c:pt idx="3216">
                  <c:v>41702.583333333336</c:v>
                </c:pt>
                <c:pt idx="3217">
                  <c:v>41702.708333333336</c:v>
                </c:pt>
                <c:pt idx="3218">
                  <c:v>41702.833333333336</c:v>
                </c:pt>
                <c:pt idx="3219">
                  <c:v>41702.958333333336</c:v>
                </c:pt>
                <c:pt idx="3220">
                  <c:v>41703.083333333336</c:v>
                </c:pt>
                <c:pt idx="3221">
                  <c:v>41703.208333333336</c:v>
                </c:pt>
                <c:pt idx="3222">
                  <c:v>41703.333333333336</c:v>
                </c:pt>
                <c:pt idx="3223">
                  <c:v>41703.458333333336</c:v>
                </c:pt>
                <c:pt idx="3224">
                  <c:v>41703.583333333336</c:v>
                </c:pt>
                <c:pt idx="3225">
                  <c:v>41703.708333333336</c:v>
                </c:pt>
                <c:pt idx="3226">
                  <c:v>41703.833333333336</c:v>
                </c:pt>
                <c:pt idx="3227">
                  <c:v>41703.958333333336</c:v>
                </c:pt>
                <c:pt idx="3228">
                  <c:v>41704.083333333336</c:v>
                </c:pt>
                <c:pt idx="3229">
                  <c:v>41704.208333333336</c:v>
                </c:pt>
                <c:pt idx="3230">
                  <c:v>41704.333333333336</c:v>
                </c:pt>
                <c:pt idx="3231">
                  <c:v>41704.458333333336</c:v>
                </c:pt>
                <c:pt idx="3232">
                  <c:v>41704.583333333336</c:v>
                </c:pt>
                <c:pt idx="3233">
                  <c:v>41704.708333333336</c:v>
                </c:pt>
                <c:pt idx="3234">
                  <c:v>41704.833333333336</c:v>
                </c:pt>
                <c:pt idx="3235">
                  <c:v>41704.958333333336</c:v>
                </c:pt>
                <c:pt idx="3236">
                  <c:v>41705.083333333336</c:v>
                </c:pt>
                <c:pt idx="3237">
                  <c:v>41705.208333333336</c:v>
                </c:pt>
                <c:pt idx="3238">
                  <c:v>41705.333333333336</c:v>
                </c:pt>
                <c:pt idx="3239">
                  <c:v>41705.458333333336</c:v>
                </c:pt>
                <c:pt idx="3240">
                  <c:v>41705.583333333336</c:v>
                </c:pt>
                <c:pt idx="3241">
                  <c:v>41705.708333333336</c:v>
                </c:pt>
                <c:pt idx="3242">
                  <c:v>41705.833333333336</c:v>
                </c:pt>
                <c:pt idx="3243">
                  <c:v>41705.958333333336</c:v>
                </c:pt>
                <c:pt idx="3244">
                  <c:v>41706.083333333336</c:v>
                </c:pt>
                <c:pt idx="3245">
                  <c:v>41706.208333333336</c:v>
                </c:pt>
                <c:pt idx="3246">
                  <c:v>41706.333333333336</c:v>
                </c:pt>
                <c:pt idx="3247">
                  <c:v>41706.458333333336</c:v>
                </c:pt>
                <c:pt idx="3248">
                  <c:v>41706.583333333336</c:v>
                </c:pt>
                <c:pt idx="3249">
                  <c:v>41706.708333333336</c:v>
                </c:pt>
                <c:pt idx="3250">
                  <c:v>41706.833333333336</c:v>
                </c:pt>
                <c:pt idx="3251">
                  <c:v>41706.958333333336</c:v>
                </c:pt>
                <c:pt idx="3252">
                  <c:v>41707.083333333336</c:v>
                </c:pt>
                <c:pt idx="3253">
                  <c:v>41707.208333333336</c:v>
                </c:pt>
                <c:pt idx="3254">
                  <c:v>41707.333333333336</c:v>
                </c:pt>
                <c:pt idx="3255">
                  <c:v>41707.458333333336</c:v>
                </c:pt>
                <c:pt idx="3256">
                  <c:v>41707.583333333336</c:v>
                </c:pt>
                <c:pt idx="3257">
                  <c:v>41707.708333333336</c:v>
                </c:pt>
                <c:pt idx="3258">
                  <c:v>41707.833333333336</c:v>
                </c:pt>
                <c:pt idx="3259">
                  <c:v>41707.958333333336</c:v>
                </c:pt>
                <c:pt idx="3260">
                  <c:v>41708.083333333336</c:v>
                </c:pt>
                <c:pt idx="3261">
                  <c:v>41708.208333333336</c:v>
                </c:pt>
                <c:pt idx="3262">
                  <c:v>41708.333333333336</c:v>
                </c:pt>
                <c:pt idx="3263">
                  <c:v>41708.458333333336</c:v>
                </c:pt>
                <c:pt idx="3264">
                  <c:v>41708.583333333336</c:v>
                </c:pt>
                <c:pt idx="3265">
                  <c:v>41708.708333333336</c:v>
                </c:pt>
                <c:pt idx="3266">
                  <c:v>41708.833333333336</c:v>
                </c:pt>
                <c:pt idx="3267">
                  <c:v>41708.958333333336</c:v>
                </c:pt>
                <c:pt idx="3268">
                  <c:v>41709.083333333336</c:v>
                </c:pt>
                <c:pt idx="3269">
                  <c:v>41709.208333333336</c:v>
                </c:pt>
                <c:pt idx="3270">
                  <c:v>41709.333333333336</c:v>
                </c:pt>
                <c:pt idx="3271">
                  <c:v>41709.458333333336</c:v>
                </c:pt>
                <c:pt idx="3272">
                  <c:v>41709.583333333336</c:v>
                </c:pt>
                <c:pt idx="3273">
                  <c:v>41709.708333333336</c:v>
                </c:pt>
                <c:pt idx="3274">
                  <c:v>41709.833333333336</c:v>
                </c:pt>
                <c:pt idx="3275">
                  <c:v>41709.958333333336</c:v>
                </c:pt>
                <c:pt idx="3276">
                  <c:v>41710.083333333336</c:v>
                </c:pt>
                <c:pt idx="3277">
                  <c:v>41710.208333333336</c:v>
                </c:pt>
                <c:pt idx="3278">
                  <c:v>41710.333333333336</c:v>
                </c:pt>
                <c:pt idx="3279">
                  <c:v>41710.458333333336</c:v>
                </c:pt>
                <c:pt idx="3280">
                  <c:v>41710.583333333336</c:v>
                </c:pt>
                <c:pt idx="3281">
                  <c:v>41710.708333333336</c:v>
                </c:pt>
                <c:pt idx="3282">
                  <c:v>41710.833333333336</c:v>
                </c:pt>
                <c:pt idx="3283">
                  <c:v>41710.958333333336</c:v>
                </c:pt>
                <c:pt idx="3284">
                  <c:v>41711.083333333336</c:v>
                </c:pt>
                <c:pt idx="3285">
                  <c:v>41711.208333333336</c:v>
                </c:pt>
                <c:pt idx="3286">
                  <c:v>41711.333333333336</c:v>
                </c:pt>
                <c:pt idx="3287">
                  <c:v>41711.458333333336</c:v>
                </c:pt>
                <c:pt idx="3288">
                  <c:v>41711.583333333336</c:v>
                </c:pt>
                <c:pt idx="3289">
                  <c:v>41711.708333333336</c:v>
                </c:pt>
                <c:pt idx="3290">
                  <c:v>41711.833333333336</c:v>
                </c:pt>
                <c:pt idx="3291">
                  <c:v>41711.958333333336</c:v>
                </c:pt>
                <c:pt idx="3292">
                  <c:v>41712.083333333336</c:v>
                </c:pt>
                <c:pt idx="3293">
                  <c:v>41712.208333333336</c:v>
                </c:pt>
                <c:pt idx="3294">
                  <c:v>41712.333333333336</c:v>
                </c:pt>
                <c:pt idx="3295">
                  <c:v>41712.458333333336</c:v>
                </c:pt>
                <c:pt idx="3296">
                  <c:v>41712.583333333336</c:v>
                </c:pt>
                <c:pt idx="3297">
                  <c:v>41712.708333333336</c:v>
                </c:pt>
                <c:pt idx="3298">
                  <c:v>41712.833333333336</c:v>
                </c:pt>
                <c:pt idx="3299">
                  <c:v>41712.958333333336</c:v>
                </c:pt>
                <c:pt idx="3300">
                  <c:v>41713.083333333336</c:v>
                </c:pt>
                <c:pt idx="3301">
                  <c:v>41713.208333333336</c:v>
                </c:pt>
                <c:pt idx="3302">
                  <c:v>41713.333333333336</c:v>
                </c:pt>
                <c:pt idx="3303">
                  <c:v>41713.458333333336</c:v>
                </c:pt>
                <c:pt idx="3304">
                  <c:v>41713.583333333336</c:v>
                </c:pt>
                <c:pt idx="3305">
                  <c:v>41713.708333333336</c:v>
                </c:pt>
                <c:pt idx="3306">
                  <c:v>41713.833333333336</c:v>
                </c:pt>
                <c:pt idx="3307">
                  <c:v>41713.958333333336</c:v>
                </c:pt>
                <c:pt idx="3308">
                  <c:v>41714.083333333336</c:v>
                </c:pt>
                <c:pt idx="3309">
                  <c:v>41714.208333333336</c:v>
                </c:pt>
                <c:pt idx="3310">
                  <c:v>41714.333333333336</c:v>
                </c:pt>
                <c:pt idx="3311">
                  <c:v>41714.458333333336</c:v>
                </c:pt>
                <c:pt idx="3312">
                  <c:v>41714.583333333336</c:v>
                </c:pt>
                <c:pt idx="3313">
                  <c:v>41714.708333333336</c:v>
                </c:pt>
                <c:pt idx="3314">
                  <c:v>41714.833333333336</c:v>
                </c:pt>
                <c:pt idx="3315">
                  <c:v>41714.958333333336</c:v>
                </c:pt>
                <c:pt idx="3316">
                  <c:v>41715.083333333336</c:v>
                </c:pt>
                <c:pt idx="3317">
                  <c:v>41715.208333333336</c:v>
                </c:pt>
                <c:pt idx="3318">
                  <c:v>41715.333333333336</c:v>
                </c:pt>
                <c:pt idx="3319">
                  <c:v>41715.458333333336</c:v>
                </c:pt>
                <c:pt idx="3320">
                  <c:v>41715.583333333336</c:v>
                </c:pt>
                <c:pt idx="3321">
                  <c:v>41715.708333333336</c:v>
                </c:pt>
                <c:pt idx="3322">
                  <c:v>41715.833333333336</c:v>
                </c:pt>
                <c:pt idx="3323">
                  <c:v>41715.958333333336</c:v>
                </c:pt>
                <c:pt idx="3324">
                  <c:v>41716.083333333336</c:v>
                </c:pt>
                <c:pt idx="3325">
                  <c:v>41716.208333333336</c:v>
                </c:pt>
                <c:pt idx="3326">
                  <c:v>41716.333333333336</c:v>
                </c:pt>
                <c:pt idx="3327">
                  <c:v>41716.458333333336</c:v>
                </c:pt>
                <c:pt idx="3328">
                  <c:v>41716.583333333336</c:v>
                </c:pt>
                <c:pt idx="3329">
                  <c:v>41716.708333333336</c:v>
                </c:pt>
                <c:pt idx="3330">
                  <c:v>41716.833333333336</c:v>
                </c:pt>
                <c:pt idx="3331">
                  <c:v>41716.958333333336</c:v>
                </c:pt>
                <c:pt idx="3332">
                  <c:v>41717.083333333336</c:v>
                </c:pt>
                <c:pt idx="3333">
                  <c:v>41717.208333333336</c:v>
                </c:pt>
                <c:pt idx="3334">
                  <c:v>41717.333333333336</c:v>
                </c:pt>
                <c:pt idx="3335">
                  <c:v>41717.458333333336</c:v>
                </c:pt>
                <c:pt idx="3336">
                  <c:v>41717.583333333336</c:v>
                </c:pt>
                <c:pt idx="3337">
                  <c:v>41717.708333333336</c:v>
                </c:pt>
                <c:pt idx="3338">
                  <c:v>41717.833333333336</c:v>
                </c:pt>
                <c:pt idx="3339">
                  <c:v>41717.958333333336</c:v>
                </c:pt>
                <c:pt idx="3340">
                  <c:v>41718.083333333336</c:v>
                </c:pt>
                <c:pt idx="3341">
                  <c:v>41718.208333333336</c:v>
                </c:pt>
                <c:pt idx="3342">
                  <c:v>41718.333333333336</c:v>
                </c:pt>
                <c:pt idx="3343">
                  <c:v>41718.458333333336</c:v>
                </c:pt>
                <c:pt idx="3344">
                  <c:v>41718.583333333336</c:v>
                </c:pt>
                <c:pt idx="3345">
                  <c:v>41718.708333333336</c:v>
                </c:pt>
                <c:pt idx="3346">
                  <c:v>41718.833333333336</c:v>
                </c:pt>
                <c:pt idx="3347">
                  <c:v>41718.958333333336</c:v>
                </c:pt>
                <c:pt idx="3348">
                  <c:v>41719.083333333336</c:v>
                </c:pt>
                <c:pt idx="3349">
                  <c:v>41719.208333333336</c:v>
                </c:pt>
                <c:pt idx="3350">
                  <c:v>41719.333333333336</c:v>
                </c:pt>
                <c:pt idx="3351">
                  <c:v>41719.458333333336</c:v>
                </c:pt>
                <c:pt idx="3352">
                  <c:v>41719.583333333336</c:v>
                </c:pt>
                <c:pt idx="3353">
                  <c:v>41719.708333333336</c:v>
                </c:pt>
                <c:pt idx="3354">
                  <c:v>41719.833333333336</c:v>
                </c:pt>
                <c:pt idx="3355">
                  <c:v>41719.958333333336</c:v>
                </c:pt>
                <c:pt idx="3356">
                  <c:v>41720.083333333336</c:v>
                </c:pt>
                <c:pt idx="3357">
                  <c:v>41720.208333333336</c:v>
                </c:pt>
                <c:pt idx="3358">
                  <c:v>41720.333333333336</c:v>
                </c:pt>
                <c:pt idx="3359">
                  <c:v>41720.458333333336</c:v>
                </c:pt>
                <c:pt idx="3360">
                  <c:v>41720.583333333336</c:v>
                </c:pt>
                <c:pt idx="3361">
                  <c:v>41720.708333333336</c:v>
                </c:pt>
                <c:pt idx="3362">
                  <c:v>41720.833333333336</c:v>
                </c:pt>
                <c:pt idx="3363">
                  <c:v>41720.958333333336</c:v>
                </c:pt>
                <c:pt idx="3364">
                  <c:v>41721.083333333336</c:v>
                </c:pt>
                <c:pt idx="3365">
                  <c:v>41721.208333333336</c:v>
                </c:pt>
                <c:pt idx="3366">
                  <c:v>41721.333333333336</c:v>
                </c:pt>
                <c:pt idx="3367">
                  <c:v>41721.458333333336</c:v>
                </c:pt>
                <c:pt idx="3368">
                  <c:v>41721.583333333336</c:v>
                </c:pt>
                <c:pt idx="3369">
                  <c:v>41721.708333333336</c:v>
                </c:pt>
                <c:pt idx="3370">
                  <c:v>41721.833333333336</c:v>
                </c:pt>
                <c:pt idx="3371">
                  <c:v>41721.958333333336</c:v>
                </c:pt>
                <c:pt idx="3372">
                  <c:v>41722.083333333336</c:v>
                </c:pt>
                <c:pt idx="3373">
                  <c:v>41722.208333333336</c:v>
                </c:pt>
                <c:pt idx="3374">
                  <c:v>41722.333333333336</c:v>
                </c:pt>
                <c:pt idx="3375">
                  <c:v>41722.458333333336</c:v>
                </c:pt>
                <c:pt idx="3376">
                  <c:v>41722.583333333336</c:v>
                </c:pt>
                <c:pt idx="3377">
                  <c:v>41722.708333333336</c:v>
                </c:pt>
                <c:pt idx="3378">
                  <c:v>41722.833333333336</c:v>
                </c:pt>
                <c:pt idx="3379">
                  <c:v>41722.958333333336</c:v>
                </c:pt>
                <c:pt idx="3380">
                  <c:v>41723.083333333336</c:v>
                </c:pt>
                <c:pt idx="3381">
                  <c:v>41723.208333333336</c:v>
                </c:pt>
                <c:pt idx="3382">
                  <c:v>41723.333333333336</c:v>
                </c:pt>
                <c:pt idx="3383">
                  <c:v>41723.458333333336</c:v>
                </c:pt>
                <c:pt idx="3384">
                  <c:v>41723.583333333336</c:v>
                </c:pt>
                <c:pt idx="3385">
                  <c:v>41723.708333333336</c:v>
                </c:pt>
                <c:pt idx="3386">
                  <c:v>41723.833333333336</c:v>
                </c:pt>
                <c:pt idx="3387">
                  <c:v>41723.958333333336</c:v>
                </c:pt>
                <c:pt idx="3388">
                  <c:v>41724.083333333336</c:v>
                </c:pt>
                <c:pt idx="3389">
                  <c:v>41724.208333333336</c:v>
                </c:pt>
                <c:pt idx="3390">
                  <c:v>41724.333333333336</c:v>
                </c:pt>
                <c:pt idx="3391">
                  <c:v>41724.458333333336</c:v>
                </c:pt>
                <c:pt idx="3392">
                  <c:v>41724.708333333336</c:v>
                </c:pt>
                <c:pt idx="3393">
                  <c:v>41724.833333333336</c:v>
                </c:pt>
                <c:pt idx="3394">
                  <c:v>41724.958333333336</c:v>
                </c:pt>
                <c:pt idx="3395">
                  <c:v>41725.083333333336</c:v>
                </c:pt>
                <c:pt idx="3396">
                  <c:v>41725.333333333336</c:v>
                </c:pt>
                <c:pt idx="3397">
                  <c:v>41725.458333333336</c:v>
                </c:pt>
                <c:pt idx="3398">
                  <c:v>41725.583333333336</c:v>
                </c:pt>
                <c:pt idx="3399">
                  <c:v>41725.708333333336</c:v>
                </c:pt>
                <c:pt idx="3400">
                  <c:v>41725.833333333336</c:v>
                </c:pt>
                <c:pt idx="3401">
                  <c:v>41725.958333333336</c:v>
                </c:pt>
                <c:pt idx="3402">
                  <c:v>41726.083333333336</c:v>
                </c:pt>
                <c:pt idx="3403">
                  <c:v>41726.208333333336</c:v>
                </c:pt>
                <c:pt idx="3404">
                  <c:v>41726.333333333336</c:v>
                </c:pt>
                <c:pt idx="3405">
                  <c:v>41726.458333333336</c:v>
                </c:pt>
                <c:pt idx="3406">
                  <c:v>41726.583333333336</c:v>
                </c:pt>
                <c:pt idx="3407">
                  <c:v>41726.708333333336</c:v>
                </c:pt>
                <c:pt idx="3408">
                  <c:v>41726.833333333336</c:v>
                </c:pt>
                <c:pt idx="3409">
                  <c:v>41726.958333333336</c:v>
                </c:pt>
                <c:pt idx="3410">
                  <c:v>41727.083333333336</c:v>
                </c:pt>
                <c:pt idx="3411">
                  <c:v>41727.208333333336</c:v>
                </c:pt>
                <c:pt idx="3412">
                  <c:v>41727.333333333336</c:v>
                </c:pt>
                <c:pt idx="3413">
                  <c:v>41727.458333333336</c:v>
                </c:pt>
                <c:pt idx="3414">
                  <c:v>41727.583333333336</c:v>
                </c:pt>
                <c:pt idx="3415">
                  <c:v>41727.708333333336</c:v>
                </c:pt>
                <c:pt idx="3416">
                  <c:v>41727.833333333336</c:v>
                </c:pt>
                <c:pt idx="3417">
                  <c:v>41727.958333333336</c:v>
                </c:pt>
                <c:pt idx="3418">
                  <c:v>41728.083333333336</c:v>
                </c:pt>
                <c:pt idx="3419">
                  <c:v>41728.208333333336</c:v>
                </c:pt>
                <c:pt idx="3420">
                  <c:v>41728.333333333336</c:v>
                </c:pt>
                <c:pt idx="3421">
                  <c:v>41728.458333333336</c:v>
                </c:pt>
                <c:pt idx="3422">
                  <c:v>41728.583333333336</c:v>
                </c:pt>
                <c:pt idx="3423">
                  <c:v>41728.708333333336</c:v>
                </c:pt>
                <c:pt idx="3424">
                  <c:v>41728.833333333336</c:v>
                </c:pt>
                <c:pt idx="3425">
                  <c:v>41728.958333333336</c:v>
                </c:pt>
                <c:pt idx="3426">
                  <c:v>41729.083333333336</c:v>
                </c:pt>
                <c:pt idx="3427">
                  <c:v>41729.208333333336</c:v>
                </c:pt>
                <c:pt idx="3428">
                  <c:v>41729.333333333336</c:v>
                </c:pt>
                <c:pt idx="3429">
                  <c:v>41729.458333333336</c:v>
                </c:pt>
                <c:pt idx="3430">
                  <c:v>41729.583333333336</c:v>
                </c:pt>
                <c:pt idx="3431">
                  <c:v>41729.708333333336</c:v>
                </c:pt>
                <c:pt idx="3432">
                  <c:v>41729.833333333336</c:v>
                </c:pt>
                <c:pt idx="3433">
                  <c:v>41729.958333333336</c:v>
                </c:pt>
                <c:pt idx="3434">
                  <c:v>41730.083333333336</c:v>
                </c:pt>
                <c:pt idx="3435">
                  <c:v>41730.208333333336</c:v>
                </c:pt>
                <c:pt idx="3436">
                  <c:v>41730.333333333336</c:v>
                </c:pt>
                <c:pt idx="3437">
                  <c:v>41730.458333333336</c:v>
                </c:pt>
                <c:pt idx="3438">
                  <c:v>41730.583333333336</c:v>
                </c:pt>
                <c:pt idx="3439">
                  <c:v>41730.708333333336</c:v>
                </c:pt>
                <c:pt idx="3440">
                  <c:v>41730.833333333336</c:v>
                </c:pt>
                <c:pt idx="3441">
                  <c:v>41730.958333333336</c:v>
                </c:pt>
                <c:pt idx="3442">
                  <c:v>41731.083333333336</c:v>
                </c:pt>
                <c:pt idx="3443">
                  <c:v>41731.208333333336</c:v>
                </c:pt>
                <c:pt idx="3444">
                  <c:v>41731.333333333336</c:v>
                </c:pt>
                <c:pt idx="3445">
                  <c:v>41731.458333333336</c:v>
                </c:pt>
                <c:pt idx="3446">
                  <c:v>41731.583333333336</c:v>
                </c:pt>
                <c:pt idx="3447">
                  <c:v>41731.708333333336</c:v>
                </c:pt>
                <c:pt idx="3448">
                  <c:v>41731.833333333336</c:v>
                </c:pt>
                <c:pt idx="3449">
                  <c:v>41731.958333333336</c:v>
                </c:pt>
                <c:pt idx="3450">
                  <c:v>41732.083333333336</c:v>
                </c:pt>
                <c:pt idx="3451">
                  <c:v>41732.208333333336</c:v>
                </c:pt>
                <c:pt idx="3452">
                  <c:v>41732.333333333336</c:v>
                </c:pt>
                <c:pt idx="3453">
                  <c:v>41732.458333333336</c:v>
                </c:pt>
                <c:pt idx="3454">
                  <c:v>41732.583333333336</c:v>
                </c:pt>
                <c:pt idx="3455">
                  <c:v>41732.708333333336</c:v>
                </c:pt>
                <c:pt idx="3456">
                  <c:v>41732.833333333336</c:v>
                </c:pt>
                <c:pt idx="3457">
                  <c:v>41732.958333333336</c:v>
                </c:pt>
                <c:pt idx="3458">
                  <c:v>41733.083333333336</c:v>
                </c:pt>
                <c:pt idx="3459">
                  <c:v>41733.208333333336</c:v>
                </c:pt>
                <c:pt idx="3460">
                  <c:v>41733.333333333336</c:v>
                </c:pt>
                <c:pt idx="3461">
                  <c:v>41733.458333333336</c:v>
                </c:pt>
                <c:pt idx="3462">
                  <c:v>41733.583333333336</c:v>
                </c:pt>
                <c:pt idx="3463">
                  <c:v>41733.708333333336</c:v>
                </c:pt>
                <c:pt idx="3464">
                  <c:v>41733.833333333336</c:v>
                </c:pt>
                <c:pt idx="3465">
                  <c:v>41733.958333333336</c:v>
                </c:pt>
                <c:pt idx="3466">
                  <c:v>41734.083333333336</c:v>
                </c:pt>
                <c:pt idx="3467">
                  <c:v>41734.208333333336</c:v>
                </c:pt>
                <c:pt idx="3468">
                  <c:v>41734.333333333336</c:v>
                </c:pt>
                <c:pt idx="3469">
                  <c:v>41734.458333333336</c:v>
                </c:pt>
                <c:pt idx="3470">
                  <c:v>41734.583333333336</c:v>
                </c:pt>
                <c:pt idx="3471">
                  <c:v>41734.708333333336</c:v>
                </c:pt>
                <c:pt idx="3472">
                  <c:v>41734.833333333336</c:v>
                </c:pt>
                <c:pt idx="3473">
                  <c:v>41734.958333333336</c:v>
                </c:pt>
                <c:pt idx="3474">
                  <c:v>41735.083333333336</c:v>
                </c:pt>
                <c:pt idx="3475">
                  <c:v>41735.208333333336</c:v>
                </c:pt>
                <c:pt idx="3476">
                  <c:v>41735.333333333336</c:v>
                </c:pt>
                <c:pt idx="3477">
                  <c:v>41735.458333333336</c:v>
                </c:pt>
                <c:pt idx="3478">
                  <c:v>41735.583333333336</c:v>
                </c:pt>
                <c:pt idx="3479">
                  <c:v>41735.708333333336</c:v>
                </c:pt>
                <c:pt idx="3480">
                  <c:v>41735.833333333336</c:v>
                </c:pt>
                <c:pt idx="3481">
                  <c:v>41735.958333333336</c:v>
                </c:pt>
                <c:pt idx="3482">
                  <c:v>41736.083333333336</c:v>
                </c:pt>
                <c:pt idx="3483">
                  <c:v>41736.208333333336</c:v>
                </c:pt>
                <c:pt idx="3484">
                  <c:v>41736.333333333336</c:v>
                </c:pt>
                <c:pt idx="3485">
                  <c:v>41736.458333333336</c:v>
                </c:pt>
                <c:pt idx="3486">
                  <c:v>41736.583333333336</c:v>
                </c:pt>
                <c:pt idx="3487">
                  <c:v>41736.708333333336</c:v>
                </c:pt>
                <c:pt idx="3488">
                  <c:v>41736.833333333336</c:v>
                </c:pt>
                <c:pt idx="3489">
                  <c:v>41736.958333333336</c:v>
                </c:pt>
                <c:pt idx="3490">
                  <c:v>41737.083333333336</c:v>
                </c:pt>
                <c:pt idx="3491">
                  <c:v>41737.208333333336</c:v>
                </c:pt>
                <c:pt idx="3492">
                  <c:v>41737.333333333336</c:v>
                </c:pt>
                <c:pt idx="3493">
                  <c:v>41737.458333333336</c:v>
                </c:pt>
                <c:pt idx="3494">
                  <c:v>41737.583333333336</c:v>
                </c:pt>
                <c:pt idx="3495">
                  <c:v>41737.708333333336</c:v>
                </c:pt>
                <c:pt idx="3496">
                  <c:v>41737.833333333336</c:v>
                </c:pt>
                <c:pt idx="3497">
                  <c:v>41737.958333333336</c:v>
                </c:pt>
                <c:pt idx="3498">
                  <c:v>41738.083333333336</c:v>
                </c:pt>
                <c:pt idx="3499">
                  <c:v>41738.208333333336</c:v>
                </c:pt>
                <c:pt idx="3500">
                  <c:v>41738.333333333336</c:v>
                </c:pt>
                <c:pt idx="3501">
                  <c:v>41738.458333333336</c:v>
                </c:pt>
                <c:pt idx="3502">
                  <c:v>41738.583333333336</c:v>
                </c:pt>
                <c:pt idx="3503">
                  <c:v>41738.708333333336</c:v>
                </c:pt>
                <c:pt idx="3504">
                  <c:v>41738.833333333336</c:v>
                </c:pt>
                <c:pt idx="3505">
                  <c:v>41738.958333333336</c:v>
                </c:pt>
                <c:pt idx="3506">
                  <c:v>41739.083333333336</c:v>
                </c:pt>
                <c:pt idx="3507">
                  <c:v>41739.208333333336</c:v>
                </c:pt>
                <c:pt idx="3508">
                  <c:v>41739.333333333336</c:v>
                </c:pt>
                <c:pt idx="3509">
                  <c:v>41739.458333333336</c:v>
                </c:pt>
                <c:pt idx="3510">
                  <c:v>41739.583333333336</c:v>
                </c:pt>
                <c:pt idx="3511">
                  <c:v>41739.708333333336</c:v>
                </c:pt>
                <c:pt idx="3512">
                  <c:v>41739.958333333336</c:v>
                </c:pt>
                <c:pt idx="3513">
                  <c:v>41740.083333333336</c:v>
                </c:pt>
                <c:pt idx="3514">
                  <c:v>41740.208333333336</c:v>
                </c:pt>
                <c:pt idx="3515">
                  <c:v>41740.333333333336</c:v>
                </c:pt>
                <c:pt idx="3516">
                  <c:v>41740.458333333336</c:v>
                </c:pt>
                <c:pt idx="3517">
                  <c:v>41740.583333333336</c:v>
                </c:pt>
                <c:pt idx="3518">
                  <c:v>41740.708333333336</c:v>
                </c:pt>
                <c:pt idx="3519">
                  <c:v>41740.833333333336</c:v>
                </c:pt>
                <c:pt idx="3520">
                  <c:v>41740.958333333336</c:v>
                </c:pt>
                <c:pt idx="3521">
                  <c:v>41741.083333333336</c:v>
                </c:pt>
                <c:pt idx="3522">
                  <c:v>41741.583333333336</c:v>
                </c:pt>
                <c:pt idx="3523">
                  <c:v>41741.708333333336</c:v>
                </c:pt>
                <c:pt idx="3524">
                  <c:v>41741.833333333336</c:v>
                </c:pt>
                <c:pt idx="3525">
                  <c:v>41741.958333333336</c:v>
                </c:pt>
                <c:pt idx="3526">
                  <c:v>41742.083333333336</c:v>
                </c:pt>
                <c:pt idx="3527">
                  <c:v>41742.208333333336</c:v>
                </c:pt>
                <c:pt idx="3528">
                  <c:v>41742.458333333336</c:v>
                </c:pt>
                <c:pt idx="3529">
                  <c:v>41742.583333333336</c:v>
                </c:pt>
                <c:pt idx="3530">
                  <c:v>41742.708333333336</c:v>
                </c:pt>
                <c:pt idx="3531">
                  <c:v>41742.833333333336</c:v>
                </c:pt>
                <c:pt idx="3532">
                  <c:v>41742.958333333336</c:v>
                </c:pt>
                <c:pt idx="3533">
                  <c:v>41743.083333333336</c:v>
                </c:pt>
                <c:pt idx="3534">
                  <c:v>41743.208333333336</c:v>
                </c:pt>
                <c:pt idx="3535">
                  <c:v>41743.333333333336</c:v>
                </c:pt>
                <c:pt idx="3536">
                  <c:v>41743.458333333336</c:v>
                </c:pt>
                <c:pt idx="3537">
                  <c:v>41743.583333333336</c:v>
                </c:pt>
                <c:pt idx="3538">
                  <c:v>41743.708333333336</c:v>
                </c:pt>
                <c:pt idx="3539">
                  <c:v>41743.833333333336</c:v>
                </c:pt>
                <c:pt idx="3540">
                  <c:v>41743.958333333336</c:v>
                </c:pt>
                <c:pt idx="3541">
                  <c:v>41744.083333333336</c:v>
                </c:pt>
                <c:pt idx="3542">
                  <c:v>41744.208333333336</c:v>
                </c:pt>
                <c:pt idx="3543">
                  <c:v>41744.333333333336</c:v>
                </c:pt>
                <c:pt idx="3544">
                  <c:v>41744.458333333336</c:v>
                </c:pt>
                <c:pt idx="3545">
                  <c:v>41744.583333333336</c:v>
                </c:pt>
                <c:pt idx="3546">
                  <c:v>41744.708333333336</c:v>
                </c:pt>
                <c:pt idx="3547">
                  <c:v>41744.833333333336</c:v>
                </c:pt>
                <c:pt idx="3548">
                  <c:v>41744.958333333336</c:v>
                </c:pt>
                <c:pt idx="3549">
                  <c:v>41745.083333333336</c:v>
                </c:pt>
                <c:pt idx="3550">
                  <c:v>41745.208333333336</c:v>
                </c:pt>
                <c:pt idx="3551">
                  <c:v>41745.333333333336</c:v>
                </c:pt>
                <c:pt idx="3552">
                  <c:v>41745.458333333336</c:v>
                </c:pt>
                <c:pt idx="3553">
                  <c:v>41745.583333333336</c:v>
                </c:pt>
                <c:pt idx="3554">
                  <c:v>41745.708333333336</c:v>
                </c:pt>
                <c:pt idx="3555">
                  <c:v>41745.833333333336</c:v>
                </c:pt>
                <c:pt idx="3556">
                  <c:v>41745.958333333336</c:v>
                </c:pt>
                <c:pt idx="3557">
                  <c:v>41746.083333333336</c:v>
                </c:pt>
                <c:pt idx="3558">
                  <c:v>41746.208333333336</c:v>
                </c:pt>
                <c:pt idx="3559">
                  <c:v>41746.333333333336</c:v>
                </c:pt>
                <c:pt idx="3560">
                  <c:v>41746.458333333336</c:v>
                </c:pt>
                <c:pt idx="3561">
                  <c:v>41746.583333333336</c:v>
                </c:pt>
                <c:pt idx="3562">
                  <c:v>41746.708333333336</c:v>
                </c:pt>
                <c:pt idx="3563">
                  <c:v>41746.833333333336</c:v>
                </c:pt>
                <c:pt idx="3564">
                  <c:v>41746.958333333336</c:v>
                </c:pt>
                <c:pt idx="3565">
                  <c:v>41747.083333333336</c:v>
                </c:pt>
                <c:pt idx="3566">
                  <c:v>41747.208333333336</c:v>
                </c:pt>
                <c:pt idx="3567">
                  <c:v>41747.333333333336</c:v>
                </c:pt>
                <c:pt idx="3568">
                  <c:v>41747.458333333336</c:v>
                </c:pt>
                <c:pt idx="3569">
                  <c:v>41747.583333333336</c:v>
                </c:pt>
                <c:pt idx="3570">
                  <c:v>41747.708333333336</c:v>
                </c:pt>
                <c:pt idx="3571">
                  <c:v>41747.833333333336</c:v>
                </c:pt>
                <c:pt idx="3572">
                  <c:v>41747.958333333336</c:v>
                </c:pt>
                <c:pt idx="3573">
                  <c:v>41748.083333333336</c:v>
                </c:pt>
                <c:pt idx="3574">
                  <c:v>41748.458333333336</c:v>
                </c:pt>
                <c:pt idx="3575">
                  <c:v>41748.583333333336</c:v>
                </c:pt>
                <c:pt idx="3576">
                  <c:v>41748.833333333336</c:v>
                </c:pt>
                <c:pt idx="3577">
                  <c:v>41748.958333333336</c:v>
                </c:pt>
                <c:pt idx="3578">
                  <c:v>41749.208333333336</c:v>
                </c:pt>
                <c:pt idx="3579">
                  <c:v>41749.333333333336</c:v>
                </c:pt>
                <c:pt idx="3580">
                  <c:v>41749.458333333336</c:v>
                </c:pt>
                <c:pt idx="3581">
                  <c:v>41749.583333333336</c:v>
                </c:pt>
                <c:pt idx="3582">
                  <c:v>41749.708333333336</c:v>
                </c:pt>
                <c:pt idx="3583">
                  <c:v>41749.833333333336</c:v>
                </c:pt>
                <c:pt idx="3584">
                  <c:v>41749.958333333336</c:v>
                </c:pt>
                <c:pt idx="3585">
                  <c:v>41750.083333333336</c:v>
                </c:pt>
                <c:pt idx="3586">
                  <c:v>41750.458333333336</c:v>
                </c:pt>
                <c:pt idx="3587">
                  <c:v>41750.583333333336</c:v>
                </c:pt>
                <c:pt idx="3588">
                  <c:v>41750.708333333336</c:v>
                </c:pt>
                <c:pt idx="3589">
                  <c:v>41750.833333333336</c:v>
                </c:pt>
                <c:pt idx="3590">
                  <c:v>41750.958333333336</c:v>
                </c:pt>
                <c:pt idx="3591">
                  <c:v>41751.083333333336</c:v>
                </c:pt>
                <c:pt idx="3592">
                  <c:v>41751.208333333336</c:v>
                </c:pt>
                <c:pt idx="3593">
                  <c:v>41751.333333333336</c:v>
                </c:pt>
                <c:pt idx="3594">
                  <c:v>41751.458333333336</c:v>
                </c:pt>
                <c:pt idx="3595">
                  <c:v>41751.583333333336</c:v>
                </c:pt>
                <c:pt idx="3596">
                  <c:v>41751.708333333336</c:v>
                </c:pt>
                <c:pt idx="3597">
                  <c:v>41751.833333333336</c:v>
                </c:pt>
                <c:pt idx="3598">
                  <c:v>41751.958333333336</c:v>
                </c:pt>
                <c:pt idx="3599">
                  <c:v>41752.083333333336</c:v>
                </c:pt>
                <c:pt idx="3600">
                  <c:v>41752.208333333336</c:v>
                </c:pt>
                <c:pt idx="3601">
                  <c:v>41752.333333333336</c:v>
                </c:pt>
                <c:pt idx="3602">
                  <c:v>41752.458333333336</c:v>
                </c:pt>
                <c:pt idx="3603">
                  <c:v>41752.583333333336</c:v>
                </c:pt>
                <c:pt idx="3604">
                  <c:v>41752.708333333336</c:v>
                </c:pt>
                <c:pt idx="3605">
                  <c:v>41752.833333333336</c:v>
                </c:pt>
                <c:pt idx="3606">
                  <c:v>41752.958333333336</c:v>
                </c:pt>
                <c:pt idx="3607">
                  <c:v>41753.083333333336</c:v>
                </c:pt>
                <c:pt idx="3608">
                  <c:v>41753.208333333336</c:v>
                </c:pt>
                <c:pt idx="3609">
                  <c:v>41753.333333333336</c:v>
                </c:pt>
                <c:pt idx="3610">
                  <c:v>41753.458333333336</c:v>
                </c:pt>
                <c:pt idx="3611">
                  <c:v>41753.583333333336</c:v>
                </c:pt>
                <c:pt idx="3612">
                  <c:v>41753.708333333336</c:v>
                </c:pt>
                <c:pt idx="3613">
                  <c:v>41753.833333333336</c:v>
                </c:pt>
                <c:pt idx="3614">
                  <c:v>41753.958333333336</c:v>
                </c:pt>
                <c:pt idx="3615">
                  <c:v>41754.083333333336</c:v>
                </c:pt>
                <c:pt idx="3616">
                  <c:v>41754.333333333336</c:v>
                </c:pt>
                <c:pt idx="3617">
                  <c:v>41754.458333333336</c:v>
                </c:pt>
                <c:pt idx="3618">
                  <c:v>41754.583333333336</c:v>
                </c:pt>
                <c:pt idx="3619">
                  <c:v>41754.708333333336</c:v>
                </c:pt>
                <c:pt idx="3620">
                  <c:v>41754.833333333336</c:v>
                </c:pt>
                <c:pt idx="3621">
                  <c:v>41754.958333333336</c:v>
                </c:pt>
                <c:pt idx="3622">
                  <c:v>41755.083333333336</c:v>
                </c:pt>
                <c:pt idx="3623">
                  <c:v>41755.208333333336</c:v>
                </c:pt>
                <c:pt idx="3624">
                  <c:v>41755.333333333336</c:v>
                </c:pt>
                <c:pt idx="3625">
                  <c:v>41755.458333333336</c:v>
                </c:pt>
                <c:pt idx="3626">
                  <c:v>41755.583333333336</c:v>
                </c:pt>
                <c:pt idx="3627">
                  <c:v>41755.708333333336</c:v>
                </c:pt>
                <c:pt idx="3628">
                  <c:v>41755.833333333336</c:v>
                </c:pt>
                <c:pt idx="3629">
                  <c:v>41755.958333333336</c:v>
                </c:pt>
                <c:pt idx="3630">
                  <c:v>41756.083333333336</c:v>
                </c:pt>
                <c:pt idx="3631">
                  <c:v>41756.208333333336</c:v>
                </c:pt>
                <c:pt idx="3632">
                  <c:v>41756.333333333336</c:v>
                </c:pt>
                <c:pt idx="3633">
                  <c:v>41756.458333333336</c:v>
                </c:pt>
                <c:pt idx="3634">
                  <c:v>41756.583333333336</c:v>
                </c:pt>
                <c:pt idx="3635">
                  <c:v>41756.708333333336</c:v>
                </c:pt>
                <c:pt idx="3636">
                  <c:v>41756.833333333336</c:v>
                </c:pt>
                <c:pt idx="3637">
                  <c:v>41756.958333333336</c:v>
                </c:pt>
                <c:pt idx="3638">
                  <c:v>41757.083333333336</c:v>
                </c:pt>
                <c:pt idx="3639">
                  <c:v>41757.208333333336</c:v>
                </c:pt>
                <c:pt idx="3640">
                  <c:v>41757.333333333336</c:v>
                </c:pt>
                <c:pt idx="3641">
                  <c:v>41757.583333333336</c:v>
                </c:pt>
                <c:pt idx="3642">
                  <c:v>41757.708333333336</c:v>
                </c:pt>
                <c:pt idx="3643">
                  <c:v>41757.833333333336</c:v>
                </c:pt>
                <c:pt idx="3644">
                  <c:v>41757.958333333336</c:v>
                </c:pt>
                <c:pt idx="3645">
                  <c:v>41758.083333333336</c:v>
                </c:pt>
                <c:pt idx="3646">
                  <c:v>41758.208333333336</c:v>
                </c:pt>
                <c:pt idx="3647">
                  <c:v>41758.333333333336</c:v>
                </c:pt>
                <c:pt idx="3648">
                  <c:v>41758.458333333336</c:v>
                </c:pt>
                <c:pt idx="3649">
                  <c:v>41758.583333333336</c:v>
                </c:pt>
                <c:pt idx="3650">
                  <c:v>41758.708333333336</c:v>
                </c:pt>
                <c:pt idx="3651">
                  <c:v>41758.833333333336</c:v>
                </c:pt>
                <c:pt idx="3652">
                  <c:v>41758.958333333336</c:v>
                </c:pt>
                <c:pt idx="3653">
                  <c:v>41759.083333333336</c:v>
                </c:pt>
                <c:pt idx="3654">
                  <c:v>41759.333333333336</c:v>
                </c:pt>
                <c:pt idx="3655">
                  <c:v>41759.458333333336</c:v>
                </c:pt>
                <c:pt idx="3656">
                  <c:v>41759.583333333336</c:v>
                </c:pt>
                <c:pt idx="3657">
                  <c:v>41759.708333333336</c:v>
                </c:pt>
                <c:pt idx="3658">
                  <c:v>41759.833333333336</c:v>
                </c:pt>
                <c:pt idx="3659">
                  <c:v>41759.958333333336</c:v>
                </c:pt>
                <c:pt idx="3660">
                  <c:v>41760.083333333336</c:v>
                </c:pt>
                <c:pt idx="3661">
                  <c:v>41760.208333333336</c:v>
                </c:pt>
                <c:pt idx="3662">
                  <c:v>41760.333333333336</c:v>
                </c:pt>
                <c:pt idx="3663">
                  <c:v>41760.583333333336</c:v>
                </c:pt>
                <c:pt idx="3664">
                  <c:v>41760.708333333336</c:v>
                </c:pt>
                <c:pt idx="3665">
                  <c:v>41760.833333333336</c:v>
                </c:pt>
                <c:pt idx="3666">
                  <c:v>41760.958333333336</c:v>
                </c:pt>
                <c:pt idx="3667">
                  <c:v>41761.083333333336</c:v>
                </c:pt>
                <c:pt idx="3668">
                  <c:v>41761.208333333336</c:v>
                </c:pt>
                <c:pt idx="3669">
                  <c:v>41761.333333333336</c:v>
                </c:pt>
                <c:pt idx="3670">
                  <c:v>41761.458333333336</c:v>
                </c:pt>
                <c:pt idx="3671">
                  <c:v>41761.583333333336</c:v>
                </c:pt>
                <c:pt idx="3672">
                  <c:v>41761.708333333336</c:v>
                </c:pt>
                <c:pt idx="3673">
                  <c:v>41761.833333333336</c:v>
                </c:pt>
                <c:pt idx="3674">
                  <c:v>41761.958333333336</c:v>
                </c:pt>
                <c:pt idx="3675">
                  <c:v>41762.083333333336</c:v>
                </c:pt>
                <c:pt idx="3676">
                  <c:v>41762.208333333336</c:v>
                </c:pt>
                <c:pt idx="3677">
                  <c:v>41762.333333333336</c:v>
                </c:pt>
                <c:pt idx="3678">
                  <c:v>41762.458333333336</c:v>
                </c:pt>
                <c:pt idx="3679">
                  <c:v>41762.583333333336</c:v>
                </c:pt>
                <c:pt idx="3680">
                  <c:v>41762.708333333336</c:v>
                </c:pt>
                <c:pt idx="3681">
                  <c:v>41762.833333333336</c:v>
                </c:pt>
                <c:pt idx="3682">
                  <c:v>41762.958333333336</c:v>
                </c:pt>
                <c:pt idx="3683">
                  <c:v>41763.083333333336</c:v>
                </c:pt>
                <c:pt idx="3684">
                  <c:v>41763.208333333336</c:v>
                </c:pt>
                <c:pt idx="3685">
                  <c:v>41763.333333333336</c:v>
                </c:pt>
                <c:pt idx="3686">
                  <c:v>41763.458333333336</c:v>
                </c:pt>
                <c:pt idx="3687">
                  <c:v>41763.583333333336</c:v>
                </c:pt>
                <c:pt idx="3688">
                  <c:v>41763.708333333336</c:v>
                </c:pt>
                <c:pt idx="3689">
                  <c:v>41763.833333333336</c:v>
                </c:pt>
                <c:pt idx="3690">
                  <c:v>41763.958333333336</c:v>
                </c:pt>
                <c:pt idx="3691">
                  <c:v>41764.083333333336</c:v>
                </c:pt>
                <c:pt idx="3692">
                  <c:v>41764.208333333336</c:v>
                </c:pt>
                <c:pt idx="3693">
                  <c:v>41764.333333333336</c:v>
                </c:pt>
                <c:pt idx="3694">
                  <c:v>41764.458333333336</c:v>
                </c:pt>
                <c:pt idx="3695">
                  <c:v>41764.583333333336</c:v>
                </c:pt>
                <c:pt idx="3696">
                  <c:v>41764.708333333336</c:v>
                </c:pt>
                <c:pt idx="3697">
                  <c:v>41764.833333333336</c:v>
                </c:pt>
                <c:pt idx="3698">
                  <c:v>41764.958333333336</c:v>
                </c:pt>
                <c:pt idx="3699">
                  <c:v>41765.083333333336</c:v>
                </c:pt>
                <c:pt idx="3700">
                  <c:v>41765.208333333336</c:v>
                </c:pt>
                <c:pt idx="3701">
                  <c:v>41765.333333333336</c:v>
                </c:pt>
                <c:pt idx="3702">
                  <c:v>41765.458333333336</c:v>
                </c:pt>
                <c:pt idx="3703">
                  <c:v>41765.583333333336</c:v>
                </c:pt>
                <c:pt idx="3704">
                  <c:v>41765.708333333336</c:v>
                </c:pt>
                <c:pt idx="3705">
                  <c:v>41765.833333333336</c:v>
                </c:pt>
                <c:pt idx="3706">
                  <c:v>41765.958333333336</c:v>
                </c:pt>
                <c:pt idx="3707">
                  <c:v>41766.083333333336</c:v>
                </c:pt>
                <c:pt idx="3708">
                  <c:v>41766.208333333336</c:v>
                </c:pt>
                <c:pt idx="3709">
                  <c:v>41766.333333333336</c:v>
                </c:pt>
                <c:pt idx="3710">
                  <c:v>41766.458333333336</c:v>
                </c:pt>
                <c:pt idx="3711">
                  <c:v>41766.583333333336</c:v>
                </c:pt>
                <c:pt idx="3712">
                  <c:v>41766.708333333336</c:v>
                </c:pt>
                <c:pt idx="3713">
                  <c:v>41766.833333333336</c:v>
                </c:pt>
                <c:pt idx="3714">
                  <c:v>41766.958333333336</c:v>
                </c:pt>
                <c:pt idx="3715">
                  <c:v>41767.083333333336</c:v>
                </c:pt>
                <c:pt idx="3716">
                  <c:v>41767.208333333336</c:v>
                </c:pt>
                <c:pt idx="3717">
                  <c:v>41767.333333333336</c:v>
                </c:pt>
                <c:pt idx="3718">
                  <c:v>41767.458333333336</c:v>
                </c:pt>
                <c:pt idx="3719">
                  <c:v>41767.583333333336</c:v>
                </c:pt>
                <c:pt idx="3720">
                  <c:v>41767.708333333336</c:v>
                </c:pt>
                <c:pt idx="3721">
                  <c:v>41767.833333333336</c:v>
                </c:pt>
                <c:pt idx="3722">
                  <c:v>41767.958333333336</c:v>
                </c:pt>
                <c:pt idx="3723">
                  <c:v>41768.083333333336</c:v>
                </c:pt>
                <c:pt idx="3724">
                  <c:v>41768.208333333336</c:v>
                </c:pt>
                <c:pt idx="3725">
                  <c:v>41768.333333333336</c:v>
                </c:pt>
                <c:pt idx="3726">
                  <c:v>41768.458333333336</c:v>
                </c:pt>
                <c:pt idx="3727">
                  <c:v>41768.583333333336</c:v>
                </c:pt>
                <c:pt idx="3728">
                  <c:v>41768.708333333336</c:v>
                </c:pt>
                <c:pt idx="3729">
                  <c:v>41768.833333333336</c:v>
                </c:pt>
                <c:pt idx="3730">
                  <c:v>41768.958333333336</c:v>
                </c:pt>
                <c:pt idx="3731">
                  <c:v>41769.083333333336</c:v>
                </c:pt>
                <c:pt idx="3732">
                  <c:v>41769.208333333336</c:v>
                </c:pt>
                <c:pt idx="3733">
                  <c:v>41769.333333333336</c:v>
                </c:pt>
                <c:pt idx="3734">
                  <c:v>41769.583333333336</c:v>
                </c:pt>
                <c:pt idx="3735">
                  <c:v>41769.708333333336</c:v>
                </c:pt>
                <c:pt idx="3736">
                  <c:v>41769.833333333336</c:v>
                </c:pt>
                <c:pt idx="3737">
                  <c:v>41769.958333333336</c:v>
                </c:pt>
                <c:pt idx="3738">
                  <c:v>41770.208333333336</c:v>
                </c:pt>
                <c:pt idx="3739">
                  <c:v>41770.333333333336</c:v>
                </c:pt>
                <c:pt idx="3740">
                  <c:v>41770.458333333336</c:v>
                </c:pt>
                <c:pt idx="3741">
                  <c:v>41770.583333333336</c:v>
                </c:pt>
                <c:pt idx="3742">
                  <c:v>41770.708333333336</c:v>
                </c:pt>
                <c:pt idx="3743">
                  <c:v>41770.833333333336</c:v>
                </c:pt>
                <c:pt idx="3744">
                  <c:v>41770.958333333336</c:v>
                </c:pt>
                <c:pt idx="3745">
                  <c:v>41771.083333333336</c:v>
                </c:pt>
                <c:pt idx="3746">
                  <c:v>41771.208333333336</c:v>
                </c:pt>
                <c:pt idx="3747">
                  <c:v>41771.333333333336</c:v>
                </c:pt>
                <c:pt idx="3748">
                  <c:v>41771.458333333336</c:v>
                </c:pt>
                <c:pt idx="3749">
                  <c:v>41771.583333333336</c:v>
                </c:pt>
                <c:pt idx="3750">
                  <c:v>41771.708333333336</c:v>
                </c:pt>
                <c:pt idx="3751">
                  <c:v>41771.833333333336</c:v>
                </c:pt>
                <c:pt idx="3752">
                  <c:v>41771.958333333336</c:v>
                </c:pt>
                <c:pt idx="3753">
                  <c:v>41772.083333333336</c:v>
                </c:pt>
                <c:pt idx="3754">
                  <c:v>41772.208333333336</c:v>
                </c:pt>
                <c:pt idx="3755">
                  <c:v>41772.333333333336</c:v>
                </c:pt>
                <c:pt idx="3756">
                  <c:v>41772.458333333336</c:v>
                </c:pt>
                <c:pt idx="3757">
                  <c:v>41772.583333333336</c:v>
                </c:pt>
                <c:pt idx="3758">
                  <c:v>41772.708333333336</c:v>
                </c:pt>
                <c:pt idx="3759">
                  <c:v>41772.833333333336</c:v>
                </c:pt>
                <c:pt idx="3760">
                  <c:v>41772.958333333336</c:v>
                </c:pt>
                <c:pt idx="3761">
                  <c:v>41773.083333333336</c:v>
                </c:pt>
                <c:pt idx="3762">
                  <c:v>41773.208333333336</c:v>
                </c:pt>
                <c:pt idx="3763">
                  <c:v>41773.333333333336</c:v>
                </c:pt>
                <c:pt idx="3764">
                  <c:v>41773.458333333336</c:v>
                </c:pt>
                <c:pt idx="3765">
                  <c:v>41773.583333333336</c:v>
                </c:pt>
                <c:pt idx="3766">
                  <c:v>41773.708333333336</c:v>
                </c:pt>
                <c:pt idx="3767">
                  <c:v>41773.833333333336</c:v>
                </c:pt>
                <c:pt idx="3768">
                  <c:v>41773.958333333336</c:v>
                </c:pt>
                <c:pt idx="3769">
                  <c:v>41774.083333333336</c:v>
                </c:pt>
                <c:pt idx="3770">
                  <c:v>41774.208333333336</c:v>
                </c:pt>
                <c:pt idx="3771">
                  <c:v>41774.333333333336</c:v>
                </c:pt>
                <c:pt idx="3772">
                  <c:v>41774.458333333336</c:v>
                </c:pt>
                <c:pt idx="3773">
                  <c:v>41774.583333333336</c:v>
                </c:pt>
                <c:pt idx="3774">
                  <c:v>41774.708333333336</c:v>
                </c:pt>
                <c:pt idx="3775">
                  <c:v>41774.833333333336</c:v>
                </c:pt>
                <c:pt idx="3776">
                  <c:v>41774.958333333336</c:v>
                </c:pt>
                <c:pt idx="3777">
                  <c:v>41775.083333333336</c:v>
                </c:pt>
                <c:pt idx="3778">
                  <c:v>41775.208333333336</c:v>
                </c:pt>
                <c:pt idx="3779">
                  <c:v>41775.333333333336</c:v>
                </c:pt>
                <c:pt idx="3780">
                  <c:v>41775.458333333336</c:v>
                </c:pt>
                <c:pt idx="3781">
                  <c:v>41775.583333333336</c:v>
                </c:pt>
                <c:pt idx="3782">
                  <c:v>41775.708333333336</c:v>
                </c:pt>
                <c:pt idx="3783">
                  <c:v>41775.833333333336</c:v>
                </c:pt>
                <c:pt idx="3784">
                  <c:v>41775.958333333336</c:v>
                </c:pt>
                <c:pt idx="3785">
                  <c:v>41776.083333333336</c:v>
                </c:pt>
                <c:pt idx="3786">
                  <c:v>41776.208333333336</c:v>
                </c:pt>
                <c:pt idx="3787">
                  <c:v>41776.333333333336</c:v>
                </c:pt>
                <c:pt idx="3788">
                  <c:v>41776.458333333336</c:v>
                </c:pt>
                <c:pt idx="3789">
                  <c:v>41776.583333333336</c:v>
                </c:pt>
                <c:pt idx="3790">
                  <c:v>41776.708333333336</c:v>
                </c:pt>
                <c:pt idx="3791">
                  <c:v>41776.833333333336</c:v>
                </c:pt>
                <c:pt idx="3792">
                  <c:v>41776.958333333336</c:v>
                </c:pt>
                <c:pt idx="3793">
                  <c:v>41777.083333333336</c:v>
                </c:pt>
                <c:pt idx="3794">
                  <c:v>41777.208333333336</c:v>
                </c:pt>
                <c:pt idx="3795">
                  <c:v>41777.333333333336</c:v>
                </c:pt>
                <c:pt idx="3796">
                  <c:v>41777.458333333336</c:v>
                </c:pt>
                <c:pt idx="3797">
                  <c:v>41777.583333333336</c:v>
                </c:pt>
                <c:pt idx="3798">
                  <c:v>41777.708333333336</c:v>
                </c:pt>
                <c:pt idx="3799">
                  <c:v>41777.833333333336</c:v>
                </c:pt>
                <c:pt idx="3800">
                  <c:v>41777.958333333336</c:v>
                </c:pt>
                <c:pt idx="3801">
                  <c:v>41778.083333333336</c:v>
                </c:pt>
                <c:pt idx="3802">
                  <c:v>41778.208333333336</c:v>
                </c:pt>
                <c:pt idx="3803">
                  <c:v>41778.333333333336</c:v>
                </c:pt>
                <c:pt idx="3804">
                  <c:v>41778.458333333336</c:v>
                </c:pt>
                <c:pt idx="3805">
                  <c:v>41778.583333333336</c:v>
                </c:pt>
                <c:pt idx="3806">
                  <c:v>41778.708333333336</c:v>
                </c:pt>
                <c:pt idx="3807">
                  <c:v>41778.833333333336</c:v>
                </c:pt>
                <c:pt idx="3808">
                  <c:v>41778.958333333336</c:v>
                </c:pt>
                <c:pt idx="3809">
                  <c:v>41779.083333333336</c:v>
                </c:pt>
                <c:pt idx="3810">
                  <c:v>41779.208333333336</c:v>
                </c:pt>
                <c:pt idx="3811">
                  <c:v>41779.333333333336</c:v>
                </c:pt>
                <c:pt idx="3812">
                  <c:v>41779.458333333336</c:v>
                </c:pt>
                <c:pt idx="3813">
                  <c:v>41779.583333333336</c:v>
                </c:pt>
                <c:pt idx="3814">
                  <c:v>41779.708333333336</c:v>
                </c:pt>
                <c:pt idx="3815">
                  <c:v>41779.833333333336</c:v>
                </c:pt>
                <c:pt idx="3816">
                  <c:v>41779.958333333336</c:v>
                </c:pt>
                <c:pt idx="3817">
                  <c:v>41780.083333333336</c:v>
                </c:pt>
                <c:pt idx="3818">
                  <c:v>41780.208333333336</c:v>
                </c:pt>
                <c:pt idx="3819">
                  <c:v>41780.333333333336</c:v>
                </c:pt>
                <c:pt idx="3820">
                  <c:v>41780.458333333336</c:v>
                </c:pt>
                <c:pt idx="3821">
                  <c:v>41780.583333333336</c:v>
                </c:pt>
                <c:pt idx="3822">
                  <c:v>41780.708333333336</c:v>
                </c:pt>
                <c:pt idx="3823">
                  <c:v>41780.833333333336</c:v>
                </c:pt>
                <c:pt idx="3824">
                  <c:v>41780.958333333336</c:v>
                </c:pt>
                <c:pt idx="3825">
                  <c:v>41781.083333333336</c:v>
                </c:pt>
                <c:pt idx="3826">
                  <c:v>41781.208333333336</c:v>
                </c:pt>
                <c:pt idx="3827">
                  <c:v>41781.333333333336</c:v>
                </c:pt>
                <c:pt idx="3828">
                  <c:v>41781.458333333336</c:v>
                </c:pt>
                <c:pt idx="3829">
                  <c:v>41781.583333333336</c:v>
                </c:pt>
                <c:pt idx="3830">
                  <c:v>41781.708333333336</c:v>
                </c:pt>
                <c:pt idx="3831">
                  <c:v>41781.833333333336</c:v>
                </c:pt>
                <c:pt idx="3832">
                  <c:v>41781.958333333336</c:v>
                </c:pt>
                <c:pt idx="3833">
                  <c:v>41782.083333333336</c:v>
                </c:pt>
                <c:pt idx="3834">
                  <c:v>41782.333333333336</c:v>
                </c:pt>
                <c:pt idx="3835">
                  <c:v>41782.458333333336</c:v>
                </c:pt>
                <c:pt idx="3836">
                  <c:v>41782.583333333336</c:v>
                </c:pt>
                <c:pt idx="3837">
                  <c:v>41782.708333333336</c:v>
                </c:pt>
                <c:pt idx="3838">
                  <c:v>41782.833333333336</c:v>
                </c:pt>
                <c:pt idx="3839">
                  <c:v>41782.958333333336</c:v>
                </c:pt>
                <c:pt idx="3840">
                  <c:v>41783.083333333336</c:v>
                </c:pt>
                <c:pt idx="3841">
                  <c:v>41783.208333333336</c:v>
                </c:pt>
                <c:pt idx="3842">
                  <c:v>41783.333333333336</c:v>
                </c:pt>
                <c:pt idx="3843">
                  <c:v>41783.458333333336</c:v>
                </c:pt>
                <c:pt idx="3844">
                  <c:v>41783.583333333336</c:v>
                </c:pt>
                <c:pt idx="3845">
                  <c:v>41783.708333333336</c:v>
                </c:pt>
                <c:pt idx="3846">
                  <c:v>41783.833333333336</c:v>
                </c:pt>
                <c:pt idx="3847">
                  <c:v>41783.958333333336</c:v>
                </c:pt>
                <c:pt idx="3848">
                  <c:v>41784.083333333336</c:v>
                </c:pt>
                <c:pt idx="3849">
                  <c:v>41784.208333333336</c:v>
                </c:pt>
                <c:pt idx="3850">
                  <c:v>41784.333333333336</c:v>
                </c:pt>
                <c:pt idx="3851">
                  <c:v>41784.458333333336</c:v>
                </c:pt>
                <c:pt idx="3852">
                  <c:v>41784.583333333336</c:v>
                </c:pt>
                <c:pt idx="3853">
                  <c:v>41784.708333333336</c:v>
                </c:pt>
                <c:pt idx="3854">
                  <c:v>41784.833333333336</c:v>
                </c:pt>
                <c:pt idx="3855">
                  <c:v>41784.958333333336</c:v>
                </c:pt>
                <c:pt idx="3856">
                  <c:v>41785.083333333336</c:v>
                </c:pt>
                <c:pt idx="3857">
                  <c:v>41785.208333333336</c:v>
                </c:pt>
                <c:pt idx="3858">
                  <c:v>41785.333333333336</c:v>
                </c:pt>
                <c:pt idx="3859">
                  <c:v>41785.458333333336</c:v>
                </c:pt>
                <c:pt idx="3860">
                  <c:v>41785.583333333336</c:v>
                </c:pt>
                <c:pt idx="3861">
                  <c:v>41785.708333333336</c:v>
                </c:pt>
                <c:pt idx="3862">
                  <c:v>41785.833333333336</c:v>
                </c:pt>
                <c:pt idx="3863">
                  <c:v>41785.958333333336</c:v>
                </c:pt>
                <c:pt idx="3864">
                  <c:v>41786.083333333336</c:v>
                </c:pt>
                <c:pt idx="3865">
                  <c:v>41786.208333333336</c:v>
                </c:pt>
                <c:pt idx="3866">
                  <c:v>41786.333333333336</c:v>
                </c:pt>
                <c:pt idx="3867">
                  <c:v>41786.458333333336</c:v>
                </c:pt>
                <c:pt idx="3868">
                  <c:v>41786.583333333336</c:v>
                </c:pt>
                <c:pt idx="3869">
                  <c:v>41786.708333333336</c:v>
                </c:pt>
                <c:pt idx="3870">
                  <c:v>41786.833333333336</c:v>
                </c:pt>
                <c:pt idx="3871">
                  <c:v>41786.958333333336</c:v>
                </c:pt>
                <c:pt idx="3872">
                  <c:v>41787.083333333336</c:v>
                </c:pt>
                <c:pt idx="3873">
                  <c:v>41787.208333333336</c:v>
                </c:pt>
                <c:pt idx="3874">
                  <c:v>41787.333333333336</c:v>
                </c:pt>
                <c:pt idx="3875">
                  <c:v>41787.458333333336</c:v>
                </c:pt>
                <c:pt idx="3876">
                  <c:v>41787.583333333336</c:v>
                </c:pt>
                <c:pt idx="3877">
                  <c:v>41787.708333333336</c:v>
                </c:pt>
                <c:pt idx="3878">
                  <c:v>41787.833333333336</c:v>
                </c:pt>
                <c:pt idx="3879">
                  <c:v>41787.958333333336</c:v>
                </c:pt>
                <c:pt idx="3880">
                  <c:v>41788.083333333336</c:v>
                </c:pt>
                <c:pt idx="3881">
                  <c:v>41788.208333333336</c:v>
                </c:pt>
                <c:pt idx="3882">
                  <c:v>41788.458333333336</c:v>
                </c:pt>
                <c:pt idx="3883">
                  <c:v>41788.583333333336</c:v>
                </c:pt>
                <c:pt idx="3884">
                  <c:v>41788.708333333336</c:v>
                </c:pt>
                <c:pt idx="3885">
                  <c:v>41788.833333333336</c:v>
                </c:pt>
                <c:pt idx="3886">
                  <c:v>41788.958333333336</c:v>
                </c:pt>
                <c:pt idx="3887">
                  <c:v>41789.083333333336</c:v>
                </c:pt>
                <c:pt idx="3888">
                  <c:v>41789.208333333336</c:v>
                </c:pt>
                <c:pt idx="3889">
                  <c:v>41789.333333333336</c:v>
                </c:pt>
                <c:pt idx="3890">
                  <c:v>41789.458333333336</c:v>
                </c:pt>
                <c:pt idx="3891">
                  <c:v>41789.583333333336</c:v>
                </c:pt>
                <c:pt idx="3892">
                  <c:v>41789.708333333336</c:v>
                </c:pt>
                <c:pt idx="3893">
                  <c:v>41789.833333333336</c:v>
                </c:pt>
                <c:pt idx="3894">
                  <c:v>41789.958333333336</c:v>
                </c:pt>
                <c:pt idx="3895">
                  <c:v>41790.083333333336</c:v>
                </c:pt>
                <c:pt idx="3896">
                  <c:v>41790.208333333336</c:v>
                </c:pt>
                <c:pt idx="3897">
                  <c:v>41790.333333333336</c:v>
                </c:pt>
                <c:pt idx="3898">
                  <c:v>41790.458333333336</c:v>
                </c:pt>
                <c:pt idx="3899">
                  <c:v>41790.583333333336</c:v>
                </c:pt>
                <c:pt idx="3900">
                  <c:v>41790.708333333336</c:v>
                </c:pt>
                <c:pt idx="3901">
                  <c:v>41790.833333333336</c:v>
                </c:pt>
                <c:pt idx="3902">
                  <c:v>41790.958333333336</c:v>
                </c:pt>
                <c:pt idx="3903">
                  <c:v>41791.083333333336</c:v>
                </c:pt>
                <c:pt idx="3904">
                  <c:v>41791.208333333336</c:v>
                </c:pt>
                <c:pt idx="3905">
                  <c:v>41791.333333333336</c:v>
                </c:pt>
                <c:pt idx="3906">
                  <c:v>41791.458333333336</c:v>
                </c:pt>
                <c:pt idx="3907">
                  <c:v>41791.583333333336</c:v>
                </c:pt>
                <c:pt idx="3908">
                  <c:v>41791.708333333336</c:v>
                </c:pt>
                <c:pt idx="3909">
                  <c:v>41791.833333333336</c:v>
                </c:pt>
                <c:pt idx="3910">
                  <c:v>41791.958333333336</c:v>
                </c:pt>
                <c:pt idx="3911">
                  <c:v>41792.083333333336</c:v>
                </c:pt>
                <c:pt idx="3912">
                  <c:v>41792.208333333336</c:v>
                </c:pt>
                <c:pt idx="3913">
                  <c:v>41792.333333333336</c:v>
                </c:pt>
                <c:pt idx="3914">
                  <c:v>41792.458333333336</c:v>
                </c:pt>
                <c:pt idx="3915">
                  <c:v>41792.583333333336</c:v>
                </c:pt>
                <c:pt idx="3916">
                  <c:v>41792.708333333336</c:v>
                </c:pt>
                <c:pt idx="3917">
                  <c:v>41792.833333333336</c:v>
                </c:pt>
                <c:pt idx="3918">
                  <c:v>41792.958333333336</c:v>
                </c:pt>
                <c:pt idx="3919">
                  <c:v>41793.083333333336</c:v>
                </c:pt>
                <c:pt idx="3920">
                  <c:v>41793.208333333336</c:v>
                </c:pt>
                <c:pt idx="3921">
                  <c:v>41793.333333333336</c:v>
                </c:pt>
                <c:pt idx="3922">
                  <c:v>41793.458333333336</c:v>
                </c:pt>
                <c:pt idx="3923">
                  <c:v>41793.583333333336</c:v>
                </c:pt>
                <c:pt idx="3924">
                  <c:v>41793.708333333336</c:v>
                </c:pt>
                <c:pt idx="3925">
                  <c:v>41793.833333333336</c:v>
                </c:pt>
                <c:pt idx="3926">
                  <c:v>41793.958333333336</c:v>
                </c:pt>
                <c:pt idx="3927">
                  <c:v>41794.083333333336</c:v>
                </c:pt>
                <c:pt idx="3928">
                  <c:v>41794.208333333336</c:v>
                </c:pt>
                <c:pt idx="3929">
                  <c:v>41794.333333333336</c:v>
                </c:pt>
                <c:pt idx="3930">
                  <c:v>41794.458333333336</c:v>
                </c:pt>
                <c:pt idx="3931">
                  <c:v>41794.583333333336</c:v>
                </c:pt>
                <c:pt idx="3932">
                  <c:v>41794.708333333336</c:v>
                </c:pt>
                <c:pt idx="3933">
                  <c:v>41794.833333333336</c:v>
                </c:pt>
                <c:pt idx="3934">
                  <c:v>41794.958333333336</c:v>
                </c:pt>
                <c:pt idx="3935">
                  <c:v>41795.083333333336</c:v>
                </c:pt>
                <c:pt idx="3936">
                  <c:v>41795.208333333336</c:v>
                </c:pt>
                <c:pt idx="3937">
                  <c:v>41795.333333333336</c:v>
                </c:pt>
                <c:pt idx="3938">
                  <c:v>41795.458333333336</c:v>
                </c:pt>
                <c:pt idx="3939">
                  <c:v>41795.583333333336</c:v>
                </c:pt>
                <c:pt idx="3940">
                  <c:v>41795.708333333336</c:v>
                </c:pt>
                <c:pt idx="3941">
                  <c:v>41795.833333333336</c:v>
                </c:pt>
                <c:pt idx="3942">
                  <c:v>41795.958333333336</c:v>
                </c:pt>
                <c:pt idx="3943">
                  <c:v>41796.083333333336</c:v>
                </c:pt>
                <c:pt idx="3944">
                  <c:v>41796.208333333336</c:v>
                </c:pt>
                <c:pt idx="3945">
                  <c:v>41796.333333333336</c:v>
                </c:pt>
                <c:pt idx="3946">
                  <c:v>41796.458333333336</c:v>
                </c:pt>
                <c:pt idx="3947">
                  <c:v>41796.583333333336</c:v>
                </c:pt>
                <c:pt idx="3948">
                  <c:v>41796.708333333336</c:v>
                </c:pt>
                <c:pt idx="3949">
                  <c:v>41796.833333333336</c:v>
                </c:pt>
                <c:pt idx="3950">
                  <c:v>41796.958333333336</c:v>
                </c:pt>
                <c:pt idx="3951">
                  <c:v>41797.083333333336</c:v>
                </c:pt>
                <c:pt idx="3952">
                  <c:v>41797.208333333336</c:v>
                </c:pt>
                <c:pt idx="3953">
                  <c:v>41797.333333333336</c:v>
                </c:pt>
                <c:pt idx="3954">
                  <c:v>41797.458333333336</c:v>
                </c:pt>
                <c:pt idx="3955">
                  <c:v>41797.583333333336</c:v>
                </c:pt>
                <c:pt idx="3956">
                  <c:v>41797.708333333336</c:v>
                </c:pt>
                <c:pt idx="3957">
                  <c:v>41797.833333333336</c:v>
                </c:pt>
                <c:pt idx="3958">
                  <c:v>41797.958333333336</c:v>
                </c:pt>
                <c:pt idx="3959">
                  <c:v>41798.208333333336</c:v>
                </c:pt>
                <c:pt idx="3960">
                  <c:v>41798.333333333336</c:v>
                </c:pt>
                <c:pt idx="3961">
                  <c:v>41798.458333333336</c:v>
                </c:pt>
                <c:pt idx="3962">
                  <c:v>41798.583333333336</c:v>
                </c:pt>
                <c:pt idx="3963">
                  <c:v>41798.708333333336</c:v>
                </c:pt>
                <c:pt idx="3964">
                  <c:v>41798.833333333336</c:v>
                </c:pt>
                <c:pt idx="3965">
                  <c:v>41798.958333333336</c:v>
                </c:pt>
                <c:pt idx="3966">
                  <c:v>41799.083333333336</c:v>
                </c:pt>
                <c:pt idx="3967">
                  <c:v>41799.208333333336</c:v>
                </c:pt>
                <c:pt idx="3968">
                  <c:v>41799.333333333336</c:v>
                </c:pt>
                <c:pt idx="3969">
                  <c:v>41799.458333333336</c:v>
                </c:pt>
                <c:pt idx="3970">
                  <c:v>41799.583333333336</c:v>
                </c:pt>
                <c:pt idx="3971">
                  <c:v>41799.708333333336</c:v>
                </c:pt>
                <c:pt idx="3972">
                  <c:v>41799.833333333336</c:v>
                </c:pt>
                <c:pt idx="3973">
                  <c:v>41799.958333333336</c:v>
                </c:pt>
                <c:pt idx="3974">
                  <c:v>41800.083333333336</c:v>
                </c:pt>
                <c:pt idx="3975">
                  <c:v>41800.208333333336</c:v>
                </c:pt>
                <c:pt idx="3976">
                  <c:v>41800.333333333336</c:v>
                </c:pt>
                <c:pt idx="3977">
                  <c:v>41800.458333333336</c:v>
                </c:pt>
                <c:pt idx="3978">
                  <c:v>41800.583333333336</c:v>
                </c:pt>
                <c:pt idx="3979">
                  <c:v>41800.708333333336</c:v>
                </c:pt>
                <c:pt idx="3980">
                  <c:v>41800.833333333336</c:v>
                </c:pt>
                <c:pt idx="3981">
                  <c:v>41800.958333333336</c:v>
                </c:pt>
                <c:pt idx="3982">
                  <c:v>41801.083333333336</c:v>
                </c:pt>
                <c:pt idx="3983">
                  <c:v>41801.208333333336</c:v>
                </c:pt>
                <c:pt idx="3984">
                  <c:v>41801.333333333336</c:v>
                </c:pt>
                <c:pt idx="3985">
                  <c:v>41801.458333333336</c:v>
                </c:pt>
                <c:pt idx="3986">
                  <c:v>41801.583333333336</c:v>
                </c:pt>
                <c:pt idx="3987">
                  <c:v>41801.708333333336</c:v>
                </c:pt>
                <c:pt idx="3988">
                  <c:v>41801.833333333336</c:v>
                </c:pt>
                <c:pt idx="3989">
                  <c:v>41801.958333333336</c:v>
                </c:pt>
                <c:pt idx="3990">
                  <c:v>41802.083333333336</c:v>
                </c:pt>
                <c:pt idx="3991">
                  <c:v>41802.208333333336</c:v>
                </c:pt>
                <c:pt idx="3992">
                  <c:v>41802.333333333336</c:v>
                </c:pt>
                <c:pt idx="3993">
                  <c:v>41802.458333333336</c:v>
                </c:pt>
                <c:pt idx="3994">
                  <c:v>41802.583333333336</c:v>
                </c:pt>
                <c:pt idx="3995">
                  <c:v>41802.708333333336</c:v>
                </c:pt>
                <c:pt idx="3996">
                  <c:v>41802.833333333336</c:v>
                </c:pt>
                <c:pt idx="3997">
                  <c:v>41802.958333333336</c:v>
                </c:pt>
                <c:pt idx="3998">
                  <c:v>41803.083333333336</c:v>
                </c:pt>
                <c:pt idx="3999">
                  <c:v>41803.208333333336</c:v>
                </c:pt>
                <c:pt idx="4000">
                  <c:v>41803.333333333336</c:v>
                </c:pt>
                <c:pt idx="4001">
                  <c:v>41803.458333333336</c:v>
                </c:pt>
                <c:pt idx="4002">
                  <c:v>41803.583333333336</c:v>
                </c:pt>
                <c:pt idx="4003">
                  <c:v>41803.708333333336</c:v>
                </c:pt>
                <c:pt idx="4004">
                  <c:v>41803.833333333336</c:v>
                </c:pt>
                <c:pt idx="4005">
                  <c:v>41803.958333333336</c:v>
                </c:pt>
                <c:pt idx="4006">
                  <c:v>41804.083333333336</c:v>
                </c:pt>
                <c:pt idx="4007">
                  <c:v>41804.208333333336</c:v>
                </c:pt>
                <c:pt idx="4008">
                  <c:v>41804.333333333336</c:v>
                </c:pt>
                <c:pt idx="4009">
                  <c:v>41804.458333333336</c:v>
                </c:pt>
                <c:pt idx="4010">
                  <c:v>41804.583333333336</c:v>
                </c:pt>
                <c:pt idx="4011">
                  <c:v>41804.708333333336</c:v>
                </c:pt>
                <c:pt idx="4012">
                  <c:v>41804.833333333336</c:v>
                </c:pt>
                <c:pt idx="4013">
                  <c:v>41804.958333333336</c:v>
                </c:pt>
                <c:pt idx="4014">
                  <c:v>41805.083333333336</c:v>
                </c:pt>
                <c:pt idx="4015">
                  <c:v>41805.208333333336</c:v>
                </c:pt>
                <c:pt idx="4016">
                  <c:v>41805.333333333336</c:v>
                </c:pt>
                <c:pt idx="4017">
                  <c:v>41805.458333333336</c:v>
                </c:pt>
                <c:pt idx="4018">
                  <c:v>41805.583333333336</c:v>
                </c:pt>
                <c:pt idx="4019">
                  <c:v>41805.708333333336</c:v>
                </c:pt>
                <c:pt idx="4020">
                  <c:v>41805.833333333336</c:v>
                </c:pt>
                <c:pt idx="4021">
                  <c:v>41805.958333333336</c:v>
                </c:pt>
                <c:pt idx="4022">
                  <c:v>41806.083333333336</c:v>
                </c:pt>
                <c:pt idx="4023">
                  <c:v>41806.208333333336</c:v>
                </c:pt>
                <c:pt idx="4024">
                  <c:v>41806.333333333336</c:v>
                </c:pt>
                <c:pt idx="4025">
                  <c:v>41806.458333333336</c:v>
                </c:pt>
                <c:pt idx="4026">
                  <c:v>41806.583333333336</c:v>
                </c:pt>
                <c:pt idx="4027">
                  <c:v>41806.708333333336</c:v>
                </c:pt>
                <c:pt idx="4028">
                  <c:v>41806.833333333336</c:v>
                </c:pt>
                <c:pt idx="4029">
                  <c:v>41806.958333333336</c:v>
                </c:pt>
                <c:pt idx="4030">
                  <c:v>41807.083333333336</c:v>
                </c:pt>
                <c:pt idx="4031">
                  <c:v>41807.208333333336</c:v>
                </c:pt>
                <c:pt idx="4032">
                  <c:v>41807.333333333336</c:v>
                </c:pt>
                <c:pt idx="4033">
                  <c:v>41807.458333333336</c:v>
                </c:pt>
                <c:pt idx="4034">
                  <c:v>41807.583333333336</c:v>
                </c:pt>
                <c:pt idx="4035">
                  <c:v>41807.708333333336</c:v>
                </c:pt>
                <c:pt idx="4036">
                  <c:v>41807.833333333336</c:v>
                </c:pt>
                <c:pt idx="4037">
                  <c:v>41807.958333333336</c:v>
                </c:pt>
                <c:pt idx="4038">
                  <c:v>41808.083333333336</c:v>
                </c:pt>
                <c:pt idx="4039">
                  <c:v>41808.208333333336</c:v>
                </c:pt>
                <c:pt idx="4040">
                  <c:v>41808.333333333336</c:v>
                </c:pt>
                <c:pt idx="4041">
                  <c:v>41808.583333333336</c:v>
                </c:pt>
                <c:pt idx="4042">
                  <c:v>41808.708333333336</c:v>
                </c:pt>
                <c:pt idx="4043">
                  <c:v>41808.833333333336</c:v>
                </c:pt>
                <c:pt idx="4044">
                  <c:v>41808.958333333336</c:v>
                </c:pt>
                <c:pt idx="4045">
                  <c:v>41809.083333333336</c:v>
                </c:pt>
                <c:pt idx="4046">
                  <c:v>41809.333333333336</c:v>
                </c:pt>
                <c:pt idx="4047">
                  <c:v>41809.458333333336</c:v>
                </c:pt>
                <c:pt idx="4048">
                  <c:v>41809.583333333336</c:v>
                </c:pt>
                <c:pt idx="4049">
                  <c:v>41809.708333333336</c:v>
                </c:pt>
                <c:pt idx="4050">
                  <c:v>41809.833333333336</c:v>
                </c:pt>
                <c:pt idx="4051">
                  <c:v>41809.958333333336</c:v>
                </c:pt>
                <c:pt idx="4052">
                  <c:v>41810.083333333336</c:v>
                </c:pt>
                <c:pt idx="4053">
                  <c:v>41810.208333333336</c:v>
                </c:pt>
                <c:pt idx="4054">
                  <c:v>41810.333333333336</c:v>
                </c:pt>
                <c:pt idx="4055">
                  <c:v>41810.458333333336</c:v>
                </c:pt>
                <c:pt idx="4056">
                  <c:v>41810.583333333336</c:v>
                </c:pt>
                <c:pt idx="4057">
                  <c:v>41810.708333333336</c:v>
                </c:pt>
                <c:pt idx="4058">
                  <c:v>41810.833333333336</c:v>
                </c:pt>
                <c:pt idx="4059">
                  <c:v>41811.083333333336</c:v>
                </c:pt>
                <c:pt idx="4060">
                  <c:v>41811.208333333336</c:v>
                </c:pt>
                <c:pt idx="4061">
                  <c:v>41811.333333333336</c:v>
                </c:pt>
                <c:pt idx="4062">
                  <c:v>41811.458333333336</c:v>
                </c:pt>
                <c:pt idx="4063">
                  <c:v>41811.583333333336</c:v>
                </c:pt>
                <c:pt idx="4064">
                  <c:v>41811.708333333336</c:v>
                </c:pt>
                <c:pt idx="4065">
                  <c:v>41811.833333333336</c:v>
                </c:pt>
                <c:pt idx="4066">
                  <c:v>41811.958333333336</c:v>
                </c:pt>
                <c:pt idx="4067">
                  <c:v>41812.083333333336</c:v>
                </c:pt>
                <c:pt idx="4068">
                  <c:v>41812.208333333336</c:v>
                </c:pt>
                <c:pt idx="4069">
                  <c:v>41812.333333333336</c:v>
                </c:pt>
                <c:pt idx="4070">
                  <c:v>41812.458333333336</c:v>
                </c:pt>
                <c:pt idx="4071">
                  <c:v>41812.583333333336</c:v>
                </c:pt>
                <c:pt idx="4072">
                  <c:v>41812.708333333336</c:v>
                </c:pt>
                <c:pt idx="4073">
                  <c:v>41812.833333333336</c:v>
                </c:pt>
                <c:pt idx="4074">
                  <c:v>41812.958333333336</c:v>
                </c:pt>
                <c:pt idx="4075">
                  <c:v>41813.083333333336</c:v>
                </c:pt>
                <c:pt idx="4076">
                  <c:v>41813.208333333336</c:v>
                </c:pt>
                <c:pt idx="4077">
                  <c:v>41813.333333333336</c:v>
                </c:pt>
                <c:pt idx="4078">
                  <c:v>41813.458333333336</c:v>
                </c:pt>
                <c:pt idx="4079">
                  <c:v>41813.583333333336</c:v>
                </c:pt>
                <c:pt idx="4080">
                  <c:v>41813.708333333336</c:v>
                </c:pt>
                <c:pt idx="4081">
                  <c:v>41813.833333333336</c:v>
                </c:pt>
                <c:pt idx="4082">
                  <c:v>41813.958333333336</c:v>
                </c:pt>
                <c:pt idx="4083">
                  <c:v>41814.083333333336</c:v>
                </c:pt>
                <c:pt idx="4084">
                  <c:v>41814.208333333336</c:v>
                </c:pt>
                <c:pt idx="4085">
                  <c:v>41814.333333333336</c:v>
                </c:pt>
                <c:pt idx="4086">
                  <c:v>41814.458333333336</c:v>
                </c:pt>
                <c:pt idx="4087">
                  <c:v>41814.583333333336</c:v>
                </c:pt>
                <c:pt idx="4088">
                  <c:v>41814.708333333336</c:v>
                </c:pt>
                <c:pt idx="4089">
                  <c:v>41814.833333333336</c:v>
                </c:pt>
                <c:pt idx="4090">
                  <c:v>41814.958333333336</c:v>
                </c:pt>
                <c:pt idx="4091">
                  <c:v>41815.083333333336</c:v>
                </c:pt>
                <c:pt idx="4092">
                  <c:v>41815.208333333336</c:v>
                </c:pt>
                <c:pt idx="4093">
                  <c:v>41815.333333333336</c:v>
                </c:pt>
                <c:pt idx="4094">
                  <c:v>41815.458333333336</c:v>
                </c:pt>
                <c:pt idx="4095">
                  <c:v>41815.583333333336</c:v>
                </c:pt>
                <c:pt idx="4096">
                  <c:v>41815.708333333336</c:v>
                </c:pt>
                <c:pt idx="4097">
                  <c:v>41815.833333333336</c:v>
                </c:pt>
                <c:pt idx="4098">
                  <c:v>41815.958333333336</c:v>
                </c:pt>
                <c:pt idx="4099">
                  <c:v>41816.083333333336</c:v>
                </c:pt>
                <c:pt idx="4100">
                  <c:v>41816.208333333336</c:v>
                </c:pt>
                <c:pt idx="4101">
                  <c:v>41816.333333333336</c:v>
                </c:pt>
                <c:pt idx="4102">
                  <c:v>41816.458333333336</c:v>
                </c:pt>
                <c:pt idx="4103">
                  <c:v>41816.583333333336</c:v>
                </c:pt>
                <c:pt idx="4104">
                  <c:v>41816.708333333336</c:v>
                </c:pt>
                <c:pt idx="4105">
                  <c:v>41816.833333333336</c:v>
                </c:pt>
                <c:pt idx="4106">
                  <c:v>41816.958333333336</c:v>
                </c:pt>
                <c:pt idx="4107">
                  <c:v>41817.083333333336</c:v>
                </c:pt>
                <c:pt idx="4108">
                  <c:v>41817.208333333336</c:v>
                </c:pt>
                <c:pt idx="4109">
                  <c:v>41817.333333333336</c:v>
                </c:pt>
                <c:pt idx="4110">
                  <c:v>41817.458333333336</c:v>
                </c:pt>
                <c:pt idx="4111">
                  <c:v>41817.583333333336</c:v>
                </c:pt>
                <c:pt idx="4112">
                  <c:v>41817.708333333336</c:v>
                </c:pt>
                <c:pt idx="4113">
                  <c:v>41817.833333333336</c:v>
                </c:pt>
                <c:pt idx="4114">
                  <c:v>41817.958333333336</c:v>
                </c:pt>
                <c:pt idx="4115">
                  <c:v>41818.083333333336</c:v>
                </c:pt>
                <c:pt idx="4116">
                  <c:v>41818.208333333336</c:v>
                </c:pt>
                <c:pt idx="4117">
                  <c:v>41818.333333333336</c:v>
                </c:pt>
                <c:pt idx="4118">
                  <c:v>41818.458333333336</c:v>
                </c:pt>
                <c:pt idx="4119">
                  <c:v>41818.583333333336</c:v>
                </c:pt>
                <c:pt idx="4120">
                  <c:v>41818.708333333336</c:v>
                </c:pt>
                <c:pt idx="4121">
                  <c:v>41818.833333333336</c:v>
                </c:pt>
                <c:pt idx="4122">
                  <c:v>41818.958333333336</c:v>
                </c:pt>
                <c:pt idx="4123">
                  <c:v>41819.083333333336</c:v>
                </c:pt>
                <c:pt idx="4124">
                  <c:v>41819.208333333336</c:v>
                </c:pt>
                <c:pt idx="4125">
                  <c:v>41819.333333333336</c:v>
                </c:pt>
                <c:pt idx="4126">
                  <c:v>41819.458333333336</c:v>
                </c:pt>
                <c:pt idx="4127">
                  <c:v>41819.583333333336</c:v>
                </c:pt>
                <c:pt idx="4128">
                  <c:v>41819.708333333336</c:v>
                </c:pt>
                <c:pt idx="4129">
                  <c:v>41819.833333333336</c:v>
                </c:pt>
                <c:pt idx="4130">
                  <c:v>41819.958333333336</c:v>
                </c:pt>
                <c:pt idx="4131">
                  <c:v>41820.083333333336</c:v>
                </c:pt>
                <c:pt idx="4132">
                  <c:v>41820.208333333336</c:v>
                </c:pt>
                <c:pt idx="4133">
                  <c:v>41820.333333333336</c:v>
                </c:pt>
                <c:pt idx="4134">
                  <c:v>41820.458333333336</c:v>
                </c:pt>
                <c:pt idx="4135">
                  <c:v>41820.583333333336</c:v>
                </c:pt>
                <c:pt idx="4136">
                  <c:v>41820.708333333336</c:v>
                </c:pt>
                <c:pt idx="4137">
                  <c:v>41820.833333333336</c:v>
                </c:pt>
                <c:pt idx="4138">
                  <c:v>41820.958333333336</c:v>
                </c:pt>
                <c:pt idx="4139">
                  <c:v>41821.083333333336</c:v>
                </c:pt>
                <c:pt idx="4140">
                  <c:v>41821.208333333336</c:v>
                </c:pt>
                <c:pt idx="4141">
                  <c:v>41821.333333333336</c:v>
                </c:pt>
                <c:pt idx="4142">
                  <c:v>41821.458333333336</c:v>
                </c:pt>
                <c:pt idx="4143">
                  <c:v>41821.583333333336</c:v>
                </c:pt>
                <c:pt idx="4144">
                  <c:v>41821.708333333336</c:v>
                </c:pt>
                <c:pt idx="4145">
                  <c:v>41821.833333333336</c:v>
                </c:pt>
                <c:pt idx="4146">
                  <c:v>41821.958333333336</c:v>
                </c:pt>
                <c:pt idx="4147">
                  <c:v>41822.083333333336</c:v>
                </c:pt>
                <c:pt idx="4148">
                  <c:v>41822.208333333336</c:v>
                </c:pt>
                <c:pt idx="4149">
                  <c:v>41822.333333333336</c:v>
                </c:pt>
                <c:pt idx="4150">
                  <c:v>41822.458333333336</c:v>
                </c:pt>
                <c:pt idx="4151">
                  <c:v>41822.583333333336</c:v>
                </c:pt>
                <c:pt idx="4152">
                  <c:v>41822.708333333336</c:v>
                </c:pt>
                <c:pt idx="4153">
                  <c:v>41822.833333333336</c:v>
                </c:pt>
                <c:pt idx="4154">
                  <c:v>41822.958333333336</c:v>
                </c:pt>
                <c:pt idx="4155">
                  <c:v>41823.083333333336</c:v>
                </c:pt>
                <c:pt idx="4156">
                  <c:v>41823.208333333336</c:v>
                </c:pt>
                <c:pt idx="4157">
                  <c:v>41823.333333333336</c:v>
                </c:pt>
                <c:pt idx="4158">
                  <c:v>41823.458333333336</c:v>
                </c:pt>
                <c:pt idx="4159">
                  <c:v>41823.583333333336</c:v>
                </c:pt>
                <c:pt idx="4160">
                  <c:v>41823.708333333336</c:v>
                </c:pt>
                <c:pt idx="4161">
                  <c:v>41823.833333333336</c:v>
                </c:pt>
                <c:pt idx="4162">
                  <c:v>41823.958333333336</c:v>
                </c:pt>
                <c:pt idx="4163">
                  <c:v>41824.083333333336</c:v>
                </c:pt>
                <c:pt idx="4164">
                  <c:v>41824.208333333336</c:v>
                </c:pt>
                <c:pt idx="4165">
                  <c:v>41824.333333333336</c:v>
                </c:pt>
                <c:pt idx="4166">
                  <c:v>41824.458333333336</c:v>
                </c:pt>
                <c:pt idx="4167">
                  <c:v>41824.583333333336</c:v>
                </c:pt>
                <c:pt idx="4168">
                  <c:v>41824.708333333336</c:v>
                </c:pt>
                <c:pt idx="4169">
                  <c:v>41824.833333333336</c:v>
                </c:pt>
                <c:pt idx="4170">
                  <c:v>41824.958333333336</c:v>
                </c:pt>
                <c:pt idx="4171">
                  <c:v>41825.083333333336</c:v>
                </c:pt>
                <c:pt idx="4172">
                  <c:v>41825.208333333336</c:v>
                </c:pt>
                <c:pt idx="4173">
                  <c:v>41825.333333333336</c:v>
                </c:pt>
                <c:pt idx="4174">
                  <c:v>41825.458333333336</c:v>
                </c:pt>
                <c:pt idx="4175">
                  <c:v>41825.583333333336</c:v>
                </c:pt>
                <c:pt idx="4176">
                  <c:v>41825.708333333336</c:v>
                </c:pt>
                <c:pt idx="4177">
                  <c:v>41825.833333333336</c:v>
                </c:pt>
                <c:pt idx="4178">
                  <c:v>41825.958333333336</c:v>
                </c:pt>
                <c:pt idx="4179">
                  <c:v>41826.083333333336</c:v>
                </c:pt>
                <c:pt idx="4180">
                  <c:v>41826.208333333336</c:v>
                </c:pt>
                <c:pt idx="4181">
                  <c:v>41826.333333333336</c:v>
                </c:pt>
                <c:pt idx="4182">
                  <c:v>41826.458333333336</c:v>
                </c:pt>
                <c:pt idx="4183">
                  <c:v>41826.583333333336</c:v>
                </c:pt>
                <c:pt idx="4184">
                  <c:v>41826.708333333336</c:v>
                </c:pt>
                <c:pt idx="4185">
                  <c:v>41826.833333333336</c:v>
                </c:pt>
                <c:pt idx="4186">
                  <c:v>41826.958333333336</c:v>
                </c:pt>
                <c:pt idx="4187">
                  <c:v>41827.083333333336</c:v>
                </c:pt>
                <c:pt idx="4188">
                  <c:v>41827.208333333336</c:v>
                </c:pt>
                <c:pt idx="4189">
                  <c:v>41827.333333333336</c:v>
                </c:pt>
                <c:pt idx="4190">
                  <c:v>41827.458333333336</c:v>
                </c:pt>
                <c:pt idx="4191">
                  <c:v>41827.583333333336</c:v>
                </c:pt>
                <c:pt idx="4192">
                  <c:v>41827.708333333336</c:v>
                </c:pt>
                <c:pt idx="4193">
                  <c:v>41827.833333333336</c:v>
                </c:pt>
                <c:pt idx="4194">
                  <c:v>41827.958333333336</c:v>
                </c:pt>
                <c:pt idx="4195">
                  <c:v>41828.083333333336</c:v>
                </c:pt>
                <c:pt idx="4196">
                  <c:v>41828.208333333336</c:v>
                </c:pt>
                <c:pt idx="4197">
                  <c:v>41828.333333333336</c:v>
                </c:pt>
                <c:pt idx="4198">
                  <c:v>41828.458333333336</c:v>
                </c:pt>
                <c:pt idx="4199">
                  <c:v>41828.583333333336</c:v>
                </c:pt>
                <c:pt idx="4200">
                  <c:v>41828.708333333336</c:v>
                </c:pt>
                <c:pt idx="4201">
                  <c:v>41828.833333333336</c:v>
                </c:pt>
                <c:pt idx="4202">
                  <c:v>41828.958333333336</c:v>
                </c:pt>
                <c:pt idx="4203">
                  <c:v>41829.083333333336</c:v>
                </c:pt>
                <c:pt idx="4204">
                  <c:v>41829.208333333336</c:v>
                </c:pt>
                <c:pt idx="4205">
                  <c:v>41829.333333333336</c:v>
                </c:pt>
                <c:pt idx="4206">
                  <c:v>41829.458333333336</c:v>
                </c:pt>
                <c:pt idx="4207">
                  <c:v>41829.583333333336</c:v>
                </c:pt>
                <c:pt idx="4208">
                  <c:v>41829.708333333336</c:v>
                </c:pt>
                <c:pt idx="4209">
                  <c:v>41829.833333333336</c:v>
                </c:pt>
                <c:pt idx="4210">
                  <c:v>41829.958333333336</c:v>
                </c:pt>
                <c:pt idx="4211">
                  <c:v>41830.083333333336</c:v>
                </c:pt>
                <c:pt idx="4212">
                  <c:v>41830.208333333336</c:v>
                </c:pt>
                <c:pt idx="4213">
                  <c:v>41830.458333333336</c:v>
                </c:pt>
                <c:pt idx="4214">
                  <c:v>41830.583333333336</c:v>
                </c:pt>
                <c:pt idx="4215">
                  <c:v>41830.708333333336</c:v>
                </c:pt>
                <c:pt idx="4216">
                  <c:v>41830.833333333336</c:v>
                </c:pt>
                <c:pt idx="4217">
                  <c:v>41830.958333333336</c:v>
                </c:pt>
                <c:pt idx="4218">
                  <c:v>41831.083333333336</c:v>
                </c:pt>
                <c:pt idx="4219">
                  <c:v>41831.208333333336</c:v>
                </c:pt>
                <c:pt idx="4220">
                  <c:v>41831.333333333336</c:v>
                </c:pt>
                <c:pt idx="4221">
                  <c:v>41831.458333333336</c:v>
                </c:pt>
                <c:pt idx="4222">
                  <c:v>41831.583333333336</c:v>
                </c:pt>
                <c:pt idx="4223">
                  <c:v>41831.708333333336</c:v>
                </c:pt>
                <c:pt idx="4224">
                  <c:v>41831.833333333336</c:v>
                </c:pt>
                <c:pt idx="4225">
                  <c:v>41831.958333333336</c:v>
                </c:pt>
                <c:pt idx="4226">
                  <c:v>41832.083333333336</c:v>
                </c:pt>
                <c:pt idx="4227">
                  <c:v>41832.208333333336</c:v>
                </c:pt>
                <c:pt idx="4228">
                  <c:v>41832.333333333336</c:v>
                </c:pt>
                <c:pt idx="4229">
                  <c:v>41832.458333333336</c:v>
                </c:pt>
                <c:pt idx="4230">
                  <c:v>41832.583333333336</c:v>
                </c:pt>
                <c:pt idx="4231">
                  <c:v>41832.708333333336</c:v>
                </c:pt>
                <c:pt idx="4232">
                  <c:v>41832.833333333336</c:v>
                </c:pt>
                <c:pt idx="4233">
                  <c:v>41832.958333333336</c:v>
                </c:pt>
                <c:pt idx="4234">
                  <c:v>41833.083333333336</c:v>
                </c:pt>
                <c:pt idx="4235">
                  <c:v>41833.208333333336</c:v>
                </c:pt>
                <c:pt idx="4236">
                  <c:v>41833.333333333336</c:v>
                </c:pt>
                <c:pt idx="4237">
                  <c:v>41833.458333333336</c:v>
                </c:pt>
                <c:pt idx="4238">
                  <c:v>41833.583333333336</c:v>
                </c:pt>
                <c:pt idx="4239">
                  <c:v>41833.708333333336</c:v>
                </c:pt>
                <c:pt idx="4240">
                  <c:v>41833.833333333336</c:v>
                </c:pt>
                <c:pt idx="4241">
                  <c:v>41833.958333333336</c:v>
                </c:pt>
                <c:pt idx="4242">
                  <c:v>41834.083333333336</c:v>
                </c:pt>
                <c:pt idx="4243">
                  <c:v>41834.208333333336</c:v>
                </c:pt>
                <c:pt idx="4244">
                  <c:v>41834.333333333336</c:v>
                </c:pt>
                <c:pt idx="4245">
                  <c:v>41834.458333333336</c:v>
                </c:pt>
                <c:pt idx="4246">
                  <c:v>41834.583333333336</c:v>
                </c:pt>
                <c:pt idx="4247">
                  <c:v>41834.708333333336</c:v>
                </c:pt>
                <c:pt idx="4248">
                  <c:v>41834.833333333336</c:v>
                </c:pt>
                <c:pt idx="4249">
                  <c:v>41834.958333333336</c:v>
                </c:pt>
                <c:pt idx="4250">
                  <c:v>41835.083333333336</c:v>
                </c:pt>
                <c:pt idx="4251">
                  <c:v>41835.208333333336</c:v>
                </c:pt>
                <c:pt idx="4252">
                  <c:v>41835.333333333336</c:v>
                </c:pt>
                <c:pt idx="4253">
                  <c:v>41835.458333333336</c:v>
                </c:pt>
                <c:pt idx="4254">
                  <c:v>41835.583333333336</c:v>
                </c:pt>
                <c:pt idx="4255">
                  <c:v>41835.708333333336</c:v>
                </c:pt>
                <c:pt idx="4256">
                  <c:v>41835.833333333336</c:v>
                </c:pt>
                <c:pt idx="4257">
                  <c:v>41835.958333333336</c:v>
                </c:pt>
                <c:pt idx="4258">
                  <c:v>41836.083333333336</c:v>
                </c:pt>
                <c:pt idx="4259">
                  <c:v>41836.208333333336</c:v>
                </c:pt>
                <c:pt idx="4260">
                  <c:v>41836.333333333336</c:v>
                </c:pt>
                <c:pt idx="4261">
                  <c:v>41836.458333333336</c:v>
                </c:pt>
                <c:pt idx="4262">
                  <c:v>41836.583333333336</c:v>
                </c:pt>
                <c:pt idx="4263">
                  <c:v>41836.708333333336</c:v>
                </c:pt>
                <c:pt idx="4264">
                  <c:v>41836.833333333336</c:v>
                </c:pt>
                <c:pt idx="4265">
                  <c:v>41836.958333333336</c:v>
                </c:pt>
                <c:pt idx="4266">
                  <c:v>41837.083333333336</c:v>
                </c:pt>
                <c:pt idx="4267">
                  <c:v>41837.208333333336</c:v>
                </c:pt>
                <c:pt idx="4268">
                  <c:v>41837.333333333336</c:v>
                </c:pt>
                <c:pt idx="4269">
                  <c:v>41837.458333333336</c:v>
                </c:pt>
                <c:pt idx="4270">
                  <c:v>41837.583333333336</c:v>
                </c:pt>
                <c:pt idx="4271">
                  <c:v>41837.708333333336</c:v>
                </c:pt>
                <c:pt idx="4272">
                  <c:v>41837.833333333336</c:v>
                </c:pt>
                <c:pt idx="4273">
                  <c:v>41837.958333333336</c:v>
                </c:pt>
                <c:pt idx="4274">
                  <c:v>41838.083333333336</c:v>
                </c:pt>
                <c:pt idx="4275">
                  <c:v>41838.208333333336</c:v>
                </c:pt>
                <c:pt idx="4276">
                  <c:v>41838.333333333336</c:v>
                </c:pt>
                <c:pt idx="4277">
                  <c:v>41838.458333333336</c:v>
                </c:pt>
                <c:pt idx="4278">
                  <c:v>41838.583333333336</c:v>
                </c:pt>
                <c:pt idx="4279">
                  <c:v>41838.708333333336</c:v>
                </c:pt>
                <c:pt idx="4280">
                  <c:v>41838.833333333336</c:v>
                </c:pt>
                <c:pt idx="4281">
                  <c:v>41838.958333333336</c:v>
                </c:pt>
                <c:pt idx="4282">
                  <c:v>41839.083333333336</c:v>
                </c:pt>
                <c:pt idx="4283">
                  <c:v>41839.208333333336</c:v>
                </c:pt>
                <c:pt idx="4284">
                  <c:v>41839.333333333336</c:v>
                </c:pt>
                <c:pt idx="4285">
                  <c:v>41839.458333333336</c:v>
                </c:pt>
                <c:pt idx="4286">
                  <c:v>41839.583333333336</c:v>
                </c:pt>
                <c:pt idx="4287">
                  <c:v>41839.708333333336</c:v>
                </c:pt>
                <c:pt idx="4288">
                  <c:v>41839.833333333336</c:v>
                </c:pt>
                <c:pt idx="4289">
                  <c:v>41839.958333333336</c:v>
                </c:pt>
                <c:pt idx="4290">
                  <c:v>41840.083333333336</c:v>
                </c:pt>
                <c:pt idx="4291">
                  <c:v>41840.208333333336</c:v>
                </c:pt>
                <c:pt idx="4292">
                  <c:v>41840.333333333336</c:v>
                </c:pt>
                <c:pt idx="4293">
                  <c:v>41840.458333333336</c:v>
                </c:pt>
                <c:pt idx="4294">
                  <c:v>41840.583333333336</c:v>
                </c:pt>
                <c:pt idx="4295">
                  <c:v>41840.708333333336</c:v>
                </c:pt>
                <c:pt idx="4296">
                  <c:v>41840.833333333336</c:v>
                </c:pt>
                <c:pt idx="4297">
                  <c:v>41840.958333333336</c:v>
                </c:pt>
                <c:pt idx="4298">
                  <c:v>41841.083333333336</c:v>
                </c:pt>
                <c:pt idx="4299">
                  <c:v>41841.208333333336</c:v>
                </c:pt>
                <c:pt idx="4300">
                  <c:v>41841.333333333336</c:v>
                </c:pt>
                <c:pt idx="4301">
                  <c:v>41841.458333333336</c:v>
                </c:pt>
                <c:pt idx="4302">
                  <c:v>41841.583333333336</c:v>
                </c:pt>
                <c:pt idx="4303">
                  <c:v>41841.708333333336</c:v>
                </c:pt>
                <c:pt idx="4304">
                  <c:v>41841.833333333336</c:v>
                </c:pt>
                <c:pt idx="4305">
                  <c:v>41841.958333333336</c:v>
                </c:pt>
                <c:pt idx="4306">
                  <c:v>41842.083333333336</c:v>
                </c:pt>
                <c:pt idx="4307">
                  <c:v>41842.208333333336</c:v>
                </c:pt>
                <c:pt idx="4308">
                  <c:v>41842.333333333336</c:v>
                </c:pt>
                <c:pt idx="4309">
                  <c:v>41842.458333333336</c:v>
                </c:pt>
                <c:pt idx="4310">
                  <c:v>41842.583333333336</c:v>
                </c:pt>
                <c:pt idx="4311">
                  <c:v>41842.708333333336</c:v>
                </c:pt>
                <c:pt idx="4312">
                  <c:v>41842.833333333336</c:v>
                </c:pt>
                <c:pt idx="4313">
                  <c:v>41842.958333333336</c:v>
                </c:pt>
                <c:pt idx="4314">
                  <c:v>41843.083333333336</c:v>
                </c:pt>
                <c:pt idx="4315">
                  <c:v>41843.208333333336</c:v>
                </c:pt>
                <c:pt idx="4316">
                  <c:v>41843.333333333336</c:v>
                </c:pt>
                <c:pt idx="4317">
                  <c:v>41843.458333333336</c:v>
                </c:pt>
                <c:pt idx="4318">
                  <c:v>41843.583333333336</c:v>
                </c:pt>
                <c:pt idx="4319">
                  <c:v>41843.708333333336</c:v>
                </c:pt>
                <c:pt idx="4320">
                  <c:v>41843.833333333336</c:v>
                </c:pt>
                <c:pt idx="4321">
                  <c:v>41843.958333333336</c:v>
                </c:pt>
                <c:pt idx="4322">
                  <c:v>41844.083333333336</c:v>
                </c:pt>
                <c:pt idx="4323">
                  <c:v>41844.208333333336</c:v>
                </c:pt>
                <c:pt idx="4324">
                  <c:v>41844.333333333336</c:v>
                </c:pt>
                <c:pt idx="4325">
                  <c:v>41844.458333333336</c:v>
                </c:pt>
                <c:pt idx="4326">
                  <c:v>41844.583333333336</c:v>
                </c:pt>
                <c:pt idx="4327">
                  <c:v>41844.708333333336</c:v>
                </c:pt>
                <c:pt idx="4328">
                  <c:v>41844.833333333336</c:v>
                </c:pt>
                <c:pt idx="4329">
                  <c:v>41844.958333333336</c:v>
                </c:pt>
                <c:pt idx="4330">
                  <c:v>41845.083333333336</c:v>
                </c:pt>
                <c:pt idx="4331">
                  <c:v>41845.208333333336</c:v>
                </c:pt>
                <c:pt idx="4332">
                  <c:v>41845.333333333336</c:v>
                </c:pt>
                <c:pt idx="4333">
                  <c:v>41845.458333333336</c:v>
                </c:pt>
                <c:pt idx="4334">
                  <c:v>41845.583333333336</c:v>
                </c:pt>
                <c:pt idx="4335">
                  <c:v>41845.708333333336</c:v>
                </c:pt>
                <c:pt idx="4336">
                  <c:v>41845.833333333336</c:v>
                </c:pt>
                <c:pt idx="4337">
                  <c:v>41845.958333333336</c:v>
                </c:pt>
                <c:pt idx="4338">
                  <c:v>41846.083333333336</c:v>
                </c:pt>
                <c:pt idx="4339">
                  <c:v>41846.208333333336</c:v>
                </c:pt>
                <c:pt idx="4340">
                  <c:v>41846.333333333336</c:v>
                </c:pt>
                <c:pt idx="4341">
                  <c:v>41846.458333333336</c:v>
                </c:pt>
                <c:pt idx="4342">
                  <c:v>41846.583333333336</c:v>
                </c:pt>
                <c:pt idx="4343">
                  <c:v>41846.708333333336</c:v>
                </c:pt>
                <c:pt idx="4344">
                  <c:v>41846.833333333336</c:v>
                </c:pt>
                <c:pt idx="4345">
                  <c:v>41846.958333333336</c:v>
                </c:pt>
                <c:pt idx="4346">
                  <c:v>41847.083333333336</c:v>
                </c:pt>
                <c:pt idx="4347">
                  <c:v>41847.208333333336</c:v>
                </c:pt>
                <c:pt idx="4348">
                  <c:v>41847.333333333336</c:v>
                </c:pt>
                <c:pt idx="4349">
                  <c:v>41847.458333333336</c:v>
                </c:pt>
                <c:pt idx="4350">
                  <c:v>41847.583333333336</c:v>
                </c:pt>
                <c:pt idx="4351">
                  <c:v>41847.708333333336</c:v>
                </c:pt>
                <c:pt idx="4352">
                  <c:v>41847.833333333336</c:v>
                </c:pt>
                <c:pt idx="4353">
                  <c:v>41847.958333333336</c:v>
                </c:pt>
                <c:pt idx="4354">
                  <c:v>41848.083333333336</c:v>
                </c:pt>
                <c:pt idx="4355">
                  <c:v>41848.208333333336</c:v>
                </c:pt>
                <c:pt idx="4356">
                  <c:v>41848.333333333336</c:v>
                </c:pt>
                <c:pt idx="4357">
                  <c:v>41848.458333333336</c:v>
                </c:pt>
                <c:pt idx="4358">
                  <c:v>41848.583333333336</c:v>
                </c:pt>
                <c:pt idx="4359">
                  <c:v>41848.708333333336</c:v>
                </c:pt>
                <c:pt idx="4360">
                  <c:v>41848.833333333336</c:v>
                </c:pt>
                <c:pt idx="4361">
                  <c:v>41848.958333333336</c:v>
                </c:pt>
                <c:pt idx="4362">
                  <c:v>41849.083333333336</c:v>
                </c:pt>
                <c:pt idx="4363">
                  <c:v>41849.208333333336</c:v>
                </c:pt>
                <c:pt idx="4364">
                  <c:v>41849.333333333336</c:v>
                </c:pt>
                <c:pt idx="4365">
                  <c:v>41849.458333333336</c:v>
                </c:pt>
                <c:pt idx="4366">
                  <c:v>41849.583333333336</c:v>
                </c:pt>
                <c:pt idx="4367">
                  <c:v>41849.708333333336</c:v>
                </c:pt>
                <c:pt idx="4368">
                  <c:v>41849.833333333336</c:v>
                </c:pt>
                <c:pt idx="4369">
                  <c:v>41849.958333333336</c:v>
                </c:pt>
                <c:pt idx="4370">
                  <c:v>41850.083333333336</c:v>
                </c:pt>
                <c:pt idx="4371">
                  <c:v>41850.208333333336</c:v>
                </c:pt>
                <c:pt idx="4372">
                  <c:v>41850.333333333336</c:v>
                </c:pt>
                <c:pt idx="4373">
                  <c:v>41850.458333333336</c:v>
                </c:pt>
                <c:pt idx="4374">
                  <c:v>41850.583333333336</c:v>
                </c:pt>
                <c:pt idx="4375">
                  <c:v>41850.708333333336</c:v>
                </c:pt>
                <c:pt idx="4376">
                  <c:v>41850.833333333336</c:v>
                </c:pt>
                <c:pt idx="4377">
                  <c:v>41850.958333333336</c:v>
                </c:pt>
                <c:pt idx="4378">
                  <c:v>41851.083333333336</c:v>
                </c:pt>
                <c:pt idx="4379">
                  <c:v>41851.208333333336</c:v>
                </c:pt>
                <c:pt idx="4380">
                  <c:v>41851.333333333336</c:v>
                </c:pt>
                <c:pt idx="4381">
                  <c:v>41851.458333333336</c:v>
                </c:pt>
                <c:pt idx="4382">
                  <c:v>41851.583333333336</c:v>
                </c:pt>
                <c:pt idx="4383">
                  <c:v>41851.708333333336</c:v>
                </c:pt>
                <c:pt idx="4384">
                  <c:v>41851.833333333336</c:v>
                </c:pt>
                <c:pt idx="4385">
                  <c:v>41851.958333333336</c:v>
                </c:pt>
                <c:pt idx="4386">
                  <c:v>41852.083333333336</c:v>
                </c:pt>
                <c:pt idx="4387">
                  <c:v>41852.208333333336</c:v>
                </c:pt>
                <c:pt idx="4388">
                  <c:v>41852.333333333336</c:v>
                </c:pt>
                <c:pt idx="4389">
                  <c:v>41852.458333333336</c:v>
                </c:pt>
                <c:pt idx="4390">
                  <c:v>41852.583333333336</c:v>
                </c:pt>
                <c:pt idx="4391">
                  <c:v>41852.708333333336</c:v>
                </c:pt>
                <c:pt idx="4392">
                  <c:v>41852.833333333336</c:v>
                </c:pt>
                <c:pt idx="4393">
                  <c:v>41852.958333333336</c:v>
                </c:pt>
                <c:pt idx="4394">
                  <c:v>41853.083333333336</c:v>
                </c:pt>
                <c:pt idx="4395">
                  <c:v>41853.208333333336</c:v>
                </c:pt>
                <c:pt idx="4396">
                  <c:v>41853.333333333336</c:v>
                </c:pt>
                <c:pt idx="4397">
                  <c:v>41853.458333333336</c:v>
                </c:pt>
                <c:pt idx="4398">
                  <c:v>41853.583333333336</c:v>
                </c:pt>
                <c:pt idx="4399">
                  <c:v>41853.708333333336</c:v>
                </c:pt>
                <c:pt idx="4400">
                  <c:v>41853.833333333336</c:v>
                </c:pt>
                <c:pt idx="4401">
                  <c:v>41853.958333333336</c:v>
                </c:pt>
                <c:pt idx="4402">
                  <c:v>41854.083333333336</c:v>
                </c:pt>
                <c:pt idx="4403">
                  <c:v>41854.208333333336</c:v>
                </c:pt>
                <c:pt idx="4404">
                  <c:v>41854.333333333336</c:v>
                </c:pt>
                <c:pt idx="4405">
                  <c:v>41854.458333333336</c:v>
                </c:pt>
                <c:pt idx="4406">
                  <c:v>41854.583333333336</c:v>
                </c:pt>
                <c:pt idx="4407">
                  <c:v>41854.708333333336</c:v>
                </c:pt>
                <c:pt idx="4408">
                  <c:v>41854.833333333336</c:v>
                </c:pt>
                <c:pt idx="4409">
                  <c:v>41854.958333333336</c:v>
                </c:pt>
                <c:pt idx="4410">
                  <c:v>41855.083333333336</c:v>
                </c:pt>
                <c:pt idx="4411">
                  <c:v>41855.208333333336</c:v>
                </c:pt>
                <c:pt idx="4412">
                  <c:v>41855.333333333336</c:v>
                </c:pt>
                <c:pt idx="4413">
                  <c:v>41855.458333333336</c:v>
                </c:pt>
                <c:pt idx="4414">
                  <c:v>41855.583333333336</c:v>
                </c:pt>
                <c:pt idx="4415">
                  <c:v>41855.708333333336</c:v>
                </c:pt>
                <c:pt idx="4416">
                  <c:v>41855.833333333336</c:v>
                </c:pt>
                <c:pt idx="4417">
                  <c:v>41855.958333333336</c:v>
                </c:pt>
                <c:pt idx="4418">
                  <c:v>41856.083333333336</c:v>
                </c:pt>
                <c:pt idx="4419">
                  <c:v>41856.208333333336</c:v>
                </c:pt>
                <c:pt idx="4420">
                  <c:v>41856.333333333336</c:v>
                </c:pt>
                <c:pt idx="4421">
                  <c:v>41856.458333333336</c:v>
                </c:pt>
                <c:pt idx="4422">
                  <c:v>41856.583333333336</c:v>
                </c:pt>
                <c:pt idx="4423">
                  <c:v>41856.708333333336</c:v>
                </c:pt>
                <c:pt idx="4424">
                  <c:v>41856.833333333336</c:v>
                </c:pt>
                <c:pt idx="4425">
                  <c:v>41856.958333333336</c:v>
                </c:pt>
                <c:pt idx="4426">
                  <c:v>41857.083333333336</c:v>
                </c:pt>
                <c:pt idx="4427">
                  <c:v>41857.208333333336</c:v>
                </c:pt>
                <c:pt idx="4428">
                  <c:v>41857.333333333336</c:v>
                </c:pt>
                <c:pt idx="4429">
                  <c:v>41857.458333333336</c:v>
                </c:pt>
                <c:pt idx="4430">
                  <c:v>41857.583333333336</c:v>
                </c:pt>
                <c:pt idx="4431">
                  <c:v>41857.708333333336</c:v>
                </c:pt>
                <c:pt idx="4432">
                  <c:v>41857.833333333336</c:v>
                </c:pt>
                <c:pt idx="4433">
                  <c:v>41857.958333333336</c:v>
                </c:pt>
                <c:pt idx="4434">
                  <c:v>41858.083333333336</c:v>
                </c:pt>
                <c:pt idx="4435">
                  <c:v>41858.208333333336</c:v>
                </c:pt>
                <c:pt idx="4436">
                  <c:v>41858.333333333336</c:v>
                </c:pt>
                <c:pt idx="4437">
                  <c:v>41858.458333333336</c:v>
                </c:pt>
                <c:pt idx="4438">
                  <c:v>41858.583333333336</c:v>
                </c:pt>
                <c:pt idx="4439">
                  <c:v>41858.708333333336</c:v>
                </c:pt>
                <c:pt idx="4440">
                  <c:v>41858.833333333336</c:v>
                </c:pt>
                <c:pt idx="4441">
                  <c:v>41858.958333333336</c:v>
                </c:pt>
                <c:pt idx="4442">
                  <c:v>41859.083333333336</c:v>
                </c:pt>
                <c:pt idx="4443">
                  <c:v>41859.208333333336</c:v>
                </c:pt>
                <c:pt idx="4444">
                  <c:v>41859.583333333336</c:v>
                </c:pt>
                <c:pt idx="4445">
                  <c:v>41859.708333333336</c:v>
                </c:pt>
                <c:pt idx="4446">
                  <c:v>41859.833333333336</c:v>
                </c:pt>
                <c:pt idx="4447">
                  <c:v>41859.958333333336</c:v>
                </c:pt>
                <c:pt idx="4448">
                  <c:v>41860.083333333336</c:v>
                </c:pt>
                <c:pt idx="4449">
                  <c:v>41860.208333333336</c:v>
                </c:pt>
                <c:pt idx="4450">
                  <c:v>41860.333333333336</c:v>
                </c:pt>
                <c:pt idx="4451">
                  <c:v>41860.458333333336</c:v>
                </c:pt>
                <c:pt idx="4452">
                  <c:v>41860.583333333336</c:v>
                </c:pt>
                <c:pt idx="4453">
                  <c:v>41860.708333333336</c:v>
                </c:pt>
                <c:pt idx="4454">
                  <c:v>41860.833333333336</c:v>
                </c:pt>
                <c:pt idx="4455">
                  <c:v>41860.958333333336</c:v>
                </c:pt>
                <c:pt idx="4456">
                  <c:v>41861.083333333336</c:v>
                </c:pt>
                <c:pt idx="4457">
                  <c:v>41861.208333333336</c:v>
                </c:pt>
                <c:pt idx="4458">
                  <c:v>41861.333333333336</c:v>
                </c:pt>
                <c:pt idx="4459">
                  <c:v>41861.458333333336</c:v>
                </c:pt>
                <c:pt idx="4460">
                  <c:v>41861.583333333336</c:v>
                </c:pt>
                <c:pt idx="4461">
                  <c:v>41861.708333333336</c:v>
                </c:pt>
                <c:pt idx="4462">
                  <c:v>41861.833333333336</c:v>
                </c:pt>
                <c:pt idx="4463">
                  <c:v>41861.958333333336</c:v>
                </c:pt>
                <c:pt idx="4464">
                  <c:v>41862.083333333336</c:v>
                </c:pt>
                <c:pt idx="4465">
                  <c:v>41862.208333333336</c:v>
                </c:pt>
                <c:pt idx="4466">
                  <c:v>41862.333333333336</c:v>
                </c:pt>
                <c:pt idx="4467">
                  <c:v>41862.458333333336</c:v>
                </c:pt>
                <c:pt idx="4468">
                  <c:v>41862.583333333336</c:v>
                </c:pt>
                <c:pt idx="4469">
                  <c:v>41862.708333333336</c:v>
                </c:pt>
                <c:pt idx="4470">
                  <c:v>41862.833333333336</c:v>
                </c:pt>
                <c:pt idx="4471">
                  <c:v>41862.958333333336</c:v>
                </c:pt>
                <c:pt idx="4472">
                  <c:v>41863.083333333336</c:v>
                </c:pt>
                <c:pt idx="4473">
                  <c:v>41863.208333333336</c:v>
                </c:pt>
                <c:pt idx="4474">
                  <c:v>41863.333333333336</c:v>
                </c:pt>
                <c:pt idx="4475">
                  <c:v>41863.458333333336</c:v>
                </c:pt>
                <c:pt idx="4476">
                  <c:v>41863.583333333336</c:v>
                </c:pt>
                <c:pt idx="4477">
                  <c:v>41863.708333333336</c:v>
                </c:pt>
                <c:pt idx="4478">
                  <c:v>41863.833333333336</c:v>
                </c:pt>
                <c:pt idx="4479">
                  <c:v>41863.958333333336</c:v>
                </c:pt>
                <c:pt idx="4480">
                  <c:v>41864.083333333336</c:v>
                </c:pt>
                <c:pt idx="4481">
                  <c:v>41864.208333333336</c:v>
                </c:pt>
                <c:pt idx="4482">
                  <c:v>41864.333333333336</c:v>
                </c:pt>
                <c:pt idx="4483">
                  <c:v>41864.458333333336</c:v>
                </c:pt>
                <c:pt idx="4484">
                  <c:v>41864.583333333336</c:v>
                </c:pt>
                <c:pt idx="4485">
                  <c:v>41864.708333333336</c:v>
                </c:pt>
                <c:pt idx="4486">
                  <c:v>41864.833333333336</c:v>
                </c:pt>
                <c:pt idx="4487">
                  <c:v>41864.958333333336</c:v>
                </c:pt>
                <c:pt idx="4488">
                  <c:v>41865.083333333336</c:v>
                </c:pt>
                <c:pt idx="4489">
                  <c:v>41865.208333333336</c:v>
                </c:pt>
                <c:pt idx="4490">
                  <c:v>41865.333333333336</c:v>
                </c:pt>
                <c:pt idx="4491">
                  <c:v>41865.458333333336</c:v>
                </c:pt>
                <c:pt idx="4492">
                  <c:v>41865.583333333336</c:v>
                </c:pt>
                <c:pt idx="4493">
                  <c:v>41865.708333333336</c:v>
                </c:pt>
                <c:pt idx="4494">
                  <c:v>41865.833333333336</c:v>
                </c:pt>
                <c:pt idx="4495">
                  <c:v>41865.958333333336</c:v>
                </c:pt>
                <c:pt idx="4496">
                  <c:v>41866.083333333336</c:v>
                </c:pt>
                <c:pt idx="4497">
                  <c:v>41866.208333333336</c:v>
                </c:pt>
                <c:pt idx="4498">
                  <c:v>41866.333333333336</c:v>
                </c:pt>
                <c:pt idx="4499">
                  <c:v>41866.458333333336</c:v>
                </c:pt>
                <c:pt idx="4500">
                  <c:v>41866.583333333336</c:v>
                </c:pt>
                <c:pt idx="4501">
                  <c:v>41866.708333333336</c:v>
                </c:pt>
                <c:pt idx="4502">
                  <c:v>41866.833333333336</c:v>
                </c:pt>
                <c:pt idx="4503">
                  <c:v>41866.958333333336</c:v>
                </c:pt>
                <c:pt idx="4504">
                  <c:v>41867.083333333336</c:v>
                </c:pt>
                <c:pt idx="4505">
                  <c:v>41867.208333333336</c:v>
                </c:pt>
                <c:pt idx="4506">
                  <c:v>41867.333333333336</c:v>
                </c:pt>
                <c:pt idx="4507">
                  <c:v>41867.458333333336</c:v>
                </c:pt>
                <c:pt idx="4508">
                  <c:v>41867.583333333336</c:v>
                </c:pt>
                <c:pt idx="4509">
                  <c:v>41867.708333333336</c:v>
                </c:pt>
                <c:pt idx="4510">
                  <c:v>41867.833333333336</c:v>
                </c:pt>
                <c:pt idx="4511">
                  <c:v>41867.958333333336</c:v>
                </c:pt>
                <c:pt idx="4512">
                  <c:v>41868.083333333336</c:v>
                </c:pt>
                <c:pt idx="4513">
                  <c:v>41868.208333333336</c:v>
                </c:pt>
                <c:pt idx="4514">
                  <c:v>41868.333333333336</c:v>
                </c:pt>
                <c:pt idx="4515">
                  <c:v>41868.458333333336</c:v>
                </c:pt>
                <c:pt idx="4516">
                  <c:v>41868.583333333336</c:v>
                </c:pt>
                <c:pt idx="4517">
                  <c:v>41868.708333333336</c:v>
                </c:pt>
                <c:pt idx="4518">
                  <c:v>41868.833333333336</c:v>
                </c:pt>
                <c:pt idx="4519">
                  <c:v>41868.958333333336</c:v>
                </c:pt>
                <c:pt idx="4520">
                  <c:v>41869.083333333336</c:v>
                </c:pt>
                <c:pt idx="4521">
                  <c:v>41869.208333333336</c:v>
                </c:pt>
                <c:pt idx="4522">
                  <c:v>41869.333333333336</c:v>
                </c:pt>
                <c:pt idx="4523">
                  <c:v>41869.458333333336</c:v>
                </c:pt>
                <c:pt idx="4524">
                  <c:v>41869.583333333336</c:v>
                </c:pt>
                <c:pt idx="4525">
                  <c:v>41869.708333333336</c:v>
                </c:pt>
                <c:pt idx="4526">
                  <c:v>41869.833333333336</c:v>
                </c:pt>
                <c:pt idx="4527">
                  <c:v>41869.958333333336</c:v>
                </c:pt>
                <c:pt idx="4528">
                  <c:v>41870.083333333336</c:v>
                </c:pt>
                <c:pt idx="4529">
                  <c:v>41870.208333333336</c:v>
                </c:pt>
                <c:pt idx="4530">
                  <c:v>41870.333333333336</c:v>
                </c:pt>
                <c:pt idx="4531">
                  <c:v>41870.458333333336</c:v>
                </c:pt>
                <c:pt idx="4532">
                  <c:v>41870.583333333336</c:v>
                </c:pt>
                <c:pt idx="4533">
                  <c:v>41870.708333333336</c:v>
                </c:pt>
                <c:pt idx="4534">
                  <c:v>41870.833333333336</c:v>
                </c:pt>
                <c:pt idx="4535">
                  <c:v>41870.958333333336</c:v>
                </c:pt>
                <c:pt idx="4536">
                  <c:v>41871.083333333336</c:v>
                </c:pt>
                <c:pt idx="4537">
                  <c:v>41871.208333333336</c:v>
                </c:pt>
                <c:pt idx="4538">
                  <c:v>41871.333333333336</c:v>
                </c:pt>
                <c:pt idx="4539">
                  <c:v>41871.458333333336</c:v>
                </c:pt>
                <c:pt idx="4540">
                  <c:v>41871.583333333336</c:v>
                </c:pt>
                <c:pt idx="4541">
                  <c:v>41871.708333333336</c:v>
                </c:pt>
                <c:pt idx="4542">
                  <c:v>41871.833333333336</c:v>
                </c:pt>
                <c:pt idx="4543">
                  <c:v>41871.958333333336</c:v>
                </c:pt>
                <c:pt idx="4544">
                  <c:v>41872.083333333336</c:v>
                </c:pt>
                <c:pt idx="4545">
                  <c:v>41872.208333333336</c:v>
                </c:pt>
                <c:pt idx="4546">
                  <c:v>41872.333333333336</c:v>
                </c:pt>
                <c:pt idx="4547">
                  <c:v>41872.458333333336</c:v>
                </c:pt>
                <c:pt idx="4548">
                  <c:v>41872.583333333336</c:v>
                </c:pt>
                <c:pt idx="4549">
                  <c:v>41872.708333333336</c:v>
                </c:pt>
                <c:pt idx="4550">
                  <c:v>41872.833333333336</c:v>
                </c:pt>
                <c:pt idx="4551">
                  <c:v>41872.958333333336</c:v>
                </c:pt>
                <c:pt idx="4552">
                  <c:v>41873.083333333336</c:v>
                </c:pt>
                <c:pt idx="4553">
                  <c:v>41873.208333333336</c:v>
                </c:pt>
                <c:pt idx="4554">
                  <c:v>41873.333333333336</c:v>
                </c:pt>
                <c:pt idx="4555">
                  <c:v>41873.458333333336</c:v>
                </c:pt>
                <c:pt idx="4556">
                  <c:v>41873.583333333336</c:v>
                </c:pt>
                <c:pt idx="4557">
                  <c:v>41873.708333333336</c:v>
                </c:pt>
                <c:pt idx="4558">
                  <c:v>41873.833333333336</c:v>
                </c:pt>
                <c:pt idx="4559">
                  <c:v>41873.958333333336</c:v>
                </c:pt>
                <c:pt idx="4560">
                  <c:v>41874.083333333336</c:v>
                </c:pt>
                <c:pt idx="4561">
                  <c:v>41874.208333333336</c:v>
                </c:pt>
                <c:pt idx="4562">
                  <c:v>41874.333333333336</c:v>
                </c:pt>
                <c:pt idx="4563">
                  <c:v>41874.458333333336</c:v>
                </c:pt>
                <c:pt idx="4564">
                  <c:v>41874.583333333336</c:v>
                </c:pt>
                <c:pt idx="4565">
                  <c:v>41874.708333333336</c:v>
                </c:pt>
                <c:pt idx="4566">
                  <c:v>41874.833333333336</c:v>
                </c:pt>
                <c:pt idx="4567">
                  <c:v>41874.958333333336</c:v>
                </c:pt>
                <c:pt idx="4568">
                  <c:v>41875.083333333336</c:v>
                </c:pt>
                <c:pt idx="4569">
                  <c:v>41875.208333333336</c:v>
                </c:pt>
                <c:pt idx="4570">
                  <c:v>41875.333333333336</c:v>
                </c:pt>
                <c:pt idx="4571">
                  <c:v>41875.458333333336</c:v>
                </c:pt>
                <c:pt idx="4572">
                  <c:v>41875.583333333336</c:v>
                </c:pt>
                <c:pt idx="4573">
                  <c:v>41875.708333333336</c:v>
                </c:pt>
                <c:pt idx="4574">
                  <c:v>41875.833333333336</c:v>
                </c:pt>
                <c:pt idx="4575">
                  <c:v>41875.958333333336</c:v>
                </c:pt>
                <c:pt idx="4576">
                  <c:v>41876.083333333336</c:v>
                </c:pt>
                <c:pt idx="4577">
                  <c:v>41876.208333333336</c:v>
                </c:pt>
                <c:pt idx="4578">
                  <c:v>41876.333333333336</c:v>
                </c:pt>
                <c:pt idx="4579">
                  <c:v>41876.458333333336</c:v>
                </c:pt>
                <c:pt idx="4580">
                  <c:v>41876.583333333336</c:v>
                </c:pt>
                <c:pt idx="4581">
                  <c:v>41876.708333333336</c:v>
                </c:pt>
                <c:pt idx="4582">
                  <c:v>41876.833333333336</c:v>
                </c:pt>
                <c:pt idx="4583">
                  <c:v>41876.958333333336</c:v>
                </c:pt>
                <c:pt idx="4584">
                  <c:v>41877.083333333336</c:v>
                </c:pt>
                <c:pt idx="4585">
                  <c:v>41877.208333333336</c:v>
                </c:pt>
                <c:pt idx="4586">
                  <c:v>41877.333333333336</c:v>
                </c:pt>
                <c:pt idx="4587">
                  <c:v>41877.458333333336</c:v>
                </c:pt>
                <c:pt idx="4588">
                  <c:v>41877.583333333336</c:v>
                </c:pt>
                <c:pt idx="4589">
                  <c:v>41877.708333333336</c:v>
                </c:pt>
                <c:pt idx="4590">
                  <c:v>41877.833333333336</c:v>
                </c:pt>
                <c:pt idx="4591">
                  <c:v>41877.958333333336</c:v>
                </c:pt>
                <c:pt idx="4592">
                  <c:v>41878.083333333336</c:v>
                </c:pt>
                <c:pt idx="4593">
                  <c:v>41878.208333333336</c:v>
                </c:pt>
                <c:pt idx="4594">
                  <c:v>41878.333333333336</c:v>
                </c:pt>
                <c:pt idx="4595">
                  <c:v>41878.458333333336</c:v>
                </c:pt>
                <c:pt idx="4596">
                  <c:v>41878.583333333336</c:v>
                </c:pt>
                <c:pt idx="4597">
                  <c:v>41878.708333333336</c:v>
                </c:pt>
                <c:pt idx="4598">
                  <c:v>41878.833333333336</c:v>
                </c:pt>
                <c:pt idx="4599">
                  <c:v>41878.958333333336</c:v>
                </c:pt>
                <c:pt idx="4600">
                  <c:v>41879.083333333336</c:v>
                </c:pt>
                <c:pt idx="4601">
                  <c:v>41879.208333333336</c:v>
                </c:pt>
                <c:pt idx="4602">
                  <c:v>41879.333333333336</c:v>
                </c:pt>
                <c:pt idx="4603">
                  <c:v>41879.458333333336</c:v>
                </c:pt>
                <c:pt idx="4604">
                  <c:v>41879.583333333336</c:v>
                </c:pt>
                <c:pt idx="4605">
                  <c:v>41879.708333333336</c:v>
                </c:pt>
                <c:pt idx="4606">
                  <c:v>41879.833333333336</c:v>
                </c:pt>
                <c:pt idx="4607">
                  <c:v>41879.958333333336</c:v>
                </c:pt>
                <c:pt idx="4608">
                  <c:v>41880.083333333336</c:v>
                </c:pt>
                <c:pt idx="4609">
                  <c:v>41880.208333333336</c:v>
                </c:pt>
                <c:pt idx="4610">
                  <c:v>41880.333333333336</c:v>
                </c:pt>
                <c:pt idx="4611">
                  <c:v>41880.458333333336</c:v>
                </c:pt>
                <c:pt idx="4612">
                  <c:v>41880.583333333336</c:v>
                </c:pt>
                <c:pt idx="4613">
                  <c:v>41880.708333333336</c:v>
                </c:pt>
                <c:pt idx="4614">
                  <c:v>41880.833333333336</c:v>
                </c:pt>
                <c:pt idx="4615">
                  <c:v>41880.958333333336</c:v>
                </c:pt>
                <c:pt idx="4616">
                  <c:v>41881.083333333336</c:v>
                </c:pt>
                <c:pt idx="4617">
                  <c:v>41881.208333333336</c:v>
                </c:pt>
                <c:pt idx="4618">
                  <c:v>41881.333333333336</c:v>
                </c:pt>
                <c:pt idx="4619">
                  <c:v>41881.458333333336</c:v>
                </c:pt>
                <c:pt idx="4620">
                  <c:v>41881.583333333336</c:v>
                </c:pt>
                <c:pt idx="4621">
                  <c:v>41881.708333333336</c:v>
                </c:pt>
                <c:pt idx="4622">
                  <c:v>41881.833333333336</c:v>
                </c:pt>
                <c:pt idx="4623">
                  <c:v>41881.958333333336</c:v>
                </c:pt>
                <c:pt idx="4624">
                  <c:v>41882.083333333336</c:v>
                </c:pt>
                <c:pt idx="4625">
                  <c:v>41882.208333333336</c:v>
                </c:pt>
                <c:pt idx="4626">
                  <c:v>41882.333333333336</c:v>
                </c:pt>
                <c:pt idx="4627">
                  <c:v>41882.458333333336</c:v>
                </c:pt>
                <c:pt idx="4628">
                  <c:v>41882.583333333336</c:v>
                </c:pt>
                <c:pt idx="4629">
                  <c:v>41882.708333333336</c:v>
                </c:pt>
                <c:pt idx="4630">
                  <c:v>41882.833333333336</c:v>
                </c:pt>
                <c:pt idx="4631">
                  <c:v>41882.958333333336</c:v>
                </c:pt>
                <c:pt idx="4632">
                  <c:v>41883.083333333336</c:v>
                </c:pt>
                <c:pt idx="4633">
                  <c:v>41883.208333333336</c:v>
                </c:pt>
                <c:pt idx="4634">
                  <c:v>41883.333333333336</c:v>
                </c:pt>
                <c:pt idx="4635">
                  <c:v>41883.458333333336</c:v>
                </c:pt>
                <c:pt idx="4636">
                  <c:v>41883.583333333336</c:v>
                </c:pt>
                <c:pt idx="4637">
                  <c:v>41883.708333333336</c:v>
                </c:pt>
                <c:pt idx="4638">
                  <c:v>41883.833333333336</c:v>
                </c:pt>
                <c:pt idx="4639">
                  <c:v>41883.958333333336</c:v>
                </c:pt>
                <c:pt idx="4640">
                  <c:v>41884.083333333336</c:v>
                </c:pt>
                <c:pt idx="4641">
                  <c:v>41884.208333333336</c:v>
                </c:pt>
                <c:pt idx="4642">
                  <c:v>41884.333333333336</c:v>
                </c:pt>
                <c:pt idx="4643">
                  <c:v>41884.458333333336</c:v>
                </c:pt>
                <c:pt idx="4644">
                  <c:v>41884.583333333336</c:v>
                </c:pt>
                <c:pt idx="4645">
                  <c:v>41884.708333333336</c:v>
                </c:pt>
                <c:pt idx="4646">
                  <c:v>41884.833333333336</c:v>
                </c:pt>
                <c:pt idx="4647">
                  <c:v>41884.958333333336</c:v>
                </c:pt>
                <c:pt idx="4648">
                  <c:v>41885.083333333336</c:v>
                </c:pt>
                <c:pt idx="4649">
                  <c:v>41885.208333333336</c:v>
                </c:pt>
                <c:pt idx="4650">
                  <c:v>41885.333333333336</c:v>
                </c:pt>
                <c:pt idx="4651">
                  <c:v>41885.458333333336</c:v>
                </c:pt>
                <c:pt idx="4652">
                  <c:v>41885.583333333336</c:v>
                </c:pt>
                <c:pt idx="4653">
                  <c:v>41885.708333333336</c:v>
                </c:pt>
                <c:pt idx="4654">
                  <c:v>41885.833333333336</c:v>
                </c:pt>
                <c:pt idx="4655">
                  <c:v>41885.958333333336</c:v>
                </c:pt>
                <c:pt idx="4656">
                  <c:v>41886.083333333336</c:v>
                </c:pt>
                <c:pt idx="4657">
                  <c:v>41886.208333333336</c:v>
                </c:pt>
                <c:pt idx="4658">
                  <c:v>41886.333333333336</c:v>
                </c:pt>
                <c:pt idx="4659">
                  <c:v>41886.458333333336</c:v>
                </c:pt>
                <c:pt idx="4660">
                  <c:v>41886.583333333336</c:v>
                </c:pt>
                <c:pt idx="4661">
                  <c:v>41886.708333333336</c:v>
                </c:pt>
                <c:pt idx="4662">
                  <c:v>41886.833333333336</c:v>
                </c:pt>
                <c:pt idx="4663">
                  <c:v>41886.958333333336</c:v>
                </c:pt>
                <c:pt idx="4664">
                  <c:v>41887.083333333336</c:v>
                </c:pt>
                <c:pt idx="4665">
                  <c:v>41887.208333333336</c:v>
                </c:pt>
                <c:pt idx="4666">
                  <c:v>41887.333333333336</c:v>
                </c:pt>
                <c:pt idx="4667">
                  <c:v>41887.458333333336</c:v>
                </c:pt>
                <c:pt idx="4668">
                  <c:v>41887.583333333336</c:v>
                </c:pt>
                <c:pt idx="4669">
                  <c:v>41887.708333333336</c:v>
                </c:pt>
                <c:pt idx="4670">
                  <c:v>41887.833333333336</c:v>
                </c:pt>
                <c:pt idx="4671">
                  <c:v>41887.958333333336</c:v>
                </c:pt>
                <c:pt idx="4672">
                  <c:v>41888.083333333336</c:v>
                </c:pt>
                <c:pt idx="4673">
                  <c:v>41888.208333333336</c:v>
                </c:pt>
                <c:pt idx="4674">
                  <c:v>41888.333333333336</c:v>
                </c:pt>
                <c:pt idx="4675">
                  <c:v>41888.458333333336</c:v>
                </c:pt>
                <c:pt idx="4676">
                  <c:v>41888.583333333336</c:v>
                </c:pt>
                <c:pt idx="4677">
                  <c:v>41888.708333333336</c:v>
                </c:pt>
                <c:pt idx="4678">
                  <c:v>41888.833333333336</c:v>
                </c:pt>
                <c:pt idx="4679">
                  <c:v>41888.958333333336</c:v>
                </c:pt>
                <c:pt idx="4680">
                  <c:v>41889.083333333336</c:v>
                </c:pt>
                <c:pt idx="4681">
                  <c:v>41889.208333333336</c:v>
                </c:pt>
                <c:pt idx="4682">
                  <c:v>41889.333333333336</c:v>
                </c:pt>
                <c:pt idx="4683">
                  <c:v>41889.458333333336</c:v>
                </c:pt>
                <c:pt idx="4684">
                  <c:v>41889.583333333336</c:v>
                </c:pt>
                <c:pt idx="4685">
                  <c:v>41889.708333333336</c:v>
                </c:pt>
                <c:pt idx="4686">
                  <c:v>41889.833333333336</c:v>
                </c:pt>
                <c:pt idx="4687">
                  <c:v>41889.958333333336</c:v>
                </c:pt>
                <c:pt idx="4688">
                  <c:v>41890.083333333336</c:v>
                </c:pt>
                <c:pt idx="4689">
                  <c:v>41890.208333333336</c:v>
                </c:pt>
                <c:pt idx="4690">
                  <c:v>41890.333333333336</c:v>
                </c:pt>
                <c:pt idx="4691">
                  <c:v>41890.458333333336</c:v>
                </c:pt>
                <c:pt idx="4692">
                  <c:v>41890.583333333336</c:v>
                </c:pt>
                <c:pt idx="4693">
                  <c:v>41890.708333333336</c:v>
                </c:pt>
                <c:pt idx="4694">
                  <c:v>41890.833333333336</c:v>
                </c:pt>
                <c:pt idx="4695">
                  <c:v>41890.958333333336</c:v>
                </c:pt>
                <c:pt idx="4696">
                  <c:v>41891.083333333336</c:v>
                </c:pt>
                <c:pt idx="4697">
                  <c:v>41891.208333333336</c:v>
                </c:pt>
                <c:pt idx="4698">
                  <c:v>41891.333333333336</c:v>
                </c:pt>
                <c:pt idx="4699">
                  <c:v>41891.458333333336</c:v>
                </c:pt>
                <c:pt idx="4700">
                  <c:v>41891.583333333336</c:v>
                </c:pt>
                <c:pt idx="4701">
                  <c:v>41891.708333333336</c:v>
                </c:pt>
                <c:pt idx="4702">
                  <c:v>41891.833333333336</c:v>
                </c:pt>
                <c:pt idx="4703">
                  <c:v>41891.958333333336</c:v>
                </c:pt>
                <c:pt idx="4704">
                  <c:v>41892.083333333336</c:v>
                </c:pt>
                <c:pt idx="4705">
                  <c:v>41892.208333333336</c:v>
                </c:pt>
                <c:pt idx="4706">
                  <c:v>41892.333333333336</c:v>
                </c:pt>
                <c:pt idx="4707">
                  <c:v>41892.458333333336</c:v>
                </c:pt>
                <c:pt idx="4708">
                  <c:v>41892.583333333336</c:v>
                </c:pt>
                <c:pt idx="4709">
                  <c:v>41892.708333333336</c:v>
                </c:pt>
                <c:pt idx="4710">
                  <c:v>41892.833333333336</c:v>
                </c:pt>
                <c:pt idx="4711">
                  <c:v>41892.958333333336</c:v>
                </c:pt>
                <c:pt idx="4712">
                  <c:v>41893.083333333336</c:v>
                </c:pt>
                <c:pt idx="4713">
                  <c:v>41893.208333333336</c:v>
                </c:pt>
                <c:pt idx="4714">
                  <c:v>41893.333333333336</c:v>
                </c:pt>
                <c:pt idx="4715">
                  <c:v>41893.458333333336</c:v>
                </c:pt>
                <c:pt idx="4716">
                  <c:v>41893.583333333336</c:v>
                </c:pt>
                <c:pt idx="4717">
                  <c:v>41893.708333333336</c:v>
                </c:pt>
                <c:pt idx="4718">
                  <c:v>41893.833333333336</c:v>
                </c:pt>
                <c:pt idx="4719">
                  <c:v>41893.958333333336</c:v>
                </c:pt>
                <c:pt idx="4720">
                  <c:v>41894.083333333336</c:v>
                </c:pt>
                <c:pt idx="4721">
                  <c:v>41894.208333333336</c:v>
                </c:pt>
                <c:pt idx="4722">
                  <c:v>41894.333333333336</c:v>
                </c:pt>
                <c:pt idx="4723">
                  <c:v>41894.458333333336</c:v>
                </c:pt>
                <c:pt idx="4724">
                  <c:v>41894.583333333336</c:v>
                </c:pt>
                <c:pt idx="4725">
                  <c:v>41894.708333333336</c:v>
                </c:pt>
                <c:pt idx="4726">
                  <c:v>41894.833333333336</c:v>
                </c:pt>
                <c:pt idx="4727">
                  <c:v>41894.958333333336</c:v>
                </c:pt>
                <c:pt idx="4728">
                  <c:v>41895.083333333336</c:v>
                </c:pt>
                <c:pt idx="4729">
                  <c:v>41895.208333333336</c:v>
                </c:pt>
                <c:pt idx="4730">
                  <c:v>41895.333333333336</c:v>
                </c:pt>
                <c:pt idx="4731">
                  <c:v>41895.458333333336</c:v>
                </c:pt>
                <c:pt idx="4732">
                  <c:v>41895.583333333336</c:v>
                </c:pt>
                <c:pt idx="4733">
                  <c:v>41895.708333333336</c:v>
                </c:pt>
                <c:pt idx="4734">
                  <c:v>41895.833333333336</c:v>
                </c:pt>
                <c:pt idx="4735">
                  <c:v>41895.958333333336</c:v>
                </c:pt>
                <c:pt idx="4736">
                  <c:v>41896.083333333336</c:v>
                </c:pt>
                <c:pt idx="4737">
                  <c:v>41896.208333333336</c:v>
                </c:pt>
                <c:pt idx="4738">
                  <c:v>41896.333333333336</c:v>
                </c:pt>
                <c:pt idx="4739">
                  <c:v>41896.458333333336</c:v>
                </c:pt>
                <c:pt idx="4740">
                  <c:v>41896.583333333336</c:v>
                </c:pt>
                <c:pt idx="4741">
                  <c:v>41896.708333333336</c:v>
                </c:pt>
                <c:pt idx="4742">
                  <c:v>41896.833333333336</c:v>
                </c:pt>
                <c:pt idx="4743">
                  <c:v>41896.958333333336</c:v>
                </c:pt>
                <c:pt idx="4744">
                  <c:v>41897.083333333336</c:v>
                </c:pt>
                <c:pt idx="4745">
                  <c:v>41897.208333333336</c:v>
                </c:pt>
                <c:pt idx="4746">
                  <c:v>41897.333333333336</c:v>
                </c:pt>
                <c:pt idx="4747">
                  <c:v>41897.458333333336</c:v>
                </c:pt>
                <c:pt idx="4748">
                  <c:v>41897.583333333336</c:v>
                </c:pt>
                <c:pt idx="4749">
                  <c:v>41897.708333333336</c:v>
                </c:pt>
                <c:pt idx="4750">
                  <c:v>41897.833333333336</c:v>
                </c:pt>
                <c:pt idx="4751">
                  <c:v>41897.958333333336</c:v>
                </c:pt>
                <c:pt idx="4752">
                  <c:v>41898.083333333336</c:v>
                </c:pt>
                <c:pt idx="4753">
                  <c:v>41898.208333333336</c:v>
                </c:pt>
                <c:pt idx="4754">
                  <c:v>41898.333333333336</c:v>
                </c:pt>
                <c:pt idx="4755">
                  <c:v>41898.458333333336</c:v>
                </c:pt>
                <c:pt idx="4756">
                  <c:v>41898.583333333336</c:v>
                </c:pt>
                <c:pt idx="4757">
                  <c:v>41898.708333333336</c:v>
                </c:pt>
                <c:pt idx="4758">
                  <c:v>41898.833333333336</c:v>
                </c:pt>
                <c:pt idx="4759">
                  <c:v>41898.958333333336</c:v>
                </c:pt>
                <c:pt idx="4760">
                  <c:v>41899.083333333336</c:v>
                </c:pt>
                <c:pt idx="4761">
                  <c:v>41899.208333333336</c:v>
                </c:pt>
                <c:pt idx="4762">
                  <c:v>41899.333333333336</c:v>
                </c:pt>
                <c:pt idx="4763">
                  <c:v>41899.458333333336</c:v>
                </c:pt>
                <c:pt idx="4764">
                  <c:v>41899.583333333336</c:v>
                </c:pt>
                <c:pt idx="4765">
                  <c:v>41899.708333333336</c:v>
                </c:pt>
                <c:pt idx="4766">
                  <c:v>41899.833333333336</c:v>
                </c:pt>
                <c:pt idx="4767">
                  <c:v>41899.958333333336</c:v>
                </c:pt>
                <c:pt idx="4768">
                  <c:v>41900.083333333336</c:v>
                </c:pt>
                <c:pt idx="4769">
                  <c:v>41900.208333333336</c:v>
                </c:pt>
                <c:pt idx="4770">
                  <c:v>41900.333333333336</c:v>
                </c:pt>
                <c:pt idx="4771">
                  <c:v>41900.458333333336</c:v>
                </c:pt>
                <c:pt idx="4772">
                  <c:v>41900.583333333336</c:v>
                </c:pt>
                <c:pt idx="4773">
                  <c:v>41900.708333333336</c:v>
                </c:pt>
                <c:pt idx="4774">
                  <c:v>41900.833333333336</c:v>
                </c:pt>
                <c:pt idx="4775">
                  <c:v>41900.958333333336</c:v>
                </c:pt>
                <c:pt idx="4776">
                  <c:v>41901.083333333336</c:v>
                </c:pt>
                <c:pt idx="4777">
                  <c:v>41901.208333333336</c:v>
                </c:pt>
                <c:pt idx="4778">
                  <c:v>41901.333333333336</c:v>
                </c:pt>
                <c:pt idx="4779">
                  <c:v>41901.458333333336</c:v>
                </c:pt>
                <c:pt idx="4780">
                  <c:v>41901.583333333336</c:v>
                </c:pt>
                <c:pt idx="4781">
                  <c:v>41901.708333333336</c:v>
                </c:pt>
                <c:pt idx="4782">
                  <c:v>41901.833333333336</c:v>
                </c:pt>
                <c:pt idx="4783">
                  <c:v>41901.958333333336</c:v>
                </c:pt>
                <c:pt idx="4784">
                  <c:v>41902.083333333336</c:v>
                </c:pt>
                <c:pt idx="4785">
                  <c:v>41902.208333333336</c:v>
                </c:pt>
                <c:pt idx="4786">
                  <c:v>41902.333333333336</c:v>
                </c:pt>
                <c:pt idx="4787">
                  <c:v>41902.458333333336</c:v>
                </c:pt>
                <c:pt idx="4788">
                  <c:v>41902.583333333336</c:v>
                </c:pt>
                <c:pt idx="4789">
                  <c:v>41902.708333333336</c:v>
                </c:pt>
                <c:pt idx="4790">
                  <c:v>41902.833333333336</c:v>
                </c:pt>
                <c:pt idx="4791">
                  <c:v>41902.958333333336</c:v>
                </c:pt>
                <c:pt idx="4792">
                  <c:v>41903.083333333336</c:v>
                </c:pt>
                <c:pt idx="4793">
                  <c:v>41903.208333333336</c:v>
                </c:pt>
                <c:pt idx="4794">
                  <c:v>41903.333333333336</c:v>
                </c:pt>
                <c:pt idx="4795">
                  <c:v>41903.458333333336</c:v>
                </c:pt>
                <c:pt idx="4796">
                  <c:v>41903.583333333336</c:v>
                </c:pt>
                <c:pt idx="4797">
                  <c:v>41903.708333333336</c:v>
                </c:pt>
                <c:pt idx="4798">
                  <c:v>41903.833333333336</c:v>
                </c:pt>
                <c:pt idx="4799">
                  <c:v>41903.958333333336</c:v>
                </c:pt>
                <c:pt idx="4800">
                  <c:v>41904.083333333336</c:v>
                </c:pt>
                <c:pt idx="4801">
                  <c:v>41904.208333333336</c:v>
                </c:pt>
                <c:pt idx="4802">
                  <c:v>41904.333333333336</c:v>
                </c:pt>
                <c:pt idx="4803">
                  <c:v>41904.458333333336</c:v>
                </c:pt>
                <c:pt idx="4804">
                  <c:v>41904.583333333336</c:v>
                </c:pt>
                <c:pt idx="4805">
                  <c:v>41904.708333333336</c:v>
                </c:pt>
                <c:pt idx="4806">
                  <c:v>41904.833333333336</c:v>
                </c:pt>
                <c:pt idx="4807">
                  <c:v>41904.958333333336</c:v>
                </c:pt>
                <c:pt idx="4808">
                  <c:v>41905.083333333336</c:v>
                </c:pt>
                <c:pt idx="4809">
                  <c:v>41905.208333333336</c:v>
                </c:pt>
                <c:pt idx="4810">
                  <c:v>41905.333333333336</c:v>
                </c:pt>
                <c:pt idx="4811">
                  <c:v>41905.458333333336</c:v>
                </c:pt>
                <c:pt idx="4812">
                  <c:v>41905.583333333336</c:v>
                </c:pt>
                <c:pt idx="4813">
                  <c:v>41905.708333333336</c:v>
                </c:pt>
                <c:pt idx="4814">
                  <c:v>41905.833333333336</c:v>
                </c:pt>
                <c:pt idx="4815">
                  <c:v>41905.958333333336</c:v>
                </c:pt>
                <c:pt idx="4816">
                  <c:v>41906.083333333336</c:v>
                </c:pt>
                <c:pt idx="4817">
                  <c:v>41906.208333333336</c:v>
                </c:pt>
                <c:pt idx="4818">
                  <c:v>41906.333333333336</c:v>
                </c:pt>
                <c:pt idx="4819">
                  <c:v>41906.458333333336</c:v>
                </c:pt>
                <c:pt idx="4820">
                  <c:v>41906.583333333336</c:v>
                </c:pt>
                <c:pt idx="4821">
                  <c:v>41906.708333333336</c:v>
                </c:pt>
                <c:pt idx="4822">
                  <c:v>41906.833333333336</c:v>
                </c:pt>
                <c:pt idx="4823">
                  <c:v>41906.958333333336</c:v>
                </c:pt>
                <c:pt idx="4824">
                  <c:v>41907.083333333336</c:v>
                </c:pt>
                <c:pt idx="4825">
                  <c:v>41907.208333333336</c:v>
                </c:pt>
                <c:pt idx="4826">
                  <c:v>41907.333333333336</c:v>
                </c:pt>
                <c:pt idx="4827">
                  <c:v>41907.458333333336</c:v>
                </c:pt>
                <c:pt idx="4828">
                  <c:v>41907.583333333336</c:v>
                </c:pt>
                <c:pt idx="4829">
                  <c:v>41907.708333333336</c:v>
                </c:pt>
                <c:pt idx="4830">
                  <c:v>41907.833333333336</c:v>
                </c:pt>
                <c:pt idx="4831">
                  <c:v>41907.958333333336</c:v>
                </c:pt>
                <c:pt idx="4832">
                  <c:v>41908.208333333336</c:v>
                </c:pt>
                <c:pt idx="4833">
                  <c:v>41908.333333333336</c:v>
                </c:pt>
                <c:pt idx="4834">
                  <c:v>41908.458333333336</c:v>
                </c:pt>
                <c:pt idx="4835">
                  <c:v>41908.583333333336</c:v>
                </c:pt>
                <c:pt idx="4836">
                  <c:v>41908.708333333336</c:v>
                </c:pt>
                <c:pt idx="4837">
                  <c:v>41908.833333333336</c:v>
                </c:pt>
                <c:pt idx="4838">
                  <c:v>41908.958333333336</c:v>
                </c:pt>
                <c:pt idx="4839">
                  <c:v>41909.083333333336</c:v>
                </c:pt>
                <c:pt idx="4840">
                  <c:v>41909.208333333336</c:v>
                </c:pt>
                <c:pt idx="4841">
                  <c:v>41909.333333333336</c:v>
                </c:pt>
                <c:pt idx="4842">
                  <c:v>41909.458333333336</c:v>
                </c:pt>
                <c:pt idx="4843">
                  <c:v>41909.583333333336</c:v>
                </c:pt>
                <c:pt idx="4844">
                  <c:v>41909.708333333336</c:v>
                </c:pt>
                <c:pt idx="4845">
                  <c:v>41909.833333333336</c:v>
                </c:pt>
                <c:pt idx="4846">
                  <c:v>41909.958333333336</c:v>
                </c:pt>
                <c:pt idx="4847">
                  <c:v>41910.083333333336</c:v>
                </c:pt>
                <c:pt idx="4848">
                  <c:v>41910.208333333336</c:v>
                </c:pt>
                <c:pt idx="4849">
                  <c:v>41910.333333333336</c:v>
                </c:pt>
                <c:pt idx="4850">
                  <c:v>41910.458333333336</c:v>
                </c:pt>
                <c:pt idx="4851">
                  <c:v>41910.583333333336</c:v>
                </c:pt>
                <c:pt idx="4852">
                  <c:v>41910.708333333336</c:v>
                </c:pt>
                <c:pt idx="4853">
                  <c:v>41910.833333333336</c:v>
                </c:pt>
                <c:pt idx="4854">
                  <c:v>41910.958333333336</c:v>
                </c:pt>
                <c:pt idx="4855">
                  <c:v>41911.083333333336</c:v>
                </c:pt>
                <c:pt idx="4856">
                  <c:v>41911.208333333336</c:v>
                </c:pt>
                <c:pt idx="4857">
                  <c:v>41911.333333333336</c:v>
                </c:pt>
                <c:pt idx="4858">
                  <c:v>41911.458333333336</c:v>
                </c:pt>
                <c:pt idx="4859">
                  <c:v>41911.583333333336</c:v>
                </c:pt>
                <c:pt idx="4860">
                  <c:v>41911.708333333336</c:v>
                </c:pt>
                <c:pt idx="4861">
                  <c:v>41911.833333333336</c:v>
                </c:pt>
                <c:pt idx="4862">
                  <c:v>41911.958333333336</c:v>
                </c:pt>
                <c:pt idx="4863">
                  <c:v>41912.083333333336</c:v>
                </c:pt>
                <c:pt idx="4864">
                  <c:v>41912.208333333336</c:v>
                </c:pt>
                <c:pt idx="4865">
                  <c:v>41912.333333333336</c:v>
                </c:pt>
                <c:pt idx="4866">
                  <c:v>41912.458333333336</c:v>
                </c:pt>
                <c:pt idx="4867">
                  <c:v>41912.583333333336</c:v>
                </c:pt>
                <c:pt idx="4868">
                  <c:v>41912.708333333336</c:v>
                </c:pt>
                <c:pt idx="4869">
                  <c:v>41912.833333333336</c:v>
                </c:pt>
                <c:pt idx="4870">
                  <c:v>41912.958333333336</c:v>
                </c:pt>
                <c:pt idx="4871">
                  <c:v>41913.208333333336</c:v>
                </c:pt>
                <c:pt idx="4872">
                  <c:v>41913.333333333336</c:v>
                </c:pt>
                <c:pt idx="4873">
                  <c:v>41913.458333333336</c:v>
                </c:pt>
                <c:pt idx="4874">
                  <c:v>41913.583333333336</c:v>
                </c:pt>
                <c:pt idx="4875">
                  <c:v>41913.708333333336</c:v>
                </c:pt>
                <c:pt idx="4876">
                  <c:v>41913.833333333336</c:v>
                </c:pt>
                <c:pt idx="4877">
                  <c:v>41913.958333333336</c:v>
                </c:pt>
                <c:pt idx="4878">
                  <c:v>41914.083333333336</c:v>
                </c:pt>
                <c:pt idx="4879">
                  <c:v>41914.208333333336</c:v>
                </c:pt>
                <c:pt idx="4880">
                  <c:v>41914.333333333336</c:v>
                </c:pt>
                <c:pt idx="4881">
                  <c:v>41914.458333333336</c:v>
                </c:pt>
                <c:pt idx="4882">
                  <c:v>41914.583333333336</c:v>
                </c:pt>
                <c:pt idx="4883">
                  <c:v>41914.708333333336</c:v>
                </c:pt>
                <c:pt idx="4884">
                  <c:v>41914.833333333336</c:v>
                </c:pt>
                <c:pt idx="4885">
                  <c:v>41914.958333333336</c:v>
                </c:pt>
                <c:pt idx="4886">
                  <c:v>41915.083333333336</c:v>
                </c:pt>
                <c:pt idx="4887">
                  <c:v>41915.208333333336</c:v>
                </c:pt>
                <c:pt idx="4888">
                  <c:v>41915.333333333336</c:v>
                </c:pt>
                <c:pt idx="4889">
                  <c:v>41915.458333333336</c:v>
                </c:pt>
                <c:pt idx="4890">
                  <c:v>41915.583333333336</c:v>
                </c:pt>
                <c:pt idx="4891">
                  <c:v>41915.708333333336</c:v>
                </c:pt>
                <c:pt idx="4892">
                  <c:v>41915.833333333336</c:v>
                </c:pt>
                <c:pt idx="4893">
                  <c:v>41915.958333333336</c:v>
                </c:pt>
                <c:pt idx="4894">
                  <c:v>41916.083333333336</c:v>
                </c:pt>
                <c:pt idx="4895">
                  <c:v>41916.208333333336</c:v>
                </c:pt>
                <c:pt idx="4896">
                  <c:v>41916.333333333336</c:v>
                </c:pt>
                <c:pt idx="4897">
                  <c:v>41916.458333333336</c:v>
                </c:pt>
                <c:pt idx="4898">
                  <c:v>41916.583333333336</c:v>
                </c:pt>
                <c:pt idx="4899">
                  <c:v>41916.708333333336</c:v>
                </c:pt>
                <c:pt idx="4900">
                  <c:v>41916.833333333336</c:v>
                </c:pt>
                <c:pt idx="4901">
                  <c:v>41916.958333333336</c:v>
                </c:pt>
                <c:pt idx="4902">
                  <c:v>41917.083333333336</c:v>
                </c:pt>
                <c:pt idx="4903">
                  <c:v>41917.208333333336</c:v>
                </c:pt>
                <c:pt idx="4904">
                  <c:v>41917.333333333336</c:v>
                </c:pt>
                <c:pt idx="4905">
                  <c:v>41917.458333333336</c:v>
                </c:pt>
                <c:pt idx="4906">
                  <c:v>41917.583333333336</c:v>
                </c:pt>
                <c:pt idx="4907">
                  <c:v>41917.708333333336</c:v>
                </c:pt>
                <c:pt idx="4908">
                  <c:v>41917.833333333336</c:v>
                </c:pt>
                <c:pt idx="4909">
                  <c:v>41917.958333333336</c:v>
                </c:pt>
                <c:pt idx="4910">
                  <c:v>41918.083333333336</c:v>
                </c:pt>
                <c:pt idx="4911">
                  <c:v>41918.208333333336</c:v>
                </c:pt>
                <c:pt idx="4912">
                  <c:v>41918.333333333336</c:v>
                </c:pt>
                <c:pt idx="4913">
                  <c:v>41918.458333333336</c:v>
                </c:pt>
                <c:pt idx="4914">
                  <c:v>41918.583333333336</c:v>
                </c:pt>
                <c:pt idx="4915">
                  <c:v>41918.708333333336</c:v>
                </c:pt>
                <c:pt idx="4916">
                  <c:v>41918.833333333336</c:v>
                </c:pt>
                <c:pt idx="4917">
                  <c:v>41918.958333333336</c:v>
                </c:pt>
                <c:pt idx="4918">
                  <c:v>41919.083333333336</c:v>
                </c:pt>
                <c:pt idx="4919">
                  <c:v>41919.208333333336</c:v>
                </c:pt>
                <c:pt idx="4920">
                  <c:v>41919.333333333336</c:v>
                </c:pt>
                <c:pt idx="4921">
                  <c:v>41919.458333333336</c:v>
                </c:pt>
                <c:pt idx="4922">
                  <c:v>41919.583333333336</c:v>
                </c:pt>
                <c:pt idx="4923">
                  <c:v>41919.708333333336</c:v>
                </c:pt>
                <c:pt idx="4924">
                  <c:v>41919.833333333336</c:v>
                </c:pt>
                <c:pt idx="4925">
                  <c:v>41919.958333333336</c:v>
                </c:pt>
                <c:pt idx="4926">
                  <c:v>41920.083333333336</c:v>
                </c:pt>
                <c:pt idx="4927">
                  <c:v>41920.208333333336</c:v>
                </c:pt>
                <c:pt idx="4928">
                  <c:v>41920.333333333336</c:v>
                </c:pt>
                <c:pt idx="4929">
                  <c:v>41920.458333333336</c:v>
                </c:pt>
                <c:pt idx="4930">
                  <c:v>41920.583333333336</c:v>
                </c:pt>
                <c:pt idx="4931">
                  <c:v>41920.708333333336</c:v>
                </c:pt>
                <c:pt idx="4932">
                  <c:v>41920.833333333336</c:v>
                </c:pt>
                <c:pt idx="4933">
                  <c:v>41920.958333333336</c:v>
                </c:pt>
                <c:pt idx="4934">
                  <c:v>41921.083333333336</c:v>
                </c:pt>
                <c:pt idx="4935">
                  <c:v>41921.208333333336</c:v>
                </c:pt>
                <c:pt idx="4936">
                  <c:v>41921.333333333336</c:v>
                </c:pt>
                <c:pt idx="4937">
                  <c:v>41921.458333333336</c:v>
                </c:pt>
                <c:pt idx="4938">
                  <c:v>41921.583333333336</c:v>
                </c:pt>
                <c:pt idx="4939">
                  <c:v>41921.708333333336</c:v>
                </c:pt>
                <c:pt idx="4940">
                  <c:v>41921.833333333336</c:v>
                </c:pt>
                <c:pt idx="4941">
                  <c:v>41921.958333333336</c:v>
                </c:pt>
                <c:pt idx="4942">
                  <c:v>41922.083333333336</c:v>
                </c:pt>
                <c:pt idx="4943">
                  <c:v>41922.208333333336</c:v>
                </c:pt>
                <c:pt idx="4944">
                  <c:v>41922.333333333336</c:v>
                </c:pt>
                <c:pt idx="4945">
                  <c:v>41922.458333333336</c:v>
                </c:pt>
                <c:pt idx="4946">
                  <c:v>41922.583333333336</c:v>
                </c:pt>
                <c:pt idx="4947">
                  <c:v>41922.708333333336</c:v>
                </c:pt>
                <c:pt idx="4948">
                  <c:v>41922.833333333336</c:v>
                </c:pt>
                <c:pt idx="4949">
                  <c:v>41922.958333333336</c:v>
                </c:pt>
                <c:pt idx="4950">
                  <c:v>41923.083333333336</c:v>
                </c:pt>
                <c:pt idx="4951">
                  <c:v>41923.208333333336</c:v>
                </c:pt>
                <c:pt idx="4952">
                  <c:v>41923.333333333336</c:v>
                </c:pt>
                <c:pt idx="4953">
                  <c:v>41923.458333333336</c:v>
                </c:pt>
                <c:pt idx="4954">
                  <c:v>41923.583333333336</c:v>
                </c:pt>
                <c:pt idx="4955">
                  <c:v>41923.708333333336</c:v>
                </c:pt>
                <c:pt idx="4956">
                  <c:v>41923.833333333336</c:v>
                </c:pt>
                <c:pt idx="4957">
                  <c:v>41923.958333333336</c:v>
                </c:pt>
                <c:pt idx="4958">
                  <c:v>41924.083333333336</c:v>
                </c:pt>
                <c:pt idx="4959">
                  <c:v>41924.208333333336</c:v>
                </c:pt>
                <c:pt idx="4960">
                  <c:v>41924.333333333336</c:v>
                </c:pt>
                <c:pt idx="4961">
                  <c:v>41924.458333333336</c:v>
                </c:pt>
                <c:pt idx="4962">
                  <c:v>41924.583333333336</c:v>
                </c:pt>
                <c:pt idx="4963">
                  <c:v>41924.708333333336</c:v>
                </c:pt>
                <c:pt idx="4964">
                  <c:v>41924.833333333336</c:v>
                </c:pt>
                <c:pt idx="4965">
                  <c:v>41924.958333333336</c:v>
                </c:pt>
                <c:pt idx="4966">
                  <c:v>41925.083333333336</c:v>
                </c:pt>
                <c:pt idx="4967">
                  <c:v>41925.208333333336</c:v>
                </c:pt>
                <c:pt idx="4968">
                  <c:v>41925.333333333336</c:v>
                </c:pt>
                <c:pt idx="4969">
                  <c:v>41925.458333333336</c:v>
                </c:pt>
                <c:pt idx="4970">
                  <c:v>41925.583333333336</c:v>
                </c:pt>
                <c:pt idx="4971">
                  <c:v>41925.708333333336</c:v>
                </c:pt>
                <c:pt idx="4972">
                  <c:v>41925.833333333336</c:v>
                </c:pt>
                <c:pt idx="4973">
                  <c:v>41925.958333333336</c:v>
                </c:pt>
                <c:pt idx="4974">
                  <c:v>41926.083333333336</c:v>
                </c:pt>
                <c:pt idx="4975">
                  <c:v>41926.208333333336</c:v>
                </c:pt>
                <c:pt idx="4976">
                  <c:v>41926.333333333336</c:v>
                </c:pt>
                <c:pt idx="4977">
                  <c:v>41926.458333333336</c:v>
                </c:pt>
                <c:pt idx="4978">
                  <c:v>41926.583333333336</c:v>
                </c:pt>
                <c:pt idx="4979">
                  <c:v>41926.708333333336</c:v>
                </c:pt>
                <c:pt idx="4980">
                  <c:v>41926.833333333336</c:v>
                </c:pt>
                <c:pt idx="4981">
                  <c:v>41926.958333333336</c:v>
                </c:pt>
                <c:pt idx="4982">
                  <c:v>41927.083333333336</c:v>
                </c:pt>
                <c:pt idx="4983">
                  <c:v>41927.208333333336</c:v>
                </c:pt>
                <c:pt idx="4984">
                  <c:v>41927.333333333336</c:v>
                </c:pt>
                <c:pt idx="4985">
                  <c:v>41927.458333333336</c:v>
                </c:pt>
                <c:pt idx="4986">
                  <c:v>41927.583333333336</c:v>
                </c:pt>
                <c:pt idx="4987">
                  <c:v>41927.708333333336</c:v>
                </c:pt>
                <c:pt idx="4988">
                  <c:v>41927.833333333336</c:v>
                </c:pt>
                <c:pt idx="4989">
                  <c:v>41927.958333333336</c:v>
                </c:pt>
                <c:pt idx="4990">
                  <c:v>41928.083333333336</c:v>
                </c:pt>
                <c:pt idx="4991">
                  <c:v>41928.208333333336</c:v>
                </c:pt>
                <c:pt idx="4992">
                  <c:v>41928.333333333336</c:v>
                </c:pt>
                <c:pt idx="4993">
                  <c:v>41928.458333333336</c:v>
                </c:pt>
                <c:pt idx="4994">
                  <c:v>41928.583333333336</c:v>
                </c:pt>
                <c:pt idx="4995">
                  <c:v>41928.708333333336</c:v>
                </c:pt>
                <c:pt idx="4996">
                  <c:v>41928.833333333336</c:v>
                </c:pt>
                <c:pt idx="4997">
                  <c:v>41928.958333333336</c:v>
                </c:pt>
                <c:pt idx="4998">
                  <c:v>41929.083333333336</c:v>
                </c:pt>
                <c:pt idx="4999">
                  <c:v>41929.208333333336</c:v>
                </c:pt>
                <c:pt idx="5000">
                  <c:v>41929.333333333336</c:v>
                </c:pt>
                <c:pt idx="5001">
                  <c:v>41929.458333333336</c:v>
                </c:pt>
                <c:pt idx="5002">
                  <c:v>41929.583333333336</c:v>
                </c:pt>
                <c:pt idx="5003">
                  <c:v>41929.708333333336</c:v>
                </c:pt>
                <c:pt idx="5004">
                  <c:v>41929.833333333336</c:v>
                </c:pt>
                <c:pt idx="5005">
                  <c:v>41929.958333333336</c:v>
                </c:pt>
                <c:pt idx="5006">
                  <c:v>41930.083333333336</c:v>
                </c:pt>
                <c:pt idx="5007">
                  <c:v>41930.208333333336</c:v>
                </c:pt>
                <c:pt idx="5008">
                  <c:v>41930.333333333336</c:v>
                </c:pt>
                <c:pt idx="5009">
                  <c:v>41930.458333333336</c:v>
                </c:pt>
                <c:pt idx="5010">
                  <c:v>41930.583333333336</c:v>
                </c:pt>
                <c:pt idx="5011">
                  <c:v>41930.708333333336</c:v>
                </c:pt>
                <c:pt idx="5012">
                  <c:v>41930.833333333336</c:v>
                </c:pt>
                <c:pt idx="5013">
                  <c:v>41930.958333333336</c:v>
                </c:pt>
                <c:pt idx="5014">
                  <c:v>41931.083333333336</c:v>
                </c:pt>
                <c:pt idx="5015">
                  <c:v>41931.208333333336</c:v>
                </c:pt>
                <c:pt idx="5016">
                  <c:v>41931.333333333336</c:v>
                </c:pt>
                <c:pt idx="5017">
                  <c:v>41931.458333333336</c:v>
                </c:pt>
                <c:pt idx="5018">
                  <c:v>41931.583333333336</c:v>
                </c:pt>
                <c:pt idx="5019">
                  <c:v>41931.708333333336</c:v>
                </c:pt>
                <c:pt idx="5020">
                  <c:v>41931.833333333336</c:v>
                </c:pt>
                <c:pt idx="5021">
                  <c:v>41931.958333333336</c:v>
                </c:pt>
                <c:pt idx="5022">
                  <c:v>41932.083333333336</c:v>
                </c:pt>
                <c:pt idx="5023">
                  <c:v>41932.208333333336</c:v>
                </c:pt>
                <c:pt idx="5024">
                  <c:v>41932.333333333336</c:v>
                </c:pt>
                <c:pt idx="5025">
                  <c:v>41932.458333333336</c:v>
                </c:pt>
                <c:pt idx="5026">
                  <c:v>41932.583333333336</c:v>
                </c:pt>
                <c:pt idx="5027">
                  <c:v>41932.708333333336</c:v>
                </c:pt>
                <c:pt idx="5028">
                  <c:v>41932.833333333336</c:v>
                </c:pt>
                <c:pt idx="5029">
                  <c:v>41932.958333333336</c:v>
                </c:pt>
                <c:pt idx="5030">
                  <c:v>41933.083333333336</c:v>
                </c:pt>
                <c:pt idx="5031">
                  <c:v>41933.208333333336</c:v>
                </c:pt>
                <c:pt idx="5032">
                  <c:v>41933.333333333336</c:v>
                </c:pt>
                <c:pt idx="5033">
                  <c:v>41933.458333333336</c:v>
                </c:pt>
                <c:pt idx="5034">
                  <c:v>41933.583333333336</c:v>
                </c:pt>
                <c:pt idx="5035">
                  <c:v>41933.708333333336</c:v>
                </c:pt>
                <c:pt idx="5036">
                  <c:v>41933.833333333336</c:v>
                </c:pt>
                <c:pt idx="5037">
                  <c:v>41933.958333333336</c:v>
                </c:pt>
                <c:pt idx="5038">
                  <c:v>41934.083333333336</c:v>
                </c:pt>
                <c:pt idx="5039">
                  <c:v>41934.208333333336</c:v>
                </c:pt>
                <c:pt idx="5040">
                  <c:v>41934.333333333336</c:v>
                </c:pt>
                <c:pt idx="5041">
                  <c:v>41934.458333333336</c:v>
                </c:pt>
                <c:pt idx="5042">
                  <c:v>41934.583333333336</c:v>
                </c:pt>
                <c:pt idx="5043">
                  <c:v>41934.708333333336</c:v>
                </c:pt>
                <c:pt idx="5044">
                  <c:v>41934.833333333336</c:v>
                </c:pt>
                <c:pt idx="5045">
                  <c:v>41934.958333333336</c:v>
                </c:pt>
                <c:pt idx="5046">
                  <c:v>41935.083333333336</c:v>
                </c:pt>
                <c:pt idx="5047">
                  <c:v>41935.208333333336</c:v>
                </c:pt>
                <c:pt idx="5048">
                  <c:v>41935.333333333336</c:v>
                </c:pt>
                <c:pt idx="5049">
                  <c:v>41935.458333333336</c:v>
                </c:pt>
                <c:pt idx="5050">
                  <c:v>41935.583333333336</c:v>
                </c:pt>
                <c:pt idx="5051">
                  <c:v>41935.708333333336</c:v>
                </c:pt>
                <c:pt idx="5052">
                  <c:v>41935.833333333336</c:v>
                </c:pt>
                <c:pt idx="5053">
                  <c:v>41935.958333333336</c:v>
                </c:pt>
                <c:pt idx="5054">
                  <c:v>41936.083333333336</c:v>
                </c:pt>
                <c:pt idx="5055">
                  <c:v>41936.208333333336</c:v>
                </c:pt>
                <c:pt idx="5056">
                  <c:v>41936.333333333336</c:v>
                </c:pt>
                <c:pt idx="5057">
                  <c:v>41936.458333333336</c:v>
                </c:pt>
                <c:pt idx="5058">
                  <c:v>41936.583333333336</c:v>
                </c:pt>
                <c:pt idx="5059">
                  <c:v>41936.708333333336</c:v>
                </c:pt>
                <c:pt idx="5060">
                  <c:v>41936.833333333336</c:v>
                </c:pt>
                <c:pt idx="5061">
                  <c:v>41936.958333333336</c:v>
                </c:pt>
                <c:pt idx="5062">
                  <c:v>41937.083333333336</c:v>
                </c:pt>
                <c:pt idx="5063">
                  <c:v>41937.208333333336</c:v>
                </c:pt>
                <c:pt idx="5064">
                  <c:v>41937.333333333336</c:v>
                </c:pt>
                <c:pt idx="5065">
                  <c:v>41937.458333333336</c:v>
                </c:pt>
                <c:pt idx="5066">
                  <c:v>41937.583333333336</c:v>
                </c:pt>
                <c:pt idx="5067">
                  <c:v>41937.708333333336</c:v>
                </c:pt>
                <c:pt idx="5068">
                  <c:v>41937.833333333336</c:v>
                </c:pt>
                <c:pt idx="5069">
                  <c:v>41937.958333333336</c:v>
                </c:pt>
                <c:pt idx="5070">
                  <c:v>41938.083333333336</c:v>
                </c:pt>
                <c:pt idx="5071">
                  <c:v>41938.208333333336</c:v>
                </c:pt>
                <c:pt idx="5072">
                  <c:v>41938.333333333336</c:v>
                </c:pt>
                <c:pt idx="5073">
                  <c:v>41938.458333333336</c:v>
                </c:pt>
                <c:pt idx="5074">
                  <c:v>41938.583333333336</c:v>
                </c:pt>
                <c:pt idx="5075">
                  <c:v>41938.708333333336</c:v>
                </c:pt>
                <c:pt idx="5076">
                  <c:v>41938.833333333336</c:v>
                </c:pt>
                <c:pt idx="5077">
                  <c:v>41938.958333333336</c:v>
                </c:pt>
                <c:pt idx="5078">
                  <c:v>41939.083333333336</c:v>
                </c:pt>
                <c:pt idx="5079">
                  <c:v>41939.208333333336</c:v>
                </c:pt>
                <c:pt idx="5080">
                  <c:v>41939.333333333336</c:v>
                </c:pt>
                <c:pt idx="5081">
                  <c:v>41939.458333333336</c:v>
                </c:pt>
                <c:pt idx="5082">
                  <c:v>41939.583333333336</c:v>
                </c:pt>
                <c:pt idx="5083">
                  <c:v>41939.708333333336</c:v>
                </c:pt>
                <c:pt idx="5084">
                  <c:v>41939.833333333336</c:v>
                </c:pt>
                <c:pt idx="5085">
                  <c:v>41939.958333333336</c:v>
                </c:pt>
                <c:pt idx="5086">
                  <c:v>41940.083333333336</c:v>
                </c:pt>
                <c:pt idx="5087">
                  <c:v>41940.208333333336</c:v>
                </c:pt>
                <c:pt idx="5088">
                  <c:v>41940.333333333336</c:v>
                </c:pt>
                <c:pt idx="5089">
                  <c:v>41940.458333333336</c:v>
                </c:pt>
                <c:pt idx="5090">
                  <c:v>41940.583333333336</c:v>
                </c:pt>
                <c:pt idx="5091">
                  <c:v>41940.708333333336</c:v>
                </c:pt>
                <c:pt idx="5092">
                  <c:v>41940.833333333336</c:v>
                </c:pt>
                <c:pt idx="5093">
                  <c:v>41940.958333333336</c:v>
                </c:pt>
                <c:pt idx="5094">
                  <c:v>41941.083333333336</c:v>
                </c:pt>
                <c:pt idx="5095">
                  <c:v>41941.208333333336</c:v>
                </c:pt>
                <c:pt idx="5096">
                  <c:v>41941.333333333336</c:v>
                </c:pt>
                <c:pt idx="5097">
                  <c:v>41941.458333333336</c:v>
                </c:pt>
                <c:pt idx="5098">
                  <c:v>41941.583333333336</c:v>
                </c:pt>
                <c:pt idx="5099">
                  <c:v>41941.708333333336</c:v>
                </c:pt>
                <c:pt idx="5100">
                  <c:v>41941.833333333336</c:v>
                </c:pt>
                <c:pt idx="5101">
                  <c:v>41941.958333333336</c:v>
                </c:pt>
                <c:pt idx="5102">
                  <c:v>41942.083333333336</c:v>
                </c:pt>
                <c:pt idx="5103">
                  <c:v>41942.208333333336</c:v>
                </c:pt>
                <c:pt idx="5104">
                  <c:v>41942.333333333336</c:v>
                </c:pt>
                <c:pt idx="5105">
                  <c:v>41942.458333333336</c:v>
                </c:pt>
                <c:pt idx="5106">
                  <c:v>41942.583333333336</c:v>
                </c:pt>
                <c:pt idx="5107">
                  <c:v>41942.708333333336</c:v>
                </c:pt>
                <c:pt idx="5108">
                  <c:v>41942.833333333336</c:v>
                </c:pt>
                <c:pt idx="5109">
                  <c:v>41942.958333333336</c:v>
                </c:pt>
                <c:pt idx="5110">
                  <c:v>41943.083333333336</c:v>
                </c:pt>
                <c:pt idx="5111">
                  <c:v>41943.208333333336</c:v>
                </c:pt>
                <c:pt idx="5112">
                  <c:v>41943.333333333336</c:v>
                </c:pt>
                <c:pt idx="5113">
                  <c:v>41943.458333333336</c:v>
                </c:pt>
                <c:pt idx="5114">
                  <c:v>41943.583333333336</c:v>
                </c:pt>
                <c:pt idx="5115">
                  <c:v>41943.708333333336</c:v>
                </c:pt>
                <c:pt idx="5116">
                  <c:v>41943.833333333336</c:v>
                </c:pt>
                <c:pt idx="5117">
                  <c:v>41943.958333333336</c:v>
                </c:pt>
                <c:pt idx="5118">
                  <c:v>41944.083333333336</c:v>
                </c:pt>
                <c:pt idx="5119">
                  <c:v>41944.208333333336</c:v>
                </c:pt>
                <c:pt idx="5120">
                  <c:v>41944.333333333336</c:v>
                </c:pt>
                <c:pt idx="5121">
                  <c:v>41944.458333333336</c:v>
                </c:pt>
                <c:pt idx="5122">
                  <c:v>41944.583333333336</c:v>
                </c:pt>
                <c:pt idx="5123">
                  <c:v>41944.708333333336</c:v>
                </c:pt>
                <c:pt idx="5124">
                  <c:v>41944.833333333336</c:v>
                </c:pt>
                <c:pt idx="5125">
                  <c:v>41944.958333333336</c:v>
                </c:pt>
                <c:pt idx="5126">
                  <c:v>41945.083333333336</c:v>
                </c:pt>
                <c:pt idx="5127">
                  <c:v>41945.208333333336</c:v>
                </c:pt>
                <c:pt idx="5128">
                  <c:v>41945.333333333336</c:v>
                </c:pt>
                <c:pt idx="5129">
                  <c:v>41945.458333333336</c:v>
                </c:pt>
                <c:pt idx="5130">
                  <c:v>41945.583333333336</c:v>
                </c:pt>
                <c:pt idx="5131">
                  <c:v>41945.708333333336</c:v>
                </c:pt>
                <c:pt idx="5132">
                  <c:v>41945.833333333336</c:v>
                </c:pt>
                <c:pt idx="5133">
                  <c:v>41945.958333333336</c:v>
                </c:pt>
                <c:pt idx="5134">
                  <c:v>41946.083333333336</c:v>
                </c:pt>
                <c:pt idx="5135">
                  <c:v>41946.208333333336</c:v>
                </c:pt>
                <c:pt idx="5136">
                  <c:v>41946.333333333336</c:v>
                </c:pt>
                <c:pt idx="5137">
                  <c:v>41946.458333333336</c:v>
                </c:pt>
                <c:pt idx="5138">
                  <c:v>41946.583333333336</c:v>
                </c:pt>
                <c:pt idx="5139">
                  <c:v>41946.708333333336</c:v>
                </c:pt>
                <c:pt idx="5140">
                  <c:v>41946.833333333336</c:v>
                </c:pt>
                <c:pt idx="5141">
                  <c:v>41946.958333333336</c:v>
                </c:pt>
                <c:pt idx="5142">
                  <c:v>41947.083333333336</c:v>
                </c:pt>
                <c:pt idx="5143">
                  <c:v>41947.208333333336</c:v>
                </c:pt>
                <c:pt idx="5144">
                  <c:v>41947.333333333336</c:v>
                </c:pt>
                <c:pt idx="5145">
                  <c:v>41947.458333333336</c:v>
                </c:pt>
                <c:pt idx="5146">
                  <c:v>41947.583333333336</c:v>
                </c:pt>
                <c:pt idx="5147">
                  <c:v>41947.708333333336</c:v>
                </c:pt>
                <c:pt idx="5148">
                  <c:v>41947.833333333336</c:v>
                </c:pt>
                <c:pt idx="5149">
                  <c:v>41947.958333333336</c:v>
                </c:pt>
                <c:pt idx="5150">
                  <c:v>41948.083333333336</c:v>
                </c:pt>
                <c:pt idx="5151">
                  <c:v>41948.208333333336</c:v>
                </c:pt>
                <c:pt idx="5152">
                  <c:v>41948.333333333336</c:v>
                </c:pt>
                <c:pt idx="5153">
                  <c:v>41948.458333333336</c:v>
                </c:pt>
                <c:pt idx="5154">
                  <c:v>41948.583333333336</c:v>
                </c:pt>
                <c:pt idx="5155">
                  <c:v>41948.708333333336</c:v>
                </c:pt>
                <c:pt idx="5156">
                  <c:v>41948.833333333336</c:v>
                </c:pt>
                <c:pt idx="5157">
                  <c:v>41948.958333333336</c:v>
                </c:pt>
                <c:pt idx="5158">
                  <c:v>41949.083333333336</c:v>
                </c:pt>
                <c:pt idx="5159">
                  <c:v>41949.208333333336</c:v>
                </c:pt>
                <c:pt idx="5160">
                  <c:v>41949.333333333336</c:v>
                </c:pt>
                <c:pt idx="5161">
                  <c:v>41949.458333333336</c:v>
                </c:pt>
                <c:pt idx="5162">
                  <c:v>41949.583333333336</c:v>
                </c:pt>
                <c:pt idx="5163">
                  <c:v>41949.708333333336</c:v>
                </c:pt>
                <c:pt idx="5164">
                  <c:v>41949.833333333336</c:v>
                </c:pt>
                <c:pt idx="5165">
                  <c:v>41949.958333333336</c:v>
                </c:pt>
                <c:pt idx="5166">
                  <c:v>41950.083333333336</c:v>
                </c:pt>
                <c:pt idx="5167">
                  <c:v>41950.208333333336</c:v>
                </c:pt>
                <c:pt idx="5168">
                  <c:v>41950.333333333336</c:v>
                </c:pt>
                <c:pt idx="5169">
                  <c:v>41950.458333333336</c:v>
                </c:pt>
                <c:pt idx="5170">
                  <c:v>41950.583333333336</c:v>
                </c:pt>
                <c:pt idx="5171">
                  <c:v>41950.708333333336</c:v>
                </c:pt>
                <c:pt idx="5172">
                  <c:v>41950.833333333336</c:v>
                </c:pt>
                <c:pt idx="5173">
                  <c:v>41950.958333333336</c:v>
                </c:pt>
                <c:pt idx="5174">
                  <c:v>41951.083333333336</c:v>
                </c:pt>
                <c:pt idx="5175">
                  <c:v>41951.208333333336</c:v>
                </c:pt>
                <c:pt idx="5176">
                  <c:v>41951.333333333336</c:v>
                </c:pt>
                <c:pt idx="5177">
                  <c:v>41951.458333333336</c:v>
                </c:pt>
                <c:pt idx="5178">
                  <c:v>41951.583333333336</c:v>
                </c:pt>
                <c:pt idx="5179">
                  <c:v>41951.708333333336</c:v>
                </c:pt>
                <c:pt idx="5180">
                  <c:v>41951.833333333336</c:v>
                </c:pt>
                <c:pt idx="5181">
                  <c:v>41951.958333333336</c:v>
                </c:pt>
                <c:pt idx="5182">
                  <c:v>41952.083333333336</c:v>
                </c:pt>
                <c:pt idx="5183">
                  <c:v>41952.208333333336</c:v>
                </c:pt>
                <c:pt idx="5184">
                  <c:v>41952.333333333336</c:v>
                </c:pt>
                <c:pt idx="5185">
                  <c:v>41952.458333333336</c:v>
                </c:pt>
                <c:pt idx="5186">
                  <c:v>41952.583333333336</c:v>
                </c:pt>
                <c:pt idx="5187">
                  <c:v>41952.708333333336</c:v>
                </c:pt>
                <c:pt idx="5188">
                  <c:v>41952.833333333336</c:v>
                </c:pt>
                <c:pt idx="5189">
                  <c:v>41952.958333333336</c:v>
                </c:pt>
                <c:pt idx="5190">
                  <c:v>41953.083333333336</c:v>
                </c:pt>
                <c:pt idx="5191">
                  <c:v>41953.208333333336</c:v>
                </c:pt>
                <c:pt idx="5192">
                  <c:v>41953.333333333336</c:v>
                </c:pt>
                <c:pt idx="5193">
                  <c:v>41953.458333333336</c:v>
                </c:pt>
                <c:pt idx="5194">
                  <c:v>41953.583333333336</c:v>
                </c:pt>
                <c:pt idx="5195">
                  <c:v>41953.708333333336</c:v>
                </c:pt>
                <c:pt idx="5196">
                  <c:v>41953.833333333336</c:v>
                </c:pt>
                <c:pt idx="5197">
                  <c:v>41953.958333333336</c:v>
                </c:pt>
                <c:pt idx="5198">
                  <c:v>41954.083333333336</c:v>
                </c:pt>
                <c:pt idx="5199">
                  <c:v>41954.208333333336</c:v>
                </c:pt>
                <c:pt idx="5200">
                  <c:v>41954.333333333336</c:v>
                </c:pt>
                <c:pt idx="5201">
                  <c:v>41954.458333333336</c:v>
                </c:pt>
                <c:pt idx="5202">
                  <c:v>41954.583333333336</c:v>
                </c:pt>
                <c:pt idx="5203">
                  <c:v>41954.708333333336</c:v>
                </c:pt>
                <c:pt idx="5204">
                  <c:v>41954.833333333336</c:v>
                </c:pt>
                <c:pt idx="5205">
                  <c:v>41954.958333333336</c:v>
                </c:pt>
                <c:pt idx="5206">
                  <c:v>41955.083333333336</c:v>
                </c:pt>
                <c:pt idx="5207">
                  <c:v>41955.208333333336</c:v>
                </c:pt>
                <c:pt idx="5208">
                  <c:v>41955.333333333336</c:v>
                </c:pt>
                <c:pt idx="5209">
                  <c:v>41955.458333333336</c:v>
                </c:pt>
                <c:pt idx="5210">
                  <c:v>41955.583333333336</c:v>
                </c:pt>
                <c:pt idx="5211">
                  <c:v>41955.708333333336</c:v>
                </c:pt>
                <c:pt idx="5212">
                  <c:v>41955.833333333336</c:v>
                </c:pt>
                <c:pt idx="5213">
                  <c:v>41955.958333333336</c:v>
                </c:pt>
                <c:pt idx="5214">
                  <c:v>41956.083333333336</c:v>
                </c:pt>
                <c:pt idx="5215">
                  <c:v>41956.208333333336</c:v>
                </c:pt>
                <c:pt idx="5216">
                  <c:v>41956.333333333336</c:v>
                </c:pt>
                <c:pt idx="5217">
                  <c:v>41956.458333333336</c:v>
                </c:pt>
                <c:pt idx="5218">
                  <c:v>41956.583333333336</c:v>
                </c:pt>
                <c:pt idx="5219">
                  <c:v>41956.708333333336</c:v>
                </c:pt>
                <c:pt idx="5220">
                  <c:v>41956.833333333336</c:v>
                </c:pt>
                <c:pt idx="5221">
                  <c:v>41956.958333333336</c:v>
                </c:pt>
                <c:pt idx="5222">
                  <c:v>41957.083333333336</c:v>
                </c:pt>
                <c:pt idx="5223">
                  <c:v>41957.208333333336</c:v>
                </c:pt>
                <c:pt idx="5224">
                  <c:v>41957.333333333336</c:v>
                </c:pt>
                <c:pt idx="5225">
                  <c:v>41957.458333333336</c:v>
                </c:pt>
                <c:pt idx="5226">
                  <c:v>41957.583333333336</c:v>
                </c:pt>
                <c:pt idx="5227">
                  <c:v>41957.708333333336</c:v>
                </c:pt>
                <c:pt idx="5228">
                  <c:v>41957.833333333336</c:v>
                </c:pt>
                <c:pt idx="5229">
                  <c:v>41957.958333333336</c:v>
                </c:pt>
                <c:pt idx="5230">
                  <c:v>41958.083333333336</c:v>
                </c:pt>
                <c:pt idx="5231">
                  <c:v>41958.208333333336</c:v>
                </c:pt>
                <c:pt idx="5232">
                  <c:v>41958.333333333336</c:v>
                </c:pt>
                <c:pt idx="5233">
                  <c:v>41958.458333333336</c:v>
                </c:pt>
                <c:pt idx="5234">
                  <c:v>41958.583333333336</c:v>
                </c:pt>
                <c:pt idx="5235">
                  <c:v>41958.708333333336</c:v>
                </c:pt>
                <c:pt idx="5236">
                  <c:v>41958.833333333336</c:v>
                </c:pt>
                <c:pt idx="5237">
                  <c:v>41958.958333333336</c:v>
                </c:pt>
                <c:pt idx="5238">
                  <c:v>41959.083333333336</c:v>
                </c:pt>
                <c:pt idx="5239">
                  <c:v>41959.208333333336</c:v>
                </c:pt>
                <c:pt idx="5240">
                  <c:v>41959.333333333336</c:v>
                </c:pt>
                <c:pt idx="5241">
                  <c:v>41959.458333333336</c:v>
                </c:pt>
                <c:pt idx="5242">
                  <c:v>41959.583333333336</c:v>
                </c:pt>
                <c:pt idx="5243">
                  <c:v>41959.708333333336</c:v>
                </c:pt>
                <c:pt idx="5244">
                  <c:v>41959.833333333336</c:v>
                </c:pt>
                <c:pt idx="5245">
                  <c:v>41959.958333333336</c:v>
                </c:pt>
                <c:pt idx="5246">
                  <c:v>41960.083333333336</c:v>
                </c:pt>
                <c:pt idx="5247">
                  <c:v>41960.208333333336</c:v>
                </c:pt>
                <c:pt idx="5248">
                  <c:v>41960.333333333336</c:v>
                </c:pt>
                <c:pt idx="5249">
                  <c:v>41960.458333333336</c:v>
                </c:pt>
                <c:pt idx="5250">
                  <c:v>41960.583333333336</c:v>
                </c:pt>
                <c:pt idx="5251">
                  <c:v>41960.708333333336</c:v>
                </c:pt>
                <c:pt idx="5252">
                  <c:v>41960.833333333336</c:v>
                </c:pt>
                <c:pt idx="5253">
                  <c:v>41960.958333333336</c:v>
                </c:pt>
                <c:pt idx="5254">
                  <c:v>41961.083333333336</c:v>
                </c:pt>
                <c:pt idx="5255">
                  <c:v>41961.208333333336</c:v>
                </c:pt>
                <c:pt idx="5256">
                  <c:v>41961.333333333336</c:v>
                </c:pt>
                <c:pt idx="5257">
                  <c:v>41961.458333333336</c:v>
                </c:pt>
                <c:pt idx="5258">
                  <c:v>41961.583333333336</c:v>
                </c:pt>
                <c:pt idx="5259">
                  <c:v>41961.708333333336</c:v>
                </c:pt>
                <c:pt idx="5260">
                  <c:v>41961.833333333336</c:v>
                </c:pt>
                <c:pt idx="5261">
                  <c:v>41961.958333333336</c:v>
                </c:pt>
                <c:pt idx="5262">
                  <c:v>41962.083333333336</c:v>
                </c:pt>
                <c:pt idx="5263">
                  <c:v>41962.208333333336</c:v>
                </c:pt>
                <c:pt idx="5264">
                  <c:v>41962.333333333336</c:v>
                </c:pt>
                <c:pt idx="5265">
                  <c:v>41962.458333333336</c:v>
                </c:pt>
                <c:pt idx="5266">
                  <c:v>41962.583333333336</c:v>
                </c:pt>
                <c:pt idx="5267">
                  <c:v>41962.708333333336</c:v>
                </c:pt>
                <c:pt idx="5268">
                  <c:v>41962.833333333336</c:v>
                </c:pt>
                <c:pt idx="5269">
                  <c:v>41962.958333333336</c:v>
                </c:pt>
                <c:pt idx="5270">
                  <c:v>41963.083333333336</c:v>
                </c:pt>
                <c:pt idx="5271">
                  <c:v>41963.208333333336</c:v>
                </c:pt>
                <c:pt idx="5272">
                  <c:v>41963.333333333336</c:v>
                </c:pt>
                <c:pt idx="5273">
                  <c:v>41963.458333333336</c:v>
                </c:pt>
                <c:pt idx="5274">
                  <c:v>41963.583333333336</c:v>
                </c:pt>
                <c:pt idx="5275">
                  <c:v>41963.708333333336</c:v>
                </c:pt>
                <c:pt idx="5276">
                  <c:v>41963.833333333336</c:v>
                </c:pt>
                <c:pt idx="5277">
                  <c:v>41963.958333333336</c:v>
                </c:pt>
                <c:pt idx="5278">
                  <c:v>41964.083333333336</c:v>
                </c:pt>
                <c:pt idx="5279">
                  <c:v>41964.208333333336</c:v>
                </c:pt>
                <c:pt idx="5280">
                  <c:v>41964.333333333336</c:v>
                </c:pt>
                <c:pt idx="5281">
                  <c:v>41964.458333333336</c:v>
                </c:pt>
                <c:pt idx="5282">
                  <c:v>41964.583333333336</c:v>
                </c:pt>
                <c:pt idx="5283">
                  <c:v>41964.708333333336</c:v>
                </c:pt>
                <c:pt idx="5284">
                  <c:v>41964.833333333336</c:v>
                </c:pt>
                <c:pt idx="5285">
                  <c:v>41964.958333333336</c:v>
                </c:pt>
                <c:pt idx="5286">
                  <c:v>41965.083333333336</c:v>
                </c:pt>
                <c:pt idx="5287">
                  <c:v>41965.208333333336</c:v>
                </c:pt>
                <c:pt idx="5288">
                  <c:v>41965.333333333336</c:v>
                </c:pt>
                <c:pt idx="5289">
                  <c:v>41965.458333333336</c:v>
                </c:pt>
                <c:pt idx="5290">
                  <c:v>41965.583333333336</c:v>
                </c:pt>
                <c:pt idx="5291">
                  <c:v>41965.708333333336</c:v>
                </c:pt>
                <c:pt idx="5292">
                  <c:v>41965.833333333336</c:v>
                </c:pt>
                <c:pt idx="5293">
                  <c:v>41965.958333333336</c:v>
                </c:pt>
                <c:pt idx="5294">
                  <c:v>41966.083333333336</c:v>
                </c:pt>
                <c:pt idx="5295">
                  <c:v>41966.208333333336</c:v>
                </c:pt>
                <c:pt idx="5296">
                  <c:v>41966.333333333336</c:v>
                </c:pt>
                <c:pt idx="5297">
                  <c:v>41966.458333333336</c:v>
                </c:pt>
                <c:pt idx="5298">
                  <c:v>41966.583333333336</c:v>
                </c:pt>
                <c:pt idx="5299">
                  <c:v>41966.708333333336</c:v>
                </c:pt>
                <c:pt idx="5300">
                  <c:v>41966.833333333336</c:v>
                </c:pt>
                <c:pt idx="5301">
                  <c:v>41966.958333333336</c:v>
                </c:pt>
                <c:pt idx="5302">
                  <c:v>41967.083333333336</c:v>
                </c:pt>
                <c:pt idx="5303">
                  <c:v>41967.208333333336</c:v>
                </c:pt>
                <c:pt idx="5304">
                  <c:v>41967.333333333336</c:v>
                </c:pt>
                <c:pt idx="5305">
                  <c:v>41967.458333333336</c:v>
                </c:pt>
                <c:pt idx="5306">
                  <c:v>41967.583333333336</c:v>
                </c:pt>
                <c:pt idx="5307">
                  <c:v>41967.708333333336</c:v>
                </c:pt>
                <c:pt idx="5308">
                  <c:v>41967.833333333336</c:v>
                </c:pt>
                <c:pt idx="5309">
                  <c:v>41967.958333333336</c:v>
                </c:pt>
                <c:pt idx="5310">
                  <c:v>41968.083333333336</c:v>
                </c:pt>
                <c:pt idx="5311">
                  <c:v>41968.208333333336</c:v>
                </c:pt>
                <c:pt idx="5312">
                  <c:v>41968.333333333336</c:v>
                </c:pt>
                <c:pt idx="5313">
                  <c:v>41968.458333333336</c:v>
                </c:pt>
                <c:pt idx="5314">
                  <c:v>41968.583333333336</c:v>
                </c:pt>
                <c:pt idx="5315">
                  <c:v>41968.708333333336</c:v>
                </c:pt>
                <c:pt idx="5316">
                  <c:v>41968.833333333336</c:v>
                </c:pt>
                <c:pt idx="5317">
                  <c:v>41968.958333333336</c:v>
                </c:pt>
                <c:pt idx="5318">
                  <c:v>41969.083333333336</c:v>
                </c:pt>
                <c:pt idx="5319">
                  <c:v>41969.208333333336</c:v>
                </c:pt>
                <c:pt idx="5320">
                  <c:v>41969.333333333336</c:v>
                </c:pt>
                <c:pt idx="5321">
                  <c:v>41969.458333333336</c:v>
                </c:pt>
                <c:pt idx="5322">
                  <c:v>41969.583333333336</c:v>
                </c:pt>
                <c:pt idx="5323">
                  <c:v>41969.708333333336</c:v>
                </c:pt>
                <c:pt idx="5324">
                  <c:v>41969.833333333336</c:v>
                </c:pt>
                <c:pt idx="5325">
                  <c:v>41969.958333333336</c:v>
                </c:pt>
                <c:pt idx="5326">
                  <c:v>41970.083333333336</c:v>
                </c:pt>
                <c:pt idx="5327">
                  <c:v>41970.208333333336</c:v>
                </c:pt>
                <c:pt idx="5328">
                  <c:v>41970.333333333336</c:v>
                </c:pt>
                <c:pt idx="5329">
                  <c:v>41970.458333333336</c:v>
                </c:pt>
                <c:pt idx="5330">
                  <c:v>41970.583333333336</c:v>
                </c:pt>
                <c:pt idx="5331">
                  <c:v>41970.708333333336</c:v>
                </c:pt>
                <c:pt idx="5332">
                  <c:v>41970.833333333336</c:v>
                </c:pt>
                <c:pt idx="5333">
                  <c:v>41970.958333333336</c:v>
                </c:pt>
                <c:pt idx="5334">
                  <c:v>41971.083333333336</c:v>
                </c:pt>
                <c:pt idx="5335">
                  <c:v>41971.208333333336</c:v>
                </c:pt>
                <c:pt idx="5336">
                  <c:v>41971.333333333336</c:v>
                </c:pt>
                <c:pt idx="5337">
                  <c:v>41971.458333333336</c:v>
                </c:pt>
                <c:pt idx="5338">
                  <c:v>41971.583333333336</c:v>
                </c:pt>
                <c:pt idx="5339">
                  <c:v>41971.708333333336</c:v>
                </c:pt>
                <c:pt idx="5340">
                  <c:v>41971.833333333336</c:v>
                </c:pt>
                <c:pt idx="5341">
                  <c:v>41971.958333333336</c:v>
                </c:pt>
                <c:pt idx="5342">
                  <c:v>41972.083333333336</c:v>
                </c:pt>
                <c:pt idx="5343">
                  <c:v>41972.208333333336</c:v>
                </c:pt>
                <c:pt idx="5344">
                  <c:v>41972.333333333336</c:v>
                </c:pt>
                <c:pt idx="5345">
                  <c:v>41972.458333333336</c:v>
                </c:pt>
                <c:pt idx="5346">
                  <c:v>41972.583333333336</c:v>
                </c:pt>
                <c:pt idx="5347">
                  <c:v>41972.708333333336</c:v>
                </c:pt>
                <c:pt idx="5348">
                  <c:v>41972.833333333336</c:v>
                </c:pt>
                <c:pt idx="5349">
                  <c:v>41972.958333333336</c:v>
                </c:pt>
                <c:pt idx="5350">
                  <c:v>41973.083333333336</c:v>
                </c:pt>
                <c:pt idx="5351">
                  <c:v>41973.208333333336</c:v>
                </c:pt>
                <c:pt idx="5352">
                  <c:v>41973.333333333336</c:v>
                </c:pt>
                <c:pt idx="5353">
                  <c:v>41973.458333333336</c:v>
                </c:pt>
                <c:pt idx="5354">
                  <c:v>41973.583333333336</c:v>
                </c:pt>
                <c:pt idx="5355">
                  <c:v>41973.708333333336</c:v>
                </c:pt>
                <c:pt idx="5356">
                  <c:v>41973.833333333336</c:v>
                </c:pt>
                <c:pt idx="5357">
                  <c:v>41973.958333333336</c:v>
                </c:pt>
                <c:pt idx="5358">
                  <c:v>41974.083333333336</c:v>
                </c:pt>
                <c:pt idx="5359">
                  <c:v>41974.208333333336</c:v>
                </c:pt>
                <c:pt idx="5360">
                  <c:v>41974.333333333336</c:v>
                </c:pt>
                <c:pt idx="5361">
                  <c:v>41974.458333333336</c:v>
                </c:pt>
                <c:pt idx="5362">
                  <c:v>41974.583333333336</c:v>
                </c:pt>
                <c:pt idx="5363">
                  <c:v>41974.708333333336</c:v>
                </c:pt>
                <c:pt idx="5364">
                  <c:v>41974.833333333336</c:v>
                </c:pt>
                <c:pt idx="5365">
                  <c:v>41974.958333333336</c:v>
                </c:pt>
                <c:pt idx="5366">
                  <c:v>41975.083333333336</c:v>
                </c:pt>
                <c:pt idx="5367">
                  <c:v>41975.208333333336</c:v>
                </c:pt>
                <c:pt idx="5368">
                  <c:v>41975.333333333336</c:v>
                </c:pt>
                <c:pt idx="5369">
                  <c:v>41975.458333333336</c:v>
                </c:pt>
                <c:pt idx="5370">
                  <c:v>41975.583333333336</c:v>
                </c:pt>
                <c:pt idx="5371">
                  <c:v>41975.708333333336</c:v>
                </c:pt>
                <c:pt idx="5372">
                  <c:v>41975.833333333336</c:v>
                </c:pt>
                <c:pt idx="5373">
                  <c:v>41975.958333333336</c:v>
                </c:pt>
                <c:pt idx="5374">
                  <c:v>41976.083333333336</c:v>
                </c:pt>
                <c:pt idx="5375">
                  <c:v>41976.208333333336</c:v>
                </c:pt>
                <c:pt idx="5376">
                  <c:v>41976.333333333336</c:v>
                </c:pt>
                <c:pt idx="5377">
                  <c:v>41976.458333333336</c:v>
                </c:pt>
                <c:pt idx="5378">
                  <c:v>41976.583333333336</c:v>
                </c:pt>
                <c:pt idx="5379">
                  <c:v>41976.708333333336</c:v>
                </c:pt>
                <c:pt idx="5380">
                  <c:v>41976.833333333336</c:v>
                </c:pt>
                <c:pt idx="5381">
                  <c:v>41976.958333333336</c:v>
                </c:pt>
                <c:pt idx="5382">
                  <c:v>41977.083333333336</c:v>
                </c:pt>
                <c:pt idx="5383">
                  <c:v>41977.208333333336</c:v>
                </c:pt>
                <c:pt idx="5384">
                  <c:v>41977.333333333336</c:v>
                </c:pt>
                <c:pt idx="5385">
                  <c:v>41977.458333333336</c:v>
                </c:pt>
                <c:pt idx="5386">
                  <c:v>41977.583333333336</c:v>
                </c:pt>
                <c:pt idx="5387">
                  <c:v>41977.708333333336</c:v>
                </c:pt>
                <c:pt idx="5388">
                  <c:v>41977.833333333336</c:v>
                </c:pt>
                <c:pt idx="5389">
                  <c:v>41977.958333333336</c:v>
                </c:pt>
                <c:pt idx="5390">
                  <c:v>41978.083333333336</c:v>
                </c:pt>
                <c:pt idx="5391">
                  <c:v>41978.208333333336</c:v>
                </c:pt>
                <c:pt idx="5392">
                  <c:v>41978.333333333336</c:v>
                </c:pt>
                <c:pt idx="5393">
                  <c:v>41978.583333333336</c:v>
                </c:pt>
                <c:pt idx="5394">
                  <c:v>41978.708333333336</c:v>
                </c:pt>
                <c:pt idx="5395">
                  <c:v>41978.833333333336</c:v>
                </c:pt>
                <c:pt idx="5396">
                  <c:v>41978.958333333336</c:v>
                </c:pt>
                <c:pt idx="5397">
                  <c:v>41979.083333333336</c:v>
                </c:pt>
                <c:pt idx="5398">
                  <c:v>41979.208333333336</c:v>
                </c:pt>
                <c:pt idx="5399">
                  <c:v>41979.333333333336</c:v>
                </c:pt>
                <c:pt idx="5400">
                  <c:v>41979.458333333336</c:v>
                </c:pt>
                <c:pt idx="5401">
                  <c:v>41979.583333333336</c:v>
                </c:pt>
                <c:pt idx="5402">
                  <c:v>41979.708333333336</c:v>
                </c:pt>
                <c:pt idx="5403">
                  <c:v>41979.833333333336</c:v>
                </c:pt>
                <c:pt idx="5404">
                  <c:v>41979.958333333336</c:v>
                </c:pt>
                <c:pt idx="5405">
                  <c:v>41980.083333333336</c:v>
                </c:pt>
                <c:pt idx="5406">
                  <c:v>41980.208333333336</c:v>
                </c:pt>
                <c:pt idx="5407">
                  <c:v>41980.333333333336</c:v>
                </c:pt>
                <c:pt idx="5408">
                  <c:v>41980.458333333336</c:v>
                </c:pt>
                <c:pt idx="5409">
                  <c:v>41980.583333333336</c:v>
                </c:pt>
                <c:pt idx="5410">
                  <c:v>41980.708333333336</c:v>
                </c:pt>
                <c:pt idx="5411">
                  <c:v>41980.833333333336</c:v>
                </c:pt>
                <c:pt idx="5412">
                  <c:v>41980.958333333336</c:v>
                </c:pt>
                <c:pt idx="5413">
                  <c:v>41981.083333333336</c:v>
                </c:pt>
                <c:pt idx="5414">
                  <c:v>41981.208333333336</c:v>
                </c:pt>
                <c:pt idx="5415">
                  <c:v>41981.333333333336</c:v>
                </c:pt>
                <c:pt idx="5416">
                  <c:v>41981.458333333336</c:v>
                </c:pt>
                <c:pt idx="5417">
                  <c:v>41981.583333333336</c:v>
                </c:pt>
                <c:pt idx="5418">
                  <c:v>41981.708333333336</c:v>
                </c:pt>
                <c:pt idx="5419">
                  <c:v>41981.833333333336</c:v>
                </c:pt>
                <c:pt idx="5420">
                  <c:v>41981.958333333336</c:v>
                </c:pt>
                <c:pt idx="5421">
                  <c:v>41982.083333333336</c:v>
                </c:pt>
                <c:pt idx="5422">
                  <c:v>41982.208333333336</c:v>
                </c:pt>
                <c:pt idx="5423">
                  <c:v>41982.333333333336</c:v>
                </c:pt>
                <c:pt idx="5424">
                  <c:v>41982.458333333336</c:v>
                </c:pt>
                <c:pt idx="5425">
                  <c:v>41982.583333333336</c:v>
                </c:pt>
                <c:pt idx="5426">
                  <c:v>41982.708333333336</c:v>
                </c:pt>
                <c:pt idx="5427">
                  <c:v>41982.833333333336</c:v>
                </c:pt>
                <c:pt idx="5428">
                  <c:v>41982.958333333336</c:v>
                </c:pt>
                <c:pt idx="5429">
                  <c:v>41983.083333333336</c:v>
                </c:pt>
                <c:pt idx="5430">
                  <c:v>41983.208333333336</c:v>
                </c:pt>
                <c:pt idx="5431">
                  <c:v>41983.333333333336</c:v>
                </c:pt>
                <c:pt idx="5432">
                  <c:v>41983.458333333336</c:v>
                </c:pt>
                <c:pt idx="5433">
                  <c:v>41983.583333333336</c:v>
                </c:pt>
                <c:pt idx="5434">
                  <c:v>41983.708333333336</c:v>
                </c:pt>
                <c:pt idx="5435">
                  <c:v>41983.833333333336</c:v>
                </c:pt>
                <c:pt idx="5436">
                  <c:v>41983.958333333336</c:v>
                </c:pt>
                <c:pt idx="5437">
                  <c:v>41984.083333333336</c:v>
                </c:pt>
                <c:pt idx="5438">
                  <c:v>41984.208333333336</c:v>
                </c:pt>
                <c:pt idx="5439">
                  <c:v>41984.333333333336</c:v>
                </c:pt>
                <c:pt idx="5440">
                  <c:v>41984.458333333336</c:v>
                </c:pt>
                <c:pt idx="5441">
                  <c:v>41984.583333333336</c:v>
                </c:pt>
                <c:pt idx="5442">
                  <c:v>41984.708333333336</c:v>
                </c:pt>
                <c:pt idx="5443">
                  <c:v>41984.833333333336</c:v>
                </c:pt>
                <c:pt idx="5444">
                  <c:v>41984.958333333336</c:v>
                </c:pt>
                <c:pt idx="5445">
                  <c:v>41985.083333333336</c:v>
                </c:pt>
                <c:pt idx="5446">
                  <c:v>41985.208333333336</c:v>
                </c:pt>
                <c:pt idx="5447">
                  <c:v>41985.333333333336</c:v>
                </c:pt>
                <c:pt idx="5448">
                  <c:v>41985.458333333336</c:v>
                </c:pt>
                <c:pt idx="5449">
                  <c:v>41985.583333333336</c:v>
                </c:pt>
                <c:pt idx="5450">
                  <c:v>41985.708333333336</c:v>
                </c:pt>
                <c:pt idx="5451">
                  <c:v>41985.833333333336</c:v>
                </c:pt>
                <c:pt idx="5452">
                  <c:v>41985.958333333336</c:v>
                </c:pt>
                <c:pt idx="5453">
                  <c:v>41986.083333333336</c:v>
                </c:pt>
                <c:pt idx="5454">
                  <c:v>41986.208333333336</c:v>
                </c:pt>
                <c:pt idx="5455">
                  <c:v>41986.333333333336</c:v>
                </c:pt>
                <c:pt idx="5456">
                  <c:v>41986.458333333336</c:v>
                </c:pt>
                <c:pt idx="5457">
                  <c:v>41986.583333333336</c:v>
                </c:pt>
                <c:pt idx="5458">
                  <c:v>41986.708333333336</c:v>
                </c:pt>
                <c:pt idx="5459">
                  <c:v>41986.833333333336</c:v>
                </c:pt>
                <c:pt idx="5460">
                  <c:v>41986.958333333336</c:v>
                </c:pt>
                <c:pt idx="5461">
                  <c:v>41987.083333333336</c:v>
                </c:pt>
                <c:pt idx="5462">
                  <c:v>41987.208333333336</c:v>
                </c:pt>
                <c:pt idx="5463">
                  <c:v>41987.333333333336</c:v>
                </c:pt>
                <c:pt idx="5464">
                  <c:v>41987.458333333336</c:v>
                </c:pt>
                <c:pt idx="5465">
                  <c:v>41987.583333333336</c:v>
                </c:pt>
                <c:pt idx="5466">
                  <c:v>41987.708333333336</c:v>
                </c:pt>
                <c:pt idx="5467">
                  <c:v>41987.833333333336</c:v>
                </c:pt>
                <c:pt idx="5468">
                  <c:v>41987.958333333336</c:v>
                </c:pt>
                <c:pt idx="5469">
                  <c:v>41988.083333333336</c:v>
                </c:pt>
                <c:pt idx="5470">
                  <c:v>41988.208333333336</c:v>
                </c:pt>
                <c:pt idx="5471">
                  <c:v>41988.333333333336</c:v>
                </c:pt>
                <c:pt idx="5472">
                  <c:v>41988.458333333336</c:v>
                </c:pt>
                <c:pt idx="5473">
                  <c:v>41988.583333333336</c:v>
                </c:pt>
                <c:pt idx="5474">
                  <c:v>41988.708333333336</c:v>
                </c:pt>
                <c:pt idx="5475">
                  <c:v>41988.833333333336</c:v>
                </c:pt>
                <c:pt idx="5476">
                  <c:v>41988.958333333336</c:v>
                </c:pt>
                <c:pt idx="5477">
                  <c:v>41989.083333333336</c:v>
                </c:pt>
                <c:pt idx="5478">
                  <c:v>41989.208333333336</c:v>
                </c:pt>
                <c:pt idx="5479">
                  <c:v>41989.333333333336</c:v>
                </c:pt>
                <c:pt idx="5480">
                  <c:v>41989.458333333336</c:v>
                </c:pt>
                <c:pt idx="5481">
                  <c:v>41989.583333333336</c:v>
                </c:pt>
                <c:pt idx="5482">
                  <c:v>41989.708333333336</c:v>
                </c:pt>
                <c:pt idx="5483">
                  <c:v>41989.833333333336</c:v>
                </c:pt>
                <c:pt idx="5484">
                  <c:v>41989.958333333336</c:v>
                </c:pt>
                <c:pt idx="5485">
                  <c:v>41990.083333333336</c:v>
                </c:pt>
                <c:pt idx="5486">
                  <c:v>41990.208333333336</c:v>
                </c:pt>
                <c:pt idx="5487">
                  <c:v>41990.333333333336</c:v>
                </c:pt>
                <c:pt idx="5488">
                  <c:v>41990.458333333336</c:v>
                </c:pt>
                <c:pt idx="5489">
                  <c:v>41990.583333333336</c:v>
                </c:pt>
                <c:pt idx="5490">
                  <c:v>41990.708333333336</c:v>
                </c:pt>
                <c:pt idx="5491">
                  <c:v>41990.833333333336</c:v>
                </c:pt>
                <c:pt idx="5492">
                  <c:v>41990.958333333336</c:v>
                </c:pt>
                <c:pt idx="5493">
                  <c:v>41991.083333333336</c:v>
                </c:pt>
                <c:pt idx="5494">
                  <c:v>41991.208333333336</c:v>
                </c:pt>
                <c:pt idx="5495">
                  <c:v>41991.333333333336</c:v>
                </c:pt>
                <c:pt idx="5496">
                  <c:v>41991.458333333336</c:v>
                </c:pt>
                <c:pt idx="5497">
                  <c:v>41991.583333333336</c:v>
                </c:pt>
                <c:pt idx="5498">
                  <c:v>41991.708333333336</c:v>
                </c:pt>
                <c:pt idx="5499">
                  <c:v>41991.833333333336</c:v>
                </c:pt>
                <c:pt idx="5500">
                  <c:v>41991.958333333336</c:v>
                </c:pt>
                <c:pt idx="5501">
                  <c:v>41992.083333333336</c:v>
                </c:pt>
                <c:pt idx="5502">
                  <c:v>41992.208333333336</c:v>
                </c:pt>
                <c:pt idx="5503">
                  <c:v>41992.333333333336</c:v>
                </c:pt>
                <c:pt idx="5504">
                  <c:v>41992.458333333336</c:v>
                </c:pt>
                <c:pt idx="5505">
                  <c:v>41992.583333333336</c:v>
                </c:pt>
                <c:pt idx="5506">
                  <c:v>41992.708333333336</c:v>
                </c:pt>
                <c:pt idx="5507">
                  <c:v>41992.833333333336</c:v>
                </c:pt>
                <c:pt idx="5508">
                  <c:v>41992.958333333336</c:v>
                </c:pt>
                <c:pt idx="5509">
                  <c:v>41993.083333333336</c:v>
                </c:pt>
                <c:pt idx="5510">
                  <c:v>41993.208333333336</c:v>
                </c:pt>
                <c:pt idx="5511">
                  <c:v>41993.333333333336</c:v>
                </c:pt>
                <c:pt idx="5512">
                  <c:v>41993.458333333336</c:v>
                </c:pt>
                <c:pt idx="5513">
                  <c:v>41993.583333333336</c:v>
                </c:pt>
                <c:pt idx="5514">
                  <c:v>41993.708333333336</c:v>
                </c:pt>
                <c:pt idx="5515">
                  <c:v>41993.833333333336</c:v>
                </c:pt>
                <c:pt idx="5516">
                  <c:v>41993.958333333336</c:v>
                </c:pt>
                <c:pt idx="5517">
                  <c:v>41994.083333333336</c:v>
                </c:pt>
                <c:pt idx="5518">
                  <c:v>41994.208333333336</c:v>
                </c:pt>
                <c:pt idx="5519">
                  <c:v>41994.333333333336</c:v>
                </c:pt>
                <c:pt idx="5520">
                  <c:v>41994.458333333336</c:v>
                </c:pt>
                <c:pt idx="5521">
                  <c:v>41994.583333333336</c:v>
                </c:pt>
                <c:pt idx="5522">
                  <c:v>41994.708333333336</c:v>
                </c:pt>
                <c:pt idx="5523">
                  <c:v>41994.833333333336</c:v>
                </c:pt>
                <c:pt idx="5524">
                  <c:v>41994.958333333336</c:v>
                </c:pt>
                <c:pt idx="5525">
                  <c:v>41995.083333333336</c:v>
                </c:pt>
                <c:pt idx="5526">
                  <c:v>41995.208333333336</c:v>
                </c:pt>
                <c:pt idx="5527">
                  <c:v>41995.333333333336</c:v>
                </c:pt>
                <c:pt idx="5528">
                  <c:v>41995.458333333336</c:v>
                </c:pt>
                <c:pt idx="5529">
                  <c:v>41995.583333333336</c:v>
                </c:pt>
                <c:pt idx="5530">
                  <c:v>41995.708333333336</c:v>
                </c:pt>
                <c:pt idx="5531">
                  <c:v>41995.833333333336</c:v>
                </c:pt>
                <c:pt idx="5532">
                  <c:v>41995.958333333336</c:v>
                </c:pt>
                <c:pt idx="5533">
                  <c:v>41996.083333333336</c:v>
                </c:pt>
                <c:pt idx="5534">
                  <c:v>41996.208333333336</c:v>
                </c:pt>
                <c:pt idx="5535">
                  <c:v>41996.333333333336</c:v>
                </c:pt>
                <c:pt idx="5536">
                  <c:v>41996.458333333336</c:v>
                </c:pt>
                <c:pt idx="5537">
                  <c:v>41996.583333333336</c:v>
                </c:pt>
                <c:pt idx="5538">
                  <c:v>41996.708333333336</c:v>
                </c:pt>
                <c:pt idx="5539">
                  <c:v>41996.833333333336</c:v>
                </c:pt>
                <c:pt idx="5540">
                  <c:v>41996.958333333336</c:v>
                </c:pt>
                <c:pt idx="5541">
                  <c:v>41997.083333333336</c:v>
                </c:pt>
                <c:pt idx="5542">
                  <c:v>41997.208333333336</c:v>
                </c:pt>
                <c:pt idx="5543">
                  <c:v>41997.333333333336</c:v>
                </c:pt>
                <c:pt idx="5544">
                  <c:v>41997.458333333336</c:v>
                </c:pt>
                <c:pt idx="5545">
                  <c:v>41997.583333333336</c:v>
                </c:pt>
                <c:pt idx="5546">
                  <c:v>41997.708333333336</c:v>
                </c:pt>
                <c:pt idx="5547">
                  <c:v>41997.833333333336</c:v>
                </c:pt>
                <c:pt idx="5548">
                  <c:v>41997.958333333336</c:v>
                </c:pt>
                <c:pt idx="5549">
                  <c:v>41998.083333333336</c:v>
                </c:pt>
                <c:pt idx="5550">
                  <c:v>41998.208333333336</c:v>
                </c:pt>
                <c:pt idx="5551">
                  <c:v>41998.333333333336</c:v>
                </c:pt>
                <c:pt idx="5552">
                  <c:v>41998.458333333336</c:v>
                </c:pt>
                <c:pt idx="5553">
                  <c:v>41998.583333333336</c:v>
                </c:pt>
                <c:pt idx="5554">
                  <c:v>41998.708333333336</c:v>
                </c:pt>
                <c:pt idx="5555">
                  <c:v>41998.833333333336</c:v>
                </c:pt>
                <c:pt idx="5556">
                  <c:v>41998.958333333336</c:v>
                </c:pt>
                <c:pt idx="5557">
                  <c:v>41999.083333333336</c:v>
                </c:pt>
                <c:pt idx="5558">
                  <c:v>41999.208333333336</c:v>
                </c:pt>
                <c:pt idx="5559">
                  <c:v>41999.333333333336</c:v>
                </c:pt>
                <c:pt idx="5560">
                  <c:v>41999.458333333336</c:v>
                </c:pt>
                <c:pt idx="5561">
                  <c:v>41999.583333333336</c:v>
                </c:pt>
                <c:pt idx="5562">
                  <c:v>41999.708333333336</c:v>
                </c:pt>
                <c:pt idx="5563">
                  <c:v>41999.833333333336</c:v>
                </c:pt>
                <c:pt idx="5564">
                  <c:v>41999.958333333336</c:v>
                </c:pt>
                <c:pt idx="5565">
                  <c:v>42000.083333333336</c:v>
                </c:pt>
                <c:pt idx="5566">
                  <c:v>42000.208333333336</c:v>
                </c:pt>
                <c:pt idx="5567">
                  <c:v>42000.333333333336</c:v>
                </c:pt>
                <c:pt idx="5568">
                  <c:v>42000.458333333336</c:v>
                </c:pt>
                <c:pt idx="5569">
                  <c:v>42000.583333333336</c:v>
                </c:pt>
                <c:pt idx="5570">
                  <c:v>42000.708333333336</c:v>
                </c:pt>
                <c:pt idx="5571">
                  <c:v>42000.833333333336</c:v>
                </c:pt>
                <c:pt idx="5572">
                  <c:v>42000.958333333336</c:v>
                </c:pt>
                <c:pt idx="5573">
                  <c:v>42001.083333333336</c:v>
                </c:pt>
                <c:pt idx="5574">
                  <c:v>42001.208333333336</c:v>
                </c:pt>
                <c:pt idx="5575">
                  <c:v>42001.333333333336</c:v>
                </c:pt>
                <c:pt idx="5576">
                  <c:v>42001.458333333336</c:v>
                </c:pt>
                <c:pt idx="5577">
                  <c:v>42001.583333333336</c:v>
                </c:pt>
                <c:pt idx="5578">
                  <c:v>42001.708333333336</c:v>
                </c:pt>
                <c:pt idx="5579">
                  <c:v>42001.833333333336</c:v>
                </c:pt>
                <c:pt idx="5580">
                  <c:v>42001.958333333336</c:v>
                </c:pt>
                <c:pt idx="5581">
                  <c:v>42002.083333333336</c:v>
                </c:pt>
                <c:pt idx="5582">
                  <c:v>42002.208333333336</c:v>
                </c:pt>
                <c:pt idx="5583">
                  <c:v>42002.333333333336</c:v>
                </c:pt>
                <c:pt idx="5584">
                  <c:v>42002.458333333336</c:v>
                </c:pt>
                <c:pt idx="5585">
                  <c:v>42002.583333333336</c:v>
                </c:pt>
                <c:pt idx="5586">
                  <c:v>42002.708333333336</c:v>
                </c:pt>
                <c:pt idx="5587">
                  <c:v>42002.833333333336</c:v>
                </c:pt>
                <c:pt idx="5588">
                  <c:v>42002.958333333336</c:v>
                </c:pt>
                <c:pt idx="5589">
                  <c:v>42003.083333333336</c:v>
                </c:pt>
                <c:pt idx="5590">
                  <c:v>42003.208333333336</c:v>
                </c:pt>
                <c:pt idx="5591">
                  <c:v>42003.333333333336</c:v>
                </c:pt>
                <c:pt idx="5592">
                  <c:v>42003.458333333336</c:v>
                </c:pt>
                <c:pt idx="5593">
                  <c:v>42003.583333333336</c:v>
                </c:pt>
                <c:pt idx="5594">
                  <c:v>42003.708333333336</c:v>
                </c:pt>
                <c:pt idx="5595">
                  <c:v>42003.833333333336</c:v>
                </c:pt>
                <c:pt idx="5596">
                  <c:v>42003.958333333336</c:v>
                </c:pt>
                <c:pt idx="5597">
                  <c:v>42004.083333333336</c:v>
                </c:pt>
                <c:pt idx="5598">
                  <c:v>42004.208333333336</c:v>
                </c:pt>
                <c:pt idx="5599">
                  <c:v>42004.333333333336</c:v>
                </c:pt>
                <c:pt idx="5600">
                  <c:v>42004.458333333336</c:v>
                </c:pt>
                <c:pt idx="5601">
                  <c:v>42004.583333333336</c:v>
                </c:pt>
                <c:pt idx="5602">
                  <c:v>42004.708333333336</c:v>
                </c:pt>
                <c:pt idx="5603">
                  <c:v>42004.833333333336</c:v>
                </c:pt>
                <c:pt idx="5604">
                  <c:v>42004.958333333336</c:v>
                </c:pt>
                <c:pt idx="5605">
                  <c:v>42005.083333333336</c:v>
                </c:pt>
                <c:pt idx="5606">
                  <c:v>42005.208333333336</c:v>
                </c:pt>
                <c:pt idx="5607">
                  <c:v>42005.333333333336</c:v>
                </c:pt>
                <c:pt idx="5608">
                  <c:v>42005.458333333336</c:v>
                </c:pt>
                <c:pt idx="5609">
                  <c:v>42005.583333333336</c:v>
                </c:pt>
                <c:pt idx="5610">
                  <c:v>42005.708333333336</c:v>
                </c:pt>
                <c:pt idx="5611">
                  <c:v>42005.833333333336</c:v>
                </c:pt>
                <c:pt idx="5612">
                  <c:v>42005.958333333336</c:v>
                </c:pt>
                <c:pt idx="5613">
                  <c:v>42006.083333333336</c:v>
                </c:pt>
                <c:pt idx="5614">
                  <c:v>42006.208333333336</c:v>
                </c:pt>
                <c:pt idx="5615">
                  <c:v>42006.333333333336</c:v>
                </c:pt>
                <c:pt idx="5616">
                  <c:v>42006.458333333336</c:v>
                </c:pt>
                <c:pt idx="5617">
                  <c:v>42006.583333333336</c:v>
                </c:pt>
                <c:pt idx="5618">
                  <c:v>42006.708333333336</c:v>
                </c:pt>
                <c:pt idx="5619">
                  <c:v>42006.833333333336</c:v>
                </c:pt>
                <c:pt idx="5620">
                  <c:v>42006.958333333336</c:v>
                </c:pt>
                <c:pt idx="5621">
                  <c:v>42007.083333333336</c:v>
                </c:pt>
                <c:pt idx="5622">
                  <c:v>42007.208333333336</c:v>
                </c:pt>
                <c:pt idx="5623">
                  <c:v>42007.333333333336</c:v>
                </c:pt>
                <c:pt idx="5624">
                  <c:v>42007.458333333336</c:v>
                </c:pt>
                <c:pt idx="5625">
                  <c:v>42007.583333333336</c:v>
                </c:pt>
                <c:pt idx="5626">
                  <c:v>42007.708333333336</c:v>
                </c:pt>
                <c:pt idx="5627">
                  <c:v>42007.833333333336</c:v>
                </c:pt>
                <c:pt idx="5628">
                  <c:v>42007.958333333336</c:v>
                </c:pt>
                <c:pt idx="5629">
                  <c:v>42008.083333333336</c:v>
                </c:pt>
                <c:pt idx="5630">
                  <c:v>42008.208333333336</c:v>
                </c:pt>
                <c:pt idx="5631">
                  <c:v>42008.333333333336</c:v>
                </c:pt>
                <c:pt idx="5632">
                  <c:v>42008.458333333336</c:v>
                </c:pt>
                <c:pt idx="5633">
                  <c:v>42008.583333333336</c:v>
                </c:pt>
                <c:pt idx="5634">
                  <c:v>42008.708333333336</c:v>
                </c:pt>
                <c:pt idx="5635">
                  <c:v>42008.833333333336</c:v>
                </c:pt>
                <c:pt idx="5636">
                  <c:v>42008.958333333336</c:v>
                </c:pt>
                <c:pt idx="5637">
                  <c:v>42009.083333333336</c:v>
                </c:pt>
                <c:pt idx="5638">
                  <c:v>42009.208333333336</c:v>
                </c:pt>
                <c:pt idx="5639">
                  <c:v>42009.333333333336</c:v>
                </c:pt>
                <c:pt idx="5640">
                  <c:v>42009.458333333336</c:v>
                </c:pt>
                <c:pt idx="5641">
                  <c:v>42009.583333333336</c:v>
                </c:pt>
                <c:pt idx="5642">
                  <c:v>42009.708333333336</c:v>
                </c:pt>
                <c:pt idx="5643">
                  <c:v>42009.833333333336</c:v>
                </c:pt>
                <c:pt idx="5644">
                  <c:v>42009.958333333336</c:v>
                </c:pt>
                <c:pt idx="5645">
                  <c:v>42010.083333333336</c:v>
                </c:pt>
                <c:pt idx="5646">
                  <c:v>42010.208333333336</c:v>
                </c:pt>
                <c:pt idx="5647">
                  <c:v>42010.333333333336</c:v>
                </c:pt>
                <c:pt idx="5648">
                  <c:v>42010.458333333336</c:v>
                </c:pt>
                <c:pt idx="5649">
                  <c:v>42010.583333333336</c:v>
                </c:pt>
                <c:pt idx="5650">
                  <c:v>42010.708333333336</c:v>
                </c:pt>
                <c:pt idx="5651">
                  <c:v>42010.833333333336</c:v>
                </c:pt>
                <c:pt idx="5652">
                  <c:v>42010.958333333336</c:v>
                </c:pt>
                <c:pt idx="5653">
                  <c:v>42011.083333333336</c:v>
                </c:pt>
                <c:pt idx="5654">
                  <c:v>42011.208333333336</c:v>
                </c:pt>
                <c:pt idx="5655">
                  <c:v>42011.333333333336</c:v>
                </c:pt>
                <c:pt idx="5656">
                  <c:v>42011.458333333336</c:v>
                </c:pt>
                <c:pt idx="5657">
                  <c:v>42011.583333333336</c:v>
                </c:pt>
                <c:pt idx="5658">
                  <c:v>42011.708333333336</c:v>
                </c:pt>
                <c:pt idx="5659">
                  <c:v>42011.833333333336</c:v>
                </c:pt>
                <c:pt idx="5660">
                  <c:v>42011.958333333336</c:v>
                </c:pt>
                <c:pt idx="5661">
                  <c:v>42012.083333333336</c:v>
                </c:pt>
                <c:pt idx="5662">
                  <c:v>42012.208333333336</c:v>
                </c:pt>
                <c:pt idx="5663">
                  <c:v>42012.333333333336</c:v>
                </c:pt>
                <c:pt idx="5664">
                  <c:v>42012.458333333336</c:v>
                </c:pt>
                <c:pt idx="5665">
                  <c:v>42012.583333333336</c:v>
                </c:pt>
                <c:pt idx="5666">
                  <c:v>42012.708333333336</c:v>
                </c:pt>
                <c:pt idx="5667">
                  <c:v>42012.833333333336</c:v>
                </c:pt>
                <c:pt idx="5668">
                  <c:v>42012.958333333336</c:v>
                </c:pt>
                <c:pt idx="5669">
                  <c:v>42013.083333333336</c:v>
                </c:pt>
                <c:pt idx="5670">
                  <c:v>42013.208333333336</c:v>
                </c:pt>
                <c:pt idx="5671">
                  <c:v>42013.333333333336</c:v>
                </c:pt>
                <c:pt idx="5672">
                  <c:v>42013.458333333336</c:v>
                </c:pt>
                <c:pt idx="5673">
                  <c:v>42013.583333333336</c:v>
                </c:pt>
                <c:pt idx="5674">
                  <c:v>42013.708333333336</c:v>
                </c:pt>
                <c:pt idx="5675">
                  <c:v>42013.833333333336</c:v>
                </c:pt>
                <c:pt idx="5676">
                  <c:v>42013.958333333336</c:v>
                </c:pt>
                <c:pt idx="5677">
                  <c:v>42014.083333333336</c:v>
                </c:pt>
                <c:pt idx="5678">
                  <c:v>42014.208333333336</c:v>
                </c:pt>
                <c:pt idx="5679">
                  <c:v>42014.333333333336</c:v>
                </c:pt>
                <c:pt idx="5680">
                  <c:v>42014.458333333336</c:v>
                </c:pt>
                <c:pt idx="5681">
                  <c:v>42014.583333333336</c:v>
                </c:pt>
                <c:pt idx="5682">
                  <c:v>42014.708333333336</c:v>
                </c:pt>
                <c:pt idx="5683">
                  <c:v>42014.833333333336</c:v>
                </c:pt>
                <c:pt idx="5684">
                  <c:v>42014.958333333336</c:v>
                </c:pt>
                <c:pt idx="5685">
                  <c:v>42015.083333333336</c:v>
                </c:pt>
                <c:pt idx="5686">
                  <c:v>42015.208333333336</c:v>
                </c:pt>
                <c:pt idx="5687">
                  <c:v>42015.333333333336</c:v>
                </c:pt>
                <c:pt idx="5688">
                  <c:v>42015.458333333336</c:v>
                </c:pt>
                <c:pt idx="5689">
                  <c:v>42015.583333333336</c:v>
                </c:pt>
                <c:pt idx="5690">
                  <c:v>42015.708333333336</c:v>
                </c:pt>
                <c:pt idx="5691">
                  <c:v>42015.833333333336</c:v>
                </c:pt>
                <c:pt idx="5692">
                  <c:v>42015.958333333336</c:v>
                </c:pt>
                <c:pt idx="5693">
                  <c:v>42016.083333333336</c:v>
                </c:pt>
                <c:pt idx="5694">
                  <c:v>42016.208333333336</c:v>
                </c:pt>
                <c:pt idx="5695">
                  <c:v>42016.333333333336</c:v>
                </c:pt>
                <c:pt idx="5696">
                  <c:v>42016.458333333336</c:v>
                </c:pt>
                <c:pt idx="5697">
                  <c:v>42016.583333333336</c:v>
                </c:pt>
                <c:pt idx="5698">
                  <c:v>42016.708333333336</c:v>
                </c:pt>
                <c:pt idx="5699">
                  <c:v>42016.833333333336</c:v>
                </c:pt>
                <c:pt idx="5700">
                  <c:v>42016.958333333336</c:v>
                </c:pt>
                <c:pt idx="5701">
                  <c:v>42017.083333333336</c:v>
                </c:pt>
                <c:pt idx="5702">
                  <c:v>42017.208333333336</c:v>
                </c:pt>
                <c:pt idx="5703">
                  <c:v>42017.333333333336</c:v>
                </c:pt>
                <c:pt idx="5704">
                  <c:v>42017.458333333336</c:v>
                </c:pt>
                <c:pt idx="5705">
                  <c:v>42017.583333333336</c:v>
                </c:pt>
                <c:pt idx="5706">
                  <c:v>42017.708333333336</c:v>
                </c:pt>
                <c:pt idx="5707">
                  <c:v>42017.833333333336</c:v>
                </c:pt>
                <c:pt idx="5708">
                  <c:v>42017.958333333336</c:v>
                </c:pt>
                <c:pt idx="5709">
                  <c:v>42018.083333333336</c:v>
                </c:pt>
                <c:pt idx="5710">
                  <c:v>42018.208333333336</c:v>
                </c:pt>
                <c:pt idx="5711">
                  <c:v>42018.333333333336</c:v>
                </c:pt>
                <c:pt idx="5712">
                  <c:v>42018.458333333336</c:v>
                </c:pt>
                <c:pt idx="5713">
                  <c:v>42018.583333333336</c:v>
                </c:pt>
                <c:pt idx="5714">
                  <c:v>42018.708333333336</c:v>
                </c:pt>
                <c:pt idx="5715">
                  <c:v>42018.833333333336</c:v>
                </c:pt>
                <c:pt idx="5716">
                  <c:v>42018.958333333336</c:v>
                </c:pt>
                <c:pt idx="5717">
                  <c:v>42019.083333333336</c:v>
                </c:pt>
                <c:pt idx="5718">
                  <c:v>42019.208333333336</c:v>
                </c:pt>
                <c:pt idx="5719">
                  <c:v>42019.333333333336</c:v>
                </c:pt>
                <c:pt idx="5720">
                  <c:v>42019.458333333336</c:v>
                </c:pt>
                <c:pt idx="5721">
                  <c:v>42019.583333333336</c:v>
                </c:pt>
                <c:pt idx="5722">
                  <c:v>42019.708333333336</c:v>
                </c:pt>
                <c:pt idx="5723">
                  <c:v>42019.833333333336</c:v>
                </c:pt>
                <c:pt idx="5724">
                  <c:v>42019.958333333336</c:v>
                </c:pt>
                <c:pt idx="5725">
                  <c:v>42020.083333333336</c:v>
                </c:pt>
                <c:pt idx="5726">
                  <c:v>42020.208333333336</c:v>
                </c:pt>
                <c:pt idx="5727">
                  <c:v>42020.333333333336</c:v>
                </c:pt>
                <c:pt idx="5728">
                  <c:v>42020.458333333336</c:v>
                </c:pt>
                <c:pt idx="5729">
                  <c:v>42020.583333333336</c:v>
                </c:pt>
                <c:pt idx="5730">
                  <c:v>42020.708333333336</c:v>
                </c:pt>
                <c:pt idx="5731">
                  <c:v>42020.833333333336</c:v>
                </c:pt>
                <c:pt idx="5732">
                  <c:v>42020.958333333336</c:v>
                </c:pt>
                <c:pt idx="5733">
                  <c:v>42021.083333333336</c:v>
                </c:pt>
                <c:pt idx="5734">
                  <c:v>42021.208333333336</c:v>
                </c:pt>
                <c:pt idx="5735">
                  <c:v>42021.333333333336</c:v>
                </c:pt>
                <c:pt idx="5736">
                  <c:v>42021.458333333336</c:v>
                </c:pt>
                <c:pt idx="5737">
                  <c:v>42021.583333333336</c:v>
                </c:pt>
                <c:pt idx="5738">
                  <c:v>42021.708333333336</c:v>
                </c:pt>
                <c:pt idx="5739">
                  <c:v>42021.833333333336</c:v>
                </c:pt>
                <c:pt idx="5740">
                  <c:v>42021.958333333336</c:v>
                </c:pt>
                <c:pt idx="5741">
                  <c:v>42022.083333333336</c:v>
                </c:pt>
                <c:pt idx="5742">
                  <c:v>42022.208333333336</c:v>
                </c:pt>
                <c:pt idx="5743">
                  <c:v>42022.333333333336</c:v>
                </c:pt>
                <c:pt idx="5744">
                  <c:v>42022.458333333336</c:v>
                </c:pt>
                <c:pt idx="5745">
                  <c:v>42022.583333333336</c:v>
                </c:pt>
                <c:pt idx="5746">
                  <c:v>42022.708333333336</c:v>
                </c:pt>
                <c:pt idx="5747">
                  <c:v>42022.833333333336</c:v>
                </c:pt>
                <c:pt idx="5748">
                  <c:v>42022.958333333336</c:v>
                </c:pt>
                <c:pt idx="5749">
                  <c:v>42023.083333333336</c:v>
                </c:pt>
                <c:pt idx="5750">
                  <c:v>42023.208333333336</c:v>
                </c:pt>
                <c:pt idx="5751">
                  <c:v>42023.333333333336</c:v>
                </c:pt>
                <c:pt idx="5752">
                  <c:v>42023.458333333336</c:v>
                </c:pt>
                <c:pt idx="5753">
                  <c:v>42023.583333333336</c:v>
                </c:pt>
                <c:pt idx="5754">
                  <c:v>42023.708333333336</c:v>
                </c:pt>
                <c:pt idx="5755">
                  <c:v>42023.833333333336</c:v>
                </c:pt>
                <c:pt idx="5756">
                  <c:v>42023.958333333336</c:v>
                </c:pt>
                <c:pt idx="5757">
                  <c:v>42024.083333333336</c:v>
                </c:pt>
                <c:pt idx="5758">
                  <c:v>42024.208333333336</c:v>
                </c:pt>
                <c:pt idx="5759">
                  <c:v>42024.333333333336</c:v>
                </c:pt>
                <c:pt idx="5760">
                  <c:v>42024.458333333336</c:v>
                </c:pt>
                <c:pt idx="5761">
                  <c:v>42024.583333333336</c:v>
                </c:pt>
                <c:pt idx="5762">
                  <c:v>42024.708333333336</c:v>
                </c:pt>
                <c:pt idx="5763">
                  <c:v>42024.833333333336</c:v>
                </c:pt>
                <c:pt idx="5764">
                  <c:v>42024.958333333336</c:v>
                </c:pt>
                <c:pt idx="5765">
                  <c:v>42025.083333333336</c:v>
                </c:pt>
                <c:pt idx="5766">
                  <c:v>42025.208333333336</c:v>
                </c:pt>
                <c:pt idx="5767">
                  <c:v>42025.333333333336</c:v>
                </c:pt>
                <c:pt idx="5768">
                  <c:v>42025.458333333336</c:v>
                </c:pt>
                <c:pt idx="5769">
                  <c:v>42025.583333333336</c:v>
                </c:pt>
                <c:pt idx="5770">
                  <c:v>42025.708333333336</c:v>
                </c:pt>
                <c:pt idx="5771">
                  <c:v>42025.833333333336</c:v>
                </c:pt>
                <c:pt idx="5772">
                  <c:v>42025.958333333336</c:v>
                </c:pt>
                <c:pt idx="5773">
                  <c:v>42026.083333333336</c:v>
                </c:pt>
                <c:pt idx="5774">
                  <c:v>42026.208333333336</c:v>
                </c:pt>
                <c:pt idx="5775">
                  <c:v>42026.333333333336</c:v>
                </c:pt>
                <c:pt idx="5776">
                  <c:v>42026.458333333336</c:v>
                </c:pt>
                <c:pt idx="5777">
                  <c:v>42026.583333333336</c:v>
                </c:pt>
                <c:pt idx="5778">
                  <c:v>42026.708333333336</c:v>
                </c:pt>
                <c:pt idx="5779">
                  <c:v>42026.833333333336</c:v>
                </c:pt>
                <c:pt idx="5780">
                  <c:v>42026.958333333336</c:v>
                </c:pt>
                <c:pt idx="5781">
                  <c:v>42027.083333333336</c:v>
                </c:pt>
                <c:pt idx="5782">
                  <c:v>42027.208333333336</c:v>
                </c:pt>
                <c:pt idx="5783">
                  <c:v>42027.333333333336</c:v>
                </c:pt>
                <c:pt idx="5784">
                  <c:v>42027.458333333336</c:v>
                </c:pt>
                <c:pt idx="5785">
                  <c:v>42027.583333333336</c:v>
                </c:pt>
                <c:pt idx="5786">
                  <c:v>42027.708333333336</c:v>
                </c:pt>
                <c:pt idx="5787">
                  <c:v>42027.833333333336</c:v>
                </c:pt>
                <c:pt idx="5788">
                  <c:v>42027.958333333336</c:v>
                </c:pt>
                <c:pt idx="5789">
                  <c:v>42028.083333333336</c:v>
                </c:pt>
                <c:pt idx="5790">
                  <c:v>42028.208333333336</c:v>
                </c:pt>
                <c:pt idx="5791">
                  <c:v>42028.333333333336</c:v>
                </c:pt>
                <c:pt idx="5792">
                  <c:v>42028.458333333336</c:v>
                </c:pt>
                <c:pt idx="5793">
                  <c:v>42028.583333333336</c:v>
                </c:pt>
                <c:pt idx="5794">
                  <c:v>42028.708333333336</c:v>
                </c:pt>
                <c:pt idx="5795">
                  <c:v>42028.833333333336</c:v>
                </c:pt>
                <c:pt idx="5796">
                  <c:v>42028.958333333336</c:v>
                </c:pt>
                <c:pt idx="5797">
                  <c:v>42029.083333333336</c:v>
                </c:pt>
                <c:pt idx="5798">
                  <c:v>42029.208333333336</c:v>
                </c:pt>
                <c:pt idx="5799">
                  <c:v>42029.333333333336</c:v>
                </c:pt>
                <c:pt idx="5800">
                  <c:v>42029.458333333336</c:v>
                </c:pt>
                <c:pt idx="5801">
                  <c:v>42029.583333333336</c:v>
                </c:pt>
                <c:pt idx="5802">
                  <c:v>42029.708333333336</c:v>
                </c:pt>
                <c:pt idx="5803">
                  <c:v>42029.833333333336</c:v>
                </c:pt>
                <c:pt idx="5804">
                  <c:v>42029.958333333336</c:v>
                </c:pt>
                <c:pt idx="5805">
                  <c:v>42030.083333333336</c:v>
                </c:pt>
                <c:pt idx="5806">
                  <c:v>42030.208333333336</c:v>
                </c:pt>
                <c:pt idx="5807">
                  <c:v>42030.333333333336</c:v>
                </c:pt>
                <c:pt idx="5808">
                  <c:v>42030.458333333336</c:v>
                </c:pt>
                <c:pt idx="5809">
                  <c:v>42030.583333333336</c:v>
                </c:pt>
                <c:pt idx="5810">
                  <c:v>42030.708333333336</c:v>
                </c:pt>
                <c:pt idx="5811">
                  <c:v>42030.833333333336</c:v>
                </c:pt>
                <c:pt idx="5812">
                  <c:v>42030.958333333336</c:v>
                </c:pt>
                <c:pt idx="5813">
                  <c:v>42031.083333333336</c:v>
                </c:pt>
                <c:pt idx="5814">
                  <c:v>42031.208333333336</c:v>
                </c:pt>
                <c:pt idx="5815">
                  <c:v>42031.333333333336</c:v>
                </c:pt>
                <c:pt idx="5816">
                  <c:v>42031.458333333336</c:v>
                </c:pt>
                <c:pt idx="5817">
                  <c:v>42031.583333333336</c:v>
                </c:pt>
                <c:pt idx="5818">
                  <c:v>42031.708333333336</c:v>
                </c:pt>
                <c:pt idx="5819">
                  <c:v>42031.833333333336</c:v>
                </c:pt>
                <c:pt idx="5820">
                  <c:v>42031.958333333336</c:v>
                </c:pt>
                <c:pt idx="5821">
                  <c:v>42032.083333333336</c:v>
                </c:pt>
                <c:pt idx="5822">
                  <c:v>42032.208333333336</c:v>
                </c:pt>
                <c:pt idx="5823">
                  <c:v>42032.333333333336</c:v>
                </c:pt>
                <c:pt idx="5824">
                  <c:v>42032.458333333336</c:v>
                </c:pt>
                <c:pt idx="5825">
                  <c:v>42032.583333333336</c:v>
                </c:pt>
                <c:pt idx="5826">
                  <c:v>42032.708333333336</c:v>
                </c:pt>
                <c:pt idx="5827">
                  <c:v>42032.833333333336</c:v>
                </c:pt>
                <c:pt idx="5828">
                  <c:v>42032.958333333336</c:v>
                </c:pt>
                <c:pt idx="5829">
                  <c:v>42033.083333333336</c:v>
                </c:pt>
                <c:pt idx="5830">
                  <c:v>42033.208333333336</c:v>
                </c:pt>
                <c:pt idx="5831">
                  <c:v>42033.333333333336</c:v>
                </c:pt>
                <c:pt idx="5832">
                  <c:v>42033.458333333336</c:v>
                </c:pt>
                <c:pt idx="5833">
                  <c:v>42033.583333333336</c:v>
                </c:pt>
                <c:pt idx="5834">
                  <c:v>42033.708333333336</c:v>
                </c:pt>
                <c:pt idx="5835">
                  <c:v>42033.833333333336</c:v>
                </c:pt>
                <c:pt idx="5836">
                  <c:v>42033.958333333336</c:v>
                </c:pt>
                <c:pt idx="5837">
                  <c:v>42034.083333333336</c:v>
                </c:pt>
                <c:pt idx="5838">
                  <c:v>42034.208333333336</c:v>
                </c:pt>
                <c:pt idx="5839">
                  <c:v>42034.333333333336</c:v>
                </c:pt>
                <c:pt idx="5840">
                  <c:v>42034.458333333336</c:v>
                </c:pt>
                <c:pt idx="5841">
                  <c:v>42034.583333333336</c:v>
                </c:pt>
                <c:pt idx="5842">
                  <c:v>42034.708333333336</c:v>
                </c:pt>
                <c:pt idx="5843">
                  <c:v>42034.833333333336</c:v>
                </c:pt>
                <c:pt idx="5844">
                  <c:v>42034.958333333336</c:v>
                </c:pt>
                <c:pt idx="5845">
                  <c:v>42035.083333333336</c:v>
                </c:pt>
                <c:pt idx="5846">
                  <c:v>42035.208333333336</c:v>
                </c:pt>
                <c:pt idx="5847">
                  <c:v>42035.333333333336</c:v>
                </c:pt>
                <c:pt idx="5848">
                  <c:v>42035.458333333336</c:v>
                </c:pt>
                <c:pt idx="5849">
                  <c:v>42035.583333333336</c:v>
                </c:pt>
                <c:pt idx="5850">
                  <c:v>42035.708333333336</c:v>
                </c:pt>
                <c:pt idx="5851">
                  <c:v>42035.833333333336</c:v>
                </c:pt>
                <c:pt idx="5852">
                  <c:v>42035.958333333336</c:v>
                </c:pt>
                <c:pt idx="5853">
                  <c:v>42036.083333333336</c:v>
                </c:pt>
                <c:pt idx="5854">
                  <c:v>42036.208333333336</c:v>
                </c:pt>
                <c:pt idx="5855">
                  <c:v>42036.333333333336</c:v>
                </c:pt>
                <c:pt idx="5856">
                  <c:v>42036.458333333336</c:v>
                </c:pt>
                <c:pt idx="5857">
                  <c:v>42036.583333333336</c:v>
                </c:pt>
                <c:pt idx="5858">
                  <c:v>42036.708333333336</c:v>
                </c:pt>
                <c:pt idx="5859">
                  <c:v>42036.833333333336</c:v>
                </c:pt>
                <c:pt idx="5860">
                  <c:v>42036.958333333336</c:v>
                </c:pt>
                <c:pt idx="5861">
                  <c:v>42037.083333333336</c:v>
                </c:pt>
                <c:pt idx="5862">
                  <c:v>42037.208333333336</c:v>
                </c:pt>
                <c:pt idx="5863">
                  <c:v>42037.333333333336</c:v>
                </c:pt>
                <c:pt idx="5864">
                  <c:v>42037.458333333336</c:v>
                </c:pt>
                <c:pt idx="5865">
                  <c:v>42037.583333333336</c:v>
                </c:pt>
                <c:pt idx="5866">
                  <c:v>42037.708333333336</c:v>
                </c:pt>
                <c:pt idx="5867">
                  <c:v>42037.833333333336</c:v>
                </c:pt>
                <c:pt idx="5868">
                  <c:v>42037.958333333336</c:v>
                </c:pt>
                <c:pt idx="5869">
                  <c:v>42038.083333333336</c:v>
                </c:pt>
                <c:pt idx="5870">
                  <c:v>42038.208333333336</c:v>
                </c:pt>
                <c:pt idx="5871">
                  <c:v>42038.333333333336</c:v>
                </c:pt>
                <c:pt idx="5872">
                  <c:v>42038.458333333336</c:v>
                </c:pt>
                <c:pt idx="5873">
                  <c:v>42038.583333333336</c:v>
                </c:pt>
                <c:pt idx="5874">
                  <c:v>42038.708333333336</c:v>
                </c:pt>
                <c:pt idx="5875">
                  <c:v>42038.833333333336</c:v>
                </c:pt>
                <c:pt idx="5876">
                  <c:v>42038.958333333336</c:v>
                </c:pt>
                <c:pt idx="5877">
                  <c:v>42039.083333333336</c:v>
                </c:pt>
                <c:pt idx="5878">
                  <c:v>42039.208333333336</c:v>
                </c:pt>
                <c:pt idx="5879">
                  <c:v>42039.333333333336</c:v>
                </c:pt>
                <c:pt idx="5880">
                  <c:v>42039.458333333336</c:v>
                </c:pt>
                <c:pt idx="5881">
                  <c:v>42039.583333333336</c:v>
                </c:pt>
                <c:pt idx="5882">
                  <c:v>42039.708333333336</c:v>
                </c:pt>
                <c:pt idx="5883">
                  <c:v>42039.833333333336</c:v>
                </c:pt>
                <c:pt idx="5884">
                  <c:v>42039.958333333336</c:v>
                </c:pt>
                <c:pt idx="5885">
                  <c:v>42040.083333333336</c:v>
                </c:pt>
                <c:pt idx="5886">
                  <c:v>42040.208333333336</c:v>
                </c:pt>
                <c:pt idx="5887">
                  <c:v>42040.333333333336</c:v>
                </c:pt>
                <c:pt idx="5888">
                  <c:v>42040.458333333336</c:v>
                </c:pt>
                <c:pt idx="5889">
                  <c:v>42040.583333333336</c:v>
                </c:pt>
                <c:pt idx="5890">
                  <c:v>42040.708333333336</c:v>
                </c:pt>
                <c:pt idx="5891">
                  <c:v>42040.833333333336</c:v>
                </c:pt>
                <c:pt idx="5892">
                  <c:v>42040.958333333336</c:v>
                </c:pt>
                <c:pt idx="5893">
                  <c:v>42041.083333333336</c:v>
                </c:pt>
                <c:pt idx="5894">
                  <c:v>42041.208333333336</c:v>
                </c:pt>
                <c:pt idx="5895">
                  <c:v>42041.333333333336</c:v>
                </c:pt>
                <c:pt idx="5896">
                  <c:v>42041.458333333336</c:v>
                </c:pt>
                <c:pt idx="5897">
                  <c:v>42041.583333333336</c:v>
                </c:pt>
                <c:pt idx="5898">
                  <c:v>42041.708333333336</c:v>
                </c:pt>
                <c:pt idx="5899">
                  <c:v>42041.833333333336</c:v>
                </c:pt>
                <c:pt idx="5900">
                  <c:v>42041.958333333336</c:v>
                </c:pt>
                <c:pt idx="5901">
                  <c:v>42042.083333333336</c:v>
                </c:pt>
                <c:pt idx="5902">
                  <c:v>42042.208333333336</c:v>
                </c:pt>
                <c:pt idx="5903">
                  <c:v>42042.333333333336</c:v>
                </c:pt>
                <c:pt idx="5904">
                  <c:v>42042.458333333336</c:v>
                </c:pt>
                <c:pt idx="5905">
                  <c:v>42042.583333333336</c:v>
                </c:pt>
                <c:pt idx="5906">
                  <c:v>42042.708333333336</c:v>
                </c:pt>
                <c:pt idx="5907">
                  <c:v>42042.833333333336</c:v>
                </c:pt>
                <c:pt idx="5908">
                  <c:v>42042.958333333336</c:v>
                </c:pt>
                <c:pt idx="5909">
                  <c:v>42043.083333333336</c:v>
                </c:pt>
                <c:pt idx="5910">
                  <c:v>42043.208333333336</c:v>
                </c:pt>
                <c:pt idx="5911">
                  <c:v>42043.333333333336</c:v>
                </c:pt>
                <c:pt idx="5912">
                  <c:v>42043.458333333336</c:v>
                </c:pt>
                <c:pt idx="5913">
                  <c:v>42043.583333333336</c:v>
                </c:pt>
                <c:pt idx="5914">
                  <c:v>42043.708333333336</c:v>
                </c:pt>
                <c:pt idx="5915">
                  <c:v>42043.833333333336</c:v>
                </c:pt>
                <c:pt idx="5916">
                  <c:v>42043.958333333336</c:v>
                </c:pt>
                <c:pt idx="5917">
                  <c:v>42044.083333333336</c:v>
                </c:pt>
                <c:pt idx="5918">
                  <c:v>42044.208333333336</c:v>
                </c:pt>
                <c:pt idx="5919">
                  <c:v>42044.333333333336</c:v>
                </c:pt>
                <c:pt idx="5920">
                  <c:v>42044.458333333336</c:v>
                </c:pt>
                <c:pt idx="5921">
                  <c:v>42044.583333333336</c:v>
                </c:pt>
                <c:pt idx="5922">
                  <c:v>42044.708333333336</c:v>
                </c:pt>
                <c:pt idx="5923">
                  <c:v>42044.833333333336</c:v>
                </c:pt>
                <c:pt idx="5924">
                  <c:v>42044.958333333336</c:v>
                </c:pt>
                <c:pt idx="5925">
                  <c:v>42045.083333333336</c:v>
                </c:pt>
                <c:pt idx="5926">
                  <c:v>42045.208333333336</c:v>
                </c:pt>
                <c:pt idx="5927">
                  <c:v>42045.333333333336</c:v>
                </c:pt>
                <c:pt idx="5928">
                  <c:v>42045.458333333336</c:v>
                </c:pt>
                <c:pt idx="5929">
                  <c:v>42045.583333333336</c:v>
                </c:pt>
                <c:pt idx="5930">
                  <c:v>42045.708333333336</c:v>
                </c:pt>
                <c:pt idx="5931">
                  <c:v>42045.833333333336</c:v>
                </c:pt>
                <c:pt idx="5932">
                  <c:v>42045.958333333336</c:v>
                </c:pt>
                <c:pt idx="5933">
                  <c:v>42046.083333333336</c:v>
                </c:pt>
                <c:pt idx="5934">
                  <c:v>42046.208333333336</c:v>
                </c:pt>
                <c:pt idx="5935">
                  <c:v>42046.333333333336</c:v>
                </c:pt>
                <c:pt idx="5936">
                  <c:v>42046.458333333336</c:v>
                </c:pt>
                <c:pt idx="5937">
                  <c:v>42046.583333333336</c:v>
                </c:pt>
                <c:pt idx="5938">
                  <c:v>42046.708333333336</c:v>
                </c:pt>
                <c:pt idx="5939">
                  <c:v>42046.833333333336</c:v>
                </c:pt>
                <c:pt idx="5940">
                  <c:v>42046.958333333336</c:v>
                </c:pt>
                <c:pt idx="5941">
                  <c:v>42047.083333333336</c:v>
                </c:pt>
                <c:pt idx="5942">
                  <c:v>42047.208333333336</c:v>
                </c:pt>
                <c:pt idx="5943">
                  <c:v>42047.333333333336</c:v>
                </c:pt>
                <c:pt idx="5944">
                  <c:v>42047.458333333336</c:v>
                </c:pt>
                <c:pt idx="5945">
                  <c:v>42047.583333333336</c:v>
                </c:pt>
                <c:pt idx="5946">
                  <c:v>42047.708333333336</c:v>
                </c:pt>
                <c:pt idx="5947">
                  <c:v>42047.833333333336</c:v>
                </c:pt>
                <c:pt idx="5948">
                  <c:v>42047.958333333336</c:v>
                </c:pt>
                <c:pt idx="5949">
                  <c:v>42048.083333333336</c:v>
                </c:pt>
                <c:pt idx="5950">
                  <c:v>42048.208333333336</c:v>
                </c:pt>
                <c:pt idx="5951">
                  <c:v>42048.333333333336</c:v>
                </c:pt>
                <c:pt idx="5952">
                  <c:v>42048.458333333336</c:v>
                </c:pt>
                <c:pt idx="5953">
                  <c:v>42048.583333333336</c:v>
                </c:pt>
                <c:pt idx="5954">
                  <c:v>42048.708333333336</c:v>
                </c:pt>
                <c:pt idx="5955">
                  <c:v>42048.833333333336</c:v>
                </c:pt>
                <c:pt idx="5956">
                  <c:v>42048.958333333336</c:v>
                </c:pt>
                <c:pt idx="5957">
                  <c:v>42049.083333333336</c:v>
                </c:pt>
                <c:pt idx="5958">
                  <c:v>42049.208333333336</c:v>
                </c:pt>
                <c:pt idx="5959">
                  <c:v>42049.333333333336</c:v>
                </c:pt>
                <c:pt idx="5960">
                  <c:v>42049.458333333336</c:v>
                </c:pt>
                <c:pt idx="5961">
                  <c:v>42049.583333333336</c:v>
                </c:pt>
                <c:pt idx="5962">
                  <c:v>42049.708333333336</c:v>
                </c:pt>
                <c:pt idx="5963">
                  <c:v>42049.833333333336</c:v>
                </c:pt>
                <c:pt idx="5964">
                  <c:v>42049.958333333336</c:v>
                </c:pt>
                <c:pt idx="5965">
                  <c:v>42050.083333333336</c:v>
                </c:pt>
                <c:pt idx="5966">
                  <c:v>42050.208333333336</c:v>
                </c:pt>
                <c:pt idx="5967">
                  <c:v>42050.333333333336</c:v>
                </c:pt>
                <c:pt idx="5968">
                  <c:v>42050.458333333336</c:v>
                </c:pt>
                <c:pt idx="5969">
                  <c:v>42050.583333333336</c:v>
                </c:pt>
                <c:pt idx="5970">
                  <c:v>42050.708333333336</c:v>
                </c:pt>
                <c:pt idx="5971">
                  <c:v>42050.833333333336</c:v>
                </c:pt>
                <c:pt idx="5972">
                  <c:v>42050.958333333336</c:v>
                </c:pt>
                <c:pt idx="5973">
                  <c:v>42051.083333333336</c:v>
                </c:pt>
                <c:pt idx="5974">
                  <c:v>42051.208333333336</c:v>
                </c:pt>
                <c:pt idx="5975">
                  <c:v>42051.333333333336</c:v>
                </c:pt>
                <c:pt idx="5976">
                  <c:v>42051.458333333336</c:v>
                </c:pt>
                <c:pt idx="5977">
                  <c:v>42051.583333333336</c:v>
                </c:pt>
                <c:pt idx="5978">
                  <c:v>42051.708333333336</c:v>
                </c:pt>
                <c:pt idx="5979">
                  <c:v>42051.833333333336</c:v>
                </c:pt>
                <c:pt idx="5980">
                  <c:v>42051.958333333336</c:v>
                </c:pt>
                <c:pt idx="5981">
                  <c:v>42052.083333333336</c:v>
                </c:pt>
                <c:pt idx="5982">
                  <c:v>42052.208333333336</c:v>
                </c:pt>
                <c:pt idx="5983">
                  <c:v>42052.333333333336</c:v>
                </c:pt>
                <c:pt idx="5984">
                  <c:v>42052.458333333336</c:v>
                </c:pt>
                <c:pt idx="5985">
                  <c:v>42052.583333333336</c:v>
                </c:pt>
                <c:pt idx="5986">
                  <c:v>42052.708333333336</c:v>
                </c:pt>
                <c:pt idx="5987">
                  <c:v>42052.833333333336</c:v>
                </c:pt>
                <c:pt idx="5988">
                  <c:v>42052.958333333336</c:v>
                </c:pt>
                <c:pt idx="5989">
                  <c:v>42053.083333333336</c:v>
                </c:pt>
                <c:pt idx="5990">
                  <c:v>42053.208333333336</c:v>
                </c:pt>
                <c:pt idx="5991">
                  <c:v>42053.333333333336</c:v>
                </c:pt>
                <c:pt idx="5992">
                  <c:v>42053.458333333336</c:v>
                </c:pt>
                <c:pt idx="5993">
                  <c:v>42053.583333333336</c:v>
                </c:pt>
                <c:pt idx="5994">
                  <c:v>42053.708333333336</c:v>
                </c:pt>
                <c:pt idx="5995">
                  <c:v>42053.833333333336</c:v>
                </c:pt>
                <c:pt idx="5996">
                  <c:v>42053.958333333336</c:v>
                </c:pt>
                <c:pt idx="5997">
                  <c:v>42054.083333333336</c:v>
                </c:pt>
                <c:pt idx="5998">
                  <c:v>42054.208333333336</c:v>
                </c:pt>
                <c:pt idx="5999">
                  <c:v>42054.333333333336</c:v>
                </c:pt>
                <c:pt idx="6000">
                  <c:v>42054.458333333336</c:v>
                </c:pt>
                <c:pt idx="6001">
                  <c:v>42054.583333333336</c:v>
                </c:pt>
                <c:pt idx="6002">
                  <c:v>42054.708333333336</c:v>
                </c:pt>
                <c:pt idx="6003">
                  <c:v>42054.833333333336</c:v>
                </c:pt>
                <c:pt idx="6004">
                  <c:v>42054.958333333336</c:v>
                </c:pt>
                <c:pt idx="6005">
                  <c:v>42055.083333333336</c:v>
                </c:pt>
                <c:pt idx="6006">
                  <c:v>42055.208333333336</c:v>
                </c:pt>
                <c:pt idx="6007">
                  <c:v>42055.333333333336</c:v>
                </c:pt>
                <c:pt idx="6008">
                  <c:v>42055.458333333336</c:v>
                </c:pt>
                <c:pt idx="6009">
                  <c:v>42055.583333333336</c:v>
                </c:pt>
                <c:pt idx="6010">
                  <c:v>42055.708333333336</c:v>
                </c:pt>
                <c:pt idx="6011">
                  <c:v>42055.833333333336</c:v>
                </c:pt>
                <c:pt idx="6012">
                  <c:v>42055.958333333336</c:v>
                </c:pt>
                <c:pt idx="6013">
                  <c:v>42056.083333333336</c:v>
                </c:pt>
                <c:pt idx="6014">
                  <c:v>42056.208333333336</c:v>
                </c:pt>
                <c:pt idx="6015">
                  <c:v>42056.333333333336</c:v>
                </c:pt>
                <c:pt idx="6016">
                  <c:v>42056.458333333336</c:v>
                </c:pt>
                <c:pt idx="6017">
                  <c:v>42056.583333333336</c:v>
                </c:pt>
                <c:pt idx="6018">
                  <c:v>42056.708333333336</c:v>
                </c:pt>
                <c:pt idx="6019">
                  <c:v>42056.833333333336</c:v>
                </c:pt>
                <c:pt idx="6020">
                  <c:v>42056.958333333336</c:v>
                </c:pt>
                <c:pt idx="6021">
                  <c:v>42057.083333333336</c:v>
                </c:pt>
                <c:pt idx="6022">
                  <c:v>42057.208333333336</c:v>
                </c:pt>
                <c:pt idx="6023">
                  <c:v>42057.333333333336</c:v>
                </c:pt>
                <c:pt idx="6024">
                  <c:v>42057.458333333336</c:v>
                </c:pt>
                <c:pt idx="6025">
                  <c:v>42057.583333333336</c:v>
                </c:pt>
                <c:pt idx="6026">
                  <c:v>42057.708333333336</c:v>
                </c:pt>
                <c:pt idx="6027">
                  <c:v>42057.833333333336</c:v>
                </c:pt>
                <c:pt idx="6028">
                  <c:v>42057.958333333336</c:v>
                </c:pt>
                <c:pt idx="6029">
                  <c:v>42058.083333333336</c:v>
                </c:pt>
                <c:pt idx="6030">
                  <c:v>42058.208333333336</c:v>
                </c:pt>
                <c:pt idx="6031">
                  <c:v>42058.333333333336</c:v>
                </c:pt>
                <c:pt idx="6032">
                  <c:v>42058.458333333336</c:v>
                </c:pt>
                <c:pt idx="6033">
                  <c:v>42058.583333333336</c:v>
                </c:pt>
                <c:pt idx="6034">
                  <c:v>42058.708333333336</c:v>
                </c:pt>
                <c:pt idx="6035">
                  <c:v>42058.833333333336</c:v>
                </c:pt>
                <c:pt idx="6036">
                  <c:v>42058.958333333336</c:v>
                </c:pt>
                <c:pt idx="6037">
                  <c:v>42059.083333333336</c:v>
                </c:pt>
                <c:pt idx="6038">
                  <c:v>42059.208333333336</c:v>
                </c:pt>
                <c:pt idx="6039">
                  <c:v>42059.333333333336</c:v>
                </c:pt>
                <c:pt idx="6040">
                  <c:v>42059.458333333336</c:v>
                </c:pt>
                <c:pt idx="6041">
                  <c:v>42059.583333333336</c:v>
                </c:pt>
                <c:pt idx="6042">
                  <c:v>42059.708333333336</c:v>
                </c:pt>
                <c:pt idx="6043">
                  <c:v>42059.833333333336</c:v>
                </c:pt>
                <c:pt idx="6044">
                  <c:v>42059.958333333336</c:v>
                </c:pt>
                <c:pt idx="6045">
                  <c:v>42060.083333333336</c:v>
                </c:pt>
                <c:pt idx="6046">
                  <c:v>42060.208333333336</c:v>
                </c:pt>
                <c:pt idx="6047">
                  <c:v>42060.333333333336</c:v>
                </c:pt>
                <c:pt idx="6048">
                  <c:v>42060.458333333336</c:v>
                </c:pt>
                <c:pt idx="6049">
                  <c:v>42060.583333333336</c:v>
                </c:pt>
                <c:pt idx="6050">
                  <c:v>42060.708333333336</c:v>
                </c:pt>
                <c:pt idx="6051">
                  <c:v>42060.833333333336</c:v>
                </c:pt>
                <c:pt idx="6052">
                  <c:v>42060.958333333336</c:v>
                </c:pt>
                <c:pt idx="6053">
                  <c:v>42061.083333333336</c:v>
                </c:pt>
                <c:pt idx="6054">
                  <c:v>42061.208333333336</c:v>
                </c:pt>
                <c:pt idx="6055">
                  <c:v>42061.333333333336</c:v>
                </c:pt>
                <c:pt idx="6056">
                  <c:v>42061.458333333336</c:v>
                </c:pt>
                <c:pt idx="6057">
                  <c:v>42061.583333333336</c:v>
                </c:pt>
                <c:pt idx="6058">
                  <c:v>42061.708333333336</c:v>
                </c:pt>
                <c:pt idx="6059">
                  <c:v>42061.833333333336</c:v>
                </c:pt>
                <c:pt idx="6060">
                  <c:v>42061.958333333336</c:v>
                </c:pt>
                <c:pt idx="6061">
                  <c:v>42062.083333333336</c:v>
                </c:pt>
                <c:pt idx="6062">
                  <c:v>42062.208333333336</c:v>
                </c:pt>
                <c:pt idx="6063">
                  <c:v>42062.333333333336</c:v>
                </c:pt>
                <c:pt idx="6064">
                  <c:v>42062.458333333336</c:v>
                </c:pt>
                <c:pt idx="6065">
                  <c:v>42062.583333333336</c:v>
                </c:pt>
                <c:pt idx="6066">
                  <c:v>42062.708333333336</c:v>
                </c:pt>
                <c:pt idx="6067">
                  <c:v>42062.833333333336</c:v>
                </c:pt>
                <c:pt idx="6068">
                  <c:v>42062.958333333336</c:v>
                </c:pt>
                <c:pt idx="6069">
                  <c:v>42063.083333333336</c:v>
                </c:pt>
                <c:pt idx="6070">
                  <c:v>42063.208333333336</c:v>
                </c:pt>
                <c:pt idx="6071">
                  <c:v>42063.333333333336</c:v>
                </c:pt>
                <c:pt idx="6072">
                  <c:v>42063.458333333336</c:v>
                </c:pt>
                <c:pt idx="6073">
                  <c:v>42063.583333333336</c:v>
                </c:pt>
                <c:pt idx="6074">
                  <c:v>42063.708333333336</c:v>
                </c:pt>
                <c:pt idx="6075">
                  <c:v>42063.833333333336</c:v>
                </c:pt>
                <c:pt idx="6076">
                  <c:v>42063.958333333336</c:v>
                </c:pt>
                <c:pt idx="6077">
                  <c:v>42064.083333333336</c:v>
                </c:pt>
                <c:pt idx="6078">
                  <c:v>42064.208333333336</c:v>
                </c:pt>
                <c:pt idx="6079">
                  <c:v>42064.333333333336</c:v>
                </c:pt>
                <c:pt idx="6080">
                  <c:v>42064.458333333336</c:v>
                </c:pt>
                <c:pt idx="6081">
                  <c:v>42064.583333333336</c:v>
                </c:pt>
                <c:pt idx="6082">
                  <c:v>42064.708333333336</c:v>
                </c:pt>
                <c:pt idx="6083">
                  <c:v>42064.833333333336</c:v>
                </c:pt>
                <c:pt idx="6084">
                  <c:v>42064.958333333336</c:v>
                </c:pt>
                <c:pt idx="6085">
                  <c:v>42065.083333333336</c:v>
                </c:pt>
                <c:pt idx="6086">
                  <c:v>42065.208333333336</c:v>
                </c:pt>
                <c:pt idx="6087">
                  <c:v>42065.333333333336</c:v>
                </c:pt>
                <c:pt idx="6088">
                  <c:v>42065.458333333336</c:v>
                </c:pt>
                <c:pt idx="6089">
                  <c:v>42065.583333333336</c:v>
                </c:pt>
                <c:pt idx="6090">
                  <c:v>42065.708333333336</c:v>
                </c:pt>
                <c:pt idx="6091">
                  <c:v>42065.833333333336</c:v>
                </c:pt>
                <c:pt idx="6092">
                  <c:v>42065.958333333336</c:v>
                </c:pt>
                <c:pt idx="6093">
                  <c:v>42066.083333333336</c:v>
                </c:pt>
                <c:pt idx="6094">
                  <c:v>42066.208333333336</c:v>
                </c:pt>
                <c:pt idx="6095">
                  <c:v>42066.333333333336</c:v>
                </c:pt>
                <c:pt idx="6096">
                  <c:v>42066.458333333336</c:v>
                </c:pt>
                <c:pt idx="6097">
                  <c:v>42066.583333333336</c:v>
                </c:pt>
                <c:pt idx="6098">
                  <c:v>42066.708333333336</c:v>
                </c:pt>
                <c:pt idx="6099">
                  <c:v>42066.833333333336</c:v>
                </c:pt>
                <c:pt idx="6100">
                  <c:v>42066.958333333336</c:v>
                </c:pt>
                <c:pt idx="6101">
                  <c:v>42067.083333333336</c:v>
                </c:pt>
                <c:pt idx="6102">
                  <c:v>42067.208333333336</c:v>
                </c:pt>
                <c:pt idx="6103">
                  <c:v>42067.333333333336</c:v>
                </c:pt>
                <c:pt idx="6104">
                  <c:v>42067.458333333336</c:v>
                </c:pt>
                <c:pt idx="6105">
                  <c:v>42067.583333333336</c:v>
                </c:pt>
                <c:pt idx="6106">
                  <c:v>42067.708333333336</c:v>
                </c:pt>
                <c:pt idx="6107">
                  <c:v>42067.833333333336</c:v>
                </c:pt>
                <c:pt idx="6108">
                  <c:v>42067.958333333336</c:v>
                </c:pt>
                <c:pt idx="6109">
                  <c:v>42068.083333333336</c:v>
                </c:pt>
                <c:pt idx="6110">
                  <c:v>42068.208333333336</c:v>
                </c:pt>
                <c:pt idx="6111">
                  <c:v>42068.333333333336</c:v>
                </c:pt>
                <c:pt idx="6112">
                  <c:v>42068.458333333336</c:v>
                </c:pt>
                <c:pt idx="6113">
                  <c:v>42068.583333333336</c:v>
                </c:pt>
                <c:pt idx="6114">
                  <c:v>42068.708333333336</c:v>
                </c:pt>
                <c:pt idx="6115">
                  <c:v>42068.833333333336</c:v>
                </c:pt>
                <c:pt idx="6116">
                  <c:v>42068.958333333336</c:v>
                </c:pt>
                <c:pt idx="6117">
                  <c:v>42069.083333333336</c:v>
                </c:pt>
                <c:pt idx="6118">
                  <c:v>42069.208333333336</c:v>
                </c:pt>
                <c:pt idx="6119">
                  <c:v>42069.333333333336</c:v>
                </c:pt>
                <c:pt idx="6120">
                  <c:v>42069.458333333336</c:v>
                </c:pt>
                <c:pt idx="6121">
                  <c:v>42069.583333333336</c:v>
                </c:pt>
                <c:pt idx="6122">
                  <c:v>42069.708333333336</c:v>
                </c:pt>
                <c:pt idx="6123">
                  <c:v>42069.833333333336</c:v>
                </c:pt>
                <c:pt idx="6124">
                  <c:v>42069.958333333336</c:v>
                </c:pt>
                <c:pt idx="6125">
                  <c:v>42070.083333333336</c:v>
                </c:pt>
                <c:pt idx="6126">
                  <c:v>42070.208333333336</c:v>
                </c:pt>
                <c:pt idx="6127">
                  <c:v>42070.333333333336</c:v>
                </c:pt>
                <c:pt idx="6128">
                  <c:v>42070.458333333336</c:v>
                </c:pt>
                <c:pt idx="6129">
                  <c:v>42070.583333333336</c:v>
                </c:pt>
                <c:pt idx="6130">
                  <c:v>42070.708333333336</c:v>
                </c:pt>
                <c:pt idx="6131">
                  <c:v>42070.833333333336</c:v>
                </c:pt>
                <c:pt idx="6132">
                  <c:v>42070.958333333336</c:v>
                </c:pt>
                <c:pt idx="6133">
                  <c:v>42071.083333333336</c:v>
                </c:pt>
                <c:pt idx="6134">
                  <c:v>42071.208333333336</c:v>
                </c:pt>
                <c:pt idx="6135">
                  <c:v>42071.333333333336</c:v>
                </c:pt>
                <c:pt idx="6136">
                  <c:v>42071.458333333336</c:v>
                </c:pt>
                <c:pt idx="6137">
                  <c:v>42071.583333333336</c:v>
                </c:pt>
                <c:pt idx="6138">
                  <c:v>42071.708333333336</c:v>
                </c:pt>
                <c:pt idx="6139">
                  <c:v>42071.833333333336</c:v>
                </c:pt>
                <c:pt idx="6140">
                  <c:v>42071.958333333336</c:v>
                </c:pt>
                <c:pt idx="6141">
                  <c:v>42072.083333333336</c:v>
                </c:pt>
                <c:pt idx="6142">
                  <c:v>42072.208333333336</c:v>
                </c:pt>
                <c:pt idx="6143">
                  <c:v>42072.333333333336</c:v>
                </c:pt>
                <c:pt idx="6144">
                  <c:v>42072.458333333336</c:v>
                </c:pt>
                <c:pt idx="6145">
                  <c:v>42072.583333333336</c:v>
                </c:pt>
                <c:pt idx="6146">
                  <c:v>42072.708333333336</c:v>
                </c:pt>
                <c:pt idx="6147">
                  <c:v>42072.833333333336</c:v>
                </c:pt>
                <c:pt idx="6148">
                  <c:v>42072.958333333336</c:v>
                </c:pt>
                <c:pt idx="6149">
                  <c:v>42073.083333333336</c:v>
                </c:pt>
                <c:pt idx="6150">
                  <c:v>42073.208333333336</c:v>
                </c:pt>
                <c:pt idx="6151">
                  <c:v>42073.333333333336</c:v>
                </c:pt>
                <c:pt idx="6152">
                  <c:v>42073.458333333336</c:v>
                </c:pt>
                <c:pt idx="6153">
                  <c:v>42073.583333333336</c:v>
                </c:pt>
                <c:pt idx="6154">
                  <c:v>42073.708333333336</c:v>
                </c:pt>
                <c:pt idx="6155">
                  <c:v>42073.833333333336</c:v>
                </c:pt>
                <c:pt idx="6156">
                  <c:v>42073.958333333336</c:v>
                </c:pt>
                <c:pt idx="6157">
                  <c:v>42074.083333333336</c:v>
                </c:pt>
                <c:pt idx="6158">
                  <c:v>42074.208333333336</c:v>
                </c:pt>
                <c:pt idx="6159">
                  <c:v>42074.333333333336</c:v>
                </c:pt>
                <c:pt idx="6160">
                  <c:v>42074.458333333336</c:v>
                </c:pt>
                <c:pt idx="6161">
                  <c:v>42074.583333333336</c:v>
                </c:pt>
                <c:pt idx="6162">
                  <c:v>42074.708333333336</c:v>
                </c:pt>
                <c:pt idx="6163">
                  <c:v>42074.833333333336</c:v>
                </c:pt>
                <c:pt idx="6164">
                  <c:v>42074.958333333336</c:v>
                </c:pt>
                <c:pt idx="6165">
                  <c:v>42075.083333333336</c:v>
                </c:pt>
                <c:pt idx="6166">
                  <c:v>42075.208333333336</c:v>
                </c:pt>
                <c:pt idx="6167">
                  <c:v>42075.333333333336</c:v>
                </c:pt>
                <c:pt idx="6168">
                  <c:v>42075.458333333336</c:v>
                </c:pt>
                <c:pt idx="6169">
                  <c:v>42075.583333333336</c:v>
                </c:pt>
                <c:pt idx="6170">
                  <c:v>42075.708333333336</c:v>
                </c:pt>
                <c:pt idx="6171">
                  <c:v>42075.833333333336</c:v>
                </c:pt>
                <c:pt idx="6172">
                  <c:v>42075.958333333336</c:v>
                </c:pt>
                <c:pt idx="6173">
                  <c:v>42076.083333333336</c:v>
                </c:pt>
                <c:pt idx="6174">
                  <c:v>42076.208333333336</c:v>
                </c:pt>
                <c:pt idx="6175">
                  <c:v>42076.333333333336</c:v>
                </c:pt>
                <c:pt idx="6176">
                  <c:v>42076.458333333336</c:v>
                </c:pt>
                <c:pt idx="6177">
                  <c:v>42076.583333333336</c:v>
                </c:pt>
                <c:pt idx="6178">
                  <c:v>42076.708333333336</c:v>
                </c:pt>
                <c:pt idx="6179">
                  <c:v>42076.833333333336</c:v>
                </c:pt>
                <c:pt idx="6180">
                  <c:v>42076.958333333336</c:v>
                </c:pt>
                <c:pt idx="6181">
                  <c:v>42077.083333333336</c:v>
                </c:pt>
                <c:pt idx="6182">
                  <c:v>42077.208333333336</c:v>
                </c:pt>
                <c:pt idx="6183">
                  <c:v>42077.333333333336</c:v>
                </c:pt>
                <c:pt idx="6184">
                  <c:v>42077.458333333336</c:v>
                </c:pt>
                <c:pt idx="6185">
                  <c:v>42077.583333333336</c:v>
                </c:pt>
                <c:pt idx="6186">
                  <c:v>42077.708333333336</c:v>
                </c:pt>
                <c:pt idx="6187">
                  <c:v>42077.833333333336</c:v>
                </c:pt>
                <c:pt idx="6188">
                  <c:v>42077.958333333336</c:v>
                </c:pt>
                <c:pt idx="6189">
                  <c:v>42078.083333333336</c:v>
                </c:pt>
                <c:pt idx="6190">
                  <c:v>42078.208333333336</c:v>
                </c:pt>
                <c:pt idx="6191">
                  <c:v>42078.333333333336</c:v>
                </c:pt>
                <c:pt idx="6192">
                  <c:v>42078.458333333336</c:v>
                </c:pt>
                <c:pt idx="6193">
                  <c:v>42078.583333333336</c:v>
                </c:pt>
                <c:pt idx="6194">
                  <c:v>42078.708333333336</c:v>
                </c:pt>
                <c:pt idx="6195">
                  <c:v>42078.833333333336</c:v>
                </c:pt>
                <c:pt idx="6196">
                  <c:v>42078.958333333336</c:v>
                </c:pt>
                <c:pt idx="6197">
                  <c:v>42079.083333333336</c:v>
                </c:pt>
                <c:pt idx="6198">
                  <c:v>42079.208333333336</c:v>
                </c:pt>
                <c:pt idx="6199">
                  <c:v>42079.333333333336</c:v>
                </c:pt>
                <c:pt idx="6200">
                  <c:v>42079.458333333336</c:v>
                </c:pt>
                <c:pt idx="6201">
                  <c:v>42079.583333333336</c:v>
                </c:pt>
                <c:pt idx="6202">
                  <c:v>42079.708333333336</c:v>
                </c:pt>
                <c:pt idx="6203">
                  <c:v>42079.833333333336</c:v>
                </c:pt>
                <c:pt idx="6204">
                  <c:v>42079.958333333336</c:v>
                </c:pt>
                <c:pt idx="6205">
                  <c:v>42080.083333333336</c:v>
                </c:pt>
                <c:pt idx="6206">
                  <c:v>42080.208333333336</c:v>
                </c:pt>
                <c:pt idx="6207">
                  <c:v>42080.333333333336</c:v>
                </c:pt>
                <c:pt idx="6208">
                  <c:v>42080.458333333336</c:v>
                </c:pt>
                <c:pt idx="6209">
                  <c:v>42080.583333333336</c:v>
                </c:pt>
                <c:pt idx="6210">
                  <c:v>42080.708333333336</c:v>
                </c:pt>
                <c:pt idx="6211">
                  <c:v>42080.833333333336</c:v>
                </c:pt>
                <c:pt idx="6212">
                  <c:v>42080.958333333336</c:v>
                </c:pt>
                <c:pt idx="6213">
                  <c:v>42081.208333333336</c:v>
                </c:pt>
                <c:pt idx="6214">
                  <c:v>42081.333333333336</c:v>
                </c:pt>
                <c:pt idx="6215">
                  <c:v>42081.458333333336</c:v>
                </c:pt>
                <c:pt idx="6216">
                  <c:v>42081.583333333336</c:v>
                </c:pt>
                <c:pt idx="6217">
                  <c:v>42081.708333333336</c:v>
                </c:pt>
                <c:pt idx="6218">
                  <c:v>42081.833333333336</c:v>
                </c:pt>
                <c:pt idx="6219">
                  <c:v>42081.958333333336</c:v>
                </c:pt>
                <c:pt idx="6220">
                  <c:v>42082.083333333336</c:v>
                </c:pt>
                <c:pt idx="6221">
                  <c:v>42082.208333333336</c:v>
                </c:pt>
                <c:pt idx="6222">
                  <c:v>42082.333333333336</c:v>
                </c:pt>
                <c:pt idx="6223">
                  <c:v>42082.458333333336</c:v>
                </c:pt>
                <c:pt idx="6224">
                  <c:v>42082.583333333336</c:v>
                </c:pt>
                <c:pt idx="6225">
                  <c:v>42082.708333333336</c:v>
                </c:pt>
                <c:pt idx="6226">
                  <c:v>42082.833333333336</c:v>
                </c:pt>
                <c:pt idx="6227">
                  <c:v>42082.958333333336</c:v>
                </c:pt>
                <c:pt idx="6228">
                  <c:v>42083.083333333336</c:v>
                </c:pt>
                <c:pt idx="6229">
                  <c:v>42083.208333333336</c:v>
                </c:pt>
                <c:pt idx="6230">
                  <c:v>42083.333333333336</c:v>
                </c:pt>
                <c:pt idx="6231">
                  <c:v>42083.458333333336</c:v>
                </c:pt>
                <c:pt idx="6232">
                  <c:v>42083.583333333336</c:v>
                </c:pt>
                <c:pt idx="6233">
                  <c:v>42083.708333333336</c:v>
                </c:pt>
                <c:pt idx="6234">
                  <c:v>42083.833333333336</c:v>
                </c:pt>
                <c:pt idx="6235">
                  <c:v>42083.958333333336</c:v>
                </c:pt>
                <c:pt idx="6236">
                  <c:v>42084.083333333336</c:v>
                </c:pt>
                <c:pt idx="6237">
                  <c:v>42084.333333333336</c:v>
                </c:pt>
                <c:pt idx="6238">
                  <c:v>42084.458333333336</c:v>
                </c:pt>
                <c:pt idx="6239">
                  <c:v>42084.583333333336</c:v>
                </c:pt>
                <c:pt idx="6240">
                  <c:v>42084.708333333336</c:v>
                </c:pt>
                <c:pt idx="6241">
                  <c:v>42084.833333333336</c:v>
                </c:pt>
                <c:pt idx="6242">
                  <c:v>42084.958333333336</c:v>
                </c:pt>
                <c:pt idx="6243">
                  <c:v>42085.083333333336</c:v>
                </c:pt>
                <c:pt idx="6244">
                  <c:v>42085.208333333336</c:v>
                </c:pt>
                <c:pt idx="6245">
                  <c:v>42085.333333333336</c:v>
                </c:pt>
                <c:pt idx="6246">
                  <c:v>42085.458333333336</c:v>
                </c:pt>
                <c:pt idx="6247">
                  <c:v>42085.583333333336</c:v>
                </c:pt>
                <c:pt idx="6248">
                  <c:v>42085.708333333336</c:v>
                </c:pt>
                <c:pt idx="6249">
                  <c:v>42085.833333333336</c:v>
                </c:pt>
                <c:pt idx="6250">
                  <c:v>42085.958333333336</c:v>
                </c:pt>
                <c:pt idx="6251">
                  <c:v>42086.083333333336</c:v>
                </c:pt>
                <c:pt idx="6252">
                  <c:v>42086.208333333336</c:v>
                </c:pt>
                <c:pt idx="6253">
                  <c:v>42086.333333333336</c:v>
                </c:pt>
                <c:pt idx="6254">
                  <c:v>42086.458333333336</c:v>
                </c:pt>
                <c:pt idx="6255">
                  <c:v>42086.583333333336</c:v>
                </c:pt>
                <c:pt idx="6256">
                  <c:v>42086.708333333336</c:v>
                </c:pt>
                <c:pt idx="6257">
                  <c:v>42086.833333333336</c:v>
                </c:pt>
                <c:pt idx="6258">
                  <c:v>42086.958333333336</c:v>
                </c:pt>
                <c:pt idx="6259">
                  <c:v>42087.083333333336</c:v>
                </c:pt>
                <c:pt idx="6260">
                  <c:v>42087.208333333336</c:v>
                </c:pt>
                <c:pt idx="6261">
                  <c:v>42087.333333333336</c:v>
                </c:pt>
                <c:pt idx="6262">
                  <c:v>42087.458333333336</c:v>
                </c:pt>
                <c:pt idx="6263">
                  <c:v>42087.583333333336</c:v>
                </c:pt>
                <c:pt idx="6264">
                  <c:v>42087.708333333336</c:v>
                </c:pt>
                <c:pt idx="6265">
                  <c:v>42087.833333333336</c:v>
                </c:pt>
                <c:pt idx="6266">
                  <c:v>42087.958333333336</c:v>
                </c:pt>
                <c:pt idx="6267">
                  <c:v>42088.083333333336</c:v>
                </c:pt>
                <c:pt idx="6268">
                  <c:v>42088.208333333336</c:v>
                </c:pt>
                <c:pt idx="6269">
                  <c:v>42088.333333333336</c:v>
                </c:pt>
                <c:pt idx="6270">
                  <c:v>42088.458333333336</c:v>
                </c:pt>
                <c:pt idx="6271">
                  <c:v>42088.583333333336</c:v>
                </c:pt>
                <c:pt idx="6272">
                  <c:v>42088.708333333336</c:v>
                </c:pt>
                <c:pt idx="6273">
                  <c:v>42088.833333333336</c:v>
                </c:pt>
                <c:pt idx="6274">
                  <c:v>42088.958333333336</c:v>
                </c:pt>
                <c:pt idx="6275">
                  <c:v>42089.083333333336</c:v>
                </c:pt>
                <c:pt idx="6276">
                  <c:v>42089.208333333336</c:v>
                </c:pt>
                <c:pt idx="6277">
                  <c:v>42089.333333333336</c:v>
                </c:pt>
                <c:pt idx="6278">
                  <c:v>42089.458333333336</c:v>
                </c:pt>
                <c:pt idx="6279">
                  <c:v>42089.583333333336</c:v>
                </c:pt>
                <c:pt idx="6280">
                  <c:v>42089.708333333336</c:v>
                </c:pt>
                <c:pt idx="6281">
                  <c:v>42089.833333333336</c:v>
                </c:pt>
                <c:pt idx="6282">
                  <c:v>42089.958333333336</c:v>
                </c:pt>
                <c:pt idx="6283">
                  <c:v>42090.083333333336</c:v>
                </c:pt>
                <c:pt idx="6284">
                  <c:v>42090.208333333336</c:v>
                </c:pt>
                <c:pt idx="6285">
                  <c:v>42090.333333333336</c:v>
                </c:pt>
                <c:pt idx="6286">
                  <c:v>42090.458333333336</c:v>
                </c:pt>
                <c:pt idx="6287">
                  <c:v>42090.583333333336</c:v>
                </c:pt>
                <c:pt idx="6288">
                  <c:v>42090.708333333336</c:v>
                </c:pt>
                <c:pt idx="6289">
                  <c:v>42090.833333333336</c:v>
                </c:pt>
                <c:pt idx="6290">
                  <c:v>42090.958333333336</c:v>
                </c:pt>
                <c:pt idx="6291">
                  <c:v>42091.083333333336</c:v>
                </c:pt>
                <c:pt idx="6292">
                  <c:v>42091.208333333336</c:v>
                </c:pt>
                <c:pt idx="6293">
                  <c:v>42091.333333333336</c:v>
                </c:pt>
                <c:pt idx="6294">
                  <c:v>42091.458333333336</c:v>
                </c:pt>
                <c:pt idx="6295">
                  <c:v>42091.583333333336</c:v>
                </c:pt>
                <c:pt idx="6296">
                  <c:v>42091.708333333336</c:v>
                </c:pt>
                <c:pt idx="6297">
                  <c:v>42091.833333333336</c:v>
                </c:pt>
                <c:pt idx="6298">
                  <c:v>42091.958333333336</c:v>
                </c:pt>
                <c:pt idx="6299">
                  <c:v>42092.083333333336</c:v>
                </c:pt>
                <c:pt idx="6300">
                  <c:v>42092.208333333336</c:v>
                </c:pt>
                <c:pt idx="6301">
                  <c:v>42092.333333333336</c:v>
                </c:pt>
                <c:pt idx="6302">
                  <c:v>42092.458333333336</c:v>
                </c:pt>
                <c:pt idx="6303">
                  <c:v>42092.583333333336</c:v>
                </c:pt>
                <c:pt idx="6304">
                  <c:v>42092.708333333336</c:v>
                </c:pt>
                <c:pt idx="6305">
                  <c:v>42092.833333333336</c:v>
                </c:pt>
                <c:pt idx="6306">
                  <c:v>42092.958333333336</c:v>
                </c:pt>
                <c:pt idx="6307">
                  <c:v>42093.083333333336</c:v>
                </c:pt>
                <c:pt idx="6308">
                  <c:v>42093.208333333336</c:v>
                </c:pt>
                <c:pt idx="6309">
                  <c:v>42093.333333333336</c:v>
                </c:pt>
                <c:pt idx="6310">
                  <c:v>42093.458333333336</c:v>
                </c:pt>
                <c:pt idx="6311">
                  <c:v>42093.583333333336</c:v>
                </c:pt>
                <c:pt idx="6312">
                  <c:v>42093.708333333336</c:v>
                </c:pt>
                <c:pt idx="6313">
                  <c:v>42093.833333333336</c:v>
                </c:pt>
                <c:pt idx="6314">
                  <c:v>42093.958333333336</c:v>
                </c:pt>
                <c:pt idx="6315">
                  <c:v>42094.083333333336</c:v>
                </c:pt>
                <c:pt idx="6316">
                  <c:v>42094.208333333336</c:v>
                </c:pt>
                <c:pt idx="6317">
                  <c:v>42094.333333333336</c:v>
                </c:pt>
                <c:pt idx="6318">
                  <c:v>42094.458333333336</c:v>
                </c:pt>
                <c:pt idx="6319">
                  <c:v>42094.583333333336</c:v>
                </c:pt>
                <c:pt idx="6320">
                  <c:v>42094.708333333336</c:v>
                </c:pt>
                <c:pt idx="6321">
                  <c:v>42094.833333333336</c:v>
                </c:pt>
                <c:pt idx="6322">
                  <c:v>42094.958333333336</c:v>
                </c:pt>
                <c:pt idx="6323">
                  <c:v>42095.083333333336</c:v>
                </c:pt>
                <c:pt idx="6324">
                  <c:v>42095.208333333336</c:v>
                </c:pt>
                <c:pt idx="6325">
                  <c:v>42095.333333333336</c:v>
                </c:pt>
                <c:pt idx="6326">
                  <c:v>42095.458333333336</c:v>
                </c:pt>
                <c:pt idx="6327">
                  <c:v>42095.583333333336</c:v>
                </c:pt>
                <c:pt idx="6328">
                  <c:v>42095.708333333336</c:v>
                </c:pt>
                <c:pt idx="6329">
                  <c:v>42095.833333333336</c:v>
                </c:pt>
                <c:pt idx="6330">
                  <c:v>42095.958333333336</c:v>
                </c:pt>
                <c:pt idx="6331">
                  <c:v>42096.083333333336</c:v>
                </c:pt>
                <c:pt idx="6332">
                  <c:v>42096.208333333336</c:v>
                </c:pt>
                <c:pt idx="6333">
                  <c:v>42096.333333333336</c:v>
                </c:pt>
                <c:pt idx="6334">
                  <c:v>42096.458333333336</c:v>
                </c:pt>
                <c:pt idx="6335">
                  <c:v>42096.583333333336</c:v>
                </c:pt>
                <c:pt idx="6336">
                  <c:v>42096.708333333336</c:v>
                </c:pt>
                <c:pt idx="6337">
                  <c:v>42096.833333333336</c:v>
                </c:pt>
                <c:pt idx="6338">
                  <c:v>42096.958333333336</c:v>
                </c:pt>
                <c:pt idx="6339">
                  <c:v>42097.083333333336</c:v>
                </c:pt>
                <c:pt idx="6340">
                  <c:v>42097.208333333336</c:v>
                </c:pt>
                <c:pt idx="6341">
                  <c:v>42097.333333333336</c:v>
                </c:pt>
                <c:pt idx="6342">
                  <c:v>42097.458333333336</c:v>
                </c:pt>
                <c:pt idx="6343">
                  <c:v>42097.583333333336</c:v>
                </c:pt>
                <c:pt idx="6344">
                  <c:v>42097.708333333336</c:v>
                </c:pt>
                <c:pt idx="6345">
                  <c:v>42097.833333333336</c:v>
                </c:pt>
                <c:pt idx="6346">
                  <c:v>42097.958333333336</c:v>
                </c:pt>
                <c:pt idx="6347">
                  <c:v>42098.083333333336</c:v>
                </c:pt>
                <c:pt idx="6348">
                  <c:v>42098.208333333336</c:v>
                </c:pt>
                <c:pt idx="6349">
                  <c:v>42098.333333333336</c:v>
                </c:pt>
                <c:pt idx="6350">
                  <c:v>42098.458333333336</c:v>
                </c:pt>
                <c:pt idx="6351">
                  <c:v>42098.583333333336</c:v>
                </c:pt>
                <c:pt idx="6352">
                  <c:v>42098.708333333336</c:v>
                </c:pt>
                <c:pt idx="6353">
                  <c:v>42098.833333333336</c:v>
                </c:pt>
                <c:pt idx="6354">
                  <c:v>42098.958333333336</c:v>
                </c:pt>
                <c:pt idx="6355">
                  <c:v>42099.083333333336</c:v>
                </c:pt>
                <c:pt idx="6356">
                  <c:v>42099.208333333336</c:v>
                </c:pt>
                <c:pt idx="6357">
                  <c:v>42099.333333333336</c:v>
                </c:pt>
                <c:pt idx="6358">
                  <c:v>42099.458333333336</c:v>
                </c:pt>
                <c:pt idx="6359">
                  <c:v>42099.583333333336</c:v>
                </c:pt>
                <c:pt idx="6360">
                  <c:v>42099.708333333336</c:v>
                </c:pt>
                <c:pt idx="6361">
                  <c:v>42099.833333333336</c:v>
                </c:pt>
                <c:pt idx="6362">
                  <c:v>42099.958333333336</c:v>
                </c:pt>
                <c:pt idx="6363">
                  <c:v>42100.083333333336</c:v>
                </c:pt>
                <c:pt idx="6364">
                  <c:v>42100.208333333336</c:v>
                </c:pt>
                <c:pt idx="6365">
                  <c:v>42100.333333333336</c:v>
                </c:pt>
                <c:pt idx="6366">
                  <c:v>42100.458333333336</c:v>
                </c:pt>
                <c:pt idx="6367">
                  <c:v>42100.583333333336</c:v>
                </c:pt>
                <c:pt idx="6368">
                  <c:v>42100.708333333336</c:v>
                </c:pt>
                <c:pt idx="6369">
                  <c:v>42100.833333333336</c:v>
                </c:pt>
                <c:pt idx="6370">
                  <c:v>42100.958333333336</c:v>
                </c:pt>
                <c:pt idx="6371">
                  <c:v>42101.083333333336</c:v>
                </c:pt>
                <c:pt idx="6372">
                  <c:v>42101.208333333336</c:v>
                </c:pt>
                <c:pt idx="6373">
                  <c:v>42101.333333333336</c:v>
                </c:pt>
                <c:pt idx="6374">
                  <c:v>42101.458333333336</c:v>
                </c:pt>
                <c:pt idx="6375">
                  <c:v>42101.583333333336</c:v>
                </c:pt>
                <c:pt idx="6376">
                  <c:v>42101.708333333336</c:v>
                </c:pt>
                <c:pt idx="6377">
                  <c:v>42101.833333333336</c:v>
                </c:pt>
                <c:pt idx="6378">
                  <c:v>42101.958333333336</c:v>
                </c:pt>
                <c:pt idx="6379">
                  <c:v>42102.083333333336</c:v>
                </c:pt>
                <c:pt idx="6380">
                  <c:v>42102.208333333336</c:v>
                </c:pt>
                <c:pt idx="6381">
                  <c:v>42102.333333333336</c:v>
                </c:pt>
                <c:pt idx="6382">
                  <c:v>42102.458333333336</c:v>
                </c:pt>
                <c:pt idx="6383">
                  <c:v>42102.583333333336</c:v>
                </c:pt>
                <c:pt idx="6384">
                  <c:v>42102.708333333336</c:v>
                </c:pt>
                <c:pt idx="6385">
                  <c:v>42102.833333333336</c:v>
                </c:pt>
                <c:pt idx="6386">
                  <c:v>42102.958333333336</c:v>
                </c:pt>
                <c:pt idx="6387">
                  <c:v>42103.083333333336</c:v>
                </c:pt>
                <c:pt idx="6388">
                  <c:v>42103.208333333336</c:v>
                </c:pt>
                <c:pt idx="6389">
                  <c:v>42103.333333333336</c:v>
                </c:pt>
                <c:pt idx="6390">
                  <c:v>42103.458333333336</c:v>
                </c:pt>
                <c:pt idx="6391">
                  <c:v>42103.583333333336</c:v>
                </c:pt>
                <c:pt idx="6392">
                  <c:v>42103.708333333336</c:v>
                </c:pt>
                <c:pt idx="6393">
                  <c:v>42103.833333333336</c:v>
                </c:pt>
                <c:pt idx="6394">
                  <c:v>42103.958333333336</c:v>
                </c:pt>
                <c:pt idx="6395">
                  <c:v>42104.083333333336</c:v>
                </c:pt>
                <c:pt idx="6396">
                  <c:v>42104.208333333336</c:v>
                </c:pt>
                <c:pt idx="6397">
                  <c:v>42104.333333333336</c:v>
                </c:pt>
                <c:pt idx="6398">
                  <c:v>42104.458333333336</c:v>
                </c:pt>
                <c:pt idx="6399">
                  <c:v>42104.583333333336</c:v>
                </c:pt>
                <c:pt idx="6400">
                  <c:v>42104.708333333336</c:v>
                </c:pt>
                <c:pt idx="6401">
                  <c:v>42104.833333333336</c:v>
                </c:pt>
                <c:pt idx="6402">
                  <c:v>42104.958333333336</c:v>
                </c:pt>
                <c:pt idx="6403">
                  <c:v>42105.083333333336</c:v>
                </c:pt>
                <c:pt idx="6404">
                  <c:v>42105.333333333336</c:v>
                </c:pt>
                <c:pt idx="6405">
                  <c:v>42105.458333333336</c:v>
                </c:pt>
                <c:pt idx="6406">
                  <c:v>42105.583333333336</c:v>
                </c:pt>
                <c:pt idx="6407">
                  <c:v>42105.708333333336</c:v>
                </c:pt>
                <c:pt idx="6408">
                  <c:v>42105.833333333336</c:v>
                </c:pt>
                <c:pt idx="6409">
                  <c:v>42105.958333333336</c:v>
                </c:pt>
                <c:pt idx="6410">
                  <c:v>42106.083333333336</c:v>
                </c:pt>
                <c:pt idx="6411">
                  <c:v>42106.208333333336</c:v>
                </c:pt>
                <c:pt idx="6412">
                  <c:v>42106.333333333336</c:v>
                </c:pt>
                <c:pt idx="6413">
                  <c:v>42106.458333333336</c:v>
                </c:pt>
                <c:pt idx="6414">
                  <c:v>42106.583333333336</c:v>
                </c:pt>
                <c:pt idx="6415">
                  <c:v>42106.708333333336</c:v>
                </c:pt>
                <c:pt idx="6416">
                  <c:v>42106.833333333336</c:v>
                </c:pt>
                <c:pt idx="6417">
                  <c:v>42106.958333333336</c:v>
                </c:pt>
                <c:pt idx="6418">
                  <c:v>42107.083333333336</c:v>
                </c:pt>
                <c:pt idx="6419">
                  <c:v>42107.208333333336</c:v>
                </c:pt>
                <c:pt idx="6420">
                  <c:v>42107.333333333336</c:v>
                </c:pt>
                <c:pt idx="6421">
                  <c:v>42107.458333333336</c:v>
                </c:pt>
                <c:pt idx="6422">
                  <c:v>42107.583333333336</c:v>
                </c:pt>
                <c:pt idx="6423">
                  <c:v>42107.708333333336</c:v>
                </c:pt>
                <c:pt idx="6424">
                  <c:v>42107.833333333336</c:v>
                </c:pt>
                <c:pt idx="6425">
                  <c:v>42107.958333333336</c:v>
                </c:pt>
                <c:pt idx="6426">
                  <c:v>42108.083333333336</c:v>
                </c:pt>
                <c:pt idx="6427">
                  <c:v>42108.208333333336</c:v>
                </c:pt>
                <c:pt idx="6428">
                  <c:v>42108.333333333336</c:v>
                </c:pt>
                <c:pt idx="6429">
                  <c:v>42108.458333333336</c:v>
                </c:pt>
                <c:pt idx="6430">
                  <c:v>42108.583333333336</c:v>
                </c:pt>
                <c:pt idx="6431">
                  <c:v>42108.708333333336</c:v>
                </c:pt>
                <c:pt idx="6432">
                  <c:v>42108.833333333336</c:v>
                </c:pt>
                <c:pt idx="6433">
                  <c:v>42108.958333333336</c:v>
                </c:pt>
                <c:pt idx="6434">
                  <c:v>42109.083333333336</c:v>
                </c:pt>
                <c:pt idx="6435">
                  <c:v>42109.208333333336</c:v>
                </c:pt>
                <c:pt idx="6436">
                  <c:v>42109.333333333336</c:v>
                </c:pt>
                <c:pt idx="6437">
                  <c:v>42109.458333333336</c:v>
                </c:pt>
                <c:pt idx="6438">
                  <c:v>42109.583333333336</c:v>
                </c:pt>
                <c:pt idx="6439">
                  <c:v>42109.708333333336</c:v>
                </c:pt>
                <c:pt idx="6440">
                  <c:v>42109.833333333336</c:v>
                </c:pt>
                <c:pt idx="6441">
                  <c:v>42109.958333333336</c:v>
                </c:pt>
                <c:pt idx="6442">
                  <c:v>42110.083333333336</c:v>
                </c:pt>
                <c:pt idx="6443">
                  <c:v>42110.208333333336</c:v>
                </c:pt>
                <c:pt idx="6444">
                  <c:v>42110.333333333336</c:v>
                </c:pt>
                <c:pt idx="6445">
                  <c:v>42110.458333333336</c:v>
                </c:pt>
                <c:pt idx="6446">
                  <c:v>42110.583333333336</c:v>
                </c:pt>
                <c:pt idx="6447">
                  <c:v>42110.708333333336</c:v>
                </c:pt>
                <c:pt idx="6448">
                  <c:v>42110.833333333336</c:v>
                </c:pt>
                <c:pt idx="6449">
                  <c:v>42110.958333333336</c:v>
                </c:pt>
                <c:pt idx="6450">
                  <c:v>42111.083333333336</c:v>
                </c:pt>
                <c:pt idx="6451">
                  <c:v>42111.208333333336</c:v>
                </c:pt>
                <c:pt idx="6452">
                  <c:v>42111.333333333336</c:v>
                </c:pt>
                <c:pt idx="6453">
                  <c:v>42111.458333333336</c:v>
                </c:pt>
                <c:pt idx="6454">
                  <c:v>42111.583333333336</c:v>
                </c:pt>
                <c:pt idx="6455">
                  <c:v>42111.708333333336</c:v>
                </c:pt>
                <c:pt idx="6456">
                  <c:v>42111.833333333336</c:v>
                </c:pt>
                <c:pt idx="6457">
                  <c:v>42111.958333333336</c:v>
                </c:pt>
                <c:pt idx="6458">
                  <c:v>42112.083333333336</c:v>
                </c:pt>
                <c:pt idx="6459">
                  <c:v>42112.208333333336</c:v>
                </c:pt>
                <c:pt idx="6460">
                  <c:v>42112.333333333336</c:v>
                </c:pt>
                <c:pt idx="6461">
                  <c:v>42112.458333333336</c:v>
                </c:pt>
                <c:pt idx="6462">
                  <c:v>42112.583333333336</c:v>
                </c:pt>
                <c:pt idx="6463">
                  <c:v>42112.708333333336</c:v>
                </c:pt>
                <c:pt idx="6464">
                  <c:v>42112.833333333336</c:v>
                </c:pt>
                <c:pt idx="6465">
                  <c:v>42112.958333333336</c:v>
                </c:pt>
                <c:pt idx="6466">
                  <c:v>42113.083333333336</c:v>
                </c:pt>
                <c:pt idx="6467">
                  <c:v>42113.208333333336</c:v>
                </c:pt>
                <c:pt idx="6468">
                  <c:v>42113.333333333336</c:v>
                </c:pt>
                <c:pt idx="6469">
                  <c:v>42113.458333333336</c:v>
                </c:pt>
                <c:pt idx="6470">
                  <c:v>42113.583333333336</c:v>
                </c:pt>
                <c:pt idx="6471">
                  <c:v>42113.708333333336</c:v>
                </c:pt>
                <c:pt idx="6472">
                  <c:v>42113.833333333336</c:v>
                </c:pt>
                <c:pt idx="6473">
                  <c:v>42113.958333333336</c:v>
                </c:pt>
                <c:pt idx="6474">
                  <c:v>42114.083333333336</c:v>
                </c:pt>
                <c:pt idx="6475">
                  <c:v>42114.208333333336</c:v>
                </c:pt>
                <c:pt idx="6476">
                  <c:v>42114.333333333336</c:v>
                </c:pt>
                <c:pt idx="6477">
                  <c:v>42114.458333333336</c:v>
                </c:pt>
                <c:pt idx="6478">
                  <c:v>42114.583333333336</c:v>
                </c:pt>
                <c:pt idx="6479">
                  <c:v>42114.708333333336</c:v>
                </c:pt>
                <c:pt idx="6480">
                  <c:v>42114.833333333336</c:v>
                </c:pt>
                <c:pt idx="6481">
                  <c:v>42114.958333333336</c:v>
                </c:pt>
                <c:pt idx="6482">
                  <c:v>42115.083333333336</c:v>
                </c:pt>
                <c:pt idx="6483">
                  <c:v>42115.208333333336</c:v>
                </c:pt>
                <c:pt idx="6484">
                  <c:v>42115.333333333336</c:v>
                </c:pt>
                <c:pt idx="6485">
                  <c:v>42115.458333333336</c:v>
                </c:pt>
                <c:pt idx="6486">
                  <c:v>42115.583333333336</c:v>
                </c:pt>
                <c:pt idx="6487">
                  <c:v>42115.708333333336</c:v>
                </c:pt>
                <c:pt idx="6488">
                  <c:v>42115.833333333336</c:v>
                </c:pt>
                <c:pt idx="6489">
                  <c:v>42115.958333333336</c:v>
                </c:pt>
                <c:pt idx="6490">
                  <c:v>42116.083333333336</c:v>
                </c:pt>
                <c:pt idx="6491">
                  <c:v>42116.208333333336</c:v>
                </c:pt>
                <c:pt idx="6492">
                  <c:v>42116.333333333336</c:v>
                </c:pt>
                <c:pt idx="6493">
                  <c:v>42116.458333333336</c:v>
                </c:pt>
                <c:pt idx="6494">
                  <c:v>42116.583333333336</c:v>
                </c:pt>
                <c:pt idx="6495">
                  <c:v>42116.708333333336</c:v>
                </c:pt>
                <c:pt idx="6496">
                  <c:v>42116.833333333336</c:v>
                </c:pt>
                <c:pt idx="6497">
                  <c:v>42116.958333333336</c:v>
                </c:pt>
                <c:pt idx="6498">
                  <c:v>42117.083333333336</c:v>
                </c:pt>
                <c:pt idx="6499">
                  <c:v>42117.208333333336</c:v>
                </c:pt>
                <c:pt idx="6500">
                  <c:v>42117.333333333336</c:v>
                </c:pt>
                <c:pt idx="6501">
                  <c:v>42117.458333333336</c:v>
                </c:pt>
                <c:pt idx="6502">
                  <c:v>42117.583333333336</c:v>
                </c:pt>
                <c:pt idx="6503">
                  <c:v>42117.708333333336</c:v>
                </c:pt>
                <c:pt idx="6504">
                  <c:v>42117.833333333336</c:v>
                </c:pt>
                <c:pt idx="6505">
                  <c:v>42117.958333333336</c:v>
                </c:pt>
                <c:pt idx="6506">
                  <c:v>42118.083333333336</c:v>
                </c:pt>
                <c:pt idx="6507">
                  <c:v>42118.208333333336</c:v>
                </c:pt>
                <c:pt idx="6508">
                  <c:v>42118.333333333336</c:v>
                </c:pt>
                <c:pt idx="6509">
                  <c:v>42118.458333333336</c:v>
                </c:pt>
                <c:pt idx="6510">
                  <c:v>42118.583333333336</c:v>
                </c:pt>
                <c:pt idx="6511">
                  <c:v>42118.708333333336</c:v>
                </c:pt>
                <c:pt idx="6512">
                  <c:v>42118.833333333336</c:v>
                </c:pt>
                <c:pt idx="6513">
                  <c:v>42118.958333333336</c:v>
                </c:pt>
                <c:pt idx="6514">
                  <c:v>42119.083333333336</c:v>
                </c:pt>
                <c:pt idx="6515">
                  <c:v>42119.208333333336</c:v>
                </c:pt>
                <c:pt idx="6516">
                  <c:v>42119.333333333336</c:v>
                </c:pt>
                <c:pt idx="6517">
                  <c:v>42119.458333333336</c:v>
                </c:pt>
                <c:pt idx="6518">
                  <c:v>42119.583333333336</c:v>
                </c:pt>
                <c:pt idx="6519">
                  <c:v>42119.708333333336</c:v>
                </c:pt>
                <c:pt idx="6520">
                  <c:v>42119.833333333336</c:v>
                </c:pt>
                <c:pt idx="6521">
                  <c:v>42119.958333333336</c:v>
                </c:pt>
                <c:pt idx="6522">
                  <c:v>42120.083333333336</c:v>
                </c:pt>
                <c:pt idx="6523">
                  <c:v>42120.208333333336</c:v>
                </c:pt>
                <c:pt idx="6524">
                  <c:v>42120.333333333336</c:v>
                </c:pt>
                <c:pt idx="6525">
                  <c:v>42120.458333333336</c:v>
                </c:pt>
                <c:pt idx="6526">
                  <c:v>42120.583333333336</c:v>
                </c:pt>
                <c:pt idx="6527">
                  <c:v>42120.708333333336</c:v>
                </c:pt>
                <c:pt idx="6528">
                  <c:v>42120.833333333336</c:v>
                </c:pt>
                <c:pt idx="6529">
                  <c:v>42120.958333333336</c:v>
                </c:pt>
                <c:pt idx="6530">
                  <c:v>42121.083333333336</c:v>
                </c:pt>
                <c:pt idx="6531">
                  <c:v>42121.208333333336</c:v>
                </c:pt>
                <c:pt idx="6532">
                  <c:v>42121.333333333336</c:v>
                </c:pt>
                <c:pt idx="6533">
                  <c:v>42121.458333333336</c:v>
                </c:pt>
                <c:pt idx="6534">
                  <c:v>42121.583333333336</c:v>
                </c:pt>
                <c:pt idx="6535">
                  <c:v>42121.708333333336</c:v>
                </c:pt>
                <c:pt idx="6536">
                  <c:v>42121.833333333336</c:v>
                </c:pt>
                <c:pt idx="6537">
                  <c:v>42121.958333333336</c:v>
                </c:pt>
                <c:pt idx="6538">
                  <c:v>42122.083333333336</c:v>
                </c:pt>
                <c:pt idx="6539">
                  <c:v>42122.208333333336</c:v>
                </c:pt>
                <c:pt idx="6540">
                  <c:v>42122.333333333336</c:v>
                </c:pt>
                <c:pt idx="6541">
                  <c:v>42122.458333333336</c:v>
                </c:pt>
                <c:pt idx="6542">
                  <c:v>42122.583333333336</c:v>
                </c:pt>
                <c:pt idx="6543">
                  <c:v>42122.708333333336</c:v>
                </c:pt>
                <c:pt idx="6544">
                  <c:v>42122.833333333336</c:v>
                </c:pt>
                <c:pt idx="6545">
                  <c:v>42122.958333333336</c:v>
                </c:pt>
                <c:pt idx="6546">
                  <c:v>42123.083333333336</c:v>
                </c:pt>
                <c:pt idx="6547">
                  <c:v>42123.208333333336</c:v>
                </c:pt>
                <c:pt idx="6548">
                  <c:v>42123.333333333336</c:v>
                </c:pt>
                <c:pt idx="6549">
                  <c:v>42123.458333333336</c:v>
                </c:pt>
                <c:pt idx="6550">
                  <c:v>42123.583333333336</c:v>
                </c:pt>
                <c:pt idx="6551">
                  <c:v>42123.708333333336</c:v>
                </c:pt>
                <c:pt idx="6552">
                  <c:v>42123.833333333336</c:v>
                </c:pt>
                <c:pt idx="6553">
                  <c:v>42123.958333333336</c:v>
                </c:pt>
                <c:pt idx="6554">
                  <c:v>42124.083333333336</c:v>
                </c:pt>
                <c:pt idx="6555">
                  <c:v>42124.208333333336</c:v>
                </c:pt>
                <c:pt idx="6556">
                  <c:v>42124.333333333336</c:v>
                </c:pt>
                <c:pt idx="6557">
                  <c:v>42124.458333333336</c:v>
                </c:pt>
                <c:pt idx="6558">
                  <c:v>42124.583333333336</c:v>
                </c:pt>
                <c:pt idx="6559">
                  <c:v>42124.708333333336</c:v>
                </c:pt>
                <c:pt idx="6560">
                  <c:v>42124.833333333336</c:v>
                </c:pt>
                <c:pt idx="6561">
                  <c:v>42124.958333333336</c:v>
                </c:pt>
                <c:pt idx="6562">
                  <c:v>42125.083333333336</c:v>
                </c:pt>
                <c:pt idx="6563">
                  <c:v>42125.208333333336</c:v>
                </c:pt>
                <c:pt idx="6564">
                  <c:v>42125.333333333336</c:v>
                </c:pt>
                <c:pt idx="6565">
                  <c:v>42125.458333333336</c:v>
                </c:pt>
                <c:pt idx="6566">
                  <c:v>42125.583333333336</c:v>
                </c:pt>
                <c:pt idx="6567">
                  <c:v>42125.708333333336</c:v>
                </c:pt>
                <c:pt idx="6568">
                  <c:v>42125.833333333336</c:v>
                </c:pt>
                <c:pt idx="6569">
                  <c:v>42125.958333333336</c:v>
                </c:pt>
                <c:pt idx="6570">
                  <c:v>42126.083333333336</c:v>
                </c:pt>
                <c:pt idx="6571">
                  <c:v>42126.208333333336</c:v>
                </c:pt>
                <c:pt idx="6572">
                  <c:v>42126.333333333336</c:v>
                </c:pt>
                <c:pt idx="6573">
                  <c:v>42126.458333333336</c:v>
                </c:pt>
                <c:pt idx="6574">
                  <c:v>42126.583333333336</c:v>
                </c:pt>
                <c:pt idx="6575">
                  <c:v>42126.708333333336</c:v>
                </c:pt>
                <c:pt idx="6576">
                  <c:v>42126.833333333336</c:v>
                </c:pt>
                <c:pt idx="6577">
                  <c:v>42126.958333333336</c:v>
                </c:pt>
                <c:pt idx="6578">
                  <c:v>42127.083333333336</c:v>
                </c:pt>
                <c:pt idx="6579">
                  <c:v>42127.208333333336</c:v>
                </c:pt>
                <c:pt idx="6580">
                  <c:v>42127.333333333336</c:v>
                </c:pt>
                <c:pt idx="6581">
                  <c:v>42127.458333333336</c:v>
                </c:pt>
                <c:pt idx="6582">
                  <c:v>42127.583333333336</c:v>
                </c:pt>
                <c:pt idx="6583">
                  <c:v>42127.708333333336</c:v>
                </c:pt>
                <c:pt idx="6584">
                  <c:v>42127.833333333336</c:v>
                </c:pt>
                <c:pt idx="6585">
                  <c:v>42127.958333333336</c:v>
                </c:pt>
                <c:pt idx="6586">
                  <c:v>42128.083333333336</c:v>
                </c:pt>
                <c:pt idx="6587">
                  <c:v>42128.208333333336</c:v>
                </c:pt>
                <c:pt idx="6588">
                  <c:v>42128.333333333336</c:v>
                </c:pt>
                <c:pt idx="6589">
                  <c:v>42128.458333333336</c:v>
                </c:pt>
                <c:pt idx="6590">
                  <c:v>42128.583333333336</c:v>
                </c:pt>
                <c:pt idx="6591">
                  <c:v>42128.708333333336</c:v>
                </c:pt>
                <c:pt idx="6592">
                  <c:v>42128.833333333336</c:v>
                </c:pt>
                <c:pt idx="6593">
                  <c:v>42128.958333333336</c:v>
                </c:pt>
                <c:pt idx="6594">
                  <c:v>42129.083333333336</c:v>
                </c:pt>
                <c:pt idx="6595">
                  <c:v>42129.208333333336</c:v>
                </c:pt>
                <c:pt idx="6596">
                  <c:v>42129.333333333336</c:v>
                </c:pt>
                <c:pt idx="6597">
                  <c:v>42129.458333333336</c:v>
                </c:pt>
                <c:pt idx="6598">
                  <c:v>42129.583333333336</c:v>
                </c:pt>
                <c:pt idx="6599">
                  <c:v>42129.708333333336</c:v>
                </c:pt>
                <c:pt idx="6600">
                  <c:v>42129.833333333336</c:v>
                </c:pt>
                <c:pt idx="6601">
                  <c:v>42129.958333333336</c:v>
                </c:pt>
                <c:pt idx="6602">
                  <c:v>42130.083333333336</c:v>
                </c:pt>
                <c:pt idx="6603">
                  <c:v>42130.208333333336</c:v>
                </c:pt>
                <c:pt idx="6604">
                  <c:v>42130.333333333336</c:v>
                </c:pt>
                <c:pt idx="6605">
                  <c:v>42130.458333333336</c:v>
                </c:pt>
                <c:pt idx="6606">
                  <c:v>42130.583333333336</c:v>
                </c:pt>
                <c:pt idx="6607">
                  <c:v>42130.708333333336</c:v>
                </c:pt>
                <c:pt idx="6608">
                  <c:v>42130.833333333336</c:v>
                </c:pt>
                <c:pt idx="6609">
                  <c:v>42130.958333333336</c:v>
                </c:pt>
                <c:pt idx="6610">
                  <c:v>42131.083333333336</c:v>
                </c:pt>
                <c:pt idx="6611">
                  <c:v>42131.208333333336</c:v>
                </c:pt>
                <c:pt idx="6612">
                  <c:v>42131.333333333336</c:v>
                </c:pt>
                <c:pt idx="6613">
                  <c:v>42131.458333333336</c:v>
                </c:pt>
                <c:pt idx="6614">
                  <c:v>42131.583333333336</c:v>
                </c:pt>
                <c:pt idx="6615">
                  <c:v>42131.708333333336</c:v>
                </c:pt>
                <c:pt idx="6616">
                  <c:v>42131.833333333336</c:v>
                </c:pt>
                <c:pt idx="6617">
                  <c:v>42131.958333333336</c:v>
                </c:pt>
                <c:pt idx="6618">
                  <c:v>42132.083333333336</c:v>
                </c:pt>
                <c:pt idx="6619">
                  <c:v>42132.208333333336</c:v>
                </c:pt>
                <c:pt idx="6620">
                  <c:v>42132.333333333336</c:v>
                </c:pt>
                <c:pt idx="6621">
                  <c:v>42132.458333333336</c:v>
                </c:pt>
                <c:pt idx="6622">
                  <c:v>42132.583333333336</c:v>
                </c:pt>
                <c:pt idx="6623">
                  <c:v>42132.708333333336</c:v>
                </c:pt>
                <c:pt idx="6624">
                  <c:v>42132.833333333336</c:v>
                </c:pt>
                <c:pt idx="6625">
                  <c:v>42132.958333333336</c:v>
                </c:pt>
                <c:pt idx="6626">
                  <c:v>42133.083333333336</c:v>
                </c:pt>
                <c:pt idx="6627">
                  <c:v>42133.208333333336</c:v>
                </c:pt>
                <c:pt idx="6628">
                  <c:v>42133.333333333336</c:v>
                </c:pt>
                <c:pt idx="6629">
                  <c:v>42133.458333333336</c:v>
                </c:pt>
                <c:pt idx="6630">
                  <c:v>42133.583333333336</c:v>
                </c:pt>
                <c:pt idx="6631">
                  <c:v>42133.708333333336</c:v>
                </c:pt>
                <c:pt idx="6632">
                  <c:v>42133.833333333336</c:v>
                </c:pt>
                <c:pt idx="6633">
                  <c:v>42133.958333333336</c:v>
                </c:pt>
                <c:pt idx="6634">
                  <c:v>42134.083333333336</c:v>
                </c:pt>
                <c:pt idx="6635">
                  <c:v>42134.208333333336</c:v>
                </c:pt>
                <c:pt idx="6636">
                  <c:v>42134.333333333336</c:v>
                </c:pt>
                <c:pt idx="6637">
                  <c:v>42134.458333333336</c:v>
                </c:pt>
                <c:pt idx="6638">
                  <c:v>42134.583333333336</c:v>
                </c:pt>
                <c:pt idx="6639">
                  <c:v>42134.708333333336</c:v>
                </c:pt>
                <c:pt idx="6640">
                  <c:v>42134.833333333336</c:v>
                </c:pt>
                <c:pt idx="6641">
                  <c:v>42134.958333333336</c:v>
                </c:pt>
                <c:pt idx="6642">
                  <c:v>42135.083333333336</c:v>
                </c:pt>
                <c:pt idx="6643">
                  <c:v>42135.208333333336</c:v>
                </c:pt>
                <c:pt idx="6644">
                  <c:v>42135.333333333336</c:v>
                </c:pt>
                <c:pt idx="6645">
                  <c:v>42135.458333333336</c:v>
                </c:pt>
                <c:pt idx="6646">
                  <c:v>42135.583333333336</c:v>
                </c:pt>
                <c:pt idx="6647">
                  <c:v>42135.708333333336</c:v>
                </c:pt>
                <c:pt idx="6648">
                  <c:v>42135.833333333336</c:v>
                </c:pt>
                <c:pt idx="6649">
                  <c:v>42135.958333333336</c:v>
                </c:pt>
                <c:pt idx="6650">
                  <c:v>42136.083333333336</c:v>
                </c:pt>
                <c:pt idx="6651">
                  <c:v>42136.208333333336</c:v>
                </c:pt>
                <c:pt idx="6652">
                  <c:v>42136.333333333336</c:v>
                </c:pt>
                <c:pt idx="6653">
                  <c:v>42136.458333333336</c:v>
                </c:pt>
                <c:pt idx="6654">
                  <c:v>42136.583333333336</c:v>
                </c:pt>
                <c:pt idx="6655">
                  <c:v>42136.708333333336</c:v>
                </c:pt>
                <c:pt idx="6656">
                  <c:v>42136.833333333336</c:v>
                </c:pt>
                <c:pt idx="6657">
                  <c:v>42136.958333333336</c:v>
                </c:pt>
                <c:pt idx="6658">
                  <c:v>42137.083333333336</c:v>
                </c:pt>
                <c:pt idx="6659">
                  <c:v>42137.208333333336</c:v>
                </c:pt>
                <c:pt idx="6660">
                  <c:v>42137.333333333336</c:v>
                </c:pt>
                <c:pt idx="6661">
                  <c:v>42137.458333333336</c:v>
                </c:pt>
                <c:pt idx="6662">
                  <c:v>42137.583333333336</c:v>
                </c:pt>
                <c:pt idx="6663">
                  <c:v>42137.708333333336</c:v>
                </c:pt>
                <c:pt idx="6664">
                  <c:v>42137.833333333336</c:v>
                </c:pt>
                <c:pt idx="6665">
                  <c:v>42137.958333333336</c:v>
                </c:pt>
                <c:pt idx="6666">
                  <c:v>42138.083333333336</c:v>
                </c:pt>
                <c:pt idx="6667">
                  <c:v>42138.208333333336</c:v>
                </c:pt>
                <c:pt idx="6668">
                  <c:v>42138.333333333336</c:v>
                </c:pt>
                <c:pt idx="6669">
                  <c:v>42138.458333333336</c:v>
                </c:pt>
                <c:pt idx="6670">
                  <c:v>42138.583333333336</c:v>
                </c:pt>
                <c:pt idx="6671">
                  <c:v>42138.708333333336</c:v>
                </c:pt>
                <c:pt idx="6672">
                  <c:v>42138.833333333336</c:v>
                </c:pt>
                <c:pt idx="6673">
                  <c:v>42138.958333333336</c:v>
                </c:pt>
                <c:pt idx="6674">
                  <c:v>42139.083333333336</c:v>
                </c:pt>
                <c:pt idx="6675">
                  <c:v>42139.208333333336</c:v>
                </c:pt>
                <c:pt idx="6676">
                  <c:v>42139.333333333336</c:v>
                </c:pt>
                <c:pt idx="6677">
                  <c:v>42139.458333333336</c:v>
                </c:pt>
                <c:pt idx="6678">
                  <c:v>42139.583333333336</c:v>
                </c:pt>
                <c:pt idx="6679">
                  <c:v>42139.708333333336</c:v>
                </c:pt>
                <c:pt idx="6680">
                  <c:v>42139.833333333336</c:v>
                </c:pt>
                <c:pt idx="6681">
                  <c:v>42139.958333333336</c:v>
                </c:pt>
                <c:pt idx="6682">
                  <c:v>42140.083333333336</c:v>
                </c:pt>
                <c:pt idx="6683">
                  <c:v>42140.208333333336</c:v>
                </c:pt>
                <c:pt idx="6684">
                  <c:v>42140.333333333336</c:v>
                </c:pt>
                <c:pt idx="6685">
                  <c:v>42140.458333333336</c:v>
                </c:pt>
                <c:pt idx="6686">
                  <c:v>42140.583333333336</c:v>
                </c:pt>
                <c:pt idx="6687">
                  <c:v>42140.708333333336</c:v>
                </c:pt>
                <c:pt idx="6688">
                  <c:v>42140.833333333336</c:v>
                </c:pt>
                <c:pt idx="6689">
                  <c:v>42140.958333333336</c:v>
                </c:pt>
                <c:pt idx="6690">
                  <c:v>42141.083333333336</c:v>
                </c:pt>
                <c:pt idx="6691">
                  <c:v>42141.208333333336</c:v>
                </c:pt>
                <c:pt idx="6692">
                  <c:v>42141.333333333336</c:v>
                </c:pt>
                <c:pt idx="6693">
                  <c:v>42141.458333333336</c:v>
                </c:pt>
                <c:pt idx="6694">
                  <c:v>42141.583333333336</c:v>
                </c:pt>
                <c:pt idx="6695">
                  <c:v>42141.708333333336</c:v>
                </c:pt>
                <c:pt idx="6696">
                  <c:v>42141.833333333336</c:v>
                </c:pt>
                <c:pt idx="6697">
                  <c:v>42141.958333333336</c:v>
                </c:pt>
                <c:pt idx="6698">
                  <c:v>42142.083333333336</c:v>
                </c:pt>
                <c:pt idx="6699">
                  <c:v>42142.208333333336</c:v>
                </c:pt>
                <c:pt idx="6700">
                  <c:v>42142.333333333336</c:v>
                </c:pt>
                <c:pt idx="6701">
                  <c:v>42142.458333333336</c:v>
                </c:pt>
                <c:pt idx="6702">
                  <c:v>42142.583333333336</c:v>
                </c:pt>
                <c:pt idx="6703">
                  <c:v>42142.708333333336</c:v>
                </c:pt>
                <c:pt idx="6704">
                  <c:v>42142.833333333336</c:v>
                </c:pt>
                <c:pt idx="6705">
                  <c:v>42142.958333333336</c:v>
                </c:pt>
                <c:pt idx="6706">
                  <c:v>42143.083333333336</c:v>
                </c:pt>
                <c:pt idx="6707">
                  <c:v>42143.208333333336</c:v>
                </c:pt>
                <c:pt idx="6708">
                  <c:v>42143.333333333336</c:v>
                </c:pt>
                <c:pt idx="6709">
                  <c:v>42143.458333333336</c:v>
                </c:pt>
                <c:pt idx="6710">
                  <c:v>42143.583333333336</c:v>
                </c:pt>
                <c:pt idx="6711">
                  <c:v>42143.708333333336</c:v>
                </c:pt>
                <c:pt idx="6712">
                  <c:v>42143.833333333336</c:v>
                </c:pt>
                <c:pt idx="6713">
                  <c:v>42143.958333333336</c:v>
                </c:pt>
                <c:pt idx="6714">
                  <c:v>42144.083333333336</c:v>
                </c:pt>
                <c:pt idx="6715">
                  <c:v>42144.208333333336</c:v>
                </c:pt>
                <c:pt idx="6716">
                  <c:v>42144.333333333336</c:v>
                </c:pt>
                <c:pt idx="6717">
                  <c:v>42144.458333333336</c:v>
                </c:pt>
                <c:pt idx="6718">
                  <c:v>42144.583333333336</c:v>
                </c:pt>
                <c:pt idx="6719">
                  <c:v>42144.708333333336</c:v>
                </c:pt>
                <c:pt idx="6720">
                  <c:v>42144.833333333336</c:v>
                </c:pt>
                <c:pt idx="6721">
                  <c:v>42144.958333333336</c:v>
                </c:pt>
                <c:pt idx="6722">
                  <c:v>42145.083333333336</c:v>
                </c:pt>
                <c:pt idx="6723">
                  <c:v>42145.208333333336</c:v>
                </c:pt>
                <c:pt idx="6724">
                  <c:v>42145.333333333336</c:v>
                </c:pt>
                <c:pt idx="6725">
                  <c:v>42145.458333333336</c:v>
                </c:pt>
                <c:pt idx="6726">
                  <c:v>42145.583333333336</c:v>
                </c:pt>
                <c:pt idx="6727">
                  <c:v>42145.708333333336</c:v>
                </c:pt>
                <c:pt idx="6728">
                  <c:v>42145.833333333336</c:v>
                </c:pt>
                <c:pt idx="6729">
                  <c:v>42145.958333333336</c:v>
                </c:pt>
                <c:pt idx="6730">
                  <c:v>42146.083333333336</c:v>
                </c:pt>
                <c:pt idx="6731">
                  <c:v>42146.208333333336</c:v>
                </c:pt>
                <c:pt idx="6732">
                  <c:v>42146.333333333336</c:v>
                </c:pt>
                <c:pt idx="6733">
                  <c:v>42146.458333333336</c:v>
                </c:pt>
                <c:pt idx="6734">
                  <c:v>42146.583333333336</c:v>
                </c:pt>
                <c:pt idx="6735">
                  <c:v>42146.708333333336</c:v>
                </c:pt>
                <c:pt idx="6736">
                  <c:v>42146.833333333336</c:v>
                </c:pt>
                <c:pt idx="6737">
                  <c:v>42146.958333333336</c:v>
                </c:pt>
                <c:pt idx="6738">
                  <c:v>42147.083333333336</c:v>
                </c:pt>
                <c:pt idx="6739">
                  <c:v>42147.208333333336</c:v>
                </c:pt>
                <c:pt idx="6740">
                  <c:v>42147.333333333336</c:v>
                </c:pt>
                <c:pt idx="6741">
                  <c:v>42147.458333333336</c:v>
                </c:pt>
                <c:pt idx="6742">
                  <c:v>42147.583333333336</c:v>
                </c:pt>
                <c:pt idx="6743">
                  <c:v>42147.708333333336</c:v>
                </c:pt>
                <c:pt idx="6744">
                  <c:v>42147.833333333336</c:v>
                </c:pt>
                <c:pt idx="6745">
                  <c:v>42147.958333333336</c:v>
                </c:pt>
                <c:pt idx="6746">
                  <c:v>42148.083333333336</c:v>
                </c:pt>
                <c:pt idx="6747">
                  <c:v>42148.208333333336</c:v>
                </c:pt>
                <c:pt idx="6748">
                  <c:v>42148.333333333336</c:v>
                </c:pt>
                <c:pt idx="6749">
                  <c:v>42148.458333333336</c:v>
                </c:pt>
                <c:pt idx="6750">
                  <c:v>42148.583333333336</c:v>
                </c:pt>
                <c:pt idx="6751">
                  <c:v>42148.708333333336</c:v>
                </c:pt>
                <c:pt idx="6752">
                  <c:v>42148.833333333336</c:v>
                </c:pt>
                <c:pt idx="6753">
                  <c:v>42148.958333333336</c:v>
                </c:pt>
                <c:pt idx="6754">
                  <c:v>42149.083333333336</c:v>
                </c:pt>
                <c:pt idx="6755">
                  <c:v>42149.208333333336</c:v>
                </c:pt>
                <c:pt idx="6756">
                  <c:v>42149.333333333336</c:v>
                </c:pt>
                <c:pt idx="6757">
                  <c:v>42149.458333333336</c:v>
                </c:pt>
                <c:pt idx="6758">
                  <c:v>42149.583333333336</c:v>
                </c:pt>
                <c:pt idx="6759">
                  <c:v>42149.708333333336</c:v>
                </c:pt>
                <c:pt idx="6760">
                  <c:v>42149.833333333336</c:v>
                </c:pt>
                <c:pt idx="6761">
                  <c:v>42149.958333333336</c:v>
                </c:pt>
                <c:pt idx="6762">
                  <c:v>42150.083333333336</c:v>
                </c:pt>
                <c:pt idx="6763">
                  <c:v>42150.208333333336</c:v>
                </c:pt>
                <c:pt idx="6764">
                  <c:v>42150.333333333336</c:v>
                </c:pt>
                <c:pt idx="6765">
                  <c:v>42150.458333333336</c:v>
                </c:pt>
                <c:pt idx="6766">
                  <c:v>42150.583333333336</c:v>
                </c:pt>
                <c:pt idx="6767">
                  <c:v>42150.708333333336</c:v>
                </c:pt>
                <c:pt idx="6768">
                  <c:v>42150.833333333336</c:v>
                </c:pt>
                <c:pt idx="6769">
                  <c:v>42150.958333333336</c:v>
                </c:pt>
                <c:pt idx="6770">
                  <c:v>42151.083333333336</c:v>
                </c:pt>
                <c:pt idx="6771">
                  <c:v>42151.208333333336</c:v>
                </c:pt>
                <c:pt idx="6772">
                  <c:v>42151.333333333336</c:v>
                </c:pt>
                <c:pt idx="6773">
                  <c:v>42151.458333333336</c:v>
                </c:pt>
                <c:pt idx="6774">
                  <c:v>42151.583333333336</c:v>
                </c:pt>
                <c:pt idx="6775">
                  <c:v>42151.708333333336</c:v>
                </c:pt>
                <c:pt idx="6776">
                  <c:v>42151.833333333336</c:v>
                </c:pt>
                <c:pt idx="6777">
                  <c:v>42151.958333333336</c:v>
                </c:pt>
                <c:pt idx="6778">
                  <c:v>42152.083333333336</c:v>
                </c:pt>
                <c:pt idx="6779">
                  <c:v>42152.208333333336</c:v>
                </c:pt>
                <c:pt idx="6780">
                  <c:v>42152.333333333336</c:v>
                </c:pt>
                <c:pt idx="6781">
                  <c:v>42152.458333333336</c:v>
                </c:pt>
                <c:pt idx="6782">
                  <c:v>42152.583333333336</c:v>
                </c:pt>
                <c:pt idx="6783">
                  <c:v>42152.708333333336</c:v>
                </c:pt>
                <c:pt idx="6784">
                  <c:v>42152.833333333336</c:v>
                </c:pt>
                <c:pt idx="6785">
                  <c:v>42152.958333333336</c:v>
                </c:pt>
                <c:pt idx="6786">
                  <c:v>42153.083333333336</c:v>
                </c:pt>
                <c:pt idx="6787">
                  <c:v>42153.208333333336</c:v>
                </c:pt>
                <c:pt idx="6788">
                  <c:v>42153.333333333336</c:v>
                </c:pt>
                <c:pt idx="6789">
                  <c:v>42153.458333333336</c:v>
                </c:pt>
                <c:pt idx="6790">
                  <c:v>42153.583333333336</c:v>
                </c:pt>
                <c:pt idx="6791">
                  <c:v>42153.708333333336</c:v>
                </c:pt>
                <c:pt idx="6792">
                  <c:v>42153.833333333336</c:v>
                </c:pt>
                <c:pt idx="6793">
                  <c:v>42153.958333333336</c:v>
                </c:pt>
                <c:pt idx="6794">
                  <c:v>42154.083333333336</c:v>
                </c:pt>
                <c:pt idx="6795">
                  <c:v>42154.208333333336</c:v>
                </c:pt>
                <c:pt idx="6796">
                  <c:v>42154.333333333336</c:v>
                </c:pt>
                <c:pt idx="6797">
                  <c:v>42154.458333333336</c:v>
                </c:pt>
                <c:pt idx="6798">
                  <c:v>42154.583333333336</c:v>
                </c:pt>
                <c:pt idx="6799">
                  <c:v>42154.708333333336</c:v>
                </c:pt>
                <c:pt idx="6800">
                  <c:v>42154.833333333336</c:v>
                </c:pt>
                <c:pt idx="6801">
                  <c:v>42154.958333333336</c:v>
                </c:pt>
                <c:pt idx="6802">
                  <c:v>42155.083333333336</c:v>
                </c:pt>
                <c:pt idx="6803">
                  <c:v>42155.208333333336</c:v>
                </c:pt>
                <c:pt idx="6804">
                  <c:v>42155.333333333336</c:v>
                </c:pt>
                <c:pt idx="6805">
                  <c:v>42155.458333333336</c:v>
                </c:pt>
                <c:pt idx="6806">
                  <c:v>42155.583333333336</c:v>
                </c:pt>
                <c:pt idx="6807">
                  <c:v>42155.708333333336</c:v>
                </c:pt>
                <c:pt idx="6808">
                  <c:v>42155.833333333336</c:v>
                </c:pt>
                <c:pt idx="6809">
                  <c:v>42155.958333333336</c:v>
                </c:pt>
                <c:pt idx="6810" formatCode="dd\-mmm\-yy\ hh:mm:ss">
                  <c:v>42156</c:v>
                </c:pt>
                <c:pt idx="6811">
                  <c:v>42156.083333333336</c:v>
                </c:pt>
                <c:pt idx="6812" formatCode="dd\-mmm\-yy\ hh:mm:ss">
                  <c:v>42156.166666666672</c:v>
                </c:pt>
                <c:pt idx="6813">
                  <c:v>42156.208333333336</c:v>
                </c:pt>
                <c:pt idx="6814" formatCode="dd\-mmm\-yy\ hh:mm:ss">
                  <c:v>42156.333333333328</c:v>
                </c:pt>
                <c:pt idx="6815">
                  <c:v>42156.333333333336</c:v>
                </c:pt>
                <c:pt idx="6816">
                  <c:v>42156.458333333336</c:v>
                </c:pt>
                <c:pt idx="6817" formatCode="dd\-mmm\-yy\ hh:mm:ss">
                  <c:v>42156.5</c:v>
                </c:pt>
                <c:pt idx="6818">
                  <c:v>42156.583333333336</c:v>
                </c:pt>
                <c:pt idx="6819" formatCode="dd\-mmm\-yy\ hh:mm:ss">
                  <c:v>42156.666666666672</c:v>
                </c:pt>
                <c:pt idx="6820">
                  <c:v>42156.708333333336</c:v>
                </c:pt>
                <c:pt idx="6821" formatCode="dd\-mmm\-yy\ hh:mm:ss">
                  <c:v>42156.833333333328</c:v>
                </c:pt>
                <c:pt idx="6822">
                  <c:v>42156.833333333336</c:v>
                </c:pt>
                <c:pt idx="6823">
                  <c:v>42156.958333333336</c:v>
                </c:pt>
                <c:pt idx="6824" formatCode="dd\-mmm\-yy\ hh:mm:ss">
                  <c:v>42157</c:v>
                </c:pt>
                <c:pt idx="6825" formatCode="dd\-mmm\-yy\ hh:mm:ss">
                  <c:v>42157.166666666672</c:v>
                </c:pt>
                <c:pt idx="6826" formatCode="dd\-mmm\-yy\ hh:mm:ss">
                  <c:v>42157.333333333328</c:v>
                </c:pt>
                <c:pt idx="6827" formatCode="dd\-mmm\-yy\ hh:mm:ss">
                  <c:v>42157.5</c:v>
                </c:pt>
                <c:pt idx="6828" formatCode="dd\-mmm\-yy\ hh:mm:ss">
                  <c:v>42157.666666666672</c:v>
                </c:pt>
                <c:pt idx="6829" formatCode="dd\-mmm\-yy\ hh:mm:ss">
                  <c:v>42157.833333333328</c:v>
                </c:pt>
                <c:pt idx="6830" formatCode="dd\-mmm\-yy\ hh:mm:ss">
                  <c:v>42158</c:v>
                </c:pt>
                <c:pt idx="6831" formatCode="dd\-mmm\-yy\ hh:mm:ss">
                  <c:v>42158.166666666672</c:v>
                </c:pt>
                <c:pt idx="6832" formatCode="dd\-mmm\-yy\ hh:mm:ss">
                  <c:v>42158.333333333328</c:v>
                </c:pt>
                <c:pt idx="6833" formatCode="dd\-mmm\-yy\ hh:mm:ss">
                  <c:v>42158.5</c:v>
                </c:pt>
                <c:pt idx="6834" formatCode="dd\-mmm\-yy\ hh:mm:ss">
                  <c:v>42158.666666666672</c:v>
                </c:pt>
                <c:pt idx="6835" formatCode="dd\-mmm\-yy\ hh:mm:ss">
                  <c:v>42158.833333333328</c:v>
                </c:pt>
                <c:pt idx="6836" formatCode="dd\-mmm\-yy\ hh:mm:ss">
                  <c:v>42159</c:v>
                </c:pt>
                <c:pt idx="6837" formatCode="dd\-mmm\-yy\ hh:mm:ss">
                  <c:v>42159.166666666672</c:v>
                </c:pt>
                <c:pt idx="6838" formatCode="dd\-mmm\-yy\ hh:mm:ss">
                  <c:v>42159.333333333328</c:v>
                </c:pt>
                <c:pt idx="6839" formatCode="dd\-mmm\-yy\ hh:mm:ss">
                  <c:v>42159.5</c:v>
                </c:pt>
                <c:pt idx="6840" formatCode="dd\-mmm\-yy\ hh:mm:ss">
                  <c:v>42159.666666666672</c:v>
                </c:pt>
                <c:pt idx="6841" formatCode="dd\-mmm\-yy\ hh:mm:ss">
                  <c:v>42159.833333333328</c:v>
                </c:pt>
                <c:pt idx="6842" formatCode="dd\-mmm\-yy\ hh:mm:ss">
                  <c:v>42160</c:v>
                </c:pt>
                <c:pt idx="6843" formatCode="dd\-mmm\-yy\ hh:mm:ss">
                  <c:v>42160.166666666672</c:v>
                </c:pt>
                <c:pt idx="6844" formatCode="dd\-mmm\-yy\ hh:mm:ss">
                  <c:v>42160.333333333328</c:v>
                </c:pt>
                <c:pt idx="6845" formatCode="dd\-mmm\-yy\ hh:mm:ss">
                  <c:v>42160.5</c:v>
                </c:pt>
                <c:pt idx="6846" formatCode="dd\-mmm\-yy\ hh:mm:ss">
                  <c:v>42160.666666666672</c:v>
                </c:pt>
                <c:pt idx="6847" formatCode="dd\-mmm\-yy\ hh:mm:ss">
                  <c:v>42160.833333333328</c:v>
                </c:pt>
                <c:pt idx="6848" formatCode="dd\-mmm\-yy\ hh:mm:ss">
                  <c:v>42161</c:v>
                </c:pt>
                <c:pt idx="6849" formatCode="dd\-mmm\-yy\ hh:mm:ss">
                  <c:v>42161.166666666672</c:v>
                </c:pt>
                <c:pt idx="6850" formatCode="dd\-mmm\-yy\ hh:mm:ss">
                  <c:v>42161.333333333328</c:v>
                </c:pt>
                <c:pt idx="6851" formatCode="dd\-mmm\-yy\ hh:mm:ss">
                  <c:v>42161.5</c:v>
                </c:pt>
                <c:pt idx="6852" formatCode="dd\-mmm\-yy\ hh:mm:ss">
                  <c:v>42161.666666666672</c:v>
                </c:pt>
                <c:pt idx="6853" formatCode="dd\-mmm\-yy\ hh:mm:ss">
                  <c:v>42161.833333333328</c:v>
                </c:pt>
                <c:pt idx="6854" formatCode="dd\-mmm\-yy\ hh:mm:ss">
                  <c:v>42162</c:v>
                </c:pt>
                <c:pt idx="6855" formatCode="dd\-mmm\-yy\ hh:mm:ss">
                  <c:v>42162.166666666672</c:v>
                </c:pt>
                <c:pt idx="6856" formatCode="dd\-mmm\-yy\ hh:mm:ss">
                  <c:v>42162.333333333328</c:v>
                </c:pt>
                <c:pt idx="6857" formatCode="dd\-mmm\-yy\ hh:mm:ss">
                  <c:v>42162.5</c:v>
                </c:pt>
                <c:pt idx="6858" formatCode="dd\-mmm\-yy\ hh:mm:ss">
                  <c:v>42162.666666666672</c:v>
                </c:pt>
                <c:pt idx="6859" formatCode="dd\-mmm\-yy\ hh:mm:ss">
                  <c:v>42162.833333333328</c:v>
                </c:pt>
                <c:pt idx="6860" formatCode="dd\-mmm\-yy\ hh:mm:ss">
                  <c:v>42163</c:v>
                </c:pt>
                <c:pt idx="6861" formatCode="dd\-mmm\-yy\ hh:mm:ss">
                  <c:v>42163.166666666672</c:v>
                </c:pt>
                <c:pt idx="6862" formatCode="dd\-mmm\-yy\ hh:mm:ss">
                  <c:v>42163.333333333328</c:v>
                </c:pt>
                <c:pt idx="6863" formatCode="dd\-mmm\-yy\ hh:mm:ss">
                  <c:v>42163.5</c:v>
                </c:pt>
                <c:pt idx="6864" formatCode="dd\-mmm\-yy\ hh:mm:ss">
                  <c:v>42163.666666666672</c:v>
                </c:pt>
                <c:pt idx="6865" formatCode="dd\-mmm\-yy\ hh:mm:ss">
                  <c:v>42163.833333333328</c:v>
                </c:pt>
                <c:pt idx="6866" formatCode="dd\-mmm\-yy\ hh:mm:ss">
                  <c:v>42164</c:v>
                </c:pt>
                <c:pt idx="6867" formatCode="dd\-mmm\-yy\ hh:mm:ss">
                  <c:v>42164.166666666672</c:v>
                </c:pt>
                <c:pt idx="6868" formatCode="dd\-mmm\-yy\ hh:mm:ss">
                  <c:v>42164.333333333328</c:v>
                </c:pt>
                <c:pt idx="6869" formatCode="dd\-mmm\-yy\ hh:mm:ss">
                  <c:v>42164.5</c:v>
                </c:pt>
                <c:pt idx="6870" formatCode="dd\-mmm\-yy\ hh:mm:ss">
                  <c:v>42164.666666666672</c:v>
                </c:pt>
                <c:pt idx="6871" formatCode="dd\-mmm\-yy\ hh:mm:ss">
                  <c:v>42164.833333333328</c:v>
                </c:pt>
                <c:pt idx="6872" formatCode="dd\-mmm\-yy\ hh:mm:ss">
                  <c:v>42165</c:v>
                </c:pt>
                <c:pt idx="6873" formatCode="dd\-mmm\-yy\ hh:mm:ss">
                  <c:v>42165.166666666672</c:v>
                </c:pt>
                <c:pt idx="6874" formatCode="dd\-mmm\-yy\ hh:mm:ss">
                  <c:v>42165.333333333328</c:v>
                </c:pt>
                <c:pt idx="6875" formatCode="dd\-mmm\-yy\ hh:mm:ss">
                  <c:v>42165.5</c:v>
                </c:pt>
                <c:pt idx="6876" formatCode="dd\-mmm\-yy\ hh:mm:ss">
                  <c:v>42165.666666666672</c:v>
                </c:pt>
                <c:pt idx="6877" formatCode="dd\-mmm\-yy\ hh:mm:ss">
                  <c:v>42165.833333333328</c:v>
                </c:pt>
                <c:pt idx="6878" formatCode="dd\-mmm\-yy\ hh:mm:ss">
                  <c:v>42166</c:v>
                </c:pt>
                <c:pt idx="6879" formatCode="dd\-mmm\-yy\ hh:mm:ss">
                  <c:v>42166.166666666672</c:v>
                </c:pt>
                <c:pt idx="6880" formatCode="dd\-mmm\-yy\ hh:mm:ss">
                  <c:v>42166.333333333328</c:v>
                </c:pt>
                <c:pt idx="6881" formatCode="dd\-mmm\-yy\ hh:mm:ss">
                  <c:v>42166.5</c:v>
                </c:pt>
                <c:pt idx="6882" formatCode="dd\-mmm\-yy\ hh:mm:ss">
                  <c:v>42166.666666666672</c:v>
                </c:pt>
                <c:pt idx="6883" formatCode="dd\-mmm\-yy\ hh:mm:ss">
                  <c:v>42166.833333333328</c:v>
                </c:pt>
                <c:pt idx="6884" formatCode="dd\-mmm\-yy\ hh:mm:ss">
                  <c:v>42167</c:v>
                </c:pt>
                <c:pt idx="6885" formatCode="dd\-mmm\-yy\ hh:mm:ss">
                  <c:v>42167.166666666672</c:v>
                </c:pt>
                <c:pt idx="6886" formatCode="dd\-mmm\-yy\ hh:mm:ss">
                  <c:v>42167.333333333328</c:v>
                </c:pt>
                <c:pt idx="6887" formatCode="dd\-mmm\-yy\ hh:mm:ss">
                  <c:v>42167.5</c:v>
                </c:pt>
                <c:pt idx="6888" formatCode="dd\-mmm\-yy\ hh:mm:ss">
                  <c:v>42167.666666666672</c:v>
                </c:pt>
                <c:pt idx="6889" formatCode="dd\-mmm\-yy\ hh:mm:ss">
                  <c:v>42167.833333333328</c:v>
                </c:pt>
                <c:pt idx="6890" formatCode="dd\-mmm\-yy\ hh:mm:ss">
                  <c:v>42168</c:v>
                </c:pt>
                <c:pt idx="6891" formatCode="dd\-mmm\-yy\ hh:mm:ss">
                  <c:v>42168.166666666672</c:v>
                </c:pt>
                <c:pt idx="6892" formatCode="dd\-mmm\-yy\ hh:mm:ss">
                  <c:v>42168.333333333328</c:v>
                </c:pt>
                <c:pt idx="6893" formatCode="dd\-mmm\-yy\ hh:mm:ss">
                  <c:v>42168.5</c:v>
                </c:pt>
                <c:pt idx="6894" formatCode="dd\-mmm\-yy\ hh:mm:ss">
                  <c:v>42168.666666666672</c:v>
                </c:pt>
                <c:pt idx="6895" formatCode="dd\-mmm\-yy\ hh:mm:ss">
                  <c:v>42168.833333333328</c:v>
                </c:pt>
                <c:pt idx="6896" formatCode="dd\-mmm\-yy\ hh:mm:ss">
                  <c:v>42169</c:v>
                </c:pt>
                <c:pt idx="6897" formatCode="dd\-mmm\-yy\ hh:mm:ss">
                  <c:v>42169.166666666672</c:v>
                </c:pt>
                <c:pt idx="6898" formatCode="dd\-mmm\-yy\ hh:mm:ss">
                  <c:v>42169.333333333328</c:v>
                </c:pt>
                <c:pt idx="6899" formatCode="dd\-mmm\-yy\ hh:mm:ss">
                  <c:v>42169.5</c:v>
                </c:pt>
                <c:pt idx="6900" formatCode="dd\-mmm\-yy\ hh:mm:ss">
                  <c:v>42169.666666666672</c:v>
                </c:pt>
                <c:pt idx="6901" formatCode="dd\-mmm\-yy\ hh:mm:ss">
                  <c:v>42169.833333333328</c:v>
                </c:pt>
                <c:pt idx="6902" formatCode="dd\-mmm\-yy\ hh:mm:ss">
                  <c:v>42170</c:v>
                </c:pt>
                <c:pt idx="6903" formatCode="dd\-mmm\-yy\ hh:mm:ss">
                  <c:v>42170.166666666672</c:v>
                </c:pt>
                <c:pt idx="6904" formatCode="dd\-mmm\-yy\ hh:mm:ss">
                  <c:v>42170.333333333328</c:v>
                </c:pt>
                <c:pt idx="6905" formatCode="dd\-mmm\-yy\ hh:mm:ss">
                  <c:v>42170.5</c:v>
                </c:pt>
                <c:pt idx="6906" formatCode="dd\-mmm\-yy\ hh:mm:ss">
                  <c:v>42170.666666666672</c:v>
                </c:pt>
                <c:pt idx="6907" formatCode="dd\-mmm\-yy\ hh:mm:ss">
                  <c:v>42170.833333333328</c:v>
                </c:pt>
                <c:pt idx="6908" formatCode="dd\-mmm\-yy\ hh:mm:ss">
                  <c:v>42171</c:v>
                </c:pt>
                <c:pt idx="6909" formatCode="dd\-mmm\-yy\ hh:mm:ss">
                  <c:v>42171.166666666672</c:v>
                </c:pt>
                <c:pt idx="6910" formatCode="dd\-mmm\-yy\ hh:mm:ss">
                  <c:v>42171.333333333328</c:v>
                </c:pt>
                <c:pt idx="6911" formatCode="dd\-mmm\-yy\ hh:mm:ss">
                  <c:v>42171.5</c:v>
                </c:pt>
                <c:pt idx="6912" formatCode="dd\-mmm\-yy\ hh:mm:ss">
                  <c:v>42171.666666666672</c:v>
                </c:pt>
                <c:pt idx="6913" formatCode="dd\-mmm\-yy\ hh:mm:ss">
                  <c:v>42171.833333333328</c:v>
                </c:pt>
                <c:pt idx="6914" formatCode="dd\-mmm\-yy\ hh:mm:ss">
                  <c:v>42172</c:v>
                </c:pt>
                <c:pt idx="6915" formatCode="dd\-mmm\-yy\ hh:mm:ss">
                  <c:v>42172.166666666672</c:v>
                </c:pt>
                <c:pt idx="6916" formatCode="dd\-mmm\-yy\ hh:mm:ss">
                  <c:v>42172.333333333328</c:v>
                </c:pt>
                <c:pt idx="6917" formatCode="dd\-mmm\-yy\ hh:mm:ss">
                  <c:v>42172.5</c:v>
                </c:pt>
                <c:pt idx="6918" formatCode="dd\-mmm\-yy\ hh:mm:ss">
                  <c:v>42172.666666666672</c:v>
                </c:pt>
                <c:pt idx="6919" formatCode="dd\-mmm\-yy\ hh:mm:ss">
                  <c:v>42172.833333333328</c:v>
                </c:pt>
                <c:pt idx="6920" formatCode="dd\-mmm\-yy\ hh:mm:ss">
                  <c:v>42173</c:v>
                </c:pt>
                <c:pt idx="6921" formatCode="dd\-mmm\-yy\ hh:mm:ss">
                  <c:v>42173.166666666672</c:v>
                </c:pt>
                <c:pt idx="6922" formatCode="dd\-mmm\-yy\ hh:mm:ss">
                  <c:v>42173.333333333328</c:v>
                </c:pt>
                <c:pt idx="6923" formatCode="dd\-mmm\-yy\ hh:mm:ss">
                  <c:v>42173.5</c:v>
                </c:pt>
                <c:pt idx="6924" formatCode="dd\-mmm\-yy\ hh:mm:ss">
                  <c:v>42173.666666666672</c:v>
                </c:pt>
                <c:pt idx="6925" formatCode="dd\-mmm\-yy\ hh:mm:ss">
                  <c:v>42173.833333333328</c:v>
                </c:pt>
                <c:pt idx="6926" formatCode="dd\-mmm\-yy\ hh:mm:ss">
                  <c:v>42174</c:v>
                </c:pt>
                <c:pt idx="6927" formatCode="dd\-mmm\-yy\ hh:mm:ss">
                  <c:v>42174.166666666672</c:v>
                </c:pt>
                <c:pt idx="6928" formatCode="dd\-mmm\-yy\ hh:mm:ss">
                  <c:v>42174.333333333328</c:v>
                </c:pt>
                <c:pt idx="6929" formatCode="dd\-mmm\-yy\ hh:mm:ss">
                  <c:v>42174.5</c:v>
                </c:pt>
                <c:pt idx="6930" formatCode="dd\-mmm\-yy\ hh:mm:ss">
                  <c:v>42174.666666666672</c:v>
                </c:pt>
                <c:pt idx="6931" formatCode="dd\-mmm\-yy\ hh:mm:ss">
                  <c:v>42174.833333333328</c:v>
                </c:pt>
                <c:pt idx="6932" formatCode="dd\-mmm\-yy\ hh:mm:ss">
                  <c:v>42175</c:v>
                </c:pt>
                <c:pt idx="6933" formatCode="dd\-mmm\-yy\ hh:mm:ss">
                  <c:v>42175.166666666672</c:v>
                </c:pt>
                <c:pt idx="6934" formatCode="dd\-mmm\-yy\ hh:mm:ss">
                  <c:v>42175.333333333328</c:v>
                </c:pt>
                <c:pt idx="6935" formatCode="dd\-mmm\-yy\ hh:mm:ss">
                  <c:v>42175.5</c:v>
                </c:pt>
                <c:pt idx="6936" formatCode="dd\-mmm\-yy\ hh:mm:ss">
                  <c:v>42175.666666666672</c:v>
                </c:pt>
                <c:pt idx="6937" formatCode="dd\-mmm\-yy\ hh:mm:ss">
                  <c:v>42175.833333333328</c:v>
                </c:pt>
                <c:pt idx="6938" formatCode="dd\-mmm\-yy\ hh:mm:ss">
                  <c:v>42176</c:v>
                </c:pt>
                <c:pt idx="6939" formatCode="dd\-mmm\-yy\ hh:mm:ss">
                  <c:v>42176.166666666672</c:v>
                </c:pt>
                <c:pt idx="6940" formatCode="dd\-mmm\-yy\ hh:mm:ss">
                  <c:v>42176.333333333328</c:v>
                </c:pt>
                <c:pt idx="6941" formatCode="dd\-mmm\-yy\ hh:mm:ss">
                  <c:v>42176.5</c:v>
                </c:pt>
                <c:pt idx="6942" formatCode="dd\-mmm\-yy\ hh:mm:ss">
                  <c:v>42176.666666666672</c:v>
                </c:pt>
                <c:pt idx="6943" formatCode="dd\-mmm\-yy\ hh:mm:ss">
                  <c:v>42176.833333333328</c:v>
                </c:pt>
                <c:pt idx="6944" formatCode="dd\-mmm\-yy\ hh:mm:ss">
                  <c:v>42177</c:v>
                </c:pt>
                <c:pt idx="6945" formatCode="dd\-mmm\-yy\ hh:mm:ss">
                  <c:v>42177.166666666672</c:v>
                </c:pt>
                <c:pt idx="6946" formatCode="dd\-mmm\-yy\ hh:mm:ss">
                  <c:v>42177.333333333328</c:v>
                </c:pt>
                <c:pt idx="6947" formatCode="dd\-mmm\-yy\ hh:mm:ss">
                  <c:v>42177.5</c:v>
                </c:pt>
                <c:pt idx="6948" formatCode="dd\-mmm\-yy\ hh:mm:ss">
                  <c:v>42177.666666666672</c:v>
                </c:pt>
                <c:pt idx="6949" formatCode="dd\-mmm\-yy\ hh:mm:ss">
                  <c:v>42177.833333333328</c:v>
                </c:pt>
                <c:pt idx="6950" formatCode="dd\-mmm\-yy\ hh:mm:ss">
                  <c:v>42178</c:v>
                </c:pt>
                <c:pt idx="6951" formatCode="dd\-mmm\-yy\ hh:mm:ss">
                  <c:v>42178.166666666672</c:v>
                </c:pt>
                <c:pt idx="6952" formatCode="dd\-mmm\-yy\ hh:mm:ss">
                  <c:v>42178.333333333328</c:v>
                </c:pt>
                <c:pt idx="6953" formatCode="dd\-mmm\-yy\ hh:mm:ss">
                  <c:v>42178.5</c:v>
                </c:pt>
                <c:pt idx="6954" formatCode="dd\-mmm\-yy\ hh:mm:ss">
                  <c:v>42178.666666666672</c:v>
                </c:pt>
                <c:pt idx="6955" formatCode="dd\-mmm\-yy\ hh:mm:ss">
                  <c:v>42178.833333333328</c:v>
                </c:pt>
                <c:pt idx="6956" formatCode="dd\-mmm\-yy\ hh:mm:ss">
                  <c:v>42179</c:v>
                </c:pt>
                <c:pt idx="6957" formatCode="dd\-mmm\-yy\ hh:mm:ss">
                  <c:v>42179.166666666672</c:v>
                </c:pt>
                <c:pt idx="6958" formatCode="dd\-mmm\-yy\ hh:mm:ss">
                  <c:v>42179.333333333328</c:v>
                </c:pt>
                <c:pt idx="6959" formatCode="dd\-mmm\-yy\ hh:mm:ss">
                  <c:v>42179.5</c:v>
                </c:pt>
                <c:pt idx="6960" formatCode="dd\-mmm\-yy\ hh:mm:ss">
                  <c:v>42179.666666666672</c:v>
                </c:pt>
                <c:pt idx="6961" formatCode="dd\-mmm\-yy\ hh:mm:ss">
                  <c:v>42179.833333333328</c:v>
                </c:pt>
                <c:pt idx="6962" formatCode="dd\-mmm\-yy\ hh:mm:ss">
                  <c:v>42180</c:v>
                </c:pt>
                <c:pt idx="6963" formatCode="dd\-mmm\-yy\ hh:mm:ss">
                  <c:v>42180.166666666672</c:v>
                </c:pt>
                <c:pt idx="6964" formatCode="dd\-mmm\-yy\ hh:mm:ss">
                  <c:v>42180.333333333328</c:v>
                </c:pt>
                <c:pt idx="6965" formatCode="dd\-mmm\-yy\ hh:mm:ss">
                  <c:v>42180.5</c:v>
                </c:pt>
                <c:pt idx="6966" formatCode="dd\-mmm\-yy\ hh:mm:ss">
                  <c:v>42180.666666666672</c:v>
                </c:pt>
                <c:pt idx="6967" formatCode="dd\-mmm\-yy\ hh:mm:ss">
                  <c:v>42180.833333333328</c:v>
                </c:pt>
                <c:pt idx="6968" formatCode="dd\-mmm\-yy\ hh:mm:ss">
                  <c:v>42181</c:v>
                </c:pt>
                <c:pt idx="6969" formatCode="dd\-mmm\-yy\ hh:mm:ss">
                  <c:v>42181.166666666672</c:v>
                </c:pt>
                <c:pt idx="6970" formatCode="dd\-mmm\-yy\ hh:mm:ss">
                  <c:v>42181.333333333328</c:v>
                </c:pt>
                <c:pt idx="6971" formatCode="dd\-mmm\-yy\ hh:mm:ss">
                  <c:v>42181.5</c:v>
                </c:pt>
                <c:pt idx="6972" formatCode="dd\-mmm\-yy\ hh:mm:ss">
                  <c:v>42181.666666666672</c:v>
                </c:pt>
                <c:pt idx="6973" formatCode="dd\-mmm\-yy\ hh:mm:ss">
                  <c:v>42181.833333333328</c:v>
                </c:pt>
                <c:pt idx="6974" formatCode="dd\-mmm\-yy\ hh:mm:ss">
                  <c:v>42182</c:v>
                </c:pt>
                <c:pt idx="6975" formatCode="dd\-mmm\-yy\ hh:mm:ss">
                  <c:v>42182.166666666672</c:v>
                </c:pt>
                <c:pt idx="6976" formatCode="dd\-mmm\-yy\ hh:mm:ss">
                  <c:v>42182.333333333328</c:v>
                </c:pt>
                <c:pt idx="6977" formatCode="dd\-mmm\-yy\ hh:mm:ss">
                  <c:v>42182.5</c:v>
                </c:pt>
                <c:pt idx="6978" formatCode="dd\-mmm\-yy\ hh:mm:ss">
                  <c:v>42182.666666666672</c:v>
                </c:pt>
                <c:pt idx="6979" formatCode="dd\-mmm\-yy\ hh:mm:ss">
                  <c:v>42182.833333333328</c:v>
                </c:pt>
                <c:pt idx="6980" formatCode="dd\-mmm\-yy\ hh:mm:ss">
                  <c:v>42183</c:v>
                </c:pt>
                <c:pt idx="6981" formatCode="dd\-mmm\-yy\ hh:mm:ss">
                  <c:v>42183.166666666672</c:v>
                </c:pt>
                <c:pt idx="6982" formatCode="dd\-mmm\-yy\ hh:mm:ss">
                  <c:v>42183.333333333328</c:v>
                </c:pt>
                <c:pt idx="6983" formatCode="dd\-mmm\-yy\ hh:mm:ss">
                  <c:v>42183.5</c:v>
                </c:pt>
                <c:pt idx="6984" formatCode="dd\-mmm\-yy\ hh:mm:ss">
                  <c:v>42183.666666666672</c:v>
                </c:pt>
                <c:pt idx="6985" formatCode="dd\-mmm\-yy\ hh:mm:ss">
                  <c:v>42183.833333333328</c:v>
                </c:pt>
                <c:pt idx="6986" formatCode="dd\-mmm\-yy\ hh:mm:ss">
                  <c:v>42184</c:v>
                </c:pt>
                <c:pt idx="6987" formatCode="dd\-mmm\-yy\ hh:mm:ss">
                  <c:v>42184.166666666672</c:v>
                </c:pt>
                <c:pt idx="6988" formatCode="dd\-mmm\-yy\ hh:mm:ss">
                  <c:v>42184.333333333328</c:v>
                </c:pt>
                <c:pt idx="6989" formatCode="dd\-mmm\-yy\ hh:mm:ss">
                  <c:v>42184.5</c:v>
                </c:pt>
                <c:pt idx="6990" formatCode="dd\-mmm\-yy\ hh:mm:ss">
                  <c:v>42184.666666666672</c:v>
                </c:pt>
                <c:pt idx="6991" formatCode="dd\-mmm\-yy\ hh:mm:ss">
                  <c:v>42184.833333333328</c:v>
                </c:pt>
                <c:pt idx="6992" formatCode="dd\-mmm\-yy\ hh:mm:ss">
                  <c:v>42185</c:v>
                </c:pt>
                <c:pt idx="6993" formatCode="dd\-mmm\-yy\ hh:mm:ss">
                  <c:v>42185.166666666672</c:v>
                </c:pt>
                <c:pt idx="6994" formatCode="dd\-mmm\-yy\ hh:mm:ss">
                  <c:v>42185.333333333328</c:v>
                </c:pt>
                <c:pt idx="6995" formatCode="dd\-mmm\-yy\ hh:mm:ss">
                  <c:v>42185.5</c:v>
                </c:pt>
                <c:pt idx="6996" formatCode="dd\-mmm\-yy\ hh:mm:ss">
                  <c:v>42185.666666666672</c:v>
                </c:pt>
                <c:pt idx="6997" formatCode="dd\-mmm\-yy\ hh:mm:ss">
                  <c:v>42185.833333333328</c:v>
                </c:pt>
                <c:pt idx="6998" formatCode="dd\-mmm\-yy\ hh:mm:ss">
                  <c:v>42186</c:v>
                </c:pt>
                <c:pt idx="6999" formatCode="dd\-mmm\-yy\ hh:mm:ss">
                  <c:v>42186.166666666672</c:v>
                </c:pt>
                <c:pt idx="7000" formatCode="dd\-mmm\-yy\ hh:mm:ss">
                  <c:v>42186.333333333328</c:v>
                </c:pt>
                <c:pt idx="7001" formatCode="dd\-mmm\-yy\ hh:mm:ss">
                  <c:v>42186.5</c:v>
                </c:pt>
                <c:pt idx="7002" formatCode="dd\-mmm\-yy\ hh:mm:ss">
                  <c:v>42186.666666666672</c:v>
                </c:pt>
                <c:pt idx="7003" formatCode="dd\-mmm\-yy\ hh:mm:ss">
                  <c:v>42186.833333333328</c:v>
                </c:pt>
                <c:pt idx="7004" formatCode="dd\-mmm\-yy\ hh:mm:ss">
                  <c:v>42187</c:v>
                </c:pt>
                <c:pt idx="7005" formatCode="dd\-mmm\-yy\ hh:mm:ss">
                  <c:v>42187.166666666672</c:v>
                </c:pt>
                <c:pt idx="7006" formatCode="dd\-mmm\-yy\ hh:mm:ss">
                  <c:v>42187.333333333328</c:v>
                </c:pt>
                <c:pt idx="7007" formatCode="dd\-mmm\-yy\ hh:mm:ss">
                  <c:v>42187.5</c:v>
                </c:pt>
                <c:pt idx="7008" formatCode="dd\-mmm\-yy\ hh:mm:ss">
                  <c:v>42187.666666666672</c:v>
                </c:pt>
                <c:pt idx="7009" formatCode="dd\-mmm\-yy\ hh:mm:ss">
                  <c:v>42187.833333333328</c:v>
                </c:pt>
                <c:pt idx="7010" formatCode="dd\-mmm\-yy\ hh:mm:ss">
                  <c:v>42188</c:v>
                </c:pt>
                <c:pt idx="7011" formatCode="dd\-mmm\-yy\ hh:mm:ss">
                  <c:v>42188.166666666672</c:v>
                </c:pt>
                <c:pt idx="7012" formatCode="dd\-mmm\-yy\ hh:mm:ss">
                  <c:v>42188.333333333328</c:v>
                </c:pt>
                <c:pt idx="7013" formatCode="dd\-mmm\-yy\ hh:mm:ss">
                  <c:v>42188.5</c:v>
                </c:pt>
                <c:pt idx="7014" formatCode="dd\-mmm\-yy\ hh:mm:ss">
                  <c:v>42188.666666666672</c:v>
                </c:pt>
                <c:pt idx="7015" formatCode="dd\-mmm\-yy\ hh:mm:ss">
                  <c:v>42188.833333333328</c:v>
                </c:pt>
                <c:pt idx="7016" formatCode="dd\-mmm\-yy\ hh:mm:ss">
                  <c:v>42189</c:v>
                </c:pt>
                <c:pt idx="7017" formatCode="dd\-mmm\-yy\ hh:mm:ss">
                  <c:v>42189.166666666672</c:v>
                </c:pt>
                <c:pt idx="7018" formatCode="dd\-mmm\-yy\ hh:mm:ss">
                  <c:v>42189.333333333328</c:v>
                </c:pt>
                <c:pt idx="7019" formatCode="dd\-mmm\-yy\ hh:mm:ss">
                  <c:v>42189.5</c:v>
                </c:pt>
                <c:pt idx="7020" formatCode="dd\-mmm\-yy\ hh:mm:ss">
                  <c:v>42189.666666666672</c:v>
                </c:pt>
                <c:pt idx="7021" formatCode="dd\-mmm\-yy\ hh:mm:ss">
                  <c:v>42189.833333333328</c:v>
                </c:pt>
                <c:pt idx="7022" formatCode="dd\-mmm\-yy\ hh:mm:ss">
                  <c:v>42190</c:v>
                </c:pt>
                <c:pt idx="7023" formatCode="dd\-mmm\-yy\ hh:mm:ss">
                  <c:v>42190.166666666672</c:v>
                </c:pt>
                <c:pt idx="7024" formatCode="dd\-mmm\-yy\ hh:mm:ss">
                  <c:v>42190.333333333328</c:v>
                </c:pt>
                <c:pt idx="7025" formatCode="dd\-mmm\-yy\ hh:mm:ss">
                  <c:v>42190.5</c:v>
                </c:pt>
                <c:pt idx="7026" formatCode="dd\-mmm\-yy\ hh:mm:ss">
                  <c:v>42190.666666666672</c:v>
                </c:pt>
                <c:pt idx="7027" formatCode="dd\-mmm\-yy\ hh:mm:ss">
                  <c:v>42190.833333333328</c:v>
                </c:pt>
                <c:pt idx="7028" formatCode="dd\-mmm\-yy\ hh:mm:ss">
                  <c:v>42191</c:v>
                </c:pt>
                <c:pt idx="7029" formatCode="dd\-mmm\-yy\ hh:mm:ss">
                  <c:v>42191.166666666672</c:v>
                </c:pt>
                <c:pt idx="7030" formatCode="dd\-mmm\-yy\ hh:mm:ss">
                  <c:v>42191.333333333328</c:v>
                </c:pt>
                <c:pt idx="7031" formatCode="dd\-mmm\-yy\ hh:mm:ss">
                  <c:v>42191.5</c:v>
                </c:pt>
                <c:pt idx="7032" formatCode="dd\-mmm\-yy\ hh:mm:ss">
                  <c:v>42191.666666666672</c:v>
                </c:pt>
                <c:pt idx="7033" formatCode="dd\-mmm\-yy\ hh:mm:ss">
                  <c:v>42191.833333333328</c:v>
                </c:pt>
                <c:pt idx="7034" formatCode="dd\-mmm\-yy\ hh:mm:ss">
                  <c:v>42192</c:v>
                </c:pt>
                <c:pt idx="7035" formatCode="dd\-mmm\-yy\ hh:mm:ss">
                  <c:v>42192.166666666672</c:v>
                </c:pt>
                <c:pt idx="7036" formatCode="dd\-mmm\-yy\ hh:mm:ss">
                  <c:v>42192.333333333328</c:v>
                </c:pt>
                <c:pt idx="7037" formatCode="dd\-mmm\-yy\ hh:mm:ss">
                  <c:v>42192.5</c:v>
                </c:pt>
                <c:pt idx="7038" formatCode="dd\-mmm\-yy\ hh:mm:ss">
                  <c:v>42192.666666666672</c:v>
                </c:pt>
                <c:pt idx="7039" formatCode="dd\-mmm\-yy\ hh:mm:ss">
                  <c:v>42192.833333333328</c:v>
                </c:pt>
                <c:pt idx="7040" formatCode="dd\-mmm\-yy\ hh:mm:ss">
                  <c:v>42193</c:v>
                </c:pt>
                <c:pt idx="7041" formatCode="dd\-mmm\-yy\ hh:mm:ss">
                  <c:v>42193.166666666672</c:v>
                </c:pt>
                <c:pt idx="7042" formatCode="dd\-mmm\-yy\ hh:mm:ss">
                  <c:v>42193.333333333328</c:v>
                </c:pt>
                <c:pt idx="7043" formatCode="dd\-mmm\-yy\ hh:mm:ss">
                  <c:v>42193.5</c:v>
                </c:pt>
                <c:pt idx="7044" formatCode="dd\-mmm\-yy\ hh:mm:ss">
                  <c:v>42193.666666666672</c:v>
                </c:pt>
                <c:pt idx="7045" formatCode="dd\-mmm\-yy\ hh:mm:ss">
                  <c:v>42193.833333333328</c:v>
                </c:pt>
                <c:pt idx="7046" formatCode="dd\-mmm\-yy\ hh:mm:ss">
                  <c:v>42194</c:v>
                </c:pt>
                <c:pt idx="7047" formatCode="dd\-mmm\-yy\ hh:mm:ss">
                  <c:v>42194.166666666672</c:v>
                </c:pt>
                <c:pt idx="7048" formatCode="dd\-mmm\-yy\ hh:mm:ss">
                  <c:v>42194.333333333328</c:v>
                </c:pt>
                <c:pt idx="7049" formatCode="dd\-mmm\-yy\ hh:mm:ss">
                  <c:v>42194.5</c:v>
                </c:pt>
                <c:pt idx="7050" formatCode="dd\-mmm\-yy\ hh:mm:ss">
                  <c:v>42194.666666666672</c:v>
                </c:pt>
                <c:pt idx="7051" formatCode="dd\-mmm\-yy\ hh:mm:ss">
                  <c:v>42194.833333333328</c:v>
                </c:pt>
                <c:pt idx="7052" formatCode="dd\-mmm\-yy\ hh:mm:ss">
                  <c:v>42195</c:v>
                </c:pt>
                <c:pt idx="7053" formatCode="dd\-mmm\-yy\ hh:mm:ss">
                  <c:v>42195.166666666672</c:v>
                </c:pt>
                <c:pt idx="7054" formatCode="dd\-mmm\-yy\ hh:mm:ss">
                  <c:v>42195.333333333328</c:v>
                </c:pt>
                <c:pt idx="7055" formatCode="dd\-mmm\-yy\ hh:mm:ss">
                  <c:v>42195.5</c:v>
                </c:pt>
                <c:pt idx="7056" formatCode="dd\-mmm\-yy\ hh:mm:ss">
                  <c:v>42195.666666666672</c:v>
                </c:pt>
                <c:pt idx="7057" formatCode="dd\-mmm\-yy\ hh:mm:ss">
                  <c:v>42195.833333333328</c:v>
                </c:pt>
                <c:pt idx="7058" formatCode="dd\-mmm\-yy\ hh:mm:ss">
                  <c:v>42196</c:v>
                </c:pt>
                <c:pt idx="7059" formatCode="dd\-mmm\-yy\ hh:mm:ss">
                  <c:v>42196.166666666672</c:v>
                </c:pt>
                <c:pt idx="7060" formatCode="dd\-mmm\-yy\ hh:mm:ss">
                  <c:v>42196.333333333328</c:v>
                </c:pt>
                <c:pt idx="7061" formatCode="dd\-mmm\-yy\ hh:mm:ss">
                  <c:v>42196.5</c:v>
                </c:pt>
                <c:pt idx="7062" formatCode="dd\-mmm\-yy\ hh:mm:ss">
                  <c:v>42196.666666666672</c:v>
                </c:pt>
                <c:pt idx="7063" formatCode="dd\-mmm\-yy\ hh:mm:ss">
                  <c:v>42196.833333333328</c:v>
                </c:pt>
                <c:pt idx="7064" formatCode="dd\-mmm\-yy\ hh:mm:ss">
                  <c:v>42197</c:v>
                </c:pt>
                <c:pt idx="7065" formatCode="dd\-mmm\-yy\ hh:mm:ss">
                  <c:v>42197.166666666672</c:v>
                </c:pt>
                <c:pt idx="7066" formatCode="dd\-mmm\-yy\ hh:mm:ss">
                  <c:v>42197.333333333328</c:v>
                </c:pt>
                <c:pt idx="7067" formatCode="dd\-mmm\-yy\ hh:mm:ss">
                  <c:v>42197.5</c:v>
                </c:pt>
                <c:pt idx="7068" formatCode="dd\-mmm\-yy\ hh:mm:ss">
                  <c:v>42197.666666666672</c:v>
                </c:pt>
                <c:pt idx="7069" formatCode="dd\-mmm\-yy\ hh:mm:ss">
                  <c:v>42197.833333333328</c:v>
                </c:pt>
                <c:pt idx="7070" formatCode="dd\-mmm\-yy\ hh:mm:ss">
                  <c:v>42198</c:v>
                </c:pt>
                <c:pt idx="7071" formatCode="dd\-mmm\-yy\ hh:mm:ss">
                  <c:v>42198.166666666672</c:v>
                </c:pt>
                <c:pt idx="7072" formatCode="dd\-mmm\-yy\ hh:mm:ss">
                  <c:v>42198.333333333328</c:v>
                </c:pt>
                <c:pt idx="7073" formatCode="dd\-mmm\-yy\ hh:mm:ss">
                  <c:v>42198.5</c:v>
                </c:pt>
                <c:pt idx="7074" formatCode="dd\-mmm\-yy\ hh:mm:ss">
                  <c:v>42198.666666666672</c:v>
                </c:pt>
                <c:pt idx="7075" formatCode="dd\-mmm\-yy\ hh:mm:ss">
                  <c:v>42198.833333333328</c:v>
                </c:pt>
                <c:pt idx="7076" formatCode="dd\-mmm\-yy\ hh:mm:ss">
                  <c:v>42199</c:v>
                </c:pt>
                <c:pt idx="7077" formatCode="dd\-mmm\-yy\ hh:mm:ss">
                  <c:v>42199.166666666672</c:v>
                </c:pt>
                <c:pt idx="7078" formatCode="dd\-mmm\-yy\ hh:mm:ss">
                  <c:v>42199.333333333328</c:v>
                </c:pt>
                <c:pt idx="7079" formatCode="dd\-mmm\-yy\ hh:mm:ss">
                  <c:v>42199.5</c:v>
                </c:pt>
                <c:pt idx="7080" formatCode="dd\-mmm\-yy\ hh:mm:ss">
                  <c:v>42199.666666666672</c:v>
                </c:pt>
                <c:pt idx="7081" formatCode="dd\-mmm\-yy\ hh:mm:ss">
                  <c:v>42199.833333333328</c:v>
                </c:pt>
                <c:pt idx="7082" formatCode="dd\-mmm\-yy\ hh:mm:ss">
                  <c:v>42200</c:v>
                </c:pt>
                <c:pt idx="7083" formatCode="dd\-mmm\-yy\ hh:mm:ss">
                  <c:v>42200.166666666672</c:v>
                </c:pt>
                <c:pt idx="7084" formatCode="dd\-mmm\-yy\ hh:mm:ss">
                  <c:v>42200.333333333328</c:v>
                </c:pt>
                <c:pt idx="7085" formatCode="dd\-mmm\-yy\ hh:mm:ss">
                  <c:v>42200.5</c:v>
                </c:pt>
                <c:pt idx="7086" formatCode="dd\-mmm\-yy\ hh:mm:ss">
                  <c:v>42200.666666666672</c:v>
                </c:pt>
                <c:pt idx="7087" formatCode="dd\-mmm\-yy\ hh:mm:ss">
                  <c:v>42200.833333333328</c:v>
                </c:pt>
                <c:pt idx="7088" formatCode="dd\-mmm\-yy\ hh:mm:ss">
                  <c:v>42201</c:v>
                </c:pt>
                <c:pt idx="7089" formatCode="dd\-mmm\-yy\ hh:mm:ss">
                  <c:v>42201.166666666672</c:v>
                </c:pt>
                <c:pt idx="7090" formatCode="dd\-mmm\-yy\ hh:mm:ss">
                  <c:v>42201.333333333328</c:v>
                </c:pt>
                <c:pt idx="7091" formatCode="dd\-mmm\-yy\ hh:mm:ss">
                  <c:v>42201.5</c:v>
                </c:pt>
                <c:pt idx="7092" formatCode="dd\-mmm\-yy\ hh:mm:ss">
                  <c:v>42201.666666666672</c:v>
                </c:pt>
                <c:pt idx="7093" formatCode="dd\-mmm\-yy\ hh:mm:ss">
                  <c:v>42201.833333333328</c:v>
                </c:pt>
                <c:pt idx="7094" formatCode="dd\-mmm\-yy\ hh:mm:ss">
                  <c:v>42202</c:v>
                </c:pt>
                <c:pt idx="7095" formatCode="dd\-mmm\-yy\ hh:mm:ss">
                  <c:v>42202.166666666672</c:v>
                </c:pt>
                <c:pt idx="7096" formatCode="dd\-mmm\-yy\ hh:mm:ss">
                  <c:v>42202.333333333328</c:v>
                </c:pt>
                <c:pt idx="7097" formatCode="dd\-mmm\-yy\ hh:mm:ss">
                  <c:v>42202.5</c:v>
                </c:pt>
                <c:pt idx="7098" formatCode="dd\-mmm\-yy\ hh:mm:ss">
                  <c:v>42202.666666666672</c:v>
                </c:pt>
                <c:pt idx="7099" formatCode="dd\-mmm\-yy\ hh:mm:ss">
                  <c:v>42202.833333333328</c:v>
                </c:pt>
                <c:pt idx="7100" formatCode="dd\-mmm\-yy\ hh:mm:ss">
                  <c:v>42203</c:v>
                </c:pt>
                <c:pt idx="7101" formatCode="dd\-mmm\-yy\ hh:mm:ss">
                  <c:v>42203.166666666672</c:v>
                </c:pt>
                <c:pt idx="7102" formatCode="dd\-mmm\-yy\ hh:mm:ss">
                  <c:v>42203.333333333328</c:v>
                </c:pt>
                <c:pt idx="7103" formatCode="dd\-mmm\-yy\ hh:mm:ss">
                  <c:v>42203.5</c:v>
                </c:pt>
                <c:pt idx="7104" formatCode="dd\-mmm\-yy\ hh:mm:ss">
                  <c:v>42203.666666666672</c:v>
                </c:pt>
                <c:pt idx="7105" formatCode="dd\-mmm\-yy\ hh:mm:ss">
                  <c:v>42203.833333333328</c:v>
                </c:pt>
                <c:pt idx="7106" formatCode="dd\-mmm\-yy\ hh:mm:ss">
                  <c:v>42204</c:v>
                </c:pt>
                <c:pt idx="7107" formatCode="dd\-mmm\-yy\ hh:mm:ss">
                  <c:v>42204.166666666672</c:v>
                </c:pt>
                <c:pt idx="7108" formatCode="dd\-mmm\-yy\ hh:mm:ss">
                  <c:v>42204.333333333328</c:v>
                </c:pt>
                <c:pt idx="7109" formatCode="dd\-mmm\-yy\ hh:mm:ss">
                  <c:v>42204.5</c:v>
                </c:pt>
                <c:pt idx="7110" formatCode="dd\-mmm\-yy\ hh:mm:ss">
                  <c:v>42204.666666666672</c:v>
                </c:pt>
                <c:pt idx="7111" formatCode="dd\-mmm\-yy\ hh:mm:ss">
                  <c:v>42204.833333333328</c:v>
                </c:pt>
                <c:pt idx="7112" formatCode="dd\-mmm\-yy\ hh:mm:ss">
                  <c:v>42205</c:v>
                </c:pt>
                <c:pt idx="7113" formatCode="dd\-mmm\-yy\ hh:mm:ss">
                  <c:v>42205.166666666672</c:v>
                </c:pt>
                <c:pt idx="7114" formatCode="dd\-mmm\-yy\ hh:mm:ss">
                  <c:v>42205.333333333328</c:v>
                </c:pt>
                <c:pt idx="7115" formatCode="dd\-mmm\-yy\ hh:mm:ss">
                  <c:v>42205.5</c:v>
                </c:pt>
                <c:pt idx="7116" formatCode="dd\-mmm\-yy\ hh:mm:ss">
                  <c:v>42205.666666666672</c:v>
                </c:pt>
                <c:pt idx="7117" formatCode="dd\-mmm\-yy\ hh:mm:ss">
                  <c:v>42205.833333333328</c:v>
                </c:pt>
                <c:pt idx="7118" formatCode="dd\-mmm\-yy\ hh:mm:ss">
                  <c:v>42206</c:v>
                </c:pt>
                <c:pt idx="7119" formatCode="dd\-mmm\-yy\ hh:mm:ss">
                  <c:v>42206.166666666672</c:v>
                </c:pt>
                <c:pt idx="7120" formatCode="dd\-mmm\-yy\ hh:mm:ss">
                  <c:v>42206.333333333328</c:v>
                </c:pt>
                <c:pt idx="7121" formatCode="dd\-mmm\-yy\ hh:mm:ss">
                  <c:v>42206.5</c:v>
                </c:pt>
                <c:pt idx="7122" formatCode="dd\-mmm\-yy\ hh:mm:ss">
                  <c:v>42206.666666666672</c:v>
                </c:pt>
                <c:pt idx="7123" formatCode="dd\-mmm\-yy\ hh:mm:ss">
                  <c:v>42206.833333333328</c:v>
                </c:pt>
                <c:pt idx="7124" formatCode="dd\-mmm\-yy\ hh:mm:ss">
                  <c:v>42207</c:v>
                </c:pt>
                <c:pt idx="7125" formatCode="dd\-mmm\-yy\ hh:mm:ss">
                  <c:v>42207.166666666672</c:v>
                </c:pt>
                <c:pt idx="7126" formatCode="dd\-mmm\-yy\ hh:mm:ss">
                  <c:v>42207.333333333328</c:v>
                </c:pt>
                <c:pt idx="7127" formatCode="dd\-mmm\-yy\ hh:mm:ss">
                  <c:v>42207.5</c:v>
                </c:pt>
                <c:pt idx="7128" formatCode="dd\-mmm\-yy\ hh:mm:ss">
                  <c:v>42207.666666666672</c:v>
                </c:pt>
                <c:pt idx="7129" formatCode="dd\-mmm\-yy\ hh:mm:ss">
                  <c:v>42207.833333333328</c:v>
                </c:pt>
                <c:pt idx="7130" formatCode="dd\-mmm\-yy\ hh:mm:ss">
                  <c:v>42208</c:v>
                </c:pt>
                <c:pt idx="7131" formatCode="dd\-mmm\-yy\ hh:mm:ss">
                  <c:v>42208.166666666672</c:v>
                </c:pt>
                <c:pt idx="7132" formatCode="dd\-mmm\-yy\ hh:mm:ss">
                  <c:v>42208.333333333328</c:v>
                </c:pt>
                <c:pt idx="7133" formatCode="dd\-mmm\-yy\ hh:mm:ss">
                  <c:v>42208.5</c:v>
                </c:pt>
                <c:pt idx="7134" formatCode="dd\-mmm\-yy\ hh:mm:ss">
                  <c:v>42208.666666666672</c:v>
                </c:pt>
                <c:pt idx="7135" formatCode="dd\-mmm\-yy\ hh:mm:ss">
                  <c:v>42208.833333333328</c:v>
                </c:pt>
                <c:pt idx="7136" formatCode="dd\-mmm\-yy\ hh:mm:ss">
                  <c:v>42209</c:v>
                </c:pt>
                <c:pt idx="7137" formatCode="dd\-mmm\-yy\ hh:mm:ss">
                  <c:v>42209.166666666672</c:v>
                </c:pt>
                <c:pt idx="7138" formatCode="dd\-mmm\-yy\ hh:mm:ss">
                  <c:v>42209.333333333328</c:v>
                </c:pt>
                <c:pt idx="7139" formatCode="dd\-mmm\-yy\ hh:mm:ss">
                  <c:v>42209.5</c:v>
                </c:pt>
                <c:pt idx="7140" formatCode="dd\-mmm\-yy\ hh:mm:ss">
                  <c:v>42209.666666666672</c:v>
                </c:pt>
                <c:pt idx="7141" formatCode="dd\-mmm\-yy\ hh:mm:ss">
                  <c:v>42209.833333333328</c:v>
                </c:pt>
                <c:pt idx="7142" formatCode="dd\-mmm\-yy\ hh:mm:ss">
                  <c:v>42210</c:v>
                </c:pt>
                <c:pt idx="7143" formatCode="dd\-mmm\-yy\ hh:mm:ss">
                  <c:v>42210.166666666672</c:v>
                </c:pt>
                <c:pt idx="7144" formatCode="dd\-mmm\-yy\ hh:mm:ss">
                  <c:v>42210.333333333328</c:v>
                </c:pt>
                <c:pt idx="7145" formatCode="dd\-mmm\-yy\ hh:mm:ss">
                  <c:v>42210.5</c:v>
                </c:pt>
                <c:pt idx="7146" formatCode="dd\-mmm\-yy\ hh:mm:ss">
                  <c:v>42210.666666666672</c:v>
                </c:pt>
                <c:pt idx="7147" formatCode="dd\-mmm\-yy\ hh:mm:ss">
                  <c:v>42210.833333333328</c:v>
                </c:pt>
                <c:pt idx="7148" formatCode="dd\-mmm\-yy\ hh:mm:ss">
                  <c:v>42211</c:v>
                </c:pt>
                <c:pt idx="7149" formatCode="dd\-mmm\-yy\ hh:mm:ss">
                  <c:v>42211.166666666672</c:v>
                </c:pt>
                <c:pt idx="7150" formatCode="dd\-mmm\-yy\ hh:mm:ss">
                  <c:v>42211.333333333328</c:v>
                </c:pt>
                <c:pt idx="7151" formatCode="dd\-mmm\-yy\ hh:mm:ss">
                  <c:v>42211.5</c:v>
                </c:pt>
                <c:pt idx="7152" formatCode="dd\-mmm\-yy\ hh:mm:ss">
                  <c:v>42211.666666666672</c:v>
                </c:pt>
                <c:pt idx="7153" formatCode="dd\-mmm\-yy\ hh:mm:ss">
                  <c:v>42211.833333333328</c:v>
                </c:pt>
                <c:pt idx="7154" formatCode="dd\-mmm\-yy\ hh:mm:ss">
                  <c:v>42212</c:v>
                </c:pt>
                <c:pt idx="7155" formatCode="dd\-mmm\-yy\ hh:mm:ss">
                  <c:v>42212.166666666672</c:v>
                </c:pt>
                <c:pt idx="7156" formatCode="dd\-mmm\-yy\ hh:mm:ss">
                  <c:v>42212.333333333328</c:v>
                </c:pt>
                <c:pt idx="7157" formatCode="dd\-mmm\-yy\ hh:mm:ss">
                  <c:v>42212.5</c:v>
                </c:pt>
                <c:pt idx="7158" formatCode="dd\-mmm\-yy\ hh:mm:ss">
                  <c:v>42212.666666666672</c:v>
                </c:pt>
                <c:pt idx="7159" formatCode="dd\-mmm\-yy\ hh:mm:ss">
                  <c:v>42212.833333333328</c:v>
                </c:pt>
                <c:pt idx="7160" formatCode="dd\-mmm\-yy\ hh:mm:ss">
                  <c:v>42213</c:v>
                </c:pt>
                <c:pt idx="7161" formatCode="dd\-mmm\-yy\ hh:mm:ss">
                  <c:v>42213.166666666672</c:v>
                </c:pt>
                <c:pt idx="7162" formatCode="dd\-mmm\-yy\ hh:mm:ss">
                  <c:v>42213.333333333328</c:v>
                </c:pt>
                <c:pt idx="7163" formatCode="dd\-mmm\-yy\ hh:mm:ss">
                  <c:v>42213.5</c:v>
                </c:pt>
                <c:pt idx="7164" formatCode="dd\-mmm\-yy\ hh:mm:ss">
                  <c:v>42213.666666666672</c:v>
                </c:pt>
                <c:pt idx="7165" formatCode="dd\-mmm\-yy\ hh:mm:ss">
                  <c:v>42213.833333333328</c:v>
                </c:pt>
                <c:pt idx="7166" formatCode="dd\-mmm\-yy\ hh:mm:ss">
                  <c:v>42214</c:v>
                </c:pt>
                <c:pt idx="7167" formatCode="dd\-mmm\-yy\ hh:mm:ss">
                  <c:v>42214.166666666672</c:v>
                </c:pt>
                <c:pt idx="7168" formatCode="dd\-mmm\-yy\ hh:mm:ss">
                  <c:v>42214.333333333328</c:v>
                </c:pt>
                <c:pt idx="7169" formatCode="dd\-mmm\-yy\ hh:mm:ss">
                  <c:v>42214.5</c:v>
                </c:pt>
                <c:pt idx="7170" formatCode="dd\-mmm\-yy\ hh:mm:ss">
                  <c:v>42214.666666666672</c:v>
                </c:pt>
                <c:pt idx="7171" formatCode="dd\-mmm\-yy\ hh:mm:ss">
                  <c:v>42214.833333333328</c:v>
                </c:pt>
                <c:pt idx="7172" formatCode="dd\-mmm\-yy\ hh:mm:ss">
                  <c:v>42215</c:v>
                </c:pt>
                <c:pt idx="7173" formatCode="dd\-mmm\-yy\ hh:mm:ss">
                  <c:v>42215.166666666672</c:v>
                </c:pt>
                <c:pt idx="7174" formatCode="dd\-mmm\-yy\ hh:mm:ss">
                  <c:v>42215.333333333328</c:v>
                </c:pt>
                <c:pt idx="7175" formatCode="dd\-mmm\-yy\ hh:mm:ss">
                  <c:v>42215.5</c:v>
                </c:pt>
                <c:pt idx="7176" formatCode="dd\-mmm\-yy\ hh:mm:ss">
                  <c:v>42215.666666666672</c:v>
                </c:pt>
                <c:pt idx="7177" formatCode="dd\-mmm\-yy\ hh:mm:ss">
                  <c:v>42215.833333333328</c:v>
                </c:pt>
                <c:pt idx="7178" formatCode="dd\-mmm\-yy\ hh:mm:ss">
                  <c:v>42216</c:v>
                </c:pt>
                <c:pt idx="7179" formatCode="dd\-mmm\-yy\ hh:mm:ss">
                  <c:v>42216.166666666672</c:v>
                </c:pt>
                <c:pt idx="7180" formatCode="dd\-mmm\-yy\ hh:mm:ss">
                  <c:v>42216.333333333328</c:v>
                </c:pt>
                <c:pt idx="7181" formatCode="dd\-mmm\-yy\ hh:mm:ss">
                  <c:v>42216.5</c:v>
                </c:pt>
                <c:pt idx="7182" formatCode="dd\-mmm\-yy\ hh:mm:ss">
                  <c:v>42216.666666666672</c:v>
                </c:pt>
                <c:pt idx="7183" formatCode="dd\-mmm\-yy\ hh:mm:ss">
                  <c:v>42216.833333333328</c:v>
                </c:pt>
                <c:pt idx="7184" formatCode="dd\-mmm\-yy\ hh:mm:ss">
                  <c:v>42217</c:v>
                </c:pt>
                <c:pt idx="7185" formatCode="dd\-mmm\-yy\ hh:mm:ss">
                  <c:v>42217.166666666672</c:v>
                </c:pt>
                <c:pt idx="7186" formatCode="dd\-mmm\-yy\ hh:mm:ss">
                  <c:v>42217.333333333328</c:v>
                </c:pt>
                <c:pt idx="7187" formatCode="dd\-mmm\-yy\ hh:mm:ss">
                  <c:v>42217.5</c:v>
                </c:pt>
                <c:pt idx="7188" formatCode="dd\-mmm\-yy\ hh:mm:ss">
                  <c:v>42217.666666666672</c:v>
                </c:pt>
                <c:pt idx="7189" formatCode="dd\-mmm\-yy\ hh:mm:ss">
                  <c:v>42217.833333333328</c:v>
                </c:pt>
                <c:pt idx="7190" formatCode="dd\-mmm\-yy\ hh:mm:ss">
                  <c:v>42218</c:v>
                </c:pt>
                <c:pt idx="7191" formatCode="dd\-mmm\-yy\ hh:mm:ss">
                  <c:v>42218.166666666672</c:v>
                </c:pt>
                <c:pt idx="7192" formatCode="dd\-mmm\-yy\ hh:mm:ss">
                  <c:v>42218.333333333328</c:v>
                </c:pt>
                <c:pt idx="7193" formatCode="dd\-mmm\-yy\ hh:mm:ss">
                  <c:v>42218.5</c:v>
                </c:pt>
                <c:pt idx="7194" formatCode="dd\-mmm\-yy\ hh:mm:ss">
                  <c:v>42218.666666666672</c:v>
                </c:pt>
                <c:pt idx="7195" formatCode="dd\-mmm\-yy\ hh:mm:ss">
                  <c:v>42218.833333333328</c:v>
                </c:pt>
                <c:pt idx="7196" formatCode="dd\-mmm\-yy\ hh:mm:ss">
                  <c:v>42219</c:v>
                </c:pt>
                <c:pt idx="7197" formatCode="dd\-mmm\-yy\ hh:mm:ss">
                  <c:v>42219.166666666672</c:v>
                </c:pt>
                <c:pt idx="7198" formatCode="dd\-mmm\-yy\ hh:mm:ss">
                  <c:v>42219.333333333328</c:v>
                </c:pt>
                <c:pt idx="7199" formatCode="dd\-mmm\-yy\ hh:mm:ss">
                  <c:v>42219.5</c:v>
                </c:pt>
                <c:pt idx="7200" formatCode="dd\-mmm\-yy\ hh:mm:ss">
                  <c:v>42219.666666666672</c:v>
                </c:pt>
                <c:pt idx="7201" formatCode="dd\-mmm\-yy\ hh:mm:ss">
                  <c:v>42219.833333333328</c:v>
                </c:pt>
                <c:pt idx="7202" formatCode="dd\-mmm\-yy\ hh:mm:ss">
                  <c:v>42220</c:v>
                </c:pt>
                <c:pt idx="7203" formatCode="dd\-mmm\-yy\ hh:mm:ss">
                  <c:v>42220.166666666672</c:v>
                </c:pt>
                <c:pt idx="7204" formatCode="dd\-mmm\-yy\ hh:mm:ss">
                  <c:v>42220.333333333328</c:v>
                </c:pt>
                <c:pt idx="7205" formatCode="dd\-mmm\-yy\ hh:mm:ss">
                  <c:v>42220.5</c:v>
                </c:pt>
                <c:pt idx="7206" formatCode="dd\-mmm\-yy\ hh:mm:ss">
                  <c:v>42220.666666666672</c:v>
                </c:pt>
                <c:pt idx="7207" formatCode="dd\-mmm\-yy\ hh:mm:ss">
                  <c:v>42220.833333333328</c:v>
                </c:pt>
                <c:pt idx="7208" formatCode="dd\-mmm\-yy\ hh:mm:ss">
                  <c:v>42221</c:v>
                </c:pt>
                <c:pt idx="7209" formatCode="dd\-mmm\-yy\ hh:mm:ss">
                  <c:v>42221.166666666672</c:v>
                </c:pt>
                <c:pt idx="7210" formatCode="dd\-mmm\-yy\ hh:mm:ss">
                  <c:v>42221.333333333328</c:v>
                </c:pt>
                <c:pt idx="7211" formatCode="dd\-mmm\-yy\ hh:mm:ss">
                  <c:v>42221.5</c:v>
                </c:pt>
                <c:pt idx="7212" formatCode="dd\-mmm\-yy\ hh:mm:ss">
                  <c:v>42221.666666666672</c:v>
                </c:pt>
                <c:pt idx="7213" formatCode="dd\-mmm\-yy\ hh:mm:ss">
                  <c:v>42221.833333333328</c:v>
                </c:pt>
                <c:pt idx="7214" formatCode="dd\-mmm\-yy\ hh:mm:ss">
                  <c:v>42222</c:v>
                </c:pt>
                <c:pt idx="7215" formatCode="dd\-mmm\-yy\ hh:mm:ss">
                  <c:v>42222.166666666672</c:v>
                </c:pt>
                <c:pt idx="7216" formatCode="dd\-mmm\-yy\ hh:mm:ss">
                  <c:v>42222.333333333328</c:v>
                </c:pt>
                <c:pt idx="7217" formatCode="dd\-mmm\-yy\ hh:mm:ss">
                  <c:v>42222.5</c:v>
                </c:pt>
                <c:pt idx="7218" formatCode="dd\-mmm\-yy\ hh:mm:ss">
                  <c:v>42222.666666666672</c:v>
                </c:pt>
                <c:pt idx="7219" formatCode="dd\-mmm\-yy\ hh:mm:ss">
                  <c:v>42222.833333333328</c:v>
                </c:pt>
                <c:pt idx="7220" formatCode="dd\-mmm\-yy\ hh:mm:ss">
                  <c:v>42223</c:v>
                </c:pt>
                <c:pt idx="7221" formatCode="dd\-mmm\-yy\ hh:mm:ss">
                  <c:v>42223.166666666672</c:v>
                </c:pt>
                <c:pt idx="7222" formatCode="dd\-mmm\-yy\ hh:mm:ss">
                  <c:v>42223.333333333328</c:v>
                </c:pt>
                <c:pt idx="7223" formatCode="dd\-mmm\-yy\ hh:mm:ss">
                  <c:v>42223.5</c:v>
                </c:pt>
                <c:pt idx="7224" formatCode="dd\-mmm\-yy\ hh:mm:ss">
                  <c:v>42223.666666666672</c:v>
                </c:pt>
                <c:pt idx="7225" formatCode="dd\-mmm\-yy\ hh:mm:ss">
                  <c:v>42223.833333333328</c:v>
                </c:pt>
                <c:pt idx="7226" formatCode="dd\-mmm\-yy\ hh:mm:ss">
                  <c:v>42224</c:v>
                </c:pt>
                <c:pt idx="7227" formatCode="dd\-mmm\-yy\ hh:mm:ss">
                  <c:v>42224.166666666672</c:v>
                </c:pt>
                <c:pt idx="7228" formatCode="dd\-mmm\-yy\ hh:mm:ss">
                  <c:v>42224.333333333328</c:v>
                </c:pt>
                <c:pt idx="7229" formatCode="dd\-mmm\-yy\ hh:mm:ss">
                  <c:v>42224.5</c:v>
                </c:pt>
                <c:pt idx="7230" formatCode="dd\-mmm\-yy\ hh:mm:ss">
                  <c:v>42224.666666666672</c:v>
                </c:pt>
                <c:pt idx="7231" formatCode="dd\-mmm\-yy\ hh:mm:ss">
                  <c:v>42224.833333333328</c:v>
                </c:pt>
                <c:pt idx="7232" formatCode="dd\-mmm\-yy\ hh:mm:ss">
                  <c:v>42225</c:v>
                </c:pt>
                <c:pt idx="7233" formatCode="dd\-mmm\-yy\ hh:mm:ss">
                  <c:v>42225.166666666672</c:v>
                </c:pt>
                <c:pt idx="7234" formatCode="dd\-mmm\-yy\ hh:mm:ss">
                  <c:v>42225.333333333328</c:v>
                </c:pt>
                <c:pt idx="7235" formatCode="dd\-mmm\-yy\ hh:mm:ss">
                  <c:v>42225.5</c:v>
                </c:pt>
                <c:pt idx="7236" formatCode="dd\-mmm\-yy\ hh:mm:ss">
                  <c:v>42225.666666666672</c:v>
                </c:pt>
                <c:pt idx="7237" formatCode="dd\-mmm\-yy\ hh:mm:ss">
                  <c:v>42225.833333333328</c:v>
                </c:pt>
                <c:pt idx="7238" formatCode="dd\-mmm\-yy\ hh:mm:ss">
                  <c:v>42226</c:v>
                </c:pt>
                <c:pt idx="7239" formatCode="dd\-mmm\-yy\ hh:mm:ss">
                  <c:v>42226.166666666672</c:v>
                </c:pt>
                <c:pt idx="7240" formatCode="dd\-mmm\-yy\ hh:mm:ss">
                  <c:v>42226.333333333328</c:v>
                </c:pt>
                <c:pt idx="7241" formatCode="dd\-mmm\-yy\ hh:mm:ss">
                  <c:v>42226.5</c:v>
                </c:pt>
                <c:pt idx="7242" formatCode="dd\-mmm\-yy\ hh:mm:ss">
                  <c:v>42226.666666666672</c:v>
                </c:pt>
                <c:pt idx="7243" formatCode="dd\-mmm\-yy\ hh:mm:ss">
                  <c:v>42226.833333333328</c:v>
                </c:pt>
                <c:pt idx="7244" formatCode="dd\-mmm\-yy\ hh:mm:ss">
                  <c:v>42227</c:v>
                </c:pt>
                <c:pt idx="7245" formatCode="dd\-mmm\-yy\ hh:mm:ss">
                  <c:v>42227.166666666672</c:v>
                </c:pt>
                <c:pt idx="7246" formatCode="dd\-mmm\-yy\ hh:mm:ss">
                  <c:v>42227.333333333328</c:v>
                </c:pt>
                <c:pt idx="7247" formatCode="dd\-mmm\-yy\ hh:mm:ss">
                  <c:v>42227.5</c:v>
                </c:pt>
                <c:pt idx="7248" formatCode="dd\-mmm\-yy\ hh:mm:ss">
                  <c:v>42227.666666666672</c:v>
                </c:pt>
                <c:pt idx="7249" formatCode="dd\-mmm\-yy\ hh:mm:ss">
                  <c:v>42227.833333333328</c:v>
                </c:pt>
                <c:pt idx="7250" formatCode="dd\-mmm\-yy\ hh:mm:ss">
                  <c:v>42228</c:v>
                </c:pt>
                <c:pt idx="7251" formatCode="dd\-mmm\-yy\ hh:mm:ss">
                  <c:v>42228.166666666672</c:v>
                </c:pt>
                <c:pt idx="7252" formatCode="dd\-mmm\-yy\ hh:mm:ss">
                  <c:v>42228.333333333328</c:v>
                </c:pt>
                <c:pt idx="7253" formatCode="dd\-mmm\-yy\ hh:mm:ss">
                  <c:v>42228.5</c:v>
                </c:pt>
                <c:pt idx="7254" formatCode="dd\-mmm\-yy\ hh:mm:ss">
                  <c:v>42228.666666666672</c:v>
                </c:pt>
                <c:pt idx="7255" formatCode="dd\-mmm\-yy\ hh:mm:ss">
                  <c:v>42228.833333333328</c:v>
                </c:pt>
                <c:pt idx="7256" formatCode="dd\-mmm\-yy\ hh:mm:ss">
                  <c:v>42229</c:v>
                </c:pt>
                <c:pt idx="7257" formatCode="dd\-mmm\-yy\ hh:mm:ss">
                  <c:v>42229.166666666672</c:v>
                </c:pt>
                <c:pt idx="7258" formatCode="dd\-mmm\-yy\ hh:mm:ss">
                  <c:v>42229.333333333328</c:v>
                </c:pt>
                <c:pt idx="7259" formatCode="dd\-mmm\-yy\ hh:mm:ss">
                  <c:v>42229.5</c:v>
                </c:pt>
                <c:pt idx="7260" formatCode="dd\-mmm\-yy\ hh:mm:ss">
                  <c:v>42229.666666666672</c:v>
                </c:pt>
                <c:pt idx="7261" formatCode="dd\-mmm\-yy\ hh:mm:ss">
                  <c:v>42229.833333333328</c:v>
                </c:pt>
                <c:pt idx="7262" formatCode="dd\-mmm\-yy\ hh:mm:ss">
                  <c:v>42230</c:v>
                </c:pt>
                <c:pt idx="7263" formatCode="dd\-mmm\-yy\ hh:mm:ss">
                  <c:v>42230.166666666672</c:v>
                </c:pt>
                <c:pt idx="7264" formatCode="dd\-mmm\-yy\ hh:mm:ss">
                  <c:v>42230.333333333328</c:v>
                </c:pt>
                <c:pt idx="7265" formatCode="dd\-mmm\-yy\ hh:mm:ss">
                  <c:v>42230.5</c:v>
                </c:pt>
                <c:pt idx="7266" formatCode="dd\-mmm\-yy\ hh:mm:ss">
                  <c:v>42230.666666666672</c:v>
                </c:pt>
                <c:pt idx="7267" formatCode="dd\-mmm\-yy\ hh:mm:ss">
                  <c:v>42230.833333333328</c:v>
                </c:pt>
                <c:pt idx="7268" formatCode="dd\-mmm\-yy\ hh:mm:ss">
                  <c:v>42231</c:v>
                </c:pt>
                <c:pt idx="7269" formatCode="dd\-mmm\-yy\ hh:mm:ss">
                  <c:v>42231.166666666672</c:v>
                </c:pt>
                <c:pt idx="7270" formatCode="dd\-mmm\-yy\ hh:mm:ss">
                  <c:v>42231.333333333328</c:v>
                </c:pt>
                <c:pt idx="7271" formatCode="dd\-mmm\-yy\ hh:mm:ss">
                  <c:v>42231.5</c:v>
                </c:pt>
                <c:pt idx="7272" formatCode="dd\-mmm\-yy\ hh:mm:ss">
                  <c:v>42231.666666666672</c:v>
                </c:pt>
                <c:pt idx="7273" formatCode="dd\-mmm\-yy\ hh:mm:ss">
                  <c:v>42231.833333333328</c:v>
                </c:pt>
                <c:pt idx="7274" formatCode="dd\-mmm\-yy\ hh:mm:ss">
                  <c:v>42232</c:v>
                </c:pt>
                <c:pt idx="7275" formatCode="dd\-mmm\-yy\ hh:mm:ss">
                  <c:v>42232.166666666672</c:v>
                </c:pt>
                <c:pt idx="7276" formatCode="dd\-mmm\-yy\ hh:mm:ss">
                  <c:v>42232.333333333328</c:v>
                </c:pt>
                <c:pt idx="7277" formatCode="dd\-mmm\-yy\ hh:mm:ss">
                  <c:v>42232.5</c:v>
                </c:pt>
                <c:pt idx="7278" formatCode="dd\-mmm\-yy\ hh:mm:ss">
                  <c:v>42232.666666666672</c:v>
                </c:pt>
                <c:pt idx="7279" formatCode="dd\-mmm\-yy\ hh:mm:ss">
                  <c:v>42232.833333333328</c:v>
                </c:pt>
                <c:pt idx="7280" formatCode="dd\-mmm\-yy\ hh:mm:ss">
                  <c:v>42233</c:v>
                </c:pt>
                <c:pt idx="7281" formatCode="dd\-mmm\-yy\ hh:mm:ss">
                  <c:v>42233.166666666672</c:v>
                </c:pt>
                <c:pt idx="7282" formatCode="dd\-mmm\-yy\ hh:mm:ss">
                  <c:v>42233.333333333328</c:v>
                </c:pt>
                <c:pt idx="7283" formatCode="dd\-mmm\-yy\ hh:mm:ss">
                  <c:v>42233.5</c:v>
                </c:pt>
                <c:pt idx="7284" formatCode="dd\-mmm\-yy\ hh:mm:ss">
                  <c:v>42233.666666666672</c:v>
                </c:pt>
                <c:pt idx="7285" formatCode="dd\-mmm\-yy\ hh:mm:ss">
                  <c:v>42233.833333333328</c:v>
                </c:pt>
                <c:pt idx="7286" formatCode="dd\-mmm\-yy\ hh:mm:ss">
                  <c:v>42234</c:v>
                </c:pt>
                <c:pt idx="7287" formatCode="dd\-mmm\-yy\ hh:mm:ss">
                  <c:v>42234.166666666672</c:v>
                </c:pt>
                <c:pt idx="7288" formatCode="dd\-mmm\-yy\ hh:mm:ss">
                  <c:v>42234.333333333328</c:v>
                </c:pt>
                <c:pt idx="7289" formatCode="dd\-mmm\-yy\ hh:mm:ss">
                  <c:v>42234.5</c:v>
                </c:pt>
                <c:pt idx="7290" formatCode="dd\-mmm\-yy\ hh:mm:ss">
                  <c:v>42234.666666666672</c:v>
                </c:pt>
                <c:pt idx="7291" formatCode="dd\-mmm\-yy\ hh:mm:ss">
                  <c:v>42234.833333333328</c:v>
                </c:pt>
                <c:pt idx="7292" formatCode="dd\-mmm\-yy\ hh:mm:ss">
                  <c:v>42235</c:v>
                </c:pt>
                <c:pt idx="7293" formatCode="dd\-mmm\-yy\ hh:mm:ss">
                  <c:v>42235.166666666672</c:v>
                </c:pt>
                <c:pt idx="7294" formatCode="dd\-mmm\-yy\ hh:mm:ss">
                  <c:v>42235.333333333328</c:v>
                </c:pt>
                <c:pt idx="7295" formatCode="dd\-mmm\-yy\ hh:mm:ss">
                  <c:v>42235.5</c:v>
                </c:pt>
                <c:pt idx="7296" formatCode="dd\-mmm\-yy\ hh:mm:ss">
                  <c:v>42235.666666666672</c:v>
                </c:pt>
                <c:pt idx="7297" formatCode="dd\-mmm\-yy\ hh:mm:ss">
                  <c:v>42235.833333333328</c:v>
                </c:pt>
                <c:pt idx="7298" formatCode="dd\-mmm\-yy\ hh:mm:ss">
                  <c:v>42236</c:v>
                </c:pt>
                <c:pt idx="7299" formatCode="dd\-mmm\-yy\ hh:mm:ss">
                  <c:v>42236.166666666672</c:v>
                </c:pt>
                <c:pt idx="7300" formatCode="dd\-mmm\-yy\ hh:mm:ss">
                  <c:v>42236.333333333328</c:v>
                </c:pt>
                <c:pt idx="7301" formatCode="dd\-mmm\-yy\ hh:mm:ss">
                  <c:v>42236.5</c:v>
                </c:pt>
                <c:pt idx="7302" formatCode="dd\-mmm\-yy\ hh:mm:ss">
                  <c:v>42236.666666666672</c:v>
                </c:pt>
                <c:pt idx="7303" formatCode="dd\-mmm\-yy\ hh:mm:ss">
                  <c:v>42236.833333333328</c:v>
                </c:pt>
                <c:pt idx="7304" formatCode="dd\-mmm\-yy\ hh:mm:ss">
                  <c:v>42237</c:v>
                </c:pt>
                <c:pt idx="7305" formatCode="dd\-mmm\-yy\ hh:mm:ss">
                  <c:v>42237.166666666672</c:v>
                </c:pt>
                <c:pt idx="7306" formatCode="dd\-mmm\-yy\ hh:mm:ss">
                  <c:v>42237.333333333328</c:v>
                </c:pt>
                <c:pt idx="7307" formatCode="dd\-mmm\-yy\ hh:mm:ss">
                  <c:v>42237.5</c:v>
                </c:pt>
                <c:pt idx="7308" formatCode="dd\-mmm\-yy\ hh:mm:ss">
                  <c:v>42237.666666666672</c:v>
                </c:pt>
                <c:pt idx="7309" formatCode="dd\-mmm\-yy\ hh:mm:ss">
                  <c:v>42237.833333333328</c:v>
                </c:pt>
                <c:pt idx="7310" formatCode="dd\-mmm\-yy\ hh:mm:ss">
                  <c:v>42238</c:v>
                </c:pt>
                <c:pt idx="7311" formatCode="dd\-mmm\-yy\ hh:mm:ss">
                  <c:v>42238.166666666672</c:v>
                </c:pt>
                <c:pt idx="7312" formatCode="dd\-mmm\-yy\ hh:mm:ss">
                  <c:v>42238.333333333328</c:v>
                </c:pt>
                <c:pt idx="7313" formatCode="dd\-mmm\-yy\ hh:mm:ss">
                  <c:v>42238.5</c:v>
                </c:pt>
                <c:pt idx="7314" formatCode="dd\-mmm\-yy\ hh:mm:ss">
                  <c:v>42238.666666666672</c:v>
                </c:pt>
                <c:pt idx="7315" formatCode="dd\-mmm\-yy\ hh:mm:ss">
                  <c:v>42238.833333333328</c:v>
                </c:pt>
                <c:pt idx="7316" formatCode="dd\-mmm\-yy\ hh:mm:ss">
                  <c:v>42239</c:v>
                </c:pt>
                <c:pt idx="7317" formatCode="dd\-mmm\-yy\ hh:mm:ss">
                  <c:v>42239.166666666672</c:v>
                </c:pt>
                <c:pt idx="7318" formatCode="dd\-mmm\-yy\ hh:mm:ss">
                  <c:v>42239.333333333328</c:v>
                </c:pt>
                <c:pt idx="7319" formatCode="dd\-mmm\-yy\ hh:mm:ss">
                  <c:v>42239.5</c:v>
                </c:pt>
                <c:pt idx="7320" formatCode="dd\-mmm\-yy\ hh:mm:ss">
                  <c:v>42239.666666666672</c:v>
                </c:pt>
                <c:pt idx="7321" formatCode="dd\-mmm\-yy\ hh:mm:ss">
                  <c:v>42239.833333333328</c:v>
                </c:pt>
                <c:pt idx="7322" formatCode="dd\-mmm\-yy\ hh:mm:ss">
                  <c:v>42240</c:v>
                </c:pt>
                <c:pt idx="7323" formatCode="dd\-mmm\-yy\ hh:mm:ss">
                  <c:v>42240.166666666672</c:v>
                </c:pt>
                <c:pt idx="7324" formatCode="dd\-mmm\-yy\ hh:mm:ss">
                  <c:v>42240.333333333328</c:v>
                </c:pt>
                <c:pt idx="7325" formatCode="dd\-mmm\-yy\ hh:mm:ss">
                  <c:v>42240.5</c:v>
                </c:pt>
                <c:pt idx="7326" formatCode="dd\-mmm\-yy\ hh:mm:ss">
                  <c:v>42240.666666666672</c:v>
                </c:pt>
                <c:pt idx="7327" formatCode="dd\-mmm\-yy\ hh:mm:ss">
                  <c:v>42240.833333333328</c:v>
                </c:pt>
                <c:pt idx="7328" formatCode="dd\-mmm\-yy\ hh:mm:ss">
                  <c:v>42241</c:v>
                </c:pt>
                <c:pt idx="7329" formatCode="dd\-mmm\-yy\ hh:mm:ss">
                  <c:v>42241.166666666672</c:v>
                </c:pt>
                <c:pt idx="7330" formatCode="dd\-mmm\-yy\ hh:mm:ss">
                  <c:v>42241.333333333328</c:v>
                </c:pt>
                <c:pt idx="7331" formatCode="dd\-mmm\-yy\ hh:mm:ss">
                  <c:v>42241.5</c:v>
                </c:pt>
                <c:pt idx="7332" formatCode="dd\-mmm\-yy\ hh:mm:ss">
                  <c:v>42241.666666666672</c:v>
                </c:pt>
                <c:pt idx="7333" formatCode="dd\-mmm\-yy\ hh:mm:ss">
                  <c:v>42241.833333333328</c:v>
                </c:pt>
                <c:pt idx="7334" formatCode="dd\-mmm\-yy\ hh:mm:ss">
                  <c:v>42242</c:v>
                </c:pt>
                <c:pt idx="7335" formatCode="dd\-mmm\-yy\ hh:mm:ss">
                  <c:v>42242.166666666672</c:v>
                </c:pt>
                <c:pt idx="7336" formatCode="dd\-mmm\-yy\ hh:mm:ss">
                  <c:v>42242.333333333328</c:v>
                </c:pt>
                <c:pt idx="7337" formatCode="dd\-mmm\-yy\ hh:mm:ss">
                  <c:v>42242.5</c:v>
                </c:pt>
                <c:pt idx="7338" formatCode="dd\-mmm\-yy\ hh:mm:ss">
                  <c:v>42242.666666666672</c:v>
                </c:pt>
                <c:pt idx="7339" formatCode="dd\-mmm\-yy\ hh:mm:ss">
                  <c:v>42242.833333333328</c:v>
                </c:pt>
                <c:pt idx="7340" formatCode="dd\-mmm\-yy\ hh:mm:ss">
                  <c:v>42243</c:v>
                </c:pt>
                <c:pt idx="7341" formatCode="dd\-mmm\-yy\ hh:mm:ss">
                  <c:v>42243.166666666672</c:v>
                </c:pt>
                <c:pt idx="7342" formatCode="dd\-mmm\-yy\ hh:mm:ss">
                  <c:v>42243.333333333328</c:v>
                </c:pt>
                <c:pt idx="7343" formatCode="dd\-mmm\-yy\ hh:mm:ss">
                  <c:v>42243.5</c:v>
                </c:pt>
                <c:pt idx="7344" formatCode="dd\-mmm\-yy\ hh:mm:ss">
                  <c:v>42243.666666666672</c:v>
                </c:pt>
                <c:pt idx="7345" formatCode="dd\-mmm\-yy\ hh:mm:ss">
                  <c:v>42243.833333333328</c:v>
                </c:pt>
                <c:pt idx="7346" formatCode="dd\-mmm\-yy\ hh:mm:ss">
                  <c:v>42244</c:v>
                </c:pt>
                <c:pt idx="7347" formatCode="dd\-mmm\-yy\ hh:mm:ss">
                  <c:v>42244.166666666672</c:v>
                </c:pt>
                <c:pt idx="7348" formatCode="dd\-mmm\-yy\ hh:mm:ss">
                  <c:v>42244.333333333328</c:v>
                </c:pt>
                <c:pt idx="7349" formatCode="dd\-mmm\-yy\ hh:mm:ss">
                  <c:v>42244.5</c:v>
                </c:pt>
                <c:pt idx="7350" formatCode="dd\-mmm\-yy\ hh:mm:ss">
                  <c:v>42244.666666666672</c:v>
                </c:pt>
                <c:pt idx="7351" formatCode="dd\-mmm\-yy\ hh:mm:ss">
                  <c:v>42244.833333333328</c:v>
                </c:pt>
                <c:pt idx="7352" formatCode="dd\-mmm\-yy\ hh:mm:ss">
                  <c:v>42245</c:v>
                </c:pt>
                <c:pt idx="7353" formatCode="dd\-mmm\-yy\ hh:mm:ss">
                  <c:v>42245.166666666672</c:v>
                </c:pt>
                <c:pt idx="7354" formatCode="dd\-mmm\-yy\ hh:mm:ss">
                  <c:v>42245.333333333328</c:v>
                </c:pt>
                <c:pt idx="7355" formatCode="dd\-mmm\-yy\ hh:mm:ss">
                  <c:v>42245.5</c:v>
                </c:pt>
                <c:pt idx="7356" formatCode="dd\-mmm\-yy\ hh:mm:ss">
                  <c:v>42245.666666666672</c:v>
                </c:pt>
                <c:pt idx="7357" formatCode="dd\-mmm\-yy\ hh:mm:ss">
                  <c:v>42245.833333333328</c:v>
                </c:pt>
                <c:pt idx="7358" formatCode="dd\-mmm\-yy\ hh:mm:ss">
                  <c:v>42246</c:v>
                </c:pt>
                <c:pt idx="7359" formatCode="dd\-mmm\-yy\ hh:mm:ss">
                  <c:v>42246.166666666672</c:v>
                </c:pt>
                <c:pt idx="7360" formatCode="dd\-mmm\-yy\ hh:mm:ss">
                  <c:v>42246.333333333328</c:v>
                </c:pt>
                <c:pt idx="7361" formatCode="dd\-mmm\-yy\ hh:mm:ss">
                  <c:v>42246.5</c:v>
                </c:pt>
                <c:pt idx="7362" formatCode="dd\-mmm\-yy\ hh:mm:ss">
                  <c:v>42246.666666666672</c:v>
                </c:pt>
                <c:pt idx="7363" formatCode="dd\-mmm\-yy\ hh:mm:ss">
                  <c:v>42246.833333333328</c:v>
                </c:pt>
                <c:pt idx="7364" formatCode="dd\-mmm\-yy\ hh:mm:ss">
                  <c:v>42247</c:v>
                </c:pt>
                <c:pt idx="7365" formatCode="dd\-mmm\-yy\ hh:mm:ss">
                  <c:v>42247.166666666672</c:v>
                </c:pt>
                <c:pt idx="7366" formatCode="dd\-mmm\-yy\ hh:mm:ss">
                  <c:v>42247.333333333328</c:v>
                </c:pt>
                <c:pt idx="7367" formatCode="dd\-mmm\-yy\ hh:mm:ss">
                  <c:v>42247.5</c:v>
                </c:pt>
                <c:pt idx="7368" formatCode="dd\-mmm\-yy\ hh:mm:ss">
                  <c:v>42247.666666666672</c:v>
                </c:pt>
                <c:pt idx="7369" formatCode="dd\-mmm\-yy\ hh:mm:ss">
                  <c:v>42247.833333333328</c:v>
                </c:pt>
                <c:pt idx="7370" formatCode="dd\-mmm\-yy\ hh:mm:ss">
                  <c:v>42248</c:v>
                </c:pt>
                <c:pt idx="7371" formatCode="dd\-mmm\-yy\ hh:mm:ss">
                  <c:v>42248.166666666672</c:v>
                </c:pt>
                <c:pt idx="7372" formatCode="dd\-mmm\-yy\ hh:mm:ss">
                  <c:v>42248.333333333328</c:v>
                </c:pt>
                <c:pt idx="7373" formatCode="dd\-mmm\-yy\ hh:mm:ss">
                  <c:v>42248.5</c:v>
                </c:pt>
                <c:pt idx="7374" formatCode="dd\-mmm\-yy\ hh:mm:ss">
                  <c:v>42248.666666666672</c:v>
                </c:pt>
                <c:pt idx="7375" formatCode="dd\-mmm\-yy\ hh:mm:ss">
                  <c:v>42248.833333333328</c:v>
                </c:pt>
                <c:pt idx="7376" formatCode="dd\-mmm\-yy\ hh:mm:ss">
                  <c:v>42249</c:v>
                </c:pt>
                <c:pt idx="7377" formatCode="dd\-mmm\-yy\ hh:mm:ss">
                  <c:v>42249.166666666672</c:v>
                </c:pt>
                <c:pt idx="7378" formatCode="dd\-mmm\-yy\ hh:mm:ss">
                  <c:v>42249.333333333328</c:v>
                </c:pt>
                <c:pt idx="7379" formatCode="dd\-mmm\-yy\ hh:mm:ss">
                  <c:v>42249.5</c:v>
                </c:pt>
                <c:pt idx="7380" formatCode="dd\-mmm\-yy\ hh:mm:ss">
                  <c:v>42249.666666666672</c:v>
                </c:pt>
                <c:pt idx="7381" formatCode="dd\-mmm\-yy\ hh:mm:ss">
                  <c:v>42249.833333333328</c:v>
                </c:pt>
                <c:pt idx="7382" formatCode="dd\-mmm\-yy\ hh:mm:ss">
                  <c:v>42250</c:v>
                </c:pt>
                <c:pt idx="7383" formatCode="dd\-mmm\-yy\ hh:mm:ss">
                  <c:v>42250.166666666672</c:v>
                </c:pt>
                <c:pt idx="7384" formatCode="dd\-mmm\-yy\ hh:mm:ss">
                  <c:v>42250.333333333328</c:v>
                </c:pt>
                <c:pt idx="7385" formatCode="dd\-mmm\-yy\ hh:mm:ss">
                  <c:v>42250.5</c:v>
                </c:pt>
                <c:pt idx="7386" formatCode="dd\-mmm\-yy\ hh:mm:ss">
                  <c:v>42250.666666666672</c:v>
                </c:pt>
                <c:pt idx="7387" formatCode="dd\-mmm\-yy\ hh:mm:ss">
                  <c:v>42250.833333333328</c:v>
                </c:pt>
                <c:pt idx="7388" formatCode="dd\-mmm\-yy\ hh:mm:ss">
                  <c:v>42251</c:v>
                </c:pt>
                <c:pt idx="7389" formatCode="dd\-mmm\-yy\ hh:mm:ss">
                  <c:v>42251.166666666672</c:v>
                </c:pt>
                <c:pt idx="7390" formatCode="dd\-mmm\-yy\ hh:mm:ss">
                  <c:v>42251.333333333328</c:v>
                </c:pt>
                <c:pt idx="7391" formatCode="dd\-mmm\-yy\ hh:mm:ss">
                  <c:v>42251.5</c:v>
                </c:pt>
                <c:pt idx="7392" formatCode="dd\-mmm\-yy\ hh:mm:ss">
                  <c:v>42251.666666666672</c:v>
                </c:pt>
                <c:pt idx="7393" formatCode="dd\-mmm\-yy\ hh:mm:ss">
                  <c:v>42251.833333333328</c:v>
                </c:pt>
                <c:pt idx="7394" formatCode="dd\-mmm\-yy\ hh:mm:ss">
                  <c:v>42252</c:v>
                </c:pt>
                <c:pt idx="7395" formatCode="dd\-mmm\-yy\ hh:mm:ss">
                  <c:v>42252.166666666672</c:v>
                </c:pt>
                <c:pt idx="7396" formatCode="dd\-mmm\-yy\ hh:mm:ss">
                  <c:v>42252.333333333328</c:v>
                </c:pt>
                <c:pt idx="7397" formatCode="dd\-mmm\-yy\ hh:mm:ss">
                  <c:v>42252.5</c:v>
                </c:pt>
                <c:pt idx="7398" formatCode="dd\-mmm\-yy\ hh:mm:ss">
                  <c:v>42252.666666666672</c:v>
                </c:pt>
                <c:pt idx="7399" formatCode="dd\-mmm\-yy\ hh:mm:ss">
                  <c:v>42252.833333333328</c:v>
                </c:pt>
                <c:pt idx="7400" formatCode="dd\-mmm\-yy\ hh:mm:ss">
                  <c:v>42253</c:v>
                </c:pt>
                <c:pt idx="7401" formatCode="dd\-mmm\-yy\ hh:mm:ss">
                  <c:v>42253.166666666672</c:v>
                </c:pt>
                <c:pt idx="7402" formatCode="dd\-mmm\-yy\ hh:mm:ss">
                  <c:v>42253.333333333328</c:v>
                </c:pt>
                <c:pt idx="7403" formatCode="dd\-mmm\-yy\ hh:mm:ss">
                  <c:v>42253.5</c:v>
                </c:pt>
                <c:pt idx="7404" formatCode="dd\-mmm\-yy\ hh:mm:ss">
                  <c:v>42253.666666666672</c:v>
                </c:pt>
                <c:pt idx="7405" formatCode="dd\-mmm\-yy\ hh:mm:ss">
                  <c:v>42253.833333333328</c:v>
                </c:pt>
                <c:pt idx="7406" formatCode="dd\-mmm\-yy\ hh:mm:ss">
                  <c:v>42254</c:v>
                </c:pt>
                <c:pt idx="7407" formatCode="dd\-mmm\-yy\ hh:mm:ss">
                  <c:v>42254.166666666672</c:v>
                </c:pt>
                <c:pt idx="7408" formatCode="dd\-mmm\-yy\ hh:mm:ss">
                  <c:v>42254.333333333328</c:v>
                </c:pt>
                <c:pt idx="7409" formatCode="dd\-mmm\-yy\ hh:mm:ss">
                  <c:v>42254.5</c:v>
                </c:pt>
                <c:pt idx="7410" formatCode="dd\-mmm\-yy\ hh:mm:ss">
                  <c:v>42254.666666666672</c:v>
                </c:pt>
                <c:pt idx="7411" formatCode="dd\-mmm\-yy\ hh:mm:ss">
                  <c:v>42254.833333333328</c:v>
                </c:pt>
                <c:pt idx="7412" formatCode="dd\-mmm\-yy\ hh:mm:ss">
                  <c:v>42255</c:v>
                </c:pt>
                <c:pt idx="7413" formatCode="dd\-mmm\-yy\ hh:mm:ss">
                  <c:v>42255.166666666672</c:v>
                </c:pt>
                <c:pt idx="7414" formatCode="dd\-mmm\-yy\ hh:mm:ss">
                  <c:v>42255.333333333328</c:v>
                </c:pt>
                <c:pt idx="7415" formatCode="dd\-mmm\-yy\ hh:mm:ss">
                  <c:v>42255.5</c:v>
                </c:pt>
                <c:pt idx="7416" formatCode="dd\-mmm\-yy\ hh:mm:ss">
                  <c:v>42255.666666666672</c:v>
                </c:pt>
                <c:pt idx="7417" formatCode="dd\-mmm\-yy\ hh:mm:ss">
                  <c:v>42255.833333333328</c:v>
                </c:pt>
                <c:pt idx="7418" formatCode="dd\-mmm\-yy\ hh:mm:ss">
                  <c:v>42256</c:v>
                </c:pt>
                <c:pt idx="7419" formatCode="dd\-mmm\-yy\ hh:mm:ss">
                  <c:v>42256.166666666672</c:v>
                </c:pt>
                <c:pt idx="7420" formatCode="dd\-mmm\-yy\ hh:mm:ss">
                  <c:v>42256.333333333328</c:v>
                </c:pt>
                <c:pt idx="7421" formatCode="dd\-mmm\-yy\ hh:mm:ss">
                  <c:v>42256.5</c:v>
                </c:pt>
                <c:pt idx="7422" formatCode="dd\-mmm\-yy\ hh:mm:ss">
                  <c:v>42256.666666666672</c:v>
                </c:pt>
                <c:pt idx="7423" formatCode="dd\-mmm\-yy\ hh:mm:ss">
                  <c:v>42256.833333333328</c:v>
                </c:pt>
                <c:pt idx="7424" formatCode="dd\-mmm\-yy\ hh:mm:ss">
                  <c:v>42257</c:v>
                </c:pt>
                <c:pt idx="7425" formatCode="dd\-mmm\-yy\ hh:mm:ss">
                  <c:v>42257.166666666672</c:v>
                </c:pt>
                <c:pt idx="7426" formatCode="dd\-mmm\-yy\ hh:mm:ss">
                  <c:v>42257.333333333328</c:v>
                </c:pt>
                <c:pt idx="7427" formatCode="dd\-mmm\-yy\ hh:mm:ss">
                  <c:v>42257.5</c:v>
                </c:pt>
                <c:pt idx="7428" formatCode="dd\-mmm\-yy\ hh:mm:ss">
                  <c:v>42257.666666666672</c:v>
                </c:pt>
                <c:pt idx="7429" formatCode="dd\-mmm\-yy\ hh:mm:ss">
                  <c:v>42257.833333333328</c:v>
                </c:pt>
                <c:pt idx="7430" formatCode="dd\-mmm\-yy\ hh:mm:ss">
                  <c:v>42258</c:v>
                </c:pt>
                <c:pt idx="7431" formatCode="dd\-mmm\-yy\ hh:mm:ss">
                  <c:v>42258.166666666672</c:v>
                </c:pt>
                <c:pt idx="7432" formatCode="dd\-mmm\-yy\ hh:mm:ss">
                  <c:v>42258.333333333328</c:v>
                </c:pt>
                <c:pt idx="7433" formatCode="dd\-mmm\-yy\ hh:mm:ss">
                  <c:v>42258.5</c:v>
                </c:pt>
                <c:pt idx="7434" formatCode="dd\-mmm\-yy\ hh:mm:ss">
                  <c:v>42258.666666666672</c:v>
                </c:pt>
                <c:pt idx="7435" formatCode="dd\-mmm\-yy\ hh:mm:ss">
                  <c:v>42258.833333333328</c:v>
                </c:pt>
                <c:pt idx="7436" formatCode="dd\-mmm\-yy\ hh:mm:ss">
                  <c:v>42259</c:v>
                </c:pt>
                <c:pt idx="7437" formatCode="dd\-mmm\-yy\ hh:mm:ss">
                  <c:v>42259.166666666672</c:v>
                </c:pt>
                <c:pt idx="7438" formatCode="dd\-mmm\-yy\ hh:mm:ss">
                  <c:v>42259.333333333328</c:v>
                </c:pt>
                <c:pt idx="7439" formatCode="dd\-mmm\-yy\ hh:mm:ss">
                  <c:v>42259.5</c:v>
                </c:pt>
                <c:pt idx="7440" formatCode="dd\-mmm\-yy\ hh:mm:ss">
                  <c:v>42259.666666666672</c:v>
                </c:pt>
                <c:pt idx="7441" formatCode="dd\-mmm\-yy\ hh:mm:ss">
                  <c:v>42259.833333333328</c:v>
                </c:pt>
                <c:pt idx="7442" formatCode="dd\-mmm\-yy\ hh:mm:ss">
                  <c:v>42260</c:v>
                </c:pt>
                <c:pt idx="7443" formatCode="dd\-mmm\-yy\ hh:mm:ss">
                  <c:v>42260.166666666672</c:v>
                </c:pt>
                <c:pt idx="7444" formatCode="dd\-mmm\-yy\ hh:mm:ss">
                  <c:v>42260.333333333328</c:v>
                </c:pt>
                <c:pt idx="7445" formatCode="dd\-mmm\-yy\ hh:mm:ss">
                  <c:v>42260.5</c:v>
                </c:pt>
                <c:pt idx="7446" formatCode="dd\-mmm\-yy\ hh:mm:ss">
                  <c:v>42260.666666666672</c:v>
                </c:pt>
                <c:pt idx="7447" formatCode="dd\-mmm\-yy\ hh:mm:ss">
                  <c:v>42260.833333333328</c:v>
                </c:pt>
                <c:pt idx="7448" formatCode="dd\-mmm\-yy\ hh:mm:ss">
                  <c:v>42261</c:v>
                </c:pt>
                <c:pt idx="7449" formatCode="dd\-mmm\-yy\ hh:mm:ss">
                  <c:v>42261.166666666672</c:v>
                </c:pt>
                <c:pt idx="7450" formatCode="dd\-mmm\-yy\ hh:mm:ss">
                  <c:v>42261.333333333328</c:v>
                </c:pt>
                <c:pt idx="7451" formatCode="dd\-mmm\-yy\ hh:mm:ss">
                  <c:v>42261.5</c:v>
                </c:pt>
                <c:pt idx="7452" formatCode="dd\-mmm\-yy\ hh:mm:ss">
                  <c:v>42261.666666666672</c:v>
                </c:pt>
                <c:pt idx="7453" formatCode="dd\-mmm\-yy\ hh:mm:ss">
                  <c:v>42261.833333333328</c:v>
                </c:pt>
                <c:pt idx="7454" formatCode="dd\-mmm\-yy\ hh:mm:ss">
                  <c:v>42262</c:v>
                </c:pt>
                <c:pt idx="7455" formatCode="dd\-mmm\-yy\ hh:mm:ss">
                  <c:v>42262.166666666672</c:v>
                </c:pt>
                <c:pt idx="7456" formatCode="dd\-mmm\-yy\ hh:mm:ss">
                  <c:v>42262.333333333328</c:v>
                </c:pt>
                <c:pt idx="7457" formatCode="dd\-mmm\-yy\ hh:mm:ss">
                  <c:v>42262.5</c:v>
                </c:pt>
                <c:pt idx="7458" formatCode="dd\-mmm\-yy\ hh:mm:ss">
                  <c:v>42262.666666666672</c:v>
                </c:pt>
                <c:pt idx="7459" formatCode="dd\-mmm\-yy\ hh:mm:ss">
                  <c:v>42262.833333333328</c:v>
                </c:pt>
                <c:pt idx="7460" formatCode="dd\-mmm\-yy\ hh:mm:ss">
                  <c:v>42263</c:v>
                </c:pt>
                <c:pt idx="7461" formatCode="dd\-mmm\-yy\ hh:mm:ss">
                  <c:v>42263.166666666672</c:v>
                </c:pt>
                <c:pt idx="7462" formatCode="dd\-mmm\-yy\ hh:mm:ss">
                  <c:v>42263.333333333328</c:v>
                </c:pt>
                <c:pt idx="7463" formatCode="dd\-mmm\-yy\ hh:mm:ss">
                  <c:v>42263.5</c:v>
                </c:pt>
                <c:pt idx="7464" formatCode="dd\-mmm\-yy\ hh:mm:ss">
                  <c:v>42263.666666666672</c:v>
                </c:pt>
                <c:pt idx="7465" formatCode="dd\-mmm\-yy\ hh:mm:ss">
                  <c:v>42263.833333333328</c:v>
                </c:pt>
                <c:pt idx="7466" formatCode="dd\-mmm\-yy\ hh:mm:ss">
                  <c:v>42264</c:v>
                </c:pt>
                <c:pt idx="7467" formatCode="dd\-mmm\-yy\ hh:mm:ss">
                  <c:v>42264.166666666672</c:v>
                </c:pt>
                <c:pt idx="7468" formatCode="dd\-mmm\-yy\ hh:mm:ss">
                  <c:v>42264.333333333328</c:v>
                </c:pt>
                <c:pt idx="7469" formatCode="dd\-mmm\-yy\ hh:mm:ss">
                  <c:v>42264.5</c:v>
                </c:pt>
                <c:pt idx="7470" formatCode="dd\-mmm\-yy\ hh:mm:ss">
                  <c:v>42264.666666666672</c:v>
                </c:pt>
                <c:pt idx="7471" formatCode="dd\-mmm\-yy\ hh:mm:ss">
                  <c:v>42264.833333333328</c:v>
                </c:pt>
                <c:pt idx="7472" formatCode="dd\-mmm\-yy\ hh:mm:ss">
                  <c:v>42265</c:v>
                </c:pt>
                <c:pt idx="7473" formatCode="dd\-mmm\-yy\ hh:mm:ss">
                  <c:v>42265.166666666672</c:v>
                </c:pt>
                <c:pt idx="7474" formatCode="dd\-mmm\-yy\ hh:mm:ss">
                  <c:v>42265.333333333328</c:v>
                </c:pt>
                <c:pt idx="7475" formatCode="dd\-mmm\-yy\ hh:mm:ss">
                  <c:v>42265.5</c:v>
                </c:pt>
                <c:pt idx="7476" formatCode="dd\-mmm\-yy\ hh:mm:ss">
                  <c:v>42265.666666666672</c:v>
                </c:pt>
                <c:pt idx="7477" formatCode="dd\-mmm\-yy\ hh:mm:ss">
                  <c:v>42265.833333333328</c:v>
                </c:pt>
                <c:pt idx="7478" formatCode="dd\-mmm\-yy\ hh:mm:ss">
                  <c:v>42266</c:v>
                </c:pt>
                <c:pt idx="7479" formatCode="dd\-mmm\-yy\ hh:mm:ss">
                  <c:v>42266.166666666672</c:v>
                </c:pt>
                <c:pt idx="7480" formatCode="dd\-mmm\-yy\ hh:mm:ss">
                  <c:v>42266.333333333328</c:v>
                </c:pt>
                <c:pt idx="7481" formatCode="dd\-mmm\-yy\ hh:mm:ss">
                  <c:v>42266.5</c:v>
                </c:pt>
                <c:pt idx="7482" formatCode="dd\-mmm\-yy\ hh:mm:ss">
                  <c:v>42266.666666666672</c:v>
                </c:pt>
                <c:pt idx="7483" formatCode="dd\-mmm\-yy\ hh:mm:ss">
                  <c:v>42266.833333333328</c:v>
                </c:pt>
                <c:pt idx="7484" formatCode="dd\-mmm\-yy\ hh:mm:ss">
                  <c:v>42267</c:v>
                </c:pt>
                <c:pt idx="7485" formatCode="dd\-mmm\-yy\ hh:mm:ss">
                  <c:v>42267.166666666672</c:v>
                </c:pt>
                <c:pt idx="7486" formatCode="dd\-mmm\-yy\ hh:mm:ss">
                  <c:v>42267.333333333328</c:v>
                </c:pt>
                <c:pt idx="7487" formatCode="dd\-mmm\-yy\ hh:mm:ss">
                  <c:v>42267.5</c:v>
                </c:pt>
                <c:pt idx="7488" formatCode="dd\-mmm\-yy\ hh:mm:ss">
                  <c:v>42267.666666666672</c:v>
                </c:pt>
                <c:pt idx="7489" formatCode="dd\-mmm\-yy\ hh:mm:ss">
                  <c:v>42267.833333333328</c:v>
                </c:pt>
                <c:pt idx="7490" formatCode="dd\-mmm\-yy\ hh:mm:ss">
                  <c:v>42268</c:v>
                </c:pt>
                <c:pt idx="7491" formatCode="dd\-mmm\-yy\ hh:mm:ss">
                  <c:v>42268.166666666672</c:v>
                </c:pt>
                <c:pt idx="7492" formatCode="dd\-mmm\-yy\ hh:mm:ss">
                  <c:v>42268.333333333328</c:v>
                </c:pt>
                <c:pt idx="7493" formatCode="dd\-mmm\-yy\ hh:mm:ss">
                  <c:v>42268.5</c:v>
                </c:pt>
                <c:pt idx="7494" formatCode="dd\-mmm\-yy\ hh:mm:ss">
                  <c:v>42268.666666666672</c:v>
                </c:pt>
                <c:pt idx="7495" formatCode="dd\-mmm\-yy\ hh:mm:ss">
                  <c:v>42268.833333333328</c:v>
                </c:pt>
                <c:pt idx="7496" formatCode="dd\-mmm\-yy\ hh:mm:ss">
                  <c:v>42269</c:v>
                </c:pt>
                <c:pt idx="7497" formatCode="dd\-mmm\-yy\ hh:mm:ss">
                  <c:v>42269.166666666672</c:v>
                </c:pt>
                <c:pt idx="7498" formatCode="dd\-mmm\-yy\ hh:mm:ss">
                  <c:v>42269.333333333328</c:v>
                </c:pt>
                <c:pt idx="7499" formatCode="dd\-mmm\-yy\ hh:mm:ss">
                  <c:v>42269.5</c:v>
                </c:pt>
                <c:pt idx="7500" formatCode="dd\-mmm\-yy\ hh:mm:ss">
                  <c:v>42269.666666666672</c:v>
                </c:pt>
                <c:pt idx="7501" formatCode="dd\-mmm\-yy\ hh:mm:ss">
                  <c:v>42269.833333333328</c:v>
                </c:pt>
                <c:pt idx="7502" formatCode="dd\-mmm\-yy\ hh:mm:ss">
                  <c:v>42270</c:v>
                </c:pt>
                <c:pt idx="7503" formatCode="dd\-mmm\-yy\ hh:mm:ss">
                  <c:v>42270.166666666672</c:v>
                </c:pt>
                <c:pt idx="7504" formatCode="dd\-mmm\-yy\ hh:mm:ss">
                  <c:v>42270.333333333328</c:v>
                </c:pt>
                <c:pt idx="7505" formatCode="dd\-mmm\-yy\ hh:mm:ss">
                  <c:v>42270.5</c:v>
                </c:pt>
                <c:pt idx="7506" formatCode="dd\-mmm\-yy\ hh:mm:ss">
                  <c:v>42270.666666666672</c:v>
                </c:pt>
                <c:pt idx="7507" formatCode="dd\-mmm\-yy\ hh:mm:ss">
                  <c:v>42270.833333333328</c:v>
                </c:pt>
                <c:pt idx="7508" formatCode="dd\-mmm\-yy\ hh:mm:ss">
                  <c:v>42271</c:v>
                </c:pt>
                <c:pt idx="7509" formatCode="dd\-mmm\-yy\ hh:mm:ss">
                  <c:v>42271.166666666672</c:v>
                </c:pt>
                <c:pt idx="7510" formatCode="dd\-mmm\-yy\ hh:mm:ss">
                  <c:v>42271.333333333328</c:v>
                </c:pt>
                <c:pt idx="7511" formatCode="dd\-mmm\-yy\ hh:mm:ss">
                  <c:v>42271.5</c:v>
                </c:pt>
                <c:pt idx="7512" formatCode="dd\-mmm\-yy\ hh:mm:ss">
                  <c:v>42271.666666666672</c:v>
                </c:pt>
                <c:pt idx="7513" formatCode="dd\-mmm\-yy\ hh:mm:ss">
                  <c:v>42271.833333333328</c:v>
                </c:pt>
                <c:pt idx="7514" formatCode="dd\-mmm\-yy\ hh:mm:ss">
                  <c:v>42272</c:v>
                </c:pt>
                <c:pt idx="7515" formatCode="dd\-mmm\-yy\ hh:mm:ss">
                  <c:v>42272.166666666672</c:v>
                </c:pt>
                <c:pt idx="7516" formatCode="dd\-mmm\-yy\ hh:mm:ss">
                  <c:v>42272.333333333328</c:v>
                </c:pt>
                <c:pt idx="7517" formatCode="dd\-mmm\-yy\ hh:mm:ss">
                  <c:v>42272.5</c:v>
                </c:pt>
                <c:pt idx="7518" formatCode="dd\-mmm\-yy\ hh:mm:ss">
                  <c:v>42272.666666666672</c:v>
                </c:pt>
                <c:pt idx="7519" formatCode="dd\-mmm\-yy\ hh:mm:ss">
                  <c:v>42272.833333333328</c:v>
                </c:pt>
                <c:pt idx="7520" formatCode="dd\-mmm\-yy\ hh:mm:ss">
                  <c:v>42273</c:v>
                </c:pt>
                <c:pt idx="7521" formatCode="dd\-mmm\-yy\ hh:mm:ss">
                  <c:v>42273.166666666672</c:v>
                </c:pt>
                <c:pt idx="7522" formatCode="dd\-mmm\-yy\ hh:mm:ss">
                  <c:v>42273.333333333328</c:v>
                </c:pt>
                <c:pt idx="7523" formatCode="dd\-mmm\-yy\ hh:mm:ss">
                  <c:v>42273.5</c:v>
                </c:pt>
                <c:pt idx="7524" formatCode="dd\-mmm\-yy\ hh:mm:ss">
                  <c:v>42273.666666666672</c:v>
                </c:pt>
                <c:pt idx="7525" formatCode="dd\-mmm\-yy\ hh:mm:ss">
                  <c:v>42273.833333333328</c:v>
                </c:pt>
                <c:pt idx="7526" formatCode="dd\-mmm\-yy\ hh:mm:ss">
                  <c:v>42274</c:v>
                </c:pt>
                <c:pt idx="7527" formatCode="dd\-mmm\-yy\ hh:mm:ss">
                  <c:v>42274.166666666672</c:v>
                </c:pt>
                <c:pt idx="7528" formatCode="dd\-mmm\-yy\ hh:mm:ss">
                  <c:v>42274.333333333328</c:v>
                </c:pt>
                <c:pt idx="7529" formatCode="dd\-mmm\-yy\ hh:mm:ss">
                  <c:v>42274.5</c:v>
                </c:pt>
                <c:pt idx="7530" formatCode="dd\-mmm\-yy\ hh:mm:ss">
                  <c:v>42274.666666666672</c:v>
                </c:pt>
                <c:pt idx="7531" formatCode="dd\-mmm\-yy\ hh:mm:ss">
                  <c:v>42274.833333333328</c:v>
                </c:pt>
                <c:pt idx="7532" formatCode="dd\-mmm\-yy\ hh:mm:ss">
                  <c:v>42275</c:v>
                </c:pt>
                <c:pt idx="7533" formatCode="dd\-mmm\-yy\ hh:mm:ss">
                  <c:v>42275.166666666672</c:v>
                </c:pt>
                <c:pt idx="7534" formatCode="dd\-mmm\-yy\ hh:mm:ss">
                  <c:v>42275.333333333328</c:v>
                </c:pt>
                <c:pt idx="7535" formatCode="dd\-mmm\-yy\ hh:mm:ss">
                  <c:v>42275.5</c:v>
                </c:pt>
                <c:pt idx="7536" formatCode="dd\-mmm\-yy\ hh:mm:ss">
                  <c:v>42275.666666666672</c:v>
                </c:pt>
                <c:pt idx="7537" formatCode="dd\-mmm\-yy\ hh:mm:ss">
                  <c:v>42275.833333333328</c:v>
                </c:pt>
                <c:pt idx="7538" formatCode="dd\-mmm\-yy\ hh:mm:ss">
                  <c:v>42276</c:v>
                </c:pt>
                <c:pt idx="7539" formatCode="dd\-mmm\-yy\ hh:mm:ss">
                  <c:v>42276.166666666672</c:v>
                </c:pt>
                <c:pt idx="7540" formatCode="dd\-mmm\-yy\ hh:mm:ss">
                  <c:v>42276.333333333328</c:v>
                </c:pt>
                <c:pt idx="7541" formatCode="dd\-mmm\-yy\ hh:mm:ss">
                  <c:v>42276.5</c:v>
                </c:pt>
                <c:pt idx="7542" formatCode="dd\-mmm\-yy\ hh:mm:ss">
                  <c:v>42276.666666666672</c:v>
                </c:pt>
                <c:pt idx="7543" formatCode="dd\-mmm\-yy\ hh:mm:ss">
                  <c:v>42276.833333333328</c:v>
                </c:pt>
                <c:pt idx="7544" formatCode="dd\-mmm\-yy\ hh:mm:ss">
                  <c:v>42277</c:v>
                </c:pt>
                <c:pt idx="7545" formatCode="dd\-mmm\-yy\ hh:mm:ss">
                  <c:v>42277.166666666672</c:v>
                </c:pt>
                <c:pt idx="7546" formatCode="dd\-mmm\-yy\ hh:mm:ss">
                  <c:v>42277.333333333328</c:v>
                </c:pt>
                <c:pt idx="7547" formatCode="dd\-mmm\-yy\ hh:mm:ss">
                  <c:v>42277.5</c:v>
                </c:pt>
                <c:pt idx="7548" formatCode="dd\-mmm\-yy\ hh:mm:ss">
                  <c:v>42277.666666666672</c:v>
                </c:pt>
                <c:pt idx="7549" formatCode="dd\-mmm\-yy\ hh:mm:ss">
                  <c:v>42277.833333333328</c:v>
                </c:pt>
                <c:pt idx="7550" formatCode="dd\-mmm\-yy\ hh:mm:ss">
                  <c:v>42278</c:v>
                </c:pt>
                <c:pt idx="7551" formatCode="dd\-mmm\-yy\ hh:mm:ss">
                  <c:v>42278.166666666672</c:v>
                </c:pt>
                <c:pt idx="7552" formatCode="dd\-mmm\-yy\ hh:mm:ss">
                  <c:v>42278.333333333328</c:v>
                </c:pt>
                <c:pt idx="7553" formatCode="dd\-mmm\-yy\ hh:mm:ss">
                  <c:v>42278.5</c:v>
                </c:pt>
                <c:pt idx="7554" formatCode="dd\-mmm\-yy\ hh:mm:ss">
                  <c:v>42278.666666666672</c:v>
                </c:pt>
                <c:pt idx="7555" formatCode="dd\-mmm\-yy\ hh:mm:ss">
                  <c:v>42278.833333333328</c:v>
                </c:pt>
                <c:pt idx="7556" formatCode="dd\-mmm\-yy\ hh:mm:ss">
                  <c:v>42279</c:v>
                </c:pt>
                <c:pt idx="7557" formatCode="dd\-mmm\-yy\ hh:mm:ss">
                  <c:v>42279.166666666672</c:v>
                </c:pt>
                <c:pt idx="7558" formatCode="dd\-mmm\-yy\ hh:mm:ss">
                  <c:v>42279.333333333328</c:v>
                </c:pt>
                <c:pt idx="7559" formatCode="dd\-mmm\-yy\ hh:mm:ss">
                  <c:v>42279.5</c:v>
                </c:pt>
                <c:pt idx="7560" formatCode="dd\-mmm\-yy\ hh:mm:ss">
                  <c:v>42279.666666666672</c:v>
                </c:pt>
                <c:pt idx="7561" formatCode="dd\-mmm\-yy\ hh:mm:ss">
                  <c:v>42279.833333333328</c:v>
                </c:pt>
                <c:pt idx="7562" formatCode="dd\-mmm\-yy\ hh:mm:ss">
                  <c:v>42280</c:v>
                </c:pt>
                <c:pt idx="7563" formatCode="dd\-mmm\-yy\ hh:mm:ss">
                  <c:v>42280.166666666672</c:v>
                </c:pt>
                <c:pt idx="7564" formatCode="dd\-mmm\-yy\ hh:mm:ss">
                  <c:v>42280.333333333328</c:v>
                </c:pt>
                <c:pt idx="7565" formatCode="dd\-mmm\-yy\ hh:mm:ss">
                  <c:v>42280.5</c:v>
                </c:pt>
                <c:pt idx="7566" formatCode="dd\-mmm\-yy\ hh:mm:ss">
                  <c:v>42280.666666666672</c:v>
                </c:pt>
                <c:pt idx="7567" formatCode="dd\-mmm\-yy\ hh:mm:ss">
                  <c:v>42280.833333333328</c:v>
                </c:pt>
                <c:pt idx="7568" formatCode="dd\-mmm\-yy\ hh:mm:ss">
                  <c:v>42281</c:v>
                </c:pt>
                <c:pt idx="7569" formatCode="dd\-mmm\-yy\ hh:mm:ss">
                  <c:v>42281.166666666672</c:v>
                </c:pt>
                <c:pt idx="7570" formatCode="dd\-mmm\-yy\ hh:mm:ss">
                  <c:v>42281.333333333328</c:v>
                </c:pt>
                <c:pt idx="7571" formatCode="dd\-mmm\-yy\ hh:mm:ss">
                  <c:v>42281.5</c:v>
                </c:pt>
                <c:pt idx="7572" formatCode="dd\-mmm\-yy\ hh:mm:ss">
                  <c:v>42281.666666666672</c:v>
                </c:pt>
                <c:pt idx="7573" formatCode="dd\-mmm\-yy\ hh:mm:ss">
                  <c:v>42281.833333333328</c:v>
                </c:pt>
                <c:pt idx="7574" formatCode="dd\-mmm\-yy\ hh:mm:ss">
                  <c:v>42282</c:v>
                </c:pt>
                <c:pt idx="7575" formatCode="dd\-mmm\-yy\ hh:mm:ss">
                  <c:v>42282.166666666672</c:v>
                </c:pt>
                <c:pt idx="7576" formatCode="dd\-mmm\-yy\ hh:mm:ss">
                  <c:v>42282.333333333328</c:v>
                </c:pt>
                <c:pt idx="7577" formatCode="dd\-mmm\-yy\ hh:mm:ss">
                  <c:v>42282.5</c:v>
                </c:pt>
                <c:pt idx="7578" formatCode="dd\-mmm\-yy\ hh:mm:ss">
                  <c:v>42282.666666666672</c:v>
                </c:pt>
                <c:pt idx="7579" formatCode="dd\-mmm\-yy\ hh:mm:ss">
                  <c:v>42282.833333333328</c:v>
                </c:pt>
                <c:pt idx="7580" formatCode="dd\-mmm\-yy\ hh:mm:ss">
                  <c:v>42283</c:v>
                </c:pt>
                <c:pt idx="7581" formatCode="dd\-mmm\-yy\ hh:mm:ss">
                  <c:v>42283.166666666672</c:v>
                </c:pt>
                <c:pt idx="7582" formatCode="dd\-mmm\-yy\ hh:mm:ss">
                  <c:v>42283.333333333328</c:v>
                </c:pt>
                <c:pt idx="7583" formatCode="dd\-mmm\-yy\ hh:mm:ss">
                  <c:v>42283.5</c:v>
                </c:pt>
                <c:pt idx="7584" formatCode="dd\-mmm\-yy\ hh:mm:ss">
                  <c:v>42283.666666666672</c:v>
                </c:pt>
                <c:pt idx="7585" formatCode="dd\-mmm\-yy\ hh:mm:ss">
                  <c:v>42283.833333333328</c:v>
                </c:pt>
                <c:pt idx="7586" formatCode="dd\-mmm\-yy\ hh:mm:ss">
                  <c:v>42284</c:v>
                </c:pt>
                <c:pt idx="7587" formatCode="dd\-mmm\-yy\ hh:mm:ss">
                  <c:v>42284.166666666672</c:v>
                </c:pt>
                <c:pt idx="7588" formatCode="dd\-mmm\-yy\ hh:mm:ss">
                  <c:v>42284.333333333328</c:v>
                </c:pt>
                <c:pt idx="7589" formatCode="dd\-mmm\-yy\ hh:mm:ss">
                  <c:v>42284.5</c:v>
                </c:pt>
                <c:pt idx="7590" formatCode="dd\-mmm\-yy\ hh:mm:ss">
                  <c:v>42284.666666666672</c:v>
                </c:pt>
                <c:pt idx="7591" formatCode="dd\-mmm\-yy\ hh:mm:ss">
                  <c:v>42284.833333333328</c:v>
                </c:pt>
                <c:pt idx="7592" formatCode="dd\-mmm\-yy\ hh:mm:ss">
                  <c:v>42285</c:v>
                </c:pt>
                <c:pt idx="7593" formatCode="dd\-mmm\-yy\ hh:mm:ss">
                  <c:v>42285.166666666672</c:v>
                </c:pt>
                <c:pt idx="7594" formatCode="dd\-mmm\-yy\ hh:mm:ss">
                  <c:v>42285.333333333328</c:v>
                </c:pt>
                <c:pt idx="7595" formatCode="dd\-mmm\-yy\ hh:mm:ss">
                  <c:v>42285.5</c:v>
                </c:pt>
                <c:pt idx="7596" formatCode="dd\-mmm\-yy\ hh:mm:ss">
                  <c:v>42285.666666666672</c:v>
                </c:pt>
                <c:pt idx="7597" formatCode="dd\-mmm\-yy\ hh:mm:ss">
                  <c:v>42285.833333333328</c:v>
                </c:pt>
                <c:pt idx="7598" formatCode="dd\-mmm\-yy\ hh:mm:ss">
                  <c:v>42286</c:v>
                </c:pt>
                <c:pt idx="7599" formatCode="dd\-mmm\-yy\ hh:mm:ss">
                  <c:v>42286.166666666672</c:v>
                </c:pt>
                <c:pt idx="7600" formatCode="dd\-mmm\-yy\ hh:mm:ss">
                  <c:v>42286.333333333328</c:v>
                </c:pt>
                <c:pt idx="7601" formatCode="dd\-mmm\-yy\ hh:mm:ss">
                  <c:v>42286.5</c:v>
                </c:pt>
                <c:pt idx="7602" formatCode="dd\-mmm\-yy\ hh:mm:ss">
                  <c:v>42286.666666666672</c:v>
                </c:pt>
                <c:pt idx="7603" formatCode="dd\-mmm\-yy\ hh:mm:ss">
                  <c:v>42286.833333333328</c:v>
                </c:pt>
                <c:pt idx="7604" formatCode="dd\-mmm\-yy\ hh:mm:ss">
                  <c:v>42287</c:v>
                </c:pt>
                <c:pt idx="7605" formatCode="dd\-mmm\-yy\ hh:mm:ss">
                  <c:v>42287.166666666672</c:v>
                </c:pt>
                <c:pt idx="7606" formatCode="dd\-mmm\-yy\ hh:mm:ss">
                  <c:v>42287.333333333328</c:v>
                </c:pt>
                <c:pt idx="7607" formatCode="dd\-mmm\-yy\ hh:mm:ss">
                  <c:v>42287.5</c:v>
                </c:pt>
                <c:pt idx="7608" formatCode="dd\-mmm\-yy\ hh:mm:ss">
                  <c:v>42287.666666666672</c:v>
                </c:pt>
                <c:pt idx="7609" formatCode="dd\-mmm\-yy\ hh:mm:ss">
                  <c:v>42287.833333333328</c:v>
                </c:pt>
                <c:pt idx="7610" formatCode="dd\-mmm\-yy\ hh:mm:ss">
                  <c:v>42288</c:v>
                </c:pt>
                <c:pt idx="7611" formatCode="dd\-mmm\-yy\ hh:mm:ss">
                  <c:v>42288.166666666672</c:v>
                </c:pt>
                <c:pt idx="7612" formatCode="dd\-mmm\-yy\ hh:mm:ss">
                  <c:v>42288.333333333328</c:v>
                </c:pt>
                <c:pt idx="7613" formatCode="dd\-mmm\-yy\ hh:mm:ss">
                  <c:v>42288.5</c:v>
                </c:pt>
                <c:pt idx="7614" formatCode="dd\-mmm\-yy\ hh:mm:ss">
                  <c:v>42288.666666666672</c:v>
                </c:pt>
                <c:pt idx="7615" formatCode="dd\-mmm\-yy\ hh:mm:ss">
                  <c:v>42288.833333333328</c:v>
                </c:pt>
                <c:pt idx="7616" formatCode="dd\-mmm\-yy\ hh:mm:ss">
                  <c:v>42289</c:v>
                </c:pt>
                <c:pt idx="7617" formatCode="dd\-mmm\-yy\ hh:mm:ss">
                  <c:v>42289.166666666672</c:v>
                </c:pt>
                <c:pt idx="7618" formatCode="dd\-mmm\-yy\ hh:mm:ss">
                  <c:v>42289.333333333328</c:v>
                </c:pt>
                <c:pt idx="7619" formatCode="dd\-mmm\-yy\ hh:mm:ss">
                  <c:v>42289.5</c:v>
                </c:pt>
                <c:pt idx="7620" formatCode="dd\-mmm\-yy\ hh:mm:ss">
                  <c:v>42289.666666666672</c:v>
                </c:pt>
                <c:pt idx="7621" formatCode="dd\-mmm\-yy\ hh:mm:ss">
                  <c:v>42289.833333333328</c:v>
                </c:pt>
                <c:pt idx="7622" formatCode="dd\-mmm\-yy\ hh:mm:ss">
                  <c:v>42290</c:v>
                </c:pt>
                <c:pt idx="7623" formatCode="dd\-mmm\-yy\ hh:mm:ss">
                  <c:v>42290.166666666672</c:v>
                </c:pt>
                <c:pt idx="7624" formatCode="dd\-mmm\-yy\ hh:mm:ss">
                  <c:v>42290.333333333328</c:v>
                </c:pt>
                <c:pt idx="7625" formatCode="dd\-mmm\-yy\ hh:mm:ss">
                  <c:v>42290.5</c:v>
                </c:pt>
                <c:pt idx="7626" formatCode="dd\-mmm\-yy\ hh:mm:ss">
                  <c:v>42290.666666666672</c:v>
                </c:pt>
                <c:pt idx="7627" formatCode="dd\-mmm\-yy\ hh:mm:ss">
                  <c:v>42290.833333333328</c:v>
                </c:pt>
                <c:pt idx="7628" formatCode="dd\-mmm\-yy\ hh:mm:ss">
                  <c:v>42291</c:v>
                </c:pt>
                <c:pt idx="7629" formatCode="dd\-mmm\-yy\ hh:mm:ss">
                  <c:v>42291.166666666672</c:v>
                </c:pt>
                <c:pt idx="7630" formatCode="dd\-mmm\-yy\ hh:mm:ss">
                  <c:v>42291.333333333328</c:v>
                </c:pt>
                <c:pt idx="7631" formatCode="dd\-mmm\-yy\ hh:mm:ss">
                  <c:v>42291.5</c:v>
                </c:pt>
                <c:pt idx="7632" formatCode="dd\-mmm\-yy\ hh:mm:ss">
                  <c:v>42291.666666666672</c:v>
                </c:pt>
                <c:pt idx="7633" formatCode="dd\-mmm\-yy\ hh:mm:ss">
                  <c:v>42291.833333333328</c:v>
                </c:pt>
                <c:pt idx="7634" formatCode="dd\-mmm\-yy\ hh:mm:ss">
                  <c:v>42292</c:v>
                </c:pt>
                <c:pt idx="7635" formatCode="dd\-mmm\-yy\ hh:mm:ss">
                  <c:v>42292.166666666672</c:v>
                </c:pt>
                <c:pt idx="7636" formatCode="dd\-mmm\-yy\ hh:mm:ss">
                  <c:v>42292.333333333328</c:v>
                </c:pt>
                <c:pt idx="7637" formatCode="dd\-mmm\-yy\ hh:mm:ss">
                  <c:v>42292.5</c:v>
                </c:pt>
                <c:pt idx="7638" formatCode="dd\-mmm\-yy\ hh:mm:ss">
                  <c:v>42292.666666666672</c:v>
                </c:pt>
                <c:pt idx="7639" formatCode="dd\-mmm\-yy\ hh:mm:ss">
                  <c:v>42292.833333333328</c:v>
                </c:pt>
                <c:pt idx="7640" formatCode="dd\-mmm\-yy\ hh:mm:ss">
                  <c:v>42293</c:v>
                </c:pt>
                <c:pt idx="7641" formatCode="dd\-mmm\-yy\ hh:mm:ss">
                  <c:v>42293.166666666672</c:v>
                </c:pt>
                <c:pt idx="7642" formatCode="dd\-mmm\-yy\ hh:mm:ss">
                  <c:v>42293.333333333328</c:v>
                </c:pt>
                <c:pt idx="7643" formatCode="dd\-mmm\-yy\ hh:mm:ss">
                  <c:v>42293.5</c:v>
                </c:pt>
                <c:pt idx="7644" formatCode="dd\-mmm\-yy\ hh:mm:ss">
                  <c:v>42293.666666666672</c:v>
                </c:pt>
                <c:pt idx="7645" formatCode="dd\-mmm\-yy\ hh:mm:ss">
                  <c:v>42293.833333333328</c:v>
                </c:pt>
                <c:pt idx="7646" formatCode="dd\-mmm\-yy\ hh:mm:ss">
                  <c:v>42294</c:v>
                </c:pt>
                <c:pt idx="7647" formatCode="dd\-mmm\-yy\ hh:mm:ss">
                  <c:v>42294.166666666672</c:v>
                </c:pt>
                <c:pt idx="7648" formatCode="dd\-mmm\-yy\ hh:mm:ss">
                  <c:v>42294.333333333328</c:v>
                </c:pt>
                <c:pt idx="7649" formatCode="dd\-mmm\-yy\ hh:mm:ss">
                  <c:v>42294.5</c:v>
                </c:pt>
                <c:pt idx="7650" formatCode="dd\-mmm\-yy\ hh:mm:ss">
                  <c:v>42294.666666666672</c:v>
                </c:pt>
                <c:pt idx="7651" formatCode="dd\-mmm\-yy\ hh:mm:ss">
                  <c:v>42294.833333333328</c:v>
                </c:pt>
                <c:pt idx="7652" formatCode="dd\-mmm\-yy\ hh:mm:ss">
                  <c:v>42295</c:v>
                </c:pt>
                <c:pt idx="7653" formatCode="dd\-mmm\-yy\ hh:mm:ss">
                  <c:v>42295.166666666672</c:v>
                </c:pt>
                <c:pt idx="7654" formatCode="dd\-mmm\-yy\ hh:mm:ss">
                  <c:v>42295.333333333328</c:v>
                </c:pt>
                <c:pt idx="7655" formatCode="dd\-mmm\-yy\ hh:mm:ss">
                  <c:v>42295.5</c:v>
                </c:pt>
                <c:pt idx="7656" formatCode="dd\-mmm\-yy\ hh:mm:ss">
                  <c:v>42295.666666666672</c:v>
                </c:pt>
                <c:pt idx="7657" formatCode="dd\-mmm\-yy\ hh:mm:ss">
                  <c:v>42295.833333333328</c:v>
                </c:pt>
                <c:pt idx="7658" formatCode="dd\-mmm\-yy\ hh:mm:ss">
                  <c:v>42296</c:v>
                </c:pt>
                <c:pt idx="7659" formatCode="dd\-mmm\-yy\ hh:mm:ss">
                  <c:v>42296.166666666672</c:v>
                </c:pt>
                <c:pt idx="7660" formatCode="dd\-mmm\-yy\ hh:mm:ss">
                  <c:v>42296.333333333328</c:v>
                </c:pt>
                <c:pt idx="7661" formatCode="dd\-mmm\-yy\ hh:mm:ss">
                  <c:v>42296.5</c:v>
                </c:pt>
                <c:pt idx="7662" formatCode="dd\-mmm\-yy\ hh:mm:ss">
                  <c:v>42296.666666666672</c:v>
                </c:pt>
                <c:pt idx="7663" formatCode="dd\-mmm\-yy\ hh:mm:ss">
                  <c:v>42296.833333333328</c:v>
                </c:pt>
                <c:pt idx="7664" formatCode="dd\-mmm\-yy\ hh:mm:ss">
                  <c:v>42297</c:v>
                </c:pt>
                <c:pt idx="7665" formatCode="dd\-mmm\-yy\ hh:mm:ss">
                  <c:v>42297.166666666672</c:v>
                </c:pt>
                <c:pt idx="7666" formatCode="dd\-mmm\-yy\ hh:mm:ss">
                  <c:v>42297.333333333328</c:v>
                </c:pt>
                <c:pt idx="7667" formatCode="dd\-mmm\-yy\ hh:mm:ss">
                  <c:v>42297.5</c:v>
                </c:pt>
                <c:pt idx="7668" formatCode="dd\-mmm\-yy\ hh:mm:ss">
                  <c:v>42297.666666666672</c:v>
                </c:pt>
                <c:pt idx="7669" formatCode="dd\-mmm\-yy\ hh:mm:ss">
                  <c:v>42297.833333333328</c:v>
                </c:pt>
                <c:pt idx="7670" formatCode="dd\-mmm\-yy\ hh:mm:ss">
                  <c:v>42298</c:v>
                </c:pt>
                <c:pt idx="7671" formatCode="dd\-mmm\-yy\ hh:mm:ss">
                  <c:v>42298.166666666672</c:v>
                </c:pt>
                <c:pt idx="7672" formatCode="dd\-mmm\-yy\ hh:mm:ss">
                  <c:v>42298.333333333328</c:v>
                </c:pt>
                <c:pt idx="7673" formatCode="dd\-mmm\-yy\ hh:mm:ss">
                  <c:v>42298.5</c:v>
                </c:pt>
                <c:pt idx="7674" formatCode="dd\-mmm\-yy\ hh:mm:ss">
                  <c:v>42298.666666666672</c:v>
                </c:pt>
                <c:pt idx="7675" formatCode="dd\-mmm\-yy\ hh:mm:ss">
                  <c:v>42298.833333333328</c:v>
                </c:pt>
                <c:pt idx="7676" formatCode="dd\-mmm\-yy\ hh:mm:ss">
                  <c:v>42299</c:v>
                </c:pt>
                <c:pt idx="7677" formatCode="dd\-mmm\-yy\ hh:mm:ss">
                  <c:v>42299.166666666672</c:v>
                </c:pt>
                <c:pt idx="7678" formatCode="dd\-mmm\-yy\ hh:mm:ss">
                  <c:v>42299.333333333328</c:v>
                </c:pt>
                <c:pt idx="7679" formatCode="dd\-mmm\-yy\ hh:mm:ss">
                  <c:v>42299.5</c:v>
                </c:pt>
                <c:pt idx="7680" formatCode="dd\-mmm\-yy\ hh:mm:ss">
                  <c:v>42299.666666666672</c:v>
                </c:pt>
                <c:pt idx="7681" formatCode="dd\-mmm\-yy\ hh:mm:ss">
                  <c:v>42299.833333333328</c:v>
                </c:pt>
                <c:pt idx="7682" formatCode="dd\-mmm\-yy\ hh:mm:ss">
                  <c:v>42300</c:v>
                </c:pt>
                <c:pt idx="7683" formatCode="dd\-mmm\-yy\ hh:mm:ss">
                  <c:v>42300.166666666672</c:v>
                </c:pt>
                <c:pt idx="7684" formatCode="dd\-mmm\-yy\ hh:mm:ss">
                  <c:v>42300.333333333328</c:v>
                </c:pt>
                <c:pt idx="7685" formatCode="dd\-mmm\-yy\ hh:mm:ss">
                  <c:v>42300.5</c:v>
                </c:pt>
                <c:pt idx="7686" formatCode="dd\-mmm\-yy\ hh:mm:ss">
                  <c:v>42300.666666666672</c:v>
                </c:pt>
                <c:pt idx="7687" formatCode="dd\-mmm\-yy\ hh:mm:ss">
                  <c:v>42300.833333333328</c:v>
                </c:pt>
                <c:pt idx="7688" formatCode="dd\-mmm\-yy\ hh:mm:ss">
                  <c:v>42301</c:v>
                </c:pt>
                <c:pt idx="7689" formatCode="dd\-mmm\-yy\ hh:mm:ss">
                  <c:v>42301.166666666672</c:v>
                </c:pt>
                <c:pt idx="7690" formatCode="dd\-mmm\-yy\ hh:mm:ss">
                  <c:v>42301.333333333328</c:v>
                </c:pt>
                <c:pt idx="7691" formatCode="dd\-mmm\-yy\ hh:mm:ss">
                  <c:v>42301.5</c:v>
                </c:pt>
                <c:pt idx="7692" formatCode="dd\-mmm\-yy\ hh:mm:ss">
                  <c:v>42301.666666666672</c:v>
                </c:pt>
                <c:pt idx="7693" formatCode="dd\-mmm\-yy\ hh:mm:ss">
                  <c:v>42301.833333333328</c:v>
                </c:pt>
                <c:pt idx="7694" formatCode="dd\-mmm\-yy\ hh:mm:ss">
                  <c:v>42302</c:v>
                </c:pt>
                <c:pt idx="7695" formatCode="dd\-mmm\-yy\ hh:mm:ss">
                  <c:v>42302.166666666672</c:v>
                </c:pt>
                <c:pt idx="7696" formatCode="dd\-mmm\-yy\ hh:mm:ss">
                  <c:v>42302.333333333328</c:v>
                </c:pt>
                <c:pt idx="7697" formatCode="dd\-mmm\-yy\ hh:mm:ss">
                  <c:v>42302.5</c:v>
                </c:pt>
                <c:pt idx="7698" formatCode="dd\-mmm\-yy\ hh:mm:ss">
                  <c:v>42302.666666666672</c:v>
                </c:pt>
                <c:pt idx="7699" formatCode="dd\-mmm\-yy\ hh:mm:ss">
                  <c:v>42302.833333333328</c:v>
                </c:pt>
                <c:pt idx="7700" formatCode="dd\-mmm\-yy\ hh:mm:ss">
                  <c:v>42303</c:v>
                </c:pt>
                <c:pt idx="7701" formatCode="dd\-mmm\-yy\ hh:mm:ss">
                  <c:v>42303.166666666672</c:v>
                </c:pt>
                <c:pt idx="7702" formatCode="dd\-mmm\-yy\ hh:mm:ss">
                  <c:v>42303.333333333328</c:v>
                </c:pt>
                <c:pt idx="7703" formatCode="dd\-mmm\-yy\ hh:mm:ss">
                  <c:v>42303.5</c:v>
                </c:pt>
                <c:pt idx="7704" formatCode="dd\-mmm\-yy\ hh:mm:ss">
                  <c:v>42303.666666666672</c:v>
                </c:pt>
                <c:pt idx="7705" formatCode="dd\-mmm\-yy\ hh:mm:ss">
                  <c:v>42303.833333333328</c:v>
                </c:pt>
                <c:pt idx="7706" formatCode="dd\-mmm\-yy\ hh:mm:ss">
                  <c:v>42304</c:v>
                </c:pt>
                <c:pt idx="7707" formatCode="dd\-mmm\-yy\ hh:mm:ss">
                  <c:v>42304.166666666672</c:v>
                </c:pt>
                <c:pt idx="7708" formatCode="dd\-mmm\-yy\ hh:mm:ss">
                  <c:v>42304.333333333328</c:v>
                </c:pt>
                <c:pt idx="7709" formatCode="dd\-mmm\-yy\ hh:mm:ss">
                  <c:v>42304.5</c:v>
                </c:pt>
                <c:pt idx="7710" formatCode="dd\-mmm\-yy\ hh:mm:ss">
                  <c:v>42304.666666666672</c:v>
                </c:pt>
                <c:pt idx="7711" formatCode="dd\-mmm\-yy\ hh:mm:ss">
                  <c:v>42304.833333333328</c:v>
                </c:pt>
                <c:pt idx="7712" formatCode="dd\-mmm\-yy\ hh:mm:ss">
                  <c:v>42305</c:v>
                </c:pt>
                <c:pt idx="7713" formatCode="dd\-mmm\-yy\ hh:mm:ss">
                  <c:v>42305.166666666672</c:v>
                </c:pt>
                <c:pt idx="7714" formatCode="dd\-mmm\-yy\ hh:mm:ss">
                  <c:v>42305.333333333328</c:v>
                </c:pt>
                <c:pt idx="7715" formatCode="dd\-mmm\-yy\ hh:mm:ss">
                  <c:v>42305.5</c:v>
                </c:pt>
                <c:pt idx="7716" formatCode="dd\-mmm\-yy\ hh:mm:ss">
                  <c:v>42305.666666666672</c:v>
                </c:pt>
                <c:pt idx="7717" formatCode="dd\-mmm\-yy\ hh:mm:ss">
                  <c:v>42305.833333333328</c:v>
                </c:pt>
                <c:pt idx="7718" formatCode="dd\-mmm\-yy\ hh:mm:ss">
                  <c:v>42306</c:v>
                </c:pt>
                <c:pt idx="7719" formatCode="dd\-mmm\-yy\ hh:mm:ss">
                  <c:v>42306.166666666672</c:v>
                </c:pt>
                <c:pt idx="7720" formatCode="dd\-mmm\-yy\ hh:mm:ss">
                  <c:v>42306.333333333328</c:v>
                </c:pt>
                <c:pt idx="7721" formatCode="dd\-mmm\-yy\ hh:mm:ss">
                  <c:v>42306.5</c:v>
                </c:pt>
                <c:pt idx="7722" formatCode="dd\-mmm\-yy\ hh:mm:ss">
                  <c:v>42306.666666666672</c:v>
                </c:pt>
                <c:pt idx="7723" formatCode="dd\-mmm\-yy\ hh:mm:ss">
                  <c:v>42306.833333333328</c:v>
                </c:pt>
                <c:pt idx="7724" formatCode="dd\-mmm\-yy\ hh:mm:ss">
                  <c:v>42307</c:v>
                </c:pt>
                <c:pt idx="7725" formatCode="dd\-mmm\-yy\ hh:mm:ss">
                  <c:v>42307.166666666672</c:v>
                </c:pt>
                <c:pt idx="7726" formatCode="dd\-mmm\-yy\ hh:mm:ss">
                  <c:v>42307.333333333328</c:v>
                </c:pt>
                <c:pt idx="7727" formatCode="dd\-mmm\-yy\ hh:mm:ss">
                  <c:v>42307.5</c:v>
                </c:pt>
                <c:pt idx="7728" formatCode="dd\-mmm\-yy\ hh:mm:ss">
                  <c:v>42307.666666666672</c:v>
                </c:pt>
                <c:pt idx="7729" formatCode="dd\-mmm\-yy\ hh:mm:ss">
                  <c:v>42307.833333333328</c:v>
                </c:pt>
                <c:pt idx="7730" formatCode="dd\-mmm\-yy\ hh:mm:ss">
                  <c:v>42308</c:v>
                </c:pt>
                <c:pt idx="7731" formatCode="dd\-mmm\-yy\ hh:mm:ss">
                  <c:v>42308.166666666672</c:v>
                </c:pt>
                <c:pt idx="7732" formatCode="dd\-mmm\-yy\ hh:mm:ss">
                  <c:v>42308.333333333328</c:v>
                </c:pt>
                <c:pt idx="7733" formatCode="dd\-mmm\-yy\ hh:mm:ss">
                  <c:v>42308.5</c:v>
                </c:pt>
                <c:pt idx="7734" formatCode="dd\-mmm\-yy\ hh:mm:ss">
                  <c:v>42308.666666666672</c:v>
                </c:pt>
                <c:pt idx="7735" formatCode="dd\-mmm\-yy\ hh:mm:ss">
                  <c:v>42308.833333333328</c:v>
                </c:pt>
                <c:pt idx="7736" formatCode="dd\-mmm\-yy\ hh:mm:ss">
                  <c:v>42309</c:v>
                </c:pt>
                <c:pt idx="7737" formatCode="dd\-mmm\-yy\ hh:mm:ss">
                  <c:v>42309.166666666672</c:v>
                </c:pt>
                <c:pt idx="7738" formatCode="dd\-mmm\-yy\ hh:mm:ss">
                  <c:v>42309.333333333328</c:v>
                </c:pt>
                <c:pt idx="7739" formatCode="dd\-mmm\-yy\ hh:mm:ss">
                  <c:v>42309.5</c:v>
                </c:pt>
                <c:pt idx="7740" formatCode="dd\-mmm\-yy\ hh:mm:ss">
                  <c:v>42309.666666666672</c:v>
                </c:pt>
                <c:pt idx="7741" formatCode="dd\-mmm\-yy\ hh:mm:ss">
                  <c:v>42309.833333333328</c:v>
                </c:pt>
                <c:pt idx="7742" formatCode="dd\-mmm\-yy\ hh:mm:ss">
                  <c:v>42310</c:v>
                </c:pt>
                <c:pt idx="7743" formatCode="dd\-mmm\-yy\ hh:mm:ss">
                  <c:v>42310.166666666672</c:v>
                </c:pt>
                <c:pt idx="7744" formatCode="dd\-mmm\-yy\ hh:mm:ss">
                  <c:v>42310.333333333328</c:v>
                </c:pt>
                <c:pt idx="7745" formatCode="dd\-mmm\-yy\ hh:mm:ss">
                  <c:v>42310.5</c:v>
                </c:pt>
                <c:pt idx="7746" formatCode="dd\-mmm\-yy\ hh:mm:ss">
                  <c:v>42310.666666666672</c:v>
                </c:pt>
                <c:pt idx="7747" formatCode="dd\-mmm\-yy\ hh:mm:ss">
                  <c:v>42310.833333333328</c:v>
                </c:pt>
                <c:pt idx="7748" formatCode="dd\-mmm\-yy\ hh:mm:ss">
                  <c:v>42311</c:v>
                </c:pt>
                <c:pt idx="7749" formatCode="dd\-mmm\-yy\ hh:mm:ss">
                  <c:v>42311.166666666672</c:v>
                </c:pt>
                <c:pt idx="7750" formatCode="dd\-mmm\-yy\ hh:mm:ss">
                  <c:v>42311.333333333328</c:v>
                </c:pt>
                <c:pt idx="7751" formatCode="dd\-mmm\-yy\ hh:mm:ss">
                  <c:v>42311.5</c:v>
                </c:pt>
                <c:pt idx="7752" formatCode="dd\-mmm\-yy\ hh:mm:ss">
                  <c:v>42311.666666666672</c:v>
                </c:pt>
                <c:pt idx="7753" formatCode="dd\-mmm\-yy\ hh:mm:ss">
                  <c:v>42311.833333333328</c:v>
                </c:pt>
                <c:pt idx="7754" formatCode="dd\-mmm\-yy\ hh:mm:ss">
                  <c:v>42312</c:v>
                </c:pt>
                <c:pt idx="7755" formatCode="dd\-mmm\-yy\ hh:mm:ss">
                  <c:v>42312.166666666672</c:v>
                </c:pt>
                <c:pt idx="7756" formatCode="dd\-mmm\-yy\ hh:mm:ss">
                  <c:v>42312.333333333328</c:v>
                </c:pt>
                <c:pt idx="7757" formatCode="dd\-mmm\-yy\ hh:mm:ss">
                  <c:v>42312.5</c:v>
                </c:pt>
                <c:pt idx="7758" formatCode="dd\-mmm\-yy\ hh:mm:ss">
                  <c:v>42312.666666666672</c:v>
                </c:pt>
                <c:pt idx="7759" formatCode="dd\-mmm\-yy\ hh:mm:ss">
                  <c:v>42312.833333333328</c:v>
                </c:pt>
                <c:pt idx="7760" formatCode="dd\-mmm\-yy\ hh:mm:ss">
                  <c:v>42313</c:v>
                </c:pt>
                <c:pt idx="7761" formatCode="dd\-mmm\-yy\ hh:mm:ss">
                  <c:v>42313.166666666672</c:v>
                </c:pt>
                <c:pt idx="7762" formatCode="dd\-mmm\-yy\ hh:mm:ss">
                  <c:v>42313.333333333328</c:v>
                </c:pt>
                <c:pt idx="7763" formatCode="dd\-mmm\-yy\ hh:mm:ss">
                  <c:v>42313.5</c:v>
                </c:pt>
                <c:pt idx="7764" formatCode="dd\-mmm\-yy\ hh:mm:ss">
                  <c:v>42313.666666666672</c:v>
                </c:pt>
                <c:pt idx="7765" formatCode="dd\-mmm\-yy\ hh:mm:ss">
                  <c:v>42313.833333333328</c:v>
                </c:pt>
                <c:pt idx="7766" formatCode="dd\-mmm\-yy\ hh:mm:ss">
                  <c:v>42314</c:v>
                </c:pt>
                <c:pt idx="7767" formatCode="dd\-mmm\-yy\ hh:mm:ss">
                  <c:v>42314.166666666672</c:v>
                </c:pt>
                <c:pt idx="7768" formatCode="dd\-mmm\-yy\ hh:mm:ss">
                  <c:v>42314.333333333328</c:v>
                </c:pt>
                <c:pt idx="7769" formatCode="dd\-mmm\-yy\ hh:mm:ss">
                  <c:v>42314.5</c:v>
                </c:pt>
                <c:pt idx="7770" formatCode="dd\-mmm\-yy\ hh:mm:ss">
                  <c:v>42314.666666666672</c:v>
                </c:pt>
                <c:pt idx="7771" formatCode="dd\-mmm\-yy\ hh:mm:ss">
                  <c:v>42314.833333333328</c:v>
                </c:pt>
                <c:pt idx="7772" formatCode="dd\-mmm\-yy\ hh:mm:ss">
                  <c:v>42315</c:v>
                </c:pt>
                <c:pt idx="7773" formatCode="dd\-mmm\-yy\ hh:mm:ss">
                  <c:v>42315.166666666672</c:v>
                </c:pt>
                <c:pt idx="7774" formatCode="dd\-mmm\-yy\ hh:mm:ss">
                  <c:v>42315.333333333328</c:v>
                </c:pt>
                <c:pt idx="7775" formatCode="dd\-mmm\-yy\ hh:mm:ss">
                  <c:v>42315.5</c:v>
                </c:pt>
                <c:pt idx="7776" formatCode="dd\-mmm\-yy\ hh:mm:ss">
                  <c:v>42315.666666666672</c:v>
                </c:pt>
                <c:pt idx="7777" formatCode="dd\-mmm\-yy\ hh:mm:ss">
                  <c:v>42315.833333333328</c:v>
                </c:pt>
                <c:pt idx="7778" formatCode="dd\-mmm\-yy\ hh:mm:ss">
                  <c:v>42316</c:v>
                </c:pt>
                <c:pt idx="7779" formatCode="dd\-mmm\-yy\ hh:mm:ss">
                  <c:v>42316.166666666672</c:v>
                </c:pt>
                <c:pt idx="7780" formatCode="dd\-mmm\-yy\ hh:mm:ss">
                  <c:v>42316.333333333328</c:v>
                </c:pt>
                <c:pt idx="7781" formatCode="dd\-mmm\-yy\ hh:mm:ss">
                  <c:v>42316.5</c:v>
                </c:pt>
                <c:pt idx="7782" formatCode="dd\-mmm\-yy\ hh:mm:ss">
                  <c:v>42316.666666666672</c:v>
                </c:pt>
                <c:pt idx="7783" formatCode="dd\-mmm\-yy\ hh:mm:ss">
                  <c:v>42316.833333333328</c:v>
                </c:pt>
                <c:pt idx="7784" formatCode="dd\-mmm\-yy\ hh:mm:ss">
                  <c:v>42317</c:v>
                </c:pt>
                <c:pt idx="7785" formatCode="dd\-mmm\-yy\ hh:mm:ss">
                  <c:v>42317.166666666672</c:v>
                </c:pt>
                <c:pt idx="7786" formatCode="dd\-mmm\-yy\ hh:mm:ss">
                  <c:v>42317.333333333328</c:v>
                </c:pt>
                <c:pt idx="7787" formatCode="dd\-mmm\-yy\ hh:mm:ss">
                  <c:v>42317.5</c:v>
                </c:pt>
                <c:pt idx="7788" formatCode="dd\-mmm\-yy\ hh:mm:ss">
                  <c:v>42317.666666666672</c:v>
                </c:pt>
                <c:pt idx="7789" formatCode="dd\-mmm\-yy\ hh:mm:ss">
                  <c:v>42317.833333333328</c:v>
                </c:pt>
                <c:pt idx="7790" formatCode="dd\-mmm\-yy\ hh:mm:ss">
                  <c:v>42318</c:v>
                </c:pt>
                <c:pt idx="7791" formatCode="dd\-mmm\-yy\ hh:mm:ss">
                  <c:v>42318.166666666672</c:v>
                </c:pt>
                <c:pt idx="7792" formatCode="dd\-mmm\-yy\ hh:mm:ss">
                  <c:v>42318.333333333328</c:v>
                </c:pt>
                <c:pt idx="7793" formatCode="dd\-mmm\-yy\ hh:mm:ss">
                  <c:v>42318.5</c:v>
                </c:pt>
                <c:pt idx="7794" formatCode="dd\-mmm\-yy\ hh:mm:ss">
                  <c:v>42318.666666666672</c:v>
                </c:pt>
                <c:pt idx="7795" formatCode="dd\-mmm\-yy\ hh:mm:ss">
                  <c:v>42318.833333333328</c:v>
                </c:pt>
                <c:pt idx="7796" formatCode="dd\-mmm\-yy\ hh:mm:ss">
                  <c:v>42319</c:v>
                </c:pt>
                <c:pt idx="7797" formatCode="dd\-mmm\-yy\ hh:mm:ss">
                  <c:v>42319.166666666672</c:v>
                </c:pt>
                <c:pt idx="7798" formatCode="dd\-mmm\-yy\ hh:mm:ss">
                  <c:v>42319.333333333328</c:v>
                </c:pt>
                <c:pt idx="7799" formatCode="dd\-mmm\-yy\ hh:mm:ss">
                  <c:v>42319.5</c:v>
                </c:pt>
                <c:pt idx="7800" formatCode="dd\-mmm\-yy\ hh:mm:ss">
                  <c:v>42319.666666666672</c:v>
                </c:pt>
                <c:pt idx="7801" formatCode="dd\-mmm\-yy\ hh:mm:ss">
                  <c:v>42319.833333333328</c:v>
                </c:pt>
                <c:pt idx="7802" formatCode="dd\-mmm\-yy\ hh:mm:ss">
                  <c:v>42320</c:v>
                </c:pt>
                <c:pt idx="7803" formatCode="dd\-mmm\-yy\ hh:mm:ss">
                  <c:v>42320.166666666672</c:v>
                </c:pt>
                <c:pt idx="7804" formatCode="dd\-mmm\-yy\ hh:mm:ss">
                  <c:v>42320.333333333328</c:v>
                </c:pt>
                <c:pt idx="7805" formatCode="dd\-mmm\-yy\ hh:mm:ss">
                  <c:v>42320.5</c:v>
                </c:pt>
                <c:pt idx="7806" formatCode="dd\-mmm\-yy\ hh:mm:ss">
                  <c:v>42320.666666666672</c:v>
                </c:pt>
                <c:pt idx="7807" formatCode="dd\-mmm\-yy\ hh:mm:ss">
                  <c:v>42320.833333333328</c:v>
                </c:pt>
                <c:pt idx="7808" formatCode="dd\-mmm\-yy\ hh:mm:ss">
                  <c:v>42321</c:v>
                </c:pt>
                <c:pt idx="7809" formatCode="dd\-mmm\-yy\ hh:mm:ss">
                  <c:v>42321.166666666672</c:v>
                </c:pt>
                <c:pt idx="7810" formatCode="dd\-mmm\-yy\ hh:mm:ss">
                  <c:v>42321.333333333328</c:v>
                </c:pt>
                <c:pt idx="7811" formatCode="dd\-mmm\-yy\ hh:mm:ss">
                  <c:v>42321.5</c:v>
                </c:pt>
                <c:pt idx="7812" formatCode="dd\-mmm\-yy\ hh:mm:ss">
                  <c:v>42321.666666666672</c:v>
                </c:pt>
                <c:pt idx="7813" formatCode="dd\-mmm\-yy\ hh:mm:ss">
                  <c:v>42321.833333333328</c:v>
                </c:pt>
                <c:pt idx="7814" formatCode="dd\-mmm\-yy\ hh:mm:ss">
                  <c:v>42322</c:v>
                </c:pt>
                <c:pt idx="7815" formatCode="dd\-mmm\-yy\ hh:mm:ss">
                  <c:v>42322.166666666672</c:v>
                </c:pt>
                <c:pt idx="7816" formatCode="dd\-mmm\-yy\ hh:mm:ss">
                  <c:v>42322.333333333328</c:v>
                </c:pt>
                <c:pt idx="7817" formatCode="dd\-mmm\-yy\ hh:mm:ss">
                  <c:v>42322.5</c:v>
                </c:pt>
                <c:pt idx="7818" formatCode="dd\-mmm\-yy\ hh:mm:ss">
                  <c:v>42322.666666666672</c:v>
                </c:pt>
                <c:pt idx="7819" formatCode="dd\-mmm\-yy\ hh:mm:ss">
                  <c:v>42322.833333333328</c:v>
                </c:pt>
                <c:pt idx="7820" formatCode="dd\-mmm\-yy\ hh:mm:ss">
                  <c:v>42323</c:v>
                </c:pt>
                <c:pt idx="7821" formatCode="dd\-mmm\-yy\ hh:mm:ss">
                  <c:v>42323.166666666672</c:v>
                </c:pt>
                <c:pt idx="7822" formatCode="dd\-mmm\-yy\ hh:mm:ss">
                  <c:v>42323.333333333328</c:v>
                </c:pt>
                <c:pt idx="7823" formatCode="dd\-mmm\-yy\ hh:mm:ss">
                  <c:v>42323.5</c:v>
                </c:pt>
                <c:pt idx="7824" formatCode="dd\-mmm\-yy\ hh:mm:ss">
                  <c:v>42323.666666666672</c:v>
                </c:pt>
                <c:pt idx="7825" formatCode="dd\-mmm\-yy\ hh:mm:ss">
                  <c:v>42323.833333333328</c:v>
                </c:pt>
                <c:pt idx="7826" formatCode="dd\-mmm\-yy\ hh:mm:ss">
                  <c:v>42324</c:v>
                </c:pt>
                <c:pt idx="7827" formatCode="dd\-mmm\-yy\ hh:mm:ss">
                  <c:v>42324.166666666672</c:v>
                </c:pt>
                <c:pt idx="7828" formatCode="dd\-mmm\-yy\ hh:mm:ss">
                  <c:v>42324.333333333328</c:v>
                </c:pt>
                <c:pt idx="7829" formatCode="dd\-mmm\-yy\ hh:mm:ss">
                  <c:v>42324.5</c:v>
                </c:pt>
                <c:pt idx="7830" formatCode="dd\-mmm\-yy\ hh:mm:ss">
                  <c:v>42324.666666666672</c:v>
                </c:pt>
                <c:pt idx="7831" formatCode="dd\-mmm\-yy\ hh:mm:ss">
                  <c:v>42324.833333333328</c:v>
                </c:pt>
                <c:pt idx="7832" formatCode="dd\-mmm\-yy\ hh:mm:ss">
                  <c:v>42325</c:v>
                </c:pt>
                <c:pt idx="7833" formatCode="dd\-mmm\-yy\ hh:mm:ss">
                  <c:v>42325.166666666672</c:v>
                </c:pt>
                <c:pt idx="7834" formatCode="dd\-mmm\-yy\ hh:mm:ss">
                  <c:v>42325.333333333328</c:v>
                </c:pt>
                <c:pt idx="7835" formatCode="dd\-mmm\-yy\ hh:mm:ss">
                  <c:v>42325.5</c:v>
                </c:pt>
                <c:pt idx="7836" formatCode="dd\-mmm\-yy\ hh:mm:ss">
                  <c:v>42325.666666666672</c:v>
                </c:pt>
                <c:pt idx="7837" formatCode="dd\-mmm\-yy\ hh:mm:ss">
                  <c:v>42325.833333333328</c:v>
                </c:pt>
                <c:pt idx="7838" formatCode="dd\-mmm\-yy\ hh:mm:ss">
                  <c:v>42326</c:v>
                </c:pt>
                <c:pt idx="7839" formatCode="dd\-mmm\-yy\ hh:mm:ss">
                  <c:v>42326.166666666672</c:v>
                </c:pt>
                <c:pt idx="7840" formatCode="dd\-mmm\-yy\ hh:mm:ss">
                  <c:v>42326.333333333328</c:v>
                </c:pt>
                <c:pt idx="7841" formatCode="dd\-mmm\-yy\ hh:mm:ss">
                  <c:v>42326.5</c:v>
                </c:pt>
                <c:pt idx="7842" formatCode="dd\-mmm\-yy\ hh:mm:ss">
                  <c:v>42326.666666666672</c:v>
                </c:pt>
                <c:pt idx="7843" formatCode="dd\-mmm\-yy\ hh:mm:ss">
                  <c:v>42326.833333333328</c:v>
                </c:pt>
                <c:pt idx="7844" formatCode="dd\-mmm\-yy\ hh:mm:ss">
                  <c:v>42327</c:v>
                </c:pt>
                <c:pt idx="7845" formatCode="dd\-mmm\-yy\ hh:mm:ss">
                  <c:v>42327.166666666672</c:v>
                </c:pt>
                <c:pt idx="7846" formatCode="dd\-mmm\-yy\ hh:mm:ss">
                  <c:v>42327.333333333328</c:v>
                </c:pt>
                <c:pt idx="7847" formatCode="dd\-mmm\-yy\ hh:mm:ss">
                  <c:v>42327.5</c:v>
                </c:pt>
                <c:pt idx="7848" formatCode="dd\-mmm\-yy\ hh:mm:ss">
                  <c:v>42327.666666666672</c:v>
                </c:pt>
                <c:pt idx="7849" formatCode="dd\-mmm\-yy\ hh:mm:ss">
                  <c:v>42327.833333333328</c:v>
                </c:pt>
                <c:pt idx="7850" formatCode="dd\-mmm\-yy\ hh:mm:ss">
                  <c:v>42328</c:v>
                </c:pt>
                <c:pt idx="7851" formatCode="dd\-mmm\-yy\ hh:mm:ss">
                  <c:v>42328.166666666672</c:v>
                </c:pt>
                <c:pt idx="7852" formatCode="dd\-mmm\-yy\ hh:mm:ss">
                  <c:v>42328.333333333328</c:v>
                </c:pt>
                <c:pt idx="7853" formatCode="dd\-mmm\-yy\ hh:mm:ss">
                  <c:v>42328.5</c:v>
                </c:pt>
                <c:pt idx="7854" formatCode="dd\-mmm\-yy\ hh:mm:ss">
                  <c:v>42328.666666666672</c:v>
                </c:pt>
                <c:pt idx="7855" formatCode="dd\-mmm\-yy\ hh:mm:ss">
                  <c:v>42328.833333333328</c:v>
                </c:pt>
                <c:pt idx="7856" formatCode="dd\-mmm\-yy\ hh:mm:ss">
                  <c:v>42329</c:v>
                </c:pt>
                <c:pt idx="7857" formatCode="dd\-mmm\-yy\ hh:mm:ss">
                  <c:v>42329.166666666672</c:v>
                </c:pt>
                <c:pt idx="7858" formatCode="dd\-mmm\-yy\ hh:mm:ss">
                  <c:v>42329.333333333328</c:v>
                </c:pt>
                <c:pt idx="7859" formatCode="dd\-mmm\-yy\ hh:mm:ss">
                  <c:v>42329.5</c:v>
                </c:pt>
                <c:pt idx="7860" formatCode="dd\-mmm\-yy\ hh:mm:ss">
                  <c:v>42329.666666666672</c:v>
                </c:pt>
                <c:pt idx="7861" formatCode="dd\-mmm\-yy\ hh:mm:ss">
                  <c:v>42329.833333333328</c:v>
                </c:pt>
                <c:pt idx="7862" formatCode="dd\-mmm\-yy\ hh:mm:ss">
                  <c:v>42330</c:v>
                </c:pt>
                <c:pt idx="7863" formatCode="dd\-mmm\-yy\ hh:mm:ss">
                  <c:v>42330.166666666672</c:v>
                </c:pt>
                <c:pt idx="7864" formatCode="dd\-mmm\-yy\ hh:mm:ss">
                  <c:v>42330.333333333328</c:v>
                </c:pt>
                <c:pt idx="7865" formatCode="dd\-mmm\-yy\ hh:mm:ss">
                  <c:v>42330.5</c:v>
                </c:pt>
                <c:pt idx="7866" formatCode="dd\-mmm\-yy\ hh:mm:ss">
                  <c:v>42330.666666666672</c:v>
                </c:pt>
                <c:pt idx="7867" formatCode="dd\-mmm\-yy\ hh:mm:ss">
                  <c:v>42330.833333333328</c:v>
                </c:pt>
                <c:pt idx="7868" formatCode="dd\-mmm\-yy\ hh:mm:ss">
                  <c:v>42331</c:v>
                </c:pt>
                <c:pt idx="7869" formatCode="dd\-mmm\-yy\ hh:mm:ss">
                  <c:v>42331.166666666672</c:v>
                </c:pt>
                <c:pt idx="7870" formatCode="dd\-mmm\-yy\ hh:mm:ss">
                  <c:v>42331.333333333328</c:v>
                </c:pt>
                <c:pt idx="7871" formatCode="dd\-mmm\-yy\ hh:mm:ss">
                  <c:v>42331.5</c:v>
                </c:pt>
                <c:pt idx="7872" formatCode="dd\-mmm\-yy\ hh:mm:ss">
                  <c:v>42331.666666666672</c:v>
                </c:pt>
                <c:pt idx="7873" formatCode="dd\-mmm\-yy\ hh:mm:ss">
                  <c:v>42331.833333333328</c:v>
                </c:pt>
                <c:pt idx="7874" formatCode="dd\-mmm\-yy\ hh:mm:ss">
                  <c:v>42332</c:v>
                </c:pt>
                <c:pt idx="7875" formatCode="dd\-mmm\-yy\ hh:mm:ss">
                  <c:v>42332.166666666672</c:v>
                </c:pt>
                <c:pt idx="7876" formatCode="dd\-mmm\-yy\ hh:mm:ss">
                  <c:v>42332.333333333328</c:v>
                </c:pt>
                <c:pt idx="7877" formatCode="dd\-mmm\-yy\ hh:mm:ss">
                  <c:v>42332.5</c:v>
                </c:pt>
                <c:pt idx="7878" formatCode="dd\-mmm\-yy\ hh:mm:ss">
                  <c:v>42332.666666666672</c:v>
                </c:pt>
                <c:pt idx="7879" formatCode="dd\-mmm\-yy\ hh:mm:ss">
                  <c:v>42332.833333333328</c:v>
                </c:pt>
                <c:pt idx="7880" formatCode="dd\-mmm\-yy\ hh:mm:ss">
                  <c:v>42333</c:v>
                </c:pt>
                <c:pt idx="7881" formatCode="dd\-mmm\-yy\ hh:mm:ss">
                  <c:v>42333.166666666672</c:v>
                </c:pt>
                <c:pt idx="7882" formatCode="dd\-mmm\-yy\ hh:mm:ss">
                  <c:v>42333.333333333328</c:v>
                </c:pt>
                <c:pt idx="7883" formatCode="dd\-mmm\-yy\ hh:mm:ss">
                  <c:v>42333.5</c:v>
                </c:pt>
                <c:pt idx="7884" formatCode="dd\-mmm\-yy\ hh:mm:ss">
                  <c:v>42333.666666666672</c:v>
                </c:pt>
                <c:pt idx="7885" formatCode="dd\-mmm\-yy\ hh:mm:ss">
                  <c:v>42333.833333333328</c:v>
                </c:pt>
                <c:pt idx="7886" formatCode="dd\-mmm\-yy\ hh:mm:ss">
                  <c:v>42334</c:v>
                </c:pt>
                <c:pt idx="7887" formatCode="dd\-mmm\-yy\ hh:mm:ss">
                  <c:v>42334.166666666672</c:v>
                </c:pt>
                <c:pt idx="7888" formatCode="dd\-mmm\-yy\ hh:mm:ss">
                  <c:v>42334.333333333328</c:v>
                </c:pt>
                <c:pt idx="7889" formatCode="dd\-mmm\-yy\ hh:mm:ss">
                  <c:v>42334.5</c:v>
                </c:pt>
                <c:pt idx="7890" formatCode="dd\-mmm\-yy\ hh:mm:ss">
                  <c:v>42334.666666666672</c:v>
                </c:pt>
                <c:pt idx="7891" formatCode="dd\-mmm\-yy\ hh:mm:ss">
                  <c:v>42334.833333333328</c:v>
                </c:pt>
                <c:pt idx="7892" formatCode="dd\-mmm\-yy\ hh:mm:ss">
                  <c:v>42335</c:v>
                </c:pt>
                <c:pt idx="7893" formatCode="dd\-mmm\-yy\ hh:mm:ss">
                  <c:v>42335.166666666672</c:v>
                </c:pt>
                <c:pt idx="7894" formatCode="dd\-mmm\-yy\ hh:mm:ss">
                  <c:v>42335.333333333328</c:v>
                </c:pt>
                <c:pt idx="7895" formatCode="dd\-mmm\-yy\ hh:mm:ss">
                  <c:v>42335.5</c:v>
                </c:pt>
                <c:pt idx="7896" formatCode="dd\-mmm\-yy\ hh:mm:ss">
                  <c:v>42335.666666666672</c:v>
                </c:pt>
                <c:pt idx="7897" formatCode="dd\-mmm\-yy\ hh:mm:ss">
                  <c:v>42335.833333333328</c:v>
                </c:pt>
                <c:pt idx="7898" formatCode="dd\-mmm\-yy\ hh:mm:ss">
                  <c:v>42336</c:v>
                </c:pt>
                <c:pt idx="7899" formatCode="dd\-mmm\-yy\ hh:mm:ss">
                  <c:v>42336.166666666672</c:v>
                </c:pt>
                <c:pt idx="7900" formatCode="dd\-mmm\-yy\ hh:mm:ss">
                  <c:v>42336.333333333328</c:v>
                </c:pt>
                <c:pt idx="7901" formatCode="dd\-mmm\-yy\ hh:mm:ss">
                  <c:v>42336.5</c:v>
                </c:pt>
                <c:pt idx="7902" formatCode="dd\-mmm\-yy\ hh:mm:ss">
                  <c:v>42336.666666666672</c:v>
                </c:pt>
                <c:pt idx="7903" formatCode="dd\-mmm\-yy\ hh:mm:ss">
                  <c:v>42336.833333333328</c:v>
                </c:pt>
                <c:pt idx="7904" formatCode="dd\-mmm\-yy\ hh:mm:ss">
                  <c:v>42337</c:v>
                </c:pt>
                <c:pt idx="7905" formatCode="dd\-mmm\-yy\ hh:mm:ss">
                  <c:v>42337.166666666672</c:v>
                </c:pt>
                <c:pt idx="7906" formatCode="dd\-mmm\-yy\ hh:mm:ss">
                  <c:v>42337.333333333328</c:v>
                </c:pt>
                <c:pt idx="7907" formatCode="dd\-mmm\-yy\ hh:mm:ss">
                  <c:v>42337.5</c:v>
                </c:pt>
                <c:pt idx="7908" formatCode="dd\-mmm\-yy\ hh:mm:ss">
                  <c:v>42337.666666666672</c:v>
                </c:pt>
                <c:pt idx="7909" formatCode="dd\-mmm\-yy\ hh:mm:ss">
                  <c:v>42337.833333333328</c:v>
                </c:pt>
                <c:pt idx="7910" formatCode="dd\-mmm\-yy\ hh:mm:ss">
                  <c:v>42338</c:v>
                </c:pt>
                <c:pt idx="7911" formatCode="dd\-mmm\-yy\ hh:mm:ss">
                  <c:v>42338.166666666672</c:v>
                </c:pt>
                <c:pt idx="7912" formatCode="dd\-mmm\-yy\ hh:mm:ss">
                  <c:v>42338.333333333328</c:v>
                </c:pt>
                <c:pt idx="7913" formatCode="dd\-mmm\-yy\ hh:mm:ss">
                  <c:v>42338.5</c:v>
                </c:pt>
                <c:pt idx="7914" formatCode="dd\-mmm\-yy\ hh:mm:ss">
                  <c:v>42338.666666666672</c:v>
                </c:pt>
                <c:pt idx="7915" formatCode="dd\-mmm\-yy\ hh:mm:ss">
                  <c:v>42338.833333333328</c:v>
                </c:pt>
                <c:pt idx="7916" formatCode="dd\-mmm\-yy\ hh:mm:ss">
                  <c:v>42339</c:v>
                </c:pt>
                <c:pt idx="7917" formatCode="dd\-mmm\-yy\ hh:mm:ss">
                  <c:v>42339.166666666672</c:v>
                </c:pt>
                <c:pt idx="7918" formatCode="dd\-mmm\-yy\ hh:mm:ss">
                  <c:v>42339.333333333328</c:v>
                </c:pt>
                <c:pt idx="7919" formatCode="dd\-mmm\-yy\ hh:mm:ss">
                  <c:v>42339.5</c:v>
                </c:pt>
                <c:pt idx="7920" formatCode="dd\-mmm\-yy\ hh:mm:ss">
                  <c:v>42339.666666666672</c:v>
                </c:pt>
                <c:pt idx="7921" formatCode="dd\-mmm\-yy\ hh:mm:ss">
                  <c:v>42339.833333333328</c:v>
                </c:pt>
                <c:pt idx="7922" formatCode="dd\-mmm\-yy\ hh:mm:ss">
                  <c:v>42340</c:v>
                </c:pt>
                <c:pt idx="7923" formatCode="dd\-mmm\-yy\ hh:mm:ss">
                  <c:v>42340.166666666672</c:v>
                </c:pt>
                <c:pt idx="7924" formatCode="dd\-mmm\-yy\ hh:mm:ss">
                  <c:v>42340.333333333328</c:v>
                </c:pt>
                <c:pt idx="7925" formatCode="dd\-mmm\-yy\ hh:mm:ss">
                  <c:v>42340.5</c:v>
                </c:pt>
                <c:pt idx="7926" formatCode="dd\-mmm\-yy\ hh:mm:ss">
                  <c:v>42340.666666666672</c:v>
                </c:pt>
                <c:pt idx="7927" formatCode="dd\-mmm\-yy\ hh:mm:ss">
                  <c:v>42340.833333333328</c:v>
                </c:pt>
                <c:pt idx="7928" formatCode="dd\-mmm\-yy\ hh:mm:ss">
                  <c:v>42341</c:v>
                </c:pt>
                <c:pt idx="7929" formatCode="dd\-mmm\-yy\ hh:mm:ss">
                  <c:v>42341.166666666672</c:v>
                </c:pt>
                <c:pt idx="7930" formatCode="dd\-mmm\-yy\ hh:mm:ss">
                  <c:v>42341.333333333328</c:v>
                </c:pt>
                <c:pt idx="7931" formatCode="dd\-mmm\-yy\ hh:mm:ss">
                  <c:v>42341.5</c:v>
                </c:pt>
                <c:pt idx="7932" formatCode="dd\-mmm\-yy\ hh:mm:ss">
                  <c:v>42341.666666666672</c:v>
                </c:pt>
                <c:pt idx="7933" formatCode="dd\-mmm\-yy\ hh:mm:ss">
                  <c:v>42341.833333333328</c:v>
                </c:pt>
                <c:pt idx="7934" formatCode="dd\-mmm\-yy\ hh:mm:ss">
                  <c:v>42342</c:v>
                </c:pt>
                <c:pt idx="7935" formatCode="dd\-mmm\-yy\ hh:mm:ss">
                  <c:v>42342.166666666672</c:v>
                </c:pt>
                <c:pt idx="7936" formatCode="dd\-mmm\-yy\ hh:mm:ss">
                  <c:v>42342.333333333328</c:v>
                </c:pt>
                <c:pt idx="7937" formatCode="dd\-mmm\-yy\ hh:mm:ss">
                  <c:v>42342.5</c:v>
                </c:pt>
                <c:pt idx="7938" formatCode="dd\-mmm\-yy\ hh:mm:ss">
                  <c:v>42342.666666666672</c:v>
                </c:pt>
                <c:pt idx="7939" formatCode="dd\-mmm\-yy\ hh:mm:ss">
                  <c:v>42342.833333333328</c:v>
                </c:pt>
                <c:pt idx="7940" formatCode="dd\-mmm\-yy\ hh:mm:ss">
                  <c:v>42343</c:v>
                </c:pt>
                <c:pt idx="7941" formatCode="dd\-mmm\-yy\ hh:mm:ss">
                  <c:v>42343.166666666672</c:v>
                </c:pt>
                <c:pt idx="7942" formatCode="dd\-mmm\-yy\ hh:mm:ss">
                  <c:v>42343.333333333328</c:v>
                </c:pt>
                <c:pt idx="7943" formatCode="dd\-mmm\-yy\ hh:mm:ss">
                  <c:v>42343.5</c:v>
                </c:pt>
                <c:pt idx="7944" formatCode="dd\-mmm\-yy\ hh:mm:ss">
                  <c:v>42343.666666666672</c:v>
                </c:pt>
                <c:pt idx="7945" formatCode="dd\-mmm\-yy\ hh:mm:ss">
                  <c:v>42343.833333333328</c:v>
                </c:pt>
                <c:pt idx="7946" formatCode="dd\-mmm\-yy\ hh:mm:ss">
                  <c:v>42344</c:v>
                </c:pt>
                <c:pt idx="7947" formatCode="dd\-mmm\-yy\ hh:mm:ss">
                  <c:v>42344.166666666672</c:v>
                </c:pt>
                <c:pt idx="7948" formatCode="dd\-mmm\-yy\ hh:mm:ss">
                  <c:v>42344.333333333328</c:v>
                </c:pt>
                <c:pt idx="7949" formatCode="dd\-mmm\-yy\ hh:mm:ss">
                  <c:v>42344.5</c:v>
                </c:pt>
                <c:pt idx="7950" formatCode="dd\-mmm\-yy\ hh:mm:ss">
                  <c:v>42344.666666666672</c:v>
                </c:pt>
                <c:pt idx="7951" formatCode="dd\-mmm\-yy\ hh:mm:ss">
                  <c:v>42344.833333333328</c:v>
                </c:pt>
                <c:pt idx="7952" formatCode="dd\-mmm\-yy\ hh:mm:ss">
                  <c:v>42345</c:v>
                </c:pt>
                <c:pt idx="7953" formatCode="dd\-mmm\-yy\ hh:mm:ss">
                  <c:v>42345.166666666672</c:v>
                </c:pt>
                <c:pt idx="7954" formatCode="dd\-mmm\-yy\ hh:mm:ss">
                  <c:v>42345.333333333328</c:v>
                </c:pt>
                <c:pt idx="7955" formatCode="dd\-mmm\-yy\ hh:mm:ss">
                  <c:v>42345.5</c:v>
                </c:pt>
                <c:pt idx="7956" formatCode="dd\-mmm\-yy\ hh:mm:ss">
                  <c:v>42345.666666666672</c:v>
                </c:pt>
                <c:pt idx="7957" formatCode="dd\-mmm\-yy\ hh:mm:ss">
                  <c:v>42345.833333333328</c:v>
                </c:pt>
                <c:pt idx="7958" formatCode="dd\-mmm\-yy\ hh:mm:ss">
                  <c:v>42346</c:v>
                </c:pt>
                <c:pt idx="7959" formatCode="dd\-mmm\-yy\ hh:mm:ss">
                  <c:v>42346.166666666672</c:v>
                </c:pt>
                <c:pt idx="7960" formatCode="dd\-mmm\-yy\ hh:mm:ss">
                  <c:v>42346.333333333328</c:v>
                </c:pt>
                <c:pt idx="7961" formatCode="dd\-mmm\-yy\ hh:mm:ss">
                  <c:v>42346.5</c:v>
                </c:pt>
                <c:pt idx="7962" formatCode="dd\-mmm\-yy\ hh:mm:ss">
                  <c:v>42346.666666666672</c:v>
                </c:pt>
                <c:pt idx="7963" formatCode="dd\-mmm\-yy\ hh:mm:ss">
                  <c:v>42346.833333333328</c:v>
                </c:pt>
                <c:pt idx="7964" formatCode="dd\-mmm\-yy\ hh:mm:ss">
                  <c:v>42347</c:v>
                </c:pt>
                <c:pt idx="7965" formatCode="dd\-mmm\-yy\ hh:mm:ss">
                  <c:v>42347.166666666672</c:v>
                </c:pt>
                <c:pt idx="7966" formatCode="dd\-mmm\-yy\ hh:mm:ss">
                  <c:v>42347.333333333328</c:v>
                </c:pt>
                <c:pt idx="7967" formatCode="dd\-mmm\-yy\ hh:mm:ss">
                  <c:v>42347.5</c:v>
                </c:pt>
                <c:pt idx="7968" formatCode="dd\-mmm\-yy\ hh:mm:ss">
                  <c:v>42347.666666666672</c:v>
                </c:pt>
                <c:pt idx="7969" formatCode="dd\-mmm\-yy\ hh:mm:ss">
                  <c:v>42347.833333333328</c:v>
                </c:pt>
                <c:pt idx="7970" formatCode="dd\-mmm\-yy\ hh:mm:ss">
                  <c:v>42348</c:v>
                </c:pt>
                <c:pt idx="7971" formatCode="dd\-mmm\-yy\ hh:mm:ss">
                  <c:v>42348.166666666672</c:v>
                </c:pt>
                <c:pt idx="7972" formatCode="dd\-mmm\-yy\ hh:mm:ss">
                  <c:v>42348.333333333328</c:v>
                </c:pt>
                <c:pt idx="7973" formatCode="dd\-mmm\-yy\ hh:mm:ss">
                  <c:v>42348.5</c:v>
                </c:pt>
                <c:pt idx="7974" formatCode="dd\-mmm\-yy\ hh:mm:ss">
                  <c:v>42348.666666666672</c:v>
                </c:pt>
                <c:pt idx="7975" formatCode="dd\-mmm\-yy\ hh:mm:ss">
                  <c:v>42348.833333333328</c:v>
                </c:pt>
                <c:pt idx="7976" formatCode="dd\-mmm\-yy\ hh:mm:ss">
                  <c:v>42349</c:v>
                </c:pt>
                <c:pt idx="7977" formatCode="dd\-mmm\-yy\ hh:mm:ss">
                  <c:v>42349.166666666672</c:v>
                </c:pt>
                <c:pt idx="7978" formatCode="dd\-mmm\-yy\ hh:mm:ss">
                  <c:v>42349.333333333328</c:v>
                </c:pt>
                <c:pt idx="7979" formatCode="dd\-mmm\-yy\ hh:mm:ss">
                  <c:v>42349.5</c:v>
                </c:pt>
                <c:pt idx="7980" formatCode="dd\-mmm\-yy\ hh:mm:ss">
                  <c:v>42349.666666666672</c:v>
                </c:pt>
                <c:pt idx="7981" formatCode="dd\-mmm\-yy\ hh:mm:ss">
                  <c:v>42349.833333333328</c:v>
                </c:pt>
                <c:pt idx="7982" formatCode="dd\-mmm\-yy\ hh:mm:ss">
                  <c:v>42350</c:v>
                </c:pt>
                <c:pt idx="7983" formatCode="dd\-mmm\-yy\ hh:mm:ss">
                  <c:v>42350.166666666672</c:v>
                </c:pt>
                <c:pt idx="7984" formatCode="dd\-mmm\-yy\ hh:mm:ss">
                  <c:v>42350.333333333328</c:v>
                </c:pt>
                <c:pt idx="7985" formatCode="dd\-mmm\-yy\ hh:mm:ss">
                  <c:v>42350.5</c:v>
                </c:pt>
                <c:pt idx="7986" formatCode="dd\-mmm\-yy\ hh:mm:ss">
                  <c:v>42350.666666666672</c:v>
                </c:pt>
                <c:pt idx="7987" formatCode="dd\-mmm\-yy\ hh:mm:ss">
                  <c:v>42350.833333333328</c:v>
                </c:pt>
                <c:pt idx="7988" formatCode="dd\-mmm\-yy\ hh:mm:ss">
                  <c:v>42351</c:v>
                </c:pt>
                <c:pt idx="7989" formatCode="dd\-mmm\-yy\ hh:mm:ss">
                  <c:v>42351.166666666672</c:v>
                </c:pt>
                <c:pt idx="7990" formatCode="dd\-mmm\-yy\ hh:mm:ss">
                  <c:v>42351.333333333328</c:v>
                </c:pt>
                <c:pt idx="7991" formatCode="dd\-mmm\-yy\ hh:mm:ss">
                  <c:v>42351.5</c:v>
                </c:pt>
                <c:pt idx="7992" formatCode="dd\-mmm\-yy\ hh:mm:ss">
                  <c:v>42351.666666666672</c:v>
                </c:pt>
                <c:pt idx="7993" formatCode="dd\-mmm\-yy\ hh:mm:ss">
                  <c:v>42351.833333333328</c:v>
                </c:pt>
                <c:pt idx="7994" formatCode="dd\-mmm\-yy\ hh:mm:ss">
                  <c:v>42352</c:v>
                </c:pt>
                <c:pt idx="7995" formatCode="dd\-mmm\-yy\ hh:mm:ss">
                  <c:v>42352.166666666672</c:v>
                </c:pt>
                <c:pt idx="7996" formatCode="dd\-mmm\-yy\ hh:mm:ss">
                  <c:v>42352.333333333328</c:v>
                </c:pt>
                <c:pt idx="7997" formatCode="dd\-mmm\-yy\ hh:mm:ss">
                  <c:v>42352.5</c:v>
                </c:pt>
                <c:pt idx="7998" formatCode="dd\-mmm\-yy\ hh:mm:ss">
                  <c:v>42352.666666666672</c:v>
                </c:pt>
                <c:pt idx="7999" formatCode="dd\-mmm\-yy\ hh:mm:ss">
                  <c:v>42352.833333333328</c:v>
                </c:pt>
                <c:pt idx="8000" formatCode="dd\-mmm\-yy\ hh:mm:ss">
                  <c:v>42353</c:v>
                </c:pt>
                <c:pt idx="8001" formatCode="dd\-mmm\-yy\ hh:mm:ss">
                  <c:v>42353.166666666672</c:v>
                </c:pt>
                <c:pt idx="8002" formatCode="dd\-mmm\-yy\ hh:mm:ss">
                  <c:v>42353.333333333328</c:v>
                </c:pt>
                <c:pt idx="8003" formatCode="dd\-mmm\-yy\ hh:mm:ss">
                  <c:v>42353.5</c:v>
                </c:pt>
                <c:pt idx="8004" formatCode="dd\-mmm\-yy\ hh:mm:ss">
                  <c:v>42353.666666666672</c:v>
                </c:pt>
                <c:pt idx="8005" formatCode="dd\-mmm\-yy\ hh:mm:ss">
                  <c:v>42353.833333333328</c:v>
                </c:pt>
                <c:pt idx="8006" formatCode="dd\-mmm\-yy\ hh:mm:ss">
                  <c:v>42354</c:v>
                </c:pt>
                <c:pt idx="8007" formatCode="dd\-mmm\-yy\ hh:mm:ss">
                  <c:v>42354.166666666672</c:v>
                </c:pt>
                <c:pt idx="8008" formatCode="dd\-mmm\-yy\ hh:mm:ss">
                  <c:v>42354.333333333328</c:v>
                </c:pt>
                <c:pt idx="8009" formatCode="dd\-mmm\-yy\ hh:mm:ss">
                  <c:v>42354.5</c:v>
                </c:pt>
                <c:pt idx="8010" formatCode="dd\-mmm\-yy\ hh:mm:ss">
                  <c:v>42354.666666666672</c:v>
                </c:pt>
                <c:pt idx="8011" formatCode="dd\-mmm\-yy\ hh:mm:ss">
                  <c:v>42354.833333333328</c:v>
                </c:pt>
                <c:pt idx="8012" formatCode="dd\-mmm\-yy\ hh:mm:ss">
                  <c:v>42355</c:v>
                </c:pt>
                <c:pt idx="8013" formatCode="dd\-mmm\-yy\ hh:mm:ss">
                  <c:v>42355.166666666672</c:v>
                </c:pt>
                <c:pt idx="8014" formatCode="dd\-mmm\-yy\ hh:mm:ss">
                  <c:v>42355.333333333328</c:v>
                </c:pt>
                <c:pt idx="8015" formatCode="dd\-mmm\-yy\ hh:mm:ss">
                  <c:v>42355.5</c:v>
                </c:pt>
                <c:pt idx="8016" formatCode="dd\-mmm\-yy\ hh:mm:ss">
                  <c:v>42355.666666666672</c:v>
                </c:pt>
                <c:pt idx="8017" formatCode="dd\-mmm\-yy\ hh:mm:ss">
                  <c:v>42355.833333333328</c:v>
                </c:pt>
                <c:pt idx="8018" formatCode="dd\-mmm\-yy\ hh:mm:ss">
                  <c:v>42356</c:v>
                </c:pt>
                <c:pt idx="8019" formatCode="dd\-mmm\-yy\ hh:mm:ss">
                  <c:v>42356.166666666672</c:v>
                </c:pt>
                <c:pt idx="8020" formatCode="dd\-mmm\-yy\ hh:mm:ss">
                  <c:v>42356.333333333328</c:v>
                </c:pt>
                <c:pt idx="8021" formatCode="dd\-mmm\-yy\ hh:mm:ss">
                  <c:v>42356.5</c:v>
                </c:pt>
                <c:pt idx="8022" formatCode="dd\-mmm\-yy\ hh:mm:ss">
                  <c:v>42356.666666666672</c:v>
                </c:pt>
                <c:pt idx="8023" formatCode="dd\-mmm\-yy\ hh:mm:ss">
                  <c:v>42356.833333333328</c:v>
                </c:pt>
                <c:pt idx="8024" formatCode="dd\-mmm\-yy\ hh:mm:ss">
                  <c:v>42357</c:v>
                </c:pt>
                <c:pt idx="8025" formatCode="dd\-mmm\-yy\ hh:mm:ss">
                  <c:v>42357.166666666672</c:v>
                </c:pt>
                <c:pt idx="8026" formatCode="dd\-mmm\-yy\ hh:mm:ss">
                  <c:v>42357.333333333328</c:v>
                </c:pt>
                <c:pt idx="8027" formatCode="dd\-mmm\-yy\ hh:mm:ss">
                  <c:v>42357.5</c:v>
                </c:pt>
                <c:pt idx="8028" formatCode="dd\-mmm\-yy\ hh:mm:ss">
                  <c:v>42357.666666666672</c:v>
                </c:pt>
                <c:pt idx="8029" formatCode="dd\-mmm\-yy\ hh:mm:ss">
                  <c:v>42357.833333333328</c:v>
                </c:pt>
                <c:pt idx="8030" formatCode="dd\-mmm\-yy\ hh:mm:ss">
                  <c:v>42358</c:v>
                </c:pt>
                <c:pt idx="8031" formatCode="dd\-mmm\-yy\ hh:mm:ss">
                  <c:v>42358.166666666672</c:v>
                </c:pt>
                <c:pt idx="8032" formatCode="dd\-mmm\-yy\ hh:mm:ss">
                  <c:v>42358.333333333328</c:v>
                </c:pt>
                <c:pt idx="8033" formatCode="dd\-mmm\-yy\ hh:mm:ss">
                  <c:v>42358.5</c:v>
                </c:pt>
                <c:pt idx="8034" formatCode="dd\-mmm\-yy\ hh:mm:ss">
                  <c:v>42358.666666666672</c:v>
                </c:pt>
                <c:pt idx="8035" formatCode="dd\-mmm\-yy\ hh:mm:ss">
                  <c:v>42358.833333333328</c:v>
                </c:pt>
                <c:pt idx="8036" formatCode="dd\-mmm\-yy\ hh:mm:ss">
                  <c:v>42359</c:v>
                </c:pt>
                <c:pt idx="8037" formatCode="dd\-mmm\-yy\ hh:mm:ss">
                  <c:v>42359.166666666672</c:v>
                </c:pt>
                <c:pt idx="8038" formatCode="dd\-mmm\-yy\ hh:mm:ss">
                  <c:v>42359.333333333328</c:v>
                </c:pt>
                <c:pt idx="8039" formatCode="dd\-mmm\-yy\ hh:mm:ss">
                  <c:v>42359.5</c:v>
                </c:pt>
                <c:pt idx="8040" formatCode="dd\-mmm\-yy\ hh:mm:ss">
                  <c:v>42359.666666666672</c:v>
                </c:pt>
                <c:pt idx="8041" formatCode="dd\-mmm\-yy\ hh:mm:ss">
                  <c:v>42359.833333333328</c:v>
                </c:pt>
                <c:pt idx="8042" formatCode="dd\-mmm\-yy\ hh:mm:ss">
                  <c:v>42360</c:v>
                </c:pt>
                <c:pt idx="8043" formatCode="dd\-mmm\-yy\ hh:mm:ss">
                  <c:v>42360.166666666672</c:v>
                </c:pt>
                <c:pt idx="8044" formatCode="dd\-mmm\-yy\ hh:mm:ss">
                  <c:v>42360.333333333328</c:v>
                </c:pt>
                <c:pt idx="8045" formatCode="dd\-mmm\-yy\ hh:mm:ss">
                  <c:v>42360.5</c:v>
                </c:pt>
                <c:pt idx="8046" formatCode="dd\-mmm\-yy\ hh:mm:ss">
                  <c:v>42360.666666666672</c:v>
                </c:pt>
                <c:pt idx="8047" formatCode="dd\-mmm\-yy\ hh:mm:ss">
                  <c:v>42360.833333333328</c:v>
                </c:pt>
                <c:pt idx="8048" formatCode="dd\-mmm\-yy\ hh:mm:ss">
                  <c:v>42361</c:v>
                </c:pt>
                <c:pt idx="8049" formatCode="dd\-mmm\-yy\ hh:mm:ss">
                  <c:v>42361.166666666672</c:v>
                </c:pt>
                <c:pt idx="8050" formatCode="dd\-mmm\-yy\ hh:mm:ss">
                  <c:v>42361.333333333328</c:v>
                </c:pt>
                <c:pt idx="8051" formatCode="dd\-mmm\-yy\ hh:mm:ss">
                  <c:v>42361.5</c:v>
                </c:pt>
                <c:pt idx="8052" formatCode="dd\-mmm\-yy\ hh:mm:ss">
                  <c:v>42361.666666666672</c:v>
                </c:pt>
                <c:pt idx="8053" formatCode="dd\-mmm\-yy\ hh:mm:ss">
                  <c:v>42361.833333333328</c:v>
                </c:pt>
                <c:pt idx="8054" formatCode="dd\-mmm\-yy\ hh:mm:ss">
                  <c:v>42362</c:v>
                </c:pt>
                <c:pt idx="8055" formatCode="dd\-mmm\-yy\ hh:mm:ss">
                  <c:v>42362.166666666672</c:v>
                </c:pt>
                <c:pt idx="8056" formatCode="dd\-mmm\-yy\ hh:mm:ss">
                  <c:v>42362.333333333328</c:v>
                </c:pt>
                <c:pt idx="8057" formatCode="dd\-mmm\-yy\ hh:mm:ss">
                  <c:v>42362.5</c:v>
                </c:pt>
                <c:pt idx="8058" formatCode="dd\-mmm\-yy\ hh:mm:ss">
                  <c:v>42362.666666666672</c:v>
                </c:pt>
                <c:pt idx="8059" formatCode="dd\-mmm\-yy\ hh:mm:ss">
                  <c:v>42362.833333333328</c:v>
                </c:pt>
                <c:pt idx="8060" formatCode="dd\-mmm\-yy\ hh:mm:ss">
                  <c:v>42363</c:v>
                </c:pt>
                <c:pt idx="8061" formatCode="dd\-mmm\-yy\ hh:mm:ss">
                  <c:v>42363.166666666672</c:v>
                </c:pt>
                <c:pt idx="8062" formatCode="dd\-mmm\-yy\ hh:mm:ss">
                  <c:v>42363.333333333328</c:v>
                </c:pt>
                <c:pt idx="8063" formatCode="dd\-mmm\-yy\ hh:mm:ss">
                  <c:v>42363.5</c:v>
                </c:pt>
                <c:pt idx="8064" formatCode="dd\-mmm\-yy\ hh:mm:ss">
                  <c:v>42363.666666666672</c:v>
                </c:pt>
                <c:pt idx="8065" formatCode="dd\-mmm\-yy\ hh:mm:ss">
                  <c:v>42363.833333333328</c:v>
                </c:pt>
                <c:pt idx="8066" formatCode="dd\-mmm\-yy\ hh:mm:ss">
                  <c:v>42364</c:v>
                </c:pt>
                <c:pt idx="8067" formatCode="dd\-mmm\-yy\ hh:mm:ss">
                  <c:v>42364.166666666672</c:v>
                </c:pt>
                <c:pt idx="8068" formatCode="dd\-mmm\-yy\ hh:mm:ss">
                  <c:v>42364.333333333328</c:v>
                </c:pt>
                <c:pt idx="8069" formatCode="dd\-mmm\-yy\ hh:mm:ss">
                  <c:v>42364.5</c:v>
                </c:pt>
                <c:pt idx="8070" formatCode="dd\-mmm\-yy\ hh:mm:ss">
                  <c:v>42364.666666666672</c:v>
                </c:pt>
                <c:pt idx="8071" formatCode="dd\-mmm\-yy\ hh:mm:ss">
                  <c:v>42364.833333333328</c:v>
                </c:pt>
                <c:pt idx="8072" formatCode="dd\-mmm\-yy\ hh:mm:ss">
                  <c:v>42365</c:v>
                </c:pt>
                <c:pt idx="8073" formatCode="dd\-mmm\-yy\ hh:mm:ss">
                  <c:v>42365.166666666672</c:v>
                </c:pt>
                <c:pt idx="8074" formatCode="dd\-mmm\-yy\ hh:mm:ss">
                  <c:v>42365.333333333328</c:v>
                </c:pt>
                <c:pt idx="8075" formatCode="dd\-mmm\-yy\ hh:mm:ss">
                  <c:v>42365.5</c:v>
                </c:pt>
                <c:pt idx="8076" formatCode="dd\-mmm\-yy\ hh:mm:ss">
                  <c:v>42365.666666666672</c:v>
                </c:pt>
                <c:pt idx="8077" formatCode="dd\-mmm\-yy\ hh:mm:ss">
                  <c:v>42365.833333333328</c:v>
                </c:pt>
                <c:pt idx="8078" formatCode="dd\-mmm\-yy\ hh:mm:ss">
                  <c:v>42366</c:v>
                </c:pt>
                <c:pt idx="8079" formatCode="dd\-mmm\-yy\ hh:mm:ss">
                  <c:v>42366.166666666672</c:v>
                </c:pt>
                <c:pt idx="8080" formatCode="dd\-mmm\-yy\ hh:mm:ss">
                  <c:v>42366.333333333328</c:v>
                </c:pt>
                <c:pt idx="8081" formatCode="dd\-mmm\-yy\ hh:mm:ss">
                  <c:v>42366.5</c:v>
                </c:pt>
                <c:pt idx="8082" formatCode="dd\-mmm\-yy\ hh:mm:ss">
                  <c:v>42366.666666666672</c:v>
                </c:pt>
                <c:pt idx="8083" formatCode="dd\-mmm\-yy\ hh:mm:ss">
                  <c:v>42366.833333333328</c:v>
                </c:pt>
                <c:pt idx="8084" formatCode="dd\-mmm\-yy\ hh:mm:ss">
                  <c:v>42367</c:v>
                </c:pt>
                <c:pt idx="8085" formatCode="dd\-mmm\-yy\ hh:mm:ss">
                  <c:v>42367.166666666672</c:v>
                </c:pt>
                <c:pt idx="8086" formatCode="dd\-mmm\-yy\ hh:mm:ss">
                  <c:v>42367.333333333328</c:v>
                </c:pt>
                <c:pt idx="8087" formatCode="dd\-mmm\-yy\ hh:mm:ss">
                  <c:v>42367.5</c:v>
                </c:pt>
                <c:pt idx="8088" formatCode="dd\-mmm\-yy\ hh:mm:ss">
                  <c:v>42367.666666666672</c:v>
                </c:pt>
                <c:pt idx="8089" formatCode="dd\-mmm\-yy\ hh:mm:ss">
                  <c:v>42367.833333333328</c:v>
                </c:pt>
                <c:pt idx="8090" formatCode="dd\-mmm\-yy\ hh:mm:ss">
                  <c:v>42368</c:v>
                </c:pt>
                <c:pt idx="8091" formatCode="dd\-mmm\-yy\ hh:mm:ss">
                  <c:v>42368.166666666672</c:v>
                </c:pt>
                <c:pt idx="8092" formatCode="dd\-mmm\-yy\ hh:mm:ss">
                  <c:v>42368.333333333328</c:v>
                </c:pt>
                <c:pt idx="8093" formatCode="dd\-mmm\-yy\ hh:mm:ss">
                  <c:v>42368.5</c:v>
                </c:pt>
                <c:pt idx="8094" formatCode="dd\-mmm\-yy\ hh:mm:ss">
                  <c:v>42368.666666666672</c:v>
                </c:pt>
                <c:pt idx="8095" formatCode="dd\-mmm\-yy\ hh:mm:ss">
                  <c:v>42368.833333333328</c:v>
                </c:pt>
                <c:pt idx="8096" formatCode="dd\-mmm\-yy\ hh:mm:ss">
                  <c:v>42369</c:v>
                </c:pt>
                <c:pt idx="8097" formatCode="dd\-mmm\-yy\ hh:mm:ss">
                  <c:v>42369.166666666672</c:v>
                </c:pt>
                <c:pt idx="8098" formatCode="dd\-mmm\-yy\ hh:mm:ss">
                  <c:v>42369.333333333328</c:v>
                </c:pt>
                <c:pt idx="8099" formatCode="dd\-mmm\-yy\ hh:mm:ss">
                  <c:v>42369.5</c:v>
                </c:pt>
                <c:pt idx="8100" formatCode="dd\-mmm\-yy\ hh:mm:ss">
                  <c:v>42369.666666666672</c:v>
                </c:pt>
                <c:pt idx="8101" formatCode="dd\-mmm\-yy\ hh:mm:ss">
                  <c:v>42369.833333333328</c:v>
                </c:pt>
                <c:pt idx="8102" formatCode="dd\-mmm\-yy\ hh:mm:ss">
                  <c:v>42370</c:v>
                </c:pt>
                <c:pt idx="8103" formatCode="dd\-mmm\-yy\ hh:mm:ss">
                  <c:v>42370.166666666672</c:v>
                </c:pt>
                <c:pt idx="8104" formatCode="dd\-mmm\-yy\ hh:mm:ss">
                  <c:v>42370.333333333328</c:v>
                </c:pt>
                <c:pt idx="8105" formatCode="dd\-mmm\-yy\ hh:mm:ss">
                  <c:v>42370.5</c:v>
                </c:pt>
                <c:pt idx="8106" formatCode="dd\-mmm\-yy\ hh:mm:ss">
                  <c:v>42370.666666666672</c:v>
                </c:pt>
                <c:pt idx="8107" formatCode="dd\-mmm\-yy\ hh:mm:ss">
                  <c:v>42370.833333333328</c:v>
                </c:pt>
                <c:pt idx="8108" formatCode="dd\-mmm\-yy\ hh:mm:ss">
                  <c:v>42371</c:v>
                </c:pt>
                <c:pt idx="8109" formatCode="dd\-mmm\-yy\ hh:mm:ss">
                  <c:v>42371.166666666672</c:v>
                </c:pt>
                <c:pt idx="8110" formatCode="dd\-mmm\-yy\ hh:mm:ss">
                  <c:v>42371.333333333328</c:v>
                </c:pt>
                <c:pt idx="8111" formatCode="dd\-mmm\-yy\ hh:mm:ss">
                  <c:v>42371.5</c:v>
                </c:pt>
                <c:pt idx="8112" formatCode="dd\-mmm\-yy\ hh:mm:ss">
                  <c:v>42371.666666666672</c:v>
                </c:pt>
                <c:pt idx="8113" formatCode="dd\-mmm\-yy\ hh:mm:ss">
                  <c:v>42371.833333333328</c:v>
                </c:pt>
                <c:pt idx="8114" formatCode="dd\-mmm\-yy\ hh:mm:ss">
                  <c:v>42372</c:v>
                </c:pt>
                <c:pt idx="8115" formatCode="dd\-mmm\-yy\ hh:mm:ss">
                  <c:v>42372.166666666672</c:v>
                </c:pt>
                <c:pt idx="8116" formatCode="dd\-mmm\-yy\ hh:mm:ss">
                  <c:v>42372.333333333328</c:v>
                </c:pt>
                <c:pt idx="8117" formatCode="dd\-mmm\-yy\ hh:mm:ss">
                  <c:v>42372.5</c:v>
                </c:pt>
                <c:pt idx="8118" formatCode="dd\-mmm\-yy\ hh:mm:ss">
                  <c:v>42372.666666666672</c:v>
                </c:pt>
                <c:pt idx="8119" formatCode="dd\-mmm\-yy\ hh:mm:ss">
                  <c:v>42372.833333333328</c:v>
                </c:pt>
                <c:pt idx="8120" formatCode="dd\-mmm\-yy\ hh:mm:ss">
                  <c:v>42373</c:v>
                </c:pt>
                <c:pt idx="8121" formatCode="dd\-mmm\-yy\ hh:mm:ss">
                  <c:v>42373.166666666672</c:v>
                </c:pt>
                <c:pt idx="8122" formatCode="dd\-mmm\-yy\ hh:mm:ss">
                  <c:v>42373.333333333328</c:v>
                </c:pt>
                <c:pt idx="8123" formatCode="dd\-mmm\-yy\ hh:mm:ss">
                  <c:v>42373.5</c:v>
                </c:pt>
                <c:pt idx="8124" formatCode="dd\-mmm\-yy\ hh:mm:ss">
                  <c:v>42373.666666666672</c:v>
                </c:pt>
                <c:pt idx="8125" formatCode="dd\-mmm\-yy\ hh:mm:ss">
                  <c:v>42373.833333333328</c:v>
                </c:pt>
                <c:pt idx="8126" formatCode="dd\-mmm\-yy\ hh:mm:ss">
                  <c:v>42374</c:v>
                </c:pt>
                <c:pt idx="8127" formatCode="dd\-mmm\-yy\ hh:mm:ss">
                  <c:v>42374.166666666672</c:v>
                </c:pt>
                <c:pt idx="8128" formatCode="dd\-mmm\-yy\ hh:mm:ss">
                  <c:v>42374.333333333328</c:v>
                </c:pt>
                <c:pt idx="8129" formatCode="dd\-mmm\-yy\ hh:mm:ss">
                  <c:v>42374.5</c:v>
                </c:pt>
                <c:pt idx="8130" formatCode="dd\-mmm\-yy\ hh:mm:ss">
                  <c:v>42374.666666666672</c:v>
                </c:pt>
                <c:pt idx="8131" formatCode="dd\-mmm\-yy\ hh:mm:ss">
                  <c:v>42374.833333333328</c:v>
                </c:pt>
                <c:pt idx="8132" formatCode="dd\-mmm\-yy\ hh:mm:ss">
                  <c:v>42375</c:v>
                </c:pt>
                <c:pt idx="8133" formatCode="dd\-mmm\-yy\ hh:mm:ss">
                  <c:v>42375.166666666672</c:v>
                </c:pt>
                <c:pt idx="8134" formatCode="dd\-mmm\-yy\ hh:mm:ss">
                  <c:v>42375.333333333328</c:v>
                </c:pt>
                <c:pt idx="8135" formatCode="dd\-mmm\-yy\ hh:mm:ss">
                  <c:v>42375.5</c:v>
                </c:pt>
                <c:pt idx="8136" formatCode="dd\-mmm\-yy\ hh:mm:ss">
                  <c:v>42375.666666666672</c:v>
                </c:pt>
                <c:pt idx="8137" formatCode="dd\-mmm\-yy\ hh:mm:ss">
                  <c:v>42375.833333333328</c:v>
                </c:pt>
                <c:pt idx="8138" formatCode="dd\-mmm\-yy\ hh:mm:ss">
                  <c:v>42376</c:v>
                </c:pt>
                <c:pt idx="8139" formatCode="dd\-mmm\-yy\ hh:mm:ss">
                  <c:v>42376.166666666672</c:v>
                </c:pt>
                <c:pt idx="8140" formatCode="dd\-mmm\-yy\ hh:mm:ss">
                  <c:v>42376.333333333328</c:v>
                </c:pt>
                <c:pt idx="8141" formatCode="dd\-mmm\-yy\ hh:mm:ss">
                  <c:v>42376.5</c:v>
                </c:pt>
                <c:pt idx="8142" formatCode="dd\-mmm\-yy\ hh:mm:ss">
                  <c:v>42376.666666666672</c:v>
                </c:pt>
                <c:pt idx="8143" formatCode="dd\-mmm\-yy\ hh:mm:ss">
                  <c:v>42376.833333333328</c:v>
                </c:pt>
                <c:pt idx="8144" formatCode="dd\-mmm\-yy\ hh:mm:ss">
                  <c:v>42377</c:v>
                </c:pt>
                <c:pt idx="8145" formatCode="dd\-mmm\-yy\ hh:mm:ss">
                  <c:v>42377.166666666672</c:v>
                </c:pt>
                <c:pt idx="8146" formatCode="dd\-mmm\-yy\ hh:mm:ss">
                  <c:v>42377.333333333328</c:v>
                </c:pt>
                <c:pt idx="8147" formatCode="dd\-mmm\-yy\ hh:mm:ss">
                  <c:v>42377.5</c:v>
                </c:pt>
                <c:pt idx="8148" formatCode="dd\-mmm\-yy\ hh:mm:ss">
                  <c:v>42377.666666666672</c:v>
                </c:pt>
                <c:pt idx="8149" formatCode="dd\-mmm\-yy\ hh:mm:ss">
                  <c:v>42377.833333333328</c:v>
                </c:pt>
                <c:pt idx="8150" formatCode="dd\-mmm\-yy\ hh:mm:ss">
                  <c:v>42378</c:v>
                </c:pt>
                <c:pt idx="8151" formatCode="dd\-mmm\-yy\ hh:mm:ss">
                  <c:v>42378.166666666672</c:v>
                </c:pt>
                <c:pt idx="8152" formatCode="dd\-mmm\-yy\ hh:mm:ss">
                  <c:v>42378.333333333328</c:v>
                </c:pt>
                <c:pt idx="8153" formatCode="dd\-mmm\-yy\ hh:mm:ss">
                  <c:v>42378.5</c:v>
                </c:pt>
                <c:pt idx="8154" formatCode="dd\-mmm\-yy\ hh:mm:ss">
                  <c:v>42378.666666666672</c:v>
                </c:pt>
                <c:pt idx="8155" formatCode="dd\-mmm\-yy\ hh:mm:ss">
                  <c:v>42378.833333333328</c:v>
                </c:pt>
                <c:pt idx="8156" formatCode="dd\-mmm\-yy\ hh:mm:ss">
                  <c:v>42379</c:v>
                </c:pt>
                <c:pt idx="8157" formatCode="dd\-mmm\-yy\ hh:mm:ss">
                  <c:v>42379.166666666672</c:v>
                </c:pt>
                <c:pt idx="8158" formatCode="dd\-mmm\-yy\ hh:mm:ss">
                  <c:v>42379.333333333328</c:v>
                </c:pt>
                <c:pt idx="8159" formatCode="dd\-mmm\-yy\ hh:mm:ss">
                  <c:v>42379.5</c:v>
                </c:pt>
                <c:pt idx="8160" formatCode="dd\-mmm\-yy\ hh:mm:ss">
                  <c:v>42379.666666666672</c:v>
                </c:pt>
                <c:pt idx="8161" formatCode="dd\-mmm\-yy\ hh:mm:ss">
                  <c:v>42379.833333333328</c:v>
                </c:pt>
                <c:pt idx="8162" formatCode="dd\-mmm\-yy\ hh:mm:ss">
                  <c:v>42380</c:v>
                </c:pt>
                <c:pt idx="8163" formatCode="dd\-mmm\-yy\ hh:mm:ss">
                  <c:v>42380.166666666672</c:v>
                </c:pt>
                <c:pt idx="8164" formatCode="dd\-mmm\-yy\ hh:mm:ss">
                  <c:v>42380.333333333328</c:v>
                </c:pt>
                <c:pt idx="8165" formatCode="dd\-mmm\-yy\ hh:mm:ss">
                  <c:v>42380.5</c:v>
                </c:pt>
                <c:pt idx="8166" formatCode="dd\-mmm\-yy\ hh:mm:ss">
                  <c:v>42380.666666666672</c:v>
                </c:pt>
                <c:pt idx="8167" formatCode="dd\-mmm\-yy\ hh:mm:ss">
                  <c:v>42380.833333333328</c:v>
                </c:pt>
                <c:pt idx="8168" formatCode="dd\-mmm\-yy\ hh:mm:ss">
                  <c:v>42381</c:v>
                </c:pt>
                <c:pt idx="8169" formatCode="dd\-mmm\-yy\ hh:mm:ss">
                  <c:v>42381.166666666672</c:v>
                </c:pt>
                <c:pt idx="8170" formatCode="dd\-mmm\-yy\ hh:mm:ss">
                  <c:v>42381.333333333328</c:v>
                </c:pt>
                <c:pt idx="8171" formatCode="dd\-mmm\-yy\ hh:mm:ss">
                  <c:v>42381.5</c:v>
                </c:pt>
                <c:pt idx="8172" formatCode="dd\-mmm\-yy\ hh:mm:ss">
                  <c:v>42381.666666666672</c:v>
                </c:pt>
                <c:pt idx="8173" formatCode="dd\-mmm\-yy\ hh:mm:ss">
                  <c:v>42381.833333333328</c:v>
                </c:pt>
                <c:pt idx="8174" formatCode="dd\-mmm\-yy\ hh:mm:ss">
                  <c:v>42382</c:v>
                </c:pt>
                <c:pt idx="8175" formatCode="dd\-mmm\-yy\ hh:mm:ss">
                  <c:v>42382.166666666672</c:v>
                </c:pt>
                <c:pt idx="8176" formatCode="dd\-mmm\-yy\ hh:mm:ss">
                  <c:v>42382.333333333328</c:v>
                </c:pt>
                <c:pt idx="8177" formatCode="dd\-mmm\-yy\ hh:mm:ss">
                  <c:v>42382.5</c:v>
                </c:pt>
                <c:pt idx="8178" formatCode="dd\-mmm\-yy\ hh:mm:ss">
                  <c:v>42382.666666666672</c:v>
                </c:pt>
                <c:pt idx="8179" formatCode="dd\-mmm\-yy\ hh:mm:ss">
                  <c:v>42382.833333333328</c:v>
                </c:pt>
                <c:pt idx="8180" formatCode="dd\-mmm\-yy\ hh:mm:ss">
                  <c:v>42383</c:v>
                </c:pt>
                <c:pt idx="8181" formatCode="dd\-mmm\-yy\ hh:mm:ss">
                  <c:v>42383.166666666672</c:v>
                </c:pt>
                <c:pt idx="8182" formatCode="dd\-mmm\-yy\ hh:mm:ss">
                  <c:v>42383.333333333328</c:v>
                </c:pt>
                <c:pt idx="8183" formatCode="dd\-mmm\-yy\ hh:mm:ss">
                  <c:v>42383.5</c:v>
                </c:pt>
                <c:pt idx="8184" formatCode="dd\-mmm\-yy\ hh:mm:ss">
                  <c:v>42383.666666666672</c:v>
                </c:pt>
                <c:pt idx="8185" formatCode="dd\-mmm\-yy\ hh:mm:ss">
                  <c:v>42383.833333333328</c:v>
                </c:pt>
                <c:pt idx="8186" formatCode="dd\-mmm\-yy\ hh:mm:ss">
                  <c:v>42384</c:v>
                </c:pt>
                <c:pt idx="8187" formatCode="dd\-mmm\-yy\ hh:mm:ss">
                  <c:v>42384.166666666672</c:v>
                </c:pt>
                <c:pt idx="8188" formatCode="dd\-mmm\-yy\ hh:mm:ss">
                  <c:v>42384.333333333328</c:v>
                </c:pt>
                <c:pt idx="8189" formatCode="dd\-mmm\-yy\ hh:mm:ss">
                  <c:v>42384.5</c:v>
                </c:pt>
                <c:pt idx="8190" formatCode="dd\-mmm\-yy\ hh:mm:ss">
                  <c:v>42384.666666666672</c:v>
                </c:pt>
                <c:pt idx="8191" formatCode="dd\-mmm\-yy\ hh:mm:ss">
                  <c:v>42384.833333333328</c:v>
                </c:pt>
                <c:pt idx="8192" formatCode="dd\-mmm\-yy\ hh:mm:ss">
                  <c:v>42385</c:v>
                </c:pt>
                <c:pt idx="8193" formatCode="dd\-mmm\-yy\ hh:mm:ss">
                  <c:v>42385.166666666672</c:v>
                </c:pt>
                <c:pt idx="8194" formatCode="dd\-mmm\-yy\ hh:mm:ss">
                  <c:v>42385.333333333328</c:v>
                </c:pt>
                <c:pt idx="8195" formatCode="dd\-mmm\-yy\ hh:mm:ss">
                  <c:v>42385.5</c:v>
                </c:pt>
                <c:pt idx="8196" formatCode="dd\-mmm\-yy\ hh:mm:ss">
                  <c:v>42385.666666666672</c:v>
                </c:pt>
                <c:pt idx="8197" formatCode="dd\-mmm\-yy\ hh:mm:ss">
                  <c:v>42385.833333333328</c:v>
                </c:pt>
                <c:pt idx="8198" formatCode="dd\-mmm\-yy\ hh:mm:ss">
                  <c:v>42386</c:v>
                </c:pt>
                <c:pt idx="8199" formatCode="dd\-mmm\-yy\ hh:mm:ss">
                  <c:v>42386.166666666672</c:v>
                </c:pt>
                <c:pt idx="8200" formatCode="dd\-mmm\-yy\ hh:mm:ss">
                  <c:v>42386.333333333328</c:v>
                </c:pt>
                <c:pt idx="8201" formatCode="dd\-mmm\-yy\ hh:mm:ss">
                  <c:v>42386.5</c:v>
                </c:pt>
                <c:pt idx="8202" formatCode="dd\-mmm\-yy\ hh:mm:ss">
                  <c:v>42386.666666666672</c:v>
                </c:pt>
                <c:pt idx="8203" formatCode="dd\-mmm\-yy\ hh:mm:ss">
                  <c:v>42386.833333333328</c:v>
                </c:pt>
                <c:pt idx="8204" formatCode="dd\-mmm\-yy\ hh:mm:ss">
                  <c:v>42387</c:v>
                </c:pt>
                <c:pt idx="8205" formatCode="dd\-mmm\-yy\ hh:mm:ss">
                  <c:v>42387.166666666672</c:v>
                </c:pt>
                <c:pt idx="8206" formatCode="dd\-mmm\-yy\ hh:mm:ss">
                  <c:v>42387.333333333328</c:v>
                </c:pt>
                <c:pt idx="8207" formatCode="dd\-mmm\-yy\ hh:mm:ss">
                  <c:v>42387.5</c:v>
                </c:pt>
                <c:pt idx="8208" formatCode="dd\-mmm\-yy\ hh:mm:ss">
                  <c:v>42387.666666666672</c:v>
                </c:pt>
                <c:pt idx="8209" formatCode="dd\-mmm\-yy\ hh:mm:ss">
                  <c:v>42387.833333333328</c:v>
                </c:pt>
                <c:pt idx="8210" formatCode="dd\-mmm\-yy\ hh:mm:ss">
                  <c:v>42388</c:v>
                </c:pt>
                <c:pt idx="8211" formatCode="dd\-mmm\-yy\ hh:mm:ss">
                  <c:v>42388.166666666672</c:v>
                </c:pt>
                <c:pt idx="8212" formatCode="dd\-mmm\-yy\ hh:mm:ss">
                  <c:v>42388.333333333328</c:v>
                </c:pt>
                <c:pt idx="8213" formatCode="dd\-mmm\-yy\ hh:mm:ss">
                  <c:v>42388.5</c:v>
                </c:pt>
                <c:pt idx="8214" formatCode="dd\-mmm\-yy\ hh:mm:ss">
                  <c:v>42388.666666666672</c:v>
                </c:pt>
                <c:pt idx="8215" formatCode="dd\-mmm\-yy\ hh:mm:ss">
                  <c:v>42388.833333333328</c:v>
                </c:pt>
                <c:pt idx="8216" formatCode="dd\-mmm\-yy\ hh:mm:ss">
                  <c:v>42389</c:v>
                </c:pt>
                <c:pt idx="8217" formatCode="dd\-mmm\-yy\ hh:mm:ss">
                  <c:v>42389.166666666672</c:v>
                </c:pt>
                <c:pt idx="8218" formatCode="dd\-mmm\-yy\ hh:mm:ss">
                  <c:v>42389.333333333328</c:v>
                </c:pt>
                <c:pt idx="8219" formatCode="dd\-mmm\-yy\ hh:mm:ss">
                  <c:v>42389.5</c:v>
                </c:pt>
                <c:pt idx="8220" formatCode="dd\-mmm\-yy\ hh:mm:ss">
                  <c:v>42389.666666666672</c:v>
                </c:pt>
                <c:pt idx="8221" formatCode="dd\-mmm\-yy\ hh:mm:ss">
                  <c:v>42389.833333333328</c:v>
                </c:pt>
                <c:pt idx="8222" formatCode="dd\-mmm\-yy\ hh:mm:ss">
                  <c:v>42390</c:v>
                </c:pt>
                <c:pt idx="8223" formatCode="dd\-mmm\-yy\ hh:mm:ss">
                  <c:v>42390.166666666672</c:v>
                </c:pt>
                <c:pt idx="8224" formatCode="dd\-mmm\-yy\ hh:mm:ss">
                  <c:v>42390.333333333328</c:v>
                </c:pt>
                <c:pt idx="8225" formatCode="dd\-mmm\-yy\ hh:mm:ss">
                  <c:v>42390.5</c:v>
                </c:pt>
                <c:pt idx="8226" formatCode="dd\-mmm\-yy\ hh:mm:ss">
                  <c:v>42390.666666666672</c:v>
                </c:pt>
                <c:pt idx="8227" formatCode="dd\-mmm\-yy\ hh:mm:ss">
                  <c:v>42390.833333333328</c:v>
                </c:pt>
                <c:pt idx="8228" formatCode="dd\-mmm\-yy\ hh:mm:ss">
                  <c:v>42391</c:v>
                </c:pt>
                <c:pt idx="8229" formatCode="dd\-mmm\-yy\ hh:mm:ss">
                  <c:v>42391.166666666672</c:v>
                </c:pt>
                <c:pt idx="8230" formatCode="dd\-mmm\-yy\ hh:mm:ss">
                  <c:v>42391.333333333328</c:v>
                </c:pt>
                <c:pt idx="8231" formatCode="dd\-mmm\-yy\ hh:mm:ss">
                  <c:v>42391.5</c:v>
                </c:pt>
                <c:pt idx="8232" formatCode="dd\-mmm\-yy\ hh:mm:ss">
                  <c:v>42391.666666666672</c:v>
                </c:pt>
                <c:pt idx="8233" formatCode="dd\-mmm\-yy\ hh:mm:ss">
                  <c:v>42391.833333333328</c:v>
                </c:pt>
                <c:pt idx="8234" formatCode="dd\-mmm\-yy\ hh:mm:ss">
                  <c:v>42392</c:v>
                </c:pt>
                <c:pt idx="8235" formatCode="dd\-mmm\-yy\ hh:mm:ss">
                  <c:v>42392.166666666672</c:v>
                </c:pt>
                <c:pt idx="8236" formatCode="dd\-mmm\-yy\ hh:mm:ss">
                  <c:v>42392.333333333328</c:v>
                </c:pt>
                <c:pt idx="8237" formatCode="dd\-mmm\-yy\ hh:mm:ss">
                  <c:v>42392.5</c:v>
                </c:pt>
                <c:pt idx="8238" formatCode="dd\-mmm\-yy\ hh:mm:ss">
                  <c:v>42392.666666666672</c:v>
                </c:pt>
                <c:pt idx="8239" formatCode="dd\-mmm\-yy\ hh:mm:ss">
                  <c:v>42392.833333333328</c:v>
                </c:pt>
                <c:pt idx="8240" formatCode="dd\-mmm\-yy\ hh:mm:ss">
                  <c:v>42393</c:v>
                </c:pt>
                <c:pt idx="8241" formatCode="dd\-mmm\-yy\ hh:mm:ss">
                  <c:v>42393.166666666672</c:v>
                </c:pt>
                <c:pt idx="8242" formatCode="dd\-mmm\-yy\ hh:mm:ss">
                  <c:v>42393.333333333328</c:v>
                </c:pt>
                <c:pt idx="8243" formatCode="dd\-mmm\-yy\ hh:mm:ss">
                  <c:v>42393.5</c:v>
                </c:pt>
                <c:pt idx="8244" formatCode="dd\-mmm\-yy\ hh:mm:ss">
                  <c:v>42393.666666666672</c:v>
                </c:pt>
                <c:pt idx="8245" formatCode="dd\-mmm\-yy\ hh:mm:ss">
                  <c:v>42393.833333333328</c:v>
                </c:pt>
                <c:pt idx="8246" formatCode="dd\-mmm\-yy\ hh:mm:ss">
                  <c:v>42394</c:v>
                </c:pt>
                <c:pt idx="8247" formatCode="dd\-mmm\-yy\ hh:mm:ss">
                  <c:v>42394.166666666672</c:v>
                </c:pt>
                <c:pt idx="8248" formatCode="dd\-mmm\-yy\ hh:mm:ss">
                  <c:v>42394.333333333328</c:v>
                </c:pt>
                <c:pt idx="8249" formatCode="dd\-mmm\-yy\ hh:mm:ss">
                  <c:v>42394.5</c:v>
                </c:pt>
                <c:pt idx="8250" formatCode="dd\-mmm\-yy\ hh:mm:ss">
                  <c:v>42394.666666666672</c:v>
                </c:pt>
                <c:pt idx="8251" formatCode="dd\-mmm\-yy\ hh:mm:ss">
                  <c:v>42394.833333333328</c:v>
                </c:pt>
                <c:pt idx="8252" formatCode="dd\-mmm\-yy\ hh:mm:ss">
                  <c:v>42395</c:v>
                </c:pt>
                <c:pt idx="8253" formatCode="dd\-mmm\-yy\ hh:mm:ss">
                  <c:v>42395.166666666672</c:v>
                </c:pt>
                <c:pt idx="8254" formatCode="dd\-mmm\-yy\ hh:mm:ss">
                  <c:v>42395.333333333328</c:v>
                </c:pt>
                <c:pt idx="8255" formatCode="dd\-mmm\-yy\ hh:mm:ss">
                  <c:v>42395.5</c:v>
                </c:pt>
                <c:pt idx="8256" formatCode="dd\-mmm\-yy\ hh:mm:ss">
                  <c:v>42395.666666666672</c:v>
                </c:pt>
                <c:pt idx="8257" formatCode="dd\-mmm\-yy\ hh:mm:ss">
                  <c:v>42395.833333333328</c:v>
                </c:pt>
                <c:pt idx="8258" formatCode="dd\-mmm\-yy\ hh:mm:ss">
                  <c:v>42396</c:v>
                </c:pt>
                <c:pt idx="8259" formatCode="dd\-mmm\-yy\ hh:mm:ss">
                  <c:v>42396.166666666672</c:v>
                </c:pt>
                <c:pt idx="8260" formatCode="dd\-mmm\-yy\ hh:mm:ss">
                  <c:v>42396.333333333328</c:v>
                </c:pt>
                <c:pt idx="8261" formatCode="dd\-mmm\-yy\ hh:mm:ss">
                  <c:v>42396.5</c:v>
                </c:pt>
                <c:pt idx="8262" formatCode="dd\-mmm\-yy\ hh:mm:ss">
                  <c:v>42396.666666666672</c:v>
                </c:pt>
                <c:pt idx="8263" formatCode="dd\-mmm\-yy\ hh:mm:ss">
                  <c:v>42396.833333333328</c:v>
                </c:pt>
                <c:pt idx="8264" formatCode="dd\-mmm\-yy\ hh:mm:ss">
                  <c:v>42397</c:v>
                </c:pt>
                <c:pt idx="8265" formatCode="dd\-mmm\-yy\ hh:mm:ss">
                  <c:v>42397.166666666672</c:v>
                </c:pt>
                <c:pt idx="8266" formatCode="dd\-mmm\-yy\ hh:mm:ss">
                  <c:v>42397.333333333328</c:v>
                </c:pt>
                <c:pt idx="8267" formatCode="dd\-mmm\-yy\ hh:mm:ss">
                  <c:v>42397.5</c:v>
                </c:pt>
                <c:pt idx="8268" formatCode="dd\-mmm\-yy\ hh:mm:ss">
                  <c:v>42397.666666666672</c:v>
                </c:pt>
                <c:pt idx="8269" formatCode="dd\-mmm\-yy\ hh:mm:ss">
                  <c:v>42397.833333333328</c:v>
                </c:pt>
                <c:pt idx="8270" formatCode="dd\-mmm\-yy\ hh:mm:ss">
                  <c:v>42398</c:v>
                </c:pt>
                <c:pt idx="8271" formatCode="dd\-mmm\-yy\ hh:mm:ss">
                  <c:v>42398.166666666672</c:v>
                </c:pt>
                <c:pt idx="8272" formatCode="dd\-mmm\-yy\ hh:mm:ss">
                  <c:v>42398.333333333328</c:v>
                </c:pt>
                <c:pt idx="8273" formatCode="dd\-mmm\-yy\ hh:mm:ss">
                  <c:v>42398.5</c:v>
                </c:pt>
                <c:pt idx="8274" formatCode="dd\-mmm\-yy\ hh:mm:ss">
                  <c:v>42398.666666666672</c:v>
                </c:pt>
                <c:pt idx="8275" formatCode="dd\-mmm\-yy\ hh:mm:ss">
                  <c:v>42398.833333333328</c:v>
                </c:pt>
                <c:pt idx="8276" formatCode="dd\-mmm\-yy\ hh:mm:ss">
                  <c:v>42399</c:v>
                </c:pt>
                <c:pt idx="8277" formatCode="dd\-mmm\-yy\ hh:mm:ss">
                  <c:v>42399.166666666672</c:v>
                </c:pt>
                <c:pt idx="8278" formatCode="dd\-mmm\-yy\ hh:mm:ss">
                  <c:v>42399.333333333328</c:v>
                </c:pt>
                <c:pt idx="8279" formatCode="dd\-mmm\-yy\ hh:mm:ss">
                  <c:v>42399.5</c:v>
                </c:pt>
                <c:pt idx="8280" formatCode="dd\-mmm\-yy\ hh:mm:ss">
                  <c:v>42399.666666666672</c:v>
                </c:pt>
                <c:pt idx="8281" formatCode="dd\-mmm\-yy\ hh:mm:ss">
                  <c:v>42399.833333333328</c:v>
                </c:pt>
                <c:pt idx="8282" formatCode="dd\-mmm\-yy\ hh:mm:ss">
                  <c:v>42400</c:v>
                </c:pt>
                <c:pt idx="8283" formatCode="dd\-mmm\-yy\ hh:mm:ss">
                  <c:v>42400.166666666672</c:v>
                </c:pt>
                <c:pt idx="8284" formatCode="dd\-mmm\-yy\ hh:mm:ss">
                  <c:v>42400.333333333328</c:v>
                </c:pt>
                <c:pt idx="8285" formatCode="dd\-mmm\-yy\ hh:mm:ss">
                  <c:v>42400.5</c:v>
                </c:pt>
                <c:pt idx="8286" formatCode="dd\-mmm\-yy\ hh:mm:ss">
                  <c:v>42400.666666666672</c:v>
                </c:pt>
                <c:pt idx="8287" formatCode="dd\-mmm\-yy\ hh:mm:ss">
                  <c:v>42400.833333333328</c:v>
                </c:pt>
                <c:pt idx="8288" formatCode="dd\-mmm\-yy\ hh:mm:ss">
                  <c:v>42401</c:v>
                </c:pt>
                <c:pt idx="8289" formatCode="dd\-mmm\-yy\ hh:mm:ss">
                  <c:v>42401.166666666672</c:v>
                </c:pt>
                <c:pt idx="8290" formatCode="dd\-mmm\-yy\ hh:mm:ss">
                  <c:v>42401.333333333328</c:v>
                </c:pt>
                <c:pt idx="8291" formatCode="dd\-mmm\-yy\ hh:mm:ss">
                  <c:v>42401.5</c:v>
                </c:pt>
                <c:pt idx="8292" formatCode="dd\-mmm\-yy\ hh:mm:ss">
                  <c:v>42401.666666666672</c:v>
                </c:pt>
                <c:pt idx="8293" formatCode="dd\-mmm\-yy\ hh:mm:ss">
                  <c:v>42401.833333333328</c:v>
                </c:pt>
                <c:pt idx="8294" formatCode="dd\-mmm\-yy\ hh:mm:ss">
                  <c:v>42402</c:v>
                </c:pt>
                <c:pt idx="8295" formatCode="dd\-mmm\-yy\ hh:mm:ss">
                  <c:v>42402.166666666672</c:v>
                </c:pt>
                <c:pt idx="8296" formatCode="dd\-mmm\-yy\ hh:mm:ss">
                  <c:v>42402.333333333328</c:v>
                </c:pt>
                <c:pt idx="8297" formatCode="dd\-mmm\-yy\ hh:mm:ss">
                  <c:v>42402.5</c:v>
                </c:pt>
                <c:pt idx="8298" formatCode="dd\-mmm\-yy\ hh:mm:ss">
                  <c:v>42402.666666666672</c:v>
                </c:pt>
                <c:pt idx="8299" formatCode="dd\-mmm\-yy\ hh:mm:ss">
                  <c:v>42402.833333333328</c:v>
                </c:pt>
                <c:pt idx="8300" formatCode="dd\-mmm\-yy\ hh:mm:ss">
                  <c:v>42403</c:v>
                </c:pt>
                <c:pt idx="8301" formatCode="dd\-mmm\-yy\ hh:mm:ss">
                  <c:v>42403.166666666672</c:v>
                </c:pt>
                <c:pt idx="8302" formatCode="dd\-mmm\-yy\ hh:mm:ss">
                  <c:v>42403.333333333328</c:v>
                </c:pt>
                <c:pt idx="8303" formatCode="dd\-mmm\-yy\ hh:mm:ss">
                  <c:v>42403.5</c:v>
                </c:pt>
                <c:pt idx="8304" formatCode="dd\-mmm\-yy\ hh:mm:ss">
                  <c:v>42403.666666666672</c:v>
                </c:pt>
                <c:pt idx="8305" formatCode="dd\-mmm\-yy\ hh:mm:ss">
                  <c:v>42403.833333333328</c:v>
                </c:pt>
                <c:pt idx="8306" formatCode="dd\-mmm\-yy\ hh:mm:ss">
                  <c:v>42404</c:v>
                </c:pt>
                <c:pt idx="8307" formatCode="dd\-mmm\-yy\ hh:mm:ss">
                  <c:v>42404.166666666672</c:v>
                </c:pt>
                <c:pt idx="8308" formatCode="dd\-mmm\-yy\ hh:mm:ss">
                  <c:v>42404.333333333328</c:v>
                </c:pt>
                <c:pt idx="8309" formatCode="dd\-mmm\-yy\ hh:mm:ss">
                  <c:v>42404.5</c:v>
                </c:pt>
                <c:pt idx="8310" formatCode="dd\-mmm\-yy\ hh:mm:ss">
                  <c:v>42404.666666666672</c:v>
                </c:pt>
                <c:pt idx="8311" formatCode="dd\-mmm\-yy\ hh:mm:ss">
                  <c:v>42404.833333333328</c:v>
                </c:pt>
                <c:pt idx="8312" formatCode="dd\-mmm\-yy\ hh:mm:ss">
                  <c:v>42405</c:v>
                </c:pt>
                <c:pt idx="8313" formatCode="dd\-mmm\-yy\ hh:mm:ss">
                  <c:v>42405.166666666672</c:v>
                </c:pt>
                <c:pt idx="8314" formatCode="dd\-mmm\-yy\ hh:mm:ss">
                  <c:v>42405.333333333328</c:v>
                </c:pt>
                <c:pt idx="8315" formatCode="dd\-mmm\-yy\ hh:mm:ss">
                  <c:v>42405.5</c:v>
                </c:pt>
                <c:pt idx="8316" formatCode="dd\-mmm\-yy\ hh:mm:ss">
                  <c:v>42405.666666666672</c:v>
                </c:pt>
                <c:pt idx="8317" formatCode="dd\-mmm\-yy\ hh:mm:ss">
                  <c:v>42405.833333333328</c:v>
                </c:pt>
                <c:pt idx="8318" formatCode="dd\-mmm\-yy\ hh:mm:ss">
                  <c:v>42406</c:v>
                </c:pt>
                <c:pt idx="8319" formatCode="dd\-mmm\-yy\ hh:mm:ss">
                  <c:v>42406.166666666672</c:v>
                </c:pt>
                <c:pt idx="8320" formatCode="dd\-mmm\-yy\ hh:mm:ss">
                  <c:v>42406.333333333328</c:v>
                </c:pt>
                <c:pt idx="8321" formatCode="dd\-mmm\-yy\ hh:mm:ss">
                  <c:v>42406.5</c:v>
                </c:pt>
                <c:pt idx="8322" formatCode="dd\-mmm\-yy\ hh:mm:ss">
                  <c:v>42406.666666666672</c:v>
                </c:pt>
                <c:pt idx="8323" formatCode="dd\-mmm\-yy\ hh:mm:ss">
                  <c:v>42406.833333333328</c:v>
                </c:pt>
                <c:pt idx="8324" formatCode="dd\-mmm\-yy\ hh:mm:ss">
                  <c:v>42407</c:v>
                </c:pt>
                <c:pt idx="8325" formatCode="dd\-mmm\-yy\ hh:mm:ss">
                  <c:v>42407.166666666672</c:v>
                </c:pt>
                <c:pt idx="8326" formatCode="dd\-mmm\-yy\ hh:mm:ss">
                  <c:v>42407.333333333328</c:v>
                </c:pt>
                <c:pt idx="8327" formatCode="dd\-mmm\-yy\ hh:mm:ss">
                  <c:v>42407.5</c:v>
                </c:pt>
                <c:pt idx="8328" formatCode="dd\-mmm\-yy\ hh:mm:ss">
                  <c:v>42407.666666666672</c:v>
                </c:pt>
                <c:pt idx="8329" formatCode="dd\-mmm\-yy\ hh:mm:ss">
                  <c:v>42407.833333333328</c:v>
                </c:pt>
                <c:pt idx="8330" formatCode="dd\-mmm\-yy\ hh:mm:ss">
                  <c:v>42408</c:v>
                </c:pt>
                <c:pt idx="8331" formatCode="dd\-mmm\-yy\ hh:mm:ss">
                  <c:v>42408.166666666672</c:v>
                </c:pt>
                <c:pt idx="8332" formatCode="dd\-mmm\-yy\ hh:mm:ss">
                  <c:v>42408.333333333328</c:v>
                </c:pt>
                <c:pt idx="8333" formatCode="dd\-mmm\-yy\ hh:mm:ss">
                  <c:v>42408.5</c:v>
                </c:pt>
                <c:pt idx="8334" formatCode="dd\-mmm\-yy\ hh:mm:ss">
                  <c:v>42408.666666666672</c:v>
                </c:pt>
                <c:pt idx="8335" formatCode="dd\-mmm\-yy\ hh:mm:ss">
                  <c:v>42408.833333333328</c:v>
                </c:pt>
                <c:pt idx="8336" formatCode="dd\-mmm\-yy\ hh:mm:ss">
                  <c:v>42409</c:v>
                </c:pt>
                <c:pt idx="8337" formatCode="dd\-mmm\-yy\ hh:mm:ss">
                  <c:v>42409.166666666672</c:v>
                </c:pt>
                <c:pt idx="8338" formatCode="dd\-mmm\-yy\ hh:mm:ss">
                  <c:v>42409.333333333328</c:v>
                </c:pt>
                <c:pt idx="8339" formatCode="dd\-mmm\-yy\ hh:mm:ss">
                  <c:v>42409.5</c:v>
                </c:pt>
                <c:pt idx="8340" formatCode="dd\-mmm\-yy\ hh:mm:ss">
                  <c:v>42409.666666666672</c:v>
                </c:pt>
                <c:pt idx="8341" formatCode="dd\-mmm\-yy\ hh:mm:ss">
                  <c:v>42409.833333333328</c:v>
                </c:pt>
                <c:pt idx="8342" formatCode="dd\-mmm\-yy\ hh:mm:ss">
                  <c:v>42410</c:v>
                </c:pt>
                <c:pt idx="8343" formatCode="dd\-mmm\-yy\ hh:mm:ss">
                  <c:v>42410.166666666672</c:v>
                </c:pt>
                <c:pt idx="8344" formatCode="dd\-mmm\-yy\ hh:mm:ss">
                  <c:v>42410.333333333328</c:v>
                </c:pt>
                <c:pt idx="8345" formatCode="dd\-mmm\-yy\ hh:mm:ss">
                  <c:v>42410.5</c:v>
                </c:pt>
                <c:pt idx="8346" formatCode="dd\-mmm\-yy\ hh:mm:ss">
                  <c:v>42410.666666666672</c:v>
                </c:pt>
                <c:pt idx="8347" formatCode="dd\-mmm\-yy\ hh:mm:ss">
                  <c:v>42410.833333333328</c:v>
                </c:pt>
                <c:pt idx="8348" formatCode="dd\-mmm\-yy\ hh:mm:ss">
                  <c:v>42411</c:v>
                </c:pt>
                <c:pt idx="8349" formatCode="dd\-mmm\-yy\ hh:mm:ss">
                  <c:v>42411.166666666672</c:v>
                </c:pt>
                <c:pt idx="8350" formatCode="dd\-mmm\-yy\ hh:mm:ss">
                  <c:v>42411.333333333328</c:v>
                </c:pt>
                <c:pt idx="8351" formatCode="dd\-mmm\-yy\ hh:mm:ss">
                  <c:v>42411.5</c:v>
                </c:pt>
                <c:pt idx="8352" formatCode="dd\-mmm\-yy\ hh:mm:ss">
                  <c:v>42411.666666666672</c:v>
                </c:pt>
                <c:pt idx="8353" formatCode="dd\-mmm\-yy\ hh:mm:ss">
                  <c:v>42411.833333333328</c:v>
                </c:pt>
                <c:pt idx="8354" formatCode="dd\-mmm\-yy\ hh:mm:ss">
                  <c:v>42412</c:v>
                </c:pt>
                <c:pt idx="8355" formatCode="dd\-mmm\-yy\ hh:mm:ss">
                  <c:v>42412.166666666672</c:v>
                </c:pt>
                <c:pt idx="8356" formatCode="dd\-mmm\-yy\ hh:mm:ss">
                  <c:v>42412.333333333328</c:v>
                </c:pt>
                <c:pt idx="8357" formatCode="dd\-mmm\-yy\ hh:mm:ss">
                  <c:v>42412.5</c:v>
                </c:pt>
                <c:pt idx="8358" formatCode="dd\-mmm\-yy\ hh:mm:ss">
                  <c:v>42412.666666666672</c:v>
                </c:pt>
                <c:pt idx="8359" formatCode="dd\-mmm\-yy\ hh:mm:ss">
                  <c:v>42412.833333333328</c:v>
                </c:pt>
                <c:pt idx="8360" formatCode="dd\-mmm\-yy\ hh:mm:ss">
                  <c:v>42413</c:v>
                </c:pt>
                <c:pt idx="8361" formatCode="dd\-mmm\-yy\ hh:mm:ss">
                  <c:v>42413.166666666672</c:v>
                </c:pt>
                <c:pt idx="8362" formatCode="dd\-mmm\-yy\ hh:mm:ss">
                  <c:v>42413.333333333328</c:v>
                </c:pt>
                <c:pt idx="8363" formatCode="dd\-mmm\-yy\ hh:mm:ss">
                  <c:v>42413.5</c:v>
                </c:pt>
                <c:pt idx="8364" formatCode="dd\-mmm\-yy\ hh:mm:ss">
                  <c:v>42413.666666666672</c:v>
                </c:pt>
                <c:pt idx="8365" formatCode="dd\-mmm\-yy\ hh:mm:ss">
                  <c:v>42413.833333333328</c:v>
                </c:pt>
                <c:pt idx="8366" formatCode="dd\-mmm\-yy\ hh:mm:ss">
                  <c:v>42414</c:v>
                </c:pt>
                <c:pt idx="8367" formatCode="dd\-mmm\-yy\ hh:mm:ss">
                  <c:v>42414.166666666672</c:v>
                </c:pt>
                <c:pt idx="8368" formatCode="dd\-mmm\-yy\ hh:mm:ss">
                  <c:v>42414.333333333328</c:v>
                </c:pt>
                <c:pt idx="8369" formatCode="dd\-mmm\-yy\ hh:mm:ss">
                  <c:v>42414.5</c:v>
                </c:pt>
                <c:pt idx="8370" formatCode="dd\-mmm\-yy\ hh:mm:ss">
                  <c:v>42414.666666666672</c:v>
                </c:pt>
                <c:pt idx="8371" formatCode="dd\-mmm\-yy\ hh:mm:ss">
                  <c:v>42414.833333333328</c:v>
                </c:pt>
                <c:pt idx="8372" formatCode="dd\-mmm\-yy\ hh:mm:ss">
                  <c:v>42415</c:v>
                </c:pt>
                <c:pt idx="8373" formatCode="dd\-mmm\-yy\ hh:mm:ss">
                  <c:v>42415.166666666672</c:v>
                </c:pt>
                <c:pt idx="8374" formatCode="dd\-mmm\-yy\ hh:mm:ss">
                  <c:v>42415.333333333328</c:v>
                </c:pt>
                <c:pt idx="8375" formatCode="dd\-mmm\-yy\ hh:mm:ss">
                  <c:v>42415.5</c:v>
                </c:pt>
                <c:pt idx="8376" formatCode="dd\-mmm\-yy\ hh:mm:ss">
                  <c:v>42415.666666666672</c:v>
                </c:pt>
                <c:pt idx="8377" formatCode="dd\-mmm\-yy\ hh:mm:ss">
                  <c:v>42415.833333333328</c:v>
                </c:pt>
                <c:pt idx="8378" formatCode="dd\-mmm\-yy\ hh:mm:ss">
                  <c:v>42416</c:v>
                </c:pt>
                <c:pt idx="8379" formatCode="dd\-mmm\-yy\ hh:mm:ss">
                  <c:v>42416.166666666672</c:v>
                </c:pt>
                <c:pt idx="8380" formatCode="dd\-mmm\-yy\ hh:mm:ss">
                  <c:v>42416.333333333328</c:v>
                </c:pt>
                <c:pt idx="8381" formatCode="dd\-mmm\-yy\ hh:mm:ss">
                  <c:v>42416.5</c:v>
                </c:pt>
                <c:pt idx="8382" formatCode="dd\-mmm\-yy\ hh:mm:ss">
                  <c:v>42416.666666666672</c:v>
                </c:pt>
                <c:pt idx="8383" formatCode="dd\-mmm\-yy\ hh:mm:ss">
                  <c:v>42416.833333333328</c:v>
                </c:pt>
                <c:pt idx="8384" formatCode="dd\-mmm\-yy\ hh:mm:ss">
                  <c:v>42417</c:v>
                </c:pt>
                <c:pt idx="8385" formatCode="dd\-mmm\-yy\ hh:mm:ss">
                  <c:v>42417.166666666672</c:v>
                </c:pt>
                <c:pt idx="8386" formatCode="dd\-mmm\-yy\ hh:mm:ss">
                  <c:v>42417.333333333328</c:v>
                </c:pt>
                <c:pt idx="8387" formatCode="dd\-mmm\-yy\ hh:mm:ss">
                  <c:v>42417.5</c:v>
                </c:pt>
                <c:pt idx="8388" formatCode="dd\-mmm\-yy\ hh:mm:ss">
                  <c:v>42417.666666666672</c:v>
                </c:pt>
                <c:pt idx="8389" formatCode="dd\-mmm\-yy\ hh:mm:ss">
                  <c:v>42417.833333333328</c:v>
                </c:pt>
                <c:pt idx="8390" formatCode="dd\-mmm\-yy\ hh:mm:ss">
                  <c:v>42418</c:v>
                </c:pt>
                <c:pt idx="8391" formatCode="dd\-mmm\-yy\ hh:mm:ss">
                  <c:v>42418.166666666672</c:v>
                </c:pt>
                <c:pt idx="8392" formatCode="dd\-mmm\-yy\ hh:mm:ss">
                  <c:v>42418.333333333328</c:v>
                </c:pt>
                <c:pt idx="8393" formatCode="dd\-mmm\-yy\ hh:mm:ss">
                  <c:v>42418.5</c:v>
                </c:pt>
                <c:pt idx="8394" formatCode="dd\-mmm\-yy\ hh:mm:ss">
                  <c:v>42418.666666666672</c:v>
                </c:pt>
                <c:pt idx="8395" formatCode="dd\-mmm\-yy\ hh:mm:ss">
                  <c:v>42418.833333333328</c:v>
                </c:pt>
                <c:pt idx="8396" formatCode="dd\-mmm\-yy\ hh:mm:ss">
                  <c:v>42419</c:v>
                </c:pt>
                <c:pt idx="8397" formatCode="dd\-mmm\-yy\ hh:mm:ss">
                  <c:v>42419.166666666672</c:v>
                </c:pt>
                <c:pt idx="8398" formatCode="dd\-mmm\-yy\ hh:mm:ss">
                  <c:v>42419.333333333328</c:v>
                </c:pt>
                <c:pt idx="8399" formatCode="dd\-mmm\-yy\ hh:mm:ss">
                  <c:v>42419.5</c:v>
                </c:pt>
                <c:pt idx="8400" formatCode="dd\-mmm\-yy\ hh:mm:ss">
                  <c:v>42419.666666666672</c:v>
                </c:pt>
                <c:pt idx="8401" formatCode="dd\-mmm\-yy\ hh:mm:ss">
                  <c:v>42419.833333333328</c:v>
                </c:pt>
                <c:pt idx="8402" formatCode="dd\-mmm\-yy\ hh:mm:ss">
                  <c:v>42420</c:v>
                </c:pt>
                <c:pt idx="8403" formatCode="dd\-mmm\-yy\ hh:mm:ss">
                  <c:v>42420.166666666672</c:v>
                </c:pt>
                <c:pt idx="8404" formatCode="dd\-mmm\-yy\ hh:mm:ss">
                  <c:v>42420.333333333328</c:v>
                </c:pt>
                <c:pt idx="8405" formatCode="dd\-mmm\-yy\ hh:mm:ss">
                  <c:v>42420.5</c:v>
                </c:pt>
                <c:pt idx="8406" formatCode="dd\-mmm\-yy\ hh:mm:ss">
                  <c:v>42420.666666666672</c:v>
                </c:pt>
                <c:pt idx="8407" formatCode="dd\-mmm\-yy\ hh:mm:ss">
                  <c:v>42420.833333333328</c:v>
                </c:pt>
                <c:pt idx="8408" formatCode="dd\-mmm\-yy\ hh:mm:ss">
                  <c:v>42421</c:v>
                </c:pt>
                <c:pt idx="8409" formatCode="dd\-mmm\-yy\ hh:mm:ss">
                  <c:v>42421.166666666672</c:v>
                </c:pt>
                <c:pt idx="8410" formatCode="dd\-mmm\-yy\ hh:mm:ss">
                  <c:v>42421.333333333328</c:v>
                </c:pt>
                <c:pt idx="8411" formatCode="dd\-mmm\-yy\ hh:mm:ss">
                  <c:v>42421.5</c:v>
                </c:pt>
                <c:pt idx="8412" formatCode="dd\-mmm\-yy\ hh:mm:ss">
                  <c:v>42421.666666666672</c:v>
                </c:pt>
                <c:pt idx="8413" formatCode="dd\-mmm\-yy\ hh:mm:ss">
                  <c:v>42421.833333333328</c:v>
                </c:pt>
                <c:pt idx="8414" formatCode="dd\-mmm\-yy\ hh:mm:ss">
                  <c:v>42422</c:v>
                </c:pt>
                <c:pt idx="8415" formatCode="dd\-mmm\-yy\ hh:mm:ss">
                  <c:v>42422.166666666672</c:v>
                </c:pt>
                <c:pt idx="8416" formatCode="dd\-mmm\-yy\ hh:mm:ss">
                  <c:v>42422.333333333328</c:v>
                </c:pt>
                <c:pt idx="8417" formatCode="dd\-mmm\-yy\ hh:mm:ss">
                  <c:v>42422.5</c:v>
                </c:pt>
                <c:pt idx="8418" formatCode="dd\-mmm\-yy\ hh:mm:ss">
                  <c:v>42422.666666666672</c:v>
                </c:pt>
                <c:pt idx="8419" formatCode="dd\-mmm\-yy\ hh:mm:ss">
                  <c:v>42422.833333333328</c:v>
                </c:pt>
                <c:pt idx="8420" formatCode="dd\-mmm\-yy\ hh:mm:ss">
                  <c:v>42423</c:v>
                </c:pt>
                <c:pt idx="8421" formatCode="dd\-mmm\-yy\ hh:mm:ss">
                  <c:v>42423.166666666672</c:v>
                </c:pt>
                <c:pt idx="8422" formatCode="dd\-mmm\-yy\ hh:mm:ss">
                  <c:v>42423.333333333328</c:v>
                </c:pt>
                <c:pt idx="8423" formatCode="dd\-mmm\-yy\ hh:mm:ss">
                  <c:v>42423.5</c:v>
                </c:pt>
                <c:pt idx="8424" formatCode="dd\-mmm\-yy\ hh:mm:ss">
                  <c:v>42423.666666666672</c:v>
                </c:pt>
                <c:pt idx="8425" formatCode="dd\-mmm\-yy\ hh:mm:ss">
                  <c:v>42423.833333333328</c:v>
                </c:pt>
                <c:pt idx="8426" formatCode="dd\-mmm\-yy\ hh:mm:ss">
                  <c:v>42424</c:v>
                </c:pt>
                <c:pt idx="8427" formatCode="dd\-mmm\-yy\ hh:mm:ss">
                  <c:v>42424.166666666672</c:v>
                </c:pt>
                <c:pt idx="8428" formatCode="dd\-mmm\-yy\ hh:mm:ss">
                  <c:v>42424.333333333328</c:v>
                </c:pt>
                <c:pt idx="8429" formatCode="dd\-mmm\-yy\ hh:mm:ss">
                  <c:v>42424.5</c:v>
                </c:pt>
                <c:pt idx="8430" formatCode="dd\-mmm\-yy\ hh:mm:ss">
                  <c:v>42424.666666666672</c:v>
                </c:pt>
                <c:pt idx="8431" formatCode="dd\-mmm\-yy\ hh:mm:ss">
                  <c:v>42424.833333333328</c:v>
                </c:pt>
                <c:pt idx="8432" formatCode="dd\-mmm\-yy\ hh:mm:ss">
                  <c:v>42425</c:v>
                </c:pt>
                <c:pt idx="8433" formatCode="dd\-mmm\-yy\ hh:mm:ss">
                  <c:v>42425.166666666672</c:v>
                </c:pt>
                <c:pt idx="8434" formatCode="dd\-mmm\-yy\ hh:mm:ss">
                  <c:v>42425.333333333328</c:v>
                </c:pt>
                <c:pt idx="8435" formatCode="dd\-mmm\-yy\ hh:mm:ss">
                  <c:v>42425.5</c:v>
                </c:pt>
                <c:pt idx="8436" formatCode="dd\-mmm\-yy\ hh:mm:ss">
                  <c:v>42425.666666666672</c:v>
                </c:pt>
                <c:pt idx="8437" formatCode="dd\-mmm\-yy\ hh:mm:ss">
                  <c:v>42425.833333333328</c:v>
                </c:pt>
                <c:pt idx="8438" formatCode="dd\-mmm\-yy\ hh:mm:ss">
                  <c:v>42426</c:v>
                </c:pt>
                <c:pt idx="8439" formatCode="dd\-mmm\-yy\ hh:mm:ss">
                  <c:v>42426.166666666672</c:v>
                </c:pt>
                <c:pt idx="8440" formatCode="dd\-mmm\-yy\ hh:mm:ss">
                  <c:v>42426.333333333328</c:v>
                </c:pt>
                <c:pt idx="8441" formatCode="dd\-mmm\-yy\ hh:mm:ss">
                  <c:v>42426.5</c:v>
                </c:pt>
                <c:pt idx="8442" formatCode="dd\-mmm\-yy\ hh:mm:ss">
                  <c:v>42426.666666666672</c:v>
                </c:pt>
                <c:pt idx="8443" formatCode="dd\-mmm\-yy\ hh:mm:ss">
                  <c:v>42426.833333333328</c:v>
                </c:pt>
                <c:pt idx="8444" formatCode="dd\-mmm\-yy\ hh:mm:ss">
                  <c:v>42427</c:v>
                </c:pt>
                <c:pt idx="8445" formatCode="dd\-mmm\-yy\ hh:mm:ss">
                  <c:v>42427.166666666672</c:v>
                </c:pt>
                <c:pt idx="8446" formatCode="dd\-mmm\-yy\ hh:mm:ss">
                  <c:v>42427.333333333328</c:v>
                </c:pt>
                <c:pt idx="8447" formatCode="dd\-mmm\-yy\ hh:mm:ss">
                  <c:v>42427.5</c:v>
                </c:pt>
                <c:pt idx="8448" formatCode="dd\-mmm\-yy\ hh:mm:ss">
                  <c:v>42427.666666666672</c:v>
                </c:pt>
                <c:pt idx="8449" formatCode="dd\-mmm\-yy\ hh:mm:ss">
                  <c:v>42427.833333333328</c:v>
                </c:pt>
                <c:pt idx="8450" formatCode="dd\-mmm\-yy\ hh:mm:ss">
                  <c:v>42428</c:v>
                </c:pt>
                <c:pt idx="8451" formatCode="dd\-mmm\-yy\ hh:mm:ss">
                  <c:v>42428.166666666672</c:v>
                </c:pt>
                <c:pt idx="8452" formatCode="dd\-mmm\-yy\ hh:mm:ss">
                  <c:v>42428.333333333328</c:v>
                </c:pt>
                <c:pt idx="8453" formatCode="dd\-mmm\-yy\ hh:mm:ss">
                  <c:v>42428.5</c:v>
                </c:pt>
                <c:pt idx="8454" formatCode="dd\-mmm\-yy\ hh:mm:ss">
                  <c:v>42428.666666666672</c:v>
                </c:pt>
                <c:pt idx="8455" formatCode="dd\-mmm\-yy\ hh:mm:ss">
                  <c:v>42428.833333333328</c:v>
                </c:pt>
                <c:pt idx="8456" formatCode="dd\-mmm\-yy\ hh:mm:ss">
                  <c:v>42429</c:v>
                </c:pt>
                <c:pt idx="8457" formatCode="dd\-mmm\-yy\ hh:mm:ss">
                  <c:v>42429.166666666672</c:v>
                </c:pt>
                <c:pt idx="8458" formatCode="dd\-mmm\-yy\ hh:mm:ss">
                  <c:v>42429.333333333328</c:v>
                </c:pt>
                <c:pt idx="8459" formatCode="dd\-mmm\-yy\ hh:mm:ss">
                  <c:v>42429.5</c:v>
                </c:pt>
                <c:pt idx="8460" formatCode="dd\-mmm\-yy\ hh:mm:ss">
                  <c:v>42429.666666666672</c:v>
                </c:pt>
                <c:pt idx="8461" formatCode="dd\-mmm\-yy\ hh:mm:ss">
                  <c:v>42429.833333333328</c:v>
                </c:pt>
                <c:pt idx="8462" formatCode="dd\-mmm\-yy\ hh:mm:ss">
                  <c:v>42430</c:v>
                </c:pt>
                <c:pt idx="8463" formatCode="dd\-mmm\-yy\ hh:mm:ss">
                  <c:v>42430.166666666672</c:v>
                </c:pt>
                <c:pt idx="8464" formatCode="dd\-mmm\-yy\ hh:mm:ss">
                  <c:v>42430.333333333328</c:v>
                </c:pt>
                <c:pt idx="8465" formatCode="dd\-mmm\-yy\ hh:mm:ss">
                  <c:v>42430.5</c:v>
                </c:pt>
                <c:pt idx="8466" formatCode="dd\-mmm\-yy\ hh:mm:ss">
                  <c:v>42430.666666666672</c:v>
                </c:pt>
                <c:pt idx="8467" formatCode="dd\-mmm\-yy\ hh:mm:ss">
                  <c:v>42430.833333333328</c:v>
                </c:pt>
                <c:pt idx="8468" formatCode="dd\-mmm\-yy\ hh:mm:ss">
                  <c:v>42431</c:v>
                </c:pt>
                <c:pt idx="8469" formatCode="dd\-mmm\-yy\ hh:mm:ss">
                  <c:v>42431.166666666672</c:v>
                </c:pt>
                <c:pt idx="8470" formatCode="dd\-mmm\-yy\ hh:mm:ss">
                  <c:v>42431.333333333328</c:v>
                </c:pt>
                <c:pt idx="8471" formatCode="dd\-mmm\-yy\ hh:mm:ss">
                  <c:v>42431.5</c:v>
                </c:pt>
                <c:pt idx="8472" formatCode="dd\-mmm\-yy\ hh:mm:ss">
                  <c:v>42431.666666666672</c:v>
                </c:pt>
                <c:pt idx="8473" formatCode="dd\-mmm\-yy\ hh:mm:ss">
                  <c:v>42431.833333333328</c:v>
                </c:pt>
                <c:pt idx="8474" formatCode="dd\-mmm\-yy\ hh:mm:ss">
                  <c:v>42432</c:v>
                </c:pt>
                <c:pt idx="8475" formatCode="dd\-mmm\-yy\ hh:mm:ss">
                  <c:v>42432.166666666672</c:v>
                </c:pt>
                <c:pt idx="8476" formatCode="dd\-mmm\-yy\ hh:mm:ss">
                  <c:v>42432.333333333328</c:v>
                </c:pt>
                <c:pt idx="8477" formatCode="dd\-mmm\-yy\ hh:mm:ss">
                  <c:v>42432.5</c:v>
                </c:pt>
                <c:pt idx="8478" formatCode="dd\-mmm\-yy\ hh:mm:ss">
                  <c:v>42432.666666666672</c:v>
                </c:pt>
                <c:pt idx="8479" formatCode="dd\-mmm\-yy\ hh:mm:ss">
                  <c:v>42432.833333333328</c:v>
                </c:pt>
                <c:pt idx="8480" formatCode="dd\-mmm\-yy\ hh:mm:ss">
                  <c:v>42433</c:v>
                </c:pt>
                <c:pt idx="8481" formatCode="dd\-mmm\-yy\ hh:mm:ss">
                  <c:v>42433.166666666672</c:v>
                </c:pt>
                <c:pt idx="8482" formatCode="dd\-mmm\-yy\ hh:mm:ss">
                  <c:v>42433.333333333328</c:v>
                </c:pt>
                <c:pt idx="8483" formatCode="dd\-mmm\-yy\ hh:mm:ss">
                  <c:v>42433.5</c:v>
                </c:pt>
                <c:pt idx="8484" formatCode="dd\-mmm\-yy\ hh:mm:ss">
                  <c:v>42433.666666666672</c:v>
                </c:pt>
                <c:pt idx="8485" formatCode="dd\-mmm\-yy\ hh:mm:ss">
                  <c:v>42433.833333333328</c:v>
                </c:pt>
                <c:pt idx="8486" formatCode="dd\-mmm\-yy\ hh:mm:ss">
                  <c:v>42434</c:v>
                </c:pt>
                <c:pt idx="8487" formatCode="dd\-mmm\-yy\ hh:mm:ss">
                  <c:v>42434.166666666672</c:v>
                </c:pt>
                <c:pt idx="8488" formatCode="dd\-mmm\-yy\ hh:mm:ss">
                  <c:v>42434.333333333328</c:v>
                </c:pt>
                <c:pt idx="8489" formatCode="dd\-mmm\-yy\ hh:mm:ss">
                  <c:v>42434.5</c:v>
                </c:pt>
                <c:pt idx="8490" formatCode="dd\-mmm\-yy\ hh:mm:ss">
                  <c:v>42434.666666666672</c:v>
                </c:pt>
                <c:pt idx="8491" formatCode="dd\-mmm\-yy\ hh:mm:ss">
                  <c:v>42434.833333333328</c:v>
                </c:pt>
                <c:pt idx="8492" formatCode="dd\-mmm\-yy\ hh:mm:ss">
                  <c:v>42435</c:v>
                </c:pt>
                <c:pt idx="8493" formatCode="dd\-mmm\-yy\ hh:mm:ss">
                  <c:v>42435.166666666672</c:v>
                </c:pt>
                <c:pt idx="8494" formatCode="dd\-mmm\-yy\ hh:mm:ss">
                  <c:v>42435.333333333328</c:v>
                </c:pt>
                <c:pt idx="8495" formatCode="dd\-mmm\-yy\ hh:mm:ss">
                  <c:v>42435.5</c:v>
                </c:pt>
                <c:pt idx="8496" formatCode="dd\-mmm\-yy\ hh:mm:ss">
                  <c:v>42435.666666666672</c:v>
                </c:pt>
                <c:pt idx="8497" formatCode="dd\-mmm\-yy\ hh:mm:ss">
                  <c:v>42435.833333333328</c:v>
                </c:pt>
                <c:pt idx="8498" formatCode="dd\-mmm\-yy\ hh:mm:ss">
                  <c:v>42436</c:v>
                </c:pt>
                <c:pt idx="8499" formatCode="dd\-mmm\-yy\ hh:mm:ss">
                  <c:v>42436.166666666672</c:v>
                </c:pt>
                <c:pt idx="8500" formatCode="dd\-mmm\-yy\ hh:mm:ss">
                  <c:v>42436.333333333328</c:v>
                </c:pt>
                <c:pt idx="8501" formatCode="dd\-mmm\-yy\ hh:mm:ss">
                  <c:v>42436.5</c:v>
                </c:pt>
                <c:pt idx="8502" formatCode="dd\-mmm\-yy\ hh:mm:ss">
                  <c:v>42436.666666666672</c:v>
                </c:pt>
                <c:pt idx="8503" formatCode="dd\-mmm\-yy\ hh:mm:ss">
                  <c:v>42436.833333333328</c:v>
                </c:pt>
                <c:pt idx="8504" formatCode="dd\-mmm\-yy\ hh:mm:ss">
                  <c:v>42437</c:v>
                </c:pt>
                <c:pt idx="8505" formatCode="dd\-mmm\-yy\ hh:mm:ss">
                  <c:v>42437.166666666672</c:v>
                </c:pt>
                <c:pt idx="8506" formatCode="dd\-mmm\-yy\ hh:mm:ss">
                  <c:v>42437.333333333328</c:v>
                </c:pt>
                <c:pt idx="8507" formatCode="dd\-mmm\-yy\ hh:mm:ss">
                  <c:v>42437.5</c:v>
                </c:pt>
                <c:pt idx="8508" formatCode="dd\-mmm\-yy\ hh:mm:ss">
                  <c:v>42437.666666666672</c:v>
                </c:pt>
                <c:pt idx="8509" formatCode="dd\-mmm\-yy\ hh:mm:ss">
                  <c:v>42437.833333333328</c:v>
                </c:pt>
                <c:pt idx="8510" formatCode="dd\-mmm\-yy\ hh:mm:ss">
                  <c:v>42438</c:v>
                </c:pt>
                <c:pt idx="8511" formatCode="dd\-mmm\-yy\ hh:mm:ss">
                  <c:v>42438.166666666672</c:v>
                </c:pt>
                <c:pt idx="8512" formatCode="dd\-mmm\-yy\ hh:mm:ss">
                  <c:v>42438.333333333328</c:v>
                </c:pt>
                <c:pt idx="8513" formatCode="dd\-mmm\-yy\ hh:mm:ss">
                  <c:v>42438.5</c:v>
                </c:pt>
                <c:pt idx="8514" formatCode="dd\-mmm\-yy\ hh:mm:ss">
                  <c:v>42438.666666666672</c:v>
                </c:pt>
                <c:pt idx="8515" formatCode="dd\-mmm\-yy\ hh:mm:ss">
                  <c:v>42438.833333333328</c:v>
                </c:pt>
                <c:pt idx="8516" formatCode="dd\-mmm\-yy\ hh:mm:ss">
                  <c:v>42439</c:v>
                </c:pt>
                <c:pt idx="8517" formatCode="dd\-mmm\-yy\ hh:mm:ss">
                  <c:v>42439.166666666672</c:v>
                </c:pt>
                <c:pt idx="8518" formatCode="dd\-mmm\-yy\ hh:mm:ss">
                  <c:v>42439.333333333328</c:v>
                </c:pt>
                <c:pt idx="8519" formatCode="dd\-mmm\-yy\ hh:mm:ss">
                  <c:v>42439.5</c:v>
                </c:pt>
                <c:pt idx="8520" formatCode="dd\-mmm\-yy\ hh:mm:ss">
                  <c:v>42439.666666666672</c:v>
                </c:pt>
                <c:pt idx="8521" formatCode="dd\-mmm\-yy\ hh:mm:ss">
                  <c:v>42439.833333333328</c:v>
                </c:pt>
                <c:pt idx="8522" formatCode="dd\-mmm\-yy\ hh:mm:ss">
                  <c:v>42440</c:v>
                </c:pt>
                <c:pt idx="8523" formatCode="dd\-mmm\-yy\ hh:mm:ss">
                  <c:v>42440.166666666672</c:v>
                </c:pt>
                <c:pt idx="8524" formatCode="dd\-mmm\-yy\ hh:mm:ss">
                  <c:v>42440.333333333328</c:v>
                </c:pt>
                <c:pt idx="8525" formatCode="dd\-mmm\-yy\ hh:mm:ss">
                  <c:v>42440.5</c:v>
                </c:pt>
                <c:pt idx="8526" formatCode="dd\-mmm\-yy\ hh:mm:ss">
                  <c:v>42440.666666666672</c:v>
                </c:pt>
                <c:pt idx="8527" formatCode="dd\-mmm\-yy\ hh:mm:ss">
                  <c:v>42440.833333333328</c:v>
                </c:pt>
                <c:pt idx="8528" formatCode="dd\-mmm\-yy\ hh:mm:ss">
                  <c:v>42441</c:v>
                </c:pt>
                <c:pt idx="8529" formatCode="dd\-mmm\-yy\ hh:mm:ss">
                  <c:v>42441.166666666672</c:v>
                </c:pt>
                <c:pt idx="8530" formatCode="dd\-mmm\-yy\ hh:mm:ss">
                  <c:v>42441.333333333328</c:v>
                </c:pt>
                <c:pt idx="8531" formatCode="dd\-mmm\-yy\ hh:mm:ss">
                  <c:v>42441.5</c:v>
                </c:pt>
                <c:pt idx="8532" formatCode="dd\-mmm\-yy\ hh:mm:ss">
                  <c:v>42441.666666666672</c:v>
                </c:pt>
                <c:pt idx="8533" formatCode="dd\-mmm\-yy\ hh:mm:ss">
                  <c:v>42441.833333333328</c:v>
                </c:pt>
                <c:pt idx="8534" formatCode="dd\-mmm\-yy\ hh:mm:ss">
                  <c:v>42442</c:v>
                </c:pt>
                <c:pt idx="8535" formatCode="dd\-mmm\-yy\ hh:mm:ss">
                  <c:v>42442.166666666672</c:v>
                </c:pt>
                <c:pt idx="8536" formatCode="dd\-mmm\-yy\ hh:mm:ss">
                  <c:v>42442.333333333328</c:v>
                </c:pt>
                <c:pt idx="8537" formatCode="dd\-mmm\-yy\ hh:mm:ss">
                  <c:v>42442.5</c:v>
                </c:pt>
                <c:pt idx="8538" formatCode="dd\-mmm\-yy\ hh:mm:ss">
                  <c:v>42442.666666666672</c:v>
                </c:pt>
                <c:pt idx="8539" formatCode="dd\-mmm\-yy\ hh:mm:ss">
                  <c:v>42442.833333333328</c:v>
                </c:pt>
                <c:pt idx="8540" formatCode="dd\-mmm\-yy\ hh:mm:ss">
                  <c:v>42443</c:v>
                </c:pt>
                <c:pt idx="8541" formatCode="dd\-mmm\-yy\ hh:mm:ss">
                  <c:v>42443.166666666672</c:v>
                </c:pt>
                <c:pt idx="8542" formatCode="dd\-mmm\-yy\ hh:mm:ss">
                  <c:v>42443.333333333328</c:v>
                </c:pt>
                <c:pt idx="8543" formatCode="dd\-mmm\-yy\ hh:mm:ss">
                  <c:v>42443.5</c:v>
                </c:pt>
                <c:pt idx="8544" formatCode="dd\-mmm\-yy\ hh:mm:ss">
                  <c:v>42443.666666666672</c:v>
                </c:pt>
                <c:pt idx="8545" formatCode="dd\-mmm\-yy\ hh:mm:ss">
                  <c:v>42443.833333333328</c:v>
                </c:pt>
                <c:pt idx="8546" formatCode="dd\-mmm\-yy\ hh:mm:ss">
                  <c:v>42444</c:v>
                </c:pt>
                <c:pt idx="8547" formatCode="dd\-mmm\-yy\ hh:mm:ss">
                  <c:v>42444.166666666672</c:v>
                </c:pt>
                <c:pt idx="8548" formatCode="dd\-mmm\-yy\ hh:mm:ss">
                  <c:v>42444.333333333328</c:v>
                </c:pt>
                <c:pt idx="8549" formatCode="dd\-mmm\-yy\ hh:mm:ss">
                  <c:v>42444.5</c:v>
                </c:pt>
                <c:pt idx="8550" formatCode="dd\-mmm\-yy\ hh:mm:ss">
                  <c:v>42444.666666666672</c:v>
                </c:pt>
                <c:pt idx="8551" formatCode="dd\-mmm\-yy\ hh:mm:ss">
                  <c:v>42444.833333333328</c:v>
                </c:pt>
                <c:pt idx="8552" formatCode="dd\-mmm\-yy\ hh:mm:ss">
                  <c:v>42445</c:v>
                </c:pt>
                <c:pt idx="8553" formatCode="dd\-mmm\-yy\ hh:mm:ss">
                  <c:v>42445.166666666672</c:v>
                </c:pt>
                <c:pt idx="8554" formatCode="dd\-mmm\-yy\ hh:mm:ss">
                  <c:v>42445.333333333328</c:v>
                </c:pt>
                <c:pt idx="8555" formatCode="dd\-mmm\-yy\ hh:mm:ss">
                  <c:v>42445.5</c:v>
                </c:pt>
                <c:pt idx="8556" formatCode="dd\-mmm\-yy\ hh:mm:ss">
                  <c:v>42445.666666666672</c:v>
                </c:pt>
                <c:pt idx="8557" formatCode="dd\-mmm\-yy\ hh:mm:ss">
                  <c:v>42445.833333333328</c:v>
                </c:pt>
                <c:pt idx="8558" formatCode="dd\-mmm\-yy\ hh:mm:ss">
                  <c:v>42446</c:v>
                </c:pt>
                <c:pt idx="8559" formatCode="dd\-mmm\-yy\ hh:mm:ss">
                  <c:v>42446.166666666672</c:v>
                </c:pt>
                <c:pt idx="8560" formatCode="dd\-mmm\-yy\ hh:mm:ss">
                  <c:v>42446.333333333328</c:v>
                </c:pt>
                <c:pt idx="8561" formatCode="dd\-mmm\-yy\ hh:mm:ss">
                  <c:v>42446.5</c:v>
                </c:pt>
                <c:pt idx="8562" formatCode="dd\-mmm\-yy\ hh:mm:ss">
                  <c:v>42446.666666666672</c:v>
                </c:pt>
                <c:pt idx="8563" formatCode="dd\-mmm\-yy\ hh:mm:ss">
                  <c:v>42446.833333333328</c:v>
                </c:pt>
                <c:pt idx="8564" formatCode="dd\-mmm\-yy\ hh:mm:ss">
                  <c:v>42447</c:v>
                </c:pt>
                <c:pt idx="8565" formatCode="dd\-mmm\-yy\ hh:mm:ss">
                  <c:v>42447.166666666672</c:v>
                </c:pt>
                <c:pt idx="8566" formatCode="dd\-mmm\-yy\ hh:mm:ss">
                  <c:v>42447.333333333328</c:v>
                </c:pt>
                <c:pt idx="8567" formatCode="dd\-mmm\-yy\ hh:mm:ss">
                  <c:v>42447.5</c:v>
                </c:pt>
                <c:pt idx="8568" formatCode="dd\-mmm\-yy\ hh:mm:ss">
                  <c:v>42447.666666666672</c:v>
                </c:pt>
                <c:pt idx="8569" formatCode="dd\-mmm\-yy\ hh:mm:ss">
                  <c:v>42447.833333333328</c:v>
                </c:pt>
                <c:pt idx="8570" formatCode="dd\-mmm\-yy\ hh:mm:ss">
                  <c:v>42448</c:v>
                </c:pt>
                <c:pt idx="8571" formatCode="dd\-mmm\-yy\ hh:mm:ss">
                  <c:v>42448.166666666672</c:v>
                </c:pt>
                <c:pt idx="8572" formatCode="dd\-mmm\-yy\ hh:mm:ss">
                  <c:v>42448.333333333328</c:v>
                </c:pt>
                <c:pt idx="8573" formatCode="dd\-mmm\-yy\ hh:mm:ss">
                  <c:v>42448.5</c:v>
                </c:pt>
                <c:pt idx="8574" formatCode="dd\-mmm\-yy\ hh:mm:ss">
                  <c:v>42448.666666666672</c:v>
                </c:pt>
                <c:pt idx="8575" formatCode="dd\-mmm\-yy\ hh:mm:ss">
                  <c:v>42448.833333333328</c:v>
                </c:pt>
                <c:pt idx="8576" formatCode="dd\-mmm\-yy\ hh:mm:ss">
                  <c:v>42449</c:v>
                </c:pt>
                <c:pt idx="8577" formatCode="dd\-mmm\-yy\ hh:mm:ss">
                  <c:v>42449.166666666672</c:v>
                </c:pt>
                <c:pt idx="8578" formatCode="dd\-mmm\-yy\ hh:mm:ss">
                  <c:v>42449.333333333328</c:v>
                </c:pt>
                <c:pt idx="8579" formatCode="dd\-mmm\-yy\ hh:mm:ss">
                  <c:v>42449.5</c:v>
                </c:pt>
                <c:pt idx="8580" formatCode="dd\-mmm\-yy\ hh:mm:ss">
                  <c:v>42449.666666666672</c:v>
                </c:pt>
                <c:pt idx="8581" formatCode="dd\-mmm\-yy\ hh:mm:ss">
                  <c:v>42449.833333333328</c:v>
                </c:pt>
                <c:pt idx="8582" formatCode="dd\-mmm\-yy\ hh:mm:ss">
                  <c:v>42450</c:v>
                </c:pt>
                <c:pt idx="8583" formatCode="dd\-mmm\-yy\ hh:mm:ss">
                  <c:v>42450.166666666672</c:v>
                </c:pt>
                <c:pt idx="8584" formatCode="dd\-mmm\-yy\ hh:mm:ss">
                  <c:v>42450.333333333328</c:v>
                </c:pt>
                <c:pt idx="8585" formatCode="dd\-mmm\-yy\ hh:mm:ss">
                  <c:v>42450.5</c:v>
                </c:pt>
                <c:pt idx="8586" formatCode="dd\-mmm\-yy\ hh:mm:ss">
                  <c:v>42450.666666666672</c:v>
                </c:pt>
                <c:pt idx="8587" formatCode="dd\-mmm\-yy\ hh:mm:ss">
                  <c:v>42450.833333333328</c:v>
                </c:pt>
                <c:pt idx="8588" formatCode="dd\-mmm\-yy\ hh:mm:ss">
                  <c:v>42451</c:v>
                </c:pt>
                <c:pt idx="8589" formatCode="dd\-mmm\-yy\ hh:mm:ss">
                  <c:v>42451.166666666672</c:v>
                </c:pt>
                <c:pt idx="8590" formatCode="dd\-mmm\-yy\ hh:mm:ss">
                  <c:v>42451.333333333328</c:v>
                </c:pt>
                <c:pt idx="8591" formatCode="dd\-mmm\-yy\ hh:mm:ss">
                  <c:v>42451.5</c:v>
                </c:pt>
                <c:pt idx="8592" formatCode="dd\-mmm\-yy\ hh:mm:ss">
                  <c:v>42451.666666666672</c:v>
                </c:pt>
                <c:pt idx="8593" formatCode="dd\-mmm\-yy\ hh:mm:ss">
                  <c:v>42451.833333333328</c:v>
                </c:pt>
                <c:pt idx="8594" formatCode="dd\-mmm\-yy\ hh:mm:ss">
                  <c:v>42452</c:v>
                </c:pt>
                <c:pt idx="8595" formatCode="dd\-mmm\-yy\ hh:mm:ss">
                  <c:v>42452.166666666672</c:v>
                </c:pt>
                <c:pt idx="8596" formatCode="dd\-mmm\-yy\ hh:mm:ss">
                  <c:v>42452.333333333328</c:v>
                </c:pt>
                <c:pt idx="8597" formatCode="dd\-mmm\-yy\ hh:mm:ss">
                  <c:v>42452.5</c:v>
                </c:pt>
                <c:pt idx="8598" formatCode="dd\-mmm\-yy\ hh:mm:ss">
                  <c:v>42452.666666666672</c:v>
                </c:pt>
                <c:pt idx="8599" formatCode="dd\-mmm\-yy\ hh:mm:ss">
                  <c:v>42452.833333333328</c:v>
                </c:pt>
                <c:pt idx="8600" formatCode="dd\-mmm\-yy\ hh:mm:ss">
                  <c:v>42453</c:v>
                </c:pt>
                <c:pt idx="8601" formatCode="dd\-mmm\-yy\ hh:mm:ss">
                  <c:v>42453.166666666672</c:v>
                </c:pt>
                <c:pt idx="8602" formatCode="dd\-mmm\-yy\ hh:mm:ss">
                  <c:v>42453.333333333328</c:v>
                </c:pt>
                <c:pt idx="8603" formatCode="dd\-mmm\-yy\ hh:mm:ss">
                  <c:v>42453.5</c:v>
                </c:pt>
                <c:pt idx="8604" formatCode="dd\-mmm\-yy\ hh:mm:ss">
                  <c:v>42453.666666666672</c:v>
                </c:pt>
                <c:pt idx="8605" formatCode="dd\-mmm\-yy\ hh:mm:ss">
                  <c:v>42453.833333333328</c:v>
                </c:pt>
                <c:pt idx="8606" formatCode="dd\-mmm\-yy\ hh:mm:ss">
                  <c:v>42454</c:v>
                </c:pt>
                <c:pt idx="8607" formatCode="dd\-mmm\-yy\ hh:mm:ss">
                  <c:v>42454.166666666672</c:v>
                </c:pt>
                <c:pt idx="8608" formatCode="dd\-mmm\-yy\ hh:mm:ss">
                  <c:v>42454.333333333328</c:v>
                </c:pt>
                <c:pt idx="8609" formatCode="dd\-mmm\-yy\ hh:mm:ss">
                  <c:v>42454.5</c:v>
                </c:pt>
                <c:pt idx="8610" formatCode="dd\-mmm\-yy\ hh:mm:ss">
                  <c:v>42454.666666666672</c:v>
                </c:pt>
                <c:pt idx="8611" formatCode="dd\-mmm\-yy\ hh:mm:ss">
                  <c:v>42454.833333333328</c:v>
                </c:pt>
                <c:pt idx="8612" formatCode="dd\-mmm\-yy\ hh:mm:ss">
                  <c:v>42455</c:v>
                </c:pt>
                <c:pt idx="8613" formatCode="dd\-mmm\-yy\ hh:mm:ss">
                  <c:v>42455.166666666672</c:v>
                </c:pt>
                <c:pt idx="8614" formatCode="dd\-mmm\-yy\ hh:mm:ss">
                  <c:v>42455.333333333328</c:v>
                </c:pt>
                <c:pt idx="8615" formatCode="dd\-mmm\-yy\ hh:mm:ss">
                  <c:v>42455.5</c:v>
                </c:pt>
                <c:pt idx="8616" formatCode="dd\-mmm\-yy\ hh:mm:ss">
                  <c:v>42455.666666666672</c:v>
                </c:pt>
                <c:pt idx="8617" formatCode="dd\-mmm\-yy\ hh:mm:ss">
                  <c:v>42455.833333333328</c:v>
                </c:pt>
                <c:pt idx="8618" formatCode="dd\-mmm\-yy\ hh:mm:ss">
                  <c:v>42456</c:v>
                </c:pt>
                <c:pt idx="8619" formatCode="dd\-mmm\-yy\ hh:mm:ss">
                  <c:v>42456.166666666672</c:v>
                </c:pt>
                <c:pt idx="8620" formatCode="dd\-mmm\-yy\ hh:mm:ss">
                  <c:v>42456.333333333328</c:v>
                </c:pt>
                <c:pt idx="8621" formatCode="dd\-mmm\-yy\ hh:mm:ss">
                  <c:v>42456.5</c:v>
                </c:pt>
                <c:pt idx="8622" formatCode="dd\-mmm\-yy\ hh:mm:ss">
                  <c:v>42456.666666666672</c:v>
                </c:pt>
                <c:pt idx="8623" formatCode="dd\-mmm\-yy\ hh:mm:ss">
                  <c:v>42456.833333333328</c:v>
                </c:pt>
                <c:pt idx="8624" formatCode="dd\-mmm\-yy\ hh:mm:ss">
                  <c:v>42457</c:v>
                </c:pt>
                <c:pt idx="8625" formatCode="dd\-mmm\-yy\ hh:mm:ss">
                  <c:v>42457.166666666672</c:v>
                </c:pt>
                <c:pt idx="8626" formatCode="dd\-mmm\-yy\ hh:mm:ss">
                  <c:v>42457.333333333328</c:v>
                </c:pt>
                <c:pt idx="8627" formatCode="dd\-mmm\-yy\ hh:mm:ss">
                  <c:v>42457.5</c:v>
                </c:pt>
                <c:pt idx="8628" formatCode="dd\-mmm\-yy\ hh:mm:ss">
                  <c:v>42457.666666666672</c:v>
                </c:pt>
                <c:pt idx="8629" formatCode="dd\-mmm\-yy\ hh:mm:ss">
                  <c:v>42457.833333333328</c:v>
                </c:pt>
                <c:pt idx="8630" formatCode="dd\-mmm\-yy\ hh:mm:ss">
                  <c:v>42458</c:v>
                </c:pt>
                <c:pt idx="8631" formatCode="dd\-mmm\-yy\ hh:mm:ss">
                  <c:v>42458.166666666672</c:v>
                </c:pt>
                <c:pt idx="8632" formatCode="dd\-mmm\-yy\ hh:mm:ss">
                  <c:v>42458.333333333328</c:v>
                </c:pt>
                <c:pt idx="8633" formatCode="dd\-mmm\-yy\ hh:mm:ss">
                  <c:v>42458.5</c:v>
                </c:pt>
                <c:pt idx="8634" formatCode="dd\-mmm\-yy\ hh:mm:ss">
                  <c:v>42458.666666666672</c:v>
                </c:pt>
                <c:pt idx="8635" formatCode="dd\-mmm\-yy\ hh:mm:ss">
                  <c:v>42458.833333333328</c:v>
                </c:pt>
                <c:pt idx="8636" formatCode="dd\-mmm\-yy\ hh:mm:ss">
                  <c:v>42459</c:v>
                </c:pt>
                <c:pt idx="8637" formatCode="dd\-mmm\-yy\ hh:mm:ss">
                  <c:v>42459.166666666672</c:v>
                </c:pt>
                <c:pt idx="8638" formatCode="dd\-mmm\-yy\ hh:mm:ss">
                  <c:v>42459.333333333328</c:v>
                </c:pt>
                <c:pt idx="8639" formatCode="dd\-mmm\-yy\ hh:mm:ss">
                  <c:v>42459.5</c:v>
                </c:pt>
                <c:pt idx="8640" formatCode="dd\-mmm\-yy\ hh:mm:ss">
                  <c:v>42459.666666666672</c:v>
                </c:pt>
                <c:pt idx="8641" formatCode="dd\-mmm\-yy\ hh:mm:ss">
                  <c:v>42459.833333333328</c:v>
                </c:pt>
                <c:pt idx="8642" formatCode="dd\-mmm\-yy\ hh:mm:ss">
                  <c:v>42460</c:v>
                </c:pt>
                <c:pt idx="8643" formatCode="dd\-mmm\-yy\ hh:mm:ss">
                  <c:v>42460.166666666672</c:v>
                </c:pt>
                <c:pt idx="8644" formatCode="dd\-mmm\-yy\ hh:mm:ss">
                  <c:v>42460.333333333328</c:v>
                </c:pt>
                <c:pt idx="8645" formatCode="dd\-mmm\-yy\ hh:mm:ss">
                  <c:v>42460.5</c:v>
                </c:pt>
                <c:pt idx="8646" formatCode="dd\-mmm\-yy\ hh:mm:ss">
                  <c:v>42460.666666666672</c:v>
                </c:pt>
                <c:pt idx="8647" formatCode="dd\-mmm\-yy\ hh:mm:ss">
                  <c:v>42460.833333333328</c:v>
                </c:pt>
                <c:pt idx="8648" formatCode="dd\-mmm\-yy\ hh:mm:ss">
                  <c:v>42461</c:v>
                </c:pt>
                <c:pt idx="8649" formatCode="dd\-mmm\-yy\ hh:mm:ss">
                  <c:v>42461.166666666672</c:v>
                </c:pt>
                <c:pt idx="8650" formatCode="dd\-mmm\-yy\ hh:mm:ss">
                  <c:v>42461.333333333328</c:v>
                </c:pt>
                <c:pt idx="8651" formatCode="dd\-mmm\-yy\ hh:mm:ss">
                  <c:v>42461.5</c:v>
                </c:pt>
                <c:pt idx="8652" formatCode="dd\-mmm\-yy\ hh:mm:ss">
                  <c:v>42461.666666666672</c:v>
                </c:pt>
                <c:pt idx="8653" formatCode="dd\-mmm\-yy\ hh:mm:ss">
                  <c:v>42461.833333333328</c:v>
                </c:pt>
                <c:pt idx="8654" formatCode="dd\-mmm\-yy\ hh:mm:ss">
                  <c:v>42462</c:v>
                </c:pt>
                <c:pt idx="8655" formatCode="dd\-mmm\-yy\ hh:mm:ss">
                  <c:v>42462.166666666672</c:v>
                </c:pt>
                <c:pt idx="8656" formatCode="dd\-mmm\-yy\ hh:mm:ss">
                  <c:v>42462.333333333328</c:v>
                </c:pt>
                <c:pt idx="8657" formatCode="dd\-mmm\-yy\ hh:mm:ss">
                  <c:v>42462.5</c:v>
                </c:pt>
                <c:pt idx="8658" formatCode="dd\-mmm\-yy\ hh:mm:ss">
                  <c:v>42462.666666666672</c:v>
                </c:pt>
                <c:pt idx="8659" formatCode="dd\-mmm\-yy\ hh:mm:ss">
                  <c:v>42462.833333333328</c:v>
                </c:pt>
                <c:pt idx="8660" formatCode="dd\-mmm\-yy\ hh:mm:ss">
                  <c:v>42463</c:v>
                </c:pt>
                <c:pt idx="8661" formatCode="dd\-mmm\-yy\ hh:mm:ss">
                  <c:v>42463.166666666672</c:v>
                </c:pt>
                <c:pt idx="8662" formatCode="dd\-mmm\-yy\ hh:mm:ss">
                  <c:v>42463.333333333328</c:v>
                </c:pt>
                <c:pt idx="8663" formatCode="dd\-mmm\-yy\ hh:mm:ss">
                  <c:v>42463.5</c:v>
                </c:pt>
                <c:pt idx="8664" formatCode="dd\-mmm\-yy\ hh:mm:ss">
                  <c:v>42463.666666666672</c:v>
                </c:pt>
                <c:pt idx="8665" formatCode="dd\-mmm\-yy\ hh:mm:ss">
                  <c:v>42463.833333333328</c:v>
                </c:pt>
                <c:pt idx="8666" formatCode="dd\-mmm\-yy\ hh:mm:ss">
                  <c:v>42464</c:v>
                </c:pt>
                <c:pt idx="8667" formatCode="dd\-mmm\-yy\ hh:mm:ss">
                  <c:v>42464.166666666672</c:v>
                </c:pt>
                <c:pt idx="8668" formatCode="dd\-mmm\-yy\ hh:mm:ss">
                  <c:v>42464.333333333328</c:v>
                </c:pt>
                <c:pt idx="8669" formatCode="dd\-mmm\-yy\ hh:mm:ss">
                  <c:v>42464.5</c:v>
                </c:pt>
                <c:pt idx="8670" formatCode="dd\-mmm\-yy\ hh:mm:ss">
                  <c:v>42464.666666666672</c:v>
                </c:pt>
                <c:pt idx="8671" formatCode="dd\-mmm\-yy\ hh:mm:ss">
                  <c:v>42464.833333333328</c:v>
                </c:pt>
                <c:pt idx="8672" formatCode="dd\-mmm\-yy\ hh:mm:ss">
                  <c:v>42465</c:v>
                </c:pt>
                <c:pt idx="8673" formatCode="dd\-mmm\-yy\ hh:mm:ss">
                  <c:v>42465.166666666672</c:v>
                </c:pt>
                <c:pt idx="8674" formatCode="dd\-mmm\-yy\ hh:mm:ss">
                  <c:v>42465.333333333328</c:v>
                </c:pt>
                <c:pt idx="8675" formatCode="dd\-mmm\-yy\ hh:mm:ss">
                  <c:v>42465.5</c:v>
                </c:pt>
                <c:pt idx="8676" formatCode="dd\-mmm\-yy\ hh:mm:ss">
                  <c:v>42465.666666666672</c:v>
                </c:pt>
                <c:pt idx="8677" formatCode="dd\-mmm\-yy\ hh:mm:ss">
                  <c:v>42465.833333333328</c:v>
                </c:pt>
                <c:pt idx="8678" formatCode="dd\-mmm\-yy\ hh:mm:ss">
                  <c:v>42466</c:v>
                </c:pt>
                <c:pt idx="8679" formatCode="dd\-mmm\-yy\ hh:mm:ss">
                  <c:v>42466.166666666672</c:v>
                </c:pt>
                <c:pt idx="8680" formatCode="dd\-mmm\-yy\ hh:mm:ss">
                  <c:v>42466.333333333328</c:v>
                </c:pt>
                <c:pt idx="8681" formatCode="dd\-mmm\-yy\ hh:mm:ss">
                  <c:v>42466.5</c:v>
                </c:pt>
                <c:pt idx="8682" formatCode="dd\-mmm\-yy\ hh:mm:ss">
                  <c:v>42466.666666666672</c:v>
                </c:pt>
                <c:pt idx="8683" formatCode="dd\-mmm\-yy\ hh:mm:ss">
                  <c:v>42466.833333333328</c:v>
                </c:pt>
                <c:pt idx="8684" formatCode="dd\-mmm\-yy\ hh:mm:ss">
                  <c:v>42467</c:v>
                </c:pt>
                <c:pt idx="8685" formatCode="dd\-mmm\-yy\ hh:mm:ss">
                  <c:v>42467.166666666672</c:v>
                </c:pt>
                <c:pt idx="8686" formatCode="dd\-mmm\-yy\ hh:mm:ss">
                  <c:v>42467.333333333328</c:v>
                </c:pt>
                <c:pt idx="8687" formatCode="dd\-mmm\-yy\ hh:mm:ss">
                  <c:v>42467.5</c:v>
                </c:pt>
                <c:pt idx="8688" formatCode="dd\-mmm\-yy\ hh:mm:ss">
                  <c:v>42467.666666666672</c:v>
                </c:pt>
                <c:pt idx="8689" formatCode="dd\-mmm\-yy\ hh:mm:ss">
                  <c:v>42467.833333333328</c:v>
                </c:pt>
                <c:pt idx="8690" formatCode="dd\-mmm\-yy\ hh:mm:ss">
                  <c:v>42468</c:v>
                </c:pt>
                <c:pt idx="8691" formatCode="dd\-mmm\-yy\ hh:mm:ss">
                  <c:v>42468.166666666672</c:v>
                </c:pt>
                <c:pt idx="8692" formatCode="dd\-mmm\-yy\ hh:mm:ss">
                  <c:v>42468.333333333328</c:v>
                </c:pt>
                <c:pt idx="8693" formatCode="dd\-mmm\-yy\ hh:mm:ss">
                  <c:v>42468.5</c:v>
                </c:pt>
                <c:pt idx="8694" formatCode="dd\-mmm\-yy\ hh:mm:ss">
                  <c:v>42468.666666666672</c:v>
                </c:pt>
                <c:pt idx="8695" formatCode="dd\-mmm\-yy\ hh:mm:ss">
                  <c:v>42468.833333333328</c:v>
                </c:pt>
                <c:pt idx="8696" formatCode="dd\-mmm\-yy\ hh:mm:ss">
                  <c:v>42469</c:v>
                </c:pt>
                <c:pt idx="8697" formatCode="dd\-mmm\-yy\ hh:mm:ss">
                  <c:v>42469.166666666672</c:v>
                </c:pt>
                <c:pt idx="8698" formatCode="dd\-mmm\-yy\ hh:mm:ss">
                  <c:v>42469.333333333328</c:v>
                </c:pt>
                <c:pt idx="8699" formatCode="dd\-mmm\-yy\ hh:mm:ss">
                  <c:v>42469.5</c:v>
                </c:pt>
                <c:pt idx="8700" formatCode="dd\-mmm\-yy\ hh:mm:ss">
                  <c:v>42469.666666666672</c:v>
                </c:pt>
                <c:pt idx="8701" formatCode="dd\-mmm\-yy\ hh:mm:ss">
                  <c:v>42469.833333333328</c:v>
                </c:pt>
                <c:pt idx="8702" formatCode="dd\-mmm\-yy\ hh:mm:ss">
                  <c:v>42470</c:v>
                </c:pt>
                <c:pt idx="8703" formatCode="dd\-mmm\-yy\ hh:mm:ss">
                  <c:v>42470.166666666672</c:v>
                </c:pt>
                <c:pt idx="8704" formatCode="dd\-mmm\-yy\ hh:mm:ss">
                  <c:v>42470.333333333328</c:v>
                </c:pt>
                <c:pt idx="8705" formatCode="dd\-mmm\-yy\ hh:mm:ss">
                  <c:v>42470.5</c:v>
                </c:pt>
                <c:pt idx="8706" formatCode="dd\-mmm\-yy\ hh:mm:ss">
                  <c:v>42470.666666666672</c:v>
                </c:pt>
                <c:pt idx="8707" formatCode="dd\-mmm\-yy\ hh:mm:ss">
                  <c:v>42470.833333333328</c:v>
                </c:pt>
                <c:pt idx="8708" formatCode="dd\-mmm\-yy\ hh:mm:ss">
                  <c:v>42471</c:v>
                </c:pt>
                <c:pt idx="8709" formatCode="dd\-mmm\-yy\ hh:mm:ss">
                  <c:v>42471.166666666672</c:v>
                </c:pt>
                <c:pt idx="8710" formatCode="dd\-mmm\-yy\ hh:mm:ss">
                  <c:v>42471.333333333328</c:v>
                </c:pt>
                <c:pt idx="8711" formatCode="dd\-mmm\-yy\ hh:mm:ss">
                  <c:v>42471.5</c:v>
                </c:pt>
                <c:pt idx="8712" formatCode="dd\-mmm\-yy\ hh:mm:ss">
                  <c:v>42471.666666666672</c:v>
                </c:pt>
                <c:pt idx="8713" formatCode="dd\-mmm\-yy\ hh:mm:ss">
                  <c:v>42471.833333333328</c:v>
                </c:pt>
                <c:pt idx="8714" formatCode="dd\-mmm\-yy\ hh:mm:ss">
                  <c:v>42472</c:v>
                </c:pt>
                <c:pt idx="8715" formatCode="dd\-mmm\-yy\ hh:mm:ss">
                  <c:v>42472.166666666672</c:v>
                </c:pt>
                <c:pt idx="8716" formatCode="dd\-mmm\-yy\ hh:mm:ss">
                  <c:v>42472.333333333328</c:v>
                </c:pt>
                <c:pt idx="8717" formatCode="dd\-mmm\-yy\ hh:mm:ss">
                  <c:v>42472.5</c:v>
                </c:pt>
                <c:pt idx="8718" formatCode="dd\-mmm\-yy\ hh:mm:ss">
                  <c:v>42472.666666666672</c:v>
                </c:pt>
                <c:pt idx="8719" formatCode="dd\-mmm\-yy\ hh:mm:ss">
                  <c:v>42472.833333333328</c:v>
                </c:pt>
                <c:pt idx="8720" formatCode="dd\-mmm\-yy\ hh:mm:ss">
                  <c:v>42473</c:v>
                </c:pt>
                <c:pt idx="8721" formatCode="dd\-mmm\-yy\ hh:mm:ss">
                  <c:v>42473.166666666672</c:v>
                </c:pt>
                <c:pt idx="8722" formatCode="dd\-mmm\-yy\ hh:mm:ss">
                  <c:v>42473.333333333328</c:v>
                </c:pt>
                <c:pt idx="8723" formatCode="dd\-mmm\-yy\ hh:mm:ss">
                  <c:v>42473.5</c:v>
                </c:pt>
                <c:pt idx="8724" formatCode="dd\-mmm\-yy\ hh:mm:ss">
                  <c:v>42473.666666666672</c:v>
                </c:pt>
                <c:pt idx="8725" formatCode="dd\-mmm\-yy\ hh:mm:ss">
                  <c:v>42473.833333333328</c:v>
                </c:pt>
                <c:pt idx="8726" formatCode="dd\-mmm\-yy\ hh:mm:ss">
                  <c:v>42474</c:v>
                </c:pt>
                <c:pt idx="8727" formatCode="dd\-mmm\-yy\ hh:mm:ss">
                  <c:v>42474.166666666672</c:v>
                </c:pt>
                <c:pt idx="8728" formatCode="dd\-mmm\-yy\ hh:mm:ss">
                  <c:v>42474.333333333328</c:v>
                </c:pt>
                <c:pt idx="8729" formatCode="dd\-mmm\-yy\ hh:mm:ss">
                  <c:v>42474.5</c:v>
                </c:pt>
                <c:pt idx="8730" formatCode="dd\-mmm\-yy\ hh:mm:ss">
                  <c:v>42474.666666666672</c:v>
                </c:pt>
                <c:pt idx="8731" formatCode="dd\-mmm\-yy\ hh:mm:ss">
                  <c:v>42474.833333333328</c:v>
                </c:pt>
                <c:pt idx="8732" formatCode="dd\-mmm\-yy\ hh:mm:ss">
                  <c:v>42475</c:v>
                </c:pt>
                <c:pt idx="8733" formatCode="dd\-mmm\-yy\ hh:mm:ss">
                  <c:v>42475.166666666672</c:v>
                </c:pt>
                <c:pt idx="8734" formatCode="dd\-mmm\-yy\ hh:mm:ss">
                  <c:v>42475.333333333328</c:v>
                </c:pt>
                <c:pt idx="8735" formatCode="dd\-mmm\-yy\ hh:mm:ss">
                  <c:v>42475.5</c:v>
                </c:pt>
                <c:pt idx="8736" formatCode="dd\-mmm\-yy\ hh:mm:ss">
                  <c:v>42475.666666666672</c:v>
                </c:pt>
                <c:pt idx="8737" formatCode="dd\-mmm\-yy\ hh:mm:ss">
                  <c:v>42475.833333333328</c:v>
                </c:pt>
                <c:pt idx="8738" formatCode="dd\-mmm\-yy\ hh:mm:ss">
                  <c:v>42476</c:v>
                </c:pt>
                <c:pt idx="8739" formatCode="dd\-mmm\-yy\ hh:mm:ss">
                  <c:v>42476.166666666672</c:v>
                </c:pt>
                <c:pt idx="8740" formatCode="dd\-mmm\-yy\ hh:mm:ss">
                  <c:v>42476.333333333328</c:v>
                </c:pt>
                <c:pt idx="8741" formatCode="dd\-mmm\-yy\ hh:mm:ss">
                  <c:v>42476.5</c:v>
                </c:pt>
                <c:pt idx="8742" formatCode="dd\-mmm\-yy\ hh:mm:ss">
                  <c:v>42476.666666666672</c:v>
                </c:pt>
                <c:pt idx="8743" formatCode="dd\-mmm\-yy\ hh:mm:ss">
                  <c:v>42476.833333333328</c:v>
                </c:pt>
                <c:pt idx="8744" formatCode="dd\-mmm\-yy\ hh:mm:ss">
                  <c:v>42477</c:v>
                </c:pt>
                <c:pt idx="8745" formatCode="dd\-mmm\-yy\ hh:mm:ss">
                  <c:v>42477.166666666672</c:v>
                </c:pt>
                <c:pt idx="8746" formatCode="dd\-mmm\-yy\ hh:mm:ss">
                  <c:v>42477.333333333328</c:v>
                </c:pt>
                <c:pt idx="8747" formatCode="dd\-mmm\-yy\ hh:mm:ss">
                  <c:v>42477.5</c:v>
                </c:pt>
                <c:pt idx="8748" formatCode="dd\-mmm\-yy\ hh:mm:ss">
                  <c:v>42477.666666666672</c:v>
                </c:pt>
                <c:pt idx="8749" formatCode="dd\-mmm\-yy\ hh:mm:ss">
                  <c:v>42477.833333333328</c:v>
                </c:pt>
                <c:pt idx="8750" formatCode="dd\-mmm\-yy\ hh:mm:ss">
                  <c:v>42478</c:v>
                </c:pt>
                <c:pt idx="8751" formatCode="dd\-mmm\-yy\ hh:mm:ss">
                  <c:v>42478.166666666672</c:v>
                </c:pt>
                <c:pt idx="8752" formatCode="dd\-mmm\-yy\ hh:mm:ss">
                  <c:v>42478.333333333328</c:v>
                </c:pt>
                <c:pt idx="8753" formatCode="dd\-mmm\-yy\ hh:mm:ss">
                  <c:v>42478.5</c:v>
                </c:pt>
                <c:pt idx="8754" formatCode="dd\-mmm\-yy\ hh:mm:ss">
                  <c:v>42478.666666666672</c:v>
                </c:pt>
                <c:pt idx="8755" formatCode="dd\-mmm\-yy\ hh:mm:ss">
                  <c:v>42478.833333333328</c:v>
                </c:pt>
                <c:pt idx="8756" formatCode="dd\-mmm\-yy\ hh:mm:ss">
                  <c:v>42479</c:v>
                </c:pt>
                <c:pt idx="8757" formatCode="dd\-mmm\-yy\ hh:mm:ss">
                  <c:v>42479.166666666672</c:v>
                </c:pt>
                <c:pt idx="8758" formatCode="dd\-mmm\-yy\ hh:mm:ss">
                  <c:v>42479.333333333328</c:v>
                </c:pt>
                <c:pt idx="8759" formatCode="dd\-mmm\-yy\ hh:mm:ss">
                  <c:v>42479.5</c:v>
                </c:pt>
                <c:pt idx="8760" formatCode="dd\-mmm\-yy\ hh:mm:ss">
                  <c:v>42479.666666666672</c:v>
                </c:pt>
                <c:pt idx="8761" formatCode="dd\-mmm\-yy\ hh:mm:ss">
                  <c:v>42479.833333333328</c:v>
                </c:pt>
                <c:pt idx="8762" formatCode="dd\-mmm\-yy\ hh:mm:ss">
                  <c:v>42480</c:v>
                </c:pt>
                <c:pt idx="8763" formatCode="dd\-mmm\-yy\ hh:mm:ss">
                  <c:v>42480.166666666672</c:v>
                </c:pt>
                <c:pt idx="8764" formatCode="dd\-mmm\-yy\ hh:mm:ss">
                  <c:v>42480.333333333328</c:v>
                </c:pt>
                <c:pt idx="8765" formatCode="dd\-mmm\-yy\ hh:mm:ss">
                  <c:v>42480.5</c:v>
                </c:pt>
                <c:pt idx="8766" formatCode="dd\-mmm\-yy\ hh:mm:ss">
                  <c:v>42480.666666666672</c:v>
                </c:pt>
                <c:pt idx="8767" formatCode="dd\-mmm\-yy\ hh:mm:ss">
                  <c:v>42480.833333333328</c:v>
                </c:pt>
                <c:pt idx="8768" formatCode="dd\-mmm\-yy\ hh:mm:ss">
                  <c:v>42481</c:v>
                </c:pt>
                <c:pt idx="8769" formatCode="dd\-mmm\-yy\ hh:mm:ss">
                  <c:v>42481.166666666672</c:v>
                </c:pt>
                <c:pt idx="8770" formatCode="dd\-mmm\-yy\ hh:mm:ss">
                  <c:v>42481.333333333328</c:v>
                </c:pt>
                <c:pt idx="8771" formatCode="dd\-mmm\-yy\ hh:mm:ss">
                  <c:v>42481.5</c:v>
                </c:pt>
                <c:pt idx="8772" formatCode="dd\-mmm\-yy\ hh:mm:ss">
                  <c:v>42481.666666666672</c:v>
                </c:pt>
                <c:pt idx="8773" formatCode="dd\-mmm\-yy\ hh:mm:ss">
                  <c:v>42481.833333333328</c:v>
                </c:pt>
                <c:pt idx="8774" formatCode="dd\-mmm\-yy\ hh:mm:ss">
                  <c:v>42482</c:v>
                </c:pt>
                <c:pt idx="8775" formatCode="dd\-mmm\-yy\ hh:mm:ss">
                  <c:v>42482.166666666672</c:v>
                </c:pt>
                <c:pt idx="8776" formatCode="dd\-mmm\-yy\ hh:mm:ss">
                  <c:v>42482.333333333328</c:v>
                </c:pt>
                <c:pt idx="8777" formatCode="dd\-mmm\-yy\ hh:mm:ss">
                  <c:v>42482.5</c:v>
                </c:pt>
                <c:pt idx="8778" formatCode="dd\-mmm\-yy\ hh:mm:ss">
                  <c:v>42482.666666666672</c:v>
                </c:pt>
                <c:pt idx="8779" formatCode="dd\-mmm\-yy\ hh:mm:ss">
                  <c:v>42482.833333333328</c:v>
                </c:pt>
                <c:pt idx="8780" formatCode="dd\-mmm\-yy\ hh:mm:ss">
                  <c:v>42483</c:v>
                </c:pt>
                <c:pt idx="8781" formatCode="dd\-mmm\-yy\ hh:mm:ss">
                  <c:v>42483.166666666672</c:v>
                </c:pt>
                <c:pt idx="8782" formatCode="dd\-mmm\-yy\ hh:mm:ss">
                  <c:v>42483.333333333328</c:v>
                </c:pt>
                <c:pt idx="8783" formatCode="dd\-mmm\-yy\ hh:mm:ss">
                  <c:v>42483.5</c:v>
                </c:pt>
                <c:pt idx="8784" formatCode="dd\-mmm\-yy\ hh:mm:ss">
                  <c:v>42483.666666666672</c:v>
                </c:pt>
                <c:pt idx="8785" formatCode="dd\-mmm\-yy\ hh:mm:ss">
                  <c:v>42483.833333333328</c:v>
                </c:pt>
                <c:pt idx="8786" formatCode="dd\-mmm\-yy\ hh:mm:ss">
                  <c:v>42484</c:v>
                </c:pt>
                <c:pt idx="8787" formatCode="dd\-mmm\-yy\ hh:mm:ss">
                  <c:v>42484.166666666672</c:v>
                </c:pt>
                <c:pt idx="8788" formatCode="dd\-mmm\-yy\ hh:mm:ss">
                  <c:v>42484.333333333328</c:v>
                </c:pt>
                <c:pt idx="8789" formatCode="dd\-mmm\-yy\ hh:mm:ss">
                  <c:v>42484.5</c:v>
                </c:pt>
                <c:pt idx="8790" formatCode="dd\-mmm\-yy\ hh:mm:ss">
                  <c:v>42484.666666666672</c:v>
                </c:pt>
                <c:pt idx="8791" formatCode="dd\-mmm\-yy\ hh:mm:ss">
                  <c:v>42484.833333333328</c:v>
                </c:pt>
                <c:pt idx="8792" formatCode="dd\-mmm\-yy\ hh:mm:ss">
                  <c:v>42485</c:v>
                </c:pt>
                <c:pt idx="8793" formatCode="dd\-mmm\-yy\ hh:mm:ss">
                  <c:v>42485.166666666672</c:v>
                </c:pt>
                <c:pt idx="8794" formatCode="dd\-mmm\-yy\ hh:mm:ss">
                  <c:v>42485.333333333328</c:v>
                </c:pt>
                <c:pt idx="8795" formatCode="dd\-mmm\-yy\ hh:mm:ss">
                  <c:v>42485.5</c:v>
                </c:pt>
                <c:pt idx="8796" formatCode="dd\-mmm\-yy\ hh:mm:ss">
                  <c:v>42485.666666666672</c:v>
                </c:pt>
                <c:pt idx="8797" formatCode="dd\-mmm\-yy\ hh:mm:ss">
                  <c:v>42485.833333333328</c:v>
                </c:pt>
                <c:pt idx="8798" formatCode="dd\-mmm\-yy\ hh:mm:ss">
                  <c:v>42486</c:v>
                </c:pt>
                <c:pt idx="8799" formatCode="dd\-mmm\-yy\ hh:mm:ss">
                  <c:v>42486.166666666672</c:v>
                </c:pt>
                <c:pt idx="8800" formatCode="dd\-mmm\-yy\ hh:mm:ss">
                  <c:v>42486.333333333328</c:v>
                </c:pt>
                <c:pt idx="8801" formatCode="dd\-mmm\-yy\ hh:mm:ss">
                  <c:v>42486.5</c:v>
                </c:pt>
                <c:pt idx="8802" formatCode="dd\-mmm\-yy\ hh:mm:ss">
                  <c:v>42486.666666666672</c:v>
                </c:pt>
                <c:pt idx="8803" formatCode="dd\-mmm\-yy\ hh:mm:ss">
                  <c:v>42486.833333333328</c:v>
                </c:pt>
                <c:pt idx="8804" formatCode="dd\-mmm\-yy\ hh:mm:ss">
                  <c:v>42487</c:v>
                </c:pt>
                <c:pt idx="8805" formatCode="dd\-mmm\-yy\ hh:mm:ss">
                  <c:v>42487.166666666672</c:v>
                </c:pt>
                <c:pt idx="8806" formatCode="dd\-mmm\-yy\ hh:mm:ss">
                  <c:v>42487.333333333328</c:v>
                </c:pt>
                <c:pt idx="8807" formatCode="dd\-mmm\-yy\ hh:mm:ss">
                  <c:v>42487.5</c:v>
                </c:pt>
                <c:pt idx="8808" formatCode="dd\-mmm\-yy\ hh:mm:ss">
                  <c:v>42487.666666666672</c:v>
                </c:pt>
                <c:pt idx="8809" formatCode="dd\-mmm\-yy\ hh:mm:ss">
                  <c:v>42487.833333333328</c:v>
                </c:pt>
                <c:pt idx="8810" formatCode="dd\-mmm\-yy\ hh:mm:ss">
                  <c:v>42488</c:v>
                </c:pt>
                <c:pt idx="8811" formatCode="dd\-mmm\-yy\ hh:mm:ss">
                  <c:v>42488.166666666672</c:v>
                </c:pt>
                <c:pt idx="8812" formatCode="dd\-mmm\-yy\ hh:mm:ss">
                  <c:v>42488.333333333328</c:v>
                </c:pt>
                <c:pt idx="8813" formatCode="dd\-mmm\-yy\ hh:mm:ss">
                  <c:v>42488.5</c:v>
                </c:pt>
                <c:pt idx="8814" formatCode="dd\-mmm\-yy\ hh:mm:ss">
                  <c:v>42488.666666666672</c:v>
                </c:pt>
                <c:pt idx="8815" formatCode="dd\-mmm\-yy\ hh:mm:ss">
                  <c:v>42488.833333333328</c:v>
                </c:pt>
                <c:pt idx="8816" formatCode="dd\-mmm\-yy\ hh:mm:ss">
                  <c:v>42489</c:v>
                </c:pt>
                <c:pt idx="8817" formatCode="dd\-mmm\-yy\ hh:mm:ss">
                  <c:v>42489.166666666672</c:v>
                </c:pt>
                <c:pt idx="8818" formatCode="dd\-mmm\-yy\ hh:mm:ss">
                  <c:v>42489.333333333328</c:v>
                </c:pt>
                <c:pt idx="8819" formatCode="dd\-mmm\-yy\ hh:mm:ss">
                  <c:v>42489.5</c:v>
                </c:pt>
                <c:pt idx="8820" formatCode="dd\-mmm\-yy\ hh:mm:ss">
                  <c:v>42489.666666666672</c:v>
                </c:pt>
                <c:pt idx="8821" formatCode="dd\-mmm\-yy\ hh:mm:ss">
                  <c:v>42489.833333333328</c:v>
                </c:pt>
                <c:pt idx="8822" formatCode="dd\-mmm\-yy\ hh:mm:ss">
                  <c:v>42490</c:v>
                </c:pt>
                <c:pt idx="8823" formatCode="dd\-mmm\-yy\ hh:mm:ss">
                  <c:v>42490.166666666672</c:v>
                </c:pt>
                <c:pt idx="8824" formatCode="dd\-mmm\-yy\ hh:mm:ss">
                  <c:v>42490.333333333328</c:v>
                </c:pt>
                <c:pt idx="8825" formatCode="dd\-mmm\-yy\ hh:mm:ss">
                  <c:v>42490.5</c:v>
                </c:pt>
                <c:pt idx="8826" formatCode="dd\-mmm\-yy\ hh:mm:ss">
                  <c:v>42490.666666666672</c:v>
                </c:pt>
                <c:pt idx="8827" formatCode="dd\-mmm\-yy\ hh:mm:ss">
                  <c:v>42490.833333333328</c:v>
                </c:pt>
                <c:pt idx="8828" formatCode="dd\-mmm\-yy\ hh:mm:ss">
                  <c:v>42491</c:v>
                </c:pt>
                <c:pt idx="8829" formatCode="dd\-mmm\-yy\ hh:mm:ss">
                  <c:v>42491.166666666672</c:v>
                </c:pt>
                <c:pt idx="8830" formatCode="dd\-mmm\-yy\ hh:mm:ss">
                  <c:v>42491.333333333328</c:v>
                </c:pt>
                <c:pt idx="8831" formatCode="dd\-mmm\-yy\ hh:mm:ss">
                  <c:v>42491.5</c:v>
                </c:pt>
                <c:pt idx="8832" formatCode="dd\-mmm\-yy\ hh:mm:ss">
                  <c:v>42491.666666666672</c:v>
                </c:pt>
                <c:pt idx="8833" formatCode="dd\-mmm\-yy\ hh:mm:ss">
                  <c:v>42491.833333333328</c:v>
                </c:pt>
                <c:pt idx="8834" formatCode="dd\-mmm\-yy\ hh:mm:ss">
                  <c:v>42492</c:v>
                </c:pt>
                <c:pt idx="8835" formatCode="dd\-mmm\-yy\ hh:mm:ss">
                  <c:v>42492.166666666672</c:v>
                </c:pt>
                <c:pt idx="8836" formatCode="dd\-mmm\-yy\ hh:mm:ss">
                  <c:v>42492.333333333328</c:v>
                </c:pt>
                <c:pt idx="8837" formatCode="dd\-mmm\-yy\ hh:mm:ss">
                  <c:v>42492.5</c:v>
                </c:pt>
                <c:pt idx="8838" formatCode="dd\-mmm\-yy\ hh:mm:ss">
                  <c:v>42492.666666666672</c:v>
                </c:pt>
                <c:pt idx="8839" formatCode="dd\-mmm\-yy\ hh:mm:ss">
                  <c:v>42492.833333333328</c:v>
                </c:pt>
                <c:pt idx="8840" formatCode="dd\-mmm\-yy\ hh:mm:ss">
                  <c:v>42493</c:v>
                </c:pt>
                <c:pt idx="8841" formatCode="dd\-mmm\-yy\ hh:mm:ss">
                  <c:v>42493.166666666672</c:v>
                </c:pt>
                <c:pt idx="8842" formatCode="dd\-mmm\-yy\ hh:mm:ss">
                  <c:v>42493.333333333328</c:v>
                </c:pt>
                <c:pt idx="8843" formatCode="dd\-mmm\-yy\ hh:mm:ss">
                  <c:v>42493.5</c:v>
                </c:pt>
                <c:pt idx="8844" formatCode="dd\-mmm\-yy\ hh:mm:ss">
                  <c:v>42493.666666666672</c:v>
                </c:pt>
                <c:pt idx="8845" formatCode="dd\-mmm\-yy\ hh:mm:ss">
                  <c:v>42493.833333333328</c:v>
                </c:pt>
                <c:pt idx="8846" formatCode="dd\-mmm\-yy\ hh:mm:ss">
                  <c:v>42494</c:v>
                </c:pt>
                <c:pt idx="8847" formatCode="dd\-mmm\-yy\ hh:mm:ss">
                  <c:v>42494.166666666672</c:v>
                </c:pt>
                <c:pt idx="8848" formatCode="dd\-mmm\-yy\ hh:mm:ss">
                  <c:v>42494.333333333328</c:v>
                </c:pt>
                <c:pt idx="8849" formatCode="dd\-mmm\-yy\ hh:mm:ss">
                  <c:v>42494.5</c:v>
                </c:pt>
                <c:pt idx="8850" formatCode="dd\-mmm\-yy\ hh:mm:ss">
                  <c:v>42494.666666666672</c:v>
                </c:pt>
                <c:pt idx="8851" formatCode="dd\-mmm\-yy\ hh:mm:ss">
                  <c:v>42494.833333333328</c:v>
                </c:pt>
                <c:pt idx="8852" formatCode="dd\-mmm\-yy\ hh:mm:ss">
                  <c:v>42495</c:v>
                </c:pt>
                <c:pt idx="8853" formatCode="dd\-mmm\-yy\ hh:mm:ss">
                  <c:v>42495.166666666672</c:v>
                </c:pt>
                <c:pt idx="8854" formatCode="dd\-mmm\-yy\ hh:mm:ss">
                  <c:v>42495.333333333328</c:v>
                </c:pt>
                <c:pt idx="8855" formatCode="dd\-mmm\-yy\ hh:mm:ss">
                  <c:v>42495.5</c:v>
                </c:pt>
                <c:pt idx="8856" formatCode="dd\-mmm\-yy\ hh:mm:ss">
                  <c:v>42495.666666666672</c:v>
                </c:pt>
                <c:pt idx="8857" formatCode="dd\-mmm\-yy\ hh:mm:ss">
                  <c:v>42495.833333333328</c:v>
                </c:pt>
                <c:pt idx="8858" formatCode="dd\-mmm\-yy\ hh:mm:ss">
                  <c:v>42496</c:v>
                </c:pt>
                <c:pt idx="8859" formatCode="dd\-mmm\-yy\ hh:mm:ss">
                  <c:v>42496.166666666672</c:v>
                </c:pt>
                <c:pt idx="8860" formatCode="dd\-mmm\-yy\ hh:mm:ss">
                  <c:v>42496.333333333328</c:v>
                </c:pt>
                <c:pt idx="8861" formatCode="dd\-mmm\-yy\ hh:mm:ss">
                  <c:v>42496.5</c:v>
                </c:pt>
                <c:pt idx="8862" formatCode="dd\-mmm\-yy\ hh:mm:ss">
                  <c:v>42496.666666666672</c:v>
                </c:pt>
                <c:pt idx="8863" formatCode="dd\-mmm\-yy\ hh:mm:ss">
                  <c:v>42496.833333333328</c:v>
                </c:pt>
                <c:pt idx="8864" formatCode="dd\-mmm\-yy\ hh:mm:ss">
                  <c:v>42497</c:v>
                </c:pt>
                <c:pt idx="8865" formatCode="dd\-mmm\-yy\ hh:mm:ss">
                  <c:v>42497.166666666672</c:v>
                </c:pt>
                <c:pt idx="8866" formatCode="dd\-mmm\-yy\ hh:mm:ss">
                  <c:v>42497.333333333328</c:v>
                </c:pt>
                <c:pt idx="8867" formatCode="dd\-mmm\-yy\ hh:mm:ss">
                  <c:v>42497.5</c:v>
                </c:pt>
                <c:pt idx="8868" formatCode="dd\-mmm\-yy\ hh:mm:ss">
                  <c:v>42497.666666666672</c:v>
                </c:pt>
                <c:pt idx="8869" formatCode="dd\-mmm\-yy\ hh:mm:ss">
                  <c:v>42497.833333333328</c:v>
                </c:pt>
                <c:pt idx="8870" formatCode="dd\-mmm\-yy\ hh:mm:ss">
                  <c:v>42498</c:v>
                </c:pt>
                <c:pt idx="8871" formatCode="dd\-mmm\-yy\ hh:mm:ss">
                  <c:v>42498.166666666672</c:v>
                </c:pt>
                <c:pt idx="8872" formatCode="dd\-mmm\-yy\ hh:mm:ss">
                  <c:v>42498.333333333328</c:v>
                </c:pt>
                <c:pt idx="8873" formatCode="dd\-mmm\-yy\ hh:mm:ss">
                  <c:v>42498.5</c:v>
                </c:pt>
                <c:pt idx="8874" formatCode="dd\-mmm\-yy\ hh:mm:ss">
                  <c:v>42498.666666666672</c:v>
                </c:pt>
                <c:pt idx="8875" formatCode="dd\-mmm\-yy\ hh:mm:ss">
                  <c:v>42498.833333333328</c:v>
                </c:pt>
                <c:pt idx="8876" formatCode="dd\-mmm\-yy\ hh:mm:ss">
                  <c:v>42499</c:v>
                </c:pt>
                <c:pt idx="8877" formatCode="dd\-mmm\-yy\ hh:mm:ss">
                  <c:v>42499.166666666672</c:v>
                </c:pt>
                <c:pt idx="8878" formatCode="dd\-mmm\-yy\ hh:mm:ss">
                  <c:v>42499.333333333328</c:v>
                </c:pt>
                <c:pt idx="8879" formatCode="dd\-mmm\-yy\ hh:mm:ss">
                  <c:v>42499.5</c:v>
                </c:pt>
                <c:pt idx="8880" formatCode="dd\-mmm\-yy\ hh:mm:ss">
                  <c:v>42499.666666666672</c:v>
                </c:pt>
                <c:pt idx="8881" formatCode="dd\-mmm\-yy\ hh:mm:ss">
                  <c:v>42499.833333333328</c:v>
                </c:pt>
                <c:pt idx="8882" formatCode="dd\-mmm\-yy\ hh:mm:ss">
                  <c:v>42500</c:v>
                </c:pt>
                <c:pt idx="8883" formatCode="dd\-mmm\-yy\ hh:mm:ss">
                  <c:v>42500.166666666672</c:v>
                </c:pt>
                <c:pt idx="8884" formatCode="dd\-mmm\-yy\ hh:mm:ss">
                  <c:v>42500.333333333328</c:v>
                </c:pt>
                <c:pt idx="8885" formatCode="dd\-mmm\-yy\ hh:mm:ss">
                  <c:v>42500.5</c:v>
                </c:pt>
                <c:pt idx="8886" formatCode="dd\-mmm\-yy\ hh:mm:ss">
                  <c:v>42500.666666666672</c:v>
                </c:pt>
                <c:pt idx="8887" formatCode="dd\-mmm\-yy\ hh:mm:ss">
                  <c:v>42500.833333333328</c:v>
                </c:pt>
                <c:pt idx="8888" formatCode="dd\-mmm\-yy\ hh:mm:ss">
                  <c:v>42501</c:v>
                </c:pt>
                <c:pt idx="8889" formatCode="dd\-mmm\-yy\ hh:mm:ss">
                  <c:v>42501.166666666672</c:v>
                </c:pt>
                <c:pt idx="8890" formatCode="dd\-mmm\-yy\ hh:mm:ss">
                  <c:v>42501.333333333328</c:v>
                </c:pt>
                <c:pt idx="8891" formatCode="dd\-mmm\-yy\ hh:mm:ss">
                  <c:v>42501.5</c:v>
                </c:pt>
                <c:pt idx="8892" formatCode="dd\-mmm\-yy\ hh:mm:ss">
                  <c:v>42501.666666666672</c:v>
                </c:pt>
                <c:pt idx="8893" formatCode="dd\-mmm\-yy\ hh:mm:ss">
                  <c:v>42501.833333333328</c:v>
                </c:pt>
                <c:pt idx="8894" formatCode="dd\-mmm\-yy\ hh:mm:ss">
                  <c:v>42502</c:v>
                </c:pt>
                <c:pt idx="8895" formatCode="dd\-mmm\-yy\ hh:mm:ss">
                  <c:v>42502.166666666672</c:v>
                </c:pt>
                <c:pt idx="8896" formatCode="dd\-mmm\-yy\ hh:mm:ss">
                  <c:v>42502.333333333328</c:v>
                </c:pt>
                <c:pt idx="8897" formatCode="dd\-mmm\-yy\ hh:mm:ss">
                  <c:v>42502.5</c:v>
                </c:pt>
                <c:pt idx="8898" formatCode="dd\-mmm\-yy\ hh:mm:ss">
                  <c:v>42502.666666666672</c:v>
                </c:pt>
                <c:pt idx="8899" formatCode="dd\-mmm\-yy\ hh:mm:ss">
                  <c:v>42502.833333333328</c:v>
                </c:pt>
                <c:pt idx="8900" formatCode="dd\-mmm\-yy\ hh:mm:ss">
                  <c:v>42503</c:v>
                </c:pt>
                <c:pt idx="8901" formatCode="dd\-mmm\-yy\ hh:mm:ss">
                  <c:v>42503.166666666672</c:v>
                </c:pt>
                <c:pt idx="8902" formatCode="dd\-mmm\-yy\ hh:mm:ss">
                  <c:v>42503.333333333328</c:v>
                </c:pt>
                <c:pt idx="8903" formatCode="dd\-mmm\-yy\ hh:mm:ss">
                  <c:v>42503.5</c:v>
                </c:pt>
                <c:pt idx="8904" formatCode="dd\-mmm\-yy\ hh:mm:ss">
                  <c:v>42503.666666666672</c:v>
                </c:pt>
                <c:pt idx="8905" formatCode="dd\-mmm\-yy\ hh:mm:ss">
                  <c:v>42503.833333333328</c:v>
                </c:pt>
                <c:pt idx="8906" formatCode="dd\-mmm\-yy\ hh:mm:ss">
                  <c:v>42504</c:v>
                </c:pt>
                <c:pt idx="8907" formatCode="dd\-mmm\-yy\ hh:mm:ss">
                  <c:v>42504.166666666672</c:v>
                </c:pt>
                <c:pt idx="8908" formatCode="dd\-mmm\-yy\ hh:mm:ss">
                  <c:v>42504.333333333328</c:v>
                </c:pt>
                <c:pt idx="8909" formatCode="dd\-mmm\-yy\ hh:mm:ss">
                  <c:v>42504.5</c:v>
                </c:pt>
                <c:pt idx="8910" formatCode="dd\-mmm\-yy\ hh:mm:ss">
                  <c:v>42504.666666666672</c:v>
                </c:pt>
                <c:pt idx="8911" formatCode="dd\-mmm\-yy\ hh:mm:ss">
                  <c:v>42504.833333333328</c:v>
                </c:pt>
                <c:pt idx="8912" formatCode="dd\-mmm\-yy\ hh:mm:ss">
                  <c:v>42505</c:v>
                </c:pt>
                <c:pt idx="8913" formatCode="dd\-mmm\-yy\ hh:mm:ss">
                  <c:v>42505.166666666672</c:v>
                </c:pt>
                <c:pt idx="8914" formatCode="dd\-mmm\-yy\ hh:mm:ss">
                  <c:v>42505.333333333328</c:v>
                </c:pt>
                <c:pt idx="8915" formatCode="dd\-mmm\-yy\ hh:mm:ss">
                  <c:v>42505.5</c:v>
                </c:pt>
                <c:pt idx="8916" formatCode="dd\-mmm\-yy\ hh:mm:ss">
                  <c:v>42505.666666666672</c:v>
                </c:pt>
                <c:pt idx="8917" formatCode="dd\-mmm\-yy\ hh:mm:ss">
                  <c:v>42505.833333333328</c:v>
                </c:pt>
                <c:pt idx="8918" formatCode="dd\-mmm\-yy\ hh:mm:ss">
                  <c:v>42506</c:v>
                </c:pt>
                <c:pt idx="8919" formatCode="dd\-mmm\-yy\ hh:mm:ss">
                  <c:v>42506.166666666672</c:v>
                </c:pt>
                <c:pt idx="8920" formatCode="dd\-mmm\-yy\ hh:mm:ss">
                  <c:v>42506.333333333328</c:v>
                </c:pt>
                <c:pt idx="8921" formatCode="dd\-mmm\-yy\ hh:mm:ss">
                  <c:v>42506.5</c:v>
                </c:pt>
                <c:pt idx="8922" formatCode="dd\-mmm\-yy\ hh:mm:ss">
                  <c:v>42506.666666666672</c:v>
                </c:pt>
                <c:pt idx="8923" formatCode="dd\-mmm\-yy\ hh:mm:ss">
                  <c:v>42506.833333333328</c:v>
                </c:pt>
                <c:pt idx="8924" formatCode="dd\-mmm\-yy\ hh:mm:ss">
                  <c:v>42507</c:v>
                </c:pt>
                <c:pt idx="8925" formatCode="dd\-mmm\-yy\ hh:mm:ss">
                  <c:v>42507.166666666672</c:v>
                </c:pt>
                <c:pt idx="8926" formatCode="dd\-mmm\-yy\ hh:mm:ss">
                  <c:v>42507.333333333328</c:v>
                </c:pt>
                <c:pt idx="8927" formatCode="dd\-mmm\-yy\ hh:mm:ss">
                  <c:v>42507.5</c:v>
                </c:pt>
                <c:pt idx="8928" formatCode="dd\-mmm\-yy\ hh:mm:ss">
                  <c:v>42507.666666666672</c:v>
                </c:pt>
                <c:pt idx="8929" formatCode="dd\-mmm\-yy\ hh:mm:ss">
                  <c:v>42507.833333333328</c:v>
                </c:pt>
                <c:pt idx="8930" formatCode="dd\-mmm\-yy\ hh:mm:ss">
                  <c:v>42508</c:v>
                </c:pt>
                <c:pt idx="8931" formatCode="dd\-mmm\-yy\ hh:mm:ss">
                  <c:v>42508.166666666672</c:v>
                </c:pt>
                <c:pt idx="8932" formatCode="dd\-mmm\-yy\ hh:mm:ss">
                  <c:v>42508.333333333328</c:v>
                </c:pt>
                <c:pt idx="8933" formatCode="dd\-mmm\-yy\ hh:mm:ss">
                  <c:v>42508.5</c:v>
                </c:pt>
                <c:pt idx="8934" formatCode="dd\-mmm\-yy\ hh:mm:ss">
                  <c:v>42508.666666666672</c:v>
                </c:pt>
                <c:pt idx="8935" formatCode="dd\-mmm\-yy\ hh:mm:ss">
                  <c:v>42508.833333333328</c:v>
                </c:pt>
                <c:pt idx="8936" formatCode="dd\-mmm\-yy\ hh:mm:ss">
                  <c:v>42509</c:v>
                </c:pt>
                <c:pt idx="8937" formatCode="dd\-mmm\-yy\ hh:mm:ss">
                  <c:v>42509.166666666672</c:v>
                </c:pt>
                <c:pt idx="8938" formatCode="dd\-mmm\-yy\ hh:mm:ss">
                  <c:v>42509.333333333328</c:v>
                </c:pt>
                <c:pt idx="8939" formatCode="dd\-mmm\-yy\ hh:mm:ss">
                  <c:v>42509.5</c:v>
                </c:pt>
                <c:pt idx="8940" formatCode="dd\-mmm\-yy\ hh:mm:ss">
                  <c:v>42509.666666666672</c:v>
                </c:pt>
                <c:pt idx="8941" formatCode="dd\-mmm\-yy\ hh:mm:ss">
                  <c:v>42509.833333333328</c:v>
                </c:pt>
                <c:pt idx="8942" formatCode="dd\-mmm\-yy\ hh:mm:ss">
                  <c:v>42510</c:v>
                </c:pt>
                <c:pt idx="8943" formatCode="dd\-mmm\-yy\ hh:mm:ss">
                  <c:v>42510.166666666672</c:v>
                </c:pt>
                <c:pt idx="8944" formatCode="dd\-mmm\-yy\ hh:mm:ss">
                  <c:v>42510.333333333328</c:v>
                </c:pt>
                <c:pt idx="8945" formatCode="dd\-mmm\-yy\ hh:mm:ss">
                  <c:v>42510.5</c:v>
                </c:pt>
                <c:pt idx="8946" formatCode="dd\-mmm\-yy\ hh:mm:ss">
                  <c:v>42510.666666666672</c:v>
                </c:pt>
                <c:pt idx="8947" formatCode="dd\-mmm\-yy\ hh:mm:ss">
                  <c:v>42510.833333333328</c:v>
                </c:pt>
                <c:pt idx="8948" formatCode="dd\-mmm\-yy\ hh:mm:ss">
                  <c:v>42511</c:v>
                </c:pt>
                <c:pt idx="8949" formatCode="dd\-mmm\-yy\ hh:mm:ss">
                  <c:v>42511.166666666672</c:v>
                </c:pt>
                <c:pt idx="8950" formatCode="dd\-mmm\-yy\ hh:mm:ss">
                  <c:v>42511.333333333328</c:v>
                </c:pt>
                <c:pt idx="8951" formatCode="dd\-mmm\-yy\ hh:mm:ss">
                  <c:v>42511.5</c:v>
                </c:pt>
                <c:pt idx="8952" formatCode="dd\-mmm\-yy\ hh:mm:ss">
                  <c:v>42511.666666666672</c:v>
                </c:pt>
                <c:pt idx="8953" formatCode="dd\-mmm\-yy\ hh:mm:ss">
                  <c:v>42511.833333333328</c:v>
                </c:pt>
                <c:pt idx="8954" formatCode="dd\-mmm\-yy\ hh:mm:ss">
                  <c:v>42512</c:v>
                </c:pt>
                <c:pt idx="8955" formatCode="dd\-mmm\-yy\ hh:mm:ss">
                  <c:v>42512.166666666672</c:v>
                </c:pt>
                <c:pt idx="8956" formatCode="dd\-mmm\-yy\ hh:mm:ss">
                  <c:v>42512.333333333328</c:v>
                </c:pt>
                <c:pt idx="8957" formatCode="dd\-mmm\-yy\ hh:mm:ss">
                  <c:v>42512.5</c:v>
                </c:pt>
                <c:pt idx="8958" formatCode="dd\-mmm\-yy\ hh:mm:ss">
                  <c:v>42512.666666666672</c:v>
                </c:pt>
                <c:pt idx="8959" formatCode="dd\-mmm\-yy\ hh:mm:ss">
                  <c:v>42512.833333333328</c:v>
                </c:pt>
                <c:pt idx="8960" formatCode="dd\-mmm\-yy\ hh:mm:ss">
                  <c:v>42513</c:v>
                </c:pt>
                <c:pt idx="8961" formatCode="dd\-mmm\-yy\ hh:mm:ss">
                  <c:v>42513.166666666672</c:v>
                </c:pt>
                <c:pt idx="8962" formatCode="dd\-mmm\-yy\ hh:mm:ss">
                  <c:v>42513.333333333328</c:v>
                </c:pt>
                <c:pt idx="8963" formatCode="dd\-mmm\-yy\ hh:mm:ss">
                  <c:v>42513.5</c:v>
                </c:pt>
                <c:pt idx="8964" formatCode="dd\-mmm\-yy\ hh:mm:ss">
                  <c:v>42513.666666666672</c:v>
                </c:pt>
                <c:pt idx="8965" formatCode="dd\-mmm\-yy\ hh:mm:ss">
                  <c:v>42513.833333333328</c:v>
                </c:pt>
                <c:pt idx="8966" formatCode="dd\-mmm\-yy\ hh:mm:ss">
                  <c:v>42514</c:v>
                </c:pt>
                <c:pt idx="8967" formatCode="dd\-mmm\-yy\ hh:mm:ss">
                  <c:v>42514.166666666672</c:v>
                </c:pt>
                <c:pt idx="8968" formatCode="dd\-mmm\-yy\ hh:mm:ss">
                  <c:v>42514.333333333328</c:v>
                </c:pt>
                <c:pt idx="8969" formatCode="dd\-mmm\-yy\ hh:mm:ss">
                  <c:v>42514.5</c:v>
                </c:pt>
                <c:pt idx="8970" formatCode="dd\-mmm\-yy\ hh:mm:ss">
                  <c:v>42514.666666666672</c:v>
                </c:pt>
                <c:pt idx="8971" formatCode="dd\-mmm\-yy\ hh:mm:ss">
                  <c:v>42514.833333333328</c:v>
                </c:pt>
                <c:pt idx="8972" formatCode="dd\-mmm\-yy\ hh:mm:ss">
                  <c:v>42515</c:v>
                </c:pt>
                <c:pt idx="8973" formatCode="dd\-mmm\-yy\ hh:mm:ss">
                  <c:v>42515.166666666672</c:v>
                </c:pt>
                <c:pt idx="8974" formatCode="dd\-mmm\-yy\ hh:mm:ss">
                  <c:v>42515.333333333328</c:v>
                </c:pt>
                <c:pt idx="8975" formatCode="dd\-mmm\-yy\ hh:mm:ss">
                  <c:v>42515.5</c:v>
                </c:pt>
                <c:pt idx="8976" formatCode="dd\-mmm\-yy\ hh:mm:ss">
                  <c:v>42515.666666666672</c:v>
                </c:pt>
                <c:pt idx="8977" formatCode="dd\-mmm\-yy\ hh:mm:ss">
                  <c:v>42515.833333333328</c:v>
                </c:pt>
                <c:pt idx="8978" formatCode="dd\-mmm\-yy\ hh:mm:ss">
                  <c:v>42516</c:v>
                </c:pt>
                <c:pt idx="8979" formatCode="dd\-mmm\-yy\ hh:mm:ss">
                  <c:v>42516.166666666672</c:v>
                </c:pt>
                <c:pt idx="8980" formatCode="dd\-mmm\-yy\ hh:mm:ss">
                  <c:v>42516.333333333328</c:v>
                </c:pt>
                <c:pt idx="8981" formatCode="dd\-mmm\-yy\ hh:mm:ss">
                  <c:v>42516.5</c:v>
                </c:pt>
                <c:pt idx="8982" formatCode="dd\-mmm\-yy\ hh:mm:ss">
                  <c:v>42516.666666666672</c:v>
                </c:pt>
                <c:pt idx="8983" formatCode="dd\-mmm\-yy\ hh:mm:ss">
                  <c:v>42516.833333333328</c:v>
                </c:pt>
                <c:pt idx="8984" formatCode="dd\-mmm\-yy\ hh:mm:ss">
                  <c:v>42517</c:v>
                </c:pt>
                <c:pt idx="8985" formatCode="dd\-mmm\-yy\ hh:mm:ss">
                  <c:v>42517.166666666672</c:v>
                </c:pt>
                <c:pt idx="8986" formatCode="dd\-mmm\-yy\ hh:mm:ss">
                  <c:v>42517.333333333328</c:v>
                </c:pt>
                <c:pt idx="8987" formatCode="dd\-mmm\-yy\ hh:mm:ss">
                  <c:v>42517.5</c:v>
                </c:pt>
                <c:pt idx="8988" formatCode="dd\-mmm\-yy\ hh:mm:ss">
                  <c:v>42517.666666666672</c:v>
                </c:pt>
                <c:pt idx="8989" formatCode="dd\-mmm\-yy\ hh:mm:ss">
                  <c:v>42517.833333333328</c:v>
                </c:pt>
                <c:pt idx="8990" formatCode="dd\-mmm\-yy\ hh:mm:ss">
                  <c:v>42518</c:v>
                </c:pt>
                <c:pt idx="8991" formatCode="dd\-mmm\-yy\ hh:mm:ss">
                  <c:v>42518.166666666672</c:v>
                </c:pt>
                <c:pt idx="8992" formatCode="dd\-mmm\-yy\ hh:mm:ss">
                  <c:v>42518.333333333328</c:v>
                </c:pt>
                <c:pt idx="8993" formatCode="dd\-mmm\-yy\ hh:mm:ss">
                  <c:v>42518.5</c:v>
                </c:pt>
                <c:pt idx="8994" formatCode="dd\-mmm\-yy\ hh:mm:ss">
                  <c:v>42518.666666666672</c:v>
                </c:pt>
                <c:pt idx="8995" formatCode="dd\-mmm\-yy\ hh:mm:ss">
                  <c:v>42518.833333333328</c:v>
                </c:pt>
                <c:pt idx="8996" formatCode="dd\-mmm\-yy\ hh:mm:ss">
                  <c:v>42519</c:v>
                </c:pt>
                <c:pt idx="8997" formatCode="dd\-mmm\-yy\ hh:mm:ss">
                  <c:v>42519.166666666672</c:v>
                </c:pt>
                <c:pt idx="8998" formatCode="dd\-mmm\-yy\ hh:mm:ss">
                  <c:v>42519.333333333328</c:v>
                </c:pt>
                <c:pt idx="8999" formatCode="dd\-mmm\-yy\ hh:mm:ss">
                  <c:v>42519.5</c:v>
                </c:pt>
                <c:pt idx="9000" formatCode="dd\-mmm\-yy\ hh:mm:ss">
                  <c:v>42519.666666666672</c:v>
                </c:pt>
                <c:pt idx="9001" formatCode="dd\-mmm\-yy\ hh:mm:ss">
                  <c:v>42519.833333333328</c:v>
                </c:pt>
                <c:pt idx="9002" formatCode="dd\-mmm\-yy\ hh:mm:ss">
                  <c:v>42520</c:v>
                </c:pt>
                <c:pt idx="9003" formatCode="dd\-mmm\-yy\ hh:mm:ss">
                  <c:v>42520.166666666672</c:v>
                </c:pt>
                <c:pt idx="9004" formatCode="dd\-mmm\-yy\ hh:mm:ss">
                  <c:v>42520.333333333328</c:v>
                </c:pt>
                <c:pt idx="9005" formatCode="dd\-mmm\-yy\ hh:mm:ss">
                  <c:v>42520.5</c:v>
                </c:pt>
                <c:pt idx="9006" formatCode="dd\-mmm\-yy\ hh:mm:ss">
                  <c:v>42520.666666666672</c:v>
                </c:pt>
                <c:pt idx="9007" formatCode="dd\-mmm\-yy\ hh:mm:ss">
                  <c:v>42520.833333333328</c:v>
                </c:pt>
                <c:pt idx="9008" formatCode="dd\-mmm\-yy\ hh:mm:ss">
                  <c:v>42521</c:v>
                </c:pt>
                <c:pt idx="9009" formatCode="dd\-mmm\-yy\ hh:mm:ss">
                  <c:v>42521.166666666672</c:v>
                </c:pt>
                <c:pt idx="9010" formatCode="dd\-mmm\-yy\ hh:mm:ss">
                  <c:v>42521.333333333328</c:v>
                </c:pt>
                <c:pt idx="9011" formatCode="dd\-mmm\-yy\ hh:mm:ss">
                  <c:v>42521.5</c:v>
                </c:pt>
                <c:pt idx="9012" formatCode="dd\-mmm\-yy\ hh:mm:ss">
                  <c:v>42521.666666666672</c:v>
                </c:pt>
                <c:pt idx="9013" formatCode="dd\-mmm\-yy\ hh:mm:ss">
                  <c:v>42521.833333333328</c:v>
                </c:pt>
                <c:pt idx="9014" formatCode="dd\-mmm\-yy\ hh:mm:ss">
                  <c:v>42522</c:v>
                </c:pt>
                <c:pt idx="9015" formatCode="dd\-mmm\-yy\ hh:mm:ss">
                  <c:v>42522.166666666672</c:v>
                </c:pt>
                <c:pt idx="9016" formatCode="dd\-mmm\-yy\ hh:mm:ss">
                  <c:v>42522.333333333328</c:v>
                </c:pt>
                <c:pt idx="9017" formatCode="dd\-mmm\-yy\ hh:mm:ss">
                  <c:v>42522.5</c:v>
                </c:pt>
                <c:pt idx="9018" formatCode="dd\-mmm\-yy\ hh:mm:ss">
                  <c:v>42522.666666666672</c:v>
                </c:pt>
                <c:pt idx="9019" formatCode="dd\-mmm\-yy\ hh:mm:ss">
                  <c:v>42522.833333333328</c:v>
                </c:pt>
                <c:pt idx="9020" formatCode="dd\-mmm\-yy\ hh:mm:ss">
                  <c:v>42523</c:v>
                </c:pt>
                <c:pt idx="9021" formatCode="dd\-mmm\-yy\ hh:mm:ss">
                  <c:v>42523.166666666672</c:v>
                </c:pt>
                <c:pt idx="9022" formatCode="dd\-mmm\-yy\ hh:mm:ss">
                  <c:v>42523.333333333328</c:v>
                </c:pt>
                <c:pt idx="9023" formatCode="dd\-mmm\-yy\ hh:mm:ss">
                  <c:v>42523.5</c:v>
                </c:pt>
                <c:pt idx="9024" formatCode="dd\-mmm\-yy\ hh:mm:ss">
                  <c:v>42523.666666666672</c:v>
                </c:pt>
                <c:pt idx="9025" formatCode="dd\-mmm\-yy\ hh:mm:ss">
                  <c:v>42523.833333333328</c:v>
                </c:pt>
                <c:pt idx="9026" formatCode="dd\-mmm\-yy\ hh:mm:ss">
                  <c:v>42524</c:v>
                </c:pt>
                <c:pt idx="9027" formatCode="dd\-mmm\-yy\ hh:mm:ss">
                  <c:v>42524.166666666672</c:v>
                </c:pt>
                <c:pt idx="9028" formatCode="dd\-mmm\-yy\ hh:mm:ss">
                  <c:v>42524.333333333328</c:v>
                </c:pt>
                <c:pt idx="9029" formatCode="dd\-mmm\-yy\ hh:mm:ss">
                  <c:v>42524.5</c:v>
                </c:pt>
                <c:pt idx="9030" formatCode="dd\-mmm\-yy\ hh:mm:ss">
                  <c:v>42524.666666666672</c:v>
                </c:pt>
                <c:pt idx="9031" formatCode="dd\-mmm\-yy\ hh:mm:ss">
                  <c:v>42524.833333333328</c:v>
                </c:pt>
                <c:pt idx="9032" formatCode="dd\-mmm\-yy\ hh:mm:ss">
                  <c:v>42525</c:v>
                </c:pt>
                <c:pt idx="9033" formatCode="dd\-mmm\-yy\ hh:mm:ss">
                  <c:v>42525.166666666672</c:v>
                </c:pt>
                <c:pt idx="9034" formatCode="dd\-mmm\-yy\ hh:mm:ss">
                  <c:v>42525.333333333328</c:v>
                </c:pt>
                <c:pt idx="9035" formatCode="dd\-mmm\-yy\ hh:mm:ss">
                  <c:v>42525.5</c:v>
                </c:pt>
                <c:pt idx="9036" formatCode="dd\-mmm\-yy\ hh:mm:ss">
                  <c:v>42525.666666666672</c:v>
                </c:pt>
                <c:pt idx="9037" formatCode="dd\-mmm\-yy\ hh:mm:ss">
                  <c:v>42525.833333333328</c:v>
                </c:pt>
                <c:pt idx="9038" formatCode="dd\-mmm\-yy\ hh:mm:ss">
                  <c:v>42526</c:v>
                </c:pt>
                <c:pt idx="9039" formatCode="dd\-mmm\-yy\ hh:mm:ss">
                  <c:v>42526.166666666672</c:v>
                </c:pt>
                <c:pt idx="9040" formatCode="dd\-mmm\-yy\ hh:mm:ss">
                  <c:v>42526.333333333328</c:v>
                </c:pt>
                <c:pt idx="9041" formatCode="dd\-mmm\-yy\ hh:mm:ss">
                  <c:v>42526.5</c:v>
                </c:pt>
                <c:pt idx="9042" formatCode="dd\-mmm\-yy\ hh:mm:ss">
                  <c:v>42526.666666666672</c:v>
                </c:pt>
                <c:pt idx="9043" formatCode="dd\-mmm\-yy\ hh:mm:ss">
                  <c:v>42526.833333333328</c:v>
                </c:pt>
                <c:pt idx="9044" formatCode="dd\-mmm\-yy\ hh:mm:ss">
                  <c:v>42527</c:v>
                </c:pt>
                <c:pt idx="9045" formatCode="dd\-mmm\-yy\ hh:mm:ss">
                  <c:v>42527.166666666672</c:v>
                </c:pt>
                <c:pt idx="9046" formatCode="dd\-mmm\-yy\ hh:mm:ss">
                  <c:v>42527.333333333328</c:v>
                </c:pt>
                <c:pt idx="9047" formatCode="dd\-mmm\-yy\ hh:mm:ss">
                  <c:v>42527.5</c:v>
                </c:pt>
                <c:pt idx="9048" formatCode="dd\-mmm\-yy\ hh:mm:ss">
                  <c:v>42527.666666666672</c:v>
                </c:pt>
                <c:pt idx="9049" formatCode="dd\-mmm\-yy\ hh:mm:ss">
                  <c:v>42527.833333333328</c:v>
                </c:pt>
                <c:pt idx="9050" formatCode="dd\-mmm\-yy\ hh:mm:ss">
                  <c:v>42528</c:v>
                </c:pt>
                <c:pt idx="9051" formatCode="dd\-mmm\-yy\ hh:mm:ss">
                  <c:v>42528.166666666672</c:v>
                </c:pt>
                <c:pt idx="9052" formatCode="dd\-mmm\-yy\ hh:mm:ss">
                  <c:v>42528.333333333328</c:v>
                </c:pt>
                <c:pt idx="9053" formatCode="dd\-mmm\-yy\ hh:mm:ss">
                  <c:v>42528.5</c:v>
                </c:pt>
                <c:pt idx="9054" formatCode="dd\-mmm\-yy\ hh:mm:ss">
                  <c:v>42528.666666666672</c:v>
                </c:pt>
                <c:pt idx="9055" formatCode="dd\-mmm\-yy\ hh:mm:ss">
                  <c:v>42528.833333333328</c:v>
                </c:pt>
                <c:pt idx="9056" formatCode="dd\-mmm\-yy\ hh:mm:ss">
                  <c:v>42529</c:v>
                </c:pt>
                <c:pt idx="9057" formatCode="dd\-mmm\-yy\ hh:mm:ss">
                  <c:v>42529.166666666672</c:v>
                </c:pt>
                <c:pt idx="9058" formatCode="dd\-mmm\-yy\ hh:mm:ss">
                  <c:v>42529.333333333328</c:v>
                </c:pt>
                <c:pt idx="9059" formatCode="dd\-mmm\-yy\ hh:mm:ss">
                  <c:v>42529.5</c:v>
                </c:pt>
                <c:pt idx="9060" formatCode="dd\-mmm\-yy\ hh:mm:ss">
                  <c:v>42529.666666666672</c:v>
                </c:pt>
                <c:pt idx="9061" formatCode="dd\-mmm\-yy\ hh:mm:ss">
                  <c:v>42529.833333333328</c:v>
                </c:pt>
                <c:pt idx="9062" formatCode="dd\-mmm\-yy\ hh:mm:ss">
                  <c:v>42530</c:v>
                </c:pt>
                <c:pt idx="9063" formatCode="dd\-mmm\-yy\ hh:mm:ss">
                  <c:v>42530.166666666672</c:v>
                </c:pt>
                <c:pt idx="9064" formatCode="dd\-mmm\-yy\ hh:mm:ss">
                  <c:v>42530.333333333328</c:v>
                </c:pt>
                <c:pt idx="9065" formatCode="dd\-mmm\-yy\ hh:mm:ss">
                  <c:v>42530.5</c:v>
                </c:pt>
                <c:pt idx="9066" formatCode="dd\-mmm\-yy\ hh:mm:ss">
                  <c:v>42530.666666666672</c:v>
                </c:pt>
                <c:pt idx="9067" formatCode="dd\-mmm\-yy\ hh:mm:ss">
                  <c:v>42530.833333333328</c:v>
                </c:pt>
                <c:pt idx="9068" formatCode="dd\-mmm\-yy\ hh:mm:ss">
                  <c:v>42531</c:v>
                </c:pt>
                <c:pt idx="9069" formatCode="dd\-mmm\-yy\ hh:mm:ss">
                  <c:v>42531.166666666672</c:v>
                </c:pt>
                <c:pt idx="9070" formatCode="dd\-mmm\-yy\ hh:mm:ss">
                  <c:v>42531.333333333328</c:v>
                </c:pt>
                <c:pt idx="9071" formatCode="dd\-mmm\-yy\ hh:mm:ss">
                  <c:v>42531.5</c:v>
                </c:pt>
                <c:pt idx="9072" formatCode="dd\-mmm\-yy\ hh:mm:ss">
                  <c:v>42531.666666666672</c:v>
                </c:pt>
                <c:pt idx="9073" formatCode="dd\-mmm\-yy\ hh:mm:ss">
                  <c:v>42531.833333333328</c:v>
                </c:pt>
                <c:pt idx="9074" formatCode="dd\-mmm\-yy\ hh:mm:ss">
                  <c:v>42532</c:v>
                </c:pt>
                <c:pt idx="9075" formatCode="dd\-mmm\-yy\ hh:mm:ss">
                  <c:v>42532.166666666672</c:v>
                </c:pt>
                <c:pt idx="9076" formatCode="dd\-mmm\-yy\ hh:mm:ss">
                  <c:v>42532.333333333328</c:v>
                </c:pt>
                <c:pt idx="9077" formatCode="dd\-mmm\-yy\ hh:mm:ss">
                  <c:v>42532.5</c:v>
                </c:pt>
                <c:pt idx="9078" formatCode="dd\-mmm\-yy\ hh:mm:ss">
                  <c:v>42532.666666666672</c:v>
                </c:pt>
                <c:pt idx="9079" formatCode="dd\-mmm\-yy\ hh:mm:ss">
                  <c:v>42532.833333333328</c:v>
                </c:pt>
                <c:pt idx="9080" formatCode="dd\-mmm\-yy\ hh:mm:ss">
                  <c:v>42533</c:v>
                </c:pt>
                <c:pt idx="9081" formatCode="dd\-mmm\-yy\ hh:mm:ss">
                  <c:v>42533.166666666672</c:v>
                </c:pt>
                <c:pt idx="9082" formatCode="dd\-mmm\-yy\ hh:mm:ss">
                  <c:v>42533.333333333328</c:v>
                </c:pt>
                <c:pt idx="9083" formatCode="dd\-mmm\-yy\ hh:mm:ss">
                  <c:v>42533.5</c:v>
                </c:pt>
                <c:pt idx="9084" formatCode="dd\-mmm\-yy\ hh:mm:ss">
                  <c:v>42533.666666666672</c:v>
                </c:pt>
                <c:pt idx="9085" formatCode="dd\-mmm\-yy\ hh:mm:ss">
                  <c:v>42533.833333333328</c:v>
                </c:pt>
                <c:pt idx="9086" formatCode="dd\-mmm\-yy\ hh:mm:ss">
                  <c:v>42534</c:v>
                </c:pt>
                <c:pt idx="9087" formatCode="dd\-mmm\-yy\ hh:mm:ss">
                  <c:v>42534.166666666672</c:v>
                </c:pt>
                <c:pt idx="9088" formatCode="dd\-mmm\-yy\ hh:mm:ss">
                  <c:v>42534.333333333328</c:v>
                </c:pt>
                <c:pt idx="9089" formatCode="dd\-mmm\-yy\ hh:mm:ss">
                  <c:v>42534.5</c:v>
                </c:pt>
                <c:pt idx="9090" formatCode="dd\-mmm\-yy\ hh:mm:ss">
                  <c:v>42534.666666666672</c:v>
                </c:pt>
                <c:pt idx="9091" formatCode="dd\-mmm\-yy\ hh:mm:ss">
                  <c:v>42534.833333333328</c:v>
                </c:pt>
                <c:pt idx="9092" formatCode="dd\-mmm\-yy\ hh:mm:ss">
                  <c:v>42535</c:v>
                </c:pt>
                <c:pt idx="9093" formatCode="dd\-mmm\-yy\ hh:mm:ss">
                  <c:v>42535.166666666672</c:v>
                </c:pt>
                <c:pt idx="9094" formatCode="dd\-mmm\-yy\ hh:mm:ss">
                  <c:v>42535.333333333328</c:v>
                </c:pt>
                <c:pt idx="9095" formatCode="dd\-mmm\-yy\ hh:mm:ss">
                  <c:v>42535.5</c:v>
                </c:pt>
                <c:pt idx="9096" formatCode="dd\-mmm\-yy\ hh:mm:ss">
                  <c:v>42535.666666666672</c:v>
                </c:pt>
                <c:pt idx="9097" formatCode="dd\-mmm\-yy\ hh:mm:ss">
                  <c:v>42535.833333333328</c:v>
                </c:pt>
                <c:pt idx="9098" formatCode="dd\-mmm\-yy\ hh:mm:ss">
                  <c:v>42536</c:v>
                </c:pt>
                <c:pt idx="9099" formatCode="dd\-mmm\-yy\ hh:mm:ss">
                  <c:v>42536.166666666672</c:v>
                </c:pt>
                <c:pt idx="9100" formatCode="dd\-mmm\-yy\ hh:mm:ss">
                  <c:v>42536.333333333328</c:v>
                </c:pt>
                <c:pt idx="9101" formatCode="dd\-mmm\-yy\ hh:mm:ss">
                  <c:v>42536.5</c:v>
                </c:pt>
                <c:pt idx="9102" formatCode="dd\-mmm\-yy\ hh:mm:ss">
                  <c:v>42536.666666666672</c:v>
                </c:pt>
                <c:pt idx="9103" formatCode="dd\-mmm\-yy\ hh:mm:ss">
                  <c:v>42536.833333333328</c:v>
                </c:pt>
                <c:pt idx="9104" formatCode="dd\-mmm\-yy\ hh:mm:ss">
                  <c:v>42537</c:v>
                </c:pt>
                <c:pt idx="9105" formatCode="dd\-mmm\-yy\ hh:mm:ss">
                  <c:v>42537.166666666672</c:v>
                </c:pt>
                <c:pt idx="9106" formatCode="dd\-mmm\-yy\ hh:mm:ss">
                  <c:v>42537.333333333328</c:v>
                </c:pt>
                <c:pt idx="9107" formatCode="dd\-mmm\-yy\ hh:mm:ss">
                  <c:v>42537.5</c:v>
                </c:pt>
                <c:pt idx="9108" formatCode="dd\-mmm\-yy\ hh:mm:ss">
                  <c:v>42537.666666666672</c:v>
                </c:pt>
                <c:pt idx="9109" formatCode="dd\-mmm\-yy\ hh:mm:ss">
                  <c:v>42537.833333333328</c:v>
                </c:pt>
                <c:pt idx="9110" formatCode="dd\-mmm\-yy\ hh:mm:ss">
                  <c:v>42538</c:v>
                </c:pt>
                <c:pt idx="9111" formatCode="dd\-mmm\-yy\ hh:mm:ss">
                  <c:v>42538.166666666672</c:v>
                </c:pt>
                <c:pt idx="9112" formatCode="dd\-mmm\-yy\ hh:mm:ss">
                  <c:v>42538.333333333328</c:v>
                </c:pt>
                <c:pt idx="9113" formatCode="dd\-mmm\-yy\ hh:mm:ss">
                  <c:v>42538.5</c:v>
                </c:pt>
                <c:pt idx="9114" formatCode="dd\-mmm\-yy\ hh:mm:ss">
                  <c:v>42538.666666666672</c:v>
                </c:pt>
                <c:pt idx="9115" formatCode="dd\-mmm\-yy\ hh:mm:ss">
                  <c:v>42538.833333333328</c:v>
                </c:pt>
                <c:pt idx="9116" formatCode="dd\-mmm\-yy\ hh:mm:ss">
                  <c:v>42539</c:v>
                </c:pt>
                <c:pt idx="9117" formatCode="dd\-mmm\-yy\ hh:mm:ss">
                  <c:v>42539.166666666672</c:v>
                </c:pt>
                <c:pt idx="9118" formatCode="dd\-mmm\-yy\ hh:mm:ss">
                  <c:v>42539.333333333328</c:v>
                </c:pt>
                <c:pt idx="9119" formatCode="dd\-mmm\-yy\ hh:mm:ss">
                  <c:v>42539.5</c:v>
                </c:pt>
                <c:pt idx="9120" formatCode="dd\-mmm\-yy\ hh:mm:ss">
                  <c:v>42539.666666666672</c:v>
                </c:pt>
                <c:pt idx="9121" formatCode="dd\-mmm\-yy\ hh:mm:ss">
                  <c:v>42539.833333333328</c:v>
                </c:pt>
                <c:pt idx="9122" formatCode="dd\-mmm\-yy\ hh:mm:ss">
                  <c:v>42540</c:v>
                </c:pt>
                <c:pt idx="9123" formatCode="dd\-mmm\-yy\ hh:mm:ss">
                  <c:v>42540.166666666672</c:v>
                </c:pt>
                <c:pt idx="9124" formatCode="dd\-mmm\-yy\ hh:mm:ss">
                  <c:v>42540.333333333328</c:v>
                </c:pt>
                <c:pt idx="9125" formatCode="dd\-mmm\-yy\ hh:mm:ss">
                  <c:v>42540.5</c:v>
                </c:pt>
                <c:pt idx="9126" formatCode="dd\-mmm\-yy\ hh:mm:ss">
                  <c:v>42540.666666666672</c:v>
                </c:pt>
                <c:pt idx="9127" formatCode="dd\-mmm\-yy\ hh:mm:ss">
                  <c:v>42540.833333333328</c:v>
                </c:pt>
                <c:pt idx="9128" formatCode="dd\-mmm\-yy\ hh:mm:ss">
                  <c:v>42541</c:v>
                </c:pt>
                <c:pt idx="9129" formatCode="dd\-mmm\-yy\ hh:mm:ss">
                  <c:v>42541.166666666672</c:v>
                </c:pt>
                <c:pt idx="9130" formatCode="dd\-mmm\-yy\ hh:mm:ss">
                  <c:v>42541.333333333328</c:v>
                </c:pt>
                <c:pt idx="9131" formatCode="dd\-mmm\-yy\ hh:mm:ss">
                  <c:v>42541.5</c:v>
                </c:pt>
                <c:pt idx="9132" formatCode="dd\-mmm\-yy\ hh:mm:ss">
                  <c:v>42541.666666666672</c:v>
                </c:pt>
                <c:pt idx="9133" formatCode="dd\-mmm\-yy\ hh:mm:ss">
                  <c:v>42541.833333333328</c:v>
                </c:pt>
                <c:pt idx="9134" formatCode="dd\-mmm\-yy\ hh:mm:ss">
                  <c:v>42542</c:v>
                </c:pt>
                <c:pt idx="9135" formatCode="dd\-mmm\-yy\ hh:mm:ss">
                  <c:v>42542.166666666672</c:v>
                </c:pt>
                <c:pt idx="9136" formatCode="dd\-mmm\-yy\ hh:mm:ss">
                  <c:v>42542.333333333328</c:v>
                </c:pt>
                <c:pt idx="9137" formatCode="dd\-mmm\-yy\ hh:mm:ss">
                  <c:v>42542.5</c:v>
                </c:pt>
                <c:pt idx="9138" formatCode="dd\-mmm\-yy\ hh:mm:ss">
                  <c:v>42542.666666666672</c:v>
                </c:pt>
                <c:pt idx="9139" formatCode="dd\-mmm\-yy\ hh:mm:ss">
                  <c:v>42542.833333333328</c:v>
                </c:pt>
                <c:pt idx="9140" formatCode="dd\-mmm\-yy\ hh:mm:ss">
                  <c:v>42543</c:v>
                </c:pt>
                <c:pt idx="9141" formatCode="dd\-mmm\-yy\ hh:mm:ss">
                  <c:v>42543.166666666672</c:v>
                </c:pt>
                <c:pt idx="9142" formatCode="dd\-mmm\-yy\ hh:mm:ss">
                  <c:v>42543.333333333328</c:v>
                </c:pt>
                <c:pt idx="9143" formatCode="dd\-mmm\-yy\ hh:mm:ss">
                  <c:v>42543.5</c:v>
                </c:pt>
                <c:pt idx="9144" formatCode="dd\-mmm\-yy\ hh:mm:ss">
                  <c:v>42543.666666666672</c:v>
                </c:pt>
                <c:pt idx="9145" formatCode="dd\-mmm\-yy\ hh:mm:ss">
                  <c:v>42543.833333333328</c:v>
                </c:pt>
                <c:pt idx="9146" formatCode="dd\-mmm\-yy\ hh:mm:ss">
                  <c:v>42544</c:v>
                </c:pt>
                <c:pt idx="9147" formatCode="dd\-mmm\-yy\ hh:mm:ss">
                  <c:v>42544.166666666672</c:v>
                </c:pt>
                <c:pt idx="9148" formatCode="dd\-mmm\-yy\ hh:mm:ss">
                  <c:v>42544.333333333328</c:v>
                </c:pt>
                <c:pt idx="9149" formatCode="dd\-mmm\-yy\ hh:mm:ss">
                  <c:v>42544.5</c:v>
                </c:pt>
                <c:pt idx="9150" formatCode="dd\-mmm\-yy\ hh:mm:ss">
                  <c:v>42544.666666666672</c:v>
                </c:pt>
                <c:pt idx="9151" formatCode="dd\-mmm\-yy\ hh:mm:ss">
                  <c:v>42544.833333333328</c:v>
                </c:pt>
                <c:pt idx="9152" formatCode="dd\-mmm\-yy\ hh:mm:ss">
                  <c:v>42545</c:v>
                </c:pt>
                <c:pt idx="9153" formatCode="dd\-mmm\-yy\ hh:mm:ss">
                  <c:v>42545.166666666672</c:v>
                </c:pt>
                <c:pt idx="9154" formatCode="dd\-mmm\-yy\ hh:mm:ss">
                  <c:v>42545.333333333328</c:v>
                </c:pt>
                <c:pt idx="9155" formatCode="dd\-mmm\-yy\ hh:mm:ss">
                  <c:v>42545.5</c:v>
                </c:pt>
                <c:pt idx="9156" formatCode="dd\-mmm\-yy\ hh:mm:ss">
                  <c:v>42545.666666666672</c:v>
                </c:pt>
                <c:pt idx="9157" formatCode="dd\-mmm\-yy\ hh:mm:ss">
                  <c:v>42545.833333333328</c:v>
                </c:pt>
                <c:pt idx="9158" formatCode="dd\-mmm\-yy\ hh:mm:ss">
                  <c:v>42546</c:v>
                </c:pt>
                <c:pt idx="9159" formatCode="dd\-mmm\-yy\ hh:mm:ss">
                  <c:v>42546.166666666672</c:v>
                </c:pt>
                <c:pt idx="9160" formatCode="dd\-mmm\-yy\ hh:mm:ss">
                  <c:v>42546.333333333328</c:v>
                </c:pt>
                <c:pt idx="9161" formatCode="dd\-mmm\-yy\ hh:mm:ss">
                  <c:v>42546.5</c:v>
                </c:pt>
                <c:pt idx="9162" formatCode="dd\-mmm\-yy\ hh:mm:ss">
                  <c:v>42546.666666666672</c:v>
                </c:pt>
                <c:pt idx="9163" formatCode="dd\-mmm\-yy\ hh:mm:ss">
                  <c:v>42546.833333333328</c:v>
                </c:pt>
                <c:pt idx="9164" formatCode="dd\-mmm\-yy\ hh:mm:ss">
                  <c:v>42547</c:v>
                </c:pt>
                <c:pt idx="9165" formatCode="dd\-mmm\-yy\ hh:mm:ss">
                  <c:v>42547.166666666672</c:v>
                </c:pt>
                <c:pt idx="9166" formatCode="dd\-mmm\-yy\ hh:mm:ss">
                  <c:v>42547.333333333328</c:v>
                </c:pt>
                <c:pt idx="9167" formatCode="dd\-mmm\-yy\ hh:mm:ss">
                  <c:v>42547.5</c:v>
                </c:pt>
                <c:pt idx="9168" formatCode="dd\-mmm\-yy\ hh:mm:ss">
                  <c:v>42547.666666666672</c:v>
                </c:pt>
                <c:pt idx="9169" formatCode="dd\-mmm\-yy\ hh:mm:ss">
                  <c:v>42547.833333333328</c:v>
                </c:pt>
                <c:pt idx="9170" formatCode="dd\-mmm\-yy\ hh:mm:ss">
                  <c:v>42548</c:v>
                </c:pt>
                <c:pt idx="9171" formatCode="dd\-mmm\-yy\ hh:mm:ss">
                  <c:v>42548.166666666672</c:v>
                </c:pt>
                <c:pt idx="9172" formatCode="dd\-mmm\-yy\ hh:mm:ss">
                  <c:v>42548.333333333328</c:v>
                </c:pt>
                <c:pt idx="9173" formatCode="dd\-mmm\-yy\ hh:mm:ss">
                  <c:v>42548.5</c:v>
                </c:pt>
                <c:pt idx="9174" formatCode="dd\-mmm\-yy\ hh:mm:ss">
                  <c:v>42548.666666666672</c:v>
                </c:pt>
                <c:pt idx="9175" formatCode="dd\-mmm\-yy\ hh:mm:ss">
                  <c:v>42548.833333333328</c:v>
                </c:pt>
                <c:pt idx="9176" formatCode="dd\-mmm\-yy\ hh:mm:ss">
                  <c:v>42549</c:v>
                </c:pt>
                <c:pt idx="9177" formatCode="dd\-mmm\-yy\ hh:mm:ss">
                  <c:v>42549.166666666672</c:v>
                </c:pt>
                <c:pt idx="9178" formatCode="dd\-mmm\-yy\ hh:mm:ss">
                  <c:v>42549.333333333328</c:v>
                </c:pt>
                <c:pt idx="9179" formatCode="dd\-mmm\-yy\ hh:mm:ss">
                  <c:v>42549.5</c:v>
                </c:pt>
                <c:pt idx="9180" formatCode="dd\-mmm\-yy\ hh:mm:ss">
                  <c:v>42549.666666666672</c:v>
                </c:pt>
                <c:pt idx="9181" formatCode="dd\-mmm\-yy\ hh:mm:ss">
                  <c:v>42549.833333333328</c:v>
                </c:pt>
                <c:pt idx="9182" formatCode="dd\-mmm\-yy\ hh:mm:ss">
                  <c:v>42550</c:v>
                </c:pt>
                <c:pt idx="9183" formatCode="dd\-mmm\-yy\ hh:mm:ss">
                  <c:v>42550.166666666672</c:v>
                </c:pt>
                <c:pt idx="9184" formatCode="dd\-mmm\-yy\ hh:mm:ss">
                  <c:v>42550.333333333328</c:v>
                </c:pt>
                <c:pt idx="9185" formatCode="dd\-mmm\-yy\ hh:mm:ss">
                  <c:v>42550.5</c:v>
                </c:pt>
                <c:pt idx="9186" formatCode="dd\-mmm\-yy\ hh:mm:ss">
                  <c:v>42550.666666666672</c:v>
                </c:pt>
                <c:pt idx="9187" formatCode="dd\-mmm\-yy\ hh:mm:ss">
                  <c:v>42550.833333333328</c:v>
                </c:pt>
                <c:pt idx="9188" formatCode="dd\-mmm\-yy\ hh:mm:ss">
                  <c:v>42551</c:v>
                </c:pt>
                <c:pt idx="9189" formatCode="dd\-mmm\-yy\ hh:mm:ss">
                  <c:v>42551.166666666672</c:v>
                </c:pt>
                <c:pt idx="9190" formatCode="dd\-mmm\-yy\ hh:mm:ss">
                  <c:v>42551.333333333328</c:v>
                </c:pt>
                <c:pt idx="9191" formatCode="dd\-mmm\-yy\ hh:mm:ss">
                  <c:v>42551.5</c:v>
                </c:pt>
                <c:pt idx="9192" formatCode="dd\-mmm\-yy\ hh:mm:ss">
                  <c:v>42551.666666666672</c:v>
                </c:pt>
                <c:pt idx="9193" formatCode="dd\-mmm\-yy\ hh:mm:ss">
                  <c:v>42551.833333333328</c:v>
                </c:pt>
                <c:pt idx="9194" formatCode="dd\-mmm\-yy\ hh:mm:ss">
                  <c:v>42552</c:v>
                </c:pt>
                <c:pt idx="9195" formatCode="dd\-mmm\-yy\ hh:mm:ss">
                  <c:v>42552.166666666672</c:v>
                </c:pt>
                <c:pt idx="9196" formatCode="dd\-mmm\-yy\ hh:mm:ss">
                  <c:v>42552.333333333328</c:v>
                </c:pt>
                <c:pt idx="9197" formatCode="dd\-mmm\-yy\ hh:mm:ss">
                  <c:v>42552.5</c:v>
                </c:pt>
                <c:pt idx="9198" formatCode="dd\-mmm\-yy\ hh:mm:ss">
                  <c:v>42552.666666666672</c:v>
                </c:pt>
                <c:pt idx="9199" formatCode="dd\-mmm\-yy\ hh:mm:ss">
                  <c:v>42552.833333333328</c:v>
                </c:pt>
                <c:pt idx="9200" formatCode="dd\-mmm\-yy\ hh:mm:ss">
                  <c:v>42553</c:v>
                </c:pt>
                <c:pt idx="9201" formatCode="dd\-mmm\-yy\ hh:mm:ss">
                  <c:v>42553.166666666672</c:v>
                </c:pt>
                <c:pt idx="9202" formatCode="dd\-mmm\-yy\ hh:mm:ss">
                  <c:v>42553.333333333328</c:v>
                </c:pt>
                <c:pt idx="9203" formatCode="dd\-mmm\-yy\ hh:mm:ss">
                  <c:v>42553.5</c:v>
                </c:pt>
                <c:pt idx="9204" formatCode="dd\-mmm\-yy\ hh:mm:ss">
                  <c:v>42553.666666666672</c:v>
                </c:pt>
                <c:pt idx="9205" formatCode="dd\-mmm\-yy\ hh:mm:ss">
                  <c:v>42553.833333333328</c:v>
                </c:pt>
                <c:pt idx="9206" formatCode="dd\-mmm\-yy\ hh:mm:ss">
                  <c:v>42554</c:v>
                </c:pt>
                <c:pt idx="9207" formatCode="dd\-mmm\-yy\ hh:mm:ss">
                  <c:v>42554.166666666672</c:v>
                </c:pt>
                <c:pt idx="9208" formatCode="dd\-mmm\-yy\ hh:mm:ss">
                  <c:v>42554.333333333328</c:v>
                </c:pt>
                <c:pt idx="9209" formatCode="dd\-mmm\-yy\ hh:mm:ss">
                  <c:v>42554.5</c:v>
                </c:pt>
                <c:pt idx="9210" formatCode="dd\-mmm\-yy\ hh:mm:ss">
                  <c:v>42554.666666666672</c:v>
                </c:pt>
                <c:pt idx="9211" formatCode="dd\-mmm\-yy\ hh:mm:ss">
                  <c:v>42554.833333333328</c:v>
                </c:pt>
                <c:pt idx="9212" formatCode="dd\-mmm\-yy\ hh:mm:ss">
                  <c:v>42555</c:v>
                </c:pt>
                <c:pt idx="9213" formatCode="dd\-mmm\-yy\ hh:mm:ss">
                  <c:v>42555.166666666672</c:v>
                </c:pt>
                <c:pt idx="9214" formatCode="dd\-mmm\-yy\ hh:mm:ss">
                  <c:v>42555.333333333328</c:v>
                </c:pt>
                <c:pt idx="9215" formatCode="dd\-mmm\-yy\ hh:mm:ss">
                  <c:v>42555.5</c:v>
                </c:pt>
                <c:pt idx="9216" formatCode="dd\-mmm\-yy\ hh:mm:ss">
                  <c:v>42555.666666666672</c:v>
                </c:pt>
                <c:pt idx="9217" formatCode="dd\-mmm\-yy\ hh:mm:ss">
                  <c:v>42555.833333333328</c:v>
                </c:pt>
                <c:pt idx="9218" formatCode="dd\-mmm\-yy\ hh:mm:ss">
                  <c:v>42556</c:v>
                </c:pt>
                <c:pt idx="9219" formatCode="dd\-mmm\-yy\ hh:mm:ss">
                  <c:v>42556.166666666672</c:v>
                </c:pt>
                <c:pt idx="9220" formatCode="dd\-mmm\-yy\ hh:mm:ss">
                  <c:v>42556.333333333328</c:v>
                </c:pt>
                <c:pt idx="9221" formatCode="dd\-mmm\-yy\ hh:mm:ss">
                  <c:v>42556.5</c:v>
                </c:pt>
                <c:pt idx="9222" formatCode="dd\-mmm\-yy\ hh:mm:ss">
                  <c:v>42556.666666666672</c:v>
                </c:pt>
                <c:pt idx="9223" formatCode="dd\-mmm\-yy\ hh:mm:ss">
                  <c:v>42556.833333333328</c:v>
                </c:pt>
                <c:pt idx="9224" formatCode="dd\-mmm\-yy\ hh:mm:ss">
                  <c:v>42557</c:v>
                </c:pt>
                <c:pt idx="9225" formatCode="dd\-mmm\-yy\ hh:mm:ss">
                  <c:v>42557.166666666672</c:v>
                </c:pt>
                <c:pt idx="9226" formatCode="dd\-mmm\-yy\ hh:mm:ss">
                  <c:v>42557.333333333328</c:v>
                </c:pt>
                <c:pt idx="9227" formatCode="dd\-mmm\-yy\ hh:mm:ss">
                  <c:v>42557.5</c:v>
                </c:pt>
                <c:pt idx="9228" formatCode="dd\-mmm\-yy\ hh:mm:ss">
                  <c:v>42557.666666666672</c:v>
                </c:pt>
                <c:pt idx="9229" formatCode="dd\-mmm\-yy\ hh:mm:ss">
                  <c:v>42557.833333333328</c:v>
                </c:pt>
                <c:pt idx="9230" formatCode="dd\-mmm\-yy\ hh:mm:ss">
                  <c:v>42558</c:v>
                </c:pt>
                <c:pt idx="9231" formatCode="dd\-mmm\-yy\ hh:mm:ss">
                  <c:v>42558.166666666672</c:v>
                </c:pt>
                <c:pt idx="9232" formatCode="dd\-mmm\-yy\ hh:mm:ss">
                  <c:v>42558.333333333328</c:v>
                </c:pt>
                <c:pt idx="9233" formatCode="dd\-mmm\-yy\ hh:mm:ss">
                  <c:v>42558.5</c:v>
                </c:pt>
                <c:pt idx="9234" formatCode="dd\-mmm\-yy\ hh:mm:ss">
                  <c:v>42558.666666666672</c:v>
                </c:pt>
                <c:pt idx="9235" formatCode="dd\-mmm\-yy\ hh:mm:ss">
                  <c:v>42558.833333333328</c:v>
                </c:pt>
                <c:pt idx="9236" formatCode="dd\-mmm\-yy\ hh:mm:ss">
                  <c:v>42559</c:v>
                </c:pt>
                <c:pt idx="9237" formatCode="dd\-mmm\-yy\ hh:mm:ss">
                  <c:v>42559.166666666672</c:v>
                </c:pt>
                <c:pt idx="9238" formatCode="dd\-mmm\-yy\ hh:mm:ss">
                  <c:v>42559.333333333328</c:v>
                </c:pt>
                <c:pt idx="9239" formatCode="dd\-mmm\-yy\ hh:mm:ss">
                  <c:v>42559.5</c:v>
                </c:pt>
                <c:pt idx="9240" formatCode="dd\-mmm\-yy\ hh:mm:ss">
                  <c:v>42559.666666666672</c:v>
                </c:pt>
                <c:pt idx="9241" formatCode="dd\-mmm\-yy\ hh:mm:ss">
                  <c:v>42559.833333333328</c:v>
                </c:pt>
                <c:pt idx="9242" formatCode="dd\-mmm\-yy\ hh:mm:ss">
                  <c:v>42560</c:v>
                </c:pt>
                <c:pt idx="9243" formatCode="dd\-mmm\-yy\ hh:mm:ss">
                  <c:v>42560.166666666672</c:v>
                </c:pt>
                <c:pt idx="9244" formatCode="dd\-mmm\-yy\ hh:mm:ss">
                  <c:v>42560.333333333328</c:v>
                </c:pt>
                <c:pt idx="9245" formatCode="dd\-mmm\-yy\ hh:mm:ss">
                  <c:v>42560.5</c:v>
                </c:pt>
                <c:pt idx="9246" formatCode="dd\-mmm\-yy\ hh:mm:ss">
                  <c:v>42560.666666666672</c:v>
                </c:pt>
                <c:pt idx="9247" formatCode="dd\-mmm\-yy\ hh:mm:ss">
                  <c:v>42560.833333333328</c:v>
                </c:pt>
                <c:pt idx="9248" formatCode="dd\-mmm\-yy\ hh:mm:ss">
                  <c:v>42561</c:v>
                </c:pt>
                <c:pt idx="9249" formatCode="dd\-mmm\-yy\ hh:mm:ss">
                  <c:v>42561.166666666672</c:v>
                </c:pt>
                <c:pt idx="9250" formatCode="dd\-mmm\-yy\ hh:mm:ss">
                  <c:v>42561.333333333328</c:v>
                </c:pt>
                <c:pt idx="9251" formatCode="dd\-mmm\-yy\ hh:mm:ss">
                  <c:v>42561.5</c:v>
                </c:pt>
                <c:pt idx="9252" formatCode="dd\-mmm\-yy\ hh:mm:ss">
                  <c:v>42561.666666666672</c:v>
                </c:pt>
                <c:pt idx="9253" formatCode="dd\-mmm\-yy\ hh:mm:ss">
                  <c:v>42561.833333333328</c:v>
                </c:pt>
                <c:pt idx="9254" formatCode="dd\-mmm\-yy\ hh:mm:ss">
                  <c:v>42562</c:v>
                </c:pt>
                <c:pt idx="9255" formatCode="dd\-mmm\-yy\ hh:mm:ss">
                  <c:v>42562.166666666672</c:v>
                </c:pt>
                <c:pt idx="9256" formatCode="dd\-mmm\-yy\ hh:mm:ss">
                  <c:v>42562.333333333328</c:v>
                </c:pt>
                <c:pt idx="9257" formatCode="dd\-mmm\-yy\ hh:mm:ss">
                  <c:v>42562.5</c:v>
                </c:pt>
                <c:pt idx="9258" formatCode="dd\-mmm\-yy\ hh:mm:ss">
                  <c:v>42562.666666666672</c:v>
                </c:pt>
                <c:pt idx="9259" formatCode="dd\-mmm\-yy\ hh:mm:ss">
                  <c:v>42562.833333333328</c:v>
                </c:pt>
                <c:pt idx="9260" formatCode="dd\-mmm\-yy\ hh:mm:ss">
                  <c:v>42563</c:v>
                </c:pt>
                <c:pt idx="9261" formatCode="dd\-mmm\-yy\ hh:mm:ss">
                  <c:v>42563.166666666672</c:v>
                </c:pt>
                <c:pt idx="9262" formatCode="dd\-mmm\-yy\ hh:mm:ss">
                  <c:v>42563.333333333328</c:v>
                </c:pt>
                <c:pt idx="9263" formatCode="dd\-mmm\-yy\ hh:mm:ss">
                  <c:v>42563.5</c:v>
                </c:pt>
                <c:pt idx="9264" formatCode="dd\-mmm\-yy\ hh:mm:ss">
                  <c:v>42563.666666666672</c:v>
                </c:pt>
                <c:pt idx="9265" formatCode="dd\-mmm\-yy\ hh:mm:ss">
                  <c:v>42563.833333333328</c:v>
                </c:pt>
                <c:pt idx="9266" formatCode="dd\-mmm\-yy\ hh:mm:ss">
                  <c:v>42564</c:v>
                </c:pt>
                <c:pt idx="9267" formatCode="dd\-mmm\-yy\ hh:mm:ss">
                  <c:v>42564.166666666672</c:v>
                </c:pt>
                <c:pt idx="9268" formatCode="dd\-mmm\-yy\ hh:mm:ss">
                  <c:v>42564.333333333328</c:v>
                </c:pt>
                <c:pt idx="9269" formatCode="dd\-mmm\-yy\ hh:mm:ss">
                  <c:v>42564.5</c:v>
                </c:pt>
                <c:pt idx="9270" formatCode="dd\-mmm\-yy\ hh:mm:ss">
                  <c:v>42564.666666666672</c:v>
                </c:pt>
                <c:pt idx="9271" formatCode="dd\-mmm\-yy\ hh:mm:ss">
                  <c:v>42564.833333333328</c:v>
                </c:pt>
                <c:pt idx="9272" formatCode="dd\-mmm\-yy\ hh:mm:ss">
                  <c:v>42565</c:v>
                </c:pt>
                <c:pt idx="9273" formatCode="dd\-mmm\-yy\ hh:mm:ss">
                  <c:v>42565.166666666672</c:v>
                </c:pt>
                <c:pt idx="9274" formatCode="dd\-mmm\-yy\ hh:mm:ss">
                  <c:v>42565.333333333328</c:v>
                </c:pt>
                <c:pt idx="9275" formatCode="dd\-mmm\-yy\ hh:mm:ss">
                  <c:v>42565.5</c:v>
                </c:pt>
                <c:pt idx="9276" formatCode="dd\-mmm\-yy\ hh:mm:ss">
                  <c:v>42565.666666666672</c:v>
                </c:pt>
                <c:pt idx="9277" formatCode="dd\-mmm\-yy\ hh:mm:ss">
                  <c:v>42565.833333333328</c:v>
                </c:pt>
                <c:pt idx="9278" formatCode="dd\-mmm\-yy\ hh:mm:ss">
                  <c:v>42566</c:v>
                </c:pt>
                <c:pt idx="9279" formatCode="dd\-mmm\-yy\ hh:mm:ss">
                  <c:v>42566.166666666672</c:v>
                </c:pt>
                <c:pt idx="9280" formatCode="dd\-mmm\-yy\ hh:mm:ss">
                  <c:v>42566.333333333328</c:v>
                </c:pt>
                <c:pt idx="9281" formatCode="dd\-mmm\-yy\ hh:mm:ss">
                  <c:v>42566.5</c:v>
                </c:pt>
                <c:pt idx="9282" formatCode="dd\-mmm\-yy\ hh:mm:ss">
                  <c:v>42566.666666666672</c:v>
                </c:pt>
                <c:pt idx="9283" formatCode="dd\-mmm\-yy\ hh:mm:ss">
                  <c:v>42566.833333333328</c:v>
                </c:pt>
                <c:pt idx="9284" formatCode="dd\-mmm\-yy\ hh:mm:ss">
                  <c:v>42567</c:v>
                </c:pt>
                <c:pt idx="9285" formatCode="dd\-mmm\-yy\ hh:mm:ss">
                  <c:v>42567.166666666672</c:v>
                </c:pt>
                <c:pt idx="9286" formatCode="dd\-mmm\-yy\ hh:mm:ss">
                  <c:v>42567.333333333328</c:v>
                </c:pt>
                <c:pt idx="9287" formatCode="dd\-mmm\-yy\ hh:mm:ss">
                  <c:v>42567.5</c:v>
                </c:pt>
                <c:pt idx="9288" formatCode="dd\-mmm\-yy\ hh:mm:ss">
                  <c:v>42567.666666666672</c:v>
                </c:pt>
                <c:pt idx="9289" formatCode="dd\-mmm\-yy\ hh:mm:ss">
                  <c:v>42567.833333333328</c:v>
                </c:pt>
                <c:pt idx="9290" formatCode="dd\-mmm\-yy\ hh:mm:ss">
                  <c:v>42568</c:v>
                </c:pt>
                <c:pt idx="9291" formatCode="dd\-mmm\-yy\ hh:mm:ss">
                  <c:v>42568.166666666672</c:v>
                </c:pt>
                <c:pt idx="9292" formatCode="dd\-mmm\-yy\ hh:mm:ss">
                  <c:v>42568.333333333328</c:v>
                </c:pt>
                <c:pt idx="9293" formatCode="dd\-mmm\-yy\ hh:mm:ss">
                  <c:v>42568.5</c:v>
                </c:pt>
                <c:pt idx="9294" formatCode="dd\-mmm\-yy\ hh:mm:ss">
                  <c:v>42568.666666666672</c:v>
                </c:pt>
                <c:pt idx="9295" formatCode="dd\-mmm\-yy\ hh:mm:ss">
                  <c:v>42568.833333333328</c:v>
                </c:pt>
                <c:pt idx="9296" formatCode="dd\-mmm\-yy\ hh:mm:ss">
                  <c:v>42569</c:v>
                </c:pt>
                <c:pt idx="9297" formatCode="dd\-mmm\-yy\ hh:mm:ss">
                  <c:v>42569.166666666672</c:v>
                </c:pt>
                <c:pt idx="9298" formatCode="dd\-mmm\-yy\ hh:mm:ss">
                  <c:v>42569.333333333328</c:v>
                </c:pt>
                <c:pt idx="9299" formatCode="dd\-mmm\-yy\ hh:mm:ss">
                  <c:v>42569.5</c:v>
                </c:pt>
                <c:pt idx="9300" formatCode="dd\-mmm\-yy\ hh:mm:ss">
                  <c:v>42569.666666666672</c:v>
                </c:pt>
                <c:pt idx="9301" formatCode="dd\-mmm\-yy\ hh:mm:ss">
                  <c:v>42569.833333333328</c:v>
                </c:pt>
                <c:pt idx="9302" formatCode="dd\-mmm\-yy\ hh:mm:ss">
                  <c:v>42570</c:v>
                </c:pt>
                <c:pt idx="9303" formatCode="dd\-mmm\-yy\ hh:mm:ss">
                  <c:v>42570.166666666672</c:v>
                </c:pt>
                <c:pt idx="9304" formatCode="dd\-mmm\-yy\ hh:mm:ss">
                  <c:v>42570.333333333328</c:v>
                </c:pt>
                <c:pt idx="9305" formatCode="dd\-mmm\-yy\ hh:mm:ss">
                  <c:v>42570.5</c:v>
                </c:pt>
                <c:pt idx="9306" formatCode="dd\-mmm\-yy\ hh:mm:ss">
                  <c:v>42570.666666666672</c:v>
                </c:pt>
                <c:pt idx="9307" formatCode="dd\-mmm\-yy\ hh:mm:ss">
                  <c:v>42570.833333333328</c:v>
                </c:pt>
                <c:pt idx="9308" formatCode="dd\-mmm\-yy\ hh:mm:ss">
                  <c:v>42571</c:v>
                </c:pt>
                <c:pt idx="9309" formatCode="dd\-mmm\-yy\ hh:mm:ss">
                  <c:v>42571.166666666672</c:v>
                </c:pt>
                <c:pt idx="9310" formatCode="dd\-mmm\-yy\ hh:mm:ss">
                  <c:v>42571.333333333328</c:v>
                </c:pt>
                <c:pt idx="9311" formatCode="dd\-mmm\-yy\ hh:mm:ss">
                  <c:v>42571.5</c:v>
                </c:pt>
                <c:pt idx="9312" formatCode="dd\-mmm\-yy\ hh:mm:ss">
                  <c:v>42571.666666666672</c:v>
                </c:pt>
                <c:pt idx="9313" formatCode="dd\-mmm\-yy\ hh:mm:ss">
                  <c:v>42571.833333333328</c:v>
                </c:pt>
                <c:pt idx="9314" formatCode="dd\-mmm\-yy\ hh:mm:ss">
                  <c:v>42572</c:v>
                </c:pt>
                <c:pt idx="9315" formatCode="dd\-mmm\-yy\ hh:mm:ss">
                  <c:v>42572.166666666672</c:v>
                </c:pt>
                <c:pt idx="9316" formatCode="dd\-mmm\-yy\ hh:mm:ss">
                  <c:v>42572.333333333328</c:v>
                </c:pt>
                <c:pt idx="9317" formatCode="dd\-mmm\-yy\ hh:mm:ss">
                  <c:v>42572.5</c:v>
                </c:pt>
                <c:pt idx="9318" formatCode="dd\-mmm\-yy\ hh:mm:ss">
                  <c:v>42572.666666666672</c:v>
                </c:pt>
                <c:pt idx="9319" formatCode="dd\-mmm\-yy\ hh:mm:ss">
                  <c:v>42572.833333333328</c:v>
                </c:pt>
                <c:pt idx="9320" formatCode="dd\-mmm\-yy\ hh:mm:ss">
                  <c:v>42573</c:v>
                </c:pt>
                <c:pt idx="9321" formatCode="dd\-mmm\-yy\ hh:mm:ss">
                  <c:v>42573.166666666672</c:v>
                </c:pt>
                <c:pt idx="9322" formatCode="dd\-mmm\-yy\ hh:mm:ss">
                  <c:v>42573.333333333328</c:v>
                </c:pt>
                <c:pt idx="9323" formatCode="dd\-mmm\-yy\ hh:mm:ss">
                  <c:v>42573.5</c:v>
                </c:pt>
                <c:pt idx="9324" formatCode="dd\-mmm\-yy\ hh:mm:ss">
                  <c:v>42573.666666666672</c:v>
                </c:pt>
                <c:pt idx="9325" formatCode="dd\-mmm\-yy\ hh:mm:ss">
                  <c:v>42573.833333333328</c:v>
                </c:pt>
                <c:pt idx="9326" formatCode="dd\-mmm\-yy\ hh:mm:ss">
                  <c:v>42574</c:v>
                </c:pt>
                <c:pt idx="9327" formatCode="dd\-mmm\-yy\ hh:mm:ss">
                  <c:v>42574.166666666672</c:v>
                </c:pt>
                <c:pt idx="9328" formatCode="dd\-mmm\-yy\ hh:mm:ss">
                  <c:v>42574.333333333328</c:v>
                </c:pt>
                <c:pt idx="9329" formatCode="dd\-mmm\-yy\ hh:mm:ss">
                  <c:v>42574.5</c:v>
                </c:pt>
                <c:pt idx="9330" formatCode="dd\-mmm\-yy\ hh:mm:ss">
                  <c:v>42574.666666666672</c:v>
                </c:pt>
                <c:pt idx="9331" formatCode="dd\-mmm\-yy\ hh:mm:ss">
                  <c:v>42574.833333333328</c:v>
                </c:pt>
                <c:pt idx="9332" formatCode="dd\-mmm\-yy\ hh:mm:ss">
                  <c:v>42575</c:v>
                </c:pt>
                <c:pt idx="9333" formatCode="dd\-mmm\-yy\ hh:mm:ss">
                  <c:v>42575.166666666672</c:v>
                </c:pt>
                <c:pt idx="9334" formatCode="dd\-mmm\-yy\ hh:mm:ss">
                  <c:v>42575.333333333328</c:v>
                </c:pt>
                <c:pt idx="9335" formatCode="dd\-mmm\-yy\ hh:mm:ss">
                  <c:v>42575.5</c:v>
                </c:pt>
                <c:pt idx="9336" formatCode="dd\-mmm\-yy\ hh:mm:ss">
                  <c:v>42575.666666666672</c:v>
                </c:pt>
                <c:pt idx="9337" formatCode="dd\-mmm\-yy\ hh:mm:ss">
                  <c:v>42575.833333333328</c:v>
                </c:pt>
                <c:pt idx="9338" formatCode="dd\-mmm\-yy\ hh:mm:ss">
                  <c:v>42576</c:v>
                </c:pt>
                <c:pt idx="9339" formatCode="dd\-mmm\-yy\ hh:mm:ss">
                  <c:v>42576.166666666672</c:v>
                </c:pt>
                <c:pt idx="9340" formatCode="dd\-mmm\-yy\ hh:mm:ss">
                  <c:v>42576.333333333328</c:v>
                </c:pt>
                <c:pt idx="9341" formatCode="dd\-mmm\-yy\ hh:mm:ss">
                  <c:v>42576.5</c:v>
                </c:pt>
                <c:pt idx="9342" formatCode="dd\-mmm\-yy\ hh:mm:ss">
                  <c:v>42576.666666666672</c:v>
                </c:pt>
                <c:pt idx="9343" formatCode="dd\-mmm\-yy\ hh:mm:ss">
                  <c:v>42576.833333333328</c:v>
                </c:pt>
                <c:pt idx="9344" formatCode="dd\-mmm\-yy\ hh:mm:ss">
                  <c:v>42577</c:v>
                </c:pt>
                <c:pt idx="9345" formatCode="dd\-mmm\-yy\ hh:mm:ss">
                  <c:v>42577.166666666672</c:v>
                </c:pt>
                <c:pt idx="9346" formatCode="dd\-mmm\-yy\ hh:mm:ss">
                  <c:v>42577.333333333328</c:v>
                </c:pt>
                <c:pt idx="9347" formatCode="dd\-mmm\-yy\ hh:mm:ss">
                  <c:v>42577.5</c:v>
                </c:pt>
                <c:pt idx="9348" formatCode="dd\-mmm\-yy\ hh:mm:ss">
                  <c:v>42577.666666666672</c:v>
                </c:pt>
                <c:pt idx="9349" formatCode="dd\-mmm\-yy\ hh:mm:ss">
                  <c:v>42577.833333333328</c:v>
                </c:pt>
                <c:pt idx="9350" formatCode="dd\-mmm\-yy\ hh:mm:ss">
                  <c:v>42578</c:v>
                </c:pt>
                <c:pt idx="9351" formatCode="dd\-mmm\-yy\ hh:mm:ss">
                  <c:v>42578.166666666672</c:v>
                </c:pt>
                <c:pt idx="9352" formatCode="dd\-mmm\-yy\ hh:mm:ss">
                  <c:v>42578.333333333328</c:v>
                </c:pt>
                <c:pt idx="9353" formatCode="dd\-mmm\-yy\ hh:mm:ss">
                  <c:v>42578.5</c:v>
                </c:pt>
                <c:pt idx="9354" formatCode="dd\-mmm\-yy\ hh:mm:ss">
                  <c:v>42578.666666666672</c:v>
                </c:pt>
                <c:pt idx="9355" formatCode="dd\-mmm\-yy\ hh:mm:ss">
                  <c:v>42578.833333333328</c:v>
                </c:pt>
                <c:pt idx="9356" formatCode="dd\-mmm\-yy\ hh:mm:ss">
                  <c:v>42579</c:v>
                </c:pt>
                <c:pt idx="9357" formatCode="dd\-mmm\-yy\ hh:mm:ss">
                  <c:v>42579.166666666672</c:v>
                </c:pt>
                <c:pt idx="9358" formatCode="dd\-mmm\-yy\ hh:mm:ss">
                  <c:v>42579.333333333328</c:v>
                </c:pt>
                <c:pt idx="9359" formatCode="dd\-mmm\-yy\ hh:mm:ss">
                  <c:v>42579.5</c:v>
                </c:pt>
                <c:pt idx="9360" formatCode="dd\-mmm\-yy\ hh:mm:ss">
                  <c:v>42579.666666666672</c:v>
                </c:pt>
                <c:pt idx="9361" formatCode="dd\-mmm\-yy\ hh:mm:ss">
                  <c:v>42579.833333333328</c:v>
                </c:pt>
                <c:pt idx="9362" formatCode="dd\-mmm\-yy\ hh:mm:ss">
                  <c:v>42580</c:v>
                </c:pt>
                <c:pt idx="9363" formatCode="dd\-mmm\-yy\ hh:mm:ss">
                  <c:v>42580.166666666672</c:v>
                </c:pt>
                <c:pt idx="9364" formatCode="dd\-mmm\-yy\ hh:mm:ss">
                  <c:v>42580.333333333328</c:v>
                </c:pt>
                <c:pt idx="9365" formatCode="dd\-mmm\-yy\ hh:mm:ss">
                  <c:v>42580.5</c:v>
                </c:pt>
                <c:pt idx="9366" formatCode="dd\-mmm\-yy\ hh:mm:ss">
                  <c:v>42580.666666666672</c:v>
                </c:pt>
                <c:pt idx="9367" formatCode="dd\-mmm\-yy\ hh:mm:ss">
                  <c:v>42580.833333333328</c:v>
                </c:pt>
                <c:pt idx="9368" formatCode="dd\-mmm\-yy\ hh:mm:ss">
                  <c:v>42581</c:v>
                </c:pt>
                <c:pt idx="9369" formatCode="dd\-mmm\-yy\ hh:mm:ss">
                  <c:v>42581.166666666672</c:v>
                </c:pt>
                <c:pt idx="9370" formatCode="dd\-mmm\-yy\ hh:mm:ss">
                  <c:v>42581.333333333328</c:v>
                </c:pt>
                <c:pt idx="9371" formatCode="dd\-mmm\-yy\ hh:mm:ss">
                  <c:v>42581.5</c:v>
                </c:pt>
                <c:pt idx="9372" formatCode="dd\-mmm\-yy\ hh:mm:ss">
                  <c:v>42581.666666666672</c:v>
                </c:pt>
                <c:pt idx="9373" formatCode="dd\-mmm\-yy\ hh:mm:ss">
                  <c:v>42581.833333333328</c:v>
                </c:pt>
                <c:pt idx="9374" formatCode="dd\-mmm\-yy\ hh:mm:ss">
                  <c:v>42582</c:v>
                </c:pt>
                <c:pt idx="9375" formatCode="dd\-mmm\-yy\ hh:mm:ss">
                  <c:v>42582.166666666672</c:v>
                </c:pt>
                <c:pt idx="9376" formatCode="dd\-mmm\-yy\ hh:mm:ss">
                  <c:v>42582.333333333328</c:v>
                </c:pt>
                <c:pt idx="9377" formatCode="dd\-mmm\-yy\ hh:mm:ss">
                  <c:v>42582.5</c:v>
                </c:pt>
                <c:pt idx="9378" formatCode="dd\-mmm\-yy\ hh:mm:ss">
                  <c:v>42582.666666666672</c:v>
                </c:pt>
                <c:pt idx="9379" formatCode="dd\-mmm\-yy\ hh:mm:ss">
                  <c:v>42582.833333333328</c:v>
                </c:pt>
                <c:pt idx="9380" formatCode="dd\-mmm\-yy\ hh:mm:ss">
                  <c:v>42583</c:v>
                </c:pt>
                <c:pt idx="9381" formatCode="dd\-mmm\-yy\ hh:mm:ss">
                  <c:v>42583.166666666672</c:v>
                </c:pt>
                <c:pt idx="9382" formatCode="dd\-mmm\-yy\ hh:mm:ss">
                  <c:v>42583.333333333328</c:v>
                </c:pt>
                <c:pt idx="9383" formatCode="dd\-mmm\-yy\ hh:mm:ss">
                  <c:v>42583.5</c:v>
                </c:pt>
                <c:pt idx="9384" formatCode="dd\-mmm\-yy\ hh:mm:ss">
                  <c:v>42583.666666666672</c:v>
                </c:pt>
                <c:pt idx="9385" formatCode="dd\-mmm\-yy\ hh:mm:ss">
                  <c:v>42583.833333333328</c:v>
                </c:pt>
                <c:pt idx="9386" formatCode="dd\-mmm\-yy\ hh:mm:ss">
                  <c:v>42584</c:v>
                </c:pt>
                <c:pt idx="9387" formatCode="dd\-mmm\-yy\ hh:mm:ss">
                  <c:v>42584.166666666672</c:v>
                </c:pt>
                <c:pt idx="9388" formatCode="dd\-mmm\-yy\ hh:mm:ss">
                  <c:v>42584.333333333328</c:v>
                </c:pt>
                <c:pt idx="9389" formatCode="dd\-mmm\-yy\ hh:mm:ss">
                  <c:v>42584.5</c:v>
                </c:pt>
                <c:pt idx="9390" formatCode="dd\-mmm\-yy\ hh:mm:ss">
                  <c:v>42584.666666666672</c:v>
                </c:pt>
                <c:pt idx="9391" formatCode="dd\-mmm\-yy\ hh:mm:ss">
                  <c:v>42584.833333333328</c:v>
                </c:pt>
                <c:pt idx="9392" formatCode="dd\-mmm\-yy\ hh:mm:ss">
                  <c:v>42585</c:v>
                </c:pt>
                <c:pt idx="9393" formatCode="dd\-mmm\-yy\ hh:mm:ss">
                  <c:v>42585.166666666672</c:v>
                </c:pt>
                <c:pt idx="9394" formatCode="dd\-mmm\-yy\ hh:mm:ss">
                  <c:v>42585.333333333328</c:v>
                </c:pt>
                <c:pt idx="9395" formatCode="dd\-mmm\-yy\ hh:mm:ss">
                  <c:v>42585.5</c:v>
                </c:pt>
                <c:pt idx="9396" formatCode="dd\-mmm\-yy\ hh:mm:ss">
                  <c:v>42585.666666666672</c:v>
                </c:pt>
                <c:pt idx="9397" formatCode="dd\-mmm\-yy\ hh:mm:ss">
                  <c:v>42585.833333333328</c:v>
                </c:pt>
                <c:pt idx="9398" formatCode="dd\-mmm\-yy\ hh:mm:ss">
                  <c:v>42586</c:v>
                </c:pt>
                <c:pt idx="9399" formatCode="dd\-mmm\-yy\ hh:mm:ss">
                  <c:v>42586.166666666672</c:v>
                </c:pt>
                <c:pt idx="9400" formatCode="dd\-mmm\-yy\ hh:mm:ss">
                  <c:v>42586.333333333328</c:v>
                </c:pt>
                <c:pt idx="9401" formatCode="dd\-mmm\-yy\ hh:mm:ss">
                  <c:v>42586.5</c:v>
                </c:pt>
                <c:pt idx="9402" formatCode="dd\-mmm\-yy\ hh:mm:ss">
                  <c:v>42586.666666666672</c:v>
                </c:pt>
                <c:pt idx="9403" formatCode="dd\-mmm\-yy\ hh:mm:ss">
                  <c:v>42586.833333333328</c:v>
                </c:pt>
                <c:pt idx="9404" formatCode="dd\-mmm\-yy\ hh:mm:ss">
                  <c:v>42587</c:v>
                </c:pt>
                <c:pt idx="9405" formatCode="dd\-mmm\-yy\ hh:mm:ss">
                  <c:v>42587.166666666672</c:v>
                </c:pt>
                <c:pt idx="9406" formatCode="dd\-mmm\-yy\ hh:mm:ss">
                  <c:v>42587.333333333328</c:v>
                </c:pt>
                <c:pt idx="9407" formatCode="dd\-mmm\-yy\ hh:mm:ss">
                  <c:v>42587.5</c:v>
                </c:pt>
                <c:pt idx="9408" formatCode="dd\-mmm\-yy\ hh:mm:ss">
                  <c:v>42587.666666666672</c:v>
                </c:pt>
                <c:pt idx="9409" formatCode="dd\-mmm\-yy\ hh:mm:ss">
                  <c:v>42587.833333333328</c:v>
                </c:pt>
                <c:pt idx="9410" formatCode="dd\-mmm\-yy\ hh:mm:ss">
                  <c:v>42588</c:v>
                </c:pt>
                <c:pt idx="9411" formatCode="dd\-mmm\-yy\ hh:mm:ss">
                  <c:v>42588.166666666672</c:v>
                </c:pt>
                <c:pt idx="9412" formatCode="dd\-mmm\-yy\ hh:mm:ss">
                  <c:v>42588.333333333328</c:v>
                </c:pt>
                <c:pt idx="9413" formatCode="dd\-mmm\-yy\ hh:mm:ss">
                  <c:v>42588.5</c:v>
                </c:pt>
                <c:pt idx="9414" formatCode="dd\-mmm\-yy\ hh:mm:ss">
                  <c:v>42588.666666666672</c:v>
                </c:pt>
                <c:pt idx="9415" formatCode="dd\-mmm\-yy\ hh:mm:ss">
                  <c:v>42588.833333333328</c:v>
                </c:pt>
                <c:pt idx="9416" formatCode="dd\-mmm\-yy\ hh:mm:ss">
                  <c:v>42589</c:v>
                </c:pt>
                <c:pt idx="9417" formatCode="dd\-mmm\-yy\ hh:mm:ss">
                  <c:v>42589.166666666672</c:v>
                </c:pt>
                <c:pt idx="9418" formatCode="dd\-mmm\-yy\ hh:mm:ss">
                  <c:v>42589.333333333328</c:v>
                </c:pt>
                <c:pt idx="9419" formatCode="dd\-mmm\-yy\ hh:mm:ss">
                  <c:v>42589.5</c:v>
                </c:pt>
                <c:pt idx="9420" formatCode="dd\-mmm\-yy\ hh:mm:ss">
                  <c:v>42589.666666666672</c:v>
                </c:pt>
                <c:pt idx="9421" formatCode="dd\-mmm\-yy\ hh:mm:ss">
                  <c:v>42589.833333333328</c:v>
                </c:pt>
                <c:pt idx="9422" formatCode="dd\-mmm\-yy\ hh:mm:ss">
                  <c:v>42590</c:v>
                </c:pt>
                <c:pt idx="9423" formatCode="dd\-mmm\-yy\ hh:mm:ss">
                  <c:v>42590.166666666672</c:v>
                </c:pt>
                <c:pt idx="9424" formatCode="dd\-mmm\-yy\ hh:mm:ss">
                  <c:v>42590.333333333328</c:v>
                </c:pt>
                <c:pt idx="9425" formatCode="dd\-mmm\-yy\ hh:mm:ss">
                  <c:v>42590.5</c:v>
                </c:pt>
                <c:pt idx="9426" formatCode="dd\-mmm\-yy\ hh:mm:ss">
                  <c:v>42590.666666666672</c:v>
                </c:pt>
                <c:pt idx="9427" formatCode="dd\-mmm\-yy\ hh:mm:ss">
                  <c:v>42590.833333333328</c:v>
                </c:pt>
                <c:pt idx="9428" formatCode="dd\-mmm\-yy\ hh:mm:ss">
                  <c:v>42591</c:v>
                </c:pt>
                <c:pt idx="9429" formatCode="dd\-mmm\-yy\ hh:mm:ss">
                  <c:v>42591.166666666672</c:v>
                </c:pt>
                <c:pt idx="9430" formatCode="dd\-mmm\-yy\ hh:mm:ss">
                  <c:v>42591.333333333328</c:v>
                </c:pt>
                <c:pt idx="9431" formatCode="dd\-mmm\-yy\ hh:mm:ss">
                  <c:v>42591.5</c:v>
                </c:pt>
                <c:pt idx="9432" formatCode="dd\-mmm\-yy\ hh:mm:ss">
                  <c:v>42591.666666666672</c:v>
                </c:pt>
                <c:pt idx="9433" formatCode="dd\-mmm\-yy\ hh:mm:ss">
                  <c:v>42591.833333333328</c:v>
                </c:pt>
                <c:pt idx="9434" formatCode="dd\-mmm\-yy\ hh:mm:ss">
                  <c:v>42592</c:v>
                </c:pt>
                <c:pt idx="9435" formatCode="dd\-mmm\-yy\ hh:mm:ss">
                  <c:v>42592.166666666672</c:v>
                </c:pt>
                <c:pt idx="9436" formatCode="dd\-mmm\-yy\ hh:mm:ss">
                  <c:v>42592.333333333328</c:v>
                </c:pt>
                <c:pt idx="9437" formatCode="dd\-mmm\-yy\ hh:mm:ss">
                  <c:v>42592.5</c:v>
                </c:pt>
                <c:pt idx="9438" formatCode="dd\-mmm\-yy\ hh:mm:ss">
                  <c:v>42592.666666666672</c:v>
                </c:pt>
                <c:pt idx="9439" formatCode="dd\-mmm\-yy\ hh:mm:ss">
                  <c:v>42592.833333333328</c:v>
                </c:pt>
                <c:pt idx="9440" formatCode="dd\-mmm\-yy\ hh:mm:ss">
                  <c:v>42593</c:v>
                </c:pt>
                <c:pt idx="9441" formatCode="dd\-mmm\-yy\ hh:mm:ss">
                  <c:v>42593.166666666672</c:v>
                </c:pt>
                <c:pt idx="9442" formatCode="dd\-mmm\-yy\ hh:mm:ss">
                  <c:v>42593.333333333328</c:v>
                </c:pt>
                <c:pt idx="9443" formatCode="dd\-mmm\-yy\ hh:mm:ss">
                  <c:v>42593.5</c:v>
                </c:pt>
                <c:pt idx="9444" formatCode="dd\-mmm\-yy\ hh:mm:ss">
                  <c:v>42593.666666666672</c:v>
                </c:pt>
                <c:pt idx="9445" formatCode="dd\-mmm\-yy\ hh:mm:ss">
                  <c:v>42593.833333333328</c:v>
                </c:pt>
                <c:pt idx="9446" formatCode="dd\-mmm\-yy\ hh:mm:ss">
                  <c:v>42594</c:v>
                </c:pt>
                <c:pt idx="9447" formatCode="dd\-mmm\-yy\ hh:mm:ss">
                  <c:v>42594.166666666672</c:v>
                </c:pt>
                <c:pt idx="9448" formatCode="dd\-mmm\-yy\ hh:mm:ss">
                  <c:v>42594.333333333328</c:v>
                </c:pt>
                <c:pt idx="9449" formatCode="dd\-mmm\-yy\ hh:mm:ss">
                  <c:v>42594.5</c:v>
                </c:pt>
                <c:pt idx="9450" formatCode="dd\-mmm\-yy\ hh:mm:ss">
                  <c:v>42594.666666666672</c:v>
                </c:pt>
                <c:pt idx="9451" formatCode="dd\-mmm\-yy\ hh:mm:ss">
                  <c:v>42594.833333333328</c:v>
                </c:pt>
                <c:pt idx="9452" formatCode="dd\-mmm\-yy\ hh:mm:ss">
                  <c:v>42595</c:v>
                </c:pt>
                <c:pt idx="9453" formatCode="dd\-mmm\-yy\ hh:mm:ss">
                  <c:v>42595.166666666672</c:v>
                </c:pt>
                <c:pt idx="9454" formatCode="dd\-mmm\-yy\ hh:mm:ss">
                  <c:v>42595.333333333328</c:v>
                </c:pt>
                <c:pt idx="9455" formatCode="dd\-mmm\-yy\ hh:mm:ss">
                  <c:v>42595.5</c:v>
                </c:pt>
                <c:pt idx="9456" formatCode="dd\-mmm\-yy\ hh:mm:ss">
                  <c:v>42595.666666666672</c:v>
                </c:pt>
                <c:pt idx="9457" formatCode="dd\-mmm\-yy\ hh:mm:ss">
                  <c:v>42595.833333333328</c:v>
                </c:pt>
                <c:pt idx="9458" formatCode="dd\-mmm\-yy\ hh:mm:ss">
                  <c:v>42596</c:v>
                </c:pt>
                <c:pt idx="9459" formatCode="dd\-mmm\-yy\ hh:mm:ss">
                  <c:v>42596.166666666672</c:v>
                </c:pt>
                <c:pt idx="9460" formatCode="dd\-mmm\-yy\ hh:mm:ss">
                  <c:v>42596.333333333328</c:v>
                </c:pt>
                <c:pt idx="9461" formatCode="dd\-mmm\-yy\ hh:mm:ss">
                  <c:v>42596.5</c:v>
                </c:pt>
                <c:pt idx="9462" formatCode="dd\-mmm\-yy\ hh:mm:ss">
                  <c:v>42596.666666666672</c:v>
                </c:pt>
                <c:pt idx="9463" formatCode="dd\-mmm\-yy\ hh:mm:ss">
                  <c:v>42596.833333333328</c:v>
                </c:pt>
                <c:pt idx="9464" formatCode="dd\-mmm\-yy\ hh:mm:ss">
                  <c:v>42597</c:v>
                </c:pt>
                <c:pt idx="9465" formatCode="dd\-mmm\-yy\ hh:mm:ss">
                  <c:v>42597.166666666672</c:v>
                </c:pt>
                <c:pt idx="9466" formatCode="dd\-mmm\-yy\ hh:mm:ss">
                  <c:v>42597.333333333328</c:v>
                </c:pt>
                <c:pt idx="9467" formatCode="dd\-mmm\-yy\ hh:mm:ss">
                  <c:v>42597.5</c:v>
                </c:pt>
                <c:pt idx="9468" formatCode="dd\-mmm\-yy\ hh:mm:ss">
                  <c:v>42597.666666666672</c:v>
                </c:pt>
                <c:pt idx="9469" formatCode="dd\-mmm\-yy\ hh:mm:ss">
                  <c:v>42597.833333333328</c:v>
                </c:pt>
                <c:pt idx="9470" formatCode="dd\-mmm\-yy\ hh:mm:ss">
                  <c:v>42598</c:v>
                </c:pt>
                <c:pt idx="9471" formatCode="dd\-mmm\-yy\ hh:mm:ss">
                  <c:v>42598.166666666672</c:v>
                </c:pt>
                <c:pt idx="9472" formatCode="dd\-mmm\-yy\ hh:mm:ss">
                  <c:v>42598.333333333328</c:v>
                </c:pt>
                <c:pt idx="9473" formatCode="dd\-mmm\-yy\ hh:mm:ss">
                  <c:v>42598.5</c:v>
                </c:pt>
                <c:pt idx="9474" formatCode="dd\-mmm\-yy\ hh:mm:ss">
                  <c:v>42598.666666666672</c:v>
                </c:pt>
                <c:pt idx="9475" formatCode="dd\-mmm\-yy\ hh:mm:ss">
                  <c:v>42598.833333333328</c:v>
                </c:pt>
                <c:pt idx="9476" formatCode="dd\-mmm\-yy\ hh:mm:ss">
                  <c:v>42599</c:v>
                </c:pt>
                <c:pt idx="9477" formatCode="dd\-mmm\-yy\ hh:mm:ss">
                  <c:v>42599.166666666672</c:v>
                </c:pt>
                <c:pt idx="9478" formatCode="dd\-mmm\-yy\ hh:mm:ss">
                  <c:v>42599.333333333328</c:v>
                </c:pt>
                <c:pt idx="9479" formatCode="dd\-mmm\-yy\ hh:mm:ss">
                  <c:v>42599.5</c:v>
                </c:pt>
                <c:pt idx="9480" formatCode="dd\-mmm\-yy\ hh:mm:ss">
                  <c:v>42599.666666666672</c:v>
                </c:pt>
                <c:pt idx="9481" formatCode="dd\-mmm\-yy\ hh:mm:ss">
                  <c:v>42599.833333333328</c:v>
                </c:pt>
                <c:pt idx="9482" formatCode="dd\-mmm\-yy\ hh:mm:ss">
                  <c:v>42600</c:v>
                </c:pt>
                <c:pt idx="9483" formatCode="dd\-mmm\-yy\ hh:mm:ss">
                  <c:v>42600.166666666672</c:v>
                </c:pt>
                <c:pt idx="9484" formatCode="dd\-mmm\-yy\ hh:mm:ss">
                  <c:v>42600.333333333328</c:v>
                </c:pt>
                <c:pt idx="9485" formatCode="dd\-mmm\-yy\ hh:mm:ss">
                  <c:v>42600.5</c:v>
                </c:pt>
                <c:pt idx="9486" formatCode="dd\-mmm\-yy\ hh:mm:ss">
                  <c:v>42600.666666666672</c:v>
                </c:pt>
                <c:pt idx="9487" formatCode="dd\-mmm\-yy\ hh:mm:ss">
                  <c:v>42600.833333333328</c:v>
                </c:pt>
                <c:pt idx="9488" formatCode="dd\-mmm\-yy\ hh:mm:ss">
                  <c:v>42601</c:v>
                </c:pt>
                <c:pt idx="9489" formatCode="dd\-mmm\-yy\ hh:mm:ss">
                  <c:v>42601.166666666672</c:v>
                </c:pt>
                <c:pt idx="9490" formatCode="dd\-mmm\-yy\ hh:mm:ss">
                  <c:v>42601.333333333328</c:v>
                </c:pt>
                <c:pt idx="9491" formatCode="dd\-mmm\-yy\ hh:mm:ss">
                  <c:v>42601.5</c:v>
                </c:pt>
                <c:pt idx="9492" formatCode="dd\-mmm\-yy\ hh:mm:ss">
                  <c:v>42601.666666666672</c:v>
                </c:pt>
                <c:pt idx="9493" formatCode="dd\-mmm\-yy\ hh:mm:ss">
                  <c:v>42601.833333333328</c:v>
                </c:pt>
                <c:pt idx="9494" formatCode="dd\-mmm\-yy\ hh:mm:ss">
                  <c:v>42602</c:v>
                </c:pt>
                <c:pt idx="9495" formatCode="dd\-mmm\-yy\ hh:mm:ss">
                  <c:v>42602.166666666672</c:v>
                </c:pt>
                <c:pt idx="9496" formatCode="dd\-mmm\-yy\ hh:mm:ss">
                  <c:v>42602.333333333328</c:v>
                </c:pt>
                <c:pt idx="9497" formatCode="dd\-mmm\-yy\ hh:mm:ss">
                  <c:v>42602.5</c:v>
                </c:pt>
                <c:pt idx="9498" formatCode="dd\-mmm\-yy\ hh:mm:ss">
                  <c:v>42602.666666666672</c:v>
                </c:pt>
                <c:pt idx="9499" formatCode="dd\-mmm\-yy\ hh:mm:ss">
                  <c:v>42602.833333333328</c:v>
                </c:pt>
                <c:pt idx="9500" formatCode="dd\-mmm\-yy\ hh:mm:ss">
                  <c:v>42603</c:v>
                </c:pt>
                <c:pt idx="9501" formatCode="dd\-mmm\-yy\ hh:mm:ss">
                  <c:v>42603.166666666672</c:v>
                </c:pt>
                <c:pt idx="9502" formatCode="dd\-mmm\-yy\ hh:mm:ss">
                  <c:v>42603.333333333328</c:v>
                </c:pt>
                <c:pt idx="9503" formatCode="dd\-mmm\-yy\ hh:mm:ss">
                  <c:v>42603.5</c:v>
                </c:pt>
                <c:pt idx="9504" formatCode="dd\-mmm\-yy\ hh:mm:ss">
                  <c:v>42603.666666666672</c:v>
                </c:pt>
                <c:pt idx="9505" formatCode="dd\-mmm\-yy\ hh:mm:ss">
                  <c:v>42603.833333333328</c:v>
                </c:pt>
                <c:pt idx="9506" formatCode="dd\-mmm\-yy\ hh:mm:ss">
                  <c:v>42604</c:v>
                </c:pt>
                <c:pt idx="9507" formatCode="dd\-mmm\-yy\ hh:mm:ss">
                  <c:v>42604.166666666672</c:v>
                </c:pt>
                <c:pt idx="9508" formatCode="dd\-mmm\-yy\ hh:mm:ss">
                  <c:v>42604.333333333328</c:v>
                </c:pt>
                <c:pt idx="9509" formatCode="dd\-mmm\-yy\ hh:mm:ss">
                  <c:v>42604.5</c:v>
                </c:pt>
                <c:pt idx="9510" formatCode="dd\-mmm\-yy\ hh:mm:ss">
                  <c:v>42604.666666666672</c:v>
                </c:pt>
                <c:pt idx="9511" formatCode="dd\-mmm\-yy\ hh:mm:ss">
                  <c:v>42604.833333333328</c:v>
                </c:pt>
                <c:pt idx="9512" formatCode="dd\-mmm\-yy\ hh:mm:ss">
                  <c:v>42605</c:v>
                </c:pt>
                <c:pt idx="9513" formatCode="dd\-mmm\-yy\ hh:mm:ss">
                  <c:v>42605.166666666672</c:v>
                </c:pt>
                <c:pt idx="9514" formatCode="dd\-mmm\-yy\ hh:mm:ss">
                  <c:v>42605.333333333328</c:v>
                </c:pt>
                <c:pt idx="9515" formatCode="dd\-mmm\-yy\ hh:mm:ss">
                  <c:v>42605.5</c:v>
                </c:pt>
                <c:pt idx="9516" formatCode="dd\-mmm\-yy\ hh:mm:ss">
                  <c:v>42605.666666666672</c:v>
                </c:pt>
                <c:pt idx="9517" formatCode="dd\-mmm\-yy\ hh:mm:ss">
                  <c:v>42605.833333333328</c:v>
                </c:pt>
                <c:pt idx="9518" formatCode="dd\-mmm\-yy\ hh:mm:ss">
                  <c:v>42606</c:v>
                </c:pt>
                <c:pt idx="9519" formatCode="dd\-mmm\-yy\ hh:mm:ss">
                  <c:v>42606.166666666672</c:v>
                </c:pt>
                <c:pt idx="9520" formatCode="dd\-mmm\-yy\ hh:mm:ss">
                  <c:v>42606.333333333328</c:v>
                </c:pt>
                <c:pt idx="9521" formatCode="dd\-mmm\-yy\ hh:mm:ss">
                  <c:v>42606.5</c:v>
                </c:pt>
                <c:pt idx="9522" formatCode="dd\-mmm\-yy\ hh:mm:ss">
                  <c:v>42606.666666666672</c:v>
                </c:pt>
                <c:pt idx="9523" formatCode="dd\-mmm\-yy\ hh:mm:ss">
                  <c:v>42606.833333333328</c:v>
                </c:pt>
                <c:pt idx="9524" formatCode="dd\-mmm\-yy\ hh:mm:ss">
                  <c:v>42607</c:v>
                </c:pt>
                <c:pt idx="9525" formatCode="dd\-mmm\-yy\ hh:mm:ss">
                  <c:v>42607.166666666672</c:v>
                </c:pt>
                <c:pt idx="9526" formatCode="dd\-mmm\-yy\ hh:mm:ss">
                  <c:v>42607.333333333328</c:v>
                </c:pt>
                <c:pt idx="9527" formatCode="dd\-mmm\-yy\ hh:mm:ss">
                  <c:v>42607.5</c:v>
                </c:pt>
                <c:pt idx="9528" formatCode="dd\-mmm\-yy\ hh:mm:ss">
                  <c:v>42607.666666666672</c:v>
                </c:pt>
                <c:pt idx="9529" formatCode="dd\-mmm\-yy\ hh:mm:ss">
                  <c:v>42607.833333333328</c:v>
                </c:pt>
                <c:pt idx="9530" formatCode="dd\-mmm\-yy\ hh:mm:ss">
                  <c:v>42608</c:v>
                </c:pt>
                <c:pt idx="9531" formatCode="dd\-mmm\-yy\ hh:mm:ss">
                  <c:v>42608.166666666672</c:v>
                </c:pt>
                <c:pt idx="9532" formatCode="dd\-mmm\-yy\ hh:mm:ss">
                  <c:v>42608.333333333328</c:v>
                </c:pt>
                <c:pt idx="9533" formatCode="dd\-mmm\-yy\ hh:mm:ss">
                  <c:v>42608.5</c:v>
                </c:pt>
                <c:pt idx="9534" formatCode="dd\-mmm\-yy\ hh:mm:ss">
                  <c:v>42608.666666666672</c:v>
                </c:pt>
                <c:pt idx="9535" formatCode="dd\-mmm\-yy\ hh:mm:ss">
                  <c:v>42608.833333333328</c:v>
                </c:pt>
                <c:pt idx="9536" formatCode="dd\-mmm\-yy\ hh:mm:ss">
                  <c:v>42609</c:v>
                </c:pt>
                <c:pt idx="9537" formatCode="dd\-mmm\-yy\ hh:mm:ss">
                  <c:v>42609.166666666672</c:v>
                </c:pt>
                <c:pt idx="9538" formatCode="dd\-mmm\-yy\ hh:mm:ss">
                  <c:v>42609.333333333328</c:v>
                </c:pt>
                <c:pt idx="9539" formatCode="dd\-mmm\-yy\ hh:mm:ss">
                  <c:v>42609.5</c:v>
                </c:pt>
                <c:pt idx="9540" formatCode="dd\-mmm\-yy\ hh:mm:ss">
                  <c:v>42609.666666666672</c:v>
                </c:pt>
                <c:pt idx="9541" formatCode="dd\-mmm\-yy\ hh:mm:ss">
                  <c:v>42609.833333333328</c:v>
                </c:pt>
                <c:pt idx="9542" formatCode="dd\-mmm\-yy\ hh:mm:ss">
                  <c:v>42610</c:v>
                </c:pt>
                <c:pt idx="9543" formatCode="dd\-mmm\-yy\ hh:mm:ss">
                  <c:v>42610.166666666672</c:v>
                </c:pt>
                <c:pt idx="9544" formatCode="dd\-mmm\-yy\ hh:mm:ss">
                  <c:v>42610.333333333328</c:v>
                </c:pt>
                <c:pt idx="9545" formatCode="dd\-mmm\-yy\ hh:mm:ss">
                  <c:v>42610.5</c:v>
                </c:pt>
                <c:pt idx="9546" formatCode="dd\-mmm\-yy\ hh:mm:ss">
                  <c:v>42610.666666666672</c:v>
                </c:pt>
                <c:pt idx="9547" formatCode="dd\-mmm\-yy\ hh:mm:ss">
                  <c:v>42610.833333333328</c:v>
                </c:pt>
                <c:pt idx="9548" formatCode="dd\-mmm\-yy\ hh:mm:ss">
                  <c:v>42611</c:v>
                </c:pt>
                <c:pt idx="9549" formatCode="dd\-mmm\-yy\ hh:mm:ss">
                  <c:v>42611.166666666672</c:v>
                </c:pt>
                <c:pt idx="9550" formatCode="dd\-mmm\-yy\ hh:mm:ss">
                  <c:v>42611.333333333328</c:v>
                </c:pt>
                <c:pt idx="9551" formatCode="dd\-mmm\-yy\ hh:mm:ss">
                  <c:v>42611.5</c:v>
                </c:pt>
                <c:pt idx="9552" formatCode="dd\-mmm\-yy\ hh:mm:ss">
                  <c:v>42611.666666666672</c:v>
                </c:pt>
                <c:pt idx="9553" formatCode="dd\-mmm\-yy\ hh:mm:ss">
                  <c:v>42611.833333333328</c:v>
                </c:pt>
                <c:pt idx="9554" formatCode="dd\-mmm\-yy\ hh:mm:ss">
                  <c:v>42612</c:v>
                </c:pt>
                <c:pt idx="9555" formatCode="dd\-mmm\-yy\ hh:mm:ss">
                  <c:v>42612.166666666672</c:v>
                </c:pt>
                <c:pt idx="9556" formatCode="dd\-mmm\-yy\ hh:mm:ss">
                  <c:v>42612.333333333328</c:v>
                </c:pt>
                <c:pt idx="9557" formatCode="dd\-mmm\-yy\ hh:mm:ss">
                  <c:v>42612.5</c:v>
                </c:pt>
                <c:pt idx="9558" formatCode="dd\-mmm\-yy\ hh:mm:ss">
                  <c:v>42612.666666666672</c:v>
                </c:pt>
                <c:pt idx="9559" formatCode="dd\-mmm\-yy\ hh:mm:ss">
                  <c:v>42612.833333333328</c:v>
                </c:pt>
                <c:pt idx="9560" formatCode="dd\-mmm\-yy\ hh:mm:ss">
                  <c:v>42613</c:v>
                </c:pt>
                <c:pt idx="9561" formatCode="dd\-mmm\-yy\ hh:mm:ss">
                  <c:v>42613.166666666672</c:v>
                </c:pt>
                <c:pt idx="9562" formatCode="dd\-mmm\-yy\ hh:mm:ss">
                  <c:v>42613.333333333328</c:v>
                </c:pt>
                <c:pt idx="9563" formatCode="dd\-mmm\-yy\ hh:mm:ss">
                  <c:v>42613.5</c:v>
                </c:pt>
                <c:pt idx="9564" formatCode="dd\-mmm\-yy\ hh:mm:ss">
                  <c:v>42613.666666666672</c:v>
                </c:pt>
                <c:pt idx="9565" formatCode="dd\-mmm\-yy\ hh:mm:ss">
                  <c:v>42613.833333333328</c:v>
                </c:pt>
                <c:pt idx="9566" formatCode="dd\-mmm\-yy\ hh:mm:ss">
                  <c:v>42614</c:v>
                </c:pt>
                <c:pt idx="9567" formatCode="dd\-mmm\-yy\ hh:mm:ss">
                  <c:v>42614.166666666672</c:v>
                </c:pt>
                <c:pt idx="9568" formatCode="dd\-mmm\-yy\ hh:mm:ss">
                  <c:v>42614.333333333328</c:v>
                </c:pt>
                <c:pt idx="9569" formatCode="dd\-mmm\-yy\ hh:mm:ss">
                  <c:v>42614.5</c:v>
                </c:pt>
                <c:pt idx="9570" formatCode="dd\-mmm\-yy\ hh:mm:ss">
                  <c:v>42614.666666666672</c:v>
                </c:pt>
                <c:pt idx="9571" formatCode="dd\-mmm\-yy\ hh:mm:ss">
                  <c:v>42614.833333333328</c:v>
                </c:pt>
                <c:pt idx="9572" formatCode="dd\-mmm\-yy\ hh:mm:ss">
                  <c:v>42615</c:v>
                </c:pt>
                <c:pt idx="9573" formatCode="dd\-mmm\-yy\ hh:mm:ss">
                  <c:v>42615.166666666672</c:v>
                </c:pt>
                <c:pt idx="9574" formatCode="dd\-mmm\-yy\ hh:mm:ss">
                  <c:v>42615.333333333328</c:v>
                </c:pt>
                <c:pt idx="9575" formatCode="dd\-mmm\-yy\ hh:mm:ss">
                  <c:v>42615.5</c:v>
                </c:pt>
                <c:pt idx="9576" formatCode="dd\-mmm\-yy\ hh:mm:ss">
                  <c:v>42615.666666666672</c:v>
                </c:pt>
                <c:pt idx="9577" formatCode="dd\-mmm\-yy\ hh:mm:ss">
                  <c:v>42615.833333333328</c:v>
                </c:pt>
                <c:pt idx="9578" formatCode="dd\-mmm\-yy\ hh:mm:ss">
                  <c:v>42616</c:v>
                </c:pt>
                <c:pt idx="9579" formatCode="dd\-mmm\-yy\ hh:mm:ss">
                  <c:v>42616.166666666672</c:v>
                </c:pt>
                <c:pt idx="9580" formatCode="dd\-mmm\-yy\ hh:mm:ss">
                  <c:v>42616.333333333328</c:v>
                </c:pt>
                <c:pt idx="9581" formatCode="dd\-mmm\-yy\ hh:mm:ss">
                  <c:v>42616.5</c:v>
                </c:pt>
                <c:pt idx="9582" formatCode="dd\-mmm\-yy\ hh:mm:ss">
                  <c:v>42616.666666666672</c:v>
                </c:pt>
                <c:pt idx="9583" formatCode="dd\-mmm\-yy\ hh:mm:ss">
                  <c:v>42616.833333333328</c:v>
                </c:pt>
                <c:pt idx="9584" formatCode="dd\-mmm\-yy\ hh:mm:ss">
                  <c:v>42617</c:v>
                </c:pt>
                <c:pt idx="9585" formatCode="dd\-mmm\-yy\ hh:mm:ss">
                  <c:v>42617.166666666672</c:v>
                </c:pt>
                <c:pt idx="9586" formatCode="dd\-mmm\-yy\ hh:mm:ss">
                  <c:v>42617.333333333328</c:v>
                </c:pt>
                <c:pt idx="9587" formatCode="dd\-mmm\-yy\ hh:mm:ss">
                  <c:v>42617.5</c:v>
                </c:pt>
                <c:pt idx="9588" formatCode="dd\-mmm\-yy\ hh:mm:ss">
                  <c:v>42617.666666666672</c:v>
                </c:pt>
                <c:pt idx="9589" formatCode="dd\-mmm\-yy\ hh:mm:ss">
                  <c:v>42617.833333333328</c:v>
                </c:pt>
                <c:pt idx="9590" formatCode="dd\-mmm\-yy\ hh:mm:ss">
                  <c:v>42618</c:v>
                </c:pt>
                <c:pt idx="9591" formatCode="dd\-mmm\-yy\ hh:mm:ss">
                  <c:v>42618.166666666672</c:v>
                </c:pt>
                <c:pt idx="9592" formatCode="dd\-mmm\-yy\ hh:mm:ss">
                  <c:v>42618.333333333328</c:v>
                </c:pt>
                <c:pt idx="9593" formatCode="dd\-mmm\-yy\ hh:mm:ss">
                  <c:v>42618.5</c:v>
                </c:pt>
                <c:pt idx="9594" formatCode="dd\-mmm\-yy\ hh:mm:ss">
                  <c:v>42618.666666666672</c:v>
                </c:pt>
                <c:pt idx="9595" formatCode="dd\-mmm\-yy\ hh:mm:ss">
                  <c:v>42618.833333333328</c:v>
                </c:pt>
                <c:pt idx="9596" formatCode="dd\-mmm\-yy\ hh:mm:ss">
                  <c:v>42619</c:v>
                </c:pt>
                <c:pt idx="9597" formatCode="dd\-mmm\-yy\ hh:mm:ss">
                  <c:v>42619.166666666672</c:v>
                </c:pt>
                <c:pt idx="9598" formatCode="dd\-mmm\-yy\ hh:mm:ss">
                  <c:v>42619.333333333328</c:v>
                </c:pt>
                <c:pt idx="9599" formatCode="dd\-mmm\-yy\ hh:mm:ss">
                  <c:v>42619.5</c:v>
                </c:pt>
                <c:pt idx="9600" formatCode="dd\-mmm\-yy\ hh:mm:ss">
                  <c:v>42619.666666666672</c:v>
                </c:pt>
                <c:pt idx="9601" formatCode="dd\-mmm\-yy\ hh:mm:ss">
                  <c:v>42619.833333333328</c:v>
                </c:pt>
                <c:pt idx="9602" formatCode="dd\-mmm\-yy\ hh:mm:ss">
                  <c:v>42620</c:v>
                </c:pt>
                <c:pt idx="9603" formatCode="dd\-mmm\-yy\ hh:mm:ss">
                  <c:v>42620.166666666672</c:v>
                </c:pt>
                <c:pt idx="9604" formatCode="dd\-mmm\-yy\ hh:mm:ss">
                  <c:v>42620.333333333328</c:v>
                </c:pt>
                <c:pt idx="9605" formatCode="dd\-mmm\-yy\ hh:mm:ss">
                  <c:v>42620.5</c:v>
                </c:pt>
                <c:pt idx="9606" formatCode="dd\-mmm\-yy\ hh:mm:ss">
                  <c:v>42620.666666666672</c:v>
                </c:pt>
                <c:pt idx="9607" formatCode="dd\-mmm\-yy\ hh:mm:ss">
                  <c:v>42620.833333333328</c:v>
                </c:pt>
                <c:pt idx="9608" formatCode="dd\-mmm\-yy\ hh:mm:ss">
                  <c:v>42621</c:v>
                </c:pt>
                <c:pt idx="9609" formatCode="dd\-mmm\-yy\ hh:mm:ss">
                  <c:v>42621.166666666672</c:v>
                </c:pt>
                <c:pt idx="9610" formatCode="dd\-mmm\-yy\ hh:mm:ss">
                  <c:v>42621.333333333328</c:v>
                </c:pt>
                <c:pt idx="9611" formatCode="dd\-mmm\-yy\ hh:mm:ss">
                  <c:v>42621.5</c:v>
                </c:pt>
                <c:pt idx="9612" formatCode="dd\-mmm\-yy\ hh:mm:ss">
                  <c:v>42621.666666666672</c:v>
                </c:pt>
                <c:pt idx="9613" formatCode="dd\-mmm\-yy\ hh:mm:ss">
                  <c:v>42621.833333333328</c:v>
                </c:pt>
                <c:pt idx="9614" formatCode="dd\-mmm\-yy\ hh:mm:ss">
                  <c:v>42622</c:v>
                </c:pt>
                <c:pt idx="9615" formatCode="dd\-mmm\-yy\ hh:mm:ss">
                  <c:v>42622.166666666672</c:v>
                </c:pt>
                <c:pt idx="9616" formatCode="dd\-mmm\-yy\ hh:mm:ss">
                  <c:v>42622.333333333328</c:v>
                </c:pt>
                <c:pt idx="9617" formatCode="dd\-mmm\-yy\ hh:mm:ss">
                  <c:v>42622.5</c:v>
                </c:pt>
                <c:pt idx="9618" formatCode="dd\-mmm\-yy\ hh:mm:ss">
                  <c:v>42622.666666666672</c:v>
                </c:pt>
                <c:pt idx="9619" formatCode="dd\-mmm\-yy\ hh:mm:ss">
                  <c:v>42622.833333333328</c:v>
                </c:pt>
                <c:pt idx="9620" formatCode="dd\-mmm\-yy\ hh:mm:ss">
                  <c:v>42623</c:v>
                </c:pt>
                <c:pt idx="9621" formatCode="dd\-mmm\-yy\ hh:mm:ss">
                  <c:v>42623.166666666672</c:v>
                </c:pt>
                <c:pt idx="9622" formatCode="dd\-mmm\-yy\ hh:mm:ss">
                  <c:v>42623.333333333328</c:v>
                </c:pt>
                <c:pt idx="9623" formatCode="dd\-mmm\-yy\ hh:mm:ss">
                  <c:v>42623.5</c:v>
                </c:pt>
                <c:pt idx="9624" formatCode="dd\-mmm\-yy\ hh:mm:ss">
                  <c:v>42623.666666666672</c:v>
                </c:pt>
                <c:pt idx="9625" formatCode="dd\-mmm\-yy\ hh:mm:ss">
                  <c:v>42623.833333333328</c:v>
                </c:pt>
                <c:pt idx="9626" formatCode="dd\-mmm\-yy\ hh:mm:ss">
                  <c:v>42624</c:v>
                </c:pt>
                <c:pt idx="9627" formatCode="dd\-mmm\-yy\ hh:mm:ss">
                  <c:v>42624.166666666672</c:v>
                </c:pt>
                <c:pt idx="9628" formatCode="dd\-mmm\-yy\ hh:mm:ss">
                  <c:v>42624.333333333328</c:v>
                </c:pt>
                <c:pt idx="9629" formatCode="dd\-mmm\-yy\ hh:mm:ss">
                  <c:v>42624.5</c:v>
                </c:pt>
                <c:pt idx="9630" formatCode="dd\-mmm\-yy\ hh:mm:ss">
                  <c:v>42624.666666666672</c:v>
                </c:pt>
                <c:pt idx="9631" formatCode="dd\-mmm\-yy\ hh:mm:ss">
                  <c:v>42624.833333333328</c:v>
                </c:pt>
                <c:pt idx="9632" formatCode="dd\-mmm\-yy\ hh:mm:ss">
                  <c:v>42625</c:v>
                </c:pt>
                <c:pt idx="9633" formatCode="dd\-mmm\-yy\ hh:mm:ss">
                  <c:v>42625.166666666672</c:v>
                </c:pt>
                <c:pt idx="9634" formatCode="dd\-mmm\-yy\ hh:mm:ss">
                  <c:v>42625.333333333328</c:v>
                </c:pt>
                <c:pt idx="9635" formatCode="dd\-mmm\-yy\ hh:mm:ss">
                  <c:v>42625.5</c:v>
                </c:pt>
                <c:pt idx="9636" formatCode="dd\-mmm\-yy\ hh:mm:ss">
                  <c:v>42625.666666666672</c:v>
                </c:pt>
                <c:pt idx="9637" formatCode="dd\-mmm\-yy\ hh:mm:ss">
                  <c:v>42625.833333333328</c:v>
                </c:pt>
                <c:pt idx="9638" formatCode="dd\-mmm\-yy\ hh:mm:ss">
                  <c:v>42626</c:v>
                </c:pt>
                <c:pt idx="9639" formatCode="dd\-mmm\-yy\ hh:mm:ss">
                  <c:v>42626.166666666672</c:v>
                </c:pt>
                <c:pt idx="9640" formatCode="dd\-mmm\-yy\ hh:mm:ss">
                  <c:v>42626.333333333328</c:v>
                </c:pt>
                <c:pt idx="9641" formatCode="dd\-mmm\-yy\ hh:mm:ss">
                  <c:v>42626.5</c:v>
                </c:pt>
                <c:pt idx="9642" formatCode="dd\-mmm\-yy\ hh:mm:ss">
                  <c:v>42626.666666666672</c:v>
                </c:pt>
                <c:pt idx="9643" formatCode="dd\-mmm\-yy\ hh:mm:ss">
                  <c:v>42626.833333333328</c:v>
                </c:pt>
                <c:pt idx="9644" formatCode="dd\-mmm\-yy\ hh:mm:ss">
                  <c:v>42627</c:v>
                </c:pt>
                <c:pt idx="9645" formatCode="dd\-mmm\-yy\ hh:mm:ss">
                  <c:v>42627.166666666672</c:v>
                </c:pt>
                <c:pt idx="9646" formatCode="dd\-mmm\-yy\ hh:mm:ss">
                  <c:v>42627.333333333328</c:v>
                </c:pt>
                <c:pt idx="9647" formatCode="dd\-mmm\-yy\ hh:mm:ss">
                  <c:v>42627.5</c:v>
                </c:pt>
                <c:pt idx="9648" formatCode="dd\-mmm\-yy\ hh:mm:ss">
                  <c:v>42627.666666666672</c:v>
                </c:pt>
                <c:pt idx="9649" formatCode="dd\-mmm\-yy\ hh:mm:ss">
                  <c:v>42627.833333333328</c:v>
                </c:pt>
                <c:pt idx="9650" formatCode="dd\-mmm\-yy\ hh:mm:ss">
                  <c:v>42628</c:v>
                </c:pt>
                <c:pt idx="9651" formatCode="dd\-mmm\-yy\ hh:mm:ss">
                  <c:v>42628.166666666672</c:v>
                </c:pt>
                <c:pt idx="9652" formatCode="dd\-mmm\-yy\ hh:mm:ss">
                  <c:v>42628.333333333328</c:v>
                </c:pt>
                <c:pt idx="9653" formatCode="dd\-mmm\-yy\ hh:mm:ss">
                  <c:v>42628.5</c:v>
                </c:pt>
                <c:pt idx="9654" formatCode="dd\-mmm\-yy\ hh:mm:ss">
                  <c:v>42628.666666666672</c:v>
                </c:pt>
                <c:pt idx="9655" formatCode="dd\-mmm\-yy\ hh:mm:ss">
                  <c:v>42628.833333333328</c:v>
                </c:pt>
                <c:pt idx="9656" formatCode="dd\-mmm\-yy\ hh:mm:ss">
                  <c:v>42629</c:v>
                </c:pt>
                <c:pt idx="9657" formatCode="dd\-mmm\-yy\ hh:mm:ss">
                  <c:v>42629.166666666672</c:v>
                </c:pt>
                <c:pt idx="9658" formatCode="dd\-mmm\-yy\ hh:mm:ss">
                  <c:v>42629.333333333328</c:v>
                </c:pt>
                <c:pt idx="9659" formatCode="dd\-mmm\-yy\ hh:mm:ss">
                  <c:v>42629.5</c:v>
                </c:pt>
                <c:pt idx="9660" formatCode="dd\-mmm\-yy\ hh:mm:ss">
                  <c:v>42629.666666666672</c:v>
                </c:pt>
                <c:pt idx="9661" formatCode="dd\-mmm\-yy\ hh:mm:ss">
                  <c:v>42629.833333333328</c:v>
                </c:pt>
                <c:pt idx="9662" formatCode="dd\-mmm\-yy\ hh:mm:ss">
                  <c:v>42630</c:v>
                </c:pt>
                <c:pt idx="9663" formatCode="dd\-mmm\-yy\ hh:mm:ss">
                  <c:v>42630.166666666672</c:v>
                </c:pt>
                <c:pt idx="9664" formatCode="dd\-mmm\-yy\ hh:mm:ss">
                  <c:v>42630.333333333328</c:v>
                </c:pt>
                <c:pt idx="9665" formatCode="dd\-mmm\-yy\ hh:mm:ss">
                  <c:v>42630.5</c:v>
                </c:pt>
                <c:pt idx="9666" formatCode="dd\-mmm\-yy\ hh:mm:ss">
                  <c:v>42630.666666666672</c:v>
                </c:pt>
                <c:pt idx="9667" formatCode="dd\-mmm\-yy\ hh:mm:ss">
                  <c:v>42630.833333333328</c:v>
                </c:pt>
                <c:pt idx="9668" formatCode="dd\-mmm\-yy\ hh:mm:ss">
                  <c:v>42631</c:v>
                </c:pt>
                <c:pt idx="9669" formatCode="dd\-mmm\-yy\ hh:mm:ss">
                  <c:v>42631.166666666672</c:v>
                </c:pt>
                <c:pt idx="9670" formatCode="dd\-mmm\-yy\ hh:mm:ss">
                  <c:v>42631.333333333328</c:v>
                </c:pt>
                <c:pt idx="9671" formatCode="dd\-mmm\-yy\ hh:mm:ss">
                  <c:v>42631.5</c:v>
                </c:pt>
                <c:pt idx="9672" formatCode="dd\-mmm\-yy\ hh:mm:ss">
                  <c:v>42631.666666666672</c:v>
                </c:pt>
                <c:pt idx="9673" formatCode="dd\-mmm\-yy\ hh:mm:ss">
                  <c:v>42631.833333333328</c:v>
                </c:pt>
                <c:pt idx="9674" formatCode="dd\-mmm\-yy\ hh:mm:ss">
                  <c:v>42632</c:v>
                </c:pt>
                <c:pt idx="9675" formatCode="dd\-mmm\-yy\ hh:mm:ss">
                  <c:v>42632.166666666672</c:v>
                </c:pt>
                <c:pt idx="9676" formatCode="dd\-mmm\-yy\ hh:mm:ss">
                  <c:v>42632.333333333328</c:v>
                </c:pt>
                <c:pt idx="9677" formatCode="dd\-mmm\-yy\ hh:mm:ss">
                  <c:v>42632.5</c:v>
                </c:pt>
                <c:pt idx="9678" formatCode="dd\-mmm\-yy\ hh:mm:ss">
                  <c:v>42632.666666666672</c:v>
                </c:pt>
                <c:pt idx="9679" formatCode="dd\-mmm\-yy\ hh:mm:ss">
                  <c:v>42632.833333333328</c:v>
                </c:pt>
                <c:pt idx="9680" formatCode="dd\-mmm\-yy\ hh:mm:ss">
                  <c:v>42633</c:v>
                </c:pt>
              </c:numCache>
            </c:numRef>
          </c:cat>
          <c:val>
            <c:numRef>
              <c:f>'Архив Погоды rp5'!$G$2:$G$9442</c:f>
              <c:numCache>
                <c:formatCode>General</c:formatCode>
                <c:ptCount val="9441"/>
                <c:pt idx="0">
                  <c:v>-42</c:v>
                </c:pt>
                <c:pt idx="1">
                  <c:v>-42</c:v>
                </c:pt>
                <c:pt idx="2">
                  <c:v>-42</c:v>
                </c:pt>
                <c:pt idx="3">
                  <c:v>-42</c:v>
                </c:pt>
                <c:pt idx="4">
                  <c:v>-42</c:v>
                </c:pt>
                <c:pt idx="5">
                  <c:v>-42</c:v>
                </c:pt>
                <c:pt idx="6">
                  <c:v>-42</c:v>
                </c:pt>
                <c:pt idx="7">
                  <c:v>-42</c:v>
                </c:pt>
                <c:pt idx="8">
                  <c:v>-42</c:v>
                </c:pt>
                <c:pt idx="9">
                  <c:v>-42</c:v>
                </c:pt>
                <c:pt idx="10">
                  <c:v>-42</c:v>
                </c:pt>
                <c:pt idx="11">
                  <c:v>-42</c:v>
                </c:pt>
                <c:pt idx="12">
                  <c:v>-42</c:v>
                </c:pt>
                <c:pt idx="13">
                  <c:v>-42</c:v>
                </c:pt>
                <c:pt idx="14">
                  <c:v>-42</c:v>
                </c:pt>
                <c:pt idx="15">
                  <c:v>-42</c:v>
                </c:pt>
                <c:pt idx="16">
                  <c:v>-42</c:v>
                </c:pt>
                <c:pt idx="17">
                  <c:v>-42</c:v>
                </c:pt>
                <c:pt idx="18">
                  <c:v>-42</c:v>
                </c:pt>
                <c:pt idx="19">
                  <c:v>-42</c:v>
                </c:pt>
                <c:pt idx="20">
                  <c:v>-42</c:v>
                </c:pt>
                <c:pt idx="21">
                  <c:v>-42</c:v>
                </c:pt>
                <c:pt idx="22">
                  <c:v>-42</c:v>
                </c:pt>
                <c:pt idx="23">
                  <c:v>-42</c:v>
                </c:pt>
                <c:pt idx="24">
                  <c:v>-42</c:v>
                </c:pt>
                <c:pt idx="25">
                  <c:v>-42</c:v>
                </c:pt>
                <c:pt idx="26">
                  <c:v>-42</c:v>
                </c:pt>
                <c:pt idx="27">
                  <c:v>-42</c:v>
                </c:pt>
                <c:pt idx="28">
                  <c:v>-42</c:v>
                </c:pt>
                <c:pt idx="29">
                  <c:v>-42</c:v>
                </c:pt>
                <c:pt idx="30">
                  <c:v>-42</c:v>
                </c:pt>
                <c:pt idx="31">
                  <c:v>-42</c:v>
                </c:pt>
                <c:pt idx="32">
                  <c:v>-42</c:v>
                </c:pt>
                <c:pt idx="33">
                  <c:v>-42</c:v>
                </c:pt>
                <c:pt idx="34">
                  <c:v>-42</c:v>
                </c:pt>
                <c:pt idx="35">
                  <c:v>-42</c:v>
                </c:pt>
                <c:pt idx="36">
                  <c:v>-42</c:v>
                </c:pt>
                <c:pt idx="37">
                  <c:v>-42</c:v>
                </c:pt>
                <c:pt idx="38">
                  <c:v>-42</c:v>
                </c:pt>
                <c:pt idx="39">
                  <c:v>-42</c:v>
                </c:pt>
                <c:pt idx="40">
                  <c:v>-42</c:v>
                </c:pt>
                <c:pt idx="41">
                  <c:v>-42</c:v>
                </c:pt>
                <c:pt idx="42">
                  <c:v>-42</c:v>
                </c:pt>
                <c:pt idx="43">
                  <c:v>-42</c:v>
                </c:pt>
                <c:pt idx="44">
                  <c:v>-42</c:v>
                </c:pt>
                <c:pt idx="45">
                  <c:v>-42</c:v>
                </c:pt>
                <c:pt idx="46">
                  <c:v>-42</c:v>
                </c:pt>
                <c:pt idx="47">
                  <c:v>-42</c:v>
                </c:pt>
                <c:pt idx="48">
                  <c:v>-42</c:v>
                </c:pt>
                <c:pt idx="49">
                  <c:v>-42</c:v>
                </c:pt>
                <c:pt idx="50">
                  <c:v>-42</c:v>
                </c:pt>
                <c:pt idx="51">
                  <c:v>-42</c:v>
                </c:pt>
                <c:pt idx="52">
                  <c:v>-42</c:v>
                </c:pt>
                <c:pt idx="53">
                  <c:v>-42</c:v>
                </c:pt>
                <c:pt idx="54">
                  <c:v>-42</c:v>
                </c:pt>
                <c:pt idx="55">
                  <c:v>-42</c:v>
                </c:pt>
                <c:pt idx="56">
                  <c:v>-42</c:v>
                </c:pt>
                <c:pt idx="57">
                  <c:v>-42</c:v>
                </c:pt>
                <c:pt idx="58">
                  <c:v>-42</c:v>
                </c:pt>
                <c:pt idx="59">
                  <c:v>-42</c:v>
                </c:pt>
                <c:pt idx="60">
                  <c:v>-42</c:v>
                </c:pt>
                <c:pt idx="61">
                  <c:v>-42</c:v>
                </c:pt>
                <c:pt idx="62">
                  <c:v>-42</c:v>
                </c:pt>
                <c:pt idx="63">
                  <c:v>-42</c:v>
                </c:pt>
                <c:pt idx="64">
                  <c:v>-42</c:v>
                </c:pt>
                <c:pt idx="65">
                  <c:v>-42</c:v>
                </c:pt>
                <c:pt idx="66">
                  <c:v>-42</c:v>
                </c:pt>
                <c:pt idx="67">
                  <c:v>-42</c:v>
                </c:pt>
                <c:pt idx="68">
                  <c:v>-42</c:v>
                </c:pt>
                <c:pt idx="69">
                  <c:v>-42</c:v>
                </c:pt>
                <c:pt idx="70">
                  <c:v>-42</c:v>
                </c:pt>
                <c:pt idx="71">
                  <c:v>-42</c:v>
                </c:pt>
                <c:pt idx="72">
                  <c:v>-42</c:v>
                </c:pt>
                <c:pt idx="73">
                  <c:v>-42</c:v>
                </c:pt>
                <c:pt idx="74">
                  <c:v>-42</c:v>
                </c:pt>
                <c:pt idx="75">
                  <c:v>-42</c:v>
                </c:pt>
                <c:pt idx="76">
                  <c:v>-42</c:v>
                </c:pt>
                <c:pt idx="77">
                  <c:v>-42</c:v>
                </c:pt>
                <c:pt idx="78">
                  <c:v>-42</c:v>
                </c:pt>
                <c:pt idx="79">
                  <c:v>-42</c:v>
                </c:pt>
                <c:pt idx="80">
                  <c:v>-42</c:v>
                </c:pt>
                <c:pt idx="81">
                  <c:v>-42</c:v>
                </c:pt>
                <c:pt idx="82">
                  <c:v>-42</c:v>
                </c:pt>
                <c:pt idx="83">
                  <c:v>-42</c:v>
                </c:pt>
                <c:pt idx="84">
                  <c:v>-42</c:v>
                </c:pt>
                <c:pt idx="85">
                  <c:v>-42</c:v>
                </c:pt>
                <c:pt idx="86">
                  <c:v>-42</c:v>
                </c:pt>
                <c:pt idx="87">
                  <c:v>-42</c:v>
                </c:pt>
                <c:pt idx="88">
                  <c:v>-42</c:v>
                </c:pt>
                <c:pt idx="89">
                  <c:v>-42</c:v>
                </c:pt>
                <c:pt idx="90">
                  <c:v>-42</c:v>
                </c:pt>
                <c:pt idx="91">
                  <c:v>-42</c:v>
                </c:pt>
                <c:pt idx="92">
                  <c:v>-42</c:v>
                </c:pt>
                <c:pt idx="93">
                  <c:v>-42</c:v>
                </c:pt>
                <c:pt idx="94">
                  <c:v>-42</c:v>
                </c:pt>
                <c:pt idx="95">
                  <c:v>-42</c:v>
                </c:pt>
                <c:pt idx="96">
                  <c:v>-42</c:v>
                </c:pt>
                <c:pt idx="97">
                  <c:v>-42</c:v>
                </c:pt>
                <c:pt idx="98">
                  <c:v>-42</c:v>
                </c:pt>
                <c:pt idx="99">
                  <c:v>-42</c:v>
                </c:pt>
                <c:pt idx="100">
                  <c:v>-42</c:v>
                </c:pt>
                <c:pt idx="101">
                  <c:v>-42</c:v>
                </c:pt>
                <c:pt idx="102">
                  <c:v>-42</c:v>
                </c:pt>
                <c:pt idx="103">
                  <c:v>-42</c:v>
                </c:pt>
                <c:pt idx="104">
                  <c:v>-42</c:v>
                </c:pt>
                <c:pt idx="105">
                  <c:v>-42</c:v>
                </c:pt>
                <c:pt idx="106">
                  <c:v>-42</c:v>
                </c:pt>
                <c:pt idx="107">
                  <c:v>-42</c:v>
                </c:pt>
                <c:pt idx="108">
                  <c:v>-42</c:v>
                </c:pt>
                <c:pt idx="109">
                  <c:v>-42</c:v>
                </c:pt>
                <c:pt idx="110">
                  <c:v>-42</c:v>
                </c:pt>
                <c:pt idx="111">
                  <c:v>-42</c:v>
                </c:pt>
                <c:pt idx="112">
                  <c:v>-42</c:v>
                </c:pt>
                <c:pt idx="113">
                  <c:v>-42</c:v>
                </c:pt>
                <c:pt idx="114">
                  <c:v>-42</c:v>
                </c:pt>
                <c:pt idx="115">
                  <c:v>-42</c:v>
                </c:pt>
                <c:pt idx="116">
                  <c:v>-42</c:v>
                </c:pt>
                <c:pt idx="117">
                  <c:v>-42</c:v>
                </c:pt>
                <c:pt idx="118">
                  <c:v>-42</c:v>
                </c:pt>
                <c:pt idx="119">
                  <c:v>-42</c:v>
                </c:pt>
                <c:pt idx="120">
                  <c:v>-42</c:v>
                </c:pt>
                <c:pt idx="121">
                  <c:v>-42</c:v>
                </c:pt>
                <c:pt idx="122">
                  <c:v>-42</c:v>
                </c:pt>
                <c:pt idx="123">
                  <c:v>-42</c:v>
                </c:pt>
                <c:pt idx="124">
                  <c:v>-42</c:v>
                </c:pt>
                <c:pt idx="125">
                  <c:v>-42</c:v>
                </c:pt>
                <c:pt idx="126">
                  <c:v>-42</c:v>
                </c:pt>
                <c:pt idx="127">
                  <c:v>-42</c:v>
                </c:pt>
                <c:pt idx="128">
                  <c:v>-42</c:v>
                </c:pt>
                <c:pt idx="129">
                  <c:v>-42</c:v>
                </c:pt>
                <c:pt idx="130">
                  <c:v>-42</c:v>
                </c:pt>
                <c:pt idx="131">
                  <c:v>-42</c:v>
                </c:pt>
                <c:pt idx="132">
                  <c:v>-42</c:v>
                </c:pt>
                <c:pt idx="133">
                  <c:v>-42</c:v>
                </c:pt>
                <c:pt idx="134">
                  <c:v>-42</c:v>
                </c:pt>
                <c:pt idx="135">
                  <c:v>-42</c:v>
                </c:pt>
                <c:pt idx="136">
                  <c:v>-42</c:v>
                </c:pt>
                <c:pt idx="137">
                  <c:v>-42</c:v>
                </c:pt>
                <c:pt idx="138">
                  <c:v>-42</c:v>
                </c:pt>
                <c:pt idx="139">
                  <c:v>-42</c:v>
                </c:pt>
                <c:pt idx="140">
                  <c:v>-42</c:v>
                </c:pt>
                <c:pt idx="141">
                  <c:v>-42</c:v>
                </c:pt>
                <c:pt idx="142">
                  <c:v>-42</c:v>
                </c:pt>
                <c:pt idx="143">
                  <c:v>-42</c:v>
                </c:pt>
                <c:pt idx="144">
                  <c:v>-42</c:v>
                </c:pt>
                <c:pt idx="145">
                  <c:v>-42</c:v>
                </c:pt>
                <c:pt idx="146">
                  <c:v>-42</c:v>
                </c:pt>
                <c:pt idx="147">
                  <c:v>-42</c:v>
                </c:pt>
                <c:pt idx="148">
                  <c:v>-42</c:v>
                </c:pt>
                <c:pt idx="149">
                  <c:v>-42</c:v>
                </c:pt>
                <c:pt idx="150">
                  <c:v>-42</c:v>
                </c:pt>
                <c:pt idx="151">
                  <c:v>-42</c:v>
                </c:pt>
                <c:pt idx="152">
                  <c:v>-42</c:v>
                </c:pt>
                <c:pt idx="153">
                  <c:v>-42</c:v>
                </c:pt>
                <c:pt idx="154">
                  <c:v>-42</c:v>
                </c:pt>
                <c:pt idx="155">
                  <c:v>-42</c:v>
                </c:pt>
                <c:pt idx="156">
                  <c:v>-42</c:v>
                </c:pt>
                <c:pt idx="157">
                  <c:v>-42</c:v>
                </c:pt>
                <c:pt idx="158">
                  <c:v>-42</c:v>
                </c:pt>
                <c:pt idx="159">
                  <c:v>-42</c:v>
                </c:pt>
                <c:pt idx="160">
                  <c:v>-42</c:v>
                </c:pt>
                <c:pt idx="161">
                  <c:v>-42</c:v>
                </c:pt>
                <c:pt idx="162">
                  <c:v>-42</c:v>
                </c:pt>
                <c:pt idx="163">
                  <c:v>-42</c:v>
                </c:pt>
                <c:pt idx="164">
                  <c:v>-42</c:v>
                </c:pt>
                <c:pt idx="165">
                  <c:v>-42</c:v>
                </c:pt>
                <c:pt idx="166">
                  <c:v>-42</c:v>
                </c:pt>
                <c:pt idx="167">
                  <c:v>-42</c:v>
                </c:pt>
                <c:pt idx="168">
                  <c:v>-42</c:v>
                </c:pt>
                <c:pt idx="169">
                  <c:v>-42</c:v>
                </c:pt>
                <c:pt idx="170">
                  <c:v>-42</c:v>
                </c:pt>
                <c:pt idx="171">
                  <c:v>-42</c:v>
                </c:pt>
                <c:pt idx="172">
                  <c:v>-42</c:v>
                </c:pt>
                <c:pt idx="173">
                  <c:v>-42</c:v>
                </c:pt>
                <c:pt idx="174">
                  <c:v>-42</c:v>
                </c:pt>
                <c:pt idx="175">
                  <c:v>-42</c:v>
                </c:pt>
                <c:pt idx="176">
                  <c:v>-42</c:v>
                </c:pt>
                <c:pt idx="177">
                  <c:v>-42</c:v>
                </c:pt>
                <c:pt idx="178">
                  <c:v>-42</c:v>
                </c:pt>
                <c:pt idx="179">
                  <c:v>-42</c:v>
                </c:pt>
                <c:pt idx="180">
                  <c:v>-42</c:v>
                </c:pt>
                <c:pt idx="181">
                  <c:v>-42</c:v>
                </c:pt>
                <c:pt idx="182">
                  <c:v>-42</c:v>
                </c:pt>
                <c:pt idx="183">
                  <c:v>-42</c:v>
                </c:pt>
                <c:pt idx="184">
                  <c:v>-42</c:v>
                </c:pt>
                <c:pt idx="185">
                  <c:v>-42</c:v>
                </c:pt>
                <c:pt idx="186">
                  <c:v>-42</c:v>
                </c:pt>
                <c:pt idx="187">
                  <c:v>-42</c:v>
                </c:pt>
                <c:pt idx="188">
                  <c:v>-42</c:v>
                </c:pt>
                <c:pt idx="189">
                  <c:v>-42</c:v>
                </c:pt>
                <c:pt idx="190">
                  <c:v>-42</c:v>
                </c:pt>
                <c:pt idx="191">
                  <c:v>-42</c:v>
                </c:pt>
                <c:pt idx="192">
                  <c:v>-42</c:v>
                </c:pt>
                <c:pt idx="193">
                  <c:v>-42</c:v>
                </c:pt>
                <c:pt idx="194">
                  <c:v>-42</c:v>
                </c:pt>
                <c:pt idx="195">
                  <c:v>-42</c:v>
                </c:pt>
                <c:pt idx="196">
                  <c:v>-42</c:v>
                </c:pt>
                <c:pt idx="197">
                  <c:v>-42</c:v>
                </c:pt>
                <c:pt idx="198">
                  <c:v>-42</c:v>
                </c:pt>
                <c:pt idx="199">
                  <c:v>-42</c:v>
                </c:pt>
                <c:pt idx="200">
                  <c:v>-42</c:v>
                </c:pt>
                <c:pt idx="201">
                  <c:v>-42</c:v>
                </c:pt>
                <c:pt idx="202">
                  <c:v>-42</c:v>
                </c:pt>
                <c:pt idx="203">
                  <c:v>-42</c:v>
                </c:pt>
                <c:pt idx="204">
                  <c:v>-42</c:v>
                </c:pt>
                <c:pt idx="205">
                  <c:v>-42</c:v>
                </c:pt>
                <c:pt idx="206">
                  <c:v>-42</c:v>
                </c:pt>
                <c:pt idx="207">
                  <c:v>-42</c:v>
                </c:pt>
                <c:pt idx="208">
                  <c:v>-42</c:v>
                </c:pt>
                <c:pt idx="209">
                  <c:v>-42</c:v>
                </c:pt>
                <c:pt idx="210">
                  <c:v>-42</c:v>
                </c:pt>
                <c:pt idx="211">
                  <c:v>-42</c:v>
                </c:pt>
                <c:pt idx="212">
                  <c:v>-42</c:v>
                </c:pt>
                <c:pt idx="213">
                  <c:v>-42</c:v>
                </c:pt>
                <c:pt idx="214">
                  <c:v>-42</c:v>
                </c:pt>
                <c:pt idx="215">
                  <c:v>-42</c:v>
                </c:pt>
                <c:pt idx="216">
                  <c:v>-42</c:v>
                </c:pt>
                <c:pt idx="217">
                  <c:v>-42</c:v>
                </c:pt>
                <c:pt idx="218">
                  <c:v>-42</c:v>
                </c:pt>
                <c:pt idx="219">
                  <c:v>-42</c:v>
                </c:pt>
                <c:pt idx="220">
                  <c:v>-42</c:v>
                </c:pt>
                <c:pt idx="221">
                  <c:v>-42</c:v>
                </c:pt>
                <c:pt idx="222">
                  <c:v>-42</c:v>
                </c:pt>
                <c:pt idx="223">
                  <c:v>-42</c:v>
                </c:pt>
                <c:pt idx="224">
                  <c:v>-42</c:v>
                </c:pt>
                <c:pt idx="225">
                  <c:v>-42</c:v>
                </c:pt>
                <c:pt idx="226">
                  <c:v>-42</c:v>
                </c:pt>
                <c:pt idx="227">
                  <c:v>-42</c:v>
                </c:pt>
                <c:pt idx="228">
                  <c:v>-42</c:v>
                </c:pt>
                <c:pt idx="229">
                  <c:v>-42</c:v>
                </c:pt>
                <c:pt idx="230">
                  <c:v>-42</c:v>
                </c:pt>
                <c:pt idx="231">
                  <c:v>-42</c:v>
                </c:pt>
                <c:pt idx="232">
                  <c:v>-42</c:v>
                </c:pt>
                <c:pt idx="233">
                  <c:v>-42</c:v>
                </c:pt>
                <c:pt idx="234">
                  <c:v>-42</c:v>
                </c:pt>
                <c:pt idx="235">
                  <c:v>-42</c:v>
                </c:pt>
                <c:pt idx="236">
                  <c:v>-42</c:v>
                </c:pt>
                <c:pt idx="237">
                  <c:v>-42</c:v>
                </c:pt>
                <c:pt idx="238">
                  <c:v>-42</c:v>
                </c:pt>
                <c:pt idx="239">
                  <c:v>-42</c:v>
                </c:pt>
                <c:pt idx="240">
                  <c:v>-42</c:v>
                </c:pt>
                <c:pt idx="241">
                  <c:v>-42</c:v>
                </c:pt>
                <c:pt idx="242">
                  <c:v>-42</c:v>
                </c:pt>
                <c:pt idx="243">
                  <c:v>-42</c:v>
                </c:pt>
                <c:pt idx="244">
                  <c:v>-42</c:v>
                </c:pt>
                <c:pt idx="245">
                  <c:v>-42</c:v>
                </c:pt>
                <c:pt idx="246">
                  <c:v>-42</c:v>
                </c:pt>
                <c:pt idx="247">
                  <c:v>-42</c:v>
                </c:pt>
                <c:pt idx="248">
                  <c:v>-42</c:v>
                </c:pt>
                <c:pt idx="249">
                  <c:v>-42</c:v>
                </c:pt>
                <c:pt idx="250">
                  <c:v>-42</c:v>
                </c:pt>
                <c:pt idx="251">
                  <c:v>-42</c:v>
                </c:pt>
                <c:pt idx="252">
                  <c:v>-42</c:v>
                </c:pt>
                <c:pt idx="253">
                  <c:v>-42</c:v>
                </c:pt>
                <c:pt idx="254">
                  <c:v>-42</c:v>
                </c:pt>
                <c:pt idx="255">
                  <c:v>-42</c:v>
                </c:pt>
                <c:pt idx="256">
                  <c:v>-42</c:v>
                </c:pt>
                <c:pt idx="257">
                  <c:v>-42</c:v>
                </c:pt>
                <c:pt idx="258">
                  <c:v>-42</c:v>
                </c:pt>
                <c:pt idx="259">
                  <c:v>-42</c:v>
                </c:pt>
                <c:pt idx="260">
                  <c:v>-42</c:v>
                </c:pt>
                <c:pt idx="261">
                  <c:v>-42</c:v>
                </c:pt>
                <c:pt idx="262">
                  <c:v>-42</c:v>
                </c:pt>
                <c:pt idx="263">
                  <c:v>-42</c:v>
                </c:pt>
                <c:pt idx="264">
                  <c:v>-42</c:v>
                </c:pt>
                <c:pt idx="265">
                  <c:v>-42</c:v>
                </c:pt>
                <c:pt idx="266">
                  <c:v>-42</c:v>
                </c:pt>
                <c:pt idx="267">
                  <c:v>-42</c:v>
                </c:pt>
                <c:pt idx="268">
                  <c:v>-42</c:v>
                </c:pt>
                <c:pt idx="269">
                  <c:v>-42</c:v>
                </c:pt>
                <c:pt idx="270">
                  <c:v>-42</c:v>
                </c:pt>
                <c:pt idx="271">
                  <c:v>-42</c:v>
                </c:pt>
                <c:pt idx="272">
                  <c:v>-42</c:v>
                </c:pt>
                <c:pt idx="273">
                  <c:v>-42</c:v>
                </c:pt>
                <c:pt idx="274">
                  <c:v>-42</c:v>
                </c:pt>
                <c:pt idx="275">
                  <c:v>-42</c:v>
                </c:pt>
                <c:pt idx="276">
                  <c:v>-42</c:v>
                </c:pt>
                <c:pt idx="277">
                  <c:v>-42</c:v>
                </c:pt>
                <c:pt idx="278">
                  <c:v>-42</c:v>
                </c:pt>
                <c:pt idx="279">
                  <c:v>-42</c:v>
                </c:pt>
                <c:pt idx="280">
                  <c:v>-42</c:v>
                </c:pt>
                <c:pt idx="281">
                  <c:v>-42</c:v>
                </c:pt>
                <c:pt idx="282">
                  <c:v>-42</c:v>
                </c:pt>
                <c:pt idx="283">
                  <c:v>-42</c:v>
                </c:pt>
                <c:pt idx="284">
                  <c:v>-42</c:v>
                </c:pt>
                <c:pt idx="285">
                  <c:v>-42</c:v>
                </c:pt>
                <c:pt idx="286">
                  <c:v>-42</c:v>
                </c:pt>
                <c:pt idx="287">
                  <c:v>-42</c:v>
                </c:pt>
                <c:pt idx="288">
                  <c:v>-42</c:v>
                </c:pt>
                <c:pt idx="289">
                  <c:v>-42</c:v>
                </c:pt>
                <c:pt idx="290">
                  <c:v>-42</c:v>
                </c:pt>
                <c:pt idx="291">
                  <c:v>-42</c:v>
                </c:pt>
                <c:pt idx="292">
                  <c:v>-42</c:v>
                </c:pt>
                <c:pt idx="293">
                  <c:v>-42</c:v>
                </c:pt>
                <c:pt idx="294">
                  <c:v>-42</c:v>
                </c:pt>
                <c:pt idx="295">
                  <c:v>-42</c:v>
                </c:pt>
                <c:pt idx="296">
                  <c:v>-42</c:v>
                </c:pt>
                <c:pt idx="297">
                  <c:v>-42</c:v>
                </c:pt>
                <c:pt idx="298">
                  <c:v>-42</c:v>
                </c:pt>
                <c:pt idx="299">
                  <c:v>-42</c:v>
                </c:pt>
                <c:pt idx="300">
                  <c:v>-42</c:v>
                </c:pt>
                <c:pt idx="301">
                  <c:v>-42</c:v>
                </c:pt>
                <c:pt idx="302">
                  <c:v>-42</c:v>
                </c:pt>
                <c:pt idx="303">
                  <c:v>-42</c:v>
                </c:pt>
                <c:pt idx="304">
                  <c:v>-42</c:v>
                </c:pt>
                <c:pt idx="305">
                  <c:v>-42</c:v>
                </c:pt>
                <c:pt idx="306">
                  <c:v>-42</c:v>
                </c:pt>
                <c:pt idx="307">
                  <c:v>-42</c:v>
                </c:pt>
                <c:pt idx="308">
                  <c:v>-42</c:v>
                </c:pt>
                <c:pt idx="309">
                  <c:v>-42</c:v>
                </c:pt>
                <c:pt idx="310">
                  <c:v>-42</c:v>
                </c:pt>
                <c:pt idx="311">
                  <c:v>-42</c:v>
                </c:pt>
                <c:pt idx="312">
                  <c:v>-42</c:v>
                </c:pt>
                <c:pt idx="313">
                  <c:v>-42</c:v>
                </c:pt>
                <c:pt idx="314">
                  <c:v>-42</c:v>
                </c:pt>
                <c:pt idx="315">
                  <c:v>-42</c:v>
                </c:pt>
                <c:pt idx="316">
                  <c:v>-42</c:v>
                </c:pt>
                <c:pt idx="317">
                  <c:v>-42</c:v>
                </c:pt>
                <c:pt idx="318">
                  <c:v>-42</c:v>
                </c:pt>
                <c:pt idx="319">
                  <c:v>-42</c:v>
                </c:pt>
                <c:pt idx="320">
                  <c:v>-42</c:v>
                </c:pt>
                <c:pt idx="321">
                  <c:v>-42</c:v>
                </c:pt>
                <c:pt idx="322">
                  <c:v>-42</c:v>
                </c:pt>
                <c:pt idx="323">
                  <c:v>-42</c:v>
                </c:pt>
                <c:pt idx="324">
                  <c:v>-42</c:v>
                </c:pt>
                <c:pt idx="325">
                  <c:v>-42</c:v>
                </c:pt>
                <c:pt idx="326">
                  <c:v>-42</c:v>
                </c:pt>
                <c:pt idx="327">
                  <c:v>-42</c:v>
                </c:pt>
                <c:pt idx="328">
                  <c:v>-42</c:v>
                </c:pt>
                <c:pt idx="329">
                  <c:v>-42</c:v>
                </c:pt>
                <c:pt idx="330">
                  <c:v>-42</c:v>
                </c:pt>
                <c:pt idx="331">
                  <c:v>-42</c:v>
                </c:pt>
                <c:pt idx="332">
                  <c:v>-42</c:v>
                </c:pt>
                <c:pt idx="333">
                  <c:v>-42</c:v>
                </c:pt>
                <c:pt idx="334">
                  <c:v>-42</c:v>
                </c:pt>
                <c:pt idx="335">
                  <c:v>-42</c:v>
                </c:pt>
                <c:pt idx="336">
                  <c:v>-42</c:v>
                </c:pt>
                <c:pt idx="337">
                  <c:v>-42</c:v>
                </c:pt>
                <c:pt idx="338">
                  <c:v>-42</c:v>
                </c:pt>
                <c:pt idx="339">
                  <c:v>-42</c:v>
                </c:pt>
                <c:pt idx="340">
                  <c:v>-42</c:v>
                </c:pt>
                <c:pt idx="341">
                  <c:v>-42</c:v>
                </c:pt>
                <c:pt idx="342">
                  <c:v>-42</c:v>
                </c:pt>
                <c:pt idx="343">
                  <c:v>-42</c:v>
                </c:pt>
                <c:pt idx="344">
                  <c:v>-42</c:v>
                </c:pt>
                <c:pt idx="345">
                  <c:v>-42</c:v>
                </c:pt>
                <c:pt idx="346">
                  <c:v>-42</c:v>
                </c:pt>
                <c:pt idx="347">
                  <c:v>-42</c:v>
                </c:pt>
                <c:pt idx="348">
                  <c:v>-42</c:v>
                </c:pt>
                <c:pt idx="349">
                  <c:v>-42</c:v>
                </c:pt>
                <c:pt idx="350">
                  <c:v>-42</c:v>
                </c:pt>
                <c:pt idx="351">
                  <c:v>-42</c:v>
                </c:pt>
                <c:pt idx="352">
                  <c:v>-42</c:v>
                </c:pt>
                <c:pt idx="353">
                  <c:v>-42</c:v>
                </c:pt>
                <c:pt idx="354">
                  <c:v>-42</c:v>
                </c:pt>
                <c:pt idx="355">
                  <c:v>-42</c:v>
                </c:pt>
                <c:pt idx="356">
                  <c:v>-42</c:v>
                </c:pt>
                <c:pt idx="357">
                  <c:v>-42</c:v>
                </c:pt>
                <c:pt idx="358">
                  <c:v>-42</c:v>
                </c:pt>
                <c:pt idx="359">
                  <c:v>-42</c:v>
                </c:pt>
                <c:pt idx="360">
                  <c:v>-42</c:v>
                </c:pt>
                <c:pt idx="361">
                  <c:v>-42</c:v>
                </c:pt>
                <c:pt idx="362">
                  <c:v>-42</c:v>
                </c:pt>
                <c:pt idx="363">
                  <c:v>-42</c:v>
                </c:pt>
                <c:pt idx="364">
                  <c:v>-42</c:v>
                </c:pt>
                <c:pt idx="365">
                  <c:v>-42</c:v>
                </c:pt>
                <c:pt idx="366">
                  <c:v>-42</c:v>
                </c:pt>
                <c:pt idx="367">
                  <c:v>-42</c:v>
                </c:pt>
                <c:pt idx="368">
                  <c:v>-42</c:v>
                </c:pt>
                <c:pt idx="369">
                  <c:v>-42</c:v>
                </c:pt>
                <c:pt idx="370">
                  <c:v>-42</c:v>
                </c:pt>
                <c:pt idx="371">
                  <c:v>-42</c:v>
                </c:pt>
                <c:pt idx="372">
                  <c:v>-42</c:v>
                </c:pt>
                <c:pt idx="373">
                  <c:v>-42</c:v>
                </c:pt>
                <c:pt idx="374">
                  <c:v>-42</c:v>
                </c:pt>
                <c:pt idx="375">
                  <c:v>-42</c:v>
                </c:pt>
                <c:pt idx="376">
                  <c:v>-42</c:v>
                </c:pt>
                <c:pt idx="377">
                  <c:v>-42</c:v>
                </c:pt>
                <c:pt idx="378">
                  <c:v>-42</c:v>
                </c:pt>
                <c:pt idx="379">
                  <c:v>-42</c:v>
                </c:pt>
                <c:pt idx="380">
                  <c:v>-42</c:v>
                </c:pt>
                <c:pt idx="381">
                  <c:v>-42</c:v>
                </c:pt>
                <c:pt idx="382">
                  <c:v>-42</c:v>
                </c:pt>
                <c:pt idx="383">
                  <c:v>-42</c:v>
                </c:pt>
                <c:pt idx="384">
                  <c:v>-42</c:v>
                </c:pt>
                <c:pt idx="385">
                  <c:v>-42</c:v>
                </c:pt>
                <c:pt idx="386">
                  <c:v>-42</c:v>
                </c:pt>
                <c:pt idx="387">
                  <c:v>-42</c:v>
                </c:pt>
                <c:pt idx="388">
                  <c:v>-42</c:v>
                </c:pt>
                <c:pt idx="389">
                  <c:v>-42</c:v>
                </c:pt>
                <c:pt idx="390">
                  <c:v>-42</c:v>
                </c:pt>
                <c:pt idx="391">
                  <c:v>-42</c:v>
                </c:pt>
                <c:pt idx="392">
                  <c:v>-42</c:v>
                </c:pt>
                <c:pt idx="393">
                  <c:v>-42</c:v>
                </c:pt>
                <c:pt idx="394">
                  <c:v>-42</c:v>
                </c:pt>
                <c:pt idx="395">
                  <c:v>-42</c:v>
                </c:pt>
                <c:pt idx="396">
                  <c:v>-42</c:v>
                </c:pt>
                <c:pt idx="397">
                  <c:v>-42</c:v>
                </c:pt>
                <c:pt idx="398">
                  <c:v>-42</c:v>
                </c:pt>
                <c:pt idx="399">
                  <c:v>-42</c:v>
                </c:pt>
                <c:pt idx="400">
                  <c:v>-42</c:v>
                </c:pt>
                <c:pt idx="401">
                  <c:v>-42</c:v>
                </c:pt>
                <c:pt idx="402">
                  <c:v>-42</c:v>
                </c:pt>
                <c:pt idx="403">
                  <c:v>-42</c:v>
                </c:pt>
                <c:pt idx="404">
                  <c:v>-42</c:v>
                </c:pt>
                <c:pt idx="405">
                  <c:v>-42</c:v>
                </c:pt>
                <c:pt idx="406">
                  <c:v>-42</c:v>
                </c:pt>
                <c:pt idx="407">
                  <c:v>-42</c:v>
                </c:pt>
                <c:pt idx="408">
                  <c:v>-42</c:v>
                </c:pt>
                <c:pt idx="409">
                  <c:v>-42</c:v>
                </c:pt>
                <c:pt idx="410">
                  <c:v>-42</c:v>
                </c:pt>
                <c:pt idx="411">
                  <c:v>-42</c:v>
                </c:pt>
                <c:pt idx="412">
                  <c:v>-42</c:v>
                </c:pt>
                <c:pt idx="413">
                  <c:v>-42</c:v>
                </c:pt>
                <c:pt idx="414">
                  <c:v>-42</c:v>
                </c:pt>
                <c:pt idx="415">
                  <c:v>-42</c:v>
                </c:pt>
                <c:pt idx="416">
                  <c:v>-42</c:v>
                </c:pt>
                <c:pt idx="417">
                  <c:v>-42</c:v>
                </c:pt>
                <c:pt idx="418">
                  <c:v>-42</c:v>
                </c:pt>
                <c:pt idx="419">
                  <c:v>-42</c:v>
                </c:pt>
                <c:pt idx="420">
                  <c:v>-42</c:v>
                </c:pt>
                <c:pt idx="421">
                  <c:v>-42</c:v>
                </c:pt>
                <c:pt idx="422">
                  <c:v>-42</c:v>
                </c:pt>
                <c:pt idx="423">
                  <c:v>-42</c:v>
                </c:pt>
                <c:pt idx="424">
                  <c:v>-42</c:v>
                </c:pt>
                <c:pt idx="425">
                  <c:v>-42</c:v>
                </c:pt>
                <c:pt idx="426">
                  <c:v>-42</c:v>
                </c:pt>
                <c:pt idx="427">
                  <c:v>-42</c:v>
                </c:pt>
                <c:pt idx="428">
                  <c:v>-42</c:v>
                </c:pt>
                <c:pt idx="429">
                  <c:v>-42</c:v>
                </c:pt>
                <c:pt idx="430">
                  <c:v>-42</c:v>
                </c:pt>
                <c:pt idx="431">
                  <c:v>-42</c:v>
                </c:pt>
                <c:pt idx="432">
                  <c:v>-42</c:v>
                </c:pt>
                <c:pt idx="433">
                  <c:v>-42</c:v>
                </c:pt>
                <c:pt idx="434">
                  <c:v>-42</c:v>
                </c:pt>
                <c:pt idx="435">
                  <c:v>-42</c:v>
                </c:pt>
                <c:pt idx="436">
                  <c:v>-42</c:v>
                </c:pt>
                <c:pt idx="437">
                  <c:v>-42</c:v>
                </c:pt>
                <c:pt idx="438">
                  <c:v>-42</c:v>
                </c:pt>
                <c:pt idx="439">
                  <c:v>-42</c:v>
                </c:pt>
                <c:pt idx="440">
                  <c:v>-42</c:v>
                </c:pt>
                <c:pt idx="441">
                  <c:v>-42</c:v>
                </c:pt>
                <c:pt idx="442">
                  <c:v>-42</c:v>
                </c:pt>
                <c:pt idx="443">
                  <c:v>-42</c:v>
                </c:pt>
                <c:pt idx="444">
                  <c:v>-42</c:v>
                </c:pt>
                <c:pt idx="445">
                  <c:v>-42</c:v>
                </c:pt>
                <c:pt idx="446">
                  <c:v>-42</c:v>
                </c:pt>
                <c:pt idx="447">
                  <c:v>-42</c:v>
                </c:pt>
                <c:pt idx="448">
                  <c:v>-42</c:v>
                </c:pt>
                <c:pt idx="449">
                  <c:v>-42</c:v>
                </c:pt>
                <c:pt idx="450">
                  <c:v>-42</c:v>
                </c:pt>
                <c:pt idx="451">
                  <c:v>-42</c:v>
                </c:pt>
                <c:pt idx="452">
                  <c:v>-42</c:v>
                </c:pt>
                <c:pt idx="453">
                  <c:v>-42</c:v>
                </c:pt>
                <c:pt idx="454">
                  <c:v>-42</c:v>
                </c:pt>
                <c:pt idx="455">
                  <c:v>-42</c:v>
                </c:pt>
                <c:pt idx="456">
                  <c:v>-42</c:v>
                </c:pt>
                <c:pt idx="457">
                  <c:v>-42</c:v>
                </c:pt>
                <c:pt idx="458">
                  <c:v>-42</c:v>
                </c:pt>
                <c:pt idx="459">
                  <c:v>-42</c:v>
                </c:pt>
                <c:pt idx="460">
                  <c:v>-42</c:v>
                </c:pt>
                <c:pt idx="461">
                  <c:v>-42</c:v>
                </c:pt>
                <c:pt idx="462">
                  <c:v>-42</c:v>
                </c:pt>
                <c:pt idx="463">
                  <c:v>-42</c:v>
                </c:pt>
                <c:pt idx="464">
                  <c:v>-42</c:v>
                </c:pt>
                <c:pt idx="465">
                  <c:v>-42</c:v>
                </c:pt>
                <c:pt idx="466">
                  <c:v>-42</c:v>
                </c:pt>
                <c:pt idx="467">
                  <c:v>-42</c:v>
                </c:pt>
                <c:pt idx="468">
                  <c:v>-42</c:v>
                </c:pt>
                <c:pt idx="469">
                  <c:v>-42</c:v>
                </c:pt>
                <c:pt idx="470">
                  <c:v>-42</c:v>
                </c:pt>
                <c:pt idx="471">
                  <c:v>-42</c:v>
                </c:pt>
                <c:pt idx="472">
                  <c:v>-42</c:v>
                </c:pt>
                <c:pt idx="473">
                  <c:v>-42</c:v>
                </c:pt>
                <c:pt idx="474">
                  <c:v>-42</c:v>
                </c:pt>
                <c:pt idx="475">
                  <c:v>-42</c:v>
                </c:pt>
                <c:pt idx="476">
                  <c:v>-42</c:v>
                </c:pt>
                <c:pt idx="477">
                  <c:v>-42</c:v>
                </c:pt>
                <c:pt idx="478">
                  <c:v>-42</c:v>
                </c:pt>
                <c:pt idx="479">
                  <c:v>-42</c:v>
                </c:pt>
                <c:pt idx="480">
                  <c:v>-42</c:v>
                </c:pt>
                <c:pt idx="481">
                  <c:v>-42</c:v>
                </c:pt>
                <c:pt idx="482">
                  <c:v>-42</c:v>
                </c:pt>
                <c:pt idx="483">
                  <c:v>-42</c:v>
                </c:pt>
                <c:pt idx="484">
                  <c:v>-42</c:v>
                </c:pt>
                <c:pt idx="485">
                  <c:v>-42</c:v>
                </c:pt>
                <c:pt idx="486">
                  <c:v>-42</c:v>
                </c:pt>
                <c:pt idx="487">
                  <c:v>-42</c:v>
                </c:pt>
                <c:pt idx="488">
                  <c:v>-42</c:v>
                </c:pt>
                <c:pt idx="489">
                  <c:v>-42</c:v>
                </c:pt>
                <c:pt idx="490">
                  <c:v>-42</c:v>
                </c:pt>
                <c:pt idx="491">
                  <c:v>-42</c:v>
                </c:pt>
                <c:pt idx="492">
                  <c:v>-42</c:v>
                </c:pt>
                <c:pt idx="493">
                  <c:v>-42</c:v>
                </c:pt>
                <c:pt idx="494">
                  <c:v>-42</c:v>
                </c:pt>
                <c:pt idx="495">
                  <c:v>-42</c:v>
                </c:pt>
                <c:pt idx="496">
                  <c:v>-42</c:v>
                </c:pt>
                <c:pt idx="497">
                  <c:v>-42</c:v>
                </c:pt>
                <c:pt idx="498">
                  <c:v>-42</c:v>
                </c:pt>
                <c:pt idx="499">
                  <c:v>-42</c:v>
                </c:pt>
                <c:pt idx="500">
                  <c:v>-42</c:v>
                </c:pt>
                <c:pt idx="501">
                  <c:v>-42</c:v>
                </c:pt>
                <c:pt idx="502">
                  <c:v>-42</c:v>
                </c:pt>
                <c:pt idx="503">
                  <c:v>-42</c:v>
                </c:pt>
                <c:pt idx="504">
                  <c:v>-42</c:v>
                </c:pt>
                <c:pt idx="505">
                  <c:v>-42</c:v>
                </c:pt>
                <c:pt idx="506">
                  <c:v>-42</c:v>
                </c:pt>
                <c:pt idx="507">
                  <c:v>-42</c:v>
                </c:pt>
                <c:pt idx="508">
                  <c:v>-42</c:v>
                </c:pt>
                <c:pt idx="509">
                  <c:v>-42</c:v>
                </c:pt>
                <c:pt idx="510">
                  <c:v>-42</c:v>
                </c:pt>
                <c:pt idx="511">
                  <c:v>-42</c:v>
                </c:pt>
                <c:pt idx="512">
                  <c:v>-42</c:v>
                </c:pt>
                <c:pt idx="513">
                  <c:v>-42</c:v>
                </c:pt>
                <c:pt idx="514">
                  <c:v>-42</c:v>
                </c:pt>
                <c:pt idx="515">
                  <c:v>-42</c:v>
                </c:pt>
                <c:pt idx="516">
                  <c:v>-42</c:v>
                </c:pt>
                <c:pt idx="517">
                  <c:v>-42</c:v>
                </c:pt>
                <c:pt idx="518">
                  <c:v>-42</c:v>
                </c:pt>
                <c:pt idx="519">
                  <c:v>-42</c:v>
                </c:pt>
                <c:pt idx="520">
                  <c:v>-42</c:v>
                </c:pt>
                <c:pt idx="521">
                  <c:v>-42</c:v>
                </c:pt>
                <c:pt idx="522">
                  <c:v>-42</c:v>
                </c:pt>
                <c:pt idx="523">
                  <c:v>-42</c:v>
                </c:pt>
                <c:pt idx="524">
                  <c:v>-42</c:v>
                </c:pt>
                <c:pt idx="525">
                  <c:v>-42</c:v>
                </c:pt>
                <c:pt idx="526">
                  <c:v>-42</c:v>
                </c:pt>
                <c:pt idx="527">
                  <c:v>-42</c:v>
                </c:pt>
                <c:pt idx="528">
                  <c:v>-42</c:v>
                </c:pt>
                <c:pt idx="529">
                  <c:v>-42</c:v>
                </c:pt>
                <c:pt idx="530">
                  <c:v>-42</c:v>
                </c:pt>
                <c:pt idx="531">
                  <c:v>-42</c:v>
                </c:pt>
                <c:pt idx="532">
                  <c:v>-42</c:v>
                </c:pt>
                <c:pt idx="533">
                  <c:v>-42</c:v>
                </c:pt>
                <c:pt idx="534">
                  <c:v>-42</c:v>
                </c:pt>
                <c:pt idx="535">
                  <c:v>-42</c:v>
                </c:pt>
                <c:pt idx="536">
                  <c:v>-42</c:v>
                </c:pt>
                <c:pt idx="537">
                  <c:v>-42</c:v>
                </c:pt>
                <c:pt idx="538">
                  <c:v>-42</c:v>
                </c:pt>
                <c:pt idx="539">
                  <c:v>-42</c:v>
                </c:pt>
                <c:pt idx="540">
                  <c:v>-42</c:v>
                </c:pt>
                <c:pt idx="541">
                  <c:v>-42</c:v>
                </c:pt>
                <c:pt idx="542">
                  <c:v>-42</c:v>
                </c:pt>
                <c:pt idx="543">
                  <c:v>-42</c:v>
                </c:pt>
                <c:pt idx="544">
                  <c:v>-42</c:v>
                </c:pt>
                <c:pt idx="545">
                  <c:v>-42</c:v>
                </c:pt>
                <c:pt idx="546">
                  <c:v>-42</c:v>
                </c:pt>
                <c:pt idx="547">
                  <c:v>-42</c:v>
                </c:pt>
                <c:pt idx="548">
                  <c:v>-42</c:v>
                </c:pt>
                <c:pt idx="549">
                  <c:v>-42</c:v>
                </c:pt>
                <c:pt idx="550">
                  <c:v>-42</c:v>
                </c:pt>
                <c:pt idx="551">
                  <c:v>-42</c:v>
                </c:pt>
                <c:pt idx="552">
                  <c:v>-42</c:v>
                </c:pt>
                <c:pt idx="553">
                  <c:v>-42</c:v>
                </c:pt>
                <c:pt idx="554">
                  <c:v>-42</c:v>
                </c:pt>
                <c:pt idx="555">
                  <c:v>-42</c:v>
                </c:pt>
                <c:pt idx="556">
                  <c:v>-42</c:v>
                </c:pt>
                <c:pt idx="557">
                  <c:v>-42</c:v>
                </c:pt>
                <c:pt idx="558">
                  <c:v>-42</c:v>
                </c:pt>
                <c:pt idx="559">
                  <c:v>-42</c:v>
                </c:pt>
                <c:pt idx="560">
                  <c:v>-42</c:v>
                </c:pt>
                <c:pt idx="561">
                  <c:v>-42</c:v>
                </c:pt>
                <c:pt idx="562">
                  <c:v>-42</c:v>
                </c:pt>
                <c:pt idx="563">
                  <c:v>-42</c:v>
                </c:pt>
                <c:pt idx="564">
                  <c:v>-42</c:v>
                </c:pt>
                <c:pt idx="565">
                  <c:v>-42</c:v>
                </c:pt>
                <c:pt idx="566">
                  <c:v>-42</c:v>
                </c:pt>
                <c:pt idx="567">
                  <c:v>-42</c:v>
                </c:pt>
                <c:pt idx="568">
                  <c:v>-42</c:v>
                </c:pt>
                <c:pt idx="569">
                  <c:v>-42</c:v>
                </c:pt>
                <c:pt idx="570">
                  <c:v>-42</c:v>
                </c:pt>
                <c:pt idx="571">
                  <c:v>-42</c:v>
                </c:pt>
                <c:pt idx="572">
                  <c:v>-42</c:v>
                </c:pt>
                <c:pt idx="573">
                  <c:v>-42</c:v>
                </c:pt>
                <c:pt idx="574">
                  <c:v>-42</c:v>
                </c:pt>
                <c:pt idx="575">
                  <c:v>-42</c:v>
                </c:pt>
                <c:pt idx="576">
                  <c:v>-42</c:v>
                </c:pt>
                <c:pt idx="577">
                  <c:v>-42</c:v>
                </c:pt>
                <c:pt idx="578">
                  <c:v>-42</c:v>
                </c:pt>
                <c:pt idx="579">
                  <c:v>-42</c:v>
                </c:pt>
                <c:pt idx="580">
                  <c:v>-42</c:v>
                </c:pt>
                <c:pt idx="581">
                  <c:v>-42</c:v>
                </c:pt>
                <c:pt idx="582">
                  <c:v>-42</c:v>
                </c:pt>
                <c:pt idx="583">
                  <c:v>-42</c:v>
                </c:pt>
                <c:pt idx="584">
                  <c:v>-42</c:v>
                </c:pt>
                <c:pt idx="585">
                  <c:v>-42</c:v>
                </c:pt>
                <c:pt idx="586">
                  <c:v>-42</c:v>
                </c:pt>
                <c:pt idx="587">
                  <c:v>-42</c:v>
                </c:pt>
                <c:pt idx="588">
                  <c:v>-42</c:v>
                </c:pt>
                <c:pt idx="589">
                  <c:v>-42</c:v>
                </c:pt>
                <c:pt idx="590">
                  <c:v>-42</c:v>
                </c:pt>
                <c:pt idx="591">
                  <c:v>-42</c:v>
                </c:pt>
                <c:pt idx="592">
                  <c:v>-42</c:v>
                </c:pt>
                <c:pt idx="593">
                  <c:v>-42</c:v>
                </c:pt>
                <c:pt idx="594">
                  <c:v>-42</c:v>
                </c:pt>
                <c:pt idx="595">
                  <c:v>-42</c:v>
                </c:pt>
                <c:pt idx="596">
                  <c:v>-42</c:v>
                </c:pt>
                <c:pt idx="597">
                  <c:v>-42</c:v>
                </c:pt>
                <c:pt idx="598">
                  <c:v>-42</c:v>
                </c:pt>
                <c:pt idx="599">
                  <c:v>-42</c:v>
                </c:pt>
                <c:pt idx="600">
                  <c:v>-42</c:v>
                </c:pt>
                <c:pt idx="601">
                  <c:v>-42</c:v>
                </c:pt>
                <c:pt idx="602">
                  <c:v>-42</c:v>
                </c:pt>
                <c:pt idx="603">
                  <c:v>-42</c:v>
                </c:pt>
                <c:pt idx="604">
                  <c:v>-42</c:v>
                </c:pt>
                <c:pt idx="605">
                  <c:v>-42</c:v>
                </c:pt>
                <c:pt idx="606">
                  <c:v>-42</c:v>
                </c:pt>
                <c:pt idx="607">
                  <c:v>-42</c:v>
                </c:pt>
                <c:pt idx="608">
                  <c:v>-42</c:v>
                </c:pt>
                <c:pt idx="609">
                  <c:v>-42</c:v>
                </c:pt>
                <c:pt idx="610">
                  <c:v>-42</c:v>
                </c:pt>
                <c:pt idx="611">
                  <c:v>-42</c:v>
                </c:pt>
                <c:pt idx="612">
                  <c:v>-42</c:v>
                </c:pt>
                <c:pt idx="613">
                  <c:v>-42</c:v>
                </c:pt>
                <c:pt idx="614">
                  <c:v>-42</c:v>
                </c:pt>
                <c:pt idx="615">
                  <c:v>-42</c:v>
                </c:pt>
                <c:pt idx="616">
                  <c:v>-42</c:v>
                </c:pt>
                <c:pt idx="617">
                  <c:v>-42</c:v>
                </c:pt>
                <c:pt idx="618">
                  <c:v>-42</c:v>
                </c:pt>
                <c:pt idx="619">
                  <c:v>-42</c:v>
                </c:pt>
                <c:pt idx="620">
                  <c:v>-42</c:v>
                </c:pt>
                <c:pt idx="621">
                  <c:v>-42</c:v>
                </c:pt>
                <c:pt idx="622">
                  <c:v>-42</c:v>
                </c:pt>
                <c:pt idx="623">
                  <c:v>-42</c:v>
                </c:pt>
                <c:pt idx="624">
                  <c:v>-42</c:v>
                </c:pt>
                <c:pt idx="625">
                  <c:v>-42</c:v>
                </c:pt>
                <c:pt idx="626">
                  <c:v>-42</c:v>
                </c:pt>
                <c:pt idx="627">
                  <c:v>-42</c:v>
                </c:pt>
                <c:pt idx="628">
                  <c:v>-42</c:v>
                </c:pt>
                <c:pt idx="629">
                  <c:v>-42</c:v>
                </c:pt>
                <c:pt idx="630">
                  <c:v>-42</c:v>
                </c:pt>
                <c:pt idx="631">
                  <c:v>-42</c:v>
                </c:pt>
                <c:pt idx="632">
                  <c:v>-42</c:v>
                </c:pt>
                <c:pt idx="633">
                  <c:v>-42</c:v>
                </c:pt>
                <c:pt idx="634">
                  <c:v>-42</c:v>
                </c:pt>
                <c:pt idx="635">
                  <c:v>-42</c:v>
                </c:pt>
                <c:pt idx="636">
                  <c:v>-42</c:v>
                </c:pt>
                <c:pt idx="637">
                  <c:v>-42</c:v>
                </c:pt>
                <c:pt idx="638">
                  <c:v>-42</c:v>
                </c:pt>
                <c:pt idx="639">
                  <c:v>-42</c:v>
                </c:pt>
                <c:pt idx="640">
                  <c:v>-42</c:v>
                </c:pt>
                <c:pt idx="641">
                  <c:v>-42</c:v>
                </c:pt>
                <c:pt idx="642">
                  <c:v>-42</c:v>
                </c:pt>
                <c:pt idx="643">
                  <c:v>-42</c:v>
                </c:pt>
                <c:pt idx="644">
                  <c:v>-42</c:v>
                </c:pt>
                <c:pt idx="645">
                  <c:v>-42</c:v>
                </c:pt>
                <c:pt idx="646">
                  <c:v>-42</c:v>
                </c:pt>
                <c:pt idx="647">
                  <c:v>-42</c:v>
                </c:pt>
                <c:pt idx="648">
                  <c:v>-42</c:v>
                </c:pt>
                <c:pt idx="649">
                  <c:v>-42</c:v>
                </c:pt>
                <c:pt idx="650">
                  <c:v>-42</c:v>
                </c:pt>
                <c:pt idx="651">
                  <c:v>-42</c:v>
                </c:pt>
                <c:pt idx="652">
                  <c:v>-42</c:v>
                </c:pt>
                <c:pt idx="653">
                  <c:v>-42</c:v>
                </c:pt>
                <c:pt idx="654">
                  <c:v>-42</c:v>
                </c:pt>
                <c:pt idx="655">
                  <c:v>-42</c:v>
                </c:pt>
                <c:pt idx="656">
                  <c:v>-42</c:v>
                </c:pt>
                <c:pt idx="657">
                  <c:v>-42</c:v>
                </c:pt>
                <c:pt idx="658">
                  <c:v>-42</c:v>
                </c:pt>
                <c:pt idx="659">
                  <c:v>-42</c:v>
                </c:pt>
                <c:pt idx="660">
                  <c:v>-42</c:v>
                </c:pt>
                <c:pt idx="661">
                  <c:v>-42</c:v>
                </c:pt>
                <c:pt idx="662">
                  <c:v>-42</c:v>
                </c:pt>
                <c:pt idx="663">
                  <c:v>-42</c:v>
                </c:pt>
                <c:pt idx="664">
                  <c:v>-42</c:v>
                </c:pt>
                <c:pt idx="665">
                  <c:v>-42</c:v>
                </c:pt>
                <c:pt idx="666">
                  <c:v>-42</c:v>
                </c:pt>
                <c:pt idx="667">
                  <c:v>-42</c:v>
                </c:pt>
                <c:pt idx="668">
                  <c:v>-42</c:v>
                </c:pt>
                <c:pt idx="669">
                  <c:v>-42</c:v>
                </c:pt>
                <c:pt idx="670">
                  <c:v>-42</c:v>
                </c:pt>
                <c:pt idx="671">
                  <c:v>-42</c:v>
                </c:pt>
                <c:pt idx="672">
                  <c:v>-42</c:v>
                </c:pt>
                <c:pt idx="673">
                  <c:v>-42</c:v>
                </c:pt>
                <c:pt idx="674">
                  <c:v>-42</c:v>
                </c:pt>
                <c:pt idx="675">
                  <c:v>-42</c:v>
                </c:pt>
                <c:pt idx="676">
                  <c:v>-42</c:v>
                </c:pt>
                <c:pt idx="677">
                  <c:v>-42</c:v>
                </c:pt>
                <c:pt idx="678">
                  <c:v>-42</c:v>
                </c:pt>
                <c:pt idx="679">
                  <c:v>-42</c:v>
                </c:pt>
                <c:pt idx="680">
                  <c:v>-42</c:v>
                </c:pt>
                <c:pt idx="681">
                  <c:v>-42</c:v>
                </c:pt>
                <c:pt idx="682">
                  <c:v>-42</c:v>
                </c:pt>
                <c:pt idx="683">
                  <c:v>-42</c:v>
                </c:pt>
                <c:pt idx="684">
                  <c:v>-42</c:v>
                </c:pt>
                <c:pt idx="685">
                  <c:v>-42</c:v>
                </c:pt>
                <c:pt idx="686">
                  <c:v>-42</c:v>
                </c:pt>
                <c:pt idx="687">
                  <c:v>-42</c:v>
                </c:pt>
                <c:pt idx="688">
                  <c:v>-42</c:v>
                </c:pt>
                <c:pt idx="689">
                  <c:v>-42</c:v>
                </c:pt>
                <c:pt idx="690">
                  <c:v>-42</c:v>
                </c:pt>
                <c:pt idx="691">
                  <c:v>-42</c:v>
                </c:pt>
                <c:pt idx="692">
                  <c:v>-42</c:v>
                </c:pt>
                <c:pt idx="693">
                  <c:v>-42</c:v>
                </c:pt>
                <c:pt idx="694">
                  <c:v>-42</c:v>
                </c:pt>
                <c:pt idx="695">
                  <c:v>-42</c:v>
                </c:pt>
                <c:pt idx="696">
                  <c:v>-42</c:v>
                </c:pt>
                <c:pt idx="697">
                  <c:v>-42</c:v>
                </c:pt>
                <c:pt idx="698">
                  <c:v>-42</c:v>
                </c:pt>
                <c:pt idx="699">
                  <c:v>-42</c:v>
                </c:pt>
                <c:pt idx="700">
                  <c:v>-42</c:v>
                </c:pt>
                <c:pt idx="701">
                  <c:v>-42</c:v>
                </c:pt>
                <c:pt idx="702">
                  <c:v>-42</c:v>
                </c:pt>
                <c:pt idx="703">
                  <c:v>-42</c:v>
                </c:pt>
                <c:pt idx="704">
                  <c:v>-42</c:v>
                </c:pt>
                <c:pt idx="705">
                  <c:v>-42</c:v>
                </c:pt>
                <c:pt idx="706">
                  <c:v>-42</c:v>
                </c:pt>
                <c:pt idx="707">
                  <c:v>-42</c:v>
                </c:pt>
                <c:pt idx="708">
                  <c:v>-42</c:v>
                </c:pt>
                <c:pt idx="709">
                  <c:v>-42</c:v>
                </c:pt>
                <c:pt idx="710">
                  <c:v>-42</c:v>
                </c:pt>
                <c:pt idx="711">
                  <c:v>-42</c:v>
                </c:pt>
                <c:pt idx="712">
                  <c:v>-42</c:v>
                </c:pt>
                <c:pt idx="713">
                  <c:v>-42</c:v>
                </c:pt>
                <c:pt idx="714">
                  <c:v>-42</c:v>
                </c:pt>
                <c:pt idx="715">
                  <c:v>-42</c:v>
                </c:pt>
                <c:pt idx="716">
                  <c:v>-42</c:v>
                </c:pt>
                <c:pt idx="717">
                  <c:v>-42</c:v>
                </c:pt>
                <c:pt idx="718">
                  <c:v>-42</c:v>
                </c:pt>
                <c:pt idx="719">
                  <c:v>-42</c:v>
                </c:pt>
                <c:pt idx="720">
                  <c:v>-42</c:v>
                </c:pt>
                <c:pt idx="721">
                  <c:v>-42</c:v>
                </c:pt>
                <c:pt idx="722">
                  <c:v>-42</c:v>
                </c:pt>
                <c:pt idx="723">
                  <c:v>-42</c:v>
                </c:pt>
                <c:pt idx="724">
                  <c:v>-42</c:v>
                </c:pt>
                <c:pt idx="725">
                  <c:v>-42</c:v>
                </c:pt>
                <c:pt idx="726">
                  <c:v>-42</c:v>
                </c:pt>
                <c:pt idx="727">
                  <c:v>-42</c:v>
                </c:pt>
                <c:pt idx="728">
                  <c:v>-42</c:v>
                </c:pt>
                <c:pt idx="729">
                  <c:v>-42</c:v>
                </c:pt>
                <c:pt idx="730">
                  <c:v>-42</c:v>
                </c:pt>
                <c:pt idx="731">
                  <c:v>-42</c:v>
                </c:pt>
                <c:pt idx="732">
                  <c:v>-42</c:v>
                </c:pt>
                <c:pt idx="733">
                  <c:v>-42</c:v>
                </c:pt>
                <c:pt idx="734">
                  <c:v>-42</c:v>
                </c:pt>
                <c:pt idx="735">
                  <c:v>-42</c:v>
                </c:pt>
                <c:pt idx="736">
                  <c:v>-42</c:v>
                </c:pt>
                <c:pt idx="737">
                  <c:v>-42</c:v>
                </c:pt>
                <c:pt idx="738">
                  <c:v>-42</c:v>
                </c:pt>
                <c:pt idx="739">
                  <c:v>-42</c:v>
                </c:pt>
                <c:pt idx="740">
                  <c:v>-42</c:v>
                </c:pt>
                <c:pt idx="741">
                  <c:v>-42</c:v>
                </c:pt>
                <c:pt idx="742">
                  <c:v>-42</c:v>
                </c:pt>
                <c:pt idx="743">
                  <c:v>-42</c:v>
                </c:pt>
                <c:pt idx="744">
                  <c:v>-42</c:v>
                </c:pt>
                <c:pt idx="745">
                  <c:v>-42</c:v>
                </c:pt>
                <c:pt idx="746">
                  <c:v>-42</c:v>
                </c:pt>
                <c:pt idx="747">
                  <c:v>-42</c:v>
                </c:pt>
                <c:pt idx="748">
                  <c:v>-42</c:v>
                </c:pt>
                <c:pt idx="749">
                  <c:v>-42</c:v>
                </c:pt>
                <c:pt idx="750">
                  <c:v>-42</c:v>
                </c:pt>
                <c:pt idx="751">
                  <c:v>-42</c:v>
                </c:pt>
                <c:pt idx="752">
                  <c:v>-42</c:v>
                </c:pt>
                <c:pt idx="753">
                  <c:v>-42</c:v>
                </c:pt>
                <c:pt idx="754">
                  <c:v>-42</c:v>
                </c:pt>
                <c:pt idx="755">
                  <c:v>-42</c:v>
                </c:pt>
                <c:pt idx="756">
                  <c:v>-42</c:v>
                </c:pt>
                <c:pt idx="757">
                  <c:v>-42</c:v>
                </c:pt>
                <c:pt idx="758">
                  <c:v>-42</c:v>
                </c:pt>
                <c:pt idx="759">
                  <c:v>-42</c:v>
                </c:pt>
                <c:pt idx="760">
                  <c:v>-42</c:v>
                </c:pt>
                <c:pt idx="761">
                  <c:v>-42</c:v>
                </c:pt>
                <c:pt idx="762">
                  <c:v>-42</c:v>
                </c:pt>
                <c:pt idx="763">
                  <c:v>-42</c:v>
                </c:pt>
                <c:pt idx="764">
                  <c:v>-42</c:v>
                </c:pt>
                <c:pt idx="765">
                  <c:v>-42</c:v>
                </c:pt>
                <c:pt idx="766">
                  <c:v>-42</c:v>
                </c:pt>
                <c:pt idx="767">
                  <c:v>-42</c:v>
                </c:pt>
                <c:pt idx="768">
                  <c:v>-42</c:v>
                </c:pt>
                <c:pt idx="769">
                  <c:v>-42</c:v>
                </c:pt>
                <c:pt idx="770">
                  <c:v>-42</c:v>
                </c:pt>
                <c:pt idx="771">
                  <c:v>-42</c:v>
                </c:pt>
                <c:pt idx="772">
                  <c:v>-42</c:v>
                </c:pt>
                <c:pt idx="773">
                  <c:v>-42</c:v>
                </c:pt>
                <c:pt idx="774">
                  <c:v>-42</c:v>
                </c:pt>
                <c:pt idx="775">
                  <c:v>-42</c:v>
                </c:pt>
                <c:pt idx="776">
                  <c:v>-42</c:v>
                </c:pt>
                <c:pt idx="777">
                  <c:v>-42</c:v>
                </c:pt>
                <c:pt idx="778">
                  <c:v>-42</c:v>
                </c:pt>
                <c:pt idx="779">
                  <c:v>-42</c:v>
                </c:pt>
                <c:pt idx="780">
                  <c:v>-42</c:v>
                </c:pt>
                <c:pt idx="781">
                  <c:v>-42</c:v>
                </c:pt>
                <c:pt idx="782">
                  <c:v>-42</c:v>
                </c:pt>
                <c:pt idx="783">
                  <c:v>-42</c:v>
                </c:pt>
                <c:pt idx="784">
                  <c:v>-42</c:v>
                </c:pt>
                <c:pt idx="785">
                  <c:v>-42</c:v>
                </c:pt>
                <c:pt idx="786">
                  <c:v>-42</c:v>
                </c:pt>
                <c:pt idx="787">
                  <c:v>-42</c:v>
                </c:pt>
                <c:pt idx="788">
                  <c:v>-42</c:v>
                </c:pt>
                <c:pt idx="789">
                  <c:v>-42</c:v>
                </c:pt>
                <c:pt idx="790">
                  <c:v>-42</c:v>
                </c:pt>
                <c:pt idx="791">
                  <c:v>-42</c:v>
                </c:pt>
                <c:pt idx="792">
                  <c:v>-42</c:v>
                </c:pt>
                <c:pt idx="793">
                  <c:v>-42</c:v>
                </c:pt>
                <c:pt idx="794">
                  <c:v>-42</c:v>
                </c:pt>
                <c:pt idx="795">
                  <c:v>-42</c:v>
                </c:pt>
                <c:pt idx="796">
                  <c:v>-42</c:v>
                </c:pt>
                <c:pt idx="797">
                  <c:v>-42</c:v>
                </c:pt>
                <c:pt idx="798">
                  <c:v>-42</c:v>
                </c:pt>
                <c:pt idx="799">
                  <c:v>-42</c:v>
                </c:pt>
                <c:pt idx="800">
                  <c:v>-42</c:v>
                </c:pt>
                <c:pt idx="801">
                  <c:v>-42</c:v>
                </c:pt>
                <c:pt idx="802">
                  <c:v>-42</c:v>
                </c:pt>
                <c:pt idx="803">
                  <c:v>-42</c:v>
                </c:pt>
                <c:pt idx="804">
                  <c:v>-42</c:v>
                </c:pt>
                <c:pt idx="805">
                  <c:v>-42</c:v>
                </c:pt>
                <c:pt idx="806">
                  <c:v>-42</c:v>
                </c:pt>
                <c:pt idx="807">
                  <c:v>-42</c:v>
                </c:pt>
                <c:pt idx="808">
                  <c:v>-42</c:v>
                </c:pt>
                <c:pt idx="809">
                  <c:v>-42</c:v>
                </c:pt>
                <c:pt idx="810">
                  <c:v>-42</c:v>
                </c:pt>
                <c:pt idx="811">
                  <c:v>-42</c:v>
                </c:pt>
                <c:pt idx="812">
                  <c:v>-42</c:v>
                </c:pt>
                <c:pt idx="813">
                  <c:v>-42</c:v>
                </c:pt>
                <c:pt idx="814">
                  <c:v>-42</c:v>
                </c:pt>
                <c:pt idx="815">
                  <c:v>-42</c:v>
                </c:pt>
                <c:pt idx="816">
                  <c:v>-42</c:v>
                </c:pt>
                <c:pt idx="817">
                  <c:v>-42</c:v>
                </c:pt>
                <c:pt idx="818">
                  <c:v>-42</c:v>
                </c:pt>
                <c:pt idx="819">
                  <c:v>-42</c:v>
                </c:pt>
                <c:pt idx="820">
                  <c:v>-42</c:v>
                </c:pt>
                <c:pt idx="821">
                  <c:v>-42</c:v>
                </c:pt>
                <c:pt idx="822">
                  <c:v>-42</c:v>
                </c:pt>
                <c:pt idx="823">
                  <c:v>-42</c:v>
                </c:pt>
                <c:pt idx="824">
                  <c:v>-42</c:v>
                </c:pt>
                <c:pt idx="825">
                  <c:v>-42</c:v>
                </c:pt>
                <c:pt idx="826">
                  <c:v>-42</c:v>
                </c:pt>
                <c:pt idx="827">
                  <c:v>-42</c:v>
                </c:pt>
                <c:pt idx="828">
                  <c:v>-42</c:v>
                </c:pt>
                <c:pt idx="829">
                  <c:v>-42</c:v>
                </c:pt>
                <c:pt idx="830">
                  <c:v>-42</c:v>
                </c:pt>
                <c:pt idx="831">
                  <c:v>-42</c:v>
                </c:pt>
                <c:pt idx="832">
                  <c:v>-42</c:v>
                </c:pt>
                <c:pt idx="833">
                  <c:v>-42</c:v>
                </c:pt>
                <c:pt idx="834">
                  <c:v>-42</c:v>
                </c:pt>
                <c:pt idx="835">
                  <c:v>-42</c:v>
                </c:pt>
                <c:pt idx="836">
                  <c:v>-42</c:v>
                </c:pt>
                <c:pt idx="837">
                  <c:v>-42</c:v>
                </c:pt>
                <c:pt idx="838">
                  <c:v>-42</c:v>
                </c:pt>
                <c:pt idx="839">
                  <c:v>-42</c:v>
                </c:pt>
                <c:pt idx="840">
                  <c:v>-42</c:v>
                </c:pt>
                <c:pt idx="841">
                  <c:v>-42</c:v>
                </c:pt>
                <c:pt idx="842">
                  <c:v>-42</c:v>
                </c:pt>
                <c:pt idx="843">
                  <c:v>-42</c:v>
                </c:pt>
                <c:pt idx="844">
                  <c:v>-42</c:v>
                </c:pt>
                <c:pt idx="845">
                  <c:v>-42</c:v>
                </c:pt>
                <c:pt idx="846">
                  <c:v>-42</c:v>
                </c:pt>
                <c:pt idx="847">
                  <c:v>-42</c:v>
                </c:pt>
                <c:pt idx="848">
                  <c:v>-42</c:v>
                </c:pt>
                <c:pt idx="849">
                  <c:v>-42</c:v>
                </c:pt>
                <c:pt idx="850">
                  <c:v>-42</c:v>
                </c:pt>
                <c:pt idx="851">
                  <c:v>-42</c:v>
                </c:pt>
                <c:pt idx="852">
                  <c:v>-42</c:v>
                </c:pt>
                <c:pt idx="853">
                  <c:v>-42</c:v>
                </c:pt>
                <c:pt idx="854">
                  <c:v>-42</c:v>
                </c:pt>
                <c:pt idx="855">
                  <c:v>-42</c:v>
                </c:pt>
                <c:pt idx="856">
                  <c:v>-42</c:v>
                </c:pt>
                <c:pt idx="857">
                  <c:v>-42</c:v>
                </c:pt>
                <c:pt idx="858">
                  <c:v>-42</c:v>
                </c:pt>
                <c:pt idx="859">
                  <c:v>-42</c:v>
                </c:pt>
                <c:pt idx="860">
                  <c:v>-42</c:v>
                </c:pt>
                <c:pt idx="861">
                  <c:v>-42</c:v>
                </c:pt>
                <c:pt idx="862">
                  <c:v>-42</c:v>
                </c:pt>
                <c:pt idx="863">
                  <c:v>-42</c:v>
                </c:pt>
                <c:pt idx="864">
                  <c:v>-42</c:v>
                </c:pt>
                <c:pt idx="865">
                  <c:v>-42</c:v>
                </c:pt>
                <c:pt idx="866">
                  <c:v>-42</c:v>
                </c:pt>
                <c:pt idx="867">
                  <c:v>-42</c:v>
                </c:pt>
                <c:pt idx="868">
                  <c:v>-42</c:v>
                </c:pt>
                <c:pt idx="869">
                  <c:v>-42</c:v>
                </c:pt>
                <c:pt idx="870">
                  <c:v>-42</c:v>
                </c:pt>
                <c:pt idx="871">
                  <c:v>-42</c:v>
                </c:pt>
                <c:pt idx="872">
                  <c:v>-42</c:v>
                </c:pt>
                <c:pt idx="873">
                  <c:v>-42</c:v>
                </c:pt>
                <c:pt idx="874">
                  <c:v>-42</c:v>
                </c:pt>
                <c:pt idx="875">
                  <c:v>-42</c:v>
                </c:pt>
                <c:pt idx="876">
                  <c:v>-42</c:v>
                </c:pt>
                <c:pt idx="877">
                  <c:v>-42</c:v>
                </c:pt>
                <c:pt idx="878">
                  <c:v>-42</c:v>
                </c:pt>
                <c:pt idx="879">
                  <c:v>-42</c:v>
                </c:pt>
                <c:pt idx="880">
                  <c:v>-42</c:v>
                </c:pt>
                <c:pt idx="881">
                  <c:v>-42</c:v>
                </c:pt>
                <c:pt idx="882">
                  <c:v>-42</c:v>
                </c:pt>
                <c:pt idx="883">
                  <c:v>-42</c:v>
                </c:pt>
                <c:pt idx="884">
                  <c:v>-42</c:v>
                </c:pt>
                <c:pt idx="885">
                  <c:v>-42</c:v>
                </c:pt>
                <c:pt idx="886">
                  <c:v>-42</c:v>
                </c:pt>
                <c:pt idx="887">
                  <c:v>-42</c:v>
                </c:pt>
                <c:pt idx="888">
                  <c:v>-42</c:v>
                </c:pt>
                <c:pt idx="889">
                  <c:v>-42</c:v>
                </c:pt>
                <c:pt idx="890">
                  <c:v>-42</c:v>
                </c:pt>
                <c:pt idx="891">
                  <c:v>-42</c:v>
                </c:pt>
                <c:pt idx="892">
                  <c:v>-42</c:v>
                </c:pt>
                <c:pt idx="893">
                  <c:v>-42</c:v>
                </c:pt>
                <c:pt idx="894">
                  <c:v>-42</c:v>
                </c:pt>
                <c:pt idx="895">
                  <c:v>-42</c:v>
                </c:pt>
                <c:pt idx="896">
                  <c:v>-42</c:v>
                </c:pt>
                <c:pt idx="897">
                  <c:v>-42</c:v>
                </c:pt>
                <c:pt idx="898">
                  <c:v>-42</c:v>
                </c:pt>
                <c:pt idx="899">
                  <c:v>-42</c:v>
                </c:pt>
                <c:pt idx="900">
                  <c:v>-42</c:v>
                </c:pt>
                <c:pt idx="901">
                  <c:v>-42</c:v>
                </c:pt>
                <c:pt idx="902">
                  <c:v>-42</c:v>
                </c:pt>
                <c:pt idx="903">
                  <c:v>-42</c:v>
                </c:pt>
                <c:pt idx="904">
                  <c:v>-42</c:v>
                </c:pt>
                <c:pt idx="905">
                  <c:v>-42</c:v>
                </c:pt>
                <c:pt idx="906">
                  <c:v>-42</c:v>
                </c:pt>
                <c:pt idx="907">
                  <c:v>-42</c:v>
                </c:pt>
                <c:pt idx="908">
                  <c:v>-42</c:v>
                </c:pt>
                <c:pt idx="909">
                  <c:v>-42</c:v>
                </c:pt>
                <c:pt idx="910">
                  <c:v>-42</c:v>
                </c:pt>
                <c:pt idx="911">
                  <c:v>-42</c:v>
                </c:pt>
                <c:pt idx="912">
                  <c:v>-42</c:v>
                </c:pt>
                <c:pt idx="913">
                  <c:v>-42</c:v>
                </c:pt>
                <c:pt idx="914">
                  <c:v>-42</c:v>
                </c:pt>
                <c:pt idx="915">
                  <c:v>-42</c:v>
                </c:pt>
                <c:pt idx="916">
                  <c:v>-42</c:v>
                </c:pt>
                <c:pt idx="917">
                  <c:v>-42</c:v>
                </c:pt>
                <c:pt idx="918">
                  <c:v>-42</c:v>
                </c:pt>
                <c:pt idx="919">
                  <c:v>-42</c:v>
                </c:pt>
                <c:pt idx="920">
                  <c:v>-42</c:v>
                </c:pt>
                <c:pt idx="921">
                  <c:v>-42</c:v>
                </c:pt>
                <c:pt idx="922">
                  <c:v>-42</c:v>
                </c:pt>
                <c:pt idx="923">
                  <c:v>-42</c:v>
                </c:pt>
                <c:pt idx="924">
                  <c:v>-42</c:v>
                </c:pt>
                <c:pt idx="925">
                  <c:v>-42</c:v>
                </c:pt>
                <c:pt idx="926">
                  <c:v>-42</c:v>
                </c:pt>
                <c:pt idx="927">
                  <c:v>-42</c:v>
                </c:pt>
                <c:pt idx="928">
                  <c:v>-42</c:v>
                </c:pt>
                <c:pt idx="929">
                  <c:v>-42</c:v>
                </c:pt>
                <c:pt idx="930">
                  <c:v>-42</c:v>
                </c:pt>
                <c:pt idx="931">
                  <c:v>-42</c:v>
                </c:pt>
                <c:pt idx="932">
                  <c:v>-42</c:v>
                </c:pt>
                <c:pt idx="933">
                  <c:v>-42</c:v>
                </c:pt>
                <c:pt idx="934">
                  <c:v>-42</c:v>
                </c:pt>
                <c:pt idx="935">
                  <c:v>-42</c:v>
                </c:pt>
                <c:pt idx="936">
                  <c:v>-42</c:v>
                </c:pt>
                <c:pt idx="937">
                  <c:v>-42</c:v>
                </c:pt>
                <c:pt idx="938">
                  <c:v>-42</c:v>
                </c:pt>
                <c:pt idx="939">
                  <c:v>-42</c:v>
                </c:pt>
                <c:pt idx="940">
                  <c:v>-42</c:v>
                </c:pt>
                <c:pt idx="941">
                  <c:v>-42</c:v>
                </c:pt>
                <c:pt idx="942">
                  <c:v>-42</c:v>
                </c:pt>
                <c:pt idx="943">
                  <c:v>-42</c:v>
                </c:pt>
                <c:pt idx="944">
                  <c:v>-42</c:v>
                </c:pt>
                <c:pt idx="945">
                  <c:v>-42</c:v>
                </c:pt>
                <c:pt idx="946">
                  <c:v>-42</c:v>
                </c:pt>
                <c:pt idx="947">
                  <c:v>-42</c:v>
                </c:pt>
                <c:pt idx="948">
                  <c:v>-42</c:v>
                </c:pt>
                <c:pt idx="949">
                  <c:v>-42</c:v>
                </c:pt>
                <c:pt idx="950">
                  <c:v>-42</c:v>
                </c:pt>
                <c:pt idx="951">
                  <c:v>-42</c:v>
                </c:pt>
                <c:pt idx="952">
                  <c:v>-42</c:v>
                </c:pt>
                <c:pt idx="953">
                  <c:v>-42</c:v>
                </c:pt>
                <c:pt idx="954">
                  <c:v>-42</c:v>
                </c:pt>
                <c:pt idx="955">
                  <c:v>-42</c:v>
                </c:pt>
                <c:pt idx="956">
                  <c:v>-42</c:v>
                </c:pt>
                <c:pt idx="957">
                  <c:v>-42</c:v>
                </c:pt>
                <c:pt idx="958">
                  <c:v>-42</c:v>
                </c:pt>
                <c:pt idx="959">
                  <c:v>-42</c:v>
                </c:pt>
                <c:pt idx="960">
                  <c:v>-42</c:v>
                </c:pt>
                <c:pt idx="961">
                  <c:v>-42</c:v>
                </c:pt>
                <c:pt idx="962">
                  <c:v>-42</c:v>
                </c:pt>
                <c:pt idx="963">
                  <c:v>-42</c:v>
                </c:pt>
                <c:pt idx="964">
                  <c:v>-42</c:v>
                </c:pt>
                <c:pt idx="965">
                  <c:v>-42</c:v>
                </c:pt>
                <c:pt idx="966">
                  <c:v>-42</c:v>
                </c:pt>
                <c:pt idx="967">
                  <c:v>-42</c:v>
                </c:pt>
                <c:pt idx="968">
                  <c:v>-42</c:v>
                </c:pt>
                <c:pt idx="969">
                  <c:v>-42</c:v>
                </c:pt>
                <c:pt idx="970">
                  <c:v>-42</c:v>
                </c:pt>
                <c:pt idx="971">
                  <c:v>-42</c:v>
                </c:pt>
                <c:pt idx="972">
                  <c:v>-42</c:v>
                </c:pt>
                <c:pt idx="973">
                  <c:v>-42</c:v>
                </c:pt>
                <c:pt idx="974">
                  <c:v>-42</c:v>
                </c:pt>
                <c:pt idx="975">
                  <c:v>-42</c:v>
                </c:pt>
                <c:pt idx="976">
                  <c:v>-42</c:v>
                </c:pt>
                <c:pt idx="977">
                  <c:v>-42</c:v>
                </c:pt>
                <c:pt idx="978">
                  <c:v>-42</c:v>
                </c:pt>
                <c:pt idx="979">
                  <c:v>-42</c:v>
                </c:pt>
                <c:pt idx="980">
                  <c:v>-42</c:v>
                </c:pt>
                <c:pt idx="981">
                  <c:v>-42</c:v>
                </c:pt>
                <c:pt idx="982">
                  <c:v>-42</c:v>
                </c:pt>
                <c:pt idx="983">
                  <c:v>-42</c:v>
                </c:pt>
                <c:pt idx="984">
                  <c:v>-42</c:v>
                </c:pt>
                <c:pt idx="985">
                  <c:v>-42</c:v>
                </c:pt>
                <c:pt idx="986">
                  <c:v>-42</c:v>
                </c:pt>
                <c:pt idx="987">
                  <c:v>-42</c:v>
                </c:pt>
                <c:pt idx="988">
                  <c:v>-42</c:v>
                </c:pt>
                <c:pt idx="989">
                  <c:v>-42</c:v>
                </c:pt>
                <c:pt idx="990">
                  <c:v>-42</c:v>
                </c:pt>
                <c:pt idx="991">
                  <c:v>-42</c:v>
                </c:pt>
                <c:pt idx="992">
                  <c:v>-42</c:v>
                </c:pt>
                <c:pt idx="993">
                  <c:v>-42</c:v>
                </c:pt>
                <c:pt idx="994">
                  <c:v>-42</c:v>
                </c:pt>
                <c:pt idx="995">
                  <c:v>-42</c:v>
                </c:pt>
                <c:pt idx="996">
                  <c:v>-42</c:v>
                </c:pt>
                <c:pt idx="997">
                  <c:v>-42</c:v>
                </c:pt>
                <c:pt idx="998">
                  <c:v>-42</c:v>
                </c:pt>
                <c:pt idx="999">
                  <c:v>-42</c:v>
                </c:pt>
                <c:pt idx="1000">
                  <c:v>-42</c:v>
                </c:pt>
                <c:pt idx="1001">
                  <c:v>-42</c:v>
                </c:pt>
                <c:pt idx="1002">
                  <c:v>-42</c:v>
                </c:pt>
                <c:pt idx="1003">
                  <c:v>-42</c:v>
                </c:pt>
                <c:pt idx="1004">
                  <c:v>-42</c:v>
                </c:pt>
                <c:pt idx="1005">
                  <c:v>-42</c:v>
                </c:pt>
                <c:pt idx="1006">
                  <c:v>-42</c:v>
                </c:pt>
                <c:pt idx="1007">
                  <c:v>-42</c:v>
                </c:pt>
                <c:pt idx="1008">
                  <c:v>-42</c:v>
                </c:pt>
                <c:pt idx="1009">
                  <c:v>-42</c:v>
                </c:pt>
                <c:pt idx="1010">
                  <c:v>-42</c:v>
                </c:pt>
                <c:pt idx="1011">
                  <c:v>-42</c:v>
                </c:pt>
                <c:pt idx="1012">
                  <c:v>-42</c:v>
                </c:pt>
                <c:pt idx="1013">
                  <c:v>-42</c:v>
                </c:pt>
                <c:pt idx="1014">
                  <c:v>-42</c:v>
                </c:pt>
                <c:pt idx="1015">
                  <c:v>-42</c:v>
                </c:pt>
                <c:pt idx="1016">
                  <c:v>-42</c:v>
                </c:pt>
                <c:pt idx="1017">
                  <c:v>-42</c:v>
                </c:pt>
                <c:pt idx="1018">
                  <c:v>-42</c:v>
                </c:pt>
                <c:pt idx="1019">
                  <c:v>-42</c:v>
                </c:pt>
                <c:pt idx="1020">
                  <c:v>-42</c:v>
                </c:pt>
                <c:pt idx="1021">
                  <c:v>-42</c:v>
                </c:pt>
                <c:pt idx="1022">
                  <c:v>-42</c:v>
                </c:pt>
                <c:pt idx="1023">
                  <c:v>-42</c:v>
                </c:pt>
                <c:pt idx="1024">
                  <c:v>-42</c:v>
                </c:pt>
                <c:pt idx="1025">
                  <c:v>-42</c:v>
                </c:pt>
                <c:pt idx="1026">
                  <c:v>-42</c:v>
                </c:pt>
                <c:pt idx="1027">
                  <c:v>-42</c:v>
                </c:pt>
                <c:pt idx="1028">
                  <c:v>-42</c:v>
                </c:pt>
                <c:pt idx="1029">
                  <c:v>-42</c:v>
                </c:pt>
                <c:pt idx="1030">
                  <c:v>-42</c:v>
                </c:pt>
                <c:pt idx="1031">
                  <c:v>-42</c:v>
                </c:pt>
                <c:pt idx="1032">
                  <c:v>-42</c:v>
                </c:pt>
                <c:pt idx="1033">
                  <c:v>-42</c:v>
                </c:pt>
                <c:pt idx="1034">
                  <c:v>-42</c:v>
                </c:pt>
                <c:pt idx="1035">
                  <c:v>-42</c:v>
                </c:pt>
                <c:pt idx="1036">
                  <c:v>-42</c:v>
                </c:pt>
                <c:pt idx="1037">
                  <c:v>-42</c:v>
                </c:pt>
                <c:pt idx="1038">
                  <c:v>-42</c:v>
                </c:pt>
                <c:pt idx="1039">
                  <c:v>-42</c:v>
                </c:pt>
                <c:pt idx="1040">
                  <c:v>-42</c:v>
                </c:pt>
                <c:pt idx="1041">
                  <c:v>-42</c:v>
                </c:pt>
                <c:pt idx="1042">
                  <c:v>-42</c:v>
                </c:pt>
                <c:pt idx="1043">
                  <c:v>-42</c:v>
                </c:pt>
                <c:pt idx="1044">
                  <c:v>-42</c:v>
                </c:pt>
                <c:pt idx="1045">
                  <c:v>-42</c:v>
                </c:pt>
                <c:pt idx="1046">
                  <c:v>-42</c:v>
                </c:pt>
                <c:pt idx="1047">
                  <c:v>-42</c:v>
                </c:pt>
                <c:pt idx="1048">
                  <c:v>-42</c:v>
                </c:pt>
                <c:pt idx="1049">
                  <c:v>-42</c:v>
                </c:pt>
                <c:pt idx="1050">
                  <c:v>-42</c:v>
                </c:pt>
                <c:pt idx="1051">
                  <c:v>-42</c:v>
                </c:pt>
                <c:pt idx="1052">
                  <c:v>-42</c:v>
                </c:pt>
                <c:pt idx="1053">
                  <c:v>-42</c:v>
                </c:pt>
                <c:pt idx="1054">
                  <c:v>-42</c:v>
                </c:pt>
                <c:pt idx="1055">
                  <c:v>-42</c:v>
                </c:pt>
                <c:pt idx="1056">
                  <c:v>-42</c:v>
                </c:pt>
                <c:pt idx="1057">
                  <c:v>-42</c:v>
                </c:pt>
                <c:pt idx="1058">
                  <c:v>-42</c:v>
                </c:pt>
                <c:pt idx="1059">
                  <c:v>-42</c:v>
                </c:pt>
                <c:pt idx="1060">
                  <c:v>-42</c:v>
                </c:pt>
                <c:pt idx="1061">
                  <c:v>-42</c:v>
                </c:pt>
                <c:pt idx="1062">
                  <c:v>-42</c:v>
                </c:pt>
                <c:pt idx="1063">
                  <c:v>-42</c:v>
                </c:pt>
                <c:pt idx="1064">
                  <c:v>-42</c:v>
                </c:pt>
                <c:pt idx="1065">
                  <c:v>-42</c:v>
                </c:pt>
                <c:pt idx="1066">
                  <c:v>-42</c:v>
                </c:pt>
                <c:pt idx="1067">
                  <c:v>-42</c:v>
                </c:pt>
                <c:pt idx="1068">
                  <c:v>-42</c:v>
                </c:pt>
                <c:pt idx="1069">
                  <c:v>-42</c:v>
                </c:pt>
                <c:pt idx="1070">
                  <c:v>-42</c:v>
                </c:pt>
                <c:pt idx="1071">
                  <c:v>-42</c:v>
                </c:pt>
                <c:pt idx="1072">
                  <c:v>-42</c:v>
                </c:pt>
                <c:pt idx="1073">
                  <c:v>-42</c:v>
                </c:pt>
                <c:pt idx="1074">
                  <c:v>-42</c:v>
                </c:pt>
                <c:pt idx="1075">
                  <c:v>-42</c:v>
                </c:pt>
                <c:pt idx="1076">
                  <c:v>-42</c:v>
                </c:pt>
                <c:pt idx="1077">
                  <c:v>-42</c:v>
                </c:pt>
                <c:pt idx="1078">
                  <c:v>-42</c:v>
                </c:pt>
                <c:pt idx="1079">
                  <c:v>-42</c:v>
                </c:pt>
                <c:pt idx="1080">
                  <c:v>-42</c:v>
                </c:pt>
                <c:pt idx="1081">
                  <c:v>-42</c:v>
                </c:pt>
                <c:pt idx="1082">
                  <c:v>-42</c:v>
                </c:pt>
                <c:pt idx="1083">
                  <c:v>-42</c:v>
                </c:pt>
                <c:pt idx="1084">
                  <c:v>-42</c:v>
                </c:pt>
                <c:pt idx="1085">
                  <c:v>-42</c:v>
                </c:pt>
                <c:pt idx="1086">
                  <c:v>-42</c:v>
                </c:pt>
                <c:pt idx="1087">
                  <c:v>-42</c:v>
                </c:pt>
                <c:pt idx="1088">
                  <c:v>-42</c:v>
                </c:pt>
                <c:pt idx="1089">
                  <c:v>-42</c:v>
                </c:pt>
                <c:pt idx="1090">
                  <c:v>-42</c:v>
                </c:pt>
                <c:pt idx="1091">
                  <c:v>-42</c:v>
                </c:pt>
                <c:pt idx="1092">
                  <c:v>-42</c:v>
                </c:pt>
                <c:pt idx="1093">
                  <c:v>-42</c:v>
                </c:pt>
                <c:pt idx="1094">
                  <c:v>-42</c:v>
                </c:pt>
                <c:pt idx="1095">
                  <c:v>-42</c:v>
                </c:pt>
                <c:pt idx="1096">
                  <c:v>-42</c:v>
                </c:pt>
                <c:pt idx="1097">
                  <c:v>-42</c:v>
                </c:pt>
                <c:pt idx="1098">
                  <c:v>-42</c:v>
                </c:pt>
                <c:pt idx="1099">
                  <c:v>-42</c:v>
                </c:pt>
                <c:pt idx="1100">
                  <c:v>-42</c:v>
                </c:pt>
                <c:pt idx="1101">
                  <c:v>-42</c:v>
                </c:pt>
                <c:pt idx="1102">
                  <c:v>-42</c:v>
                </c:pt>
                <c:pt idx="1103">
                  <c:v>-42</c:v>
                </c:pt>
                <c:pt idx="1104">
                  <c:v>-42</c:v>
                </c:pt>
                <c:pt idx="1105">
                  <c:v>-42</c:v>
                </c:pt>
                <c:pt idx="1106">
                  <c:v>-42</c:v>
                </c:pt>
                <c:pt idx="1107">
                  <c:v>-42</c:v>
                </c:pt>
                <c:pt idx="1108">
                  <c:v>-42</c:v>
                </c:pt>
                <c:pt idx="1109">
                  <c:v>-42</c:v>
                </c:pt>
                <c:pt idx="1110">
                  <c:v>-42</c:v>
                </c:pt>
                <c:pt idx="1111">
                  <c:v>-42</c:v>
                </c:pt>
                <c:pt idx="1112">
                  <c:v>-42</c:v>
                </c:pt>
                <c:pt idx="1113">
                  <c:v>-42</c:v>
                </c:pt>
                <c:pt idx="1114">
                  <c:v>-42</c:v>
                </c:pt>
                <c:pt idx="1115">
                  <c:v>-42</c:v>
                </c:pt>
                <c:pt idx="1116">
                  <c:v>-42</c:v>
                </c:pt>
                <c:pt idx="1117">
                  <c:v>-42</c:v>
                </c:pt>
                <c:pt idx="1118">
                  <c:v>-42</c:v>
                </c:pt>
                <c:pt idx="1119">
                  <c:v>-42</c:v>
                </c:pt>
                <c:pt idx="1120">
                  <c:v>-42</c:v>
                </c:pt>
                <c:pt idx="1121">
                  <c:v>-42</c:v>
                </c:pt>
                <c:pt idx="1122">
                  <c:v>-42</c:v>
                </c:pt>
                <c:pt idx="1123">
                  <c:v>-42</c:v>
                </c:pt>
                <c:pt idx="1124">
                  <c:v>-42</c:v>
                </c:pt>
                <c:pt idx="1125">
                  <c:v>-42</c:v>
                </c:pt>
                <c:pt idx="1126">
                  <c:v>-42</c:v>
                </c:pt>
                <c:pt idx="1127">
                  <c:v>-42</c:v>
                </c:pt>
                <c:pt idx="1128">
                  <c:v>-42</c:v>
                </c:pt>
                <c:pt idx="1129">
                  <c:v>-42</c:v>
                </c:pt>
                <c:pt idx="1130">
                  <c:v>-42</c:v>
                </c:pt>
                <c:pt idx="1131">
                  <c:v>-42</c:v>
                </c:pt>
                <c:pt idx="1132">
                  <c:v>-42</c:v>
                </c:pt>
                <c:pt idx="1133">
                  <c:v>-42</c:v>
                </c:pt>
                <c:pt idx="1134">
                  <c:v>-42</c:v>
                </c:pt>
                <c:pt idx="1135">
                  <c:v>-42</c:v>
                </c:pt>
                <c:pt idx="1136">
                  <c:v>-42</c:v>
                </c:pt>
                <c:pt idx="1137">
                  <c:v>-42</c:v>
                </c:pt>
                <c:pt idx="1138">
                  <c:v>-42</c:v>
                </c:pt>
                <c:pt idx="1139">
                  <c:v>-42</c:v>
                </c:pt>
                <c:pt idx="1140">
                  <c:v>-42</c:v>
                </c:pt>
                <c:pt idx="1141">
                  <c:v>-42</c:v>
                </c:pt>
                <c:pt idx="1142">
                  <c:v>-42</c:v>
                </c:pt>
                <c:pt idx="1143">
                  <c:v>-42</c:v>
                </c:pt>
                <c:pt idx="1144">
                  <c:v>-42</c:v>
                </c:pt>
                <c:pt idx="1145">
                  <c:v>-42</c:v>
                </c:pt>
                <c:pt idx="1146">
                  <c:v>-42</c:v>
                </c:pt>
                <c:pt idx="1147">
                  <c:v>-42</c:v>
                </c:pt>
                <c:pt idx="1148">
                  <c:v>-42</c:v>
                </c:pt>
                <c:pt idx="1149">
                  <c:v>-42</c:v>
                </c:pt>
                <c:pt idx="1150">
                  <c:v>-42</c:v>
                </c:pt>
                <c:pt idx="1151">
                  <c:v>-42</c:v>
                </c:pt>
                <c:pt idx="1152">
                  <c:v>-42</c:v>
                </c:pt>
                <c:pt idx="1153">
                  <c:v>-42</c:v>
                </c:pt>
                <c:pt idx="1154">
                  <c:v>-42</c:v>
                </c:pt>
                <c:pt idx="1155">
                  <c:v>-42</c:v>
                </c:pt>
                <c:pt idx="1156">
                  <c:v>-42</c:v>
                </c:pt>
                <c:pt idx="1157">
                  <c:v>-42</c:v>
                </c:pt>
                <c:pt idx="1158">
                  <c:v>-42</c:v>
                </c:pt>
                <c:pt idx="1159">
                  <c:v>-42</c:v>
                </c:pt>
                <c:pt idx="1160">
                  <c:v>-42</c:v>
                </c:pt>
                <c:pt idx="1161">
                  <c:v>-42</c:v>
                </c:pt>
                <c:pt idx="1162">
                  <c:v>-42</c:v>
                </c:pt>
                <c:pt idx="1163">
                  <c:v>-42</c:v>
                </c:pt>
                <c:pt idx="1164">
                  <c:v>-42</c:v>
                </c:pt>
                <c:pt idx="1165">
                  <c:v>-42</c:v>
                </c:pt>
                <c:pt idx="1166">
                  <c:v>-42</c:v>
                </c:pt>
                <c:pt idx="1167">
                  <c:v>-42</c:v>
                </c:pt>
                <c:pt idx="1168">
                  <c:v>-42</c:v>
                </c:pt>
                <c:pt idx="1169">
                  <c:v>-42</c:v>
                </c:pt>
                <c:pt idx="1170">
                  <c:v>-42</c:v>
                </c:pt>
                <c:pt idx="1171">
                  <c:v>-42</c:v>
                </c:pt>
                <c:pt idx="1172">
                  <c:v>-42</c:v>
                </c:pt>
                <c:pt idx="1173">
                  <c:v>-42</c:v>
                </c:pt>
                <c:pt idx="1174">
                  <c:v>-42</c:v>
                </c:pt>
                <c:pt idx="1175">
                  <c:v>-42</c:v>
                </c:pt>
                <c:pt idx="1176">
                  <c:v>-42</c:v>
                </c:pt>
                <c:pt idx="1177">
                  <c:v>-42</c:v>
                </c:pt>
                <c:pt idx="1178">
                  <c:v>-42</c:v>
                </c:pt>
                <c:pt idx="1179">
                  <c:v>-42</c:v>
                </c:pt>
                <c:pt idx="1180">
                  <c:v>-42</c:v>
                </c:pt>
                <c:pt idx="1181">
                  <c:v>-42</c:v>
                </c:pt>
                <c:pt idx="1182">
                  <c:v>-42</c:v>
                </c:pt>
                <c:pt idx="1183">
                  <c:v>-42</c:v>
                </c:pt>
                <c:pt idx="1184">
                  <c:v>-42</c:v>
                </c:pt>
                <c:pt idx="1185">
                  <c:v>-42</c:v>
                </c:pt>
                <c:pt idx="1186">
                  <c:v>-42</c:v>
                </c:pt>
                <c:pt idx="1187">
                  <c:v>-42</c:v>
                </c:pt>
                <c:pt idx="1188">
                  <c:v>-42</c:v>
                </c:pt>
                <c:pt idx="1189">
                  <c:v>-42</c:v>
                </c:pt>
                <c:pt idx="1190">
                  <c:v>-42</c:v>
                </c:pt>
                <c:pt idx="1191">
                  <c:v>-42</c:v>
                </c:pt>
                <c:pt idx="1192">
                  <c:v>-42</c:v>
                </c:pt>
                <c:pt idx="1193">
                  <c:v>-42</c:v>
                </c:pt>
                <c:pt idx="1194">
                  <c:v>-42</c:v>
                </c:pt>
                <c:pt idx="1195">
                  <c:v>-42</c:v>
                </c:pt>
                <c:pt idx="1196">
                  <c:v>-42</c:v>
                </c:pt>
                <c:pt idx="1197">
                  <c:v>-42</c:v>
                </c:pt>
                <c:pt idx="1198">
                  <c:v>-42</c:v>
                </c:pt>
                <c:pt idx="1199">
                  <c:v>-42</c:v>
                </c:pt>
                <c:pt idx="1200">
                  <c:v>-42</c:v>
                </c:pt>
                <c:pt idx="1201">
                  <c:v>-42</c:v>
                </c:pt>
                <c:pt idx="1202">
                  <c:v>-42</c:v>
                </c:pt>
                <c:pt idx="1203">
                  <c:v>-42</c:v>
                </c:pt>
                <c:pt idx="1204">
                  <c:v>-42</c:v>
                </c:pt>
                <c:pt idx="1205">
                  <c:v>-42</c:v>
                </c:pt>
                <c:pt idx="1206">
                  <c:v>-42</c:v>
                </c:pt>
                <c:pt idx="1207">
                  <c:v>-42</c:v>
                </c:pt>
                <c:pt idx="1208">
                  <c:v>-42</c:v>
                </c:pt>
                <c:pt idx="1209">
                  <c:v>-42</c:v>
                </c:pt>
                <c:pt idx="1210">
                  <c:v>-42</c:v>
                </c:pt>
                <c:pt idx="1211">
                  <c:v>-42</c:v>
                </c:pt>
                <c:pt idx="1212">
                  <c:v>-42</c:v>
                </c:pt>
                <c:pt idx="1213">
                  <c:v>-42</c:v>
                </c:pt>
                <c:pt idx="1214">
                  <c:v>-42</c:v>
                </c:pt>
                <c:pt idx="1215">
                  <c:v>-42</c:v>
                </c:pt>
                <c:pt idx="1216">
                  <c:v>-42</c:v>
                </c:pt>
                <c:pt idx="1217">
                  <c:v>-42</c:v>
                </c:pt>
                <c:pt idx="1218">
                  <c:v>-42</c:v>
                </c:pt>
                <c:pt idx="1219">
                  <c:v>-42</c:v>
                </c:pt>
                <c:pt idx="1220">
                  <c:v>-42</c:v>
                </c:pt>
                <c:pt idx="1221">
                  <c:v>-42</c:v>
                </c:pt>
                <c:pt idx="1222">
                  <c:v>-42</c:v>
                </c:pt>
                <c:pt idx="1223">
                  <c:v>-42</c:v>
                </c:pt>
                <c:pt idx="1224">
                  <c:v>-42</c:v>
                </c:pt>
                <c:pt idx="1225">
                  <c:v>-42</c:v>
                </c:pt>
                <c:pt idx="1226">
                  <c:v>-42</c:v>
                </c:pt>
                <c:pt idx="1227">
                  <c:v>-42</c:v>
                </c:pt>
                <c:pt idx="1228">
                  <c:v>-42</c:v>
                </c:pt>
                <c:pt idx="1229">
                  <c:v>-42</c:v>
                </c:pt>
                <c:pt idx="1230">
                  <c:v>-42</c:v>
                </c:pt>
                <c:pt idx="1231">
                  <c:v>-42</c:v>
                </c:pt>
                <c:pt idx="1232">
                  <c:v>-42</c:v>
                </c:pt>
                <c:pt idx="1233">
                  <c:v>-42</c:v>
                </c:pt>
                <c:pt idx="1234">
                  <c:v>-42</c:v>
                </c:pt>
                <c:pt idx="1235">
                  <c:v>-42</c:v>
                </c:pt>
                <c:pt idx="1236">
                  <c:v>-42</c:v>
                </c:pt>
                <c:pt idx="1237">
                  <c:v>-42</c:v>
                </c:pt>
                <c:pt idx="1238">
                  <c:v>-42</c:v>
                </c:pt>
                <c:pt idx="1239">
                  <c:v>-42</c:v>
                </c:pt>
                <c:pt idx="1240">
                  <c:v>-42</c:v>
                </c:pt>
                <c:pt idx="1241">
                  <c:v>-42</c:v>
                </c:pt>
                <c:pt idx="1242">
                  <c:v>-42</c:v>
                </c:pt>
                <c:pt idx="1243">
                  <c:v>-42</c:v>
                </c:pt>
                <c:pt idx="1244">
                  <c:v>-42</c:v>
                </c:pt>
                <c:pt idx="1245">
                  <c:v>-42</c:v>
                </c:pt>
                <c:pt idx="1246">
                  <c:v>-42</c:v>
                </c:pt>
                <c:pt idx="1247">
                  <c:v>-42</c:v>
                </c:pt>
                <c:pt idx="1248">
                  <c:v>-42</c:v>
                </c:pt>
                <c:pt idx="1249">
                  <c:v>-42</c:v>
                </c:pt>
                <c:pt idx="1250">
                  <c:v>-42</c:v>
                </c:pt>
                <c:pt idx="1251">
                  <c:v>-42</c:v>
                </c:pt>
                <c:pt idx="1252">
                  <c:v>-42</c:v>
                </c:pt>
                <c:pt idx="1253">
                  <c:v>-42</c:v>
                </c:pt>
                <c:pt idx="1254">
                  <c:v>-42</c:v>
                </c:pt>
                <c:pt idx="1255">
                  <c:v>-42</c:v>
                </c:pt>
                <c:pt idx="1256">
                  <c:v>-42</c:v>
                </c:pt>
                <c:pt idx="1257">
                  <c:v>-42</c:v>
                </c:pt>
                <c:pt idx="1258">
                  <c:v>-42</c:v>
                </c:pt>
                <c:pt idx="1259">
                  <c:v>-42</c:v>
                </c:pt>
                <c:pt idx="1260">
                  <c:v>-42</c:v>
                </c:pt>
                <c:pt idx="1261">
                  <c:v>-42</c:v>
                </c:pt>
                <c:pt idx="1262">
                  <c:v>-42</c:v>
                </c:pt>
                <c:pt idx="1263">
                  <c:v>-42</c:v>
                </c:pt>
                <c:pt idx="1264">
                  <c:v>-42</c:v>
                </c:pt>
                <c:pt idx="1265">
                  <c:v>-42</c:v>
                </c:pt>
                <c:pt idx="1266">
                  <c:v>-42</c:v>
                </c:pt>
                <c:pt idx="1267">
                  <c:v>-42</c:v>
                </c:pt>
                <c:pt idx="1268">
                  <c:v>-42</c:v>
                </c:pt>
                <c:pt idx="1269">
                  <c:v>-42</c:v>
                </c:pt>
                <c:pt idx="1270">
                  <c:v>-42</c:v>
                </c:pt>
                <c:pt idx="1271">
                  <c:v>-42</c:v>
                </c:pt>
                <c:pt idx="1272">
                  <c:v>-42</c:v>
                </c:pt>
                <c:pt idx="1273">
                  <c:v>-42</c:v>
                </c:pt>
                <c:pt idx="1274">
                  <c:v>-42</c:v>
                </c:pt>
                <c:pt idx="1275">
                  <c:v>-42</c:v>
                </c:pt>
                <c:pt idx="1276">
                  <c:v>-42</c:v>
                </c:pt>
                <c:pt idx="1277">
                  <c:v>-42</c:v>
                </c:pt>
                <c:pt idx="1278">
                  <c:v>-42</c:v>
                </c:pt>
                <c:pt idx="1279">
                  <c:v>-42</c:v>
                </c:pt>
                <c:pt idx="1280">
                  <c:v>-42</c:v>
                </c:pt>
                <c:pt idx="1281">
                  <c:v>-42</c:v>
                </c:pt>
                <c:pt idx="1282">
                  <c:v>-42</c:v>
                </c:pt>
                <c:pt idx="1283">
                  <c:v>-42</c:v>
                </c:pt>
                <c:pt idx="1284">
                  <c:v>-42</c:v>
                </c:pt>
                <c:pt idx="1285">
                  <c:v>-42</c:v>
                </c:pt>
                <c:pt idx="1286">
                  <c:v>-42</c:v>
                </c:pt>
                <c:pt idx="1287">
                  <c:v>-42</c:v>
                </c:pt>
                <c:pt idx="1288">
                  <c:v>-42</c:v>
                </c:pt>
                <c:pt idx="1289">
                  <c:v>-42</c:v>
                </c:pt>
                <c:pt idx="1290">
                  <c:v>-42</c:v>
                </c:pt>
                <c:pt idx="1291">
                  <c:v>-42</c:v>
                </c:pt>
                <c:pt idx="1292">
                  <c:v>-42</c:v>
                </c:pt>
                <c:pt idx="1293">
                  <c:v>-42</c:v>
                </c:pt>
                <c:pt idx="1294">
                  <c:v>-42</c:v>
                </c:pt>
                <c:pt idx="1295">
                  <c:v>-42</c:v>
                </c:pt>
                <c:pt idx="1296">
                  <c:v>-42</c:v>
                </c:pt>
                <c:pt idx="1297">
                  <c:v>-42</c:v>
                </c:pt>
                <c:pt idx="1298">
                  <c:v>-42</c:v>
                </c:pt>
                <c:pt idx="1299">
                  <c:v>-42</c:v>
                </c:pt>
                <c:pt idx="1300">
                  <c:v>-42</c:v>
                </c:pt>
                <c:pt idx="1301">
                  <c:v>-42</c:v>
                </c:pt>
                <c:pt idx="1302">
                  <c:v>-42</c:v>
                </c:pt>
                <c:pt idx="1303">
                  <c:v>-42</c:v>
                </c:pt>
                <c:pt idx="1304">
                  <c:v>-42</c:v>
                </c:pt>
                <c:pt idx="1305">
                  <c:v>-42</c:v>
                </c:pt>
                <c:pt idx="1306">
                  <c:v>-42</c:v>
                </c:pt>
                <c:pt idx="1307">
                  <c:v>-42</c:v>
                </c:pt>
                <c:pt idx="1308">
                  <c:v>-42</c:v>
                </c:pt>
                <c:pt idx="1309">
                  <c:v>-42</c:v>
                </c:pt>
                <c:pt idx="1310">
                  <c:v>-42</c:v>
                </c:pt>
                <c:pt idx="1311">
                  <c:v>-42</c:v>
                </c:pt>
                <c:pt idx="1312">
                  <c:v>-42</c:v>
                </c:pt>
                <c:pt idx="1313">
                  <c:v>-42</c:v>
                </c:pt>
                <c:pt idx="1314">
                  <c:v>-42</c:v>
                </c:pt>
                <c:pt idx="1315">
                  <c:v>-42</c:v>
                </c:pt>
                <c:pt idx="1316">
                  <c:v>-42</c:v>
                </c:pt>
                <c:pt idx="1317">
                  <c:v>-42</c:v>
                </c:pt>
                <c:pt idx="1318">
                  <c:v>-42</c:v>
                </c:pt>
                <c:pt idx="1319">
                  <c:v>-42</c:v>
                </c:pt>
                <c:pt idx="1320">
                  <c:v>-42</c:v>
                </c:pt>
                <c:pt idx="1321">
                  <c:v>-42</c:v>
                </c:pt>
                <c:pt idx="1322">
                  <c:v>-42</c:v>
                </c:pt>
                <c:pt idx="1323">
                  <c:v>-42</c:v>
                </c:pt>
                <c:pt idx="1324">
                  <c:v>-42</c:v>
                </c:pt>
                <c:pt idx="1325">
                  <c:v>-42</c:v>
                </c:pt>
                <c:pt idx="1326">
                  <c:v>-42</c:v>
                </c:pt>
                <c:pt idx="1327">
                  <c:v>-42</c:v>
                </c:pt>
                <c:pt idx="1328">
                  <c:v>-42</c:v>
                </c:pt>
                <c:pt idx="1329">
                  <c:v>-42</c:v>
                </c:pt>
                <c:pt idx="1330">
                  <c:v>-42</c:v>
                </c:pt>
                <c:pt idx="1331">
                  <c:v>-42</c:v>
                </c:pt>
                <c:pt idx="1332">
                  <c:v>-42</c:v>
                </c:pt>
                <c:pt idx="1333">
                  <c:v>-42</c:v>
                </c:pt>
                <c:pt idx="1334">
                  <c:v>-42</c:v>
                </c:pt>
                <c:pt idx="1335">
                  <c:v>-42</c:v>
                </c:pt>
                <c:pt idx="1336">
                  <c:v>-42</c:v>
                </c:pt>
                <c:pt idx="1337">
                  <c:v>-42</c:v>
                </c:pt>
                <c:pt idx="1338">
                  <c:v>-42</c:v>
                </c:pt>
                <c:pt idx="1339">
                  <c:v>-42</c:v>
                </c:pt>
                <c:pt idx="1340">
                  <c:v>-42</c:v>
                </c:pt>
                <c:pt idx="1341">
                  <c:v>-42</c:v>
                </c:pt>
                <c:pt idx="1342">
                  <c:v>-42</c:v>
                </c:pt>
                <c:pt idx="1343">
                  <c:v>-42</c:v>
                </c:pt>
                <c:pt idx="1344">
                  <c:v>-42</c:v>
                </c:pt>
                <c:pt idx="1345">
                  <c:v>-42</c:v>
                </c:pt>
                <c:pt idx="1346">
                  <c:v>-42</c:v>
                </c:pt>
                <c:pt idx="1347">
                  <c:v>-42</c:v>
                </c:pt>
                <c:pt idx="1348">
                  <c:v>-42</c:v>
                </c:pt>
                <c:pt idx="1349">
                  <c:v>-42</c:v>
                </c:pt>
                <c:pt idx="1350">
                  <c:v>-42</c:v>
                </c:pt>
                <c:pt idx="1351">
                  <c:v>-42</c:v>
                </c:pt>
                <c:pt idx="1352">
                  <c:v>-42</c:v>
                </c:pt>
                <c:pt idx="1353">
                  <c:v>-42</c:v>
                </c:pt>
                <c:pt idx="1354">
                  <c:v>-42</c:v>
                </c:pt>
                <c:pt idx="1355">
                  <c:v>-42</c:v>
                </c:pt>
                <c:pt idx="1356">
                  <c:v>-42</c:v>
                </c:pt>
                <c:pt idx="1357">
                  <c:v>-42</c:v>
                </c:pt>
                <c:pt idx="1358">
                  <c:v>-42</c:v>
                </c:pt>
                <c:pt idx="1359">
                  <c:v>-42</c:v>
                </c:pt>
                <c:pt idx="1360">
                  <c:v>-42</c:v>
                </c:pt>
                <c:pt idx="1361">
                  <c:v>-42</c:v>
                </c:pt>
                <c:pt idx="1362">
                  <c:v>-42</c:v>
                </c:pt>
                <c:pt idx="1363">
                  <c:v>-42</c:v>
                </c:pt>
                <c:pt idx="1364">
                  <c:v>-42</c:v>
                </c:pt>
                <c:pt idx="1365">
                  <c:v>-42</c:v>
                </c:pt>
                <c:pt idx="1366">
                  <c:v>-42</c:v>
                </c:pt>
                <c:pt idx="1367">
                  <c:v>-42</c:v>
                </c:pt>
                <c:pt idx="1368">
                  <c:v>-42</c:v>
                </c:pt>
                <c:pt idx="1369">
                  <c:v>-42</c:v>
                </c:pt>
                <c:pt idx="1370">
                  <c:v>-42</c:v>
                </c:pt>
                <c:pt idx="1371">
                  <c:v>-42</c:v>
                </c:pt>
                <c:pt idx="1372">
                  <c:v>-42</c:v>
                </c:pt>
                <c:pt idx="1373">
                  <c:v>-42</c:v>
                </c:pt>
                <c:pt idx="1374">
                  <c:v>-42</c:v>
                </c:pt>
                <c:pt idx="1375">
                  <c:v>-42</c:v>
                </c:pt>
                <c:pt idx="1376">
                  <c:v>-42</c:v>
                </c:pt>
                <c:pt idx="1377">
                  <c:v>-42</c:v>
                </c:pt>
                <c:pt idx="1378">
                  <c:v>-42</c:v>
                </c:pt>
                <c:pt idx="1379">
                  <c:v>-42</c:v>
                </c:pt>
                <c:pt idx="1380">
                  <c:v>-42</c:v>
                </c:pt>
                <c:pt idx="1381">
                  <c:v>-42</c:v>
                </c:pt>
                <c:pt idx="1382">
                  <c:v>-42</c:v>
                </c:pt>
                <c:pt idx="1383">
                  <c:v>-42</c:v>
                </c:pt>
                <c:pt idx="1384">
                  <c:v>-42</c:v>
                </c:pt>
                <c:pt idx="1385">
                  <c:v>-42</c:v>
                </c:pt>
                <c:pt idx="1386">
                  <c:v>-42</c:v>
                </c:pt>
                <c:pt idx="1387">
                  <c:v>-42</c:v>
                </c:pt>
                <c:pt idx="1388">
                  <c:v>-42</c:v>
                </c:pt>
                <c:pt idx="1389">
                  <c:v>-42</c:v>
                </c:pt>
                <c:pt idx="1390">
                  <c:v>-42</c:v>
                </c:pt>
                <c:pt idx="1391">
                  <c:v>-42</c:v>
                </c:pt>
                <c:pt idx="1392">
                  <c:v>-42</c:v>
                </c:pt>
                <c:pt idx="1393">
                  <c:v>-42</c:v>
                </c:pt>
                <c:pt idx="1394">
                  <c:v>-42</c:v>
                </c:pt>
                <c:pt idx="1395">
                  <c:v>-42</c:v>
                </c:pt>
                <c:pt idx="1396">
                  <c:v>-42</c:v>
                </c:pt>
                <c:pt idx="1397">
                  <c:v>-42</c:v>
                </c:pt>
                <c:pt idx="1398">
                  <c:v>-42</c:v>
                </c:pt>
                <c:pt idx="1399">
                  <c:v>-42</c:v>
                </c:pt>
                <c:pt idx="1400">
                  <c:v>-42</c:v>
                </c:pt>
                <c:pt idx="1401">
                  <c:v>-42</c:v>
                </c:pt>
                <c:pt idx="1402">
                  <c:v>-42</c:v>
                </c:pt>
                <c:pt idx="1403">
                  <c:v>-42</c:v>
                </c:pt>
                <c:pt idx="1404">
                  <c:v>-42</c:v>
                </c:pt>
                <c:pt idx="1405">
                  <c:v>-42</c:v>
                </c:pt>
                <c:pt idx="1406">
                  <c:v>-42</c:v>
                </c:pt>
                <c:pt idx="1407">
                  <c:v>-42</c:v>
                </c:pt>
                <c:pt idx="1408">
                  <c:v>-42</c:v>
                </c:pt>
                <c:pt idx="1409">
                  <c:v>-42</c:v>
                </c:pt>
                <c:pt idx="1410">
                  <c:v>-42</c:v>
                </c:pt>
                <c:pt idx="1411">
                  <c:v>-42</c:v>
                </c:pt>
                <c:pt idx="1412">
                  <c:v>-42</c:v>
                </c:pt>
                <c:pt idx="1413">
                  <c:v>-42</c:v>
                </c:pt>
                <c:pt idx="1414">
                  <c:v>-42</c:v>
                </c:pt>
                <c:pt idx="1415">
                  <c:v>-42</c:v>
                </c:pt>
                <c:pt idx="1416">
                  <c:v>-42</c:v>
                </c:pt>
                <c:pt idx="1417">
                  <c:v>-42</c:v>
                </c:pt>
                <c:pt idx="1418">
                  <c:v>-42</c:v>
                </c:pt>
                <c:pt idx="1419">
                  <c:v>-42</c:v>
                </c:pt>
                <c:pt idx="1420">
                  <c:v>-42</c:v>
                </c:pt>
                <c:pt idx="1421">
                  <c:v>-42</c:v>
                </c:pt>
                <c:pt idx="1422">
                  <c:v>-42</c:v>
                </c:pt>
                <c:pt idx="1423">
                  <c:v>-42</c:v>
                </c:pt>
                <c:pt idx="1424">
                  <c:v>-42</c:v>
                </c:pt>
                <c:pt idx="1425">
                  <c:v>-42</c:v>
                </c:pt>
                <c:pt idx="1426">
                  <c:v>-42</c:v>
                </c:pt>
                <c:pt idx="1427">
                  <c:v>-42</c:v>
                </c:pt>
                <c:pt idx="1428">
                  <c:v>-42</c:v>
                </c:pt>
                <c:pt idx="1429">
                  <c:v>-42</c:v>
                </c:pt>
                <c:pt idx="1430">
                  <c:v>-42</c:v>
                </c:pt>
                <c:pt idx="1431">
                  <c:v>-42</c:v>
                </c:pt>
                <c:pt idx="1432">
                  <c:v>-42</c:v>
                </c:pt>
                <c:pt idx="1433">
                  <c:v>-42</c:v>
                </c:pt>
                <c:pt idx="1434">
                  <c:v>-42</c:v>
                </c:pt>
                <c:pt idx="1435">
                  <c:v>-42</c:v>
                </c:pt>
                <c:pt idx="1436">
                  <c:v>-42</c:v>
                </c:pt>
                <c:pt idx="1437">
                  <c:v>-42</c:v>
                </c:pt>
                <c:pt idx="1438">
                  <c:v>-42</c:v>
                </c:pt>
                <c:pt idx="1439">
                  <c:v>-42</c:v>
                </c:pt>
                <c:pt idx="1440">
                  <c:v>-42</c:v>
                </c:pt>
                <c:pt idx="1441">
                  <c:v>-42</c:v>
                </c:pt>
                <c:pt idx="1442">
                  <c:v>-42</c:v>
                </c:pt>
                <c:pt idx="1443">
                  <c:v>-42</c:v>
                </c:pt>
                <c:pt idx="1444">
                  <c:v>-42</c:v>
                </c:pt>
                <c:pt idx="1445">
                  <c:v>-42</c:v>
                </c:pt>
                <c:pt idx="1446">
                  <c:v>-42</c:v>
                </c:pt>
                <c:pt idx="1447">
                  <c:v>-42</c:v>
                </c:pt>
                <c:pt idx="1448">
                  <c:v>-42</c:v>
                </c:pt>
                <c:pt idx="1449">
                  <c:v>-42</c:v>
                </c:pt>
                <c:pt idx="1450">
                  <c:v>-42</c:v>
                </c:pt>
                <c:pt idx="1451">
                  <c:v>-42</c:v>
                </c:pt>
                <c:pt idx="1452">
                  <c:v>-42</c:v>
                </c:pt>
                <c:pt idx="1453">
                  <c:v>-42</c:v>
                </c:pt>
                <c:pt idx="1454">
                  <c:v>-42</c:v>
                </c:pt>
                <c:pt idx="1455">
                  <c:v>-42</c:v>
                </c:pt>
                <c:pt idx="1456">
                  <c:v>-42</c:v>
                </c:pt>
                <c:pt idx="1457">
                  <c:v>-42</c:v>
                </c:pt>
                <c:pt idx="1458">
                  <c:v>-42</c:v>
                </c:pt>
                <c:pt idx="1459">
                  <c:v>-42</c:v>
                </c:pt>
                <c:pt idx="1460">
                  <c:v>-42</c:v>
                </c:pt>
                <c:pt idx="1461">
                  <c:v>-42</c:v>
                </c:pt>
                <c:pt idx="1462">
                  <c:v>-42</c:v>
                </c:pt>
                <c:pt idx="1463">
                  <c:v>-42</c:v>
                </c:pt>
                <c:pt idx="1464">
                  <c:v>-42</c:v>
                </c:pt>
                <c:pt idx="1465">
                  <c:v>-42</c:v>
                </c:pt>
                <c:pt idx="1466">
                  <c:v>-42</c:v>
                </c:pt>
                <c:pt idx="1467">
                  <c:v>-42</c:v>
                </c:pt>
                <c:pt idx="1468">
                  <c:v>-42</c:v>
                </c:pt>
                <c:pt idx="1469">
                  <c:v>-42</c:v>
                </c:pt>
                <c:pt idx="1470">
                  <c:v>-42</c:v>
                </c:pt>
                <c:pt idx="1471">
                  <c:v>-42</c:v>
                </c:pt>
                <c:pt idx="1472">
                  <c:v>-42</c:v>
                </c:pt>
                <c:pt idx="1473">
                  <c:v>-42</c:v>
                </c:pt>
                <c:pt idx="1474">
                  <c:v>-42</c:v>
                </c:pt>
                <c:pt idx="1475">
                  <c:v>-42</c:v>
                </c:pt>
                <c:pt idx="1476">
                  <c:v>-42</c:v>
                </c:pt>
                <c:pt idx="1477">
                  <c:v>-42</c:v>
                </c:pt>
                <c:pt idx="1478">
                  <c:v>-42</c:v>
                </c:pt>
                <c:pt idx="1479">
                  <c:v>-42</c:v>
                </c:pt>
                <c:pt idx="1480">
                  <c:v>-42</c:v>
                </c:pt>
                <c:pt idx="1481">
                  <c:v>-42</c:v>
                </c:pt>
                <c:pt idx="1482">
                  <c:v>-42</c:v>
                </c:pt>
                <c:pt idx="1483">
                  <c:v>-42</c:v>
                </c:pt>
                <c:pt idx="1484">
                  <c:v>-42</c:v>
                </c:pt>
                <c:pt idx="1485">
                  <c:v>-42</c:v>
                </c:pt>
                <c:pt idx="1486">
                  <c:v>-42</c:v>
                </c:pt>
                <c:pt idx="1487">
                  <c:v>-42</c:v>
                </c:pt>
                <c:pt idx="1488">
                  <c:v>-42</c:v>
                </c:pt>
                <c:pt idx="1489">
                  <c:v>-42</c:v>
                </c:pt>
                <c:pt idx="1490">
                  <c:v>-42</c:v>
                </c:pt>
                <c:pt idx="1491">
                  <c:v>-42</c:v>
                </c:pt>
                <c:pt idx="1492">
                  <c:v>-42</c:v>
                </c:pt>
                <c:pt idx="1493">
                  <c:v>-42</c:v>
                </c:pt>
                <c:pt idx="1494">
                  <c:v>-42</c:v>
                </c:pt>
                <c:pt idx="1495">
                  <c:v>-42</c:v>
                </c:pt>
                <c:pt idx="1496">
                  <c:v>-42</c:v>
                </c:pt>
                <c:pt idx="1497">
                  <c:v>-42</c:v>
                </c:pt>
                <c:pt idx="1498">
                  <c:v>-42</c:v>
                </c:pt>
                <c:pt idx="1499">
                  <c:v>-42</c:v>
                </c:pt>
                <c:pt idx="1500">
                  <c:v>-42</c:v>
                </c:pt>
                <c:pt idx="1501">
                  <c:v>-42</c:v>
                </c:pt>
                <c:pt idx="1502">
                  <c:v>-42</c:v>
                </c:pt>
                <c:pt idx="1503">
                  <c:v>-42</c:v>
                </c:pt>
                <c:pt idx="1504">
                  <c:v>-42</c:v>
                </c:pt>
                <c:pt idx="1505">
                  <c:v>-42</c:v>
                </c:pt>
                <c:pt idx="1506">
                  <c:v>-42</c:v>
                </c:pt>
                <c:pt idx="1507">
                  <c:v>-42</c:v>
                </c:pt>
                <c:pt idx="1508">
                  <c:v>-42</c:v>
                </c:pt>
                <c:pt idx="1509">
                  <c:v>-42</c:v>
                </c:pt>
                <c:pt idx="1510">
                  <c:v>-42</c:v>
                </c:pt>
                <c:pt idx="1511">
                  <c:v>-42</c:v>
                </c:pt>
                <c:pt idx="1512">
                  <c:v>-42</c:v>
                </c:pt>
                <c:pt idx="1513">
                  <c:v>-42</c:v>
                </c:pt>
                <c:pt idx="1514">
                  <c:v>-42</c:v>
                </c:pt>
                <c:pt idx="1515">
                  <c:v>-42</c:v>
                </c:pt>
                <c:pt idx="1516">
                  <c:v>-42</c:v>
                </c:pt>
                <c:pt idx="1517">
                  <c:v>-42</c:v>
                </c:pt>
                <c:pt idx="1518">
                  <c:v>-42</c:v>
                </c:pt>
                <c:pt idx="1519">
                  <c:v>-42</c:v>
                </c:pt>
                <c:pt idx="1520">
                  <c:v>-42</c:v>
                </c:pt>
                <c:pt idx="1521">
                  <c:v>-42</c:v>
                </c:pt>
                <c:pt idx="1522">
                  <c:v>-42</c:v>
                </c:pt>
                <c:pt idx="1523">
                  <c:v>-42</c:v>
                </c:pt>
                <c:pt idx="1524">
                  <c:v>-42</c:v>
                </c:pt>
                <c:pt idx="1525">
                  <c:v>-42</c:v>
                </c:pt>
                <c:pt idx="1526">
                  <c:v>-42</c:v>
                </c:pt>
                <c:pt idx="1527">
                  <c:v>-42</c:v>
                </c:pt>
                <c:pt idx="1528">
                  <c:v>-42</c:v>
                </c:pt>
                <c:pt idx="1529">
                  <c:v>-42</c:v>
                </c:pt>
                <c:pt idx="1530">
                  <c:v>-42</c:v>
                </c:pt>
                <c:pt idx="1531">
                  <c:v>-42</c:v>
                </c:pt>
                <c:pt idx="1532">
                  <c:v>-42</c:v>
                </c:pt>
                <c:pt idx="1533">
                  <c:v>-42</c:v>
                </c:pt>
                <c:pt idx="1534">
                  <c:v>-42</c:v>
                </c:pt>
                <c:pt idx="1535">
                  <c:v>-42</c:v>
                </c:pt>
                <c:pt idx="1536">
                  <c:v>-42</c:v>
                </c:pt>
                <c:pt idx="1537">
                  <c:v>-42</c:v>
                </c:pt>
                <c:pt idx="1538">
                  <c:v>-42</c:v>
                </c:pt>
                <c:pt idx="1539">
                  <c:v>-42</c:v>
                </c:pt>
                <c:pt idx="1540">
                  <c:v>-42</c:v>
                </c:pt>
                <c:pt idx="1541">
                  <c:v>-42</c:v>
                </c:pt>
                <c:pt idx="1542">
                  <c:v>-42</c:v>
                </c:pt>
                <c:pt idx="1543">
                  <c:v>-42</c:v>
                </c:pt>
                <c:pt idx="1544">
                  <c:v>-42</c:v>
                </c:pt>
                <c:pt idx="1545">
                  <c:v>-42</c:v>
                </c:pt>
                <c:pt idx="1546">
                  <c:v>-42</c:v>
                </c:pt>
                <c:pt idx="1547">
                  <c:v>-42</c:v>
                </c:pt>
                <c:pt idx="1548">
                  <c:v>-42</c:v>
                </c:pt>
                <c:pt idx="1549">
                  <c:v>-42</c:v>
                </c:pt>
                <c:pt idx="1550">
                  <c:v>-42</c:v>
                </c:pt>
                <c:pt idx="1551">
                  <c:v>-42</c:v>
                </c:pt>
                <c:pt idx="1552">
                  <c:v>-42</c:v>
                </c:pt>
                <c:pt idx="1553">
                  <c:v>-42</c:v>
                </c:pt>
                <c:pt idx="1554">
                  <c:v>-42</c:v>
                </c:pt>
                <c:pt idx="1555">
                  <c:v>-42</c:v>
                </c:pt>
                <c:pt idx="1556">
                  <c:v>-42</c:v>
                </c:pt>
                <c:pt idx="1557">
                  <c:v>-42</c:v>
                </c:pt>
                <c:pt idx="1558">
                  <c:v>-42</c:v>
                </c:pt>
                <c:pt idx="1559">
                  <c:v>-42</c:v>
                </c:pt>
                <c:pt idx="1560">
                  <c:v>-42</c:v>
                </c:pt>
                <c:pt idx="1561">
                  <c:v>-42</c:v>
                </c:pt>
                <c:pt idx="1562">
                  <c:v>-42</c:v>
                </c:pt>
                <c:pt idx="1563">
                  <c:v>-42</c:v>
                </c:pt>
                <c:pt idx="1564">
                  <c:v>-42</c:v>
                </c:pt>
                <c:pt idx="1565">
                  <c:v>-42</c:v>
                </c:pt>
                <c:pt idx="1566">
                  <c:v>-42</c:v>
                </c:pt>
                <c:pt idx="1567">
                  <c:v>-42</c:v>
                </c:pt>
                <c:pt idx="1568">
                  <c:v>-42</c:v>
                </c:pt>
                <c:pt idx="1569">
                  <c:v>-42</c:v>
                </c:pt>
                <c:pt idx="1570">
                  <c:v>-42</c:v>
                </c:pt>
                <c:pt idx="1571">
                  <c:v>-42</c:v>
                </c:pt>
                <c:pt idx="1572">
                  <c:v>-42</c:v>
                </c:pt>
                <c:pt idx="1573">
                  <c:v>-42</c:v>
                </c:pt>
                <c:pt idx="1574">
                  <c:v>-42</c:v>
                </c:pt>
                <c:pt idx="1575">
                  <c:v>-42</c:v>
                </c:pt>
                <c:pt idx="1576">
                  <c:v>-42</c:v>
                </c:pt>
                <c:pt idx="1577">
                  <c:v>-42</c:v>
                </c:pt>
                <c:pt idx="1578">
                  <c:v>-42</c:v>
                </c:pt>
                <c:pt idx="1579">
                  <c:v>-42</c:v>
                </c:pt>
                <c:pt idx="1580">
                  <c:v>-42</c:v>
                </c:pt>
                <c:pt idx="1581">
                  <c:v>-42</c:v>
                </c:pt>
                <c:pt idx="1582">
                  <c:v>-42</c:v>
                </c:pt>
                <c:pt idx="1583">
                  <c:v>-42</c:v>
                </c:pt>
                <c:pt idx="1584">
                  <c:v>-42</c:v>
                </c:pt>
                <c:pt idx="1585">
                  <c:v>-42</c:v>
                </c:pt>
                <c:pt idx="1586">
                  <c:v>-42</c:v>
                </c:pt>
                <c:pt idx="1587">
                  <c:v>-42</c:v>
                </c:pt>
                <c:pt idx="1588">
                  <c:v>-42</c:v>
                </c:pt>
                <c:pt idx="1589">
                  <c:v>-42</c:v>
                </c:pt>
                <c:pt idx="1590">
                  <c:v>-42</c:v>
                </c:pt>
                <c:pt idx="1591">
                  <c:v>-42</c:v>
                </c:pt>
                <c:pt idx="1592">
                  <c:v>-42</c:v>
                </c:pt>
                <c:pt idx="1593">
                  <c:v>-42</c:v>
                </c:pt>
                <c:pt idx="1594">
                  <c:v>-42</c:v>
                </c:pt>
                <c:pt idx="1595">
                  <c:v>-42</c:v>
                </c:pt>
                <c:pt idx="1596">
                  <c:v>-42</c:v>
                </c:pt>
                <c:pt idx="1597">
                  <c:v>-42</c:v>
                </c:pt>
                <c:pt idx="1598">
                  <c:v>-42</c:v>
                </c:pt>
                <c:pt idx="1599">
                  <c:v>-42</c:v>
                </c:pt>
                <c:pt idx="1600">
                  <c:v>-42</c:v>
                </c:pt>
                <c:pt idx="1601">
                  <c:v>-42</c:v>
                </c:pt>
                <c:pt idx="1602">
                  <c:v>-42</c:v>
                </c:pt>
                <c:pt idx="1603">
                  <c:v>-42</c:v>
                </c:pt>
                <c:pt idx="1604">
                  <c:v>-42</c:v>
                </c:pt>
                <c:pt idx="1605">
                  <c:v>-42</c:v>
                </c:pt>
                <c:pt idx="1606">
                  <c:v>-42</c:v>
                </c:pt>
                <c:pt idx="1607">
                  <c:v>-42</c:v>
                </c:pt>
                <c:pt idx="1608">
                  <c:v>-42</c:v>
                </c:pt>
                <c:pt idx="1609">
                  <c:v>-42</c:v>
                </c:pt>
                <c:pt idx="1610">
                  <c:v>-42</c:v>
                </c:pt>
                <c:pt idx="1611">
                  <c:v>-42</c:v>
                </c:pt>
                <c:pt idx="1612">
                  <c:v>-42</c:v>
                </c:pt>
                <c:pt idx="1613">
                  <c:v>-42</c:v>
                </c:pt>
                <c:pt idx="1614">
                  <c:v>-42</c:v>
                </c:pt>
                <c:pt idx="1615">
                  <c:v>-42</c:v>
                </c:pt>
                <c:pt idx="1616">
                  <c:v>-42</c:v>
                </c:pt>
                <c:pt idx="1617">
                  <c:v>-42</c:v>
                </c:pt>
                <c:pt idx="1618">
                  <c:v>-42</c:v>
                </c:pt>
                <c:pt idx="1619">
                  <c:v>-42</c:v>
                </c:pt>
                <c:pt idx="1620">
                  <c:v>-42</c:v>
                </c:pt>
                <c:pt idx="1621">
                  <c:v>-42</c:v>
                </c:pt>
                <c:pt idx="1622">
                  <c:v>-42</c:v>
                </c:pt>
                <c:pt idx="1623">
                  <c:v>-42</c:v>
                </c:pt>
                <c:pt idx="1624">
                  <c:v>-42</c:v>
                </c:pt>
                <c:pt idx="1625">
                  <c:v>-42</c:v>
                </c:pt>
                <c:pt idx="1626">
                  <c:v>-42</c:v>
                </c:pt>
                <c:pt idx="1627">
                  <c:v>-42</c:v>
                </c:pt>
                <c:pt idx="1628">
                  <c:v>-42</c:v>
                </c:pt>
                <c:pt idx="1629">
                  <c:v>-42</c:v>
                </c:pt>
                <c:pt idx="1630">
                  <c:v>-42</c:v>
                </c:pt>
                <c:pt idx="1631">
                  <c:v>-42</c:v>
                </c:pt>
                <c:pt idx="1632">
                  <c:v>-42</c:v>
                </c:pt>
                <c:pt idx="1633">
                  <c:v>-42</c:v>
                </c:pt>
                <c:pt idx="1634">
                  <c:v>-42</c:v>
                </c:pt>
                <c:pt idx="1635">
                  <c:v>-42</c:v>
                </c:pt>
                <c:pt idx="1636">
                  <c:v>-42</c:v>
                </c:pt>
                <c:pt idx="1637">
                  <c:v>-42</c:v>
                </c:pt>
                <c:pt idx="1638">
                  <c:v>-42</c:v>
                </c:pt>
                <c:pt idx="1639">
                  <c:v>-42</c:v>
                </c:pt>
                <c:pt idx="1640">
                  <c:v>-42</c:v>
                </c:pt>
                <c:pt idx="1641">
                  <c:v>-42</c:v>
                </c:pt>
                <c:pt idx="1642">
                  <c:v>-42</c:v>
                </c:pt>
                <c:pt idx="1643">
                  <c:v>-42</c:v>
                </c:pt>
                <c:pt idx="1644">
                  <c:v>-42</c:v>
                </c:pt>
                <c:pt idx="1645">
                  <c:v>-42</c:v>
                </c:pt>
                <c:pt idx="1646">
                  <c:v>-42</c:v>
                </c:pt>
                <c:pt idx="1647">
                  <c:v>-42</c:v>
                </c:pt>
                <c:pt idx="1648">
                  <c:v>-42</c:v>
                </c:pt>
                <c:pt idx="1649">
                  <c:v>-42</c:v>
                </c:pt>
                <c:pt idx="1650">
                  <c:v>-42</c:v>
                </c:pt>
                <c:pt idx="1651">
                  <c:v>-42</c:v>
                </c:pt>
                <c:pt idx="1652">
                  <c:v>-42</c:v>
                </c:pt>
                <c:pt idx="1653">
                  <c:v>-42</c:v>
                </c:pt>
                <c:pt idx="1654">
                  <c:v>-42</c:v>
                </c:pt>
                <c:pt idx="1655">
                  <c:v>-42</c:v>
                </c:pt>
                <c:pt idx="1656">
                  <c:v>-42</c:v>
                </c:pt>
                <c:pt idx="1657">
                  <c:v>-42</c:v>
                </c:pt>
                <c:pt idx="1658">
                  <c:v>-42</c:v>
                </c:pt>
                <c:pt idx="1659">
                  <c:v>-42</c:v>
                </c:pt>
                <c:pt idx="1660">
                  <c:v>-42</c:v>
                </c:pt>
                <c:pt idx="1661">
                  <c:v>-42</c:v>
                </c:pt>
                <c:pt idx="1662">
                  <c:v>-42</c:v>
                </c:pt>
                <c:pt idx="1663">
                  <c:v>-42</c:v>
                </c:pt>
                <c:pt idx="1664">
                  <c:v>-42</c:v>
                </c:pt>
                <c:pt idx="1665">
                  <c:v>-42</c:v>
                </c:pt>
                <c:pt idx="1666">
                  <c:v>-42</c:v>
                </c:pt>
                <c:pt idx="1667">
                  <c:v>-42</c:v>
                </c:pt>
                <c:pt idx="1668">
                  <c:v>-42</c:v>
                </c:pt>
                <c:pt idx="1669">
                  <c:v>-42</c:v>
                </c:pt>
                <c:pt idx="1670">
                  <c:v>-42</c:v>
                </c:pt>
                <c:pt idx="1671">
                  <c:v>-42</c:v>
                </c:pt>
                <c:pt idx="1672">
                  <c:v>-42</c:v>
                </c:pt>
                <c:pt idx="1673">
                  <c:v>-42</c:v>
                </c:pt>
                <c:pt idx="1674">
                  <c:v>-42</c:v>
                </c:pt>
                <c:pt idx="1675">
                  <c:v>-42</c:v>
                </c:pt>
                <c:pt idx="1676">
                  <c:v>-42</c:v>
                </c:pt>
                <c:pt idx="1677">
                  <c:v>-42</c:v>
                </c:pt>
                <c:pt idx="1678">
                  <c:v>-42</c:v>
                </c:pt>
                <c:pt idx="1679">
                  <c:v>-42</c:v>
                </c:pt>
                <c:pt idx="1680">
                  <c:v>-42</c:v>
                </c:pt>
                <c:pt idx="1681">
                  <c:v>-42</c:v>
                </c:pt>
                <c:pt idx="1682">
                  <c:v>-42</c:v>
                </c:pt>
                <c:pt idx="1683">
                  <c:v>-42</c:v>
                </c:pt>
                <c:pt idx="1684">
                  <c:v>-42</c:v>
                </c:pt>
                <c:pt idx="1685">
                  <c:v>-42</c:v>
                </c:pt>
                <c:pt idx="1686">
                  <c:v>-42</c:v>
                </c:pt>
                <c:pt idx="1687">
                  <c:v>-42</c:v>
                </c:pt>
                <c:pt idx="1688">
                  <c:v>-42</c:v>
                </c:pt>
                <c:pt idx="1689">
                  <c:v>-42</c:v>
                </c:pt>
                <c:pt idx="1690">
                  <c:v>-42</c:v>
                </c:pt>
                <c:pt idx="1691">
                  <c:v>-42</c:v>
                </c:pt>
                <c:pt idx="1692">
                  <c:v>-42</c:v>
                </c:pt>
                <c:pt idx="1693">
                  <c:v>-42</c:v>
                </c:pt>
                <c:pt idx="1694">
                  <c:v>-42</c:v>
                </c:pt>
                <c:pt idx="1695">
                  <c:v>-42</c:v>
                </c:pt>
                <c:pt idx="1696">
                  <c:v>-42</c:v>
                </c:pt>
                <c:pt idx="1697">
                  <c:v>-42</c:v>
                </c:pt>
                <c:pt idx="1698">
                  <c:v>-42</c:v>
                </c:pt>
                <c:pt idx="1699">
                  <c:v>-42</c:v>
                </c:pt>
                <c:pt idx="1700">
                  <c:v>-42</c:v>
                </c:pt>
                <c:pt idx="1701">
                  <c:v>-42</c:v>
                </c:pt>
                <c:pt idx="1702">
                  <c:v>-42</c:v>
                </c:pt>
                <c:pt idx="1703">
                  <c:v>-42</c:v>
                </c:pt>
                <c:pt idx="1704">
                  <c:v>-42</c:v>
                </c:pt>
                <c:pt idx="1705">
                  <c:v>-42</c:v>
                </c:pt>
                <c:pt idx="1706">
                  <c:v>-42</c:v>
                </c:pt>
                <c:pt idx="1707">
                  <c:v>-42</c:v>
                </c:pt>
                <c:pt idx="1708">
                  <c:v>-42</c:v>
                </c:pt>
                <c:pt idx="1709">
                  <c:v>-42</c:v>
                </c:pt>
                <c:pt idx="1710">
                  <c:v>-42</c:v>
                </c:pt>
                <c:pt idx="1711">
                  <c:v>-42</c:v>
                </c:pt>
                <c:pt idx="1712">
                  <c:v>-42</c:v>
                </c:pt>
                <c:pt idx="1713">
                  <c:v>-42</c:v>
                </c:pt>
                <c:pt idx="1714">
                  <c:v>-42</c:v>
                </c:pt>
                <c:pt idx="1715">
                  <c:v>-42</c:v>
                </c:pt>
                <c:pt idx="1716">
                  <c:v>-42</c:v>
                </c:pt>
                <c:pt idx="1717">
                  <c:v>-42</c:v>
                </c:pt>
                <c:pt idx="1718">
                  <c:v>-42</c:v>
                </c:pt>
                <c:pt idx="1719">
                  <c:v>-42</c:v>
                </c:pt>
                <c:pt idx="1720">
                  <c:v>-42</c:v>
                </c:pt>
                <c:pt idx="1721">
                  <c:v>-42</c:v>
                </c:pt>
                <c:pt idx="1722">
                  <c:v>-42</c:v>
                </c:pt>
                <c:pt idx="1723">
                  <c:v>-42</c:v>
                </c:pt>
                <c:pt idx="1724">
                  <c:v>-42</c:v>
                </c:pt>
                <c:pt idx="1725">
                  <c:v>-42</c:v>
                </c:pt>
                <c:pt idx="1726">
                  <c:v>-42</c:v>
                </c:pt>
                <c:pt idx="1727">
                  <c:v>-42</c:v>
                </c:pt>
                <c:pt idx="1728">
                  <c:v>-42</c:v>
                </c:pt>
                <c:pt idx="1729">
                  <c:v>-42</c:v>
                </c:pt>
                <c:pt idx="1730">
                  <c:v>-42</c:v>
                </c:pt>
                <c:pt idx="1731">
                  <c:v>-42</c:v>
                </c:pt>
                <c:pt idx="1732">
                  <c:v>-42</c:v>
                </c:pt>
                <c:pt idx="1733">
                  <c:v>-42</c:v>
                </c:pt>
                <c:pt idx="1734">
                  <c:v>-42</c:v>
                </c:pt>
                <c:pt idx="1735">
                  <c:v>-42</c:v>
                </c:pt>
                <c:pt idx="1736">
                  <c:v>-42</c:v>
                </c:pt>
                <c:pt idx="1737">
                  <c:v>-42</c:v>
                </c:pt>
                <c:pt idx="1738">
                  <c:v>-42</c:v>
                </c:pt>
                <c:pt idx="1739">
                  <c:v>-42</c:v>
                </c:pt>
                <c:pt idx="1740">
                  <c:v>-42</c:v>
                </c:pt>
                <c:pt idx="1741">
                  <c:v>-42</c:v>
                </c:pt>
                <c:pt idx="1742">
                  <c:v>-42</c:v>
                </c:pt>
                <c:pt idx="1743">
                  <c:v>-42</c:v>
                </c:pt>
                <c:pt idx="1744">
                  <c:v>-42</c:v>
                </c:pt>
                <c:pt idx="1745">
                  <c:v>-42</c:v>
                </c:pt>
                <c:pt idx="1746">
                  <c:v>-42</c:v>
                </c:pt>
                <c:pt idx="1747">
                  <c:v>-42</c:v>
                </c:pt>
                <c:pt idx="1748">
                  <c:v>-42</c:v>
                </c:pt>
                <c:pt idx="1749">
                  <c:v>-42</c:v>
                </c:pt>
                <c:pt idx="1750">
                  <c:v>-42</c:v>
                </c:pt>
                <c:pt idx="1751">
                  <c:v>-42</c:v>
                </c:pt>
                <c:pt idx="1752">
                  <c:v>-42</c:v>
                </c:pt>
                <c:pt idx="1753">
                  <c:v>-42</c:v>
                </c:pt>
                <c:pt idx="1754">
                  <c:v>-42</c:v>
                </c:pt>
                <c:pt idx="1755">
                  <c:v>-42</c:v>
                </c:pt>
                <c:pt idx="1756">
                  <c:v>-42</c:v>
                </c:pt>
                <c:pt idx="1757">
                  <c:v>-42</c:v>
                </c:pt>
                <c:pt idx="1758">
                  <c:v>-42</c:v>
                </c:pt>
                <c:pt idx="1759">
                  <c:v>-42</c:v>
                </c:pt>
                <c:pt idx="1760">
                  <c:v>-42</c:v>
                </c:pt>
                <c:pt idx="1761">
                  <c:v>-42</c:v>
                </c:pt>
                <c:pt idx="1762">
                  <c:v>-42</c:v>
                </c:pt>
                <c:pt idx="1763">
                  <c:v>-42</c:v>
                </c:pt>
                <c:pt idx="1764">
                  <c:v>-42</c:v>
                </c:pt>
                <c:pt idx="1765">
                  <c:v>-42</c:v>
                </c:pt>
                <c:pt idx="1766">
                  <c:v>-42</c:v>
                </c:pt>
                <c:pt idx="1767">
                  <c:v>-42</c:v>
                </c:pt>
                <c:pt idx="1768">
                  <c:v>-42</c:v>
                </c:pt>
                <c:pt idx="1769">
                  <c:v>-42</c:v>
                </c:pt>
                <c:pt idx="1770">
                  <c:v>-42</c:v>
                </c:pt>
                <c:pt idx="1771">
                  <c:v>-42</c:v>
                </c:pt>
                <c:pt idx="1772">
                  <c:v>-42</c:v>
                </c:pt>
                <c:pt idx="1773">
                  <c:v>-42</c:v>
                </c:pt>
                <c:pt idx="1774">
                  <c:v>-42</c:v>
                </c:pt>
                <c:pt idx="1775">
                  <c:v>-42</c:v>
                </c:pt>
                <c:pt idx="1776">
                  <c:v>-42</c:v>
                </c:pt>
                <c:pt idx="1777">
                  <c:v>-42</c:v>
                </c:pt>
                <c:pt idx="1778">
                  <c:v>-42</c:v>
                </c:pt>
                <c:pt idx="1779">
                  <c:v>-42</c:v>
                </c:pt>
                <c:pt idx="1780">
                  <c:v>-42</c:v>
                </c:pt>
                <c:pt idx="1781">
                  <c:v>-42</c:v>
                </c:pt>
                <c:pt idx="1782">
                  <c:v>-42</c:v>
                </c:pt>
                <c:pt idx="1783">
                  <c:v>-42</c:v>
                </c:pt>
                <c:pt idx="1784">
                  <c:v>-42</c:v>
                </c:pt>
                <c:pt idx="1785">
                  <c:v>-42</c:v>
                </c:pt>
                <c:pt idx="1786">
                  <c:v>-42</c:v>
                </c:pt>
                <c:pt idx="1787">
                  <c:v>-42</c:v>
                </c:pt>
                <c:pt idx="1788">
                  <c:v>-42</c:v>
                </c:pt>
                <c:pt idx="1789">
                  <c:v>-42</c:v>
                </c:pt>
                <c:pt idx="1790">
                  <c:v>-42</c:v>
                </c:pt>
                <c:pt idx="1791">
                  <c:v>-42</c:v>
                </c:pt>
                <c:pt idx="1792">
                  <c:v>-42</c:v>
                </c:pt>
                <c:pt idx="1793">
                  <c:v>-42</c:v>
                </c:pt>
                <c:pt idx="1794">
                  <c:v>-42</c:v>
                </c:pt>
                <c:pt idx="1795">
                  <c:v>-42</c:v>
                </c:pt>
                <c:pt idx="1796">
                  <c:v>-42</c:v>
                </c:pt>
                <c:pt idx="1797">
                  <c:v>-42</c:v>
                </c:pt>
                <c:pt idx="1798">
                  <c:v>-42</c:v>
                </c:pt>
                <c:pt idx="1799">
                  <c:v>-42</c:v>
                </c:pt>
                <c:pt idx="1800">
                  <c:v>-42</c:v>
                </c:pt>
                <c:pt idx="1801">
                  <c:v>-42</c:v>
                </c:pt>
                <c:pt idx="1802">
                  <c:v>-42</c:v>
                </c:pt>
                <c:pt idx="1803">
                  <c:v>-42</c:v>
                </c:pt>
                <c:pt idx="1804">
                  <c:v>-42</c:v>
                </c:pt>
                <c:pt idx="1805">
                  <c:v>-42</c:v>
                </c:pt>
                <c:pt idx="1806">
                  <c:v>-42</c:v>
                </c:pt>
                <c:pt idx="1807">
                  <c:v>-42</c:v>
                </c:pt>
                <c:pt idx="1808">
                  <c:v>-42</c:v>
                </c:pt>
                <c:pt idx="1809">
                  <c:v>-42</c:v>
                </c:pt>
                <c:pt idx="1810">
                  <c:v>-42</c:v>
                </c:pt>
                <c:pt idx="1811">
                  <c:v>-42</c:v>
                </c:pt>
                <c:pt idx="1812">
                  <c:v>-42</c:v>
                </c:pt>
                <c:pt idx="1813">
                  <c:v>-42</c:v>
                </c:pt>
                <c:pt idx="1814">
                  <c:v>-42</c:v>
                </c:pt>
                <c:pt idx="1815">
                  <c:v>-42</c:v>
                </c:pt>
                <c:pt idx="1816">
                  <c:v>-42</c:v>
                </c:pt>
                <c:pt idx="1817">
                  <c:v>-42</c:v>
                </c:pt>
                <c:pt idx="1818">
                  <c:v>-42</c:v>
                </c:pt>
                <c:pt idx="1819">
                  <c:v>-42</c:v>
                </c:pt>
                <c:pt idx="1820">
                  <c:v>-42</c:v>
                </c:pt>
                <c:pt idx="1821">
                  <c:v>-42</c:v>
                </c:pt>
                <c:pt idx="1822">
                  <c:v>-42</c:v>
                </c:pt>
                <c:pt idx="1823">
                  <c:v>-42</c:v>
                </c:pt>
                <c:pt idx="1824">
                  <c:v>-42</c:v>
                </c:pt>
                <c:pt idx="1825">
                  <c:v>-42</c:v>
                </c:pt>
                <c:pt idx="1826">
                  <c:v>-42</c:v>
                </c:pt>
                <c:pt idx="1827">
                  <c:v>-42</c:v>
                </c:pt>
                <c:pt idx="1828">
                  <c:v>-42</c:v>
                </c:pt>
                <c:pt idx="1829">
                  <c:v>-42</c:v>
                </c:pt>
                <c:pt idx="1830">
                  <c:v>-42</c:v>
                </c:pt>
                <c:pt idx="1831">
                  <c:v>-42</c:v>
                </c:pt>
                <c:pt idx="1832">
                  <c:v>-42</c:v>
                </c:pt>
                <c:pt idx="1833">
                  <c:v>-42</c:v>
                </c:pt>
                <c:pt idx="1834">
                  <c:v>-42</c:v>
                </c:pt>
                <c:pt idx="1835">
                  <c:v>-42</c:v>
                </c:pt>
                <c:pt idx="1836">
                  <c:v>-42</c:v>
                </c:pt>
                <c:pt idx="1837">
                  <c:v>-42</c:v>
                </c:pt>
                <c:pt idx="1838">
                  <c:v>-42</c:v>
                </c:pt>
                <c:pt idx="1839">
                  <c:v>-42</c:v>
                </c:pt>
                <c:pt idx="1840">
                  <c:v>-42</c:v>
                </c:pt>
                <c:pt idx="1841">
                  <c:v>-42</c:v>
                </c:pt>
                <c:pt idx="1842">
                  <c:v>-42</c:v>
                </c:pt>
                <c:pt idx="1843">
                  <c:v>-42</c:v>
                </c:pt>
                <c:pt idx="1844">
                  <c:v>-42</c:v>
                </c:pt>
                <c:pt idx="1845">
                  <c:v>-42</c:v>
                </c:pt>
                <c:pt idx="1846">
                  <c:v>-42</c:v>
                </c:pt>
                <c:pt idx="1847">
                  <c:v>-42</c:v>
                </c:pt>
                <c:pt idx="1848">
                  <c:v>-42</c:v>
                </c:pt>
                <c:pt idx="1849">
                  <c:v>-42</c:v>
                </c:pt>
                <c:pt idx="1850">
                  <c:v>-42</c:v>
                </c:pt>
                <c:pt idx="1851">
                  <c:v>-42</c:v>
                </c:pt>
                <c:pt idx="1852">
                  <c:v>-42</c:v>
                </c:pt>
                <c:pt idx="1853">
                  <c:v>-42</c:v>
                </c:pt>
                <c:pt idx="1854">
                  <c:v>-42</c:v>
                </c:pt>
                <c:pt idx="1855">
                  <c:v>-42</c:v>
                </c:pt>
                <c:pt idx="1856">
                  <c:v>-42</c:v>
                </c:pt>
                <c:pt idx="1857">
                  <c:v>-42</c:v>
                </c:pt>
                <c:pt idx="1858">
                  <c:v>-42</c:v>
                </c:pt>
                <c:pt idx="1859">
                  <c:v>-42</c:v>
                </c:pt>
                <c:pt idx="1860">
                  <c:v>-42</c:v>
                </c:pt>
                <c:pt idx="1861">
                  <c:v>-42</c:v>
                </c:pt>
                <c:pt idx="1862">
                  <c:v>-42</c:v>
                </c:pt>
                <c:pt idx="1863">
                  <c:v>-42</c:v>
                </c:pt>
                <c:pt idx="1864">
                  <c:v>-42</c:v>
                </c:pt>
                <c:pt idx="1865">
                  <c:v>-42</c:v>
                </c:pt>
                <c:pt idx="1866">
                  <c:v>-42</c:v>
                </c:pt>
                <c:pt idx="1867">
                  <c:v>-42</c:v>
                </c:pt>
                <c:pt idx="1868">
                  <c:v>-42</c:v>
                </c:pt>
                <c:pt idx="1869">
                  <c:v>-42</c:v>
                </c:pt>
                <c:pt idx="1870">
                  <c:v>-42</c:v>
                </c:pt>
                <c:pt idx="1871">
                  <c:v>-42</c:v>
                </c:pt>
                <c:pt idx="1872">
                  <c:v>-42</c:v>
                </c:pt>
                <c:pt idx="1873">
                  <c:v>-42</c:v>
                </c:pt>
                <c:pt idx="1874">
                  <c:v>-42</c:v>
                </c:pt>
                <c:pt idx="1875">
                  <c:v>-42</c:v>
                </c:pt>
                <c:pt idx="1876">
                  <c:v>-42</c:v>
                </c:pt>
                <c:pt idx="1877">
                  <c:v>-42</c:v>
                </c:pt>
                <c:pt idx="1878">
                  <c:v>-42</c:v>
                </c:pt>
                <c:pt idx="1879">
                  <c:v>-42</c:v>
                </c:pt>
                <c:pt idx="1880">
                  <c:v>-42</c:v>
                </c:pt>
                <c:pt idx="1881">
                  <c:v>-42</c:v>
                </c:pt>
                <c:pt idx="1882">
                  <c:v>-42</c:v>
                </c:pt>
                <c:pt idx="1883">
                  <c:v>-42</c:v>
                </c:pt>
                <c:pt idx="1884">
                  <c:v>-42</c:v>
                </c:pt>
                <c:pt idx="1885">
                  <c:v>-42</c:v>
                </c:pt>
                <c:pt idx="1886">
                  <c:v>-42</c:v>
                </c:pt>
                <c:pt idx="1887">
                  <c:v>-42</c:v>
                </c:pt>
                <c:pt idx="1888">
                  <c:v>-42</c:v>
                </c:pt>
                <c:pt idx="1889">
                  <c:v>-42</c:v>
                </c:pt>
                <c:pt idx="1890">
                  <c:v>-42</c:v>
                </c:pt>
                <c:pt idx="1891">
                  <c:v>-42</c:v>
                </c:pt>
                <c:pt idx="1892">
                  <c:v>-42</c:v>
                </c:pt>
                <c:pt idx="1893">
                  <c:v>-42</c:v>
                </c:pt>
                <c:pt idx="1894">
                  <c:v>-42</c:v>
                </c:pt>
                <c:pt idx="1895">
                  <c:v>-42</c:v>
                </c:pt>
                <c:pt idx="1896">
                  <c:v>-42</c:v>
                </c:pt>
                <c:pt idx="1897">
                  <c:v>-42</c:v>
                </c:pt>
                <c:pt idx="1898">
                  <c:v>-42</c:v>
                </c:pt>
                <c:pt idx="1899">
                  <c:v>-42</c:v>
                </c:pt>
                <c:pt idx="1900">
                  <c:v>-42</c:v>
                </c:pt>
                <c:pt idx="1901">
                  <c:v>-42</c:v>
                </c:pt>
                <c:pt idx="1902">
                  <c:v>-42</c:v>
                </c:pt>
                <c:pt idx="1903">
                  <c:v>-42</c:v>
                </c:pt>
                <c:pt idx="1904">
                  <c:v>-42</c:v>
                </c:pt>
                <c:pt idx="1905">
                  <c:v>-42</c:v>
                </c:pt>
                <c:pt idx="1906">
                  <c:v>-42</c:v>
                </c:pt>
                <c:pt idx="1907">
                  <c:v>-42</c:v>
                </c:pt>
                <c:pt idx="1908">
                  <c:v>-42</c:v>
                </c:pt>
                <c:pt idx="1909">
                  <c:v>-42</c:v>
                </c:pt>
                <c:pt idx="1910">
                  <c:v>-42</c:v>
                </c:pt>
                <c:pt idx="1911">
                  <c:v>-42</c:v>
                </c:pt>
                <c:pt idx="1912">
                  <c:v>-42</c:v>
                </c:pt>
                <c:pt idx="1913">
                  <c:v>-42</c:v>
                </c:pt>
                <c:pt idx="1914">
                  <c:v>-42</c:v>
                </c:pt>
                <c:pt idx="1915">
                  <c:v>-42</c:v>
                </c:pt>
                <c:pt idx="1916">
                  <c:v>-42</c:v>
                </c:pt>
                <c:pt idx="1917">
                  <c:v>-42</c:v>
                </c:pt>
                <c:pt idx="1918">
                  <c:v>-42</c:v>
                </c:pt>
                <c:pt idx="1919">
                  <c:v>-42</c:v>
                </c:pt>
                <c:pt idx="1920">
                  <c:v>-42</c:v>
                </c:pt>
                <c:pt idx="1921">
                  <c:v>-42</c:v>
                </c:pt>
                <c:pt idx="1922">
                  <c:v>-42</c:v>
                </c:pt>
                <c:pt idx="1923">
                  <c:v>-42</c:v>
                </c:pt>
                <c:pt idx="1924">
                  <c:v>-42</c:v>
                </c:pt>
                <c:pt idx="1925">
                  <c:v>-42</c:v>
                </c:pt>
                <c:pt idx="1926">
                  <c:v>-42</c:v>
                </c:pt>
                <c:pt idx="1927">
                  <c:v>-42</c:v>
                </c:pt>
                <c:pt idx="1928">
                  <c:v>-42</c:v>
                </c:pt>
                <c:pt idx="1929">
                  <c:v>-42</c:v>
                </c:pt>
                <c:pt idx="1930">
                  <c:v>-42</c:v>
                </c:pt>
                <c:pt idx="1931">
                  <c:v>-42</c:v>
                </c:pt>
                <c:pt idx="1932">
                  <c:v>-42</c:v>
                </c:pt>
                <c:pt idx="1933">
                  <c:v>-42</c:v>
                </c:pt>
                <c:pt idx="1934">
                  <c:v>-42</c:v>
                </c:pt>
                <c:pt idx="1935">
                  <c:v>-42</c:v>
                </c:pt>
                <c:pt idx="1936">
                  <c:v>-42</c:v>
                </c:pt>
                <c:pt idx="1937">
                  <c:v>-42</c:v>
                </c:pt>
                <c:pt idx="1938">
                  <c:v>-42</c:v>
                </c:pt>
                <c:pt idx="1939">
                  <c:v>-42</c:v>
                </c:pt>
                <c:pt idx="1940">
                  <c:v>-42</c:v>
                </c:pt>
                <c:pt idx="1941">
                  <c:v>-42</c:v>
                </c:pt>
                <c:pt idx="1942">
                  <c:v>-42</c:v>
                </c:pt>
                <c:pt idx="1943">
                  <c:v>-42</c:v>
                </c:pt>
                <c:pt idx="1944">
                  <c:v>-42</c:v>
                </c:pt>
                <c:pt idx="1945">
                  <c:v>-42</c:v>
                </c:pt>
                <c:pt idx="1946">
                  <c:v>-42</c:v>
                </c:pt>
                <c:pt idx="1947">
                  <c:v>-42</c:v>
                </c:pt>
                <c:pt idx="1948">
                  <c:v>-42</c:v>
                </c:pt>
                <c:pt idx="1949">
                  <c:v>-42</c:v>
                </c:pt>
                <c:pt idx="1950">
                  <c:v>-42</c:v>
                </c:pt>
                <c:pt idx="1951">
                  <c:v>-42</c:v>
                </c:pt>
                <c:pt idx="1952">
                  <c:v>-42</c:v>
                </c:pt>
                <c:pt idx="1953">
                  <c:v>-42</c:v>
                </c:pt>
                <c:pt idx="1954">
                  <c:v>-42</c:v>
                </c:pt>
                <c:pt idx="1955">
                  <c:v>-42</c:v>
                </c:pt>
                <c:pt idx="1956">
                  <c:v>-42</c:v>
                </c:pt>
                <c:pt idx="1957">
                  <c:v>-42</c:v>
                </c:pt>
                <c:pt idx="1958">
                  <c:v>-42</c:v>
                </c:pt>
                <c:pt idx="1959">
                  <c:v>-42</c:v>
                </c:pt>
                <c:pt idx="1960">
                  <c:v>-42</c:v>
                </c:pt>
                <c:pt idx="1961">
                  <c:v>-42</c:v>
                </c:pt>
                <c:pt idx="1962">
                  <c:v>-42</c:v>
                </c:pt>
                <c:pt idx="1963">
                  <c:v>-42</c:v>
                </c:pt>
                <c:pt idx="1964">
                  <c:v>-42</c:v>
                </c:pt>
                <c:pt idx="1965">
                  <c:v>-42</c:v>
                </c:pt>
                <c:pt idx="1966">
                  <c:v>-42</c:v>
                </c:pt>
                <c:pt idx="1967">
                  <c:v>-42</c:v>
                </c:pt>
                <c:pt idx="1968">
                  <c:v>-42</c:v>
                </c:pt>
                <c:pt idx="1969">
                  <c:v>-42</c:v>
                </c:pt>
                <c:pt idx="1970">
                  <c:v>-42</c:v>
                </c:pt>
                <c:pt idx="1971">
                  <c:v>-42</c:v>
                </c:pt>
                <c:pt idx="1972">
                  <c:v>-42</c:v>
                </c:pt>
                <c:pt idx="1973">
                  <c:v>-42</c:v>
                </c:pt>
                <c:pt idx="1974">
                  <c:v>-42</c:v>
                </c:pt>
                <c:pt idx="1975">
                  <c:v>-42</c:v>
                </c:pt>
                <c:pt idx="1976">
                  <c:v>-42</c:v>
                </c:pt>
                <c:pt idx="1977">
                  <c:v>-42</c:v>
                </c:pt>
                <c:pt idx="1978">
                  <c:v>-42</c:v>
                </c:pt>
                <c:pt idx="1979">
                  <c:v>-42</c:v>
                </c:pt>
                <c:pt idx="1980">
                  <c:v>-42</c:v>
                </c:pt>
                <c:pt idx="1981">
                  <c:v>-42</c:v>
                </c:pt>
                <c:pt idx="1982">
                  <c:v>-42</c:v>
                </c:pt>
                <c:pt idx="1983">
                  <c:v>-42</c:v>
                </c:pt>
                <c:pt idx="1984">
                  <c:v>-42</c:v>
                </c:pt>
                <c:pt idx="1985">
                  <c:v>-42</c:v>
                </c:pt>
                <c:pt idx="1986">
                  <c:v>-42</c:v>
                </c:pt>
                <c:pt idx="1987">
                  <c:v>-42</c:v>
                </c:pt>
                <c:pt idx="1988">
                  <c:v>-42</c:v>
                </c:pt>
                <c:pt idx="1989">
                  <c:v>-42</c:v>
                </c:pt>
                <c:pt idx="1990">
                  <c:v>-42</c:v>
                </c:pt>
                <c:pt idx="1991">
                  <c:v>-42</c:v>
                </c:pt>
                <c:pt idx="1992">
                  <c:v>-42</c:v>
                </c:pt>
                <c:pt idx="1993">
                  <c:v>-42</c:v>
                </c:pt>
                <c:pt idx="1994">
                  <c:v>-42</c:v>
                </c:pt>
                <c:pt idx="1995">
                  <c:v>-42</c:v>
                </c:pt>
                <c:pt idx="1996">
                  <c:v>-42</c:v>
                </c:pt>
                <c:pt idx="1997">
                  <c:v>-42</c:v>
                </c:pt>
                <c:pt idx="1998">
                  <c:v>-42</c:v>
                </c:pt>
                <c:pt idx="1999">
                  <c:v>-42</c:v>
                </c:pt>
                <c:pt idx="2000">
                  <c:v>-42</c:v>
                </c:pt>
                <c:pt idx="2001">
                  <c:v>-42</c:v>
                </c:pt>
                <c:pt idx="2002">
                  <c:v>-42</c:v>
                </c:pt>
                <c:pt idx="2003">
                  <c:v>-42</c:v>
                </c:pt>
                <c:pt idx="2004">
                  <c:v>-42</c:v>
                </c:pt>
                <c:pt idx="2005">
                  <c:v>-42</c:v>
                </c:pt>
                <c:pt idx="2006">
                  <c:v>-42</c:v>
                </c:pt>
                <c:pt idx="2007">
                  <c:v>-42</c:v>
                </c:pt>
                <c:pt idx="2008">
                  <c:v>-42</c:v>
                </c:pt>
                <c:pt idx="2009">
                  <c:v>-42</c:v>
                </c:pt>
                <c:pt idx="2010">
                  <c:v>-42</c:v>
                </c:pt>
                <c:pt idx="2011">
                  <c:v>-42</c:v>
                </c:pt>
                <c:pt idx="2012">
                  <c:v>-42</c:v>
                </c:pt>
                <c:pt idx="2013">
                  <c:v>-42</c:v>
                </c:pt>
                <c:pt idx="2014">
                  <c:v>-42</c:v>
                </c:pt>
                <c:pt idx="2015">
                  <c:v>-42</c:v>
                </c:pt>
                <c:pt idx="2016">
                  <c:v>-42</c:v>
                </c:pt>
                <c:pt idx="2017">
                  <c:v>-42</c:v>
                </c:pt>
                <c:pt idx="2018">
                  <c:v>-42</c:v>
                </c:pt>
                <c:pt idx="2019">
                  <c:v>-42</c:v>
                </c:pt>
                <c:pt idx="2020">
                  <c:v>-42</c:v>
                </c:pt>
                <c:pt idx="2021">
                  <c:v>-42</c:v>
                </c:pt>
                <c:pt idx="2022">
                  <c:v>-42</c:v>
                </c:pt>
                <c:pt idx="2023">
                  <c:v>-42</c:v>
                </c:pt>
                <c:pt idx="2024">
                  <c:v>-42</c:v>
                </c:pt>
                <c:pt idx="2025">
                  <c:v>-42</c:v>
                </c:pt>
                <c:pt idx="2026">
                  <c:v>-42</c:v>
                </c:pt>
                <c:pt idx="2027">
                  <c:v>-42</c:v>
                </c:pt>
                <c:pt idx="2028">
                  <c:v>-42</c:v>
                </c:pt>
                <c:pt idx="2029">
                  <c:v>-42</c:v>
                </c:pt>
                <c:pt idx="2030">
                  <c:v>-42</c:v>
                </c:pt>
                <c:pt idx="2031">
                  <c:v>-42</c:v>
                </c:pt>
                <c:pt idx="2032">
                  <c:v>-42</c:v>
                </c:pt>
                <c:pt idx="2033">
                  <c:v>-42</c:v>
                </c:pt>
                <c:pt idx="2034">
                  <c:v>-42</c:v>
                </c:pt>
                <c:pt idx="2035">
                  <c:v>-42</c:v>
                </c:pt>
                <c:pt idx="2036">
                  <c:v>-42</c:v>
                </c:pt>
                <c:pt idx="2037">
                  <c:v>-42</c:v>
                </c:pt>
                <c:pt idx="2038">
                  <c:v>-42</c:v>
                </c:pt>
                <c:pt idx="2039">
                  <c:v>-42</c:v>
                </c:pt>
                <c:pt idx="2040">
                  <c:v>-42</c:v>
                </c:pt>
                <c:pt idx="2041">
                  <c:v>-42</c:v>
                </c:pt>
                <c:pt idx="2042">
                  <c:v>-42</c:v>
                </c:pt>
                <c:pt idx="2043">
                  <c:v>-42</c:v>
                </c:pt>
                <c:pt idx="2044">
                  <c:v>-42</c:v>
                </c:pt>
                <c:pt idx="2045">
                  <c:v>-42</c:v>
                </c:pt>
                <c:pt idx="2046">
                  <c:v>-42</c:v>
                </c:pt>
                <c:pt idx="2047">
                  <c:v>-42</c:v>
                </c:pt>
                <c:pt idx="2048">
                  <c:v>-42</c:v>
                </c:pt>
                <c:pt idx="2049">
                  <c:v>-42</c:v>
                </c:pt>
                <c:pt idx="2050">
                  <c:v>-42</c:v>
                </c:pt>
                <c:pt idx="2051">
                  <c:v>-42</c:v>
                </c:pt>
                <c:pt idx="2052">
                  <c:v>-42</c:v>
                </c:pt>
                <c:pt idx="2053">
                  <c:v>-42</c:v>
                </c:pt>
                <c:pt idx="2054">
                  <c:v>-42</c:v>
                </c:pt>
                <c:pt idx="2055">
                  <c:v>-42</c:v>
                </c:pt>
                <c:pt idx="2056">
                  <c:v>-42</c:v>
                </c:pt>
                <c:pt idx="2057">
                  <c:v>-42</c:v>
                </c:pt>
                <c:pt idx="2058">
                  <c:v>-42</c:v>
                </c:pt>
                <c:pt idx="2059">
                  <c:v>-42</c:v>
                </c:pt>
                <c:pt idx="2060">
                  <c:v>-42</c:v>
                </c:pt>
                <c:pt idx="2061">
                  <c:v>-42</c:v>
                </c:pt>
                <c:pt idx="2062">
                  <c:v>-42</c:v>
                </c:pt>
                <c:pt idx="2063">
                  <c:v>-42</c:v>
                </c:pt>
                <c:pt idx="2064">
                  <c:v>-42</c:v>
                </c:pt>
                <c:pt idx="2065">
                  <c:v>-42</c:v>
                </c:pt>
                <c:pt idx="2066">
                  <c:v>-42</c:v>
                </c:pt>
                <c:pt idx="2067">
                  <c:v>-42</c:v>
                </c:pt>
                <c:pt idx="2068">
                  <c:v>-42</c:v>
                </c:pt>
                <c:pt idx="2069">
                  <c:v>-42</c:v>
                </c:pt>
                <c:pt idx="2070">
                  <c:v>-42</c:v>
                </c:pt>
                <c:pt idx="2071">
                  <c:v>-42</c:v>
                </c:pt>
                <c:pt idx="2072">
                  <c:v>-42</c:v>
                </c:pt>
                <c:pt idx="2073">
                  <c:v>-42</c:v>
                </c:pt>
                <c:pt idx="2074">
                  <c:v>-42</c:v>
                </c:pt>
                <c:pt idx="2075">
                  <c:v>-42</c:v>
                </c:pt>
                <c:pt idx="2076">
                  <c:v>-42</c:v>
                </c:pt>
                <c:pt idx="2077">
                  <c:v>-42</c:v>
                </c:pt>
                <c:pt idx="2078">
                  <c:v>-42</c:v>
                </c:pt>
                <c:pt idx="2079">
                  <c:v>-42</c:v>
                </c:pt>
                <c:pt idx="2080">
                  <c:v>-42</c:v>
                </c:pt>
                <c:pt idx="2081">
                  <c:v>-42</c:v>
                </c:pt>
                <c:pt idx="2082">
                  <c:v>-42</c:v>
                </c:pt>
                <c:pt idx="2083">
                  <c:v>-42</c:v>
                </c:pt>
                <c:pt idx="2084">
                  <c:v>-42</c:v>
                </c:pt>
                <c:pt idx="2085">
                  <c:v>-42</c:v>
                </c:pt>
                <c:pt idx="2086">
                  <c:v>-42</c:v>
                </c:pt>
                <c:pt idx="2087">
                  <c:v>-42</c:v>
                </c:pt>
                <c:pt idx="2088">
                  <c:v>-42</c:v>
                </c:pt>
                <c:pt idx="2089">
                  <c:v>-42</c:v>
                </c:pt>
                <c:pt idx="2090">
                  <c:v>-42</c:v>
                </c:pt>
                <c:pt idx="2091">
                  <c:v>-42</c:v>
                </c:pt>
                <c:pt idx="2092">
                  <c:v>-42</c:v>
                </c:pt>
                <c:pt idx="2093">
                  <c:v>-42</c:v>
                </c:pt>
                <c:pt idx="2094">
                  <c:v>-42</c:v>
                </c:pt>
                <c:pt idx="2095">
                  <c:v>-42</c:v>
                </c:pt>
                <c:pt idx="2096">
                  <c:v>-42</c:v>
                </c:pt>
                <c:pt idx="2097">
                  <c:v>-42</c:v>
                </c:pt>
                <c:pt idx="2098">
                  <c:v>-42</c:v>
                </c:pt>
                <c:pt idx="2099">
                  <c:v>-42</c:v>
                </c:pt>
                <c:pt idx="2100">
                  <c:v>-42</c:v>
                </c:pt>
                <c:pt idx="2101">
                  <c:v>-42</c:v>
                </c:pt>
                <c:pt idx="2102">
                  <c:v>-42</c:v>
                </c:pt>
                <c:pt idx="2103">
                  <c:v>-42</c:v>
                </c:pt>
                <c:pt idx="2104">
                  <c:v>-42</c:v>
                </c:pt>
                <c:pt idx="2105">
                  <c:v>-42</c:v>
                </c:pt>
                <c:pt idx="2106">
                  <c:v>-42</c:v>
                </c:pt>
                <c:pt idx="2107">
                  <c:v>-42</c:v>
                </c:pt>
                <c:pt idx="2108">
                  <c:v>-42</c:v>
                </c:pt>
                <c:pt idx="2109">
                  <c:v>-42</c:v>
                </c:pt>
                <c:pt idx="2110">
                  <c:v>-42</c:v>
                </c:pt>
                <c:pt idx="2111">
                  <c:v>-42</c:v>
                </c:pt>
                <c:pt idx="2112">
                  <c:v>-42</c:v>
                </c:pt>
                <c:pt idx="2113">
                  <c:v>-42</c:v>
                </c:pt>
                <c:pt idx="2114">
                  <c:v>-42</c:v>
                </c:pt>
                <c:pt idx="2115">
                  <c:v>-42</c:v>
                </c:pt>
                <c:pt idx="2116">
                  <c:v>-42</c:v>
                </c:pt>
                <c:pt idx="2117">
                  <c:v>-42</c:v>
                </c:pt>
                <c:pt idx="2118">
                  <c:v>-42</c:v>
                </c:pt>
                <c:pt idx="2119">
                  <c:v>-42</c:v>
                </c:pt>
                <c:pt idx="2120">
                  <c:v>-42</c:v>
                </c:pt>
                <c:pt idx="2121">
                  <c:v>-42</c:v>
                </c:pt>
                <c:pt idx="2122">
                  <c:v>-42</c:v>
                </c:pt>
                <c:pt idx="2123">
                  <c:v>-42</c:v>
                </c:pt>
                <c:pt idx="2124">
                  <c:v>-42</c:v>
                </c:pt>
                <c:pt idx="2125">
                  <c:v>-42</c:v>
                </c:pt>
                <c:pt idx="2126">
                  <c:v>-42</c:v>
                </c:pt>
                <c:pt idx="2127">
                  <c:v>-42</c:v>
                </c:pt>
                <c:pt idx="2128">
                  <c:v>-42</c:v>
                </c:pt>
                <c:pt idx="2129">
                  <c:v>-42</c:v>
                </c:pt>
                <c:pt idx="2130">
                  <c:v>-42</c:v>
                </c:pt>
                <c:pt idx="2131">
                  <c:v>-42</c:v>
                </c:pt>
                <c:pt idx="2132">
                  <c:v>-42</c:v>
                </c:pt>
                <c:pt idx="2133">
                  <c:v>-42</c:v>
                </c:pt>
                <c:pt idx="2134">
                  <c:v>-42</c:v>
                </c:pt>
                <c:pt idx="2135">
                  <c:v>-42</c:v>
                </c:pt>
                <c:pt idx="2136">
                  <c:v>-42</c:v>
                </c:pt>
                <c:pt idx="2137">
                  <c:v>-42</c:v>
                </c:pt>
                <c:pt idx="2138">
                  <c:v>-42</c:v>
                </c:pt>
                <c:pt idx="2139">
                  <c:v>-42</c:v>
                </c:pt>
                <c:pt idx="2140">
                  <c:v>-42</c:v>
                </c:pt>
                <c:pt idx="2141">
                  <c:v>-42</c:v>
                </c:pt>
                <c:pt idx="2142">
                  <c:v>-42</c:v>
                </c:pt>
                <c:pt idx="2143">
                  <c:v>-42</c:v>
                </c:pt>
                <c:pt idx="2144">
                  <c:v>-42</c:v>
                </c:pt>
                <c:pt idx="2145">
                  <c:v>-42</c:v>
                </c:pt>
                <c:pt idx="2146">
                  <c:v>-42</c:v>
                </c:pt>
                <c:pt idx="2147">
                  <c:v>-42</c:v>
                </c:pt>
                <c:pt idx="2148">
                  <c:v>-42</c:v>
                </c:pt>
                <c:pt idx="2149">
                  <c:v>-42</c:v>
                </c:pt>
                <c:pt idx="2150">
                  <c:v>-42</c:v>
                </c:pt>
                <c:pt idx="2151">
                  <c:v>-42</c:v>
                </c:pt>
                <c:pt idx="2152">
                  <c:v>-42</c:v>
                </c:pt>
                <c:pt idx="2153">
                  <c:v>-42</c:v>
                </c:pt>
                <c:pt idx="2154">
                  <c:v>-42</c:v>
                </c:pt>
                <c:pt idx="2155">
                  <c:v>-42</c:v>
                </c:pt>
                <c:pt idx="2156">
                  <c:v>-42</c:v>
                </c:pt>
                <c:pt idx="2157">
                  <c:v>-42</c:v>
                </c:pt>
                <c:pt idx="2158">
                  <c:v>-42</c:v>
                </c:pt>
                <c:pt idx="2159">
                  <c:v>-42</c:v>
                </c:pt>
                <c:pt idx="2160">
                  <c:v>-42</c:v>
                </c:pt>
                <c:pt idx="2161">
                  <c:v>-42</c:v>
                </c:pt>
                <c:pt idx="2162">
                  <c:v>-42</c:v>
                </c:pt>
                <c:pt idx="2163">
                  <c:v>-42</c:v>
                </c:pt>
                <c:pt idx="2164">
                  <c:v>-42</c:v>
                </c:pt>
                <c:pt idx="2165">
                  <c:v>-42</c:v>
                </c:pt>
                <c:pt idx="2166">
                  <c:v>-42</c:v>
                </c:pt>
                <c:pt idx="2167">
                  <c:v>-42</c:v>
                </c:pt>
                <c:pt idx="2168">
                  <c:v>-42</c:v>
                </c:pt>
                <c:pt idx="2169">
                  <c:v>-42</c:v>
                </c:pt>
                <c:pt idx="2170">
                  <c:v>-42</c:v>
                </c:pt>
                <c:pt idx="2171">
                  <c:v>-42</c:v>
                </c:pt>
                <c:pt idx="2172">
                  <c:v>-42</c:v>
                </c:pt>
                <c:pt idx="2173">
                  <c:v>-42</c:v>
                </c:pt>
                <c:pt idx="2174">
                  <c:v>-42</c:v>
                </c:pt>
                <c:pt idx="2175">
                  <c:v>-42</c:v>
                </c:pt>
                <c:pt idx="2176">
                  <c:v>-42</c:v>
                </c:pt>
                <c:pt idx="2177">
                  <c:v>-42</c:v>
                </c:pt>
                <c:pt idx="2178">
                  <c:v>-42</c:v>
                </c:pt>
                <c:pt idx="2179">
                  <c:v>-42</c:v>
                </c:pt>
                <c:pt idx="2180">
                  <c:v>-42</c:v>
                </c:pt>
                <c:pt idx="2181">
                  <c:v>-42</c:v>
                </c:pt>
                <c:pt idx="2182">
                  <c:v>-42</c:v>
                </c:pt>
                <c:pt idx="2183">
                  <c:v>-42</c:v>
                </c:pt>
                <c:pt idx="2184">
                  <c:v>-42</c:v>
                </c:pt>
                <c:pt idx="2185">
                  <c:v>-42</c:v>
                </c:pt>
                <c:pt idx="2186">
                  <c:v>-42</c:v>
                </c:pt>
                <c:pt idx="2187">
                  <c:v>-42</c:v>
                </c:pt>
                <c:pt idx="2188">
                  <c:v>-42</c:v>
                </c:pt>
                <c:pt idx="2189">
                  <c:v>-42</c:v>
                </c:pt>
                <c:pt idx="2190">
                  <c:v>-42</c:v>
                </c:pt>
                <c:pt idx="2191">
                  <c:v>-42</c:v>
                </c:pt>
                <c:pt idx="2192">
                  <c:v>-42</c:v>
                </c:pt>
                <c:pt idx="2193">
                  <c:v>-42</c:v>
                </c:pt>
                <c:pt idx="2194">
                  <c:v>-42</c:v>
                </c:pt>
                <c:pt idx="2195">
                  <c:v>-42</c:v>
                </c:pt>
                <c:pt idx="2196">
                  <c:v>-42</c:v>
                </c:pt>
                <c:pt idx="2197">
                  <c:v>-42</c:v>
                </c:pt>
                <c:pt idx="2198">
                  <c:v>-42</c:v>
                </c:pt>
                <c:pt idx="2199">
                  <c:v>-42</c:v>
                </c:pt>
                <c:pt idx="2200">
                  <c:v>-42</c:v>
                </c:pt>
                <c:pt idx="2201">
                  <c:v>-42</c:v>
                </c:pt>
                <c:pt idx="2202">
                  <c:v>-42</c:v>
                </c:pt>
                <c:pt idx="2203">
                  <c:v>-42</c:v>
                </c:pt>
                <c:pt idx="2204">
                  <c:v>-42</c:v>
                </c:pt>
                <c:pt idx="2205">
                  <c:v>-42</c:v>
                </c:pt>
                <c:pt idx="2206">
                  <c:v>-42</c:v>
                </c:pt>
                <c:pt idx="2207">
                  <c:v>-42</c:v>
                </c:pt>
                <c:pt idx="2208">
                  <c:v>-42</c:v>
                </c:pt>
                <c:pt idx="2209">
                  <c:v>-42</c:v>
                </c:pt>
                <c:pt idx="2210">
                  <c:v>-42</c:v>
                </c:pt>
                <c:pt idx="2211">
                  <c:v>-42</c:v>
                </c:pt>
                <c:pt idx="2212">
                  <c:v>-42</c:v>
                </c:pt>
                <c:pt idx="2213">
                  <c:v>-42</c:v>
                </c:pt>
                <c:pt idx="2214">
                  <c:v>-42</c:v>
                </c:pt>
                <c:pt idx="2215">
                  <c:v>-42</c:v>
                </c:pt>
                <c:pt idx="2216">
                  <c:v>-42</c:v>
                </c:pt>
                <c:pt idx="2217">
                  <c:v>-42</c:v>
                </c:pt>
                <c:pt idx="2218">
                  <c:v>-42</c:v>
                </c:pt>
                <c:pt idx="2219">
                  <c:v>-42</c:v>
                </c:pt>
                <c:pt idx="2220">
                  <c:v>-42</c:v>
                </c:pt>
                <c:pt idx="2221">
                  <c:v>-42</c:v>
                </c:pt>
                <c:pt idx="2222">
                  <c:v>-42</c:v>
                </c:pt>
                <c:pt idx="2223">
                  <c:v>-42</c:v>
                </c:pt>
                <c:pt idx="2224">
                  <c:v>-42</c:v>
                </c:pt>
                <c:pt idx="2225">
                  <c:v>-42</c:v>
                </c:pt>
                <c:pt idx="2226">
                  <c:v>-42</c:v>
                </c:pt>
                <c:pt idx="2227">
                  <c:v>-42</c:v>
                </c:pt>
                <c:pt idx="2228">
                  <c:v>-42</c:v>
                </c:pt>
                <c:pt idx="2229">
                  <c:v>-42</c:v>
                </c:pt>
                <c:pt idx="2230">
                  <c:v>-42</c:v>
                </c:pt>
                <c:pt idx="2231">
                  <c:v>-42</c:v>
                </c:pt>
                <c:pt idx="2232">
                  <c:v>-42</c:v>
                </c:pt>
                <c:pt idx="2233">
                  <c:v>-42</c:v>
                </c:pt>
                <c:pt idx="2234">
                  <c:v>-42</c:v>
                </c:pt>
                <c:pt idx="2235">
                  <c:v>-42</c:v>
                </c:pt>
                <c:pt idx="2236">
                  <c:v>-42</c:v>
                </c:pt>
                <c:pt idx="2237">
                  <c:v>-42</c:v>
                </c:pt>
                <c:pt idx="2238">
                  <c:v>-42</c:v>
                </c:pt>
                <c:pt idx="2239">
                  <c:v>-42</c:v>
                </c:pt>
                <c:pt idx="2240">
                  <c:v>-42</c:v>
                </c:pt>
                <c:pt idx="2241">
                  <c:v>-42</c:v>
                </c:pt>
                <c:pt idx="2242">
                  <c:v>-42</c:v>
                </c:pt>
                <c:pt idx="2243">
                  <c:v>-42</c:v>
                </c:pt>
                <c:pt idx="2244">
                  <c:v>-42</c:v>
                </c:pt>
                <c:pt idx="2245">
                  <c:v>-42</c:v>
                </c:pt>
                <c:pt idx="2246">
                  <c:v>-42</c:v>
                </c:pt>
                <c:pt idx="2247">
                  <c:v>-42</c:v>
                </c:pt>
                <c:pt idx="2248">
                  <c:v>-42</c:v>
                </c:pt>
                <c:pt idx="2249">
                  <c:v>-42</c:v>
                </c:pt>
                <c:pt idx="2250">
                  <c:v>-42</c:v>
                </c:pt>
                <c:pt idx="2251">
                  <c:v>-42</c:v>
                </c:pt>
                <c:pt idx="2252">
                  <c:v>-42</c:v>
                </c:pt>
                <c:pt idx="2253">
                  <c:v>-42</c:v>
                </c:pt>
                <c:pt idx="2254">
                  <c:v>-42</c:v>
                </c:pt>
                <c:pt idx="2255">
                  <c:v>-42</c:v>
                </c:pt>
                <c:pt idx="2256">
                  <c:v>-42</c:v>
                </c:pt>
                <c:pt idx="2257">
                  <c:v>-42</c:v>
                </c:pt>
                <c:pt idx="2258">
                  <c:v>-42</c:v>
                </c:pt>
                <c:pt idx="2259">
                  <c:v>-42</c:v>
                </c:pt>
                <c:pt idx="2260">
                  <c:v>-42</c:v>
                </c:pt>
                <c:pt idx="2261">
                  <c:v>-42</c:v>
                </c:pt>
                <c:pt idx="2262">
                  <c:v>-42</c:v>
                </c:pt>
                <c:pt idx="2263">
                  <c:v>-42</c:v>
                </c:pt>
                <c:pt idx="2264">
                  <c:v>-42</c:v>
                </c:pt>
                <c:pt idx="2265">
                  <c:v>-42</c:v>
                </c:pt>
                <c:pt idx="2266">
                  <c:v>-42</c:v>
                </c:pt>
                <c:pt idx="2267">
                  <c:v>-42</c:v>
                </c:pt>
                <c:pt idx="2268">
                  <c:v>-42</c:v>
                </c:pt>
                <c:pt idx="2269">
                  <c:v>-42</c:v>
                </c:pt>
                <c:pt idx="2270">
                  <c:v>-42</c:v>
                </c:pt>
                <c:pt idx="2271">
                  <c:v>-42</c:v>
                </c:pt>
                <c:pt idx="2272">
                  <c:v>-42</c:v>
                </c:pt>
                <c:pt idx="2273">
                  <c:v>-42</c:v>
                </c:pt>
                <c:pt idx="2274">
                  <c:v>-42</c:v>
                </c:pt>
                <c:pt idx="2275">
                  <c:v>-42</c:v>
                </c:pt>
                <c:pt idx="2276">
                  <c:v>-42</c:v>
                </c:pt>
                <c:pt idx="2277">
                  <c:v>-42</c:v>
                </c:pt>
                <c:pt idx="2278">
                  <c:v>-42</c:v>
                </c:pt>
                <c:pt idx="2279">
                  <c:v>-42</c:v>
                </c:pt>
                <c:pt idx="2280">
                  <c:v>-42</c:v>
                </c:pt>
                <c:pt idx="2281">
                  <c:v>-42</c:v>
                </c:pt>
                <c:pt idx="2282">
                  <c:v>-42</c:v>
                </c:pt>
                <c:pt idx="2283">
                  <c:v>-42</c:v>
                </c:pt>
                <c:pt idx="2284">
                  <c:v>-42</c:v>
                </c:pt>
                <c:pt idx="2285">
                  <c:v>-42</c:v>
                </c:pt>
                <c:pt idx="2286">
                  <c:v>-42</c:v>
                </c:pt>
                <c:pt idx="2287">
                  <c:v>-42</c:v>
                </c:pt>
                <c:pt idx="2288">
                  <c:v>-42</c:v>
                </c:pt>
                <c:pt idx="2289">
                  <c:v>-42</c:v>
                </c:pt>
                <c:pt idx="2290">
                  <c:v>-42</c:v>
                </c:pt>
                <c:pt idx="2291">
                  <c:v>-42</c:v>
                </c:pt>
                <c:pt idx="2292">
                  <c:v>-42</c:v>
                </c:pt>
                <c:pt idx="2293">
                  <c:v>-42</c:v>
                </c:pt>
                <c:pt idx="2294">
                  <c:v>-42</c:v>
                </c:pt>
                <c:pt idx="2295">
                  <c:v>-42</c:v>
                </c:pt>
                <c:pt idx="2296">
                  <c:v>-42</c:v>
                </c:pt>
                <c:pt idx="2297">
                  <c:v>-42</c:v>
                </c:pt>
                <c:pt idx="2298">
                  <c:v>-42</c:v>
                </c:pt>
                <c:pt idx="2299">
                  <c:v>-42</c:v>
                </c:pt>
                <c:pt idx="2300">
                  <c:v>-42</c:v>
                </c:pt>
                <c:pt idx="2301">
                  <c:v>-42</c:v>
                </c:pt>
                <c:pt idx="2302">
                  <c:v>-42</c:v>
                </c:pt>
                <c:pt idx="2303">
                  <c:v>-42</c:v>
                </c:pt>
                <c:pt idx="2304">
                  <c:v>-42</c:v>
                </c:pt>
                <c:pt idx="2305">
                  <c:v>-42</c:v>
                </c:pt>
                <c:pt idx="2306">
                  <c:v>-42</c:v>
                </c:pt>
                <c:pt idx="2307">
                  <c:v>-42</c:v>
                </c:pt>
                <c:pt idx="2308">
                  <c:v>-42</c:v>
                </c:pt>
                <c:pt idx="2309">
                  <c:v>-42</c:v>
                </c:pt>
                <c:pt idx="2310">
                  <c:v>-42</c:v>
                </c:pt>
                <c:pt idx="2311">
                  <c:v>-42</c:v>
                </c:pt>
                <c:pt idx="2312">
                  <c:v>-42</c:v>
                </c:pt>
                <c:pt idx="2313">
                  <c:v>-42</c:v>
                </c:pt>
                <c:pt idx="2314">
                  <c:v>-42</c:v>
                </c:pt>
                <c:pt idx="2315">
                  <c:v>-42</c:v>
                </c:pt>
                <c:pt idx="2316">
                  <c:v>-42</c:v>
                </c:pt>
                <c:pt idx="2317">
                  <c:v>-42</c:v>
                </c:pt>
                <c:pt idx="2318">
                  <c:v>-42</c:v>
                </c:pt>
                <c:pt idx="2319">
                  <c:v>-42</c:v>
                </c:pt>
                <c:pt idx="2320">
                  <c:v>-42</c:v>
                </c:pt>
                <c:pt idx="2321">
                  <c:v>-42</c:v>
                </c:pt>
                <c:pt idx="2322">
                  <c:v>-42</c:v>
                </c:pt>
                <c:pt idx="2323">
                  <c:v>-42</c:v>
                </c:pt>
                <c:pt idx="2324">
                  <c:v>-42</c:v>
                </c:pt>
                <c:pt idx="2325">
                  <c:v>-42</c:v>
                </c:pt>
                <c:pt idx="2326">
                  <c:v>-42</c:v>
                </c:pt>
                <c:pt idx="2327">
                  <c:v>-42</c:v>
                </c:pt>
                <c:pt idx="2328">
                  <c:v>-42</c:v>
                </c:pt>
                <c:pt idx="2329">
                  <c:v>-42</c:v>
                </c:pt>
                <c:pt idx="2330">
                  <c:v>-42</c:v>
                </c:pt>
                <c:pt idx="2331">
                  <c:v>-42</c:v>
                </c:pt>
                <c:pt idx="2332">
                  <c:v>-42</c:v>
                </c:pt>
                <c:pt idx="2333">
                  <c:v>-42</c:v>
                </c:pt>
                <c:pt idx="2334">
                  <c:v>-42</c:v>
                </c:pt>
                <c:pt idx="2335">
                  <c:v>-42</c:v>
                </c:pt>
                <c:pt idx="2336">
                  <c:v>-42</c:v>
                </c:pt>
                <c:pt idx="2337">
                  <c:v>-42</c:v>
                </c:pt>
                <c:pt idx="2338">
                  <c:v>-42</c:v>
                </c:pt>
                <c:pt idx="2339">
                  <c:v>-42</c:v>
                </c:pt>
                <c:pt idx="2340">
                  <c:v>-42</c:v>
                </c:pt>
                <c:pt idx="2341">
                  <c:v>-42</c:v>
                </c:pt>
                <c:pt idx="2342">
                  <c:v>-42</c:v>
                </c:pt>
                <c:pt idx="2343">
                  <c:v>-42</c:v>
                </c:pt>
                <c:pt idx="2344">
                  <c:v>-42</c:v>
                </c:pt>
                <c:pt idx="2345">
                  <c:v>-42</c:v>
                </c:pt>
                <c:pt idx="2346">
                  <c:v>-42</c:v>
                </c:pt>
                <c:pt idx="2347">
                  <c:v>-42</c:v>
                </c:pt>
                <c:pt idx="2348">
                  <c:v>-42</c:v>
                </c:pt>
                <c:pt idx="2349">
                  <c:v>-42</c:v>
                </c:pt>
                <c:pt idx="2350">
                  <c:v>-42</c:v>
                </c:pt>
                <c:pt idx="2351">
                  <c:v>-42</c:v>
                </c:pt>
                <c:pt idx="2352">
                  <c:v>-42</c:v>
                </c:pt>
                <c:pt idx="2353">
                  <c:v>-42</c:v>
                </c:pt>
                <c:pt idx="2354">
                  <c:v>-42</c:v>
                </c:pt>
                <c:pt idx="2355">
                  <c:v>-42</c:v>
                </c:pt>
                <c:pt idx="2356">
                  <c:v>-42</c:v>
                </c:pt>
                <c:pt idx="2357">
                  <c:v>-42</c:v>
                </c:pt>
                <c:pt idx="2358">
                  <c:v>-42</c:v>
                </c:pt>
                <c:pt idx="2359">
                  <c:v>-42</c:v>
                </c:pt>
                <c:pt idx="2360">
                  <c:v>-42</c:v>
                </c:pt>
                <c:pt idx="2361">
                  <c:v>-42</c:v>
                </c:pt>
                <c:pt idx="2362">
                  <c:v>-42</c:v>
                </c:pt>
                <c:pt idx="2363">
                  <c:v>-42</c:v>
                </c:pt>
                <c:pt idx="2364">
                  <c:v>-42</c:v>
                </c:pt>
                <c:pt idx="2365">
                  <c:v>-42</c:v>
                </c:pt>
                <c:pt idx="2366">
                  <c:v>-42</c:v>
                </c:pt>
                <c:pt idx="2367">
                  <c:v>-42</c:v>
                </c:pt>
                <c:pt idx="2368">
                  <c:v>-42</c:v>
                </c:pt>
                <c:pt idx="2369">
                  <c:v>-42</c:v>
                </c:pt>
                <c:pt idx="2370">
                  <c:v>-42</c:v>
                </c:pt>
                <c:pt idx="2371">
                  <c:v>-42</c:v>
                </c:pt>
                <c:pt idx="2372">
                  <c:v>-42</c:v>
                </c:pt>
                <c:pt idx="2373">
                  <c:v>-42</c:v>
                </c:pt>
                <c:pt idx="2374">
                  <c:v>-42</c:v>
                </c:pt>
                <c:pt idx="2375">
                  <c:v>-42</c:v>
                </c:pt>
                <c:pt idx="2376">
                  <c:v>-42</c:v>
                </c:pt>
                <c:pt idx="2377">
                  <c:v>-42</c:v>
                </c:pt>
                <c:pt idx="2378">
                  <c:v>-42</c:v>
                </c:pt>
                <c:pt idx="2379">
                  <c:v>-42</c:v>
                </c:pt>
                <c:pt idx="2380">
                  <c:v>-42</c:v>
                </c:pt>
                <c:pt idx="2381">
                  <c:v>-42</c:v>
                </c:pt>
                <c:pt idx="2382">
                  <c:v>-42</c:v>
                </c:pt>
                <c:pt idx="2383">
                  <c:v>-42</c:v>
                </c:pt>
                <c:pt idx="2384">
                  <c:v>-42</c:v>
                </c:pt>
                <c:pt idx="2385">
                  <c:v>-42</c:v>
                </c:pt>
                <c:pt idx="2386">
                  <c:v>-42</c:v>
                </c:pt>
                <c:pt idx="2387">
                  <c:v>-42</c:v>
                </c:pt>
                <c:pt idx="2388">
                  <c:v>-42</c:v>
                </c:pt>
                <c:pt idx="2389">
                  <c:v>-42</c:v>
                </c:pt>
                <c:pt idx="2390">
                  <c:v>-42</c:v>
                </c:pt>
                <c:pt idx="2391">
                  <c:v>-42</c:v>
                </c:pt>
                <c:pt idx="2392">
                  <c:v>-42</c:v>
                </c:pt>
                <c:pt idx="2393">
                  <c:v>-42</c:v>
                </c:pt>
                <c:pt idx="2394">
                  <c:v>-42</c:v>
                </c:pt>
                <c:pt idx="2395">
                  <c:v>-42</c:v>
                </c:pt>
                <c:pt idx="2396">
                  <c:v>-42</c:v>
                </c:pt>
                <c:pt idx="2397">
                  <c:v>-42</c:v>
                </c:pt>
                <c:pt idx="2398">
                  <c:v>-42</c:v>
                </c:pt>
                <c:pt idx="2399">
                  <c:v>-42</c:v>
                </c:pt>
                <c:pt idx="2400">
                  <c:v>-42</c:v>
                </c:pt>
                <c:pt idx="2401">
                  <c:v>-42</c:v>
                </c:pt>
                <c:pt idx="2402">
                  <c:v>-42</c:v>
                </c:pt>
                <c:pt idx="2403">
                  <c:v>-42</c:v>
                </c:pt>
                <c:pt idx="2404">
                  <c:v>-42</c:v>
                </c:pt>
                <c:pt idx="2405">
                  <c:v>-42</c:v>
                </c:pt>
                <c:pt idx="2406">
                  <c:v>-42</c:v>
                </c:pt>
                <c:pt idx="2407">
                  <c:v>-42</c:v>
                </c:pt>
                <c:pt idx="2408">
                  <c:v>-42</c:v>
                </c:pt>
                <c:pt idx="2409">
                  <c:v>-42</c:v>
                </c:pt>
                <c:pt idx="2410">
                  <c:v>-42</c:v>
                </c:pt>
                <c:pt idx="2411">
                  <c:v>-42</c:v>
                </c:pt>
                <c:pt idx="2412">
                  <c:v>-42</c:v>
                </c:pt>
                <c:pt idx="2413">
                  <c:v>-42</c:v>
                </c:pt>
                <c:pt idx="2414">
                  <c:v>-42</c:v>
                </c:pt>
                <c:pt idx="2415">
                  <c:v>-42</c:v>
                </c:pt>
                <c:pt idx="2416">
                  <c:v>-42</c:v>
                </c:pt>
                <c:pt idx="2417">
                  <c:v>-42</c:v>
                </c:pt>
                <c:pt idx="2418">
                  <c:v>-42</c:v>
                </c:pt>
                <c:pt idx="2419">
                  <c:v>-42</c:v>
                </c:pt>
                <c:pt idx="2420">
                  <c:v>-42</c:v>
                </c:pt>
                <c:pt idx="2421">
                  <c:v>-42</c:v>
                </c:pt>
                <c:pt idx="2422">
                  <c:v>-42</c:v>
                </c:pt>
                <c:pt idx="2423">
                  <c:v>-42</c:v>
                </c:pt>
                <c:pt idx="2424">
                  <c:v>-42</c:v>
                </c:pt>
                <c:pt idx="2425">
                  <c:v>-42</c:v>
                </c:pt>
                <c:pt idx="2426">
                  <c:v>-42</c:v>
                </c:pt>
                <c:pt idx="2427">
                  <c:v>-42</c:v>
                </c:pt>
                <c:pt idx="2428">
                  <c:v>-42</c:v>
                </c:pt>
                <c:pt idx="2429">
                  <c:v>-42</c:v>
                </c:pt>
                <c:pt idx="2430">
                  <c:v>-42</c:v>
                </c:pt>
                <c:pt idx="2431">
                  <c:v>-42</c:v>
                </c:pt>
                <c:pt idx="2432">
                  <c:v>-42</c:v>
                </c:pt>
                <c:pt idx="2433">
                  <c:v>-42</c:v>
                </c:pt>
                <c:pt idx="2434">
                  <c:v>-42</c:v>
                </c:pt>
                <c:pt idx="2435">
                  <c:v>-42</c:v>
                </c:pt>
                <c:pt idx="2436">
                  <c:v>-42</c:v>
                </c:pt>
                <c:pt idx="2437">
                  <c:v>-42</c:v>
                </c:pt>
                <c:pt idx="2438">
                  <c:v>-42</c:v>
                </c:pt>
                <c:pt idx="2439">
                  <c:v>-42</c:v>
                </c:pt>
                <c:pt idx="2440">
                  <c:v>-42</c:v>
                </c:pt>
                <c:pt idx="2441">
                  <c:v>-42</c:v>
                </c:pt>
                <c:pt idx="2442">
                  <c:v>-42</c:v>
                </c:pt>
                <c:pt idx="2443">
                  <c:v>-42</c:v>
                </c:pt>
                <c:pt idx="2444">
                  <c:v>-42</c:v>
                </c:pt>
                <c:pt idx="2445">
                  <c:v>-42</c:v>
                </c:pt>
                <c:pt idx="2446">
                  <c:v>-42</c:v>
                </c:pt>
                <c:pt idx="2447">
                  <c:v>-42</c:v>
                </c:pt>
                <c:pt idx="2448">
                  <c:v>-42</c:v>
                </c:pt>
                <c:pt idx="2449">
                  <c:v>-42</c:v>
                </c:pt>
                <c:pt idx="2450">
                  <c:v>-42</c:v>
                </c:pt>
                <c:pt idx="2451">
                  <c:v>-42</c:v>
                </c:pt>
                <c:pt idx="2452">
                  <c:v>-42</c:v>
                </c:pt>
                <c:pt idx="2453">
                  <c:v>-42</c:v>
                </c:pt>
                <c:pt idx="2454">
                  <c:v>-42</c:v>
                </c:pt>
                <c:pt idx="2455">
                  <c:v>-42</c:v>
                </c:pt>
                <c:pt idx="2456">
                  <c:v>-42</c:v>
                </c:pt>
                <c:pt idx="2457">
                  <c:v>-42</c:v>
                </c:pt>
                <c:pt idx="2458">
                  <c:v>-42</c:v>
                </c:pt>
                <c:pt idx="2459">
                  <c:v>-42</c:v>
                </c:pt>
                <c:pt idx="2460">
                  <c:v>-42</c:v>
                </c:pt>
                <c:pt idx="2461">
                  <c:v>-42</c:v>
                </c:pt>
                <c:pt idx="2462">
                  <c:v>-42</c:v>
                </c:pt>
                <c:pt idx="2463">
                  <c:v>-42</c:v>
                </c:pt>
                <c:pt idx="2464">
                  <c:v>-42</c:v>
                </c:pt>
                <c:pt idx="2465">
                  <c:v>-42</c:v>
                </c:pt>
                <c:pt idx="2466">
                  <c:v>-42</c:v>
                </c:pt>
                <c:pt idx="2467">
                  <c:v>-42</c:v>
                </c:pt>
                <c:pt idx="2468">
                  <c:v>-42</c:v>
                </c:pt>
                <c:pt idx="2469">
                  <c:v>-42</c:v>
                </c:pt>
                <c:pt idx="2470">
                  <c:v>-42</c:v>
                </c:pt>
                <c:pt idx="2471">
                  <c:v>-42</c:v>
                </c:pt>
                <c:pt idx="2472">
                  <c:v>-42</c:v>
                </c:pt>
                <c:pt idx="2473">
                  <c:v>-42</c:v>
                </c:pt>
                <c:pt idx="2474">
                  <c:v>-42</c:v>
                </c:pt>
                <c:pt idx="2475">
                  <c:v>-42</c:v>
                </c:pt>
                <c:pt idx="2476">
                  <c:v>-42</c:v>
                </c:pt>
                <c:pt idx="2477">
                  <c:v>-42</c:v>
                </c:pt>
                <c:pt idx="2478">
                  <c:v>-42</c:v>
                </c:pt>
                <c:pt idx="2479">
                  <c:v>-42</c:v>
                </c:pt>
                <c:pt idx="2480">
                  <c:v>-42</c:v>
                </c:pt>
                <c:pt idx="2481">
                  <c:v>-42</c:v>
                </c:pt>
                <c:pt idx="2482">
                  <c:v>-42</c:v>
                </c:pt>
                <c:pt idx="2483">
                  <c:v>-42</c:v>
                </c:pt>
                <c:pt idx="2484">
                  <c:v>-42</c:v>
                </c:pt>
                <c:pt idx="2485">
                  <c:v>-42</c:v>
                </c:pt>
                <c:pt idx="2486">
                  <c:v>-42</c:v>
                </c:pt>
                <c:pt idx="2487">
                  <c:v>-42</c:v>
                </c:pt>
                <c:pt idx="2488">
                  <c:v>-42</c:v>
                </c:pt>
                <c:pt idx="2489">
                  <c:v>-42</c:v>
                </c:pt>
                <c:pt idx="2490">
                  <c:v>-42</c:v>
                </c:pt>
                <c:pt idx="2491">
                  <c:v>-42</c:v>
                </c:pt>
                <c:pt idx="2492">
                  <c:v>-42</c:v>
                </c:pt>
                <c:pt idx="2493">
                  <c:v>-42</c:v>
                </c:pt>
                <c:pt idx="2494">
                  <c:v>-42</c:v>
                </c:pt>
                <c:pt idx="2495">
                  <c:v>-42</c:v>
                </c:pt>
                <c:pt idx="2496">
                  <c:v>-42</c:v>
                </c:pt>
                <c:pt idx="2497">
                  <c:v>-42</c:v>
                </c:pt>
                <c:pt idx="2498">
                  <c:v>-42</c:v>
                </c:pt>
                <c:pt idx="2499">
                  <c:v>-42</c:v>
                </c:pt>
                <c:pt idx="2500">
                  <c:v>-42</c:v>
                </c:pt>
                <c:pt idx="2501">
                  <c:v>-42</c:v>
                </c:pt>
                <c:pt idx="2502">
                  <c:v>-42</c:v>
                </c:pt>
                <c:pt idx="2503">
                  <c:v>-42</c:v>
                </c:pt>
                <c:pt idx="2504">
                  <c:v>-42</c:v>
                </c:pt>
                <c:pt idx="2505">
                  <c:v>-42</c:v>
                </c:pt>
                <c:pt idx="2506">
                  <c:v>-42</c:v>
                </c:pt>
                <c:pt idx="2507">
                  <c:v>-42</c:v>
                </c:pt>
                <c:pt idx="2508">
                  <c:v>-42</c:v>
                </c:pt>
                <c:pt idx="2509">
                  <c:v>-42</c:v>
                </c:pt>
                <c:pt idx="2510">
                  <c:v>-42</c:v>
                </c:pt>
                <c:pt idx="2511">
                  <c:v>-42</c:v>
                </c:pt>
                <c:pt idx="2512">
                  <c:v>-42</c:v>
                </c:pt>
                <c:pt idx="2513">
                  <c:v>-42</c:v>
                </c:pt>
                <c:pt idx="2514">
                  <c:v>-42</c:v>
                </c:pt>
                <c:pt idx="2515">
                  <c:v>-42</c:v>
                </c:pt>
                <c:pt idx="2516">
                  <c:v>-42</c:v>
                </c:pt>
                <c:pt idx="2517">
                  <c:v>-42</c:v>
                </c:pt>
                <c:pt idx="2518">
                  <c:v>-42</c:v>
                </c:pt>
                <c:pt idx="2519">
                  <c:v>-42</c:v>
                </c:pt>
                <c:pt idx="2520">
                  <c:v>-42</c:v>
                </c:pt>
                <c:pt idx="2521">
                  <c:v>-42</c:v>
                </c:pt>
                <c:pt idx="2522">
                  <c:v>-42</c:v>
                </c:pt>
                <c:pt idx="2523">
                  <c:v>-42</c:v>
                </c:pt>
                <c:pt idx="2524">
                  <c:v>-42</c:v>
                </c:pt>
                <c:pt idx="2525">
                  <c:v>-42</c:v>
                </c:pt>
                <c:pt idx="2526">
                  <c:v>-42</c:v>
                </c:pt>
                <c:pt idx="2527">
                  <c:v>-42</c:v>
                </c:pt>
                <c:pt idx="2528">
                  <c:v>-42</c:v>
                </c:pt>
                <c:pt idx="2529">
                  <c:v>-42</c:v>
                </c:pt>
                <c:pt idx="2530">
                  <c:v>-42</c:v>
                </c:pt>
                <c:pt idx="2531">
                  <c:v>-42</c:v>
                </c:pt>
                <c:pt idx="2532">
                  <c:v>-42</c:v>
                </c:pt>
                <c:pt idx="2533">
                  <c:v>-42</c:v>
                </c:pt>
                <c:pt idx="2534">
                  <c:v>-42</c:v>
                </c:pt>
                <c:pt idx="2535">
                  <c:v>-42</c:v>
                </c:pt>
                <c:pt idx="2536">
                  <c:v>-42</c:v>
                </c:pt>
                <c:pt idx="2537">
                  <c:v>-42</c:v>
                </c:pt>
                <c:pt idx="2538">
                  <c:v>-42</c:v>
                </c:pt>
                <c:pt idx="2539">
                  <c:v>-42</c:v>
                </c:pt>
                <c:pt idx="2540">
                  <c:v>-42</c:v>
                </c:pt>
                <c:pt idx="2541">
                  <c:v>-42</c:v>
                </c:pt>
                <c:pt idx="2542">
                  <c:v>-42</c:v>
                </c:pt>
                <c:pt idx="2543">
                  <c:v>-42</c:v>
                </c:pt>
                <c:pt idx="2544">
                  <c:v>-42</c:v>
                </c:pt>
                <c:pt idx="2545">
                  <c:v>-42</c:v>
                </c:pt>
                <c:pt idx="2546">
                  <c:v>-42</c:v>
                </c:pt>
                <c:pt idx="2547">
                  <c:v>-42</c:v>
                </c:pt>
                <c:pt idx="2548">
                  <c:v>-42</c:v>
                </c:pt>
                <c:pt idx="2549">
                  <c:v>-42</c:v>
                </c:pt>
                <c:pt idx="2550">
                  <c:v>-42</c:v>
                </c:pt>
                <c:pt idx="2551">
                  <c:v>-42</c:v>
                </c:pt>
                <c:pt idx="2552">
                  <c:v>-42</c:v>
                </c:pt>
                <c:pt idx="2553">
                  <c:v>-42</c:v>
                </c:pt>
                <c:pt idx="2554">
                  <c:v>-42</c:v>
                </c:pt>
                <c:pt idx="2555">
                  <c:v>-42</c:v>
                </c:pt>
                <c:pt idx="2556">
                  <c:v>-42</c:v>
                </c:pt>
                <c:pt idx="2557">
                  <c:v>-42</c:v>
                </c:pt>
                <c:pt idx="2558">
                  <c:v>-42</c:v>
                </c:pt>
                <c:pt idx="2559">
                  <c:v>-42</c:v>
                </c:pt>
                <c:pt idx="2560">
                  <c:v>-42</c:v>
                </c:pt>
                <c:pt idx="2561">
                  <c:v>-42</c:v>
                </c:pt>
                <c:pt idx="2562">
                  <c:v>-42</c:v>
                </c:pt>
                <c:pt idx="2563">
                  <c:v>-42</c:v>
                </c:pt>
                <c:pt idx="2564">
                  <c:v>-42</c:v>
                </c:pt>
                <c:pt idx="2565">
                  <c:v>-42</c:v>
                </c:pt>
                <c:pt idx="2566">
                  <c:v>-42</c:v>
                </c:pt>
                <c:pt idx="2567">
                  <c:v>-42</c:v>
                </c:pt>
                <c:pt idx="2568">
                  <c:v>-42</c:v>
                </c:pt>
                <c:pt idx="2569">
                  <c:v>-42</c:v>
                </c:pt>
                <c:pt idx="2570">
                  <c:v>-42</c:v>
                </c:pt>
                <c:pt idx="2571">
                  <c:v>-42</c:v>
                </c:pt>
                <c:pt idx="2572">
                  <c:v>-42</c:v>
                </c:pt>
                <c:pt idx="2573">
                  <c:v>-42</c:v>
                </c:pt>
                <c:pt idx="2574">
                  <c:v>-42</c:v>
                </c:pt>
                <c:pt idx="2575">
                  <c:v>-42</c:v>
                </c:pt>
                <c:pt idx="2576">
                  <c:v>-42</c:v>
                </c:pt>
                <c:pt idx="2577">
                  <c:v>-42</c:v>
                </c:pt>
                <c:pt idx="2578">
                  <c:v>-42</c:v>
                </c:pt>
                <c:pt idx="2579">
                  <c:v>-42</c:v>
                </c:pt>
                <c:pt idx="2580">
                  <c:v>-42</c:v>
                </c:pt>
                <c:pt idx="2581">
                  <c:v>-42</c:v>
                </c:pt>
                <c:pt idx="2582">
                  <c:v>-42</c:v>
                </c:pt>
                <c:pt idx="2583">
                  <c:v>-42</c:v>
                </c:pt>
                <c:pt idx="2584">
                  <c:v>-42</c:v>
                </c:pt>
                <c:pt idx="2585">
                  <c:v>-42</c:v>
                </c:pt>
                <c:pt idx="2586">
                  <c:v>-42</c:v>
                </c:pt>
                <c:pt idx="2587">
                  <c:v>-42</c:v>
                </c:pt>
                <c:pt idx="2588">
                  <c:v>-42</c:v>
                </c:pt>
                <c:pt idx="2589">
                  <c:v>-42</c:v>
                </c:pt>
                <c:pt idx="2590">
                  <c:v>-42</c:v>
                </c:pt>
                <c:pt idx="2591">
                  <c:v>-42</c:v>
                </c:pt>
                <c:pt idx="2592">
                  <c:v>-42</c:v>
                </c:pt>
                <c:pt idx="2593">
                  <c:v>-42</c:v>
                </c:pt>
                <c:pt idx="2594">
                  <c:v>-42</c:v>
                </c:pt>
                <c:pt idx="2595">
                  <c:v>-42</c:v>
                </c:pt>
                <c:pt idx="2596">
                  <c:v>-42</c:v>
                </c:pt>
                <c:pt idx="2597">
                  <c:v>-42</c:v>
                </c:pt>
                <c:pt idx="2598">
                  <c:v>-42</c:v>
                </c:pt>
                <c:pt idx="2599">
                  <c:v>-42</c:v>
                </c:pt>
                <c:pt idx="2600">
                  <c:v>-42</c:v>
                </c:pt>
                <c:pt idx="2601">
                  <c:v>-42</c:v>
                </c:pt>
                <c:pt idx="2602">
                  <c:v>-42</c:v>
                </c:pt>
                <c:pt idx="2603">
                  <c:v>-42</c:v>
                </c:pt>
                <c:pt idx="2604">
                  <c:v>-42</c:v>
                </c:pt>
                <c:pt idx="2605">
                  <c:v>-42</c:v>
                </c:pt>
                <c:pt idx="2606">
                  <c:v>-42</c:v>
                </c:pt>
                <c:pt idx="2607">
                  <c:v>-42</c:v>
                </c:pt>
                <c:pt idx="2608">
                  <c:v>-42</c:v>
                </c:pt>
                <c:pt idx="2609">
                  <c:v>-42</c:v>
                </c:pt>
                <c:pt idx="2610">
                  <c:v>-42</c:v>
                </c:pt>
                <c:pt idx="2611">
                  <c:v>-42</c:v>
                </c:pt>
                <c:pt idx="2612">
                  <c:v>-42</c:v>
                </c:pt>
                <c:pt idx="2613">
                  <c:v>-42</c:v>
                </c:pt>
                <c:pt idx="2614">
                  <c:v>-42</c:v>
                </c:pt>
                <c:pt idx="2615">
                  <c:v>-42</c:v>
                </c:pt>
                <c:pt idx="2616">
                  <c:v>-42</c:v>
                </c:pt>
                <c:pt idx="2617">
                  <c:v>-42</c:v>
                </c:pt>
                <c:pt idx="2618">
                  <c:v>-42</c:v>
                </c:pt>
                <c:pt idx="2619">
                  <c:v>-42</c:v>
                </c:pt>
                <c:pt idx="2620">
                  <c:v>-42</c:v>
                </c:pt>
                <c:pt idx="2621">
                  <c:v>-42</c:v>
                </c:pt>
                <c:pt idx="2622">
                  <c:v>-42</c:v>
                </c:pt>
                <c:pt idx="2623">
                  <c:v>-42</c:v>
                </c:pt>
                <c:pt idx="2624">
                  <c:v>-42</c:v>
                </c:pt>
                <c:pt idx="2625">
                  <c:v>-42</c:v>
                </c:pt>
                <c:pt idx="2626">
                  <c:v>-42</c:v>
                </c:pt>
                <c:pt idx="2627">
                  <c:v>-42</c:v>
                </c:pt>
                <c:pt idx="2628">
                  <c:v>-42</c:v>
                </c:pt>
                <c:pt idx="2629">
                  <c:v>-42</c:v>
                </c:pt>
                <c:pt idx="2630">
                  <c:v>-42</c:v>
                </c:pt>
                <c:pt idx="2631">
                  <c:v>-42</c:v>
                </c:pt>
                <c:pt idx="2632">
                  <c:v>-42</c:v>
                </c:pt>
                <c:pt idx="2633">
                  <c:v>-42</c:v>
                </c:pt>
                <c:pt idx="2634">
                  <c:v>-42</c:v>
                </c:pt>
                <c:pt idx="2635">
                  <c:v>-42</c:v>
                </c:pt>
                <c:pt idx="2636">
                  <c:v>-42</c:v>
                </c:pt>
                <c:pt idx="2637">
                  <c:v>-42</c:v>
                </c:pt>
                <c:pt idx="2638">
                  <c:v>-42</c:v>
                </c:pt>
                <c:pt idx="2639">
                  <c:v>-42</c:v>
                </c:pt>
                <c:pt idx="2640">
                  <c:v>-42</c:v>
                </c:pt>
                <c:pt idx="2641">
                  <c:v>-42</c:v>
                </c:pt>
                <c:pt idx="2642">
                  <c:v>-42</c:v>
                </c:pt>
                <c:pt idx="2643">
                  <c:v>-42</c:v>
                </c:pt>
                <c:pt idx="2644">
                  <c:v>-42</c:v>
                </c:pt>
                <c:pt idx="2645">
                  <c:v>-42</c:v>
                </c:pt>
                <c:pt idx="2646">
                  <c:v>-42</c:v>
                </c:pt>
                <c:pt idx="2647">
                  <c:v>-42</c:v>
                </c:pt>
                <c:pt idx="2648">
                  <c:v>-42</c:v>
                </c:pt>
                <c:pt idx="2649">
                  <c:v>-42</c:v>
                </c:pt>
                <c:pt idx="2650">
                  <c:v>-42</c:v>
                </c:pt>
                <c:pt idx="2651">
                  <c:v>-42</c:v>
                </c:pt>
                <c:pt idx="2652">
                  <c:v>-42</c:v>
                </c:pt>
                <c:pt idx="2653">
                  <c:v>-42</c:v>
                </c:pt>
                <c:pt idx="2654">
                  <c:v>-42</c:v>
                </c:pt>
                <c:pt idx="2655">
                  <c:v>-42</c:v>
                </c:pt>
                <c:pt idx="2656">
                  <c:v>-42</c:v>
                </c:pt>
                <c:pt idx="2657">
                  <c:v>-42</c:v>
                </c:pt>
                <c:pt idx="2658">
                  <c:v>-42</c:v>
                </c:pt>
                <c:pt idx="2659">
                  <c:v>-42</c:v>
                </c:pt>
                <c:pt idx="2660">
                  <c:v>-42</c:v>
                </c:pt>
                <c:pt idx="2661">
                  <c:v>-42</c:v>
                </c:pt>
                <c:pt idx="2662">
                  <c:v>-42</c:v>
                </c:pt>
                <c:pt idx="2663">
                  <c:v>-42</c:v>
                </c:pt>
                <c:pt idx="2664">
                  <c:v>-42</c:v>
                </c:pt>
                <c:pt idx="2665">
                  <c:v>-42</c:v>
                </c:pt>
                <c:pt idx="2666">
                  <c:v>-42</c:v>
                </c:pt>
                <c:pt idx="2667">
                  <c:v>-42</c:v>
                </c:pt>
                <c:pt idx="2668">
                  <c:v>-42</c:v>
                </c:pt>
                <c:pt idx="2669">
                  <c:v>-42</c:v>
                </c:pt>
                <c:pt idx="2670">
                  <c:v>-42</c:v>
                </c:pt>
                <c:pt idx="2671">
                  <c:v>-42</c:v>
                </c:pt>
                <c:pt idx="2672">
                  <c:v>-42</c:v>
                </c:pt>
                <c:pt idx="2673">
                  <c:v>-42</c:v>
                </c:pt>
                <c:pt idx="2674">
                  <c:v>-42</c:v>
                </c:pt>
                <c:pt idx="2675">
                  <c:v>-42</c:v>
                </c:pt>
                <c:pt idx="2676">
                  <c:v>-42</c:v>
                </c:pt>
                <c:pt idx="2677">
                  <c:v>-42</c:v>
                </c:pt>
                <c:pt idx="2678">
                  <c:v>-42</c:v>
                </c:pt>
                <c:pt idx="2679">
                  <c:v>-42</c:v>
                </c:pt>
                <c:pt idx="2680">
                  <c:v>-42</c:v>
                </c:pt>
                <c:pt idx="2681">
                  <c:v>-42</c:v>
                </c:pt>
                <c:pt idx="2682">
                  <c:v>-42</c:v>
                </c:pt>
                <c:pt idx="2683">
                  <c:v>-42</c:v>
                </c:pt>
                <c:pt idx="2684">
                  <c:v>-42</c:v>
                </c:pt>
                <c:pt idx="2685">
                  <c:v>-42</c:v>
                </c:pt>
                <c:pt idx="2686">
                  <c:v>-42</c:v>
                </c:pt>
                <c:pt idx="2687">
                  <c:v>-42</c:v>
                </c:pt>
                <c:pt idx="2688">
                  <c:v>-42</c:v>
                </c:pt>
                <c:pt idx="2689">
                  <c:v>-42</c:v>
                </c:pt>
                <c:pt idx="2690">
                  <c:v>-42</c:v>
                </c:pt>
                <c:pt idx="2691">
                  <c:v>-42</c:v>
                </c:pt>
                <c:pt idx="2692">
                  <c:v>-42</c:v>
                </c:pt>
                <c:pt idx="2693">
                  <c:v>-42</c:v>
                </c:pt>
                <c:pt idx="2694">
                  <c:v>-42</c:v>
                </c:pt>
                <c:pt idx="2695">
                  <c:v>-42</c:v>
                </c:pt>
                <c:pt idx="2696">
                  <c:v>-42</c:v>
                </c:pt>
                <c:pt idx="2697">
                  <c:v>-42</c:v>
                </c:pt>
                <c:pt idx="2698">
                  <c:v>-42</c:v>
                </c:pt>
                <c:pt idx="2699">
                  <c:v>-42</c:v>
                </c:pt>
                <c:pt idx="2700">
                  <c:v>-42</c:v>
                </c:pt>
                <c:pt idx="2701">
                  <c:v>-42</c:v>
                </c:pt>
                <c:pt idx="2702">
                  <c:v>-42</c:v>
                </c:pt>
                <c:pt idx="2703">
                  <c:v>-42</c:v>
                </c:pt>
                <c:pt idx="2704">
                  <c:v>-42</c:v>
                </c:pt>
                <c:pt idx="2705">
                  <c:v>-42</c:v>
                </c:pt>
                <c:pt idx="2706">
                  <c:v>-42</c:v>
                </c:pt>
                <c:pt idx="2707">
                  <c:v>-42</c:v>
                </c:pt>
                <c:pt idx="2708">
                  <c:v>-42</c:v>
                </c:pt>
                <c:pt idx="2709">
                  <c:v>-42</c:v>
                </c:pt>
                <c:pt idx="2710">
                  <c:v>-42</c:v>
                </c:pt>
                <c:pt idx="2711">
                  <c:v>-42</c:v>
                </c:pt>
                <c:pt idx="2712">
                  <c:v>-42</c:v>
                </c:pt>
                <c:pt idx="2713">
                  <c:v>-42</c:v>
                </c:pt>
                <c:pt idx="2714">
                  <c:v>-42</c:v>
                </c:pt>
                <c:pt idx="2715">
                  <c:v>-42</c:v>
                </c:pt>
                <c:pt idx="2716">
                  <c:v>-42</c:v>
                </c:pt>
                <c:pt idx="2717">
                  <c:v>-42</c:v>
                </c:pt>
                <c:pt idx="2718">
                  <c:v>-42</c:v>
                </c:pt>
                <c:pt idx="2719">
                  <c:v>-42</c:v>
                </c:pt>
                <c:pt idx="2720">
                  <c:v>-42</c:v>
                </c:pt>
                <c:pt idx="2721">
                  <c:v>-42</c:v>
                </c:pt>
                <c:pt idx="2722">
                  <c:v>-42</c:v>
                </c:pt>
                <c:pt idx="2723">
                  <c:v>-42</c:v>
                </c:pt>
                <c:pt idx="2724">
                  <c:v>-42</c:v>
                </c:pt>
                <c:pt idx="2725">
                  <c:v>-42</c:v>
                </c:pt>
                <c:pt idx="2726">
                  <c:v>-42</c:v>
                </c:pt>
                <c:pt idx="2727">
                  <c:v>-42</c:v>
                </c:pt>
                <c:pt idx="2728">
                  <c:v>-42</c:v>
                </c:pt>
                <c:pt idx="2729">
                  <c:v>-42</c:v>
                </c:pt>
                <c:pt idx="2730">
                  <c:v>-42</c:v>
                </c:pt>
                <c:pt idx="2731">
                  <c:v>-42</c:v>
                </c:pt>
                <c:pt idx="2732">
                  <c:v>-42</c:v>
                </c:pt>
                <c:pt idx="2733">
                  <c:v>-42</c:v>
                </c:pt>
                <c:pt idx="2734">
                  <c:v>-42</c:v>
                </c:pt>
                <c:pt idx="2735">
                  <c:v>-42</c:v>
                </c:pt>
                <c:pt idx="2736">
                  <c:v>-42</c:v>
                </c:pt>
                <c:pt idx="2737">
                  <c:v>-42</c:v>
                </c:pt>
                <c:pt idx="2738">
                  <c:v>-42</c:v>
                </c:pt>
                <c:pt idx="2739">
                  <c:v>-42</c:v>
                </c:pt>
                <c:pt idx="2740">
                  <c:v>-42</c:v>
                </c:pt>
                <c:pt idx="2741">
                  <c:v>-42</c:v>
                </c:pt>
                <c:pt idx="2742">
                  <c:v>-42</c:v>
                </c:pt>
                <c:pt idx="2743">
                  <c:v>-42</c:v>
                </c:pt>
                <c:pt idx="2744">
                  <c:v>-42</c:v>
                </c:pt>
                <c:pt idx="2745">
                  <c:v>-42</c:v>
                </c:pt>
                <c:pt idx="2746">
                  <c:v>-42</c:v>
                </c:pt>
                <c:pt idx="2747">
                  <c:v>-42</c:v>
                </c:pt>
                <c:pt idx="2748">
                  <c:v>-42</c:v>
                </c:pt>
                <c:pt idx="2749">
                  <c:v>-42</c:v>
                </c:pt>
                <c:pt idx="2750">
                  <c:v>-42</c:v>
                </c:pt>
                <c:pt idx="2751">
                  <c:v>-42</c:v>
                </c:pt>
                <c:pt idx="2752">
                  <c:v>-42</c:v>
                </c:pt>
                <c:pt idx="2753">
                  <c:v>-42</c:v>
                </c:pt>
                <c:pt idx="2754">
                  <c:v>-42</c:v>
                </c:pt>
                <c:pt idx="2755">
                  <c:v>-42</c:v>
                </c:pt>
                <c:pt idx="2756">
                  <c:v>-42</c:v>
                </c:pt>
                <c:pt idx="2757">
                  <c:v>-42</c:v>
                </c:pt>
                <c:pt idx="2758">
                  <c:v>-42</c:v>
                </c:pt>
                <c:pt idx="2759">
                  <c:v>-42</c:v>
                </c:pt>
                <c:pt idx="2760">
                  <c:v>-42</c:v>
                </c:pt>
                <c:pt idx="2761">
                  <c:v>-42</c:v>
                </c:pt>
                <c:pt idx="2762">
                  <c:v>-42</c:v>
                </c:pt>
                <c:pt idx="2763">
                  <c:v>-42</c:v>
                </c:pt>
                <c:pt idx="2764">
                  <c:v>-42</c:v>
                </c:pt>
                <c:pt idx="2765">
                  <c:v>-42</c:v>
                </c:pt>
                <c:pt idx="2766">
                  <c:v>-42</c:v>
                </c:pt>
                <c:pt idx="2767">
                  <c:v>-42</c:v>
                </c:pt>
                <c:pt idx="2768">
                  <c:v>-42</c:v>
                </c:pt>
                <c:pt idx="2769">
                  <c:v>-42</c:v>
                </c:pt>
                <c:pt idx="2770">
                  <c:v>-42</c:v>
                </c:pt>
                <c:pt idx="2771">
                  <c:v>-42</c:v>
                </c:pt>
                <c:pt idx="2772">
                  <c:v>-42</c:v>
                </c:pt>
                <c:pt idx="2773">
                  <c:v>-42</c:v>
                </c:pt>
                <c:pt idx="2774">
                  <c:v>-42</c:v>
                </c:pt>
                <c:pt idx="2775">
                  <c:v>-42</c:v>
                </c:pt>
                <c:pt idx="2776">
                  <c:v>-42</c:v>
                </c:pt>
                <c:pt idx="2777">
                  <c:v>-42</c:v>
                </c:pt>
                <c:pt idx="2778">
                  <c:v>-42</c:v>
                </c:pt>
                <c:pt idx="2779">
                  <c:v>-42</c:v>
                </c:pt>
                <c:pt idx="2780">
                  <c:v>-42</c:v>
                </c:pt>
                <c:pt idx="2781">
                  <c:v>-42</c:v>
                </c:pt>
                <c:pt idx="2782">
                  <c:v>-42</c:v>
                </c:pt>
                <c:pt idx="2783">
                  <c:v>-42</c:v>
                </c:pt>
                <c:pt idx="2784">
                  <c:v>-42</c:v>
                </c:pt>
                <c:pt idx="2785">
                  <c:v>-42</c:v>
                </c:pt>
                <c:pt idx="2786">
                  <c:v>-42</c:v>
                </c:pt>
                <c:pt idx="2787">
                  <c:v>-42</c:v>
                </c:pt>
                <c:pt idx="2788">
                  <c:v>-42</c:v>
                </c:pt>
                <c:pt idx="2789">
                  <c:v>-42</c:v>
                </c:pt>
                <c:pt idx="2790">
                  <c:v>-42</c:v>
                </c:pt>
                <c:pt idx="2791">
                  <c:v>-42</c:v>
                </c:pt>
                <c:pt idx="2792">
                  <c:v>-42</c:v>
                </c:pt>
                <c:pt idx="2793">
                  <c:v>-42</c:v>
                </c:pt>
                <c:pt idx="2794">
                  <c:v>-42</c:v>
                </c:pt>
                <c:pt idx="2795">
                  <c:v>-42</c:v>
                </c:pt>
                <c:pt idx="2796">
                  <c:v>-42</c:v>
                </c:pt>
                <c:pt idx="2797">
                  <c:v>-42</c:v>
                </c:pt>
                <c:pt idx="2798">
                  <c:v>-42</c:v>
                </c:pt>
                <c:pt idx="2799">
                  <c:v>-42</c:v>
                </c:pt>
                <c:pt idx="2800">
                  <c:v>-42</c:v>
                </c:pt>
                <c:pt idx="2801">
                  <c:v>-42</c:v>
                </c:pt>
                <c:pt idx="2802">
                  <c:v>-42</c:v>
                </c:pt>
                <c:pt idx="2803">
                  <c:v>-42</c:v>
                </c:pt>
                <c:pt idx="2804">
                  <c:v>-42</c:v>
                </c:pt>
                <c:pt idx="2805">
                  <c:v>-42</c:v>
                </c:pt>
                <c:pt idx="2806">
                  <c:v>-42</c:v>
                </c:pt>
                <c:pt idx="2807">
                  <c:v>-42</c:v>
                </c:pt>
                <c:pt idx="2808">
                  <c:v>-42</c:v>
                </c:pt>
                <c:pt idx="2809">
                  <c:v>-42</c:v>
                </c:pt>
                <c:pt idx="2810">
                  <c:v>-42</c:v>
                </c:pt>
                <c:pt idx="2811">
                  <c:v>-42</c:v>
                </c:pt>
                <c:pt idx="2812">
                  <c:v>-42</c:v>
                </c:pt>
                <c:pt idx="2813">
                  <c:v>-42</c:v>
                </c:pt>
                <c:pt idx="2814">
                  <c:v>-42</c:v>
                </c:pt>
                <c:pt idx="2815">
                  <c:v>-42</c:v>
                </c:pt>
                <c:pt idx="2816">
                  <c:v>-42</c:v>
                </c:pt>
                <c:pt idx="2817">
                  <c:v>-42</c:v>
                </c:pt>
                <c:pt idx="2818">
                  <c:v>-42</c:v>
                </c:pt>
                <c:pt idx="2819">
                  <c:v>-42</c:v>
                </c:pt>
                <c:pt idx="2820">
                  <c:v>-42</c:v>
                </c:pt>
                <c:pt idx="2821">
                  <c:v>-42</c:v>
                </c:pt>
                <c:pt idx="2822">
                  <c:v>-42</c:v>
                </c:pt>
                <c:pt idx="2823">
                  <c:v>-42</c:v>
                </c:pt>
                <c:pt idx="2824">
                  <c:v>-42</c:v>
                </c:pt>
                <c:pt idx="2825">
                  <c:v>-42</c:v>
                </c:pt>
                <c:pt idx="2826">
                  <c:v>-42</c:v>
                </c:pt>
                <c:pt idx="2827">
                  <c:v>-42</c:v>
                </c:pt>
                <c:pt idx="2828">
                  <c:v>-42</c:v>
                </c:pt>
                <c:pt idx="2829">
                  <c:v>-42</c:v>
                </c:pt>
                <c:pt idx="2830">
                  <c:v>-42</c:v>
                </c:pt>
                <c:pt idx="2831">
                  <c:v>-42</c:v>
                </c:pt>
                <c:pt idx="2832">
                  <c:v>-42</c:v>
                </c:pt>
                <c:pt idx="2833">
                  <c:v>-42</c:v>
                </c:pt>
                <c:pt idx="2834">
                  <c:v>-42</c:v>
                </c:pt>
                <c:pt idx="2835">
                  <c:v>-42</c:v>
                </c:pt>
                <c:pt idx="2836">
                  <c:v>-42</c:v>
                </c:pt>
                <c:pt idx="2837">
                  <c:v>-42</c:v>
                </c:pt>
                <c:pt idx="2838">
                  <c:v>-42</c:v>
                </c:pt>
                <c:pt idx="2839">
                  <c:v>-42</c:v>
                </c:pt>
                <c:pt idx="2840">
                  <c:v>-42</c:v>
                </c:pt>
                <c:pt idx="2841">
                  <c:v>-42</c:v>
                </c:pt>
                <c:pt idx="2842">
                  <c:v>-42</c:v>
                </c:pt>
                <c:pt idx="2843">
                  <c:v>-42</c:v>
                </c:pt>
                <c:pt idx="2844">
                  <c:v>-42</c:v>
                </c:pt>
                <c:pt idx="2845">
                  <c:v>-42</c:v>
                </c:pt>
                <c:pt idx="2846">
                  <c:v>-42</c:v>
                </c:pt>
                <c:pt idx="2847">
                  <c:v>-42</c:v>
                </c:pt>
                <c:pt idx="2848">
                  <c:v>-42</c:v>
                </c:pt>
                <c:pt idx="2849">
                  <c:v>-42</c:v>
                </c:pt>
                <c:pt idx="2850">
                  <c:v>-42</c:v>
                </c:pt>
                <c:pt idx="2851">
                  <c:v>-42</c:v>
                </c:pt>
                <c:pt idx="2852">
                  <c:v>-42</c:v>
                </c:pt>
                <c:pt idx="2853">
                  <c:v>-42</c:v>
                </c:pt>
                <c:pt idx="2854">
                  <c:v>-42</c:v>
                </c:pt>
                <c:pt idx="2855">
                  <c:v>-42</c:v>
                </c:pt>
                <c:pt idx="2856">
                  <c:v>-42</c:v>
                </c:pt>
                <c:pt idx="2857">
                  <c:v>-42</c:v>
                </c:pt>
                <c:pt idx="2858">
                  <c:v>-42</c:v>
                </c:pt>
                <c:pt idx="2859">
                  <c:v>-42</c:v>
                </c:pt>
                <c:pt idx="2860">
                  <c:v>-42</c:v>
                </c:pt>
                <c:pt idx="2861">
                  <c:v>-42</c:v>
                </c:pt>
                <c:pt idx="2862">
                  <c:v>-42</c:v>
                </c:pt>
                <c:pt idx="2863">
                  <c:v>-42</c:v>
                </c:pt>
                <c:pt idx="2864">
                  <c:v>-42</c:v>
                </c:pt>
                <c:pt idx="2865">
                  <c:v>-42</c:v>
                </c:pt>
                <c:pt idx="2866">
                  <c:v>-42</c:v>
                </c:pt>
                <c:pt idx="2867">
                  <c:v>-42</c:v>
                </c:pt>
                <c:pt idx="2868">
                  <c:v>-42</c:v>
                </c:pt>
                <c:pt idx="2869">
                  <c:v>-42</c:v>
                </c:pt>
                <c:pt idx="2870">
                  <c:v>-42</c:v>
                </c:pt>
                <c:pt idx="2871">
                  <c:v>-42</c:v>
                </c:pt>
                <c:pt idx="2872">
                  <c:v>-42</c:v>
                </c:pt>
                <c:pt idx="2873">
                  <c:v>-42</c:v>
                </c:pt>
                <c:pt idx="2874">
                  <c:v>-42</c:v>
                </c:pt>
                <c:pt idx="2875">
                  <c:v>-42</c:v>
                </c:pt>
                <c:pt idx="2876">
                  <c:v>-42</c:v>
                </c:pt>
                <c:pt idx="2877">
                  <c:v>-42</c:v>
                </c:pt>
                <c:pt idx="2878">
                  <c:v>-42</c:v>
                </c:pt>
                <c:pt idx="2879">
                  <c:v>-42</c:v>
                </c:pt>
                <c:pt idx="2880">
                  <c:v>-42</c:v>
                </c:pt>
                <c:pt idx="2881">
                  <c:v>-42</c:v>
                </c:pt>
                <c:pt idx="2882">
                  <c:v>-42</c:v>
                </c:pt>
                <c:pt idx="2883">
                  <c:v>-42</c:v>
                </c:pt>
                <c:pt idx="2884">
                  <c:v>-42</c:v>
                </c:pt>
                <c:pt idx="2885">
                  <c:v>-42</c:v>
                </c:pt>
                <c:pt idx="2886">
                  <c:v>-42</c:v>
                </c:pt>
                <c:pt idx="2887">
                  <c:v>-42</c:v>
                </c:pt>
                <c:pt idx="2888">
                  <c:v>-42</c:v>
                </c:pt>
                <c:pt idx="2889">
                  <c:v>-42</c:v>
                </c:pt>
                <c:pt idx="2890">
                  <c:v>-42</c:v>
                </c:pt>
                <c:pt idx="2891">
                  <c:v>-42</c:v>
                </c:pt>
                <c:pt idx="2892">
                  <c:v>-42</c:v>
                </c:pt>
                <c:pt idx="2893">
                  <c:v>-42</c:v>
                </c:pt>
                <c:pt idx="2894">
                  <c:v>-42</c:v>
                </c:pt>
                <c:pt idx="2895">
                  <c:v>-42</c:v>
                </c:pt>
                <c:pt idx="2896">
                  <c:v>-42</c:v>
                </c:pt>
                <c:pt idx="2897">
                  <c:v>-42</c:v>
                </c:pt>
                <c:pt idx="2898">
                  <c:v>-42</c:v>
                </c:pt>
                <c:pt idx="2899">
                  <c:v>-42</c:v>
                </c:pt>
                <c:pt idx="2900">
                  <c:v>-42</c:v>
                </c:pt>
                <c:pt idx="2901">
                  <c:v>-42</c:v>
                </c:pt>
                <c:pt idx="2902">
                  <c:v>-42</c:v>
                </c:pt>
                <c:pt idx="2903">
                  <c:v>-42</c:v>
                </c:pt>
                <c:pt idx="2904">
                  <c:v>-42</c:v>
                </c:pt>
                <c:pt idx="2905">
                  <c:v>-42</c:v>
                </c:pt>
                <c:pt idx="2906">
                  <c:v>-42</c:v>
                </c:pt>
                <c:pt idx="2907">
                  <c:v>-42</c:v>
                </c:pt>
                <c:pt idx="2908">
                  <c:v>-42</c:v>
                </c:pt>
                <c:pt idx="2909">
                  <c:v>-42</c:v>
                </c:pt>
                <c:pt idx="2910">
                  <c:v>-42</c:v>
                </c:pt>
                <c:pt idx="2911">
                  <c:v>-42</c:v>
                </c:pt>
                <c:pt idx="2912">
                  <c:v>-42</c:v>
                </c:pt>
                <c:pt idx="2913">
                  <c:v>-42</c:v>
                </c:pt>
                <c:pt idx="2914">
                  <c:v>-42</c:v>
                </c:pt>
                <c:pt idx="2915">
                  <c:v>-42</c:v>
                </c:pt>
                <c:pt idx="2916">
                  <c:v>-42</c:v>
                </c:pt>
                <c:pt idx="2917">
                  <c:v>-42</c:v>
                </c:pt>
                <c:pt idx="2918">
                  <c:v>-42</c:v>
                </c:pt>
                <c:pt idx="2919">
                  <c:v>-42</c:v>
                </c:pt>
                <c:pt idx="2920">
                  <c:v>-42</c:v>
                </c:pt>
                <c:pt idx="2921">
                  <c:v>-42</c:v>
                </c:pt>
                <c:pt idx="2922">
                  <c:v>-42</c:v>
                </c:pt>
                <c:pt idx="2923">
                  <c:v>-42</c:v>
                </c:pt>
                <c:pt idx="2924">
                  <c:v>-42</c:v>
                </c:pt>
                <c:pt idx="2925">
                  <c:v>-42</c:v>
                </c:pt>
                <c:pt idx="2926">
                  <c:v>-42</c:v>
                </c:pt>
                <c:pt idx="2927">
                  <c:v>-42</c:v>
                </c:pt>
                <c:pt idx="2928">
                  <c:v>-42</c:v>
                </c:pt>
                <c:pt idx="2929">
                  <c:v>-42</c:v>
                </c:pt>
                <c:pt idx="2930">
                  <c:v>-42</c:v>
                </c:pt>
                <c:pt idx="2931">
                  <c:v>-42</c:v>
                </c:pt>
                <c:pt idx="2932">
                  <c:v>-42</c:v>
                </c:pt>
                <c:pt idx="2933">
                  <c:v>-42</c:v>
                </c:pt>
                <c:pt idx="2934">
                  <c:v>-42</c:v>
                </c:pt>
                <c:pt idx="2935">
                  <c:v>-42</c:v>
                </c:pt>
                <c:pt idx="2936">
                  <c:v>-42</c:v>
                </c:pt>
                <c:pt idx="2937">
                  <c:v>-42</c:v>
                </c:pt>
                <c:pt idx="2938">
                  <c:v>-42</c:v>
                </c:pt>
                <c:pt idx="2939">
                  <c:v>-42</c:v>
                </c:pt>
                <c:pt idx="2940">
                  <c:v>-42</c:v>
                </c:pt>
                <c:pt idx="2941">
                  <c:v>-42</c:v>
                </c:pt>
                <c:pt idx="2942">
                  <c:v>-42</c:v>
                </c:pt>
                <c:pt idx="2943">
                  <c:v>-42</c:v>
                </c:pt>
                <c:pt idx="2944">
                  <c:v>-42</c:v>
                </c:pt>
                <c:pt idx="2945">
                  <c:v>-42</c:v>
                </c:pt>
                <c:pt idx="2946">
                  <c:v>-42</c:v>
                </c:pt>
                <c:pt idx="2947">
                  <c:v>-42</c:v>
                </c:pt>
                <c:pt idx="2948">
                  <c:v>-42</c:v>
                </c:pt>
                <c:pt idx="2949">
                  <c:v>-42</c:v>
                </c:pt>
                <c:pt idx="2950">
                  <c:v>-42</c:v>
                </c:pt>
                <c:pt idx="2951">
                  <c:v>-42</c:v>
                </c:pt>
                <c:pt idx="2952">
                  <c:v>-42</c:v>
                </c:pt>
                <c:pt idx="2953">
                  <c:v>-42</c:v>
                </c:pt>
                <c:pt idx="2954">
                  <c:v>-42</c:v>
                </c:pt>
                <c:pt idx="2955">
                  <c:v>-42</c:v>
                </c:pt>
                <c:pt idx="2956">
                  <c:v>-42</c:v>
                </c:pt>
                <c:pt idx="2957">
                  <c:v>-42</c:v>
                </c:pt>
                <c:pt idx="2958">
                  <c:v>-42</c:v>
                </c:pt>
                <c:pt idx="2959">
                  <c:v>-42</c:v>
                </c:pt>
                <c:pt idx="2960">
                  <c:v>-42</c:v>
                </c:pt>
                <c:pt idx="2961">
                  <c:v>-42</c:v>
                </c:pt>
                <c:pt idx="2962">
                  <c:v>-42</c:v>
                </c:pt>
                <c:pt idx="2963">
                  <c:v>-42</c:v>
                </c:pt>
                <c:pt idx="2964">
                  <c:v>-42</c:v>
                </c:pt>
                <c:pt idx="2965">
                  <c:v>-42</c:v>
                </c:pt>
                <c:pt idx="2966">
                  <c:v>-42</c:v>
                </c:pt>
                <c:pt idx="2967">
                  <c:v>-42</c:v>
                </c:pt>
                <c:pt idx="2968">
                  <c:v>-42</c:v>
                </c:pt>
                <c:pt idx="2969">
                  <c:v>-42</c:v>
                </c:pt>
                <c:pt idx="2970">
                  <c:v>-42</c:v>
                </c:pt>
                <c:pt idx="2971">
                  <c:v>-42</c:v>
                </c:pt>
                <c:pt idx="2972">
                  <c:v>-42</c:v>
                </c:pt>
                <c:pt idx="2973">
                  <c:v>-42</c:v>
                </c:pt>
                <c:pt idx="2974">
                  <c:v>-42</c:v>
                </c:pt>
                <c:pt idx="2975">
                  <c:v>-42</c:v>
                </c:pt>
                <c:pt idx="2976">
                  <c:v>-42</c:v>
                </c:pt>
                <c:pt idx="2977">
                  <c:v>-42</c:v>
                </c:pt>
                <c:pt idx="2978">
                  <c:v>-42</c:v>
                </c:pt>
                <c:pt idx="2979">
                  <c:v>-42</c:v>
                </c:pt>
                <c:pt idx="2980">
                  <c:v>-42</c:v>
                </c:pt>
                <c:pt idx="2981">
                  <c:v>-42</c:v>
                </c:pt>
                <c:pt idx="2982">
                  <c:v>-42</c:v>
                </c:pt>
                <c:pt idx="2983">
                  <c:v>-42</c:v>
                </c:pt>
                <c:pt idx="2984">
                  <c:v>-42</c:v>
                </c:pt>
                <c:pt idx="2985">
                  <c:v>-42</c:v>
                </c:pt>
                <c:pt idx="2986">
                  <c:v>-42</c:v>
                </c:pt>
                <c:pt idx="2987">
                  <c:v>-42</c:v>
                </c:pt>
                <c:pt idx="2988">
                  <c:v>-42</c:v>
                </c:pt>
                <c:pt idx="2989">
                  <c:v>-42</c:v>
                </c:pt>
                <c:pt idx="2990">
                  <c:v>-42</c:v>
                </c:pt>
                <c:pt idx="2991">
                  <c:v>-42</c:v>
                </c:pt>
                <c:pt idx="2992">
                  <c:v>-42</c:v>
                </c:pt>
                <c:pt idx="2993">
                  <c:v>-42</c:v>
                </c:pt>
                <c:pt idx="2994">
                  <c:v>-42</c:v>
                </c:pt>
                <c:pt idx="2995">
                  <c:v>-42</c:v>
                </c:pt>
                <c:pt idx="2996">
                  <c:v>-42</c:v>
                </c:pt>
                <c:pt idx="2997">
                  <c:v>-42</c:v>
                </c:pt>
                <c:pt idx="2998">
                  <c:v>-42</c:v>
                </c:pt>
                <c:pt idx="2999">
                  <c:v>-42</c:v>
                </c:pt>
                <c:pt idx="3000">
                  <c:v>-42</c:v>
                </c:pt>
                <c:pt idx="3001">
                  <c:v>-42</c:v>
                </c:pt>
                <c:pt idx="3002">
                  <c:v>-42</c:v>
                </c:pt>
                <c:pt idx="3003">
                  <c:v>-42</c:v>
                </c:pt>
                <c:pt idx="3004">
                  <c:v>-42</c:v>
                </c:pt>
                <c:pt idx="3005">
                  <c:v>-42</c:v>
                </c:pt>
                <c:pt idx="3006">
                  <c:v>-42</c:v>
                </c:pt>
                <c:pt idx="3007">
                  <c:v>-42</c:v>
                </c:pt>
                <c:pt idx="3008">
                  <c:v>-42</c:v>
                </c:pt>
                <c:pt idx="3009">
                  <c:v>-42</c:v>
                </c:pt>
                <c:pt idx="3010">
                  <c:v>-42</c:v>
                </c:pt>
                <c:pt idx="3011">
                  <c:v>-42</c:v>
                </c:pt>
                <c:pt idx="3012">
                  <c:v>-42</c:v>
                </c:pt>
                <c:pt idx="3013">
                  <c:v>-42</c:v>
                </c:pt>
                <c:pt idx="3014">
                  <c:v>-42</c:v>
                </c:pt>
                <c:pt idx="3015">
                  <c:v>-42</c:v>
                </c:pt>
                <c:pt idx="3016">
                  <c:v>-42</c:v>
                </c:pt>
                <c:pt idx="3017">
                  <c:v>-42</c:v>
                </c:pt>
                <c:pt idx="3018">
                  <c:v>-42</c:v>
                </c:pt>
                <c:pt idx="3019">
                  <c:v>-42</c:v>
                </c:pt>
                <c:pt idx="3020">
                  <c:v>-42</c:v>
                </c:pt>
                <c:pt idx="3021">
                  <c:v>-42</c:v>
                </c:pt>
                <c:pt idx="3022">
                  <c:v>-42</c:v>
                </c:pt>
                <c:pt idx="3023">
                  <c:v>-42</c:v>
                </c:pt>
                <c:pt idx="3024">
                  <c:v>-42</c:v>
                </c:pt>
                <c:pt idx="3025">
                  <c:v>-42</c:v>
                </c:pt>
                <c:pt idx="3026">
                  <c:v>-42</c:v>
                </c:pt>
                <c:pt idx="3027">
                  <c:v>-42</c:v>
                </c:pt>
                <c:pt idx="3028">
                  <c:v>-42</c:v>
                </c:pt>
                <c:pt idx="3029">
                  <c:v>-42</c:v>
                </c:pt>
                <c:pt idx="3030">
                  <c:v>-42</c:v>
                </c:pt>
                <c:pt idx="3031">
                  <c:v>-42</c:v>
                </c:pt>
                <c:pt idx="3032">
                  <c:v>-42</c:v>
                </c:pt>
                <c:pt idx="3033">
                  <c:v>-42</c:v>
                </c:pt>
                <c:pt idx="3034">
                  <c:v>-42</c:v>
                </c:pt>
                <c:pt idx="3035">
                  <c:v>-42</c:v>
                </c:pt>
                <c:pt idx="3036">
                  <c:v>-42</c:v>
                </c:pt>
                <c:pt idx="3037">
                  <c:v>-42</c:v>
                </c:pt>
                <c:pt idx="3038">
                  <c:v>-42</c:v>
                </c:pt>
                <c:pt idx="3039">
                  <c:v>-42</c:v>
                </c:pt>
                <c:pt idx="3040">
                  <c:v>-42</c:v>
                </c:pt>
                <c:pt idx="3041">
                  <c:v>-42</c:v>
                </c:pt>
                <c:pt idx="3042">
                  <c:v>-42</c:v>
                </c:pt>
                <c:pt idx="3043">
                  <c:v>-42</c:v>
                </c:pt>
                <c:pt idx="3044">
                  <c:v>-42</c:v>
                </c:pt>
                <c:pt idx="3045">
                  <c:v>-42</c:v>
                </c:pt>
                <c:pt idx="3046">
                  <c:v>-42</c:v>
                </c:pt>
                <c:pt idx="3047">
                  <c:v>-42</c:v>
                </c:pt>
                <c:pt idx="3048">
                  <c:v>-42</c:v>
                </c:pt>
                <c:pt idx="3049">
                  <c:v>-42</c:v>
                </c:pt>
                <c:pt idx="3050">
                  <c:v>-42</c:v>
                </c:pt>
                <c:pt idx="3051">
                  <c:v>-42</c:v>
                </c:pt>
                <c:pt idx="3052">
                  <c:v>-42</c:v>
                </c:pt>
                <c:pt idx="3053">
                  <c:v>-42</c:v>
                </c:pt>
                <c:pt idx="3054">
                  <c:v>-42</c:v>
                </c:pt>
                <c:pt idx="3055">
                  <c:v>-42</c:v>
                </c:pt>
                <c:pt idx="3056">
                  <c:v>-42</c:v>
                </c:pt>
                <c:pt idx="3057">
                  <c:v>-42</c:v>
                </c:pt>
                <c:pt idx="3058">
                  <c:v>-42</c:v>
                </c:pt>
                <c:pt idx="3059">
                  <c:v>-42</c:v>
                </c:pt>
                <c:pt idx="3060">
                  <c:v>-42</c:v>
                </c:pt>
                <c:pt idx="3061">
                  <c:v>-42</c:v>
                </c:pt>
                <c:pt idx="3062">
                  <c:v>-42</c:v>
                </c:pt>
                <c:pt idx="3063">
                  <c:v>-42</c:v>
                </c:pt>
                <c:pt idx="3064">
                  <c:v>-42</c:v>
                </c:pt>
                <c:pt idx="3065">
                  <c:v>-42</c:v>
                </c:pt>
                <c:pt idx="3066">
                  <c:v>-42</c:v>
                </c:pt>
                <c:pt idx="3067">
                  <c:v>-42</c:v>
                </c:pt>
                <c:pt idx="3068">
                  <c:v>-42</c:v>
                </c:pt>
                <c:pt idx="3069">
                  <c:v>-42</c:v>
                </c:pt>
                <c:pt idx="3070">
                  <c:v>-42</c:v>
                </c:pt>
                <c:pt idx="3071">
                  <c:v>-42</c:v>
                </c:pt>
                <c:pt idx="3072">
                  <c:v>-42</c:v>
                </c:pt>
                <c:pt idx="3073">
                  <c:v>-42</c:v>
                </c:pt>
                <c:pt idx="3074">
                  <c:v>-42</c:v>
                </c:pt>
                <c:pt idx="3075">
                  <c:v>-42</c:v>
                </c:pt>
                <c:pt idx="3076">
                  <c:v>-42</c:v>
                </c:pt>
                <c:pt idx="3077">
                  <c:v>-42</c:v>
                </c:pt>
                <c:pt idx="3078">
                  <c:v>-42</c:v>
                </c:pt>
                <c:pt idx="3079">
                  <c:v>-42</c:v>
                </c:pt>
                <c:pt idx="3080">
                  <c:v>-42</c:v>
                </c:pt>
                <c:pt idx="3081">
                  <c:v>-42</c:v>
                </c:pt>
                <c:pt idx="3082">
                  <c:v>-42</c:v>
                </c:pt>
                <c:pt idx="3083">
                  <c:v>-42</c:v>
                </c:pt>
                <c:pt idx="3084">
                  <c:v>-42</c:v>
                </c:pt>
                <c:pt idx="3085">
                  <c:v>-42</c:v>
                </c:pt>
                <c:pt idx="3086">
                  <c:v>-42</c:v>
                </c:pt>
                <c:pt idx="3087">
                  <c:v>-42</c:v>
                </c:pt>
                <c:pt idx="3088">
                  <c:v>-42</c:v>
                </c:pt>
                <c:pt idx="3089">
                  <c:v>-42</c:v>
                </c:pt>
                <c:pt idx="3090">
                  <c:v>-42</c:v>
                </c:pt>
                <c:pt idx="3091">
                  <c:v>-42</c:v>
                </c:pt>
                <c:pt idx="3092">
                  <c:v>-42</c:v>
                </c:pt>
                <c:pt idx="3093">
                  <c:v>-42</c:v>
                </c:pt>
                <c:pt idx="3094">
                  <c:v>-42</c:v>
                </c:pt>
                <c:pt idx="3095">
                  <c:v>-42</c:v>
                </c:pt>
                <c:pt idx="3096">
                  <c:v>-42</c:v>
                </c:pt>
                <c:pt idx="3097">
                  <c:v>-42</c:v>
                </c:pt>
                <c:pt idx="3098">
                  <c:v>-42</c:v>
                </c:pt>
                <c:pt idx="3099">
                  <c:v>-42</c:v>
                </c:pt>
                <c:pt idx="3100">
                  <c:v>-42</c:v>
                </c:pt>
                <c:pt idx="3101">
                  <c:v>-42</c:v>
                </c:pt>
                <c:pt idx="3102">
                  <c:v>-42</c:v>
                </c:pt>
                <c:pt idx="3103">
                  <c:v>-42</c:v>
                </c:pt>
                <c:pt idx="3104">
                  <c:v>-42</c:v>
                </c:pt>
                <c:pt idx="3105">
                  <c:v>-42</c:v>
                </c:pt>
                <c:pt idx="3106">
                  <c:v>-42</c:v>
                </c:pt>
                <c:pt idx="3107">
                  <c:v>-42</c:v>
                </c:pt>
                <c:pt idx="3108">
                  <c:v>-42</c:v>
                </c:pt>
                <c:pt idx="3109">
                  <c:v>-42</c:v>
                </c:pt>
                <c:pt idx="3110">
                  <c:v>-42</c:v>
                </c:pt>
                <c:pt idx="3111">
                  <c:v>-42</c:v>
                </c:pt>
                <c:pt idx="3112">
                  <c:v>-42</c:v>
                </c:pt>
                <c:pt idx="3113">
                  <c:v>-42</c:v>
                </c:pt>
                <c:pt idx="3114">
                  <c:v>-42</c:v>
                </c:pt>
                <c:pt idx="3115">
                  <c:v>-42</c:v>
                </c:pt>
                <c:pt idx="3116">
                  <c:v>-42</c:v>
                </c:pt>
                <c:pt idx="3117">
                  <c:v>-42</c:v>
                </c:pt>
                <c:pt idx="3118">
                  <c:v>-42</c:v>
                </c:pt>
                <c:pt idx="3119">
                  <c:v>-42</c:v>
                </c:pt>
                <c:pt idx="3120">
                  <c:v>-42</c:v>
                </c:pt>
                <c:pt idx="3121">
                  <c:v>-42</c:v>
                </c:pt>
                <c:pt idx="3122">
                  <c:v>-42</c:v>
                </c:pt>
                <c:pt idx="3123">
                  <c:v>-42</c:v>
                </c:pt>
                <c:pt idx="3124">
                  <c:v>-42</c:v>
                </c:pt>
                <c:pt idx="3125">
                  <c:v>-42</c:v>
                </c:pt>
                <c:pt idx="3126">
                  <c:v>-42</c:v>
                </c:pt>
                <c:pt idx="3127">
                  <c:v>-42</c:v>
                </c:pt>
                <c:pt idx="3128">
                  <c:v>-42</c:v>
                </c:pt>
                <c:pt idx="3129">
                  <c:v>-42</c:v>
                </c:pt>
                <c:pt idx="3130">
                  <c:v>-42</c:v>
                </c:pt>
                <c:pt idx="3131">
                  <c:v>-42</c:v>
                </c:pt>
                <c:pt idx="3132">
                  <c:v>-42</c:v>
                </c:pt>
                <c:pt idx="3133">
                  <c:v>-42</c:v>
                </c:pt>
                <c:pt idx="3134">
                  <c:v>-42</c:v>
                </c:pt>
                <c:pt idx="3135">
                  <c:v>-42</c:v>
                </c:pt>
                <c:pt idx="3136">
                  <c:v>-42</c:v>
                </c:pt>
                <c:pt idx="3137">
                  <c:v>-42</c:v>
                </c:pt>
                <c:pt idx="3138">
                  <c:v>-42</c:v>
                </c:pt>
                <c:pt idx="3139">
                  <c:v>-42</c:v>
                </c:pt>
                <c:pt idx="3140">
                  <c:v>-42</c:v>
                </c:pt>
                <c:pt idx="3141">
                  <c:v>-42</c:v>
                </c:pt>
                <c:pt idx="3142">
                  <c:v>-42</c:v>
                </c:pt>
                <c:pt idx="3143">
                  <c:v>-42</c:v>
                </c:pt>
                <c:pt idx="3144">
                  <c:v>-42</c:v>
                </c:pt>
                <c:pt idx="3145">
                  <c:v>-42</c:v>
                </c:pt>
                <c:pt idx="3146">
                  <c:v>-42</c:v>
                </c:pt>
                <c:pt idx="3147">
                  <c:v>-42</c:v>
                </c:pt>
                <c:pt idx="3148">
                  <c:v>-42</c:v>
                </c:pt>
                <c:pt idx="3149">
                  <c:v>-42</c:v>
                </c:pt>
                <c:pt idx="3150">
                  <c:v>-42</c:v>
                </c:pt>
                <c:pt idx="3151">
                  <c:v>-42</c:v>
                </c:pt>
                <c:pt idx="3152">
                  <c:v>-42</c:v>
                </c:pt>
                <c:pt idx="3153">
                  <c:v>-42</c:v>
                </c:pt>
                <c:pt idx="3154">
                  <c:v>-42</c:v>
                </c:pt>
                <c:pt idx="3155">
                  <c:v>-42</c:v>
                </c:pt>
                <c:pt idx="3156">
                  <c:v>-42</c:v>
                </c:pt>
                <c:pt idx="3157">
                  <c:v>-42</c:v>
                </c:pt>
                <c:pt idx="3158">
                  <c:v>-42</c:v>
                </c:pt>
                <c:pt idx="3159">
                  <c:v>-42</c:v>
                </c:pt>
                <c:pt idx="3160">
                  <c:v>-42</c:v>
                </c:pt>
                <c:pt idx="3161">
                  <c:v>-42</c:v>
                </c:pt>
                <c:pt idx="3162">
                  <c:v>-42</c:v>
                </c:pt>
                <c:pt idx="3163">
                  <c:v>-42</c:v>
                </c:pt>
                <c:pt idx="3164">
                  <c:v>-42</c:v>
                </c:pt>
                <c:pt idx="3165">
                  <c:v>-42</c:v>
                </c:pt>
                <c:pt idx="3166">
                  <c:v>-42</c:v>
                </c:pt>
                <c:pt idx="3167">
                  <c:v>-42</c:v>
                </c:pt>
                <c:pt idx="3168">
                  <c:v>-42</c:v>
                </c:pt>
                <c:pt idx="3169">
                  <c:v>-42</c:v>
                </c:pt>
                <c:pt idx="3170">
                  <c:v>-42</c:v>
                </c:pt>
                <c:pt idx="3171">
                  <c:v>-42</c:v>
                </c:pt>
                <c:pt idx="3172">
                  <c:v>-42</c:v>
                </c:pt>
                <c:pt idx="3173">
                  <c:v>-42</c:v>
                </c:pt>
                <c:pt idx="3174">
                  <c:v>-42</c:v>
                </c:pt>
                <c:pt idx="3175">
                  <c:v>-42</c:v>
                </c:pt>
                <c:pt idx="3176">
                  <c:v>-42</c:v>
                </c:pt>
                <c:pt idx="3177">
                  <c:v>-42</c:v>
                </c:pt>
                <c:pt idx="3178">
                  <c:v>-42</c:v>
                </c:pt>
                <c:pt idx="3179">
                  <c:v>-42</c:v>
                </c:pt>
                <c:pt idx="3180">
                  <c:v>-42</c:v>
                </c:pt>
                <c:pt idx="3181">
                  <c:v>-42</c:v>
                </c:pt>
                <c:pt idx="3182">
                  <c:v>-42</c:v>
                </c:pt>
                <c:pt idx="3183">
                  <c:v>-42</c:v>
                </c:pt>
                <c:pt idx="3184">
                  <c:v>-42</c:v>
                </c:pt>
                <c:pt idx="3185">
                  <c:v>-42</c:v>
                </c:pt>
                <c:pt idx="3186">
                  <c:v>-42</c:v>
                </c:pt>
                <c:pt idx="3187">
                  <c:v>-42</c:v>
                </c:pt>
                <c:pt idx="3188">
                  <c:v>-42</c:v>
                </c:pt>
                <c:pt idx="3189">
                  <c:v>-42</c:v>
                </c:pt>
                <c:pt idx="3190">
                  <c:v>-42</c:v>
                </c:pt>
                <c:pt idx="3191">
                  <c:v>-42</c:v>
                </c:pt>
                <c:pt idx="3192">
                  <c:v>-42</c:v>
                </c:pt>
                <c:pt idx="3193">
                  <c:v>-42</c:v>
                </c:pt>
                <c:pt idx="3194">
                  <c:v>-42</c:v>
                </c:pt>
                <c:pt idx="3195">
                  <c:v>-42</c:v>
                </c:pt>
                <c:pt idx="3196">
                  <c:v>-42</c:v>
                </c:pt>
                <c:pt idx="3197">
                  <c:v>-42</c:v>
                </c:pt>
                <c:pt idx="3198">
                  <c:v>-42</c:v>
                </c:pt>
                <c:pt idx="3199">
                  <c:v>-42</c:v>
                </c:pt>
                <c:pt idx="3200">
                  <c:v>-42</c:v>
                </c:pt>
                <c:pt idx="3201">
                  <c:v>-42</c:v>
                </c:pt>
                <c:pt idx="3202">
                  <c:v>-42</c:v>
                </c:pt>
                <c:pt idx="3203">
                  <c:v>-42</c:v>
                </c:pt>
                <c:pt idx="3204">
                  <c:v>-42</c:v>
                </c:pt>
                <c:pt idx="3205">
                  <c:v>-42</c:v>
                </c:pt>
                <c:pt idx="3206">
                  <c:v>-42</c:v>
                </c:pt>
                <c:pt idx="3207">
                  <c:v>-42</c:v>
                </c:pt>
                <c:pt idx="3208">
                  <c:v>-42</c:v>
                </c:pt>
                <c:pt idx="3209">
                  <c:v>-42</c:v>
                </c:pt>
                <c:pt idx="3210">
                  <c:v>-42</c:v>
                </c:pt>
                <c:pt idx="3211">
                  <c:v>-42</c:v>
                </c:pt>
                <c:pt idx="3212">
                  <c:v>-42</c:v>
                </c:pt>
                <c:pt idx="3213">
                  <c:v>-42</c:v>
                </c:pt>
                <c:pt idx="3214">
                  <c:v>-42</c:v>
                </c:pt>
                <c:pt idx="3215">
                  <c:v>-42</c:v>
                </c:pt>
                <c:pt idx="3216">
                  <c:v>-42</c:v>
                </c:pt>
                <c:pt idx="3217">
                  <c:v>-42</c:v>
                </c:pt>
                <c:pt idx="3218">
                  <c:v>-42</c:v>
                </c:pt>
                <c:pt idx="3219">
                  <c:v>-42</c:v>
                </c:pt>
                <c:pt idx="3220">
                  <c:v>-42</c:v>
                </c:pt>
                <c:pt idx="3221">
                  <c:v>-42</c:v>
                </c:pt>
                <c:pt idx="3222">
                  <c:v>-42</c:v>
                </c:pt>
                <c:pt idx="3223">
                  <c:v>-42</c:v>
                </c:pt>
                <c:pt idx="3224">
                  <c:v>-42</c:v>
                </c:pt>
                <c:pt idx="3225">
                  <c:v>-42</c:v>
                </c:pt>
                <c:pt idx="3226">
                  <c:v>-42</c:v>
                </c:pt>
                <c:pt idx="3227">
                  <c:v>-42</c:v>
                </c:pt>
                <c:pt idx="3228">
                  <c:v>-42</c:v>
                </c:pt>
                <c:pt idx="3229">
                  <c:v>-42</c:v>
                </c:pt>
                <c:pt idx="3230">
                  <c:v>-42</c:v>
                </c:pt>
                <c:pt idx="3231">
                  <c:v>-42</c:v>
                </c:pt>
                <c:pt idx="3232">
                  <c:v>-42</c:v>
                </c:pt>
                <c:pt idx="3233">
                  <c:v>-42</c:v>
                </c:pt>
                <c:pt idx="3234">
                  <c:v>-42</c:v>
                </c:pt>
                <c:pt idx="3235">
                  <c:v>-42</c:v>
                </c:pt>
                <c:pt idx="3236">
                  <c:v>-42</c:v>
                </c:pt>
                <c:pt idx="3237">
                  <c:v>-42</c:v>
                </c:pt>
                <c:pt idx="3238">
                  <c:v>-42</c:v>
                </c:pt>
                <c:pt idx="3239">
                  <c:v>-42</c:v>
                </c:pt>
                <c:pt idx="3240">
                  <c:v>-42</c:v>
                </c:pt>
                <c:pt idx="3241">
                  <c:v>-42</c:v>
                </c:pt>
                <c:pt idx="3242">
                  <c:v>-42</c:v>
                </c:pt>
                <c:pt idx="3243">
                  <c:v>-42</c:v>
                </c:pt>
                <c:pt idx="3244">
                  <c:v>-42</c:v>
                </c:pt>
                <c:pt idx="3245">
                  <c:v>-42</c:v>
                </c:pt>
                <c:pt idx="3246">
                  <c:v>-42</c:v>
                </c:pt>
                <c:pt idx="3247">
                  <c:v>-42</c:v>
                </c:pt>
                <c:pt idx="3248">
                  <c:v>-42</c:v>
                </c:pt>
                <c:pt idx="3249">
                  <c:v>-42</c:v>
                </c:pt>
                <c:pt idx="3250">
                  <c:v>-42</c:v>
                </c:pt>
                <c:pt idx="3251">
                  <c:v>-42</c:v>
                </c:pt>
                <c:pt idx="3252">
                  <c:v>-42</c:v>
                </c:pt>
                <c:pt idx="3253">
                  <c:v>-42</c:v>
                </c:pt>
                <c:pt idx="3254">
                  <c:v>-42</c:v>
                </c:pt>
                <c:pt idx="3255">
                  <c:v>-42</c:v>
                </c:pt>
                <c:pt idx="3256">
                  <c:v>-42</c:v>
                </c:pt>
                <c:pt idx="3257">
                  <c:v>-42</c:v>
                </c:pt>
                <c:pt idx="3258">
                  <c:v>-42</c:v>
                </c:pt>
                <c:pt idx="3259">
                  <c:v>-42</c:v>
                </c:pt>
                <c:pt idx="3260">
                  <c:v>-42</c:v>
                </c:pt>
                <c:pt idx="3261">
                  <c:v>-42</c:v>
                </c:pt>
                <c:pt idx="3262">
                  <c:v>-42</c:v>
                </c:pt>
                <c:pt idx="3263">
                  <c:v>-42</c:v>
                </c:pt>
                <c:pt idx="3264">
                  <c:v>-42</c:v>
                </c:pt>
                <c:pt idx="3265">
                  <c:v>-42</c:v>
                </c:pt>
                <c:pt idx="3266">
                  <c:v>-42</c:v>
                </c:pt>
                <c:pt idx="3267">
                  <c:v>-42</c:v>
                </c:pt>
                <c:pt idx="3268">
                  <c:v>-42</c:v>
                </c:pt>
                <c:pt idx="3269">
                  <c:v>-42</c:v>
                </c:pt>
                <c:pt idx="3270">
                  <c:v>-42</c:v>
                </c:pt>
                <c:pt idx="3271">
                  <c:v>-42</c:v>
                </c:pt>
                <c:pt idx="3272">
                  <c:v>-42</c:v>
                </c:pt>
                <c:pt idx="3273">
                  <c:v>-42</c:v>
                </c:pt>
                <c:pt idx="3274">
                  <c:v>-42</c:v>
                </c:pt>
                <c:pt idx="3275">
                  <c:v>-42</c:v>
                </c:pt>
                <c:pt idx="3276">
                  <c:v>-42</c:v>
                </c:pt>
                <c:pt idx="3277">
                  <c:v>-42</c:v>
                </c:pt>
                <c:pt idx="3278">
                  <c:v>-42</c:v>
                </c:pt>
                <c:pt idx="3279">
                  <c:v>-42</c:v>
                </c:pt>
                <c:pt idx="3280">
                  <c:v>-42</c:v>
                </c:pt>
                <c:pt idx="3281">
                  <c:v>-42</c:v>
                </c:pt>
                <c:pt idx="3282">
                  <c:v>-42</c:v>
                </c:pt>
                <c:pt idx="3283">
                  <c:v>-42</c:v>
                </c:pt>
                <c:pt idx="3284">
                  <c:v>-42</c:v>
                </c:pt>
                <c:pt idx="3285">
                  <c:v>-42</c:v>
                </c:pt>
                <c:pt idx="3286">
                  <c:v>-42</c:v>
                </c:pt>
                <c:pt idx="3287">
                  <c:v>-42</c:v>
                </c:pt>
                <c:pt idx="3288">
                  <c:v>-42</c:v>
                </c:pt>
                <c:pt idx="3289">
                  <c:v>-42</c:v>
                </c:pt>
                <c:pt idx="3290">
                  <c:v>-42</c:v>
                </c:pt>
                <c:pt idx="3291">
                  <c:v>-42</c:v>
                </c:pt>
                <c:pt idx="3292">
                  <c:v>-42</c:v>
                </c:pt>
                <c:pt idx="3293">
                  <c:v>-42</c:v>
                </c:pt>
                <c:pt idx="3294">
                  <c:v>-42</c:v>
                </c:pt>
                <c:pt idx="3295">
                  <c:v>-42</c:v>
                </c:pt>
                <c:pt idx="3296">
                  <c:v>-42</c:v>
                </c:pt>
                <c:pt idx="3297">
                  <c:v>-42</c:v>
                </c:pt>
                <c:pt idx="3298">
                  <c:v>-42</c:v>
                </c:pt>
                <c:pt idx="3299">
                  <c:v>-42</c:v>
                </c:pt>
                <c:pt idx="3300">
                  <c:v>-42</c:v>
                </c:pt>
                <c:pt idx="3301">
                  <c:v>-42</c:v>
                </c:pt>
                <c:pt idx="3302">
                  <c:v>-42</c:v>
                </c:pt>
                <c:pt idx="3303">
                  <c:v>-42</c:v>
                </c:pt>
                <c:pt idx="3304">
                  <c:v>-42</c:v>
                </c:pt>
                <c:pt idx="3305">
                  <c:v>-42</c:v>
                </c:pt>
                <c:pt idx="3306">
                  <c:v>-42</c:v>
                </c:pt>
                <c:pt idx="3307">
                  <c:v>-42</c:v>
                </c:pt>
                <c:pt idx="3308">
                  <c:v>-42</c:v>
                </c:pt>
                <c:pt idx="3309">
                  <c:v>-42</c:v>
                </c:pt>
                <c:pt idx="3310">
                  <c:v>-42</c:v>
                </c:pt>
                <c:pt idx="3311">
                  <c:v>-42</c:v>
                </c:pt>
                <c:pt idx="3312">
                  <c:v>-42</c:v>
                </c:pt>
                <c:pt idx="3313">
                  <c:v>-42</c:v>
                </c:pt>
                <c:pt idx="3314">
                  <c:v>-42</c:v>
                </c:pt>
                <c:pt idx="3315">
                  <c:v>-42</c:v>
                </c:pt>
                <c:pt idx="3316">
                  <c:v>-42</c:v>
                </c:pt>
                <c:pt idx="3317">
                  <c:v>-42</c:v>
                </c:pt>
                <c:pt idx="3318">
                  <c:v>-42</c:v>
                </c:pt>
                <c:pt idx="3319">
                  <c:v>-42</c:v>
                </c:pt>
                <c:pt idx="3320">
                  <c:v>-42</c:v>
                </c:pt>
                <c:pt idx="3321">
                  <c:v>-42</c:v>
                </c:pt>
                <c:pt idx="3322">
                  <c:v>-42</c:v>
                </c:pt>
                <c:pt idx="3323">
                  <c:v>-42</c:v>
                </c:pt>
                <c:pt idx="3324">
                  <c:v>-42</c:v>
                </c:pt>
                <c:pt idx="3325">
                  <c:v>-42</c:v>
                </c:pt>
                <c:pt idx="3326">
                  <c:v>-42</c:v>
                </c:pt>
                <c:pt idx="3327">
                  <c:v>-42</c:v>
                </c:pt>
                <c:pt idx="3328">
                  <c:v>-42</c:v>
                </c:pt>
                <c:pt idx="3329">
                  <c:v>-42</c:v>
                </c:pt>
                <c:pt idx="3330">
                  <c:v>-42</c:v>
                </c:pt>
                <c:pt idx="3331">
                  <c:v>-42</c:v>
                </c:pt>
                <c:pt idx="3332">
                  <c:v>-42</c:v>
                </c:pt>
                <c:pt idx="3333">
                  <c:v>-42</c:v>
                </c:pt>
                <c:pt idx="3334">
                  <c:v>-42</c:v>
                </c:pt>
                <c:pt idx="3335">
                  <c:v>-42</c:v>
                </c:pt>
                <c:pt idx="3336">
                  <c:v>-42</c:v>
                </c:pt>
                <c:pt idx="3337">
                  <c:v>-42</c:v>
                </c:pt>
                <c:pt idx="3338">
                  <c:v>-42</c:v>
                </c:pt>
                <c:pt idx="3339">
                  <c:v>-42</c:v>
                </c:pt>
                <c:pt idx="3340">
                  <c:v>-42</c:v>
                </c:pt>
                <c:pt idx="3341">
                  <c:v>-42</c:v>
                </c:pt>
                <c:pt idx="3342">
                  <c:v>-42</c:v>
                </c:pt>
                <c:pt idx="3343">
                  <c:v>-42</c:v>
                </c:pt>
                <c:pt idx="3344">
                  <c:v>-42</c:v>
                </c:pt>
                <c:pt idx="3345">
                  <c:v>-42</c:v>
                </c:pt>
                <c:pt idx="3346">
                  <c:v>-42</c:v>
                </c:pt>
                <c:pt idx="3347">
                  <c:v>-42</c:v>
                </c:pt>
                <c:pt idx="3348">
                  <c:v>-42</c:v>
                </c:pt>
                <c:pt idx="3349">
                  <c:v>-42</c:v>
                </c:pt>
                <c:pt idx="3350">
                  <c:v>-42</c:v>
                </c:pt>
                <c:pt idx="3351">
                  <c:v>-42</c:v>
                </c:pt>
                <c:pt idx="3352">
                  <c:v>-42</c:v>
                </c:pt>
                <c:pt idx="3353">
                  <c:v>-42</c:v>
                </c:pt>
                <c:pt idx="3354">
                  <c:v>-42</c:v>
                </c:pt>
                <c:pt idx="3355">
                  <c:v>-42</c:v>
                </c:pt>
                <c:pt idx="3356">
                  <c:v>-42</c:v>
                </c:pt>
                <c:pt idx="3357">
                  <c:v>-42</c:v>
                </c:pt>
                <c:pt idx="3358">
                  <c:v>-42</c:v>
                </c:pt>
                <c:pt idx="3359">
                  <c:v>-42</c:v>
                </c:pt>
                <c:pt idx="3360">
                  <c:v>-42</c:v>
                </c:pt>
                <c:pt idx="3361">
                  <c:v>-42</c:v>
                </c:pt>
                <c:pt idx="3362">
                  <c:v>-42</c:v>
                </c:pt>
                <c:pt idx="3363">
                  <c:v>-42</c:v>
                </c:pt>
                <c:pt idx="3364">
                  <c:v>-42</c:v>
                </c:pt>
                <c:pt idx="3365">
                  <c:v>-42</c:v>
                </c:pt>
                <c:pt idx="3366">
                  <c:v>-42</c:v>
                </c:pt>
                <c:pt idx="3367">
                  <c:v>-42</c:v>
                </c:pt>
                <c:pt idx="3368">
                  <c:v>-42</c:v>
                </c:pt>
                <c:pt idx="3369">
                  <c:v>-42</c:v>
                </c:pt>
                <c:pt idx="3370">
                  <c:v>-42</c:v>
                </c:pt>
                <c:pt idx="3371">
                  <c:v>-42</c:v>
                </c:pt>
                <c:pt idx="3372">
                  <c:v>-42</c:v>
                </c:pt>
                <c:pt idx="3373">
                  <c:v>-42</c:v>
                </c:pt>
                <c:pt idx="3374">
                  <c:v>-42</c:v>
                </c:pt>
                <c:pt idx="3375">
                  <c:v>-42</c:v>
                </c:pt>
                <c:pt idx="3376">
                  <c:v>-42</c:v>
                </c:pt>
                <c:pt idx="3377">
                  <c:v>-42</c:v>
                </c:pt>
                <c:pt idx="3378">
                  <c:v>-42</c:v>
                </c:pt>
                <c:pt idx="3379">
                  <c:v>-42</c:v>
                </c:pt>
                <c:pt idx="3380">
                  <c:v>-42</c:v>
                </c:pt>
                <c:pt idx="3381">
                  <c:v>-42</c:v>
                </c:pt>
                <c:pt idx="3382">
                  <c:v>-42</c:v>
                </c:pt>
                <c:pt idx="3383">
                  <c:v>-42</c:v>
                </c:pt>
                <c:pt idx="3384">
                  <c:v>-42</c:v>
                </c:pt>
                <c:pt idx="3385">
                  <c:v>-42</c:v>
                </c:pt>
                <c:pt idx="3386">
                  <c:v>-42</c:v>
                </c:pt>
                <c:pt idx="3387">
                  <c:v>-42</c:v>
                </c:pt>
                <c:pt idx="3388">
                  <c:v>-42</c:v>
                </c:pt>
                <c:pt idx="3389">
                  <c:v>-42</c:v>
                </c:pt>
                <c:pt idx="3390">
                  <c:v>-42</c:v>
                </c:pt>
                <c:pt idx="3391">
                  <c:v>-42</c:v>
                </c:pt>
                <c:pt idx="3392">
                  <c:v>-42</c:v>
                </c:pt>
                <c:pt idx="3393">
                  <c:v>-42</c:v>
                </c:pt>
                <c:pt idx="3394">
                  <c:v>-42</c:v>
                </c:pt>
                <c:pt idx="3395">
                  <c:v>-42</c:v>
                </c:pt>
                <c:pt idx="3396">
                  <c:v>-42</c:v>
                </c:pt>
                <c:pt idx="3397">
                  <c:v>-42</c:v>
                </c:pt>
                <c:pt idx="3398">
                  <c:v>-42</c:v>
                </c:pt>
                <c:pt idx="3399">
                  <c:v>-42</c:v>
                </c:pt>
                <c:pt idx="3400">
                  <c:v>-42</c:v>
                </c:pt>
                <c:pt idx="3401">
                  <c:v>-42</c:v>
                </c:pt>
                <c:pt idx="3402">
                  <c:v>-42</c:v>
                </c:pt>
                <c:pt idx="3403">
                  <c:v>-42</c:v>
                </c:pt>
                <c:pt idx="3404">
                  <c:v>-42</c:v>
                </c:pt>
                <c:pt idx="3405">
                  <c:v>-42</c:v>
                </c:pt>
                <c:pt idx="3406">
                  <c:v>-42</c:v>
                </c:pt>
                <c:pt idx="3407">
                  <c:v>-42</c:v>
                </c:pt>
                <c:pt idx="3408">
                  <c:v>-42</c:v>
                </c:pt>
                <c:pt idx="3409">
                  <c:v>-42</c:v>
                </c:pt>
                <c:pt idx="3410">
                  <c:v>-42</c:v>
                </c:pt>
                <c:pt idx="3411">
                  <c:v>-42</c:v>
                </c:pt>
                <c:pt idx="3412">
                  <c:v>-42</c:v>
                </c:pt>
                <c:pt idx="3413">
                  <c:v>-42</c:v>
                </c:pt>
                <c:pt idx="3414">
                  <c:v>-42</c:v>
                </c:pt>
                <c:pt idx="3415">
                  <c:v>-42</c:v>
                </c:pt>
                <c:pt idx="3416">
                  <c:v>-42</c:v>
                </c:pt>
                <c:pt idx="3417">
                  <c:v>-42</c:v>
                </c:pt>
                <c:pt idx="3418">
                  <c:v>-42</c:v>
                </c:pt>
                <c:pt idx="3419">
                  <c:v>-42</c:v>
                </c:pt>
                <c:pt idx="3420">
                  <c:v>-42</c:v>
                </c:pt>
                <c:pt idx="3421">
                  <c:v>-42</c:v>
                </c:pt>
                <c:pt idx="3422">
                  <c:v>-42</c:v>
                </c:pt>
                <c:pt idx="3423">
                  <c:v>-42</c:v>
                </c:pt>
                <c:pt idx="3424">
                  <c:v>-42</c:v>
                </c:pt>
                <c:pt idx="3425">
                  <c:v>-42</c:v>
                </c:pt>
                <c:pt idx="3426">
                  <c:v>-42</c:v>
                </c:pt>
                <c:pt idx="3427">
                  <c:v>-42</c:v>
                </c:pt>
                <c:pt idx="3428">
                  <c:v>-42</c:v>
                </c:pt>
                <c:pt idx="3429">
                  <c:v>-42</c:v>
                </c:pt>
                <c:pt idx="3430">
                  <c:v>-42</c:v>
                </c:pt>
                <c:pt idx="3431">
                  <c:v>-42</c:v>
                </c:pt>
                <c:pt idx="3432">
                  <c:v>-42</c:v>
                </c:pt>
                <c:pt idx="3433">
                  <c:v>-42</c:v>
                </c:pt>
                <c:pt idx="3434">
                  <c:v>-42</c:v>
                </c:pt>
                <c:pt idx="3435">
                  <c:v>-42</c:v>
                </c:pt>
                <c:pt idx="3436">
                  <c:v>-42</c:v>
                </c:pt>
                <c:pt idx="3437">
                  <c:v>-42</c:v>
                </c:pt>
                <c:pt idx="3438">
                  <c:v>-42</c:v>
                </c:pt>
                <c:pt idx="3439">
                  <c:v>-42</c:v>
                </c:pt>
                <c:pt idx="3440">
                  <c:v>-42</c:v>
                </c:pt>
                <c:pt idx="3441">
                  <c:v>-42</c:v>
                </c:pt>
                <c:pt idx="3442">
                  <c:v>-42</c:v>
                </c:pt>
                <c:pt idx="3443">
                  <c:v>-42</c:v>
                </c:pt>
                <c:pt idx="3444">
                  <c:v>-42</c:v>
                </c:pt>
                <c:pt idx="3445">
                  <c:v>-42</c:v>
                </c:pt>
                <c:pt idx="3446">
                  <c:v>-42</c:v>
                </c:pt>
                <c:pt idx="3447">
                  <c:v>-42</c:v>
                </c:pt>
                <c:pt idx="3448">
                  <c:v>-42</c:v>
                </c:pt>
                <c:pt idx="3449">
                  <c:v>-42</c:v>
                </c:pt>
                <c:pt idx="3450">
                  <c:v>-42</c:v>
                </c:pt>
                <c:pt idx="3451">
                  <c:v>-42</c:v>
                </c:pt>
                <c:pt idx="3452">
                  <c:v>-42</c:v>
                </c:pt>
                <c:pt idx="3453">
                  <c:v>-42</c:v>
                </c:pt>
                <c:pt idx="3454">
                  <c:v>-42</c:v>
                </c:pt>
                <c:pt idx="3455">
                  <c:v>-42</c:v>
                </c:pt>
                <c:pt idx="3456">
                  <c:v>-42</c:v>
                </c:pt>
                <c:pt idx="3457">
                  <c:v>-42</c:v>
                </c:pt>
                <c:pt idx="3458">
                  <c:v>-42</c:v>
                </c:pt>
                <c:pt idx="3459">
                  <c:v>-42</c:v>
                </c:pt>
                <c:pt idx="3460">
                  <c:v>-42</c:v>
                </c:pt>
                <c:pt idx="3461">
                  <c:v>-42</c:v>
                </c:pt>
                <c:pt idx="3462">
                  <c:v>-42</c:v>
                </c:pt>
                <c:pt idx="3463">
                  <c:v>-42</c:v>
                </c:pt>
                <c:pt idx="3464">
                  <c:v>-42</c:v>
                </c:pt>
                <c:pt idx="3465">
                  <c:v>-42</c:v>
                </c:pt>
                <c:pt idx="3466">
                  <c:v>-42</c:v>
                </c:pt>
                <c:pt idx="3467">
                  <c:v>-42</c:v>
                </c:pt>
                <c:pt idx="3468">
                  <c:v>-42</c:v>
                </c:pt>
                <c:pt idx="3469">
                  <c:v>-42</c:v>
                </c:pt>
                <c:pt idx="3470">
                  <c:v>-42</c:v>
                </c:pt>
                <c:pt idx="3471">
                  <c:v>-42</c:v>
                </c:pt>
                <c:pt idx="3472">
                  <c:v>-42</c:v>
                </c:pt>
                <c:pt idx="3473">
                  <c:v>-42</c:v>
                </c:pt>
                <c:pt idx="3474">
                  <c:v>-42</c:v>
                </c:pt>
                <c:pt idx="3475">
                  <c:v>-42</c:v>
                </c:pt>
                <c:pt idx="3476">
                  <c:v>-42</c:v>
                </c:pt>
                <c:pt idx="3477">
                  <c:v>-42</c:v>
                </c:pt>
                <c:pt idx="3478">
                  <c:v>-42</c:v>
                </c:pt>
                <c:pt idx="3479">
                  <c:v>-42</c:v>
                </c:pt>
                <c:pt idx="3480">
                  <c:v>-42</c:v>
                </c:pt>
                <c:pt idx="3481">
                  <c:v>-42</c:v>
                </c:pt>
                <c:pt idx="3482">
                  <c:v>-42</c:v>
                </c:pt>
                <c:pt idx="3483">
                  <c:v>-42</c:v>
                </c:pt>
                <c:pt idx="3484">
                  <c:v>-42</c:v>
                </c:pt>
                <c:pt idx="3485">
                  <c:v>-42</c:v>
                </c:pt>
                <c:pt idx="3486">
                  <c:v>-42</c:v>
                </c:pt>
                <c:pt idx="3487">
                  <c:v>-42</c:v>
                </c:pt>
                <c:pt idx="3488">
                  <c:v>-42</c:v>
                </c:pt>
                <c:pt idx="3489">
                  <c:v>-42</c:v>
                </c:pt>
                <c:pt idx="3490">
                  <c:v>-42</c:v>
                </c:pt>
                <c:pt idx="3491">
                  <c:v>-42</c:v>
                </c:pt>
                <c:pt idx="3492">
                  <c:v>-42</c:v>
                </c:pt>
                <c:pt idx="3493">
                  <c:v>-42</c:v>
                </c:pt>
                <c:pt idx="3494">
                  <c:v>-42</c:v>
                </c:pt>
                <c:pt idx="3495">
                  <c:v>-42</c:v>
                </c:pt>
                <c:pt idx="3496">
                  <c:v>-42</c:v>
                </c:pt>
                <c:pt idx="3497">
                  <c:v>-42</c:v>
                </c:pt>
                <c:pt idx="3498">
                  <c:v>-42</c:v>
                </c:pt>
                <c:pt idx="3499">
                  <c:v>-42</c:v>
                </c:pt>
                <c:pt idx="3500">
                  <c:v>-42</c:v>
                </c:pt>
                <c:pt idx="3501">
                  <c:v>-42</c:v>
                </c:pt>
                <c:pt idx="3502">
                  <c:v>-42</c:v>
                </c:pt>
                <c:pt idx="3503">
                  <c:v>-42</c:v>
                </c:pt>
                <c:pt idx="3504">
                  <c:v>-42</c:v>
                </c:pt>
                <c:pt idx="3505">
                  <c:v>-42</c:v>
                </c:pt>
                <c:pt idx="3506">
                  <c:v>-42</c:v>
                </c:pt>
                <c:pt idx="3507">
                  <c:v>-42</c:v>
                </c:pt>
                <c:pt idx="3508">
                  <c:v>-42</c:v>
                </c:pt>
                <c:pt idx="3509">
                  <c:v>-42</c:v>
                </c:pt>
                <c:pt idx="3510">
                  <c:v>-42</c:v>
                </c:pt>
                <c:pt idx="3511">
                  <c:v>-42</c:v>
                </c:pt>
                <c:pt idx="3512">
                  <c:v>-42</c:v>
                </c:pt>
                <c:pt idx="3513">
                  <c:v>-42</c:v>
                </c:pt>
                <c:pt idx="3514">
                  <c:v>-42</c:v>
                </c:pt>
                <c:pt idx="3515">
                  <c:v>-42</c:v>
                </c:pt>
                <c:pt idx="3516">
                  <c:v>-42</c:v>
                </c:pt>
                <c:pt idx="3517">
                  <c:v>-42</c:v>
                </c:pt>
                <c:pt idx="3518">
                  <c:v>-42</c:v>
                </c:pt>
                <c:pt idx="3519">
                  <c:v>-42</c:v>
                </c:pt>
                <c:pt idx="3520">
                  <c:v>-42</c:v>
                </c:pt>
                <c:pt idx="3521">
                  <c:v>-42</c:v>
                </c:pt>
                <c:pt idx="3522">
                  <c:v>-42</c:v>
                </c:pt>
                <c:pt idx="3523">
                  <c:v>-42</c:v>
                </c:pt>
                <c:pt idx="3524">
                  <c:v>-42</c:v>
                </c:pt>
                <c:pt idx="3525">
                  <c:v>-42</c:v>
                </c:pt>
                <c:pt idx="3526">
                  <c:v>-42</c:v>
                </c:pt>
                <c:pt idx="3527">
                  <c:v>-42</c:v>
                </c:pt>
                <c:pt idx="3528">
                  <c:v>-42</c:v>
                </c:pt>
                <c:pt idx="3529">
                  <c:v>-42</c:v>
                </c:pt>
                <c:pt idx="3530">
                  <c:v>-42</c:v>
                </c:pt>
                <c:pt idx="3531">
                  <c:v>-42</c:v>
                </c:pt>
                <c:pt idx="3532">
                  <c:v>-42</c:v>
                </c:pt>
                <c:pt idx="3533">
                  <c:v>-42</c:v>
                </c:pt>
                <c:pt idx="3534">
                  <c:v>-42</c:v>
                </c:pt>
                <c:pt idx="3535">
                  <c:v>-42</c:v>
                </c:pt>
                <c:pt idx="3536">
                  <c:v>-42</c:v>
                </c:pt>
                <c:pt idx="3537">
                  <c:v>-42</c:v>
                </c:pt>
                <c:pt idx="3538">
                  <c:v>-42</c:v>
                </c:pt>
                <c:pt idx="3539">
                  <c:v>-42</c:v>
                </c:pt>
                <c:pt idx="3540">
                  <c:v>-42</c:v>
                </c:pt>
                <c:pt idx="3541">
                  <c:v>-42</c:v>
                </c:pt>
                <c:pt idx="3542">
                  <c:v>-42</c:v>
                </c:pt>
                <c:pt idx="3543">
                  <c:v>-42</c:v>
                </c:pt>
                <c:pt idx="3544">
                  <c:v>-42</c:v>
                </c:pt>
                <c:pt idx="3545">
                  <c:v>-42</c:v>
                </c:pt>
                <c:pt idx="3546">
                  <c:v>-42</c:v>
                </c:pt>
                <c:pt idx="3547">
                  <c:v>-42</c:v>
                </c:pt>
                <c:pt idx="3548">
                  <c:v>-42</c:v>
                </c:pt>
                <c:pt idx="3549">
                  <c:v>-42</c:v>
                </c:pt>
                <c:pt idx="3550">
                  <c:v>-42</c:v>
                </c:pt>
                <c:pt idx="3551">
                  <c:v>-42</c:v>
                </c:pt>
                <c:pt idx="3552">
                  <c:v>-42</c:v>
                </c:pt>
                <c:pt idx="3553">
                  <c:v>-42</c:v>
                </c:pt>
                <c:pt idx="3554">
                  <c:v>-42</c:v>
                </c:pt>
                <c:pt idx="3555">
                  <c:v>-42</c:v>
                </c:pt>
                <c:pt idx="3556">
                  <c:v>-42</c:v>
                </c:pt>
                <c:pt idx="3557">
                  <c:v>-42</c:v>
                </c:pt>
                <c:pt idx="3558">
                  <c:v>-42</c:v>
                </c:pt>
                <c:pt idx="3559">
                  <c:v>-42</c:v>
                </c:pt>
                <c:pt idx="3560">
                  <c:v>-42</c:v>
                </c:pt>
                <c:pt idx="3561">
                  <c:v>-42</c:v>
                </c:pt>
                <c:pt idx="3562">
                  <c:v>-42</c:v>
                </c:pt>
                <c:pt idx="3563">
                  <c:v>-42</c:v>
                </c:pt>
                <c:pt idx="3564">
                  <c:v>-42</c:v>
                </c:pt>
                <c:pt idx="3565">
                  <c:v>-42</c:v>
                </c:pt>
                <c:pt idx="3566">
                  <c:v>-42</c:v>
                </c:pt>
                <c:pt idx="3567">
                  <c:v>-42</c:v>
                </c:pt>
                <c:pt idx="3568">
                  <c:v>-42</c:v>
                </c:pt>
                <c:pt idx="3569">
                  <c:v>-42</c:v>
                </c:pt>
                <c:pt idx="3570">
                  <c:v>-42</c:v>
                </c:pt>
                <c:pt idx="3571">
                  <c:v>-42</c:v>
                </c:pt>
                <c:pt idx="3572">
                  <c:v>-42</c:v>
                </c:pt>
                <c:pt idx="3573">
                  <c:v>-42</c:v>
                </c:pt>
                <c:pt idx="3574">
                  <c:v>-42</c:v>
                </c:pt>
                <c:pt idx="3575">
                  <c:v>-42</c:v>
                </c:pt>
                <c:pt idx="3576">
                  <c:v>-42</c:v>
                </c:pt>
                <c:pt idx="3577">
                  <c:v>-42</c:v>
                </c:pt>
                <c:pt idx="3578">
                  <c:v>-42</c:v>
                </c:pt>
                <c:pt idx="3579">
                  <c:v>-42</c:v>
                </c:pt>
                <c:pt idx="3580">
                  <c:v>-42</c:v>
                </c:pt>
                <c:pt idx="3581">
                  <c:v>-42</c:v>
                </c:pt>
                <c:pt idx="3582">
                  <c:v>-42</c:v>
                </c:pt>
                <c:pt idx="3583">
                  <c:v>-42</c:v>
                </c:pt>
                <c:pt idx="3584">
                  <c:v>-42</c:v>
                </c:pt>
                <c:pt idx="3585">
                  <c:v>-42</c:v>
                </c:pt>
                <c:pt idx="3586">
                  <c:v>-42</c:v>
                </c:pt>
                <c:pt idx="3587">
                  <c:v>-42</c:v>
                </c:pt>
                <c:pt idx="3588">
                  <c:v>-42</c:v>
                </c:pt>
                <c:pt idx="3589">
                  <c:v>-42</c:v>
                </c:pt>
                <c:pt idx="3590">
                  <c:v>-42</c:v>
                </c:pt>
                <c:pt idx="3591">
                  <c:v>-42</c:v>
                </c:pt>
                <c:pt idx="3592">
                  <c:v>-42</c:v>
                </c:pt>
                <c:pt idx="3593">
                  <c:v>-42</c:v>
                </c:pt>
                <c:pt idx="3594">
                  <c:v>-42</c:v>
                </c:pt>
                <c:pt idx="3595">
                  <c:v>-42</c:v>
                </c:pt>
                <c:pt idx="3596">
                  <c:v>-42</c:v>
                </c:pt>
                <c:pt idx="3597">
                  <c:v>-42</c:v>
                </c:pt>
                <c:pt idx="3598">
                  <c:v>-42</c:v>
                </c:pt>
                <c:pt idx="3599">
                  <c:v>-42</c:v>
                </c:pt>
                <c:pt idx="3600">
                  <c:v>-42</c:v>
                </c:pt>
                <c:pt idx="3601">
                  <c:v>-42</c:v>
                </c:pt>
                <c:pt idx="3602">
                  <c:v>-42</c:v>
                </c:pt>
                <c:pt idx="3603">
                  <c:v>-42</c:v>
                </c:pt>
                <c:pt idx="3604">
                  <c:v>-42</c:v>
                </c:pt>
                <c:pt idx="3605">
                  <c:v>-42</c:v>
                </c:pt>
                <c:pt idx="3606">
                  <c:v>-42</c:v>
                </c:pt>
                <c:pt idx="3607">
                  <c:v>-42</c:v>
                </c:pt>
                <c:pt idx="3608">
                  <c:v>-42</c:v>
                </c:pt>
                <c:pt idx="3609">
                  <c:v>-42</c:v>
                </c:pt>
                <c:pt idx="3610">
                  <c:v>-42</c:v>
                </c:pt>
                <c:pt idx="3611">
                  <c:v>-42</c:v>
                </c:pt>
                <c:pt idx="3612">
                  <c:v>-42</c:v>
                </c:pt>
                <c:pt idx="3613">
                  <c:v>-42</c:v>
                </c:pt>
                <c:pt idx="3614">
                  <c:v>-42</c:v>
                </c:pt>
                <c:pt idx="3615">
                  <c:v>-42</c:v>
                </c:pt>
                <c:pt idx="3616">
                  <c:v>-42</c:v>
                </c:pt>
                <c:pt idx="3617">
                  <c:v>-42</c:v>
                </c:pt>
                <c:pt idx="3618">
                  <c:v>-42</c:v>
                </c:pt>
                <c:pt idx="3619">
                  <c:v>-42</c:v>
                </c:pt>
                <c:pt idx="3620">
                  <c:v>-42</c:v>
                </c:pt>
                <c:pt idx="3621">
                  <c:v>-42</c:v>
                </c:pt>
                <c:pt idx="3622">
                  <c:v>-42</c:v>
                </c:pt>
                <c:pt idx="3623">
                  <c:v>-42</c:v>
                </c:pt>
                <c:pt idx="3624">
                  <c:v>-42</c:v>
                </c:pt>
                <c:pt idx="3625">
                  <c:v>-42</c:v>
                </c:pt>
                <c:pt idx="3626">
                  <c:v>-42</c:v>
                </c:pt>
                <c:pt idx="3627">
                  <c:v>-42</c:v>
                </c:pt>
                <c:pt idx="3628">
                  <c:v>-42</c:v>
                </c:pt>
                <c:pt idx="3629">
                  <c:v>-42</c:v>
                </c:pt>
                <c:pt idx="3630">
                  <c:v>-42</c:v>
                </c:pt>
                <c:pt idx="3631">
                  <c:v>-42</c:v>
                </c:pt>
                <c:pt idx="3632">
                  <c:v>-42</c:v>
                </c:pt>
                <c:pt idx="3633">
                  <c:v>-42</c:v>
                </c:pt>
                <c:pt idx="3634">
                  <c:v>-42</c:v>
                </c:pt>
                <c:pt idx="3635">
                  <c:v>-42</c:v>
                </c:pt>
                <c:pt idx="3636">
                  <c:v>-42</c:v>
                </c:pt>
                <c:pt idx="3637">
                  <c:v>-42</c:v>
                </c:pt>
                <c:pt idx="3638">
                  <c:v>-42</c:v>
                </c:pt>
                <c:pt idx="3639">
                  <c:v>-42</c:v>
                </c:pt>
                <c:pt idx="3640">
                  <c:v>-42</c:v>
                </c:pt>
                <c:pt idx="3641">
                  <c:v>-42</c:v>
                </c:pt>
                <c:pt idx="3642">
                  <c:v>-42</c:v>
                </c:pt>
                <c:pt idx="3643">
                  <c:v>-42</c:v>
                </c:pt>
                <c:pt idx="3644">
                  <c:v>-42</c:v>
                </c:pt>
                <c:pt idx="3645">
                  <c:v>-42</c:v>
                </c:pt>
                <c:pt idx="3646">
                  <c:v>-42</c:v>
                </c:pt>
                <c:pt idx="3647">
                  <c:v>-42</c:v>
                </c:pt>
                <c:pt idx="3648">
                  <c:v>-42</c:v>
                </c:pt>
                <c:pt idx="3649">
                  <c:v>-42</c:v>
                </c:pt>
                <c:pt idx="3650">
                  <c:v>-42</c:v>
                </c:pt>
                <c:pt idx="3651">
                  <c:v>-42</c:v>
                </c:pt>
                <c:pt idx="3652">
                  <c:v>-42</c:v>
                </c:pt>
                <c:pt idx="3653">
                  <c:v>-42</c:v>
                </c:pt>
                <c:pt idx="3654">
                  <c:v>-42</c:v>
                </c:pt>
                <c:pt idx="3655">
                  <c:v>-42</c:v>
                </c:pt>
                <c:pt idx="3656">
                  <c:v>-42</c:v>
                </c:pt>
                <c:pt idx="3657">
                  <c:v>-42</c:v>
                </c:pt>
                <c:pt idx="3658">
                  <c:v>-42</c:v>
                </c:pt>
                <c:pt idx="3659">
                  <c:v>-42</c:v>
                </c:pt>
                <c:pt idx="3660">
                  <c:v>-42</c:v>
                </c:pt>
                <c:pt idx="3661">
                  <c:v>-42</c:v>
                </c:pt>
                <c:pt idx="3662">
                  <c:v>-42</c:v>
                </c:pt>
                <c:pt idx="3663">
                  <c:v>-42</c:v>
                </c:pt>
                <c:pt idx="3664">
                  <c:v>-42</c:v>
                </c:pt>
                <c:pt idx="3665">
                  <c:v>-42</c:v>
                </c:pt>
                <c:pt idx="3666">
                  <c:v>-42</c:v>
                </c:pt>
                <c:pt idx="3667">
                  <c:v>-42</c:v>
                </c:pt>
                <c:pt idx="3668">
                  <c:v>-42</c:v>
                </c:pt>
                <c:pt idx="3669">
                  <c:v>-42</c:v>
                </c:pt>
                <c:pt idx="3670">
                  <c:v>-42</c:v>
                </c:pt>
                <c:pt idx="3671">
                  <c:v>-42</c:v>
                </c:pt>
                <c:pt idx="3672">
                  <c:v>-42</c:v>
                </c:pt>
                <c:pt idx="3673">
                  <c:v>-42</c:v>
                </c:pt>
                <c:pt idx="3674">
                  <c:v>-42</c:v>
                </c:pt>
                <c:pt idx="3675">
                  <c:v>-42</c:v>
                </c:pt>
                <c:pt idx="3676">
                  <c:v>-42</c:v>
                </c:pt>
                <c:pt idx="3677">
                  <c:v>-42</c:v>
                </c:pt>
                <c:pt idx="3678">
                  <c:v>-42</c:v>
                </c:pt>
                <c:pt idx="3679">
                  <c:v>-42</c:v>
                </c:pt>
                <c:pt idx="3680">
                  <c:v>-42</c:v>
                </c:pt>
                <c:pt idx="3681">
                  <c:v>-42</c:v>
                </c:pt>
                <c:pt idx="3682">
                  <c:v>-42</c:v>
                </c:pt>
                <c:pt idx="3683">
                  <c:v>-42</c:v>
                </c:pt>
                <c:pt idx="3684">
                  <c:v>-42</c:v>
                </c:pt>
                <c:pt idx="3685">
                  <c:v>-42</c:v>
                </c:pt>
                <c:pt idx="3686">
                  <c:v>-42</c:v>
                </c:pt>
                <c:pt idx="3687">
                  <c:v>-42</c:v>
                </c:pt>
                <c:pt idx="3688">
                  <c:v>-42</c:v>
                </c:pt>
                <c:pt idx="3689">
                  <c:v>-42</c:v>
                </c:pt>
                <c:pt idx="3690">
                  <c:v>-42</c:v>
                </c:pt>
                <c:pt idx="3691">
                  <c:v>-42</c:v>
                </c:pt>
                <c:pt idx="3692">
                  <c:v>-42</c:v>
                </c:pt>
                <c:pt idx="3693">
                  <c:v>-42</c:v>
                </c:pt>
                <c:pt idx="3694">
                  <c:v>-42</c:v>
                </c:pt>
                <c:pt idx="3695">
                  <c:v>-42</c:v>
                </c:pt>
                <c:pt idx="3696">
                  <c:v>-42</c:v>
                </c:pt>
                <c:pt idx="3697">
                  <c:v>-42</c:v>
                </c:pt>
                <c:pt idx="3698">
                  <c:v>-42</c:v>
                </c:pt>
                <c:pt idx="3699">
                  <c:v>-42</c:v>
                </c:pt>
                <c:pt idx="3700">
                  <c:v>-42</c:v>
                </c:pt>
                <c:pt idx="3701">
                  <c:v>-42</c:v>
                </c:pt>
                <c:pt idx="3702">
                  <c:v>-42</c:v>
                </c:pt>
                <c:pt idx="3703">
                  <c:v>-42</c:v>
                </c:pt>
                <c:pt idx="3704">
                  <c:v>-42</c:v>
                </c:pt>
                <c:pt idx="3705">
                  <c:v>-42</c:v>
                </c:pt>
                <c:pt idx="3706">
                  <c:v>-42</c:v>
                </c:pt>
                <c:pt idx="3707">
                  <c:v>-42</c:v>
                </c:pt>
                <c:pt idx="3708">
                  <c:v>-42</c:v>
                </c:pt>
                <c:pt idx="3709">
                  <c:v>-42</c:v>
                </c:pt>
                <c:pt idx="3710">
                  <c:v>-42</c:v>
                </c:pt>
                <c:pt idx="3711">
                  <c:v>-42</c:v>
                </c:pt>
                <c:pt idx="3712">
                  <c:v>-42</c:v>
                </c:pt>
                <c:pt idx="3713">
                  <c:v>-42</c:v>
                </c:pt>
                <c:pt idx="3714">
                  <c:v>-42</c:v>
                </c:pt>
                <c:pt idx="3715">
                  <c:v>-42</c:v>
                </c:pt>
                <c:pt idx="3716">
                  <c:v>-42</c:v>
                </c:pt>
                <c:pt idx="3717">
                  <c:v>-42</c:v>
                </c:pt>
                <c:pt idx="3718">
                  <c:v>-42</c:v>
                </c:pt>
                <c:pt idx="3719">
                  <c:v>-42</c:v>
                </c:pt>
                <c:pt idx="3720">
                  <c:v>-42</c:v>
                </c:pt>
                <c:pt idx="3721">
                  <c:v>-42</c:v>
                </c:pt>
                <c:pt idx="3722">
                  <c:v>-42</c:v>
                </c:pt>
                <c:pt idx="3723">
                  <c:v>-42</c:v>
                </c:pt>
                <c:pt idx="3724">
                  <c:v>-42</c:v>
                </c:pt>
                <c:pt idx="3725">
                  <c:v>-42</c:v>
                </c:pt>
                <c:pt idx="3726">
                  <c:v>-42</c:v>
                </c:pt>
                <c:pt idx="3727">
                  <c:v>-42</c:v>
                </c:pt>
                <c:pt idx="3728">
                  <c:v>-42</c:v>
                </c:pt>
                <c:pt idx="3729">
                  <c:v>-42</c:v>
                </c:pt>
                <c:pt idx="3730">
                  <c:v>-42</c:v>
                </c:pt>
                <c:pt idx="3731">
                  <c:v>-42</c:v>
                </c:pt>
                <c:pt idx="3732">
                  <c:v>-42</c:v>
                </c:pt>
                <c:pt idx="3733">
                  <c:v>-42</c:v>
                </c:pt>
                <c:pt idx="3734">
                  <c:v>-42</c:v>
                </c:pt>
                <c:pt idx="3735">
                  <c:v>-42</c:v>
                </c:pt>
                <c:pt idx="3736">
                  <c:v>-42</c:v>
                </c:pt>
                <c:pt idx="3737">
                  <c:v>-42</c:v>
                </c:pt>
                <c:pt idx="3738">
                  <c:v>-42</c:v>
                </c:pt>
                <c:pt idx="3739">
                  <c:v>-42</c:v>
                </c:pt>
                <c:pt idx="3740">
                  <c:v>-42</c:v>
                </c:pt>
                <c:pt idx="3741">
                  <c:v>-42</c:v>
                </c:pt>
                <c:pt idx="3742">
                  <c:v>-42</c:v>
                </c:pt>
                <c:pt idx="3743">
                  <c:v>-42</c:v>
                </c:pt>
                <c:pt idx="3744">
                  <c:v>-42</c:v>
                </c:pt>
                <c:pt idx="3745">
                  <c:v>-42</c:v>
                </c:pt>
                <c:pt idx="3746">
                  <c:v>-42</c:v>
                </c:pt>
                <c:pt idx="3747">
                  <c:v>-42</c:v>
                </c:pt>
                <c:pt idx="3748">
                  <c:v>-42</c:v>
                </c:pt>
                <c:pt idx="3749">
                  <c:v>-42</c:v>
                </c:pt>
                <c:pt idx="3750">
                  <c:v>-42</c:v>
                </c:pt>
                <c:pt idx="3751">
                  <c:v>-42</c:v>
                </c:pt>
                <c:pt idx="3752">
                  <c:v>-42</c:v>
                </c:pt>
                <c:pt idx="3753">
                  <c:v>-42</c:v>
                </c:pt>
                <c:pt idx="3754">
                  <c:v>-42</c:v>
                </c:pt>
                <c:pt idx="3755">
                  <c:v>-42</c:v>
                </c:pt>
                <c:pt idx="3756">
                  <c:v>-42</c:v>
                </c:pt>
                <c:pt idx="3757">
                  <c:v>-42</c:v>
                </c:pt>
                <c:pt idx="3758">
                  <c:v>-42</c:v>
                </c:pt>
                <c:pt idx="3759">
                  <c:v>-42</c:v>
                </c:pt>
                <c:pt idx="3760">
                  <c:v>-42</c:v>
                </c:pt>
                <c:pt idx="3761">
                  <c:v>-42</c:v>
                </c:pt>
                <c:pt idx="3762">
                  <c:v>-42</c:v>
                </c:pt>
                <c:pt idx="3763">
                  <c:v>-42</c:v>
                </c:pt>
                <c:pt idx="3764">
                  <c:v>-42</c:v>
                </c:pt>
                <c:pt idx="3765">
                  <c:v>-42</c:v>
                </c:pt>
                <c:pt idx="3766">
                  <c:v>-42</c:v>
                </c:pt>
                <c:pt idx="3767">
                  <c:v>-42</c:v>
                </c:pt>
                <c:pt idx="3768">
                  <c:v>-42</c:v>
                </c:pt>
                <c:pt idx="3769">
                  <c:v>-42</c:v>
                </c:pt>
                <c:pt idx="3770">
                  <c:v>-42</c:v>
                </c:pt>
                <c:pt idx="3771">
                  <c:v>-42</c:v>
                </c:pt>
                <c:pt idx="3772">
                  <c:v>-42</c:v>
                </c:pt>
                <c:pt idx="3773">
                  <c:v>-42</c:v>
                </c:pt>
                <c:pt idx="3774">
                  <c:v>-42</c:v>
                </c:pt>
                <c:pt idx="3775">
                  <c:v>-42</c:v>
                </c:pt>
                <c:pt idx="3776">
                  <c:v>-42</c:v>
                </c:pt>
                <c:pt idx="3777">
                  <c:v>-42</c:v>
                </c:pt>
                <c:pt idx="3778">
                  <c:v>-42</c:v>
                </c:pt>
                <c:pt idx="3779">
                  <c:v>-42</c:v>
                </c:pt>
                <c:pt idx="3780">
                  <c:v>-42</c:v>
                </c:pt>
                <c:pt idx="3781">
                  <c:v>-42</c:v>
                </c:pt>
                <c:pt idx="3782">
                  <c:v>-42</c:v>
                </c:pt>
                <c:pt idx="3783">
                  <c:v>-42</c:v>
                </c:pt>
                <c:pt idx="3784">
                  <c:v>-42</c:v>
                </c:pt>
                <c:pt idx="3785">
                  <c:v>-42</c:v>
                </c:pt>
                <c:pt idx="3786">
                  <c:v>-42</c:v>
                </c:pt>
                <c:pt idx="3787">
                  <c:v>-42</c:v>
                </c:pt>
                <c:pt idx="3788">
                  <c:v>-42</c:v>
                </c:pt>
                <c:pt idx="3789">
                  <c:v>-42</c:v>
                </c:pt>
                <c:pt idx="3790">
                  <c:v>-42</c:v>
                </c:pt>
                <c:pt idx="3791">
                  <c:v>-42</c:v>
                </c:pt>
                <c:pt idx="3792">
                  <c:v>-42</c:v>
                </c:pt>
                <c:pt idx="3793">
                  <c:v>-42</c:v>
                </c:pt>
                <c:pt idx="3794">
                  <c:v>-42</c:v>
                </c:pt>
                <c:pt idx="3795">
                  <c:v>-42</c:v>
                </c:pt>
                <c:pt idx="3796">
                  <c:v>-42</c:v>
                </c:pt>
                <c:pt idx="3797">
                  <c:v>-42</c:v>
                </c:pt>
                <c:pt idx="3798">
                  <c:v>-42</c:v>
                </c:pt>
                <c:pt idx="3799">
                  <c:v>-42</c:v>
                </c:pt>
                <c:pt idx="3800">
                  <c:v>-42</c:v>
                </c:pt>
                <c:pt idx="3801">
                  <c:v>-42</c:v>
                </c:pt>
                <c:pt idx="3802">
                  <c:v>-42</c:v>
                </c:pt>
                <c:pt idx="3803">
                  <c:v>-42</c:v>
                </c:pt>
                <c:pt idx="3804">
                  <c:v>-42</c:v>
                </c:pt>
                <c:pt idx="3805">
                  <c:v>-42</c:v>
                </c:pt>
                <c:pt idx="3806">
                  <c:v>-42</c:v>
                </c:pt>
                <c:pt idx="3807">
                  <c:v>-42</c:v>
                </c:pt>
                <c:pt idx="3808">
                  <c:v>-42</c:v>
                </c:pt>
                <c:pt idx="3809">
                  <c:v>-42</c:v>
                </c:pt>
                <c:pt idx="3810">
                  <c:v>-42</c:v>
                </c:pt>
                <c:pt idx="3811">
                  <c:v>-42</c:v>
                </c:pt>
                <c:pt idx="3812">
                  <c:v>-42</c:v>
                </c:pt>
                <c:pt idx="3813">
                  <c:v>-42</c:v>
                </c:pt>
                <c:pt idx="3814">
                  <c:v>-42</c:v>
                </c:pt>
                <c:pt idx="3815">
                  <c:v>-42</c:v>
                </c:pt>
                <c:pt idx="3816">
                  <c:v>-42</c:v>
                </c:pt>
                <c:pt idx="3817">
                  <c:v>-42</c:v>
                </c:pt>
                <c:pt idx="3818">
                  <c:v>-42</c:v>
                </c:pt>
                <c:pt idx="3819">
                  <c:v>-42</c:v>
                </c:pt>
                <c:pt idx="3820">
                  <c:v>-42</c:v>
                </c:pt>
                <c:pt idx="3821">
                  <c:v>-42</c:v>
                </c:pt>
                <c:pt idx="3822">
                  <c:v>-42</c:v>
                </c:pt>
                <c:pt idx="3823">
                  <c:v>-42</c:v>
                </c:pt>
                <c:pt idx="3824">
                  <c:v>-42</c:v>
                </c:pt>
                <c:pt idx="3825">
                  <c:v>-42</c:v>
                </c:pt>
                <c:pt idx="3826">
                  <c:v>-42</c:v>
                </c:pt>
                <c:pt idx="3827">
                  <c:v>-42</c:v>
                </c:pt>
                <c:pt idx="3828">
                  <c:v>-42</c:v>
                </c:pt>
                <c:pt idx="3829">
                  <c:v>-42</c:v>
                </c:pt>
                <c:pt idx="3830">
                  <c:v>-42</c:v>
                </c:pt>
                <c:pt idx="3831">
                  <c:v>-42</c:v>
                </c:pt>
                <c:pt idx="3832">
                  <c:v>-42</c:v>
                </c:pt>
                <c:pt idx="3833">
                  <c:v>-42</c:v>
                </c:pt>
                <c:pt idx="3834">
                  <c:v>-42</c:v>
                </c:pt>
                <c:pt idx="3835">
                  <c:v>-42</c:v>
                </c:pt>
                <c:pt idx="3836">
                  <c:v>-42</c:v>
                </c:pt>
                <c:pt idx="3837">
                  <c:v>-42</c:v>
                </c:pt>
                <c:pt idx="3838">
                  <c:v>-42</c:v>
                </c:pt>
                <c:pt idx="3839">
                  <c:v>-42</c:v>
                </c:pt>
                <c:pt idx="3840">
                  <c:v>-42</c:v>
                </c:pt>
                <c:pt idx="3841">
                  <c:v>-42</c:v>
                </c:pt>
                <c:pt idx="3842">
                  <c:v>-42</c:v>
                </c:pt>
                <c:pt idx="3843">
                  <c:v>-42</c:v>
                </c:pt>
                <c:pt idx="3844">
                  <c:v>-42</c:v>
                </c:pt>
                <c:pt idx="3845">
                  <c:v>-42</c:v>
                </c:pt>
                <c:pt idx="3846">
                  <c:v>-42</c:v>
                </c:pt>
                <c:pt idx="3847">
                  <c:v>-42</c:v>
                </c:pt>
                <c:pt idx="3848">
                  <c:v>-42</c:v>
                </c:pt>
                <c:pt idx="3849">
                  <c:v>-42</c:v>
                </c:pt>
                <c:pt idx="3850">
                  <c:v>-42</c:v>
                </c:pt>
                <c:pt idx="3851">
                  <c:v>-42</c:v>
                </c:pt>
                <c:pt idx="3852">
                  <c:v>-42</c:v>
                </c:pt>
                <c:pt idx="3853">
                  <c:v>-42</c:v>
                </c:pt>
                <c:pt idx="3854">
                  <c:v>-42</c:v>
                </c:pt>
                <c:pt idx="3855">
                  <c:v>-42</c:v>
                </c:pt>
                <c:pt idx="3856">
                  <c:v>-42</c:v>
                </c:pt>
                <c:pt idx="3857">
                  <c:v>-42</c:v>
                </c:pt>
                <c:pt idx="3858">
                  <c:v>-42</c:v>
                </c:pt>
                <c:pt idx="3859">
                  <c:v>-42</c:v>
                </c:pt>
                <c:pt idx="3860">
                  <c:v>-42</c:v>
                </c:pt>
                <c:pt idx="3861">
                  <c:v>-42</c:v>
                </c:pt>
                <c:pt idx="3862">
                  <c:v>-42</c:v>
                </c:pt>
                <c:pt idx="3863">
                  <c:v>-42</c:v>
                </c:pt>
                <c:pt idx="3864">
                  <c:v>-42</c:v>
                </c:pt>
                <c:pt idx="3865">
                  <c:v>-42</c:v>
                </c:pt>
                <c:pt idx="3866">
                  <c:v>-42</c:v>
                </c:pt>
                <c:pt idx="3867">
                  <c:v>-42</c:v>
                </c:pt>
                <c:pt idx="3868">
                  <c:v>-42</c:v>
                </c:pt>
                <c:pt idx="3869">
                  <c:v>-42</c:v>
                </c:pt>
                <c:pt idx="3870">
                  <c:v>-42</c:v>
                </c:pt>
                <c:pt idx="3871">
                  <c:v>-42</c:v>
                </c:pt>
                <c:pt idx="3872">
                  <c:v>-42</c:v>
                </c:pt>
                <c:pt idx="3873">
                  <c:v>-42</c:v>
                </c:pt>
                <c:pt idx="3874">
                  <c:v>-42</c:v>
                </c:pt>
                <c:pt idx="3875">
                  <c:v>-42</c:v>
                </c:pt>
                <c:pt idx="3876">
                  <c:v>-42</c:v>
                </c:pt>
                <c:pt idx="3877">
                  <c:v>-42</c:v>
                </c:pt>
                <c:pt idx="3878">
                  <c:v>-42</c:v>
                </c:pt>
                <c:pt idx="3879">
                  <c:v>-42</c:v>
                </c:pt>
                <c:pt idx="3880">
                  <c:v>-42</c:v>
                </c:pt>
                <c:pt idx="3881">
                  <c:v>-42</c:v>
                </c:pt>
                <c:pt idx="3882">
                  <c:v>-42</c:v>
                </c:pt>
                <c:pt idx="3883">
                  <c:v>-42</c:v>
                </c:pt>
                <c:pt idx="3884">
                  <c:v>-42</c:v>
                </c:pt>
                <c:pt idx="3885">
                  <c:v>-42</c:v>
                </c:pt>
                <c:pt idx="3886">
                  <c:v>-42</c:v>
                </c:pt>
                <c:pt idx="3887">
                  <c:v>-42</c:v>
                </c:pt>
                <c:pt idx="3888">
                  <c:v>-42</c:v>
                </c:pt>
                <c:pt idx="3889">
                  <c:v>-42</c:v>
                </c:pt>
                <c:pt idx="3890">
                  <c:v>-42</c:v>
                </c:pt>
                <c:pt idx="3891">
                  <c:v>-42</c:v>
                </c:pt>
                <c:pt idx="3892">
                  <c:v>-42</c:v>
                </c:pt>
                <c:pt idx="3893">
                  <c:v>-42</c:v>
                </c:pt>
                <c:pt idx="3894">
                  <c:v>-42</c:v>
                </c:pt>
                <c:pt idx="3895">
                  <c:v>-42</c:v>
                </c:pt>
                <c:pt idx="3896">
                  <c:v>-42</c:v>
                </c:pt>
                <c:pt idx="3897">
                  <c:v>-42</c:v>
                </c:pt>
                <c:pt idx="3898">
                  <c:v>-42</c:v>
                </c:pt>
                <c:pt idx="3899">
                  <c:v>-42</c:v>
                </c:pt>
                <c:pt idx="3900">
                  <c:v>-42</c:v>
                </c:pt>
                <c:pt idx="3901">
                  <c:v>-42</c:v>
                </c:pt>
                <c:pt idx="3902">
                  <c:v>-42</c:v>
                </c:pt>
                <c:pt idx="3903">
                  <c:v>-42</c:v>
                </c:pt>
                <c:pt idx="3904">
                  <c:v>-42</c:v>
                </c:pt>
                <c:pt idx="3905">
                  <c:v>-42</c:v>
                </c:pt>
                <c:pt idx="3906">
                  <c:v>-42</c:v>
                </c:pt>
                <c:pt idx="3907">
                  <c:v>-42</c:v>
                </c:pt>
                <c:pt idx="3908">
                  <c:v>-42</c:v>
                </c:pt>
                <c:pt idx="3909">
                  <c:v>-42</c:v>
                </c:pt>
                <c:pt idx="3910">
                  <c:v>-42</c:v>
                </c:pt>
                <c:pt idx="3911">
                  <c:v>-42</c:v>
                </c:pt>
                <c:pt idx="3912">
                  <c:v>-42</c:v>
                </c:pt>
                <c:pt idx="3913">
                  <c:v>-42</c:v>
                </c:pt>
                <c:pt idx="3914">
                  <c:v>-42</c:v>
                </c:pt>
                <c:pt idx="3915">
                  <c:v>-42</c:v>
                </c:pt>
                <c:pt idx="3916">
                  <c:v>-42</c:v>
                </c:pt>
                <c:pt idx="3917">
                  <c:v>-42</c:v>
                </c:pt>
                <c:pt idx="3918">
                  <c:v>-42</c:v>
                </c:pt>
                <c:pt idx="3919">
                  <c:v>-42</c:v>
                </c:pt>
                <c:pt idx="3920">
                  <c:v>-42</c:v>
                </c:pt>
                <c:pt idx="3921">
                  <c:v>-42</c:v>
                </c:pt>
                <c:pt idx="3922">
                  <c:v>-42</c:v>
                </c:pt>
                <c:pt idx="3923">
                  <c:v>-42</c:v>
                </c:pt>
                <c:pt idx="3924">
                  <c:v>-42</c:v>
                </c:pt>
                <c:pt idx="3925">
                  <c:v>-42</c:v>
                </c:pt>
                <c:pt idx="3926">
                  <c:v>-42</c:v>
                </c:pt>
                <c:pt idx="3927">
                  <c:v>-42</c:v>
                </c:pt>
                <c:pt idx="3928">
                  <c:v>-42</c:v>
                </c:pt>
                <c:pt idx="3929">
                  <c:v>-42</c:v>
                </c:pt>
                <c:pt idx="3930">
                  <c:v>-42</c:v>
                </c:pt>
                <c:pt idx="3931">
                  <c:v>-42</c:v>
                </c:pt>
                <c:pt idx="3932">
                  <c:v>-42</c:v>
                </c:pt>
                <c:pt idx="3933">
                  <c:v>-42</c:v>
                </c:pt>
                <c:pt idx="3934">
                  <c:v>-42</c:v>
                </c:pt>
                <c:pt idx="3935">
                  <c:v>-42</c:v>
                </c:pt>
                <c:pt idx="3936">
                  <c:v>-42</c:v>
                </c:pt>
                <c:pt idx="3937">
                  <c:v>-42</c:v>
                </c:pt>
                <c:pt idx="3938">
                  <c:v>-42</c:v>
                </c:pt>
                <c:pt idx="3939">
                  <c:v>-42</c:v>
                </c:pt>
                <c:pt idx="3940">
                  <c:v>-42</c:v>
                </c:pt>
                <c:pt idx="3941">
                  <c:v>-42</c:v>
                </c:pt>
                <c:pt idx="3942">
                  <c:v>-42</c:v>
                </c:pt>
                <c:pt idx="3943">
                  <c:v>-42</c:v>
                </c:pt>
                <c:pt idx="3944">
                  <c:v>-42</c:v>
                </c:pt>
                <c:pt idx="3945">
                  <c:v>-42</c:v>
                </c:pt>
                <c:pt idx="3946">
                  <c:v>-42</c:v>
                </c:pt>
                <c:pt idx="3947">
                  <c:v>-42</c:v>
                </c:pt>
                <c:pt idx="3948">
                  <c:v>-42</c:v>
                </c:pt>
                <c:pt idx="3949">
                  <c:v>-42</c:v>
                </c:pt>
                <c:pt idx="3950">
                  <c:v>-42</c:v>
                </c:pt>
                <c:pt idx="3951">
                  <c:v>-42</c:v>
                </c:pt>
                <c:pt idx="3952">
                  <c:v>-42</c:v>
                </c:pt>
                <c:pt idx="3953">
                  <c:v>-42</c:v>
                </c:pt>
                <c:pt idx="3954">
                  <c:v>-42</c:v>
                </c:pt>
                <c:pt idx="3955">
                  <c:v>-42</c:v>
                </c:pt>
                <c:pt idx="3956">
                  <c:v>-42</c:v>
                </c:pt>
                <c:pt idx="3957">
                  <c:v>-42</c:v>
                </c:pt>
                <c:pt idx="3958">
                  <c:v>-42</c:v>
                </c:pt>
                <c:pt idx="3959">
                  <c:v>-42</c:v>
                </c:pt>
                <c:pt idx="3960">
                  <c:v>-42</c:v>
                </c:pt>
                <c:pt idx="3961">
                  <c:v>-42</c:v>
                </c:pt>
                <c:pt idx="3962">
                  <c:v>-42</c:v>
                </c:pt>
                <c:pt idx="3963">
                  <c:v>-42</c:v>
                </c:pt>
                <c:pt idx="3964">
                  <c:v>-42</c:v>
                </c:pt>
                <c:pt idx="3965">
                  <c:v>-42</c:v>
                </c:pt>
                <c:pt idx="3966">
                  <c:v>-42</c:v>
                </c:pt>
                <c:pt idx="3967">
                  <c:v>-42</c:v>
                </c:pt>
                <c:pt idx="3968">
                  <c:v>-42</c:v>
                </c:pt>
                <c:pt idx="3969">
                  <c:v>-42</c:v>
                </c:pt>
                <c:pt idx="3970">
                  <c:v>-42</c:v>
                </c:pt>
                <c:pt idx="3971">
                  <c:v>-42</c:v>
                </c:pt>
                <c:pt idx="3972">
                  <c:v>-42</c:v>
                </c:pt>
                <c:pt idx="3973">
                  <c:v>-42</c:v>
                </c:pt>
                <c:pt idx="3974">
                  <c:v>-42</c:v>
                </c:pt>
                <c:pt idx="3975">
                  <c:v>-42</c:v>
                </c:pt>
                <c:pt idx="3976">
                  <c:v>-42</c:v>
                </c:pt>
                <c:pt idx="3977">
                  <c:v>-42</c:v>
                </c:pt>
                <c:pt idx="3978">
                  <c:v>-42</c:v>
                </c:pt>
                <c:pt idx="3979">
                  <c:v>-42</c:v>
                </c:pt>
                <c:pt idx="3980">
                  <c:v>-42</c:v>
                </c:pt>
                <c:pt idx="3981">
                  <c:v>-42</c:v>
                </c:pt>
                <c:pt idx="3982">
                  <c:v>-42</c:v>
                </c:pt>
                <c:pt idx="3983">
                  <c:v>-42</c:v>
                </c:pt>
                <c:pt idx="3984">
                  <c:v>-42</c:v>
                </c:pt>
                <c:pt idx="3985">
                  <c:v>-42</c:v>
                </c:pt>
                <c:pt idx="3986">
                  <c:v>-42</c:v>
                </c:pt>
                <c:pt idx="3987">
                  <c:v>-42</c:v>
                </c:pt>
                <c:pt idx="3988">
                  <c:v>-42</c:v>
                </c:pt>
                <c:pt idx="3989">
                  <c:v>-42</c:v>
                </c:pt>
                <c:pt idx="3990">
                  <c:v>-42</c:v>
                </c:pt>
                <c:pt idx="3991">
                  <c:v>-42</c:v>
                </c:pt>
                <c:pt idx="3992">
                  <c:v>-42</c:v>
                </c:pt>
                <c:pt idx="3993">
                  <c:v>-42</c:v>
                </c:pt>
                <c:pt idx="3994">
                  <c:v>-42</c:v>
                </c:pt>
                <c:pt idx="3995">
                  <c:v>-42</c:v>
                </c:pt>
                <c:pt idx="3996">
                  <c:v>-42</c:v>
                </c:pt>
                <c:pt idx="3997">
                  <c:v>-42</c:v>
                </c:pt>
                <c:pt idx="3998">
                  <c:v>-42</c:v>
                </c:pt>
                <c:pt idx="3999">
                  <c:v>-42</c:v>
                </c:pt>
                <c:pt idx="4000">
                  <c:v>-42</c:v>
                </c:pt>
                <c:pt idx="4001">
                  <c:v>-42</c:v>
                </c:pt>
                <c:pt idx="4002">
                  <c:v>-42</c:v>
                </c:pt>
                <c:pt idx="4003">
                  <c:v>-42</c:v>
                </c:pt>
                <c:pt idx="4004">
                  <c:v>-42</c:v>
                </c:pt>
                <c:pt idx="4005">
                  <c:v>-42</c:v>
                </c:pt>
                <c:pt idx="4006">
                  <c:v>-42</c:v>
                </c:pt>
                <c:pt idx="4007">
                  <c:v>-42</c:v>
                </c:pt>
                <c:pt idx="4008">
                  <c:v>-42</c:v>
                </c:pt>
                <c:pt idx="4009">
                  <c:v>-42</c:v>
                </c:pt>
                <c:pt idx="4010">
                  <c:v>-42</c:v>
                </c:pt>
                <c:pt idx="4011">
                  <c:v>-42</c:v>
                </c:pt>
                <c:pt idx="4012">
                  <c:v>-42</c:v>
                </c:pt>
                <c:pt idx="4013">
                  <c:v>-42</c:v>
                </c:pt>
                <c:pt idx="4014">
                  <c:v>-42</c:v>
                </c:pt>
                <c:pt idx="4015">
                  <c:v>-42</c:v>
                </c:pt>
                <c:pt idx="4016">
                  <c:v>-42</c:v>
                </c:pt>
                <c:pt idx="4017">
                  <c:v>-42</c:v>
                </c:pt>
                <c:pt idx="4018">
                  <c:v>-42</c:v>
                </c:pt>
                <c:pt idx="4019">
                  <c:v>-42</c:v>
                </c:pt>
                <c:pt idx="4020">
                  <c:v>-42</c:v>
                </c:pt>
                <c:pt idx="4021">
                  <c:v>-42</c:v>
                </c:pt>
                <c:pt idx="4022">
                  <c:v>-42</c:v>
                </c:pt>
                <c:pt idx="4023">
                  <c:v>-42</c:v>
                </c:pt>
                <c:pt idx="4024">
                  <c:v>-42</c:v>
                </c:pt>
                <c:pt idx="4025">
                  <c:v>-42</c:v>
                </c:pt>
                <c:pt idx="4026">
                  <c:v>-42</c:v>
                </c:pt>
                <c:pt idx="4027">
                  <c:v>-42</c:v>
                </c:pt>
                <c:pt idx="4028">
                  <c:v>-42</c:v>
                </c:pt>
                <c:pt idx="4029">
                  <c:v>-42</c:v>
                </c:pt>
                <c:pt idx="4030">
                  <c:v>-42</c:v>
                </c:pt>
                <c:pt idx="4031">
                  <c:v>-42</c:v>
                </c:pt>
                <c:pt idx="4032">
                  <c:v>-42</c:v>
                </c:pt>
                <c:pt idx="4033">
                  <c:v>-42</c:v>
                </c:pt>
                <c:pt idx="4034">
                  <c:v>-42</c:v>
                </c:pt>
                <c:pt idx="4035">
                  <c:v>-42</c:v>
                </c:pt>
                <c:pt idx="4036">
                  <c:v>-42</c:v>
                </c:pt>
                <c:pt idx="4037">
                  <c:v>-42</c:v>
                </c:pt>
                <c:pt idx="4038">
                  <c:v>-42</c:v>
                </c:pt>
                <c:pt idx="4039">
                  <c:v>-42</c:v>
                </c:pt>
                <c:pt idx="4040">
                  <c:v>-42</c:v>
                </c:pt>
                <c:pt idx="4041">
                  <c:v>-42</c:v>
                </c:pt>
                <c:pt idx="4042">
                  <c:v>-42</c:v>
                </c:pt>
                <c:pt idx="4043">
                  <c:v>-42</c:v>
                </c:pt>
                <c:pt idx="4044">
                  <c:v>-42</c:v>
                </c:pt>
                <c:pt idx="4045">
                  <c:v>-42</c:v>
                </c:pt>
                <c:pt idx="4046">
                  <c:v>-42</c:v>
                </c:pt>
                <c:pt idx="4047">
                  <c:v>-42</c:v>
                </c:pt>
                <c:pt idx="4048">
                  <c:v>-42</c:v>
                </c:pt>
                <c:pt idx="4049">
                  <c:v>-42</c:v>
                </c:pt>
                <c:pt idx="4050">
                  <c:v>-42</c:v>
                </c:pt>
                <c:pt idx="4051">
                  <c:v>-42</c:v>
                </c:pt>
                <c:pt idx="4052">
                  <c:v>-42</c:v>
                </c:pt>
                <c:pt idx="4053">
                  <c:v>-42</c:v>
                </c:pt>
                <c:pt idx="4054">
                  <c:v>-42</c:v>
                </c:pt>
                <c:pt idx="4055">
                  <c:v>-42</c:v>
                </c:pt>
                <c:pt idx="4056">
                  <c:v>-42</c:v>
                </c:pt>
                <c:pt idx="4057">
                  <c:v>-42</c:v>
                </c:pt>
                <c:pt idx="4058">
                  <c:v>-42</c:v>
                </c:pt>
                <c:pt idx="4059">
                  <c:v>-42</c:v>
                </c:pt>
                <c:pt idx="4060">
                  <c:v>-42</c:v>
                </c:pt>
                <c:pt idx="4061">
                  <c:v>-42</c:v>
                </c:pt>
                <c:pt idx="4062">
                  <c:v>-42</c:v>
                </c:pt>
                <c:pt idx="4063">
                  <c:v>-42</c:v>
                </c:pt>
                <c:pt idx="4064">
                  <c:v>-42</c:v>
                </c:pt>
                <c:pt idx="4065">
                  <c:v>-42</c:v>
                </c:pt>
                <c:pt idx="4066">
                  <c:v>-42</c:v>
                </c:pt>
                <c:pt idx="4067">
                  <c:v>-42</c:v>
                </c:pt>
                <c:pt idx="4068">
                  <c:v>-42</c:v>
                </c:pt>
                <c:pt idx="4069">
                  <c:v>-42</c:v>
                </c:pt>
                <c:pt idx="4070">
                  <c:v>-42</c:v>
                </c:pt>
                <c:pt idx="4071">
                  <c:v>-42</c:v>
                </c:pt>
                <c:pt idx="4072">
                  <c:v>-42</c:v>
                </c:pt>
                <c:pt idx="4073">
                  <c:v>-42</c:v>
                </c:pt>
                <c:pt idx="4074">
                  <c:v>-42</c:v>
                </c:pt>
                <c:pt idx="4075">
                  <c:v>-42</c:v>
                </c:pt>
                <c:pt idx="4076">
                  <c:v>-42</c:v>
                </c:pt>
                <c:pt idx="4077">
                  <c:v>-42</c:v>
                </c:pt>
                <c:pt idx="4078">
                  <c:v>-42</c:v>
                </c:pt>
                <c:pt idx="4079">
                  <c:v>-42</c:v>
                </c:pt>
                <c:pt idx="4080">
                  <c:v>-42</c:v>
                </c:pt>
                <c:pt idx="4081">
                  <c:v>-42</c:v>
                </c:pt>
                <c:pt idx="4082">
                  <c:v>-42</c:v>
                </c:pt>
                <c:pt idx="4083">
                  <c:v>-42</c:v>
                </c:pt>
                <c:pt idx="4084">
                  <c:v>-42</c:v>
                </c:pt>
                <c:pt idx="4085">
                  <c:v>-42</c:v>
                </c:pt>
                <c:pt idx="4086">
                  <c:v>-42</c:v>
                </c:pt>
                <c:pt idx="4087">
                  <c:v>-42</c:v>
                </c:pt>
                <c:pt idx="4088">
                  <c:v>-42</c:v>
                </c:pt>
                <c:pt idx="4089">
                  <c:v>-42</c:v>
                </c:pt>
                <c:pt idx="4090">
                  <c:v>-42</c:v>
                </c:pt>
                <c:pt idx="4091">
                  <c:v>-42</c:v>
                </c:pt>
                <c:pt idx="4092">
                  <c:v>-42</c:v>
                </c:pt>
                <c:pt idx="4093">
                  <c:v>-42</c:v>
                </c:pt>
                <c:pt idx="4094">
                  <c:v>-42</c:v>
                </c:pt>
                <c:pt idx="4095">
                  <c:v>-42</c:v>
                </c:pt>
                <c:pt idx="4096">
                  <c:v>-42</c:v>
                </c:pt>
                <c:pt idx="4097">
                  <c:v>-42</c:v>
                </c:pt>
                <c:pt idx="4098">
                  <c:v>-42</c:v>
                </c:pt>
                <c:pt idx="4099">
                  <c:v>-42</c:v>
                </c:pt>
                <c:pt idx="4100">
                  <c:v>-42</c:v>
                </c:pt>
                <c:pt idx="4101">
                  <c:v>-42</c:v>
                </c:pt>
                <c:pt idx="4102">
                  <c:v>-42</c:v>
                </c:pt>
                <c:pt idx="4103">
                  <c:v>-42</c:v>
                </c:pt>
                <c:pt idx="4104">
                  <c:v>-42</c:v>
                </c:pt>
                <c:pt idx="4105">
                  <c:v>-42</c:v>
                </c:pt>
                <c:pt idx="4106">
                  <c:v>-42</c:v>
                </c:pt>
                <c:pt idx="4107">
                  <c:v>-42</c:v>
                </c:pt>
                <c:pt idx="4108">
                  <c:v>-42</c:v>
                </c:pt>
                <c:pt idx="4109">
                  <c:v>-42</c:v>
                </c:pt>
                <c:pt idx="4110">
                  <c:v>-42</c:v>
                </c:pt>
                <c:pt idx="4111">
                  <c:v>-42</c:v>
                </c:pt>
                <c:pt idx="4112">
                  <c:v>-42</c:v>
                </c:pt>
                <c:pt idx="4113">
                  <c:v>-42</c:v>
                </c:pt>
                <c:pt idx="4114">
                  <c:v>-42</c:v>
                </c:pt>
                <c:pt idx="4115">
                  <c:v>-42</c:v>
                </c:pt>
                <c:pt idx="4116">
                  <c:v>-42</c:v>
                </c:pt>
                <c:pt idx="4117">
                  <c:v>-42</c:v>
                </c:pt>
                <c:pt idx="4118">
                  <c:v>-42</c:v>
                </c:pt>
                <c:pt idx="4119">
                  <c:v>-42</c:v>
                </c:pt>
                <c:pt idx="4120">
                  <c:v>-42</c:v>
                </c:pt>
                <c:pt idx="4121">
                  <c:v>-42</c:v>
                </c:pt>
                <c:pt idx="4122">
                  <c:v>-42</c:v>
                </c:pt>
                <c:pt idx="4123">
                  <c:v>-42</c:v>
                </c:pt>
                <c:pt idx="4124">
                  <c:v>-42</c:v>
                </c:pt>
                <c:pt idx="4125">
                  <c:v>-42</c:v>
                </c:pt>
                <c:pt idx="4126">
                  <c:v>-42</c:v>
                </c:pt>
                <c:pt idx="4127">
                  <c:v>-42</c:v>
                </c:pt>
                <c:pt idx="4128">
                  <c:v>-42</c:v>
                </c:pt>
                <c:pt idx="4129">
                  <c:v>-42</c:v>
                </c:pt>
                <c:pt idx="4130">
                  <c:v>-42</c:v>
                </c:pt>
                <c:pt idx="4131">
                  <c:v>-42</c:v>
                </c:pt>
                <c:pt idx="4132">
                  <c:v>-42</c:v>
                </c:pt>
                <c:pt idx="4133">
                  <c:v>-42</c:v>
                </c:pt>
                <c:pt idx="4134">
                  <c:v>-42</c:v>
                </c:pt>
                <c:pt idx="4135">
                  <c:v>-42</c:v>
                </c:pt>
                <c:pt idx="4136">
                  <c:v>-42</c:v>
                </c:pt>
                <c:pt idx="4137">
                  <c:v>-42</c:v>
                </c:pt>
                <c:pt idx="4138">
                  <c:v>-42</c:v>
                </c:pt>
                <c:pt idx="4139">
                  <c:v>-42</c:v>
                </c:pt>
                <c:pt idx="4140">
                  <c:v>-42</c:v>
                </c:pt>
                <c:pt idx="4141">
                  <c:v>-42</c:v>
                </c:pt>
                <c:pt idx="4142">
                  <c:v>-42</c:v>
                </c:pt>
                <c:pt idx="4143">
                  <c:v>-42</c:v>
                </c:pt>
                <c:pt idx="4144">
                  <c:v>-42</c:v>
                </c:pt>
                <c:pt idx="4145">
                  <c:v>-42</c:v>
                </c:pt>
                <c:pt idx="4146">
                  <c:v>-42</c:v>
                </c:pt>
                <c:pt idx="4147">
                  <c:v>-42</c:v>
                </c:pt>
                <c:pt idx="4148">
                  <c:v>-42</c:v>
                </c:pt>
                <c:pt idx="4149">
                  <c:v>-42</c:v>
                </c:pt>
                <c:pt idx="4150">
                  <c:v>-42</c:v>
                </c:pt>
                <c:pt idx="4151">
                  <c:v>-42</c:v>
                </c:pt>
                <c:pt idx="4152">
                  <c:v>-42</c:v>
                </c:pt>
                <c:pt idx="4153">
                  <c:v>-42</c:v>
                </c:pt>
                <c:pt idx="4154">
                  <c:v>-42</c:v>
                </c:pt>
                <c:pt idx="4155">
                  <c:v>-42</c:v>
                </c:pt>
                <c:pt idx="4156">
                  <c:v>-42</c:v>
                </c:pt>
                <c:pt idx="4157">
                  <c:v>-42</c:v>
                </c:pt>
                <c:pt idx="4158">
                  <c:v>-42</c:v>
                </c:pt>
                <c:pt idx="4159">
                  <c:v>-42</c:v>
                </c:pt>
                <c:pt idx="4160">
                  <c:v>-42</c:v>
                </c:pt>
                <c:pt idx="4161">
                  <c:v>-42</c:v>
                </c:pt>
                <c:pt idx="4162">
                  <c:v>-42</c:v>
                </c:pt>
                <c:pt idx="4163">
                  <c:v>-42</c:v>
                </c:pt>
                <c:pt idx="4164">
                  <c:v>-42</c:v>
                </c:pt>
                <c:pt idx="4165">
                  <c:v>-42</c:v>
                </c:pt>
                <c:pt idx="4166">
                  <c:v>-42</c:v>
                </c:pt>
                <c:pt idx="4167">
                  <c:v>-42</c:v>
                </c:pt>
                <c:pt idx="4168">
                  <c:v>-42</c:v>
                </c:pt>
                <c:pt idx="4169">
                  <c:v>-42</c:v>
                </c:pt>
                <c:pt idx="4170">
                  <c:v>-42</c:v>
                </c:pt>
                <c:pt idx="4171">
                  <c:v>-42</c:v>
                </c:pt>
                <c:pt idx="4172">
                  <c:v>-42</c:v>
                </c:pt>
                <c:pt idx="4173">
                  <c:v>-42</c:v>
                </c:pt>
                <c:pt idx="4174">
                  <c:v>-42</c:v>
                </c:pt>
                <c:pt idx="4175">
                  <c:v>-42</c:v>
                </c:pt>
                <c:pt idx="4176">
                  <c:v>-42</c:v>
                </c:pt>
                <c:pt idx="4177">
                  <c:v>-42</c:v>
                </c:pt>
                <c:pt idx="4178">
                  <c:v>-42</c:v>
                </c:pt>
                <c:pt idx="4179">
                  <c:v>-42</c:v>
                </c:pt>
                <c:pt idx="4180">
                  <c:v>-42</c:v>
                </c:pt>
                <c:pt idx="4181">
                  <c:v>-42</c:v>
                </c:pt>
                <c:pt idx="4182">
                  <c:v>-42</c:v>
                </c:pt>
                <c:pt idx="4183">
                  <c:v>-42</c:v>
                </c:pt>
                <c:pt idx="4184">
                  <c:v>-42</c:v>
                </c:pt>
                <c:pt idx="4185">
                  <c:v>-42</c:v>
                </c:pt>
                <c:pt idx="4186">
                  <c:v>-42</c:v>
                </c:pt>
                <c:pt idx="4187">
                  <c:v>-42</c:v>
                </c:pt>
                <c:pt idx="4188">
                  <c:v>-42</c:v>
                </c:pt>
                <c:pt idx="4189">
                  <c:v>-42</c:v>
                </c:pt>
                <c:pt idx="4190">
                  <c:v>-42</c:v>
                </c:pt>
                <c:pt idx="4191">
                  <c:v>-42</c:v>
                </c:pt>
                <c:pt idx="4192">
                  <c:v>-42</c:v>
                </c:pt>
                <c:pt idx="4193">
                  <c:v>-42</c:v>
                </c:pt>
                <c:pt idx="4194">
                  <c:v>-42</c:v>
                </c:pt>
                <c:pt idx="4195">
                  <c:v>-42</c:v>
                </c:pt>
                <c:pt idx="4196">
                  <c:v>-42</c:v>
                </c:pt>
                <c:pt idx="4197">
                  <c:v>-42</c:v>
                </c:pt>
                <c:pt idx="4198">
                  <c:v>-42</c:v>
                </c:pt>
                <c:pt idx="4199">
                  <c:v>-42</c:v>
                </c:pt>
                <c:pt idx="4200">
                  <c:v>-42</c:v>
                </c:pt>
                <c:pt idx="4201">
                  <c:v>-42</c:v>
                </c:pt>
                <c:pt idx="4202">
                  <c:v>-42</c:v>
                </c:pt>
                <c:pt idx="4203">
                  <c:v>-42</c:v>
                </c:pt>
                <c:pt idx="4204">
                  <c:v>-42</c:v>
                </c:pt>
                <c:pt idx="4205">
                  <c:v>-42</c:v>
                </c:pt>
                <c:pt idx="4206">
                  <c:v>-42</c:v>
                </c:pt>
                <c:pt idx="4207">
                  <c:v>-42</c:v>
                </c:pt>
                <c:pt idx="4208">
                  <c:v>-42</c:v>
                </c:pt>
                <c:pt idx="4209">
                  <c:v>-42</c:v>
                </c:pt>
                <c:pt idx="4210">
                  <c:v>-42</c:v>
                </c:pt>
                <c:pt idx="4211">
                  <c:v>-42</c:v>
                </c:pt>
                <c:pt idx="4212">
                  <c:v>-42</c:v>
                </c:pt>
                <c:pt idx="4213">
                  <c:v>-42</c:v>
                </c:pt>
                <c:pt idx="4214">
                  <c:v>-42</c:v>
                </c:pt>
                <c:pt idx="4215">
                  <c:v>-42</c:v>
                </c:pt>
                <c:pt idx="4216">
                  <c:v>-42</c:v>
                </c:pt>
                <c:pt idx="4217">
                  <c:v>-42</c:v>
                </c:pt>
                <c:pt idx="4218">
                  <c:v>-42</c:v>
                </c:pt>
                <c:pt idx="4219">
                  <c:v>-42</c:v>
                </c:pt>
                <c:pt idx="4220">
                  <c:v>-42</c:v>
                </c:pt>
                <c:pt idx="4221">
                  <c:v>-42</c:v>
                </c:pt>
                <c:pt idx="4222">
                  <c:v>-42</c:v>
                </c:pt>
                <c:pt idx="4223">
                  <c:v>-42</c:v>
                </c:pt>
                <c:pt idx="4224">
                  <c:v>-42</c:v>
                </c:pt>
                <c:pt idx="4225">
                  <c:v>-42</c:v>
                </c:pt>
                <c:pt idx="4226">
                  <c:v>-42</c:v>
                </c:pt>
                <c:pt idx="4227">
                  <c:v>-42</c:v>
                </c:pt>
                <c:pt idx="4228">
                  <c:v>-42</c:v>
                </c:pt>
                <c:pt idx="4229">
                  <c:v>-42</c:v>
                </c:pt>
                <c:pt idx="4230">
                  <c:v>-42</c:v>
                </c:pt>
                <c:pt idx="4231">
                  <c:v>-42</c:v>
                </c:pt>
                <c:pt idx="4232">
                  <c:v>-42</c:v>
                </c:pt>
                <c:pt idx="4233">
                  <c:v>-42</c:v>
                </c:pt>
                <c:pt idx="4234">
                  <c:v>-42</c:v>
                </c:pt>
                <c:pt idx="4235">
                  <c:v>-42</c:v>
                </c:pt>
                <c:pt idx="4236">
                  <c:v>-42</c:v>
                </c:pt>
                <c:pt idx="4237">
                  <c:v>-42</c:v>
                </c:pt>
                <c:pt idx="4238">
                  <c:v>-42</c:v>
                </c:pt>
                <c:pt idx="4239">
                  <c:v>-42</c:v>
                </c:pt>
                <c:pt idx="4240">
                  <c:v>-42</c:v>
                </c:pt>
                <c:pt idx="4241">
                  <c:v>-42</c:v>
                </c:pt>
                <c:pt idx="4242">
                  <c:v>-42</c:v>
                </c:pt>
                <c:pt idx="4243">
                  <c:v>-42</c:v>
                </c:pt>
                <c:pt idx="4244">
                  <c:v>-42</c:v>
                </c:pt>
                <c:pt idx="4245">
                  <c:v>-42</c:v>
                </c:pt>
                <c:pt idx="4246">
                  <c:v>-42</c:v>
                </c:pt>
                <c:pt idx="4247">
                  <c:v>-42</c:v>
                </c:pt>
                <c:pt idx="4248">
                  <c:v>-42</c:v>
                </c:pt>
                <c:pt idx="4249">
                  <c:v>-42</c:v>
                </c:pt>
                <c:pt idx="4250">
                  <c:v>-42</c:v>
                </c:pt>
                <c:pt idx="4251">
                  <c:v>-42</c:v>
                </c:pt>
                <c:pt idx="4252">
                  <c:v>-42</c:v>
                </c:pt>
                <c:pt idx="4253">
                  <c:v>-42</c:v>
                </c:pt>
                <c:pt idx="4254">
                  <c:v>-42</c:v>
                </c:pt>
                <c:pt idx="4255">
                  <c:v>-42</c:v>
                </c:pt>
                <c:pt idx="4256">
                  <c:v>-42</c:v>
                </c:pt>
                <c:pt idx="4257">
                  <c:v>-42</c:v>
                </c:pt>
                <c:pt idx="4258">
                  <c:v>-42</c:v>
                </c:pt>
                <c:pt idx="4259">
                  <c:v>-42</c:v>
                </c:pt>
                <c:pt idx="4260">
                  <c:v>-42</c:v>
                </c:pt>
                <c:pt idx="4261">
                  <c:v>-42</c:v>
                </c:pt>
                <c:pt idx="4262">
                  <c:v>-42</c:v>
                </c:pt>
                <c:pt idx="4263">
                  <c:v>-42</c:v>
                </c:pt>
                <c:pt idx="4264">
                  <c:v>-42</c:v>
                </c:pt>
                <c:pt idx="4265">
                  <c:v>-42</c:v>
                </c:pt>
                <c:pt idx="4266">
                  <c:v>-42</c:v>
                </c:pt>
                <c:pt idx="4267">
                  <c:v>-42</c:v>
                </c:pt>
                <c:pt idx="4268">
                  <c:v>-42</c:v>
                </c:pt>
                <c:pt idx="4269">
                  <c:v>-42</c:v>
                </c:pt>
                <c:pt idx="4270">
                  <c:v>-42</c:v>
                </c:pt>
                <c:pt idx="4271">
                  <c:v>-42</c:v>
                </c:pt>
                <c:pt idx="4272">
                  <c:v>-42</c:v>
                </c:pt>
                <c:pt idx="4273">
                  <c:v>-42</c:v>
                </c:pt>
                <c:pt idx="4274">
                  <c:v>-42</c:v>
                </c:pt>
                <c:pt idx="4275">
                  <c:v>-42</c:v>
                </c:pt>
                <c:pt idx="4276">
                  <c:v>-42</c:v>
                </c:pt>
                <c:pt idx="4277">
                  <c:v>-42</c:v>
                </c:pt>
                <c:pt idx="4278">
                  <c:v>-42</c:v>
                </c:pt>
                <c:pt idx="4279">
                  <c:v>-42</c:v>
                </c:pt>
                <c:pt idx="4280">
                  <c:v>-42</c:v>
                </c:pt>
                <c:pt idx="4281">
                  <c:v>-42</c:v>
                </c:pt>
                <c:pt idx="4282">
                  <c:v>-42</c:v>
                </c:pt>
                <c:pt idx="4283">
                  <c:v>-42</c:v>
                </c:pt>
                <c:pt idx="4284">
                  <c:v>-42</c:v>
                </c:pt>
                <c:pt idx="4285">
                  <c:v>-42</c:v>
                </c:pt>
                <c:pt idx="4286">
                  <c:v>-42</c:v>
                </c:pt>
                <c:pt idx="4287">
                  <c:v>-42</c:v>
                </c:pt>
                <c:pt idx="4288">
                  <c:v>-42</c:v>
                </c:pt>
                <c:pt idx="4289">
                  <c:v>-42</c:v>
                </c:pt>
                <c:pt idx="4290">
                  <c:v>-42</c:v>
                </c:pt>
                <c:pt idx="4291">
                  <c:v>-42</c:v>
                </c:pt>
                <c:pt idx="4292">
                  <c:v>-42</c:v>
                </c:pt>
                <c:pt idx="4293">
                  <c:v>-42</c:v>
                </c:pt>
                <c:pt idx="4294">
                  <c:v>-42</c:v>
                </c:pt>
                <c:pt idx="4295">
                  <c:v>-42</c:v>
                </c:pt>
                <c:pt idx="4296">
                  <c:v>-42</c:v>
                </c:pt>
                <c:pt idx="4297">
                  <c:v>-42</c:v>
                </c:pt>
                <c:pt idx="4298">
                  <c:v>-42</c:v>
                </c:pt>
                <c:pt idx="4299">
                  <c:v>-42</c:v>
                </c:pt>
                <c:pt idx="4300">
                  <c:v>-42</c:v>
                </c:pt>
                <c:pt idx="4301">
                  <c:v>-42</c:v>
                </c:pt>
                <c:pt idx="4302">
                  <c:v>-42</c:v>
                </c:pt>
                <c:pt idx="4303">
                  <c:v>-42</c:v>
                </c:pt>
                <c:pt idx="4304">
                  <c:v>-42</c:v>
                </c:pt>
                <c:pt idx="4305">
                  <c:v>-42</c:v>
                </c:pt>
                <c:pt idx="4306">
                  <c:v>-42</c:v>
                </c:pt>
                <c:pt idx="4307">
                  <c:v>-42</c:v>
                </c:pt>
                <c:pt idx="4308">
                  <c:v>-42</c:v>
                </c:pt>
                <c:pt idx="4309">
                  <c:v>-42</c:v>
                </c:pt>
                <c:pt idx="4310">
                  <c:v>-42</c:v>
                </c:pt>
                <c:pt idx="4311">
                  <c:v>-42</c:v>
                </c:pt>
                <c:pt idx="4312">
                  <c:v>-42</c:v>
                </c:pt>
                <c:pt idx="4313">
                  <c:v>-42</c:v>
                </c:pt>
                <c:pt idx="4314">
                  <c:v>-42</c:v>
                </c:pt>
                <c:pt idx="4315">
                  <c:v>-42</c:v>
                </c:pt>
                <c:pt idx="4316">
                  <c:v>-42</c:v>
                </c:pt>
                <c:pt idx="4317">
                  <c:v>-42</c:v>
                </c:pt>
                <c:pt idx="4318">
                  <c:v>-42</c:v>
                </c:pt>
                <c:pt idx="4319">
                  <c:v>-42</c:v>
                </c:pt>
                <c:pt idx="4320">
                  <c:v>-42</c:v>
                </c:pt>
                <c:pt idx="4321">
                  <c:v>-42</c:v>
                </c:pt>
                <c:pt idx="4322">
                  <c:v>-42</c:v>
                </c:pt>
                <c:pt idx="4323">
                  <c:v>-42</c:v>
                </c:pt>
                <c:pt idx="4324">
                  <c:v>-42</c:v>
                </c:pt>
                <c:pt idx="4325">
                  <c:v>-42</c:v>
                </c:pt>
                <c:pt idx="4326">
                  <c:v>-42</c:v>
                </c:pt>
                <c:pt idx="4327">
                  <c:v>-42</c:v>
                </c:pt>
                <c:pt idx="4328">
                  <c:v>-42</c:v>
                </c:pt>
                <c:pt idx="4329">
                  <c:v>-42</c:v>
                </c:pt>
                <c:pt idx="4330">
                  <c:v>-42</c:v>
                </c:pt>
                <c:pt idx="4331">
                  <c:v>-42</c:v>
                </c:pt>
                <c:pt idx="4332">
                  <c:v>-42</c:v>
                </c:pt>
                <c:pt idx="4333">
                  <c:v>-42</c:v>
                </c:pt>
                <c:pt idx="4334">
                  <c:v>-42</c:v>
                </c:pt>
                <c:pt idx="4335">
                  <c:v>-42</c:v>
                </c:pt>
                <c:pt idx="4336">
                  <c:v>-42</c:v>
                </c:pt>
                <c:pt idx="4337">
                  <c:v>-42</c:v>
                </c:pt>
                <c:pt idx="4338">
                  <c:v>-42</c:v>
                </c:pt>
                <c:pt idx="4339">
                  <c:v>-42</c:v>
                </c:pt>
                <c:pt idx="4340">
                  <c:v>-42</c:v>
                </c:pt>
                <c:pt idx="4341">
                  <c:v>-42</c:v>
                </c:pt>
                <c:pt idx="4342">
                  <c:v>-42</c:v>
                </c:pt>
                <c:pt idx="4343">
                  <c:v>-42</c:v>
                </c:pt>
                <c:pt idx="4344">
                  <c:v>-42</c:v>
                </c:pt>
                <c:pt idx="4345">
                  <c:v>-42</c:v>
                </c:pt>
                <c:pt idx="4346">
                  <c:v>-42</c:v>
                </c:pt>
                <c:pt idx="4347">
                  <c:v>-42</c:v>
                </c:pt>
                <c:pt idx="4348">
                  <c:v>-42</c:v>
                </c:pt>
                <c:pt idx="4349">
                  <c:v>-42</c:v>
                </c:pt>
                <c:pt idx="4350">
                  <c:v>-42</c:v>
                </c:pt>
                <c:pt idx="4351">
                  <c:v>-42</c:v>
                </c:pt>
                <c:pt idx="4352">
                  <c:v>-42</c:v>
                </c:pt>
                <c:pt idx="4353">
                  <c:v>-42</c:v>
                </c:pt>
                <c:pt idx="4354">
                  <c:v>-42</c:v>
                </c:pt>
                <c:pt idx="4355">
                  <c:v>-42</c:v>
                </c:pt>
                <c:pt idx="4356">
                  <c:v>-42</c:v>
                </c:pt>
                <c:pt idx="4357">
                  <c:v>-42</c:v>
                </c:pt>
                <c:pt idx="4358">
                  <c:v>-42</c:v>
                </c:pt>
                <c:pt idx="4359">
                  <c:v>-42</c:v>
                </c:pt>
                <c:pt idx="4360">
                  <c:v>-42</c:v>
                </c:pt>
                <c:pt idx="4361">
                  <c:v>-42</c:v>
                </c:pt>
                <c:pt idx="4362">
                  <c:v>-42</c:v>
                </c:pt>
                <c:pt idx="4363">
                  <c:v>-42</c:v>
                </c:pt>
                <c:pt idx="4364">
                  <c:v>-42</c:v>
                </c:pt>
                <c:pt idx="4365">
                  <c:v>-42</c:v>
                </c:pt>
                <c:pt idx="4366">
                  <c:v>-42</c:v>
                </c:pt>
                <c:pt idx="4367">
                  <c:v>-42</c:v>
                </c:pt>
                <c:pt idx="4368">
                  <c:v>-42</c:v>
                </c:pt>
                <c:pt idx="4369">
                  <c:v>-42</c:v>
                </c:pt>
                <c:pt idx="4370">
                  <c:v>-42</c:v>
                </c:pt>
                <c:pt idx="4371">
                  <c:v>-42</c:v>
                </c:pt>
                <c:pt idx="4372">
                  <c:v>-42</c:v>
                </c:pt>
                <c:pt idx="4373">
                  <c:v>-42</c:v>
                </c:pt>
                <c:pt idx="4374">
                  <c:v>-42</c:v>
                </c:pt>
                <c:pt idx="4375">
                  <c:v>-42</c:v>
                </c:pt>
                <c:pt idx="4376">
                  <c:v>-42</c:v>
                </c:pt>
                <c:pt idx="4377">
                  <c:v>-42</c:v>
                </c:pt>
                <c:pt idx="4378">
                  <c:v>-42</c:v>
                </c:pt>
                <c:pt idx="4379">
                  <c:v>-42</c:v>
                </c:pt>
                <c:pt idx="4380">
                  <c:v>-42</c:v>
                </c:pt>
                <c:pt idx="4381">
                  <c:v>-42</c:v>
                </c:pt>
                <c:pt idx="4382">
                  <c:v>-42</c:v>
                </c:pt>
                <c:pt idx="4383">
                  <c:v>-42</c:v>
                </c:pt>
                <c:pt idx="4384">
                  <c:v>-42</c:v>
                </c:pt>
                <c:pt idx="4385">
                  <c:v>-42</c:v>
                </c:pt>
                <c:pt idx="4386">
                  <c:v>-42</c:v>
                </c:pt>
                <c:pt idx="4387">
                  <c:v>-42</c:v>
                </c:pt>
                <c:pt idx="4388">
                  <c:v>-42</c:v>
                </c:pt>
                <c:pt idx="4389">
                  <c:v>-42</c:v>
                </c:pt>
                <c:pt idx="4390">
                  <c:v>-42</c:v>
                </c:pt>
                <c:pt idx="4391">
                  <c:v>-42</c:v>
                </c:pt>
                <c:pt idx="4392">
                  <c:v>-42</c:v>
                </c:pt>
                <c:pt idx="4393">
                  <c:v>-42</c:v>
                </c:pt>
                <c:pt idx="4394">
                  <c:v>-42</c:v>
                </c:pt>
                <c:pt idx="4395">
                  <c:v>-42</c:v>
                </c:pt>
                <c:pt idx="4396">
                  <c:v>-42</c:v>
                </c:pt>
                <c:pt idx="4397">
                  <c:v>-42</c:v>
                </c:pt>
                <c:pt idx="4398">
                  <c:v>-42</c:v>
                </c:pt>
                <c:pt idx="4399">
                  <c:v>-42</c:v>
                </c:pt>
                <c:pt idx="4400">
                  <c:v>-42</c:v>
                </c:pt>
                <c:pt idx="4401">
                  <c:v>-42</c:v>
                </c:pt>
                <c:pt idx="4402">
                  <c:v>-42</c:v>
                </c:pt>
                <c:pt idx="4403">
                  <c:v>-42</c:v>
                </c:pt>
                <c:pt idx="4404">
                  <c:v>-42</c:v>
                </c:pt>
                <c:pt idx="4405">
                  <c:v>-42</c:v>
                </c:pt>
                <c:pt idx="4406">
                  <c:v>-42</c:v>
                </c:pt>
                <c:pt idx="4407">
                  <c:v>-42</c:v>
                </c:pt>
                <c:pt idx="4408">
                  <c:v>-42</c:v>
                </c:pt>
                <c:pt idx="4409">
                  <c:v>-42</c:v>
                </c:pt>
                <c:pt idx="4410">
                  <c:v>-42</c:v>
                </c:pt>
                <c:pt idx="4411">
                  <c:v>-42</c:v>
                </c:pt>
                <c:pt idx="4412">
                  <c:v>-42</c:v>
                </c:pt>
                <c:pt idx="4413">
                  <c:v>-42</c:v>
                </c:pt>
                <c:pt idx="4414">
                  <c:v>-42</c:v>
                </c:pt>
                <c:pt idx="4415">
                  <c:v>-42</c:v>
                </c:pt>
                <c:pt idx="4416">
                  <c:v>-42</c:v>
                </c:pt>
                <c:pt idx="4417">
                  <c:v>-42</c:v>
                </c:pt>
                <c:pt idx="4418">
                  <c:v>-42</c:v>
                </c:pt>
                <c:pt idx="4419">
                  <c:v>-42</c:v>
                </c:pt>
                <c:pt idx="4420">
                  <c:v>-42</c:v>
                </c:pt>
                <c:pt idx="4421">
                  <c:v>-42</c:v>
                </c:pt>
                <c:pt idx="4422">
                  <c:v>-42</c:v>
                </c:pt>
                <c:pt idx="4423">
                  <c:v>-42</c:v>
                </c:pt>
                <c:pt idx="4424">
                  <c:v>-42</c:v>
                </c:pt>
                <c:pt idx="4425">
                  <c:v>-42</c:v>
                </c:pt>
                <c:pt idx="4426">
                  <c:v>-42</c:v>
                </c:pt>
                <c:pt idx="4427">
                  <c:v>-42</c:v>
                </c:pt>
                <c:pt idx="4428">
                  <c:v>-42</c:v>
                </c:pt>
                <c:pt idx="4429">
                  <c:v>-42</c:v>
                </c:pt>
                <c:pt idx="4430">
                  <c:v>-42</c:v>
                </c:pt>
                <c:pt idx="4431">
                  <c:v>-42</c:v>
                </c:pt>
                <c:pt idx="4432">
                  <c:v>-42</c:v>
                </c:pt>
                <c:pt idx="4433">
                  <c:v>-42</c:v>
                </c:pt>
                <c:pt idx="4434">
                  <c:v>-42</c:v>
                </c:pt>
                <c:pt idx="4435">
                  <c:v>-42</c:v>
                </c:pt>
                <c:pt idx="4436">
                  <c:v>-42</c:v>
                </c:pt>
                <c:pt idx="4437">
                  <c:v>-42</c:v>
                </c:pt>
                <c:pt idx="4438">
                  <c:v>-42</c:v>
                </c:pt>
                <c:pt idx="4439">
                  <c:v>-42</c:v>
                </c:pt>
                <c:pt idx="4440">
                  <c:v>-42</c:v>
                </c:pt>
                <c:pt idx="4441">
                  <c:v>-42</c:v>
                </c:pt>
                <c:pt idx="4442">
                  <c:v>-42</c:v>
                </c:pt>
                <c:pt idx="4443">
                  <c:v>-42</c:v>
                </c:pt>
                <c:pt idx="4444">
                  <c:v>-42</c:v>
                </c:pt>
                <c:pt idx="4445">
                  <c:v>-42</c:v>
                </c:pt>
                <c:pt idx="4446">
                  <c:v>-42</c:v>
                </c:pt>
                <c:pt idx="4447">
                  <c:v>-42</c:v>
                </c:pt>
                <c:pt idx="4448">
                  <c:v>-42</c:v>
                </c:pt>
                <c:pt idx="4449">
                  <c:v>-42</c:v>
                </c:pt>
                <c:pt idx="4450">
                  <c:v>-42</c:v>
                </c:pt>
                <c:pt idx="4451">
                  <c:v>-42</c:v>
                </c:pt>
                <c:pt idx="4452">
                  <c:v>-42</c:v>
                </c:pt>
                <c:pt idx="4453">
                  <c:v>-42</c:v>
                </c:pt>
                <c:pt idx="4454">
                  <c:v>-42</c:v>
                </c:pt>
                <c:pt idx="4455">
                  <c:v>-42</c:v>
                </c:pt>
                <c:pt idx="4456">
                  <c:v>-42</c:v>
                </c:pt>
                <c:pt idx="4457">
                  <c:v>-42</c:v>
                </c:pt>
                <c:pt idx="4458">
                  <c:v>-42</c:v>
                </c:pt>
                <c:pt idx="4459">
                  <c:v>-42</c:v>
                </c:pt>
                <c:pt idx="4460">
                  <c:v>-42</c:v>
                </c:pt>
                <c:pt idx="4461">
                  <c:v>-42</c:v>
                </c:pt>
                <c:pt idx="4462">
                  <c:v>-42</c:v>
                </c:pt>
                <c:pt idx="4463">
                  <c:v>-42</c:v>
                </c:pt>
                <c:pt idx="4464">
                  <c:v>-42</c:v>
                </c:pt>
                <c:pt idx="4465">
                  <c:v>-42</c:v>
                </c:pt>
                <c:pt idx="4466">
                  <c:v>-42</c:v>
                </c:pt>
                <c:pt idx="4467">
                  <c:v>-42</c:v>
                </c:pt>
                <c:pt idx="4468">
                  <c:v>-42</c:v>
                </c:pt>
                <c:pt idx="4469">
                  <c:v>-42</c:v>
                </c:pt>
                <c:pt idx="4470">
                  <c:v>-42</c:v>
                </c:pt>
                <c:pt idx="4471">
                  <c:v>-42</c:v>
                </c:pt>
                <c:pt idx="4472">
                  <c:v>-42</c:v>
                </c:pt>
                <c:pt idx="4473">
                  <c:v>-42</c:v>
                </c:pt>
                <c:pt idx="4474">
                  <c:v>-42</c:v>
                </c:pt>
                <c:pt idx="4475">
                  <c:v>-42</c:v>
                </c:pt>
                <c:pt idx="4476">
                  <c:v>-42</c:v>
                </c:pt>
                <c:pt idx="4477">
                  <c:v>-42</c:v>
                </c:pt>
                <c:pt idx="4478">
                  <c:v>-42</c:v>
                </c:pt>
                <c:pt idx="4479">
                  <c:v>-42</c:v>
                </c:pt>
                <c:pt idx="4480">
                  <c:v>-42</c:v>
                </c:pt>
                <c:pt idx="4481">
                  <c:v>-42</c:v>
                </c:pt>
                <c:pt idx="4482">
                  <c:v>-42</c:v>
                </c:pt>
                <c:pt idx="4483">
                  <c:v>-42</c:v>
                </c:pt>
                <c:pt idx="4484">
                  <c:v>-42</c:v>
                </c:pt>
                <c:pt idx="4485">
                  <c:v>-42</c:v>
                </c:pt>
                <c:pt idx="4486">
                  <c:v>-42</c:v>
                </c:pt>
                <c:pt idx="4487">
                  <c:v>-42</c:v>
                </c:pt>
                <c:pt idx="4488">
                  <c:v>-42</c:v>
                </c:pt>
                <c:pt idx="4489">
                  <c:v>-42</c:v>
                </c:pt>
                <c:pt idx="4490">
                  <c:v>-42</c:v>
                </c:pt>
                <c:pt idx="4491">
                  <c:v>-42</c:v>
                </c:pt>
                <c:pt idx="4492">
                  <c:v>-42</c:v>
                </c:pt>
                <c:pt idx="4493">
                  <c:v>-42</c:v>
                </c:pt>
                <c:pt idx="4494">
                  <c:v>-42</c:v>
                </c:pt>
                <c:pt idx="4495">
                  <c:v>-42</c:v>
                </c:pt>
                <c:pt idx="4496">
                  <c:v>-42</c:v>
                </c:pt>
                <c:pt idx="4497">
                  <c:v>-42</c:v>
                </c:pt>
                <c:pt idx="4498">
                  <c:v>-42</c:v>
                </c:pt>
                <c:pt idx="4499">
                  <c:v>-42</c:v>
                </c:pt>
                <c:pt idx="4500">
                  <c:v>-42</c:v>
                </c:pt>
                <c:pt idx="4501">
                  <c:v>-42</c:v>
                </c:pt>
                <c:pt idx="4502">
                  <c:v>-42</c:v>
                </c:pt>
                <c:pt idx="4503">
                  <c:v>-42</c:v>
                </c:pt>
                <c:pt idx="4504">
                  <c:v>-42</c:v>
                </c:pt>
                <c:pt idx="4505">
                  <c:v>-42</c:v>
                </c:pt>
                <c:pt idx="4506">
                  <c:v>-42</c:v>
                </c:pt>
                <c:pt idx="4507">
                  <c:v>-42</c:v>
                </c:pt>
                <c:pt idx="4508">
                  <c:v>-42</c:v>
                </c:pt>
                <c:pt idx="4509">
                  <c:v>-42</c:v>
                </c:pt>
                <c:pt idx="4510">
                  <c:v>-42</c:v>
                </c:pt>
                <c:pt idx="4511">
                  <c:v>-42</c:v>
                </c:pt>
                <c:pt idx="4512">
                  <c:v>-42</c:v>
                </c:pt>
                <c:pt idx="4513">
                  <c:v>-42</c:v>
                </c:pt>
                <c:pt idx="4514">
                  <c:v>-42</c:v>
                </c:pt>
                <c:pt idx="4515">
                  <c:v>-42</c:v>
                </c:pt>
                <c:pt idx="4516">
                  <c:v>-42</c:v>
                </c:pt>
                <c:pt idx="4517">
                  <c:v>-42</c:v>
                </c:pt>
                <c:pt idx="4518">
                  <c:v>-42</c:v>
                </c:pt>
                <c:pt idx="4519">
                  <c:v>-42</c:v>
                </c:pt>
                <c:pt idx="4520">
                  <c:v>-42</c:v>
                </c:pt>
                <c:pt idx="4521">
                  <c:v>-42</c:v>
                </c:pt>
                <c:pt idx="4522">
                  <c:v>-42</c:v>
                </c:pt>
                <c:pt idx="4523">
                  <c:v>-42</c:v>
                </c:pt>
                <c:pt idx="4524">
                  <c:v>-42</c:v>
                </c:pt>
                <c:pt idx="4525">
                  <c:v>-42</c:v>
                </c:pt>
                <c:pt idx="4526">
                  <c:v>-42</c:v>
                </c:pt>
                <c:pt idx="4527">
                  <c:v>-42</c:v>
                </c:pt>
                <c:pt idx="4528">
                  <c:v>-42</c:v>
                </c:pt>
                <c:pt idx="4529">
                  <c:v>-42</c:v>
                </c:pt>
                <c:pt idx="4530">
                  <c:v>-42</c:v>
                </c:pt>
                <c:pt idx="4531">
                  <c:v>-42</c:v>
                </c:pt>
                <c:pt idx="4532">
                  <c:v>-42</c:v>
                </c:pt>
                <c:pt idx="4533">
                  <c:v>-42</c:v>
                </c:pt>
                <c:pt idx="4534">
                  <c:v>-42</c:v>
                </c:pt>
                <c:pt idx="4535">
                  <c:v>-42</c:v>
                </c:pt>
                <c:pt idx="4536">
                  <c:v>-42</c:v>
                </c:pt>
                <c:pt idx="4537">
                  <c:v>-42</c:v>
                </c:pt>
                <c:pt idx="4538">
                  <c:v>-42</c:v>
                </c:pt>
                <c:pt idx="4539">
                  <c:v>-42</c:v>
                </c:pt>
                <c:pt idx="4540">
                  <c:v>-42</c:v>
                </c:pt>
                <c:pt idx="4541">
                  <c:v>-42</c:v>
                </c:pt>
                <c:pt idx="4542">
                  <c:v>-42</c:v>
                </c:pt>
                <c:pt idx="4543">
                  <c:v>-42</c:v>
                </c:pt>
                <c:pt idx="4544">
                  <c:v>-42</c:v>
                </c:pt>
                <c:pt idx="4545">
                  <c:v>-42</c:v>
                </c:pt>
                <c:pt idx="4546">
                  <c:v>-42</c:v>
                </c:pt>
                <c:pt idx="4547">
                  <c:v>-42</c:v>
                </c:pt>
                <c:pt idx="4548">
                  <c:v>-42</c:v>
                </c:pt>
                <c:pt idx="4549">
                  <c:v>-42</c:v>
                </c:pt>
                <c:pt idx="4550">
                  <c:v>-42</c:v>
                </c:pt>
                <c:pt idx="4551">
                  <c:v>-42</c:v>
                </c:pt>
                <c:pt idx="4552">
                  <c:v>-42</c:v>
                </c:pt>
                <c:pt idx="4553">
                  <c:v>-42</c:v>
                </c:pt>
                <c:pt idx="4554">
                  <c:v>-42</c:v>
                </c:pt>
                <c:pt idx="4555">
                  <c:v>-42</c:v>
                </c:pt>
                <c:pt idx="4556">
                  <c:v>-42</c:v>
                </c:pt>
                <c:pt idx="4557">
                  <c:v>-42</c:v>
                </c:pt>
                <c:pt idx="4558">
                  <c:v>-42</c:v>
                </c:pt>
                <c:pt idx="4559">
                  <c:v>-42</c:v>
                </c:pt>
                <c:pt idx="4560">
                  <c:v>-42</c:v>
                </c:pt>
                <c:pt idx="4561">
                  <c:v>-42</c:v>
                </c:pt>
                <c:pt idx="4562">
                  <c:v>-42</c:v>
                </c:pt>
                <c:pt idx="4563">
                  <c:v>-42</c:v>
                </c:pt>
                <c:pt idx="4564">
                  <c:v>-42</c:v>
                </c:pt>
                <c:pt idx="4565">
                  <c:v>-42</c:v>
                </c:pt>
                <c:pt idx="4566">
                  <c:v>-42</c:v>
                </c:pt>
                <c:pt idx="4567">
                  <c:v>-42</c:v>
                </c:pt>
                <c:pt idx="4568">
                  <c:v>-42</c:v>
                </c:pt>
                <c:pt idx="4569">
                  <c:v>-42</c:v>
                </c:pt>
                <c:pt idx="4570">
                  <c:v>-42</c:v>
                </c:pt>
                <c:pt idx="4571">
                  <c:v>-42</c:v>
                </c:pt>
                <c:pt idx="4572">
                  <c:v>-42</c:v>
                </c:pt>
                <c:pt idx="4573">
                  <c:v>-42</c:v>
                </c:pt>
                <c:pt idx="4574">
                  <c:v>-42</c:v>
                </c:pt>
                <c:pt idx="4575">
                  <c:v>-42</c:v>
                </c:pt>
                <c:pt idx="4576">
                  <c:v>-42</c:v>
                </c:pt>
                <c:pt idx="4577">
                  <c:v>-42</c:v>
                </c:pt>
                <c:pt idx="4578">
                  <c:v>-42</c:v>
                </c:pt>
                <c:pt idx="4579">
                  <c:v>-42</c:v>
                </c:pt>
                <c:pt idx="4580">
                  <c:v>-42</c:v>
                </c:pt>
                <c:pt idx="4581">
                  <c:v>-42</c:v>
                </c:pt>
                <c:pt idx="4582">
                  <c:v>-42</c:v>
                </c:pt>
                <c:pt idx="4583">
                  <c:v>-42</c:v>
                </c:pt>
                <c:pt idx="4584">
                  <c:v>-42</c:v>
                </c:pt>
                <c:pt idx="4585">
                  <c:v>-42</c:v>
                </c:pt>
                <c:pt idx="4586">
                  <c:v>-42</c:v>
                </c:pt>
                <c:pt idx="4587">
                  <c:v>-42</c:v>
                </c:pt>
                <c:pt idx="4588">
                  <c:v>-42</c:v>
                </c:pt>
                <c:pt idx="4589">
                  <c:v>-42</c:v>
                </c:pt>
                <c:pt idx="4590">
                  <c:v>-42</c:v>
                </c:pt>
                <c:pt idx="4591">
                  <c:v>-42</c:v>
                </c:pt>
                <c:pt idx="4592">
                  <c:v>-42</c:v>
                </c:pt>
                <c:pt idx="4593">
                  <c:v>-42</c:v>
                </c:pt>
                <c:pt idx="4594">
                  <c:v>-42</c:v>
                </c:pt>
                <c:pt idx="4595">
                  <c:v>-42</c:v>
                </c:pt>
                <c:pt idx="4596">
                  <c:v>-42</c:v>
                </c:pt>
                <c:pt idx="4597">
                  <c:v>-42</c:v>
                </c:pt>
                <c:pt idx="4598">
                  <c:v>-42</c:v>
                </c:pt>
                <c:pt idx="4599">
                  <c:v>-42</c:v>
                </c:pt>
                <c:pt idx="4600">
                  <c:v>-42</c:v>
                </c:pt>
                <c:pt idx="4601">
                  <c:v>-42</c:v>
                </c:pt>
                <c:pt idx="4602">
                  <c:v>-42</c:v>
                </c:pt>
                <c:pt idx="4603">
                  <c:v>-42</c:v>
                </c:pt>
                <c:pt idx="4604">
                  <c:v>-42</c:v>
                </c:pt>
                <c:pt idx="4605">
                  <c:v>-42</c:v>
                </c:pt>
                <c:pt idx="4606">
                  <c:v>-42</c:v>
                </c:pt>
                <c:pt idx="4607">
                  <c:v>-42</c:v>
                </c:pt>
                <c:pt idx="4608">
                  <c:v>-42</c:v>
                </c:pt>
                <c:pt idx="4609">
                  <c:v>-42</c:v>
                </c:pt>
                <c:pt idx="4610">
                  <c:v>-42</c:v>
                </c:pt>
                <c:pt idx="4611">
                  <c:v>-42</c:v>
                </c:pt>
                <c:pt idx="4612">
                  <c:v>-42</c:v>
                </c:pt>
                <c:pt idx="4613">
                  <c:v>-42</c:v>
                </c:pt>
                <c:pt idx="4614">
                  <c:v>-42</c:v>
                </c:pt>
                <c:pt idx="4615">
                  <c:v>-42</c:v>
                </c:pt>
                <c:pt idx="4616">
                  <c:v>-42</c:v>
                </c:pt>
                <c:pt idx="4617">
                  <c:v>-42</c:v>
                </c:pt>
                <c:pt idx="4618">
                  <c:v>-42</c:v>
                </c:pt>
                <c:pt idx="4619">
                  <c:v>-42</c:v>
                </c:pt>
                <c:pt idx="4620">
                  <c:v>-42</c:v>
                </c:pt>
                <c:pt idx="4621">
                  <c:v>-42</c:v>
                </c:pt>
                <c:pt idx="4622">
                  <c:v>-42</c:v>
                </c:pt>
                <c:pt idx="4623">
                  <c:v>-42</c:v>
                </c:pt>
                <c:pt idx="4624">
                  <c:v>-42</c:v>
                </c:pt>
                <c:pt idx="4625">
                  <c:v>-42</c:v>
                </c:pt>
                <c:pt idx="4626">
                  <c:v>-42</c:v>
                </c:pt>
                <c:pt idx="4627">
                  <c:v>-42</c:v>
                </c:pt>
                <c:pt idx="4628">
                  <c:v>-42</c:v>
                </c:pt>
                <c:pt idx="4629">
                  <c:v>-42</c:v>
                </c:pt>
                <c:pt idx="4630">
                  <c:v>-42</c:v>
                </c:pt>
                <c:pt idx="4631">
                  <c:v>-42</c:v>
                </c:pt>
                <c:pt idx="4632">
                  <c:v>-42</c:v>
                </c:pt>
                <c:pt idx="4633">
                  <c:v>-42</c:v>
                </c:pt>
                <c:pt idx="4634">
                  <c:v>-42</c:v>
                </c:pt>
                <c:pt idx="4635">
                  <c:v>-42</c:v>
                </c:pt>
                <c:pt idx="4636">
                  <c:v>-42</c:v>
                </c:pt>
                <c:pt idx="4637">
                  <c:v>-42</c:v>
                </c:pt>
                <c:pt idx="4638">
                  <c:v>-42</c:v>
                </c:pt>
                <c:pt idx="4639">
                  <c:v>-42</c:v>
                </c:pt>
                <c:pt idx="4640">
                  <c:v>-42</c:v>
                </c:pt>
                <c:pt idx="4641">
                  <c:v>-42</c:v>
                </c:pt>
                <c:pt idx="4642">
                  <c:v>-42</c:v>
                </c:pt>
                <c:pt idx="4643">
                  <c:v>-42</c:v>
                </c:pt>
                <c:pt idx="4644">
                  <c:v>-42</c:v>
                </c:pt>
                <c:pt idx="4645">
                  <c:v>-42</c:v>
                </c:pt>
                <c:pt idx="4646">
                  <c:v>-42</c:v>
                </c:pt>
                <c:pt idx="4647">
                  <c:v>-42</c:v>
                </c:pt>
                <c:pt idx="4648">
                  <c:v>-42</c:v>
                </c:pt>
                <c:pt idx="4649">
                  <c:v>-42</c:v>
                </c:pt>
                <c:pt idx="4650">
                  <c:v>-42</c:v>
                </c:pt>
                <c:pt idx="4651">
                  <c:v>-42</c:v>
                </c:pt>
                <c:pt idx="4652">
                  <c:v>-42</c:v>
                </c:pt>
                <c:pt idx="4653">
                  <c:v>-42</c:v>
                </c:pt>
                <c:pt idx="4654">
                  <c:v>-42</c:v>
                </c:pt>
                <c:pt idx="4655">
                  <c:v>-42</c:v>
                </c:pt>
                <c:pt idx="4656">
                  <c:v>-42</c:v>
                </c:pt>
                <c:pt idx="4657">
                  <c:v>-42</c:v>
                </c:pt>
                <c:pt idx="4658">
                  <c:v>-42</c:v>
                </c:pt>
                <c:pt idx="4659">
                  <c:v>-42</c:v>
                </c:pt>
                <c:pt idx="4660">
                  <c:v>-42</c:v>
                </c:pt>
                <c:pt idx="4661">
                  <c:v>-42</c:v>
                </c:pt>
                <c:pt idx="4662">
                  <c:v>-42</c:v>
                </c:pt>
                <c:pt idx="4663">
                  <c:v>-42</c:v>
                </c:pt>
                <c:pt idx="4664">
                  <c:v>-42</c:v>
                </c:pt>
                <c:pt idx="4665">
                  <c:v>-42</c:v>
                </c:pt>
                <c:pt idx="4666">
                  <c:v>-42</c:v>
                </c:pt>
                <c:pt idx="4667">
                  <c:v>-42</c:v>
                </c:pt>
                <c:pt idx="4668">
                  <c:v>-42</c:v>
                </c:pt>
                <c:pt idx="4669">
                  <c:v>-42</c:v>
                </c:pt>
                <c:pt idx="4670">
                  <c:v>-42</c:v>
                </c:pt>
                <c:pt idx="4671">
                  <c:v>-42</c:v>
                </c:pt>
                <c:pt idx="4672">
                  <c:v>-42</c:v>
                </c:pt>
                <c:pt idx="4673">
                  <c:v>-42</c:v>
                </c:pt>
                <c:pt idx="4674">
                  <c:v>-42</c:v>
                </c:pt>
                <c:pt idx="4675">
                  <c:v>-42</c:v>
                </c:pt>
                <c:pt idx="4676">
                  <c:v>-42</c:v>
                </c:pt>
                <c:pt idx="4677">
                  <c:v>-42</c:v>
                </c:pt>
                <c:pt idx="4678">
                  <c:v>-42</c:v>
                </c:pt>
                <c:pt idx="4679">
                  <c:v>-42</c:v>
                </c:pt>
                <c:pt idx="4680">
                  <c:v>-42</c:v>
                </c:pt>
                <c:pt idx="4681">
                  <c:v>-42</c:v>
                </c:pt>
                <c:pt idx="4682">
                  <c:v>-42</c:v>
                </c:pt>
                <c:pt idx="4683">
                  <c:v>-42</c:v>
                </c:pt>
                <c:pt idx="4684">
                  <c:v>-42</c:v>
                </c:pt>
                <c:pt idx="4685">
                  <c:v>-42</c:v>
                </c:pt>
                <c:pt idx="4686">
                  <c:v>-42</c:v>
                </c:pt>
                <c:pt idx="4687">
                  <c:v>-42</c:v>
                </c:pt>
                <c:pt idx="4688">
                  <c:v>-42</c:v>
                </c:pt>
                <c:pt idx="4689">
                  <c:v>-42</c:v>
                </c:pt>
                <c:pt idx="4690">
                  <c:v>-42</c:v>
                </c:pt>
                <c:pt idx="4691">
                  <c:v>-42</c:v>
                </c:pt>
                <c:pt idx="4692">
                  <c:v>-42</c:v>
                </c:pt>
                <c:pt idx="4693">
                  <c:v>-42</c:v>
                </c:pt>
                <c:pt idx="4694">
                  <c:v>-42</c:v>
                </c:pt>
                <c:pt idx="4695">
                  <c:v>-42</c:v>
                </c:pt>
                <c:pt idx="4696">
                  <c:v>-42</c:v>
                </c:pt>
                <c:pt idx="4697">
                  <c:v>-42</c:v>
                </c:pt>
                <c:pt idx="4698">
                  <c:v>-42</c:v>
                </c:pt>
                <c:pt idx="4699">
                  <c:v>-42</c:v>
                </c:pt>
                <c:pt idx="4700">
                  <c:v>-42</c:v>
                </c:pt>
                <c:pt idx="4701">
                  <c:v>-42</c:v>
                </c:pt>
                <c:pt idx="4702">
                  <c:v>-42</c:v>
                </c:pt>
                <c:pt idx="4703">
                  <c:v>-42</c:v>
                </c:pt>
                <c:pt idx="4704">
                  <c:v>-42</c:v>
                </c:pt>
                <c:pt idx="4705">
                  <c:v>-42</c:v>
                </c:pt>
                <c:pt idx="4706">
                  <c:v>-42</c:v>
                </c:pt>
                <c:pt idx="4707">
                  <c:v>-42</c:v>
                </c:pt>
                <c:pt idx="4708">
                  <c:v>-42</c:v>
                </c:pt>
                <c:pt idx="4709">
                  <c:v>-42</c:v>
                </c:pt>
                <c:pt idx="4710">
                  <c:v>-42</c:v>
                </c:pt>
                <c:pt idx="4711">
                  <c:v>-42</c:v>
                </c:pt>
                <c:pt idx="4712">
                  <c:v>-42</c:v>
                </c:pt>
                <c:pt idx="4713">
                  <c:v>-42</c:v>
                </c:pt>
                <c:pt idx="4714">
                  <c:v>-42</c:v>
                </c:pt>
                <c:pt idx="4715">
                  <c:v>-42</c:v>
                </c:pt>
                <c:pt idx="4716">
                  <c:v>-42</c:v>
                </c:pt>
                <c:pt idx="4717">
                  <c:v>-42</c:v>
                </c:pt>
                <c:pt idx="4718">
                  <c:v>-42</c:v>
                </c:pt>
                <c:pt idx="4719">
                  <c:v>-42</c:v>
                </c:pt>
                <c:pt idx="4720">
                  <c:v>-42</c:v>
                </c:pt>
                <c:pt idx="4721">
                  <c:v>-42</c:v>
                </c:pt>
                <c:pt idx="4722">
                  <c:v>-42</c:v>
                </c:pt>
                <c:pt idx="4723">
                  <c:v>-42</c:v>
                </c:pt>
                <c:pt idx="4724">
                  <c:v>-42</c:v>
                </c:pt>
                <c:pt idx="4725">
                  <c:v>-42</c:v>
                </c:pt>
                <c:pt idx="4726">
                  <c:v>-42</c:v>
                </c:pt>
                <c:pt idx="4727">
                  <c:v>-42</c:v>
                </c:pt>
                <c:pt idx="4728">
                  <c:v>-42</c:v>
                </c:pt>
                <c:pt idx="4729">
                  <c:v>-42</c:v>
                </c:pt>
                <c:pt idx="4730">
                  <c:v>-42</c:v>
                </c:pt>
                <c:pt idx="4731">
                  <c:v>-42</c:v>
                </c:pt>
                <c:pt idx="4732">
                  <c:v>-42</c:v>
                </c:pt>
                <c:pt idx="4733">
                  <c:v>-42</c:v>
                </c:pt>
                <c:pt idx="4734">
                  <c:v>-42</c:v>
                </c:pt>
                <c:pt idx="4735">
                  <c:v>-42</c:v>
                </c:pt>
                <c:pt idx="4736">
                  <c:v>-42</c:v>
                </c:pt>
                <c:pt idx="4737">
                  <c:v>-42</c:v>
                </c:pt>
                <c:pt idx="4738">
                  <c:v>-42</c:v>
                </c:pt>
                <c:pt idx="4739">
                  <c:v>-42</c:v>
                </c:pt>
                <c:pt idx="4740">
                  <c:v>-42</c:v>
                </c:pt>
                <c:pt idx="4741">
                  <c:v>-42</c:v>
                </c:pt>
                <c:pt idx="4742">
                  <c:v>-42</c:v>
                </c:pt>
                <c:pt idx="4743">
                  <c:v>-42</c:v>
                </c:pt>
                <c:pt idx="4744">
                  <c:v>-42</c:v>
                </c:pt>
                <c:pt idx="4745">
                  <c:v>-42</c:v>
                </c:pt>
                <c:pt idx="4746">
                  <c:v>-42</c:v>
                </c:pt>
                <c:pt idx="4747">
                  <c:v>-42</c:v>
                </c:pt>
                <c:pt idx="4748">
                  <c:v>-42</c:v>
                </c:pt>
                <c:pt idx="4749">
                  <c:v>-42</c:v>
                </c:pt>
                <c:pt idx="4750">
                  <c:v>-42</c:v>
                </c:pt>
                <c:pt idx="4751">
                  <c:v>-42</c:v>
                </c:pt>
                <c:pt idx="4752">
                  <c:v>-42</c:v>
                </c:pt>
                <c:pt idx="4753">
                  <c:v>-42</c:v>
                </c:pt>
                <c:pt idx="4754">
                  <c:v>-42</c:v>
                </c:pt>
                <c:pt idx="4755">
                  <c:v>-42</c:v>
                </c:pt>
                <c:pt idx="4756">
                  <c:v>-42</c:v>
                </c:pt>
                <c:pt idx="4757">
                  <c:v>-42</c:v>
                </c:pt>
                <c:pt idx="4758">
                  <c:v>-42</c:v>
                </c:pt>
                <c:pt idx="4759">
                  <c:v>-42</c:v>
                </c:pt>
                <c:pt idx="4760">
                  <c:v>-42</c:v>
                </c:pt>
                <c:pt idx="4761">
                  <c:v>-42</c:v>
                </c:pt>
                <c:pt idx="4762">
                  <c:v>-42</c:v>
                </c:pt>
                <c:pt idx="4763">
                  <c:v>-42</c:v>
                </c:pt>
                <c:pt idx="4764">
                  <c:v>-42</c:v>
                </c:pt>
                <c:pt idx="4765">
                  <c:v>-42</c:v>
                </c:pt>
                <c:pt idx="4766">
                  <c:v>-42</c:v>
                </c:pt>
                <c:pt idx="4767">
                  <c:v>-42</c:v>
                </c:pt>
                <c:pt idx="4768">
                  <c:v>-42</c:v>
                </c:pt>
                <c:pt idx="4769">
                  <c:v>-42</c:v>
                </c:pt>
                <c:pt idx="4770">
                  <c:v>-42</c:v>
                </c:pt>
                <c:pt idx="4771">
                  <c:v>-42</c:v>
                </c:pt>
                <c:pt idx="4772">
                  <c:v>-42</c:v>
                </c:pt>
                <c:pt idx="4773">
                  <c:v>-42</c:v>
                </c:pt>
                <c:pt idx="4774">
                  <c:v>-42</c:v>
                </c:pt>
                <c:pt idx="4775">
                  <c:v>-42</c:v>
                </c:pt>
                <c:pt idx="4776">
                  <c:v>-42</c:v>
                </c:pt>
                <c:pt idx="4777">
                  <c:v>-42</c:v>
                </c:pt>
                <c:pt idx="4778">
                  <c:v>-42</c:v>
                </c:pt>
                <c:pt idx="4779">
                  <c:v>-42</c:v>
                </c:pt>
                <c:pt idx="4780">
                  <c:v>-42</c:v>
                </c:pt>
                <c:pt idx="4781">
                  <c:v>-42</c:v>
                </c:pt>
                <c:pt idx="4782">
                  <c:v>-42</c:v>
                </c:pt>
                <c:pt idx="4783">
                  <c:v>-42</c:v>
                </c:pt>
                <c:pt idx="4784">
                  <c:v>-42</c:v>
                </c:pt>
                <c:pt idx="4785">
                  <c:v>-42</c:v>
                </c:pt>
                <c:pt idx="4786">
                  <c:v>-42</c:v>
                </c:pt>
                <c:pt idx="4787">
                  <c:v>-42</c:v>
                </c:pt>
                <c:pt idx="4788">
                  <c:v>-42</c:v>
                </c:pt>
                <c:pt idx="4789">
                  <c:v>-42</c:v>
                </c:pt>
                <c:pt idx="4790">
                  <c:v>-42</c:v>
                </c:pt>
                <c:pt idx="4791">
                  <c:v>-42</c:v>
                </c:pt>
                <c:pt idx="4792">
                  <c:v>-42</c:v>
                </c:pt>
                <c:pt idx="4793">
                  <c:v>-42</c:v>
                </c:pt>
                <c:pt idx="4794">
                  <c:v>-42</c:v>
                </c:pt>
                <c:pt idx="4795">
                  <c:v>-42</c:v>
                </c:pt>
                <c:pt idx="4796">
                  <c:v>-42</c:v>
                </c:pt>
                <c:pt idx="4797">
                  <c:v>-42</c:v>
                </c:pt>
                <c:pt idx="4798">
                  <c:v>-42</c:v>
                </c:pt>
                <c:pt idx="4799">
                  <c:v>-42</c:v>
                </c:pt>
                <c:pt idx="4800">
                  <c:v>-42</c:v>
                </c:pt>
                <c:pt idx="4801">
                  <c:v>-42</c:v>
                </c:pt>
                <c:pt idx="4802">
                  <c:v>-42</c:v>
                </c:pt>
                <c:pt idx="4803">
                  <c:v>-42</c:v>
                </c:pt>
                <c:pt idx="4804">
                  <c:v>-42</c:v>
                </c:pt>
                <c:pt idx="4805">
                  <c:v>-42</c:v>
                </c:pt>
                <c:pt idx="4806">
                  <c:v>-42</c:v>
                </c:pt>
                <c:pt idx="4807">
                  <c:v>-42</c:v>
                </c:pt>
                <c:pt idx="4808">
                  <c:v>-42</c:v>
                </c:pt>
                <c:pt idx="4809">
                  <c:v>-42</c:v>
                </c:pt>
                <c:pt idx="4810">
                  <c:v>-42</c:v>
                </c:pt>
                <c:pt idx="4811">
                  <c:v>-42</c:v>
                </c:pt>
                <c:pt idx="4812">
                  <c:v>-42</c:v>
                </c:pt>
                <c:pt idx="4813">
                  <c:v>-42</c:v>
                </c:pt>
                <c:pt idx="4814">
                  <c:v>-42</c:v>
                </c:pt>
                <c:pt idx="4815">
                  <c:v>-42</c:v>
                </c:pt>
                <c:pt idx="4816">
                  <c:v>-42</c:v>
                </c:pt>
                <c:pt idx="4817">
                  <c:v>-42</c:v>
                </c:pt>
                <c:pt idx="4818">
                  <c:v>-42</c:v>
                </c:pt>
                <c:pt idx="4819">
                  <c:v>-42</c:v>
                </c:pt>
                <c:pt idx="4820">
                  <c:v>-42</c:v>
                </c:pt>
                <c:pt idx="4821">
                  <c:v>-42</c:v>
                </c:pt>
                <c:pt idx="4822">
                  <c:v>-42</c:v>
                </c:pt>
                <c:pt idx="4823">
                  <c:v>-42</c:v>
                </c:pt>
                <c:pt idx="4824">
                  <c:v>-42</c:v>
                </c:pt>
                <c:pt idx="4825">
                  <c:v>-42</c:v>
                </c:pt>
                <c:pt idx="4826">
                  <c:v>-42</c:v>
                </c:pt>
                <c:pt idx="4827">
                  <c:v>-42</c:v>
                </c:pt>
                <c:pt idx="4828">
                  <c:v>-42</c:v>
                </c:pt>
                <c:pt idx="4829">
                  <c:v>-42</c:v>
                </c:pt>
                <c:pt idx="4830">
                  <c:v>-42</c:v>
                </c:pt>
                <c:pt idx="4831">
                  <c:v>-42</c:v>
                </c:pt>
                <c:pt idx="4832">
                  <c:v>-42</c:v>
                </c:pt>
                <c:pt idx="4833">
                  <c:v>-42</c:v>
                </c:pt>
                <c:pt idx="4834">
                  <c:v>-42</c:v>
                </c:pt>
                <c:pt idx="4835">
                  <c:v>-42</c:v>
                </c:pt>
                <c:pt idx="4836">
                  <c:v>-42</c:v>
                </c:pt>
                <c:pt idx="4837">
                  <c:v>-42</c:v>
                </c:pt>
                <c:pt idx="4838">
                  <c:v>-42</c:v>
                </c:pt>
                <c:pt idx="4839">
                  <c:v>-42</c:v>
                </c:pt>
                <c:pt idx="4840">
                  <c:v>-42</c:v>
                </c:pt>
                <c:pt idx="4841">
                  <c:v>-42</c:v>
                </c:pt>
                <c:pt idx="4842">
                  <c:v>-42</c:v>
                </c:pt>
                <c:pt idx="4843">
                  <c:v>-42</c:v>
                </c:pt>
                <c:pt idx="4844">
                  <c:v>-42</c:v>
                </c:pt>
                <c:pt idx="4845">
                  <c:v>-42</c:v>
                </c:pt>
                <c:pt idx="4846">
                  <c:v>-42</c:v>
                </c:pt>
                <c:pt idx="4847">
                  <c:v>-42</c:v>
                </c:pt>
                <c:pt idx="4848">
                  <c:v>-42</c:v>
                </c:pt>
                <c:pt idx="4849">
                  <c:v>-42</c:v>
                </c:pt>
                <c:pt idx="4850">
                  <c:v>-42</c:v>
                </c:pt>
                <c:pt idx="4851">
                  <c:v>-42</c:v>
                </c:pt>
                <c:pt idx="4852">
                  <c:v>-42</c:v>
                </c:pt>
                <c:pt idx="4853">
                  <c:v>-42</c:v>
                </c:pt>
                <c:pt idx="4854">
                  <c:v>-42</c:v>
                </c:pt>
                <c:pt idx="4855">
                  <c:v>-42</c:v>
                </c:pt>
                <c:pt idx="4856">
                  <c:v>-42</c:v>
                </c:pt>
                <c:pt idx="4857">
                  <c:v>-42</c:v>
                </c:pt>
                <c:pt idx="4858">
                  <c:v>-42</c:v>
                </c:pt>
                <c:pt idx="4859">
                  <c:v>-42</c:v>
                </c:pt>
                <c:pt idx="4860">
                  <c:v>-42</c:v>
                </c:pt>
                <c:pt idx="4861">
                  <c:v>-42</c:v>
                </c:pt>
                <c:pt idx="4862">
                  <c:v>-42</c:v>
                </c:pt>
                <c:pt idx="4863">
                  <c:v>-42</c:v>
                </c:pt>
                <c:pt idx="4864">
                  <c:v>-42</c:v>
                </c:pt>
                <c:pt idx="4865">
                  <c:v>-42</c:v>
                </c:pt>
                <c:pt idx="4866">
                  <c:v>-42</c:v>
                </c:pt>
                <c:pt idx="4867">
                  <c:v>-42</c:v>
                </c:pt>
                <c:pt idx="4868">
                  <c:v>-42</c:v>
                </c:pt>
                <c:pt idx="4869">
                  <c:v>-42</c:v>
                </c:pt>
                <c:pt idx="4870">
                  <c:v>-42</c:v>
                </c:pt>
                <c:pt idx="4871">
                  <c:v>-42</c:v>
                </c:pt>
                <c:pt idx="4872">
                  <c:v>-42</c:v>
                </c:pt>
                <c:pt idx="4873">
                  <c:v>-42</c:v>
                </c:pt>
                <c:pt idx="4874">
                  <c:v>-42</c:v>
                </c:pt>
                <c:pt idx="4875">
                  <c:v>-42</c:v>
                </c:pt>
                <c:pt idx="4876">
                  <c:v>-42</c:v>
                </c:pt>
                <c:pt idx="4877">
                  <c:v>-42</c:v>
                </c:pt>
                <c:pt idx="4878">
                  <c:v>-42</c:v>
                </c:pt>
                <c:pt idx="4879">
                  <c:v>-42</c:v>
                </c:pt>
                <c:pt idx="4880">
                  <c:v>-42</c:v>
                </c:pt>
                <c:pt idx="4881">
                  <c:v>-42</c:v>
                </c:pt>
                <c:pt idx="4882">
                  <c:v>-42</c:v>
                </c:pt>
                <c:pt idx="4883">
                  <c:v>-42</c:v>
                </c:pt>
                <c:pt idx="4884">
                  <c:v>-42</c:v>
                </c:pt>
                <c:pt idx="4885">
                  <c:v>-42</c:v>
                </c:pt>
                <c:pt idx="4886">
                  <c:v>-42</c:v>
                </c:pt>
                <c:pt idx="4887">
                  <c:v>-42</c:v>
                </c:pt>
                <c:pt idx="4888">
                  <c:v>-42</c:v>
                </c:pt>
                <c:pt idx="4889">
                  <c:v>-42</c:v>
                </c:pt>
                <c:pt idx="4890">
                  <c:v>-42</c:v>
                </c:pt>
                <c:pt idx="4891">
                  <c:v>-42</c:v>
                </c:pt>
                <c:pt idx="4892">
                  <c:v>-42</c:v>
                </c:pt>
                <c:pt idx="4893">
                  <c:v>-42</c:v>
                </c:pt>
                <c:pt idx="4894">
                  <c:v>-42</c:v>
                </c:pt>
                <c:pt idx="4895">
                  <c:v>-42</c:v>
                </c:pt>
                <c:pt idx="4896">
                  <c:v>-42</c:v>
                </c:pt>
                <c:pt idx="4897">
                  <c:v>-42</c:v>
                </c:pt>
                <c:pt idx="4898">
                  <c:v>-42</c:v>
                </c:pt>
                <c:pt idx="4899">
                  <c:v>-42</c:v>
                </c:pt>
                <c:pt idx="4900">
                  <c:v>-42</c:v>
                </c:pt>
                <c:pt idx="4901">
                  <c:v>-42</c:v>
                </c:pt>
                <c:pt idx="4902">
                  <c:v>-42</c:v>
                </c:pt>
                <c:pt idx="4903">
                  <c:v>-42</c:v>
                </c:pt>
                <c:pt idx="4904">
                  <c:v>-42</c:v>
                </c:pt>
                <c:pt idx="4905">
                  <c:v>-42</c:v>
                </c:pt>
                <c:pt idx="4906">
                  <c:v>-42</c:v>
                </c:pt>
                <c:pt idx="4907">
                  <c:v>-42</c:v>
                </c:pt>
                <c:pt idx="4908">
                  <c:v>-42</c:v>
                </c:pt>
                <c:pt idx="4909">
                  <c:v>-42</c:v>
                </c:pt>
                <c:pt idx="4910">
                  <c:v>-42</c:v>
                </c:pt>
                <c:pt idx="4911">
                  <c:v>-42</c:v>
                </c:pt>
                <c:pt idx="4912">
                  <c:v>-42</c:v>
                </c:pt>
                <c:pt idx="4913">
                  <c:v>-42</c:v>
                </c:pt>
                <c:pt idx="4914">
                  <c:v>-42</c:v>
                </c:pt>
                <c:pt idx="4915">
                  <c:v>-42</c:v>
                </c:pt>
                <c:pt idx="4916">
                  <c:v>-42</c:v>
                </c:pt>
                <c:pt idx="4917">
                  <c:v>-42</c:v>
                </c:pt>
                <c:pt idx="4918">
                  <c:v>-42</c:v>
                </c:pt>
                <c:pt idx="4919">
                  <c:v>-42</c:v>
                </c:pt>
                <c:pt idx="4920">
                  <c:v>-42</c:v>
                </c:pt>
                <c:pt idx="4921">
                  <c:v>-42</c:v>
                </c:pt>
                <c:pt idx="4922">
                  <c:v>-42</c:v>
                </c:pt>
                <c:pt idx="4923">
                  <c:v>-42</c:v>
                </c:pt>
                <c:pt idx="4924">
                  <c:v>-42</c:v>
                </c:pt>
                <c:pt idx="4925">
                  <c:v>-42</c:v>
                </c:pt>
                <c:pt idx="4926">
                  <c:v>-42</c:v>
                </c:pt>
                <c:pt idx="4927">
                  <c:v>-42</c:v>
                </c:pt>
                <c:pt idx="4928">
                  <c:v>-42</c:v>
                </c:pt>
                <c:pt idx="4929">
                  <c:v>-42</c:v>
                </c:pt>
                <c:pt idx="4930">
                  <c:v>-42</c:v>
                </c:pt>
                <c:pt idx="4931">
                  <c:v>-42</c:v>
                </c:pt>
                <c:pt idx="4932">
                  <c:v>-42</c:v>
                </c:pt>
                <c:pt idx="4933">
                  <c:v>-42</c:v>
                </c:pt>
                <c:pt idx="4934">
                  <c:v>-42</c:v>
                </c:pt>
                <c:pt idx="4935">
                  <c:v>-42</c:v>
                </c:pt>
                <c:pt idx="4936">
                  <c:v>-42</c:v>
                </c:pt>
                <c:pt idx="4937">
                  <c:v>-42</c:v>
                </c:pt>
                <c:pt idx="4938">
                  <c:v>-42</c:v>
                </c:pt>
                <c:pt idx="4939">
                  <c:v>-42</c:v>
                </c:pt>
                <c:pt idx="4940">
                  <c:v>-42</c:v>
                </c:pt>
                <c:pt idx="4941">
                  <c:v>-42</c:v>
                </c:pt>
                <c:pt idx="4942">
                  <c:v>-42</c:v>
                </c:pt>
                <c:pt idx="4943">
                  <c:v>-42</c:v>
                </c:pt>
                <c:pt idx="4944">
                  <c:v>-42</c:v>
                </c:pt>
                <c:pt idx="4945">
                  <c:v>-42</c:v>
                </c:pt>
                <c:pt idx="4946">
                  <c:v>-42</c:v>
                </c:pt>
                <c:pt idx="4947">
                  <c:v>-42</c:v>
                </c:pt>
                <c:pt idx="4948">
                  <c:v>-42</c:v>
                </c:pt>
                <c:pt idx="4949">
                  <c:v>-42</c:v>
                </c:pt>
                <c:pt idx="4950">
                  <c:v>-42</c:v>
                </c:pt>
                <c:pt idx="4951">
                  <c:v>-42</c:v>
                </c:pt>
                <c:pt idx="4952">
                  <c:v>-42</c:v>
                </c:pt>
                <c:pt idx="4953">
                  <c:v>-42</c:v>
                </c:pt>
                <c:pt idx="4954">
                  <c:v>-42</c:v>
                </c:pt>
                <c:pt idx="4955">
                  <c:v>-42</c:v>
                </c:pt>
                <c:pt idx="4956">
                  <c:v>-42</c:v>
                </c:pt>
                <c:pt idx="4957">
                  <c:v>-42</c:v>
                </c:pt>
                <c:pt idx="4958">
                  <c:v>-42</c:v>
                </c:pt>
                <c:pt idx="4959">
                  <c:v>-42</c:v>
                </c:pt>
                <c:pt idx="4960">
                  <c:v>-42</c:v>
                </c:pt>
                <c:pt idx="4961">
                  <c:v>-42</c:v>
                </c:pt>
                <c:pt idx="4962">
                  <c:v>-42</c:v>
                </c:pt>
                <c:pt idx="4963">
                  <c:v>-42</c:v>
                </c:pt>
                <c:pt idx="4964">
                  <c:v>-42</c:v>
                </c:pt>
                <c:pt idx="4965">
                  <c:v>-42</c:v>
                </c:pt>
                <c:pt idx="4966">
                  <c:v>-42</c:v>
                </c:pt>
                <c:pt idx="4967">
                  <c:v>-42</c:v>
                </c:pt>
                <c:pt idx="4968">
                  <c:v>-42</c:v>
                </c:pt>
                <c:pt idx="4969">
                  <c:v>-42</c:v>
                </c:pt>
                <c:pt idx="4970">
                  <c:v>-42</c:v>
                </c:pt>
                <c:pt idx="4971">
                  <c:v>-42</c:v>
                </c:pt>
                <c:pt idx="4972">
                  <c:v>-42</c:v>
                </c:pt>
                <c:pt idx="4973">
                  <c:v>-42</c:v>
                </c:pt>
                <c:pt idx="4974">
                  <c:v>-42</c:v>
                </c:pt>
                <c:pt idx="4975">
                  <c:v>-42</c:v>
                </c:pt>
                <c:pt idx="4976">
                  <c:v>-42</c:v>
                </c:pt>
                <c:pt idx="4977">
                  <c:v>-42</c:v>
                </c:pt>
                <c:pt idx="4978">
                  <c:v>-42</c:v>
                </c:pt>
                <c:pt idx="4979">
                  <c:v>-42</c:v>
                </c:pt>
                <c:pt idx="4980">
                  <c:v>-42</c:v>
                </c:pt>
                <c:pt idx="4981">
                  <c:v>-42</c:v>
                </c:pt>
                <c:pt idx="4982">
                  <c:v>-42</c:v>
                </c:pt>
                <c:pt idx="4983">
                  <c:v>-42</c:v>
                </c:pt>
                <c:pt idx="4984">
                  <c:v>-42</c:v>
                </c:pt>
                <c:pt idx="4985">
                  <c:v>-42</c:v>
                </c:pt>
                <c:pt idx="4986">
                  <c:v>-42</c:v>
                </c:pt>
                <c:pt idx="4987">
                  <c:v>-42</c:v>
                </c:pt>
                <c:pt idx="4988">
                  <c:v>-42</c:v>
                </c:pt>
                <c:pt idx="4989">
                  <c:v>-42</c:v>
                </c:pt>
                <c:pt idx="4990">
                  <c:v>-42</c:v>
                </c:pt>
                <c:pt idx="4991">
                  <c:v>-42</c:v>
                </c:pt>
                <c:pt idx="4992">
                  <c:v>-42</c:v>
                </c:pt>
                <c:pt idx="4993">
                  <c:v>-42</c:v>
                </c:pt>
                <c:pt idx="4994">
                  <c:v>-42</c:v>
                </c:pt>
                <c:pt idx="4995">
                  <c:v>-42</c:v>
                </c:pt>
                <c:pt idx="4996">
                  <c:v>-42</c:v>
                </c:pt>
                <c:pt idx="4997">
                  <c:v>-42</c:v>
                </c:pt>
                <c:pt idx="4998">
                  <c:v>-42</c:v>
                </c:pt>
                <c:pt idx="4999">
                  <c:v>-42</c:v>
                </c:pt>
                <c:pt idx="5000">
                  <c:v>-42</c:v>
                </c:pt>
                <c:pt idx="5001">
                  <c:v>-42</c:v>
                </c:pt>
                <c:pt idx="5002">
                  <c:v>-42</c:v>
                </c:pt>
                <c:pt idx="5003">
                  <c:v>-42</c:v>
                </c:pt>
                <c:pt idx="5004">
                  <c:v>-42</c:v>
                </c:pt>
                <c:pt idx="5005">
                  <c:v>-42</c:v>
                </c:pt>
                <c:pt idx="5006">
                  <c:v>-42</c:v>
                </c:pt>
                <c:pt idx="5007">
                  <c:v>-42</c:v>
                </c:pt>
                <c:pt idx="5008">
                  <c:v>-42</c:v>
                </c:pt>
                <c:pt idx="5009">
                  <c:v>-42</c:v>
                </c:pt>
                <c:pt idx="5010">
                  <c:v>-42</c:v>
                </c:pt>
                <c:pt idx="5011">
                  <c:v>-42</c:v>
                </c:pt>
                <c:pt idx="5012">
                  <c:v>-42</c:v>
                </c:pt>
                <c:pt idx="5013">
                  <c:v>-42</c:v>
                </c:pt>
                <c:pt idx="5014">
                  <c:v>-42</c:v>
                </c:pt>
                <c:pt idx="5015">
                  <c:v>-42</c:v>
                </c:pt>
                <c:pt idx="5016">
                  <c:v>-42</c:v>
                </c:pt>
                <c:pt idx="5017">
                  <c:v>-42</c:v>
                </c:pt>
                <c:pt idx="5018">
                  <c:v>-42</c:v>
                </c:pt>
                <c:pt idx="5019">
                  <c:v>-42</c:v>
                </c:pt>
                <c:pt idx="5020">
                  <c:v>-42</c:v>
                </c:pt>
                <c:pt idx="5021">
                  <c:v>-42</c:v>
                </c:pt>
                <c:pt idx="5022">
                  <c:v>-42</c:v>
                </c:pt>
                <c:pt idx="5023">
                  <c:v>-42</c:v>
                </c:pt>
                <c:pt idx="5024">
                  <c:v>-42</c:v>
                </c:pt>
                <c:pt idx="5025">
                  <c:v>-42</c:v>
                </c:pt>
                <c:pt idx="5026">
                  <c:v>-42</c:v>
                </c:pt>
                <c:pt idx="5027">
                  <c:v>-42</c:v>
                </c:pt>
                <c:pt idx="5028">
                  <c:v>-42</c:v>
                </c:pt>
                <c:pt idx="5029">
                  <c:v>-42</c:v>
                </c:pt>
                <c:pt idx="5030">
                  <c:v>-42</c:v>
                </c:pt>
                <c:pt idx="5031">
                  <c:v>-42</c:v>
                </c:pt>
                <c:pt idx="5032">
                  <c:v>-42</c:v>
                </c:pt>
                <c:pt idx="5033">
                  <c:v>-42</c:v>
                </c:pt>
                <c:pt idx="5034">
                  <c:v>-42</c:v>
                </c:pt>
                <c:pt idx="5035">
                  <c:v>-42</c:v>
                </c:pt>
                <c:pt idx="5036">
                  <c:v>-42</c:v>
                </c:pt>
                <c:pt idx="5037">
                  <c:v>-42</c:v>
                </c:pt>
                <c:pt idx="5038">
                  <c:v>-42</c:v>
                </c:pt>
                <c:pt idx="5039">
                  <c:v>-42</c:v>
                </c:pt>
                <c:pt idx="5040">
                  <c:v>-42</c:v>
                </c:pt>
                <c:pt idx="5041">
                  <c:v>-42</c:v>
                </c:pt>
                <c:pt idx="5042">
                  <c:v>-42</c:v>
                </c:pt>
                <c:pt idx="5043">
                  <c:v>-42</c:v>
                </c:pt>
                <c:pt idx="5044">
                  <c:v>-42</c:v>
                </c:pt>
                <c:pt idx="5045">
                  <c:v>-42</c:v>
                </c:pt>
                <c:pt idx="5046">
                  <c:v>-42</c:v>
                </c:pt>
                <c:pt idx="5047">
                  <c:v>-42</c:v>
                </c:pt>
                <c:pt idx="5048">
                  <c:v>-42</c:v>
                </c:pt>
                <c:pt idx="5049">
                  <c:v>-42</c:v>
                </c:pt>
                <c:pt idx="5050">
                  <c:v>-42</c:v>
                </c:pt>
                <c:pt idx="5051">
                  <c:v>-42</c:v>
                </c:pt>
                <c:pt idx="5052">
                  <c:v>-42</c:v>
                </c:pt>
                <c:pt idx="5053">
                  <c:v>-42</c:v>
                </c:pt>
                <c:pt idx="5054">
                  <c:v>-42</c:v>
                </c:pt>
                <c:pt idx="5055">
                  <c:v>-42</c:v>
                </c:pt>
                <c:pt idx="5056">
                  <c:v>-42</c:v>
                </c:pt>
                <c:pt idx="5057">
                  <c:v>-42</c:v>
                </c:pt>
                <c:pt idx="5058">
                  <c:v>-42</c:v>
                </c:pt>
                <c:pt idx="5059">
                  <c:v>-42</c:v>
                </c:pt>
                <c:pt idx="5060">
                  <c:v>-42</c:v>
                </c:pt>
                <c:pt idx="5061">
                  <c:v>-42</c:v>
                </c:pt>
                <c:pt idx="5062">
                  <c:v>-42</c:v>
                </c:pt>
                <c:pt idx="5063">
                  <c:v>-42</c:v>
                </c:pt>
                <c:pt idx="5064">
                  <c:v>-42</c:v>
                </c:pt>
                <c:pt idx="5065">
                  <c:v>-42</c:v>
                </c:pt>
                <c:pt idx="5066">
                  <c:v>-42</c:v>
                </c:pt>
                <c:pt idx="5067">
                  <c:v>-42</c:v>
                </c:pt>
                <c:pt idx="5068">
                  <c:v>-42</c:v>
                </c:pt>
                <c:pt idx="5069">
                  <c:v>-42</c:v>
                </c:pt>
                <c:pt idx="5070">
                  <c:v>-42</c:v>
                </c:pt>
                <c:pt idx="5071">
                  <c:v>-42</c:v>
                </c:pt>
                <c:pt idx="5072">
                  <c:v>-42</c:v>
                </c:pt>
                <c:pt idx="5073">
                  <c:v>-42</c:v>
                </c:pt>
                <c:pt idx="5074">
                  <c:v>-42</c:v>
                </c:pt>
                <c:pt idx="5075">
                  <c:v>-42</c:v>
                </c:pt>
                <c:pt idx="5076">
                  <c:v>-42</c:v>
                </c:pt>
                <c:pt idx="5077">
                  <c:v>-42</c:v>
                </c:pt>
                <c:pt idx="5078">
                  <c:v>-42</c:v>
                </c:pt>
                <c:pt idx="5079">
                  <c:v>-42</c:v>
                </c:pt>
                <c:pt idx="5080">
                  <c:v>-42</c:v>
                </c:pt>
                <c:pt idx="5081">
                  <c:v>-42</c:v>
                </c:pt>
                <c:pt idx="5082">
                  <c:v>-42</c:v>
                </c:pt>
                <c:pt idx="5083">
                  <c:v>-42</c:v>
                </c:pt>
                <c:pt idx="5084">
                  <c:v>-42</c:v>
                </c:pt>
                <c:pt idx="5085">
                  <c:v>-42</c:v>
                </c:pt>
                <c:pt idx="5086">
                  <c:v>-42</c:v>
                </c:pt>
                <c:pt idx="5087">
                  <c:v>-42</c:v>
                </c:pt>
                <c:pt idx="5088">
                  <c:v>-42</c:v>
                </c:pt>
                <c:pt idx="5089">
                  <c:v>-42</c:v>
                </c:pt>
                <c:pt idx="5090">
                  <c:v>-42</c:v>
                </c:pt>
                <c:pt idx="5091">
                  <c:v>-42</c:v>
                </c:pt>
                <c:pt idx="5092">
                  <c:v>-42</c:v>
                </c:pt>
                <c:pt idx="5093">
                  <c:v>-42</c:v>
                </c:pt>
                <c:pt idx="5094">
                  <c:v>-42</c:v>
                </c:pt>
                <c:pt idx="5095">
                  <c:v>-42</c:v>
                </c:pt>
                <c:pt idx="5096">
                  <c:v>-42</c:v>
                </c:pt>
                <c:pt idx="5097">
                  <c:v>-42</c:v>
                </c:pt>
                <c:pt idx="5098">
                  <c:v>-42</c:v>
                </c:pt>
                <c:pt idx="5099">
                  <c:v>-42</c:v>
                </c:pt>
                <c:pt idx="5100">
                  <c:v>-42</c:v>
                </c:pt>
                <c:pt idx="5101">
                  <c:v>-42</c:v>
                </c:pt>
                <c:pt idx="5102">
                  <c:v>-42</c:v>
                </c:pt>
                <c:pt idx="5103">
                  <c:v>-42</c:v>
                </c:pt>
                <c:pt idx="5104">
                  <c:v>-42</c:v>
                </c:pt>
                <c:pt idx="5105">
                  <c:v>-42</c:v>
                </c:pt>
                <c:pt idx="5106">
                  <c:v>-42</c:v>
                </c:pt>
                <c:pt idx="5107">
                  <c:v>-42</c:v>
                </c:pt>
                <c:pt idx="5108">
                  <c:v>-42</c:v>
                </c:pt>
                <c:pt idx="5109">
                  <c:v>-42</c:v>
                </c:pt>
                <c:pt idx="5110">
                  <c:v>-42</c:v>
                </c:pt>
                <c:pt idx="5111">
                  <c:v>-42</c:v>
                </c:pt>
                <c:pt idx="5112">
                  <c:v>-42</c:v>
                </c:pt>
                <c:pt idx="5113">
                  <c:v>-42</c:v>
                </c:pt>
                <c:pt idx="5114">
                  <c:v>-42</c:v>
                </c:pt>
                <c:pt idx="5115">
                  <c:v>-42</c:v>
                </c:pt>
                <c:pt idx="5116">
                  <c:v>-42</c:v>
                </c:pt>
                <c:pt idx="5117">
                  <c:v>-42</c:v>
                </c:pt>
                <c:pt idx="5118">
                  <c:v>-42</c:v>
                </c:pt>
                <c:pt idx="5119">
                  <c:v>-42</c:v>
                </c:pt>
                <c:pt idx="5120">
                  <c:v>-42</c:v>
                </c:pt>
                <c:pt idx="5121">
                  <c:v>-42</c:v>
                </c:pt>
                <c:pt idx="5122">
                  <c:v>-42</c:v>
                </c:pt>
                <c:pt idx="5123">
                  <c:v>-42</c:v>
                </c:pt>
                <c:pt idx="5124">
                  <c:v>-42</c:v>
                </c:pt>
                <c:pt idx="5125">
                  <c:v>-42</c:v>
                </c:pt>
                <c:pt idx="5126">
                  <c:v>-42</c:v>
                </c:pt>
                <c:pt idx="5127">
                  <c:v>-42</c:v>
                </c:pt>
                <c:pt idx="5128">
                  <c:v>-42</c:v>
                </c:pt>
                <c:pt idx="5129">
                  <c:v>-42</c:v>
                </c:pt>
                <c:pt idx="5130">
                  <c:v>-42</c:v>
                </c:pt>
                <c:pt idx="5131">
                  <c:v>-42</c:v>
                </c:pt>
                <c:pt idx="5132">
                  <c:v>-42</c:v>
                </c:pt>
                <c:pt idx="5133">
                  <c:v>-42</c:v>
                </c:pt>
                <c:pt idx="5134">
                  <c:v>-42</c:v>
                </c:pt>
                <c:pt idx="5135">
                  <c:v>-42</c:v>
                </c:pt>
                <c:pt idx="5136">
                  <c:v>-42</c:v>
                </c:pt>
                <c:pt idx="5137">
                  <c:v>-42</c:v>
                </c:pt>
                <c:pt idx="5138">
                  <c:v>-42</c:v>
                </c:pt>
                <c:pt idx="5139">
                  <c:v>-42</c:v>
                </c:pt>
                <c:pt idx="5140">
                  <c:v>-42</c:v>
                </c:pt>
                <c:pt idx="5141">
                  <c:v>-42</c:v>
                </c:pt>
                <c:pt idx="5142">
                  <c:v>-42</c:v>
                </c:pt>
                <c:pt idx="5143">
                  <c:v>-42</c:v>
                </c:pt>
                <c:pt idx="5144">
                  <c:v>-42</c:v>
                </c:pt>
                <c:pt idx="5145">
                  <c:v>-42</c:v>
                </c:pt>
                <c:pt idx="5146">
                  <c:v>-42</c:v>
                </c:pt>
                <c:pt idx="5147">
                  <c:v>-42</c:v>
                </c:pt>
                <c:pt idx="5148">
                  <c:v>-42</c:v>
                </c:pt>
                <c:pt idx="5149">
                  <c:v>-42</c:v>
                </c:pt>
                <c:pt idx="5150">
                  <c:v>-42</c:v>
                </c:pt>
                <c:pt idx="5151">
                  <c:v>-42</c:v>
                </c:pt>
                <c:pt idx="5152">
                  <c:v>-42</c:v>
                </c:pt>
                <c:pt idx="5153">
                  <c:v>-42</c:v>
                </c:pt>
                <c:pt idx="5154">
                  <c:v>-42</c:v>
                </c:pt>
                <c:pt idx="5155">
                  <c:v>-42</c:v>
                </c:pt>
                <c:pt idx="5156">
                  <c:v>-42</c:v>
                </c:pt>
                <c:pt idx="5157">
                  <c:v>-42</c:v>
                </c:pt>
                <c:pt idx="5158">
                  <c:v>-42</c:v>
                </c:pt>
                <c:pt idx="5159">
                  <c:v>-42</c:v>
                </c:pt>
                <c:pt idx="5160">
                  <c:v>-42</c:v>
                </c:pt>
                <c:pt idx="5161">
                  <c:v>-42</c:v>
                </c:pt>
                <c:pt idx="5162">
                  <c:v>-42</c:v>
                </c:pt>
                <c:pt idx="5163">
                  <c:v>-42</c:v>
                </c:pt>
                <c:pt idx="5164">
                  <c:v>-42</c:v>
                </c:pt>
                <c:pt idx="5165">
                  <c:v>-42</c:v>
                </c:pt>
                <c:pt idx="5166">
                  <c:v>-42</c:v>
                </c:pt>
                <c:pt idx="5167">
                  <c:v>-42</c:v>
                </c:pt>
                <c:pt idx="5168">
                  <c:v>-42</c:v>
                </c:pt>
                <c:pt idx="5169">
                  <c:v>-42</c:v>
                </c:pt>
                <c:pt idx="5170">
                  <c:v>-42</c:v>
                </c:pt>
                <c:pt idx="5171">
                  <c:v>-42</c:v>
                </c:pt>
                <c:pt idx="5172">
                  <c:v>-42</c:v>
                </c:pt>
                <c:pt idx="5173">
                  <c:v>-42</c:v>
                </c:pt>
                <c:pt idx="5174">
                  <c:v>-42</c:v>
                </c:pt>
                <c:pt idx="5175">
                  <c:v>-42</c:v>
                </c:pt>
                <c:pt idx="5176">
                  <c:v>-42</c:v>
                </c:pt>
                <c:pt idx="5177">
                  <c:v>-42</c:v>
                </c:pt>
                <c:pt idx="5178">
                  <c:v>-42</c:v>
                </c:pt>
                <c:pt idx="5179">
                  <c:v>-42</c:v>
                </c:pt>
                <c:pt idx="5180">
                  <c:v>-42</c:v>
                </c:pt>
                <c:pt idx="5181">
                  <c:v>-42</c:v>
                </c:pt>
                <c:pt idx="5182">
                  <c:v>-42</c:v>
                </c:pt>
                <c:pt idx="5183">
                  <c:v>-42</c:v>
                </c:pt>
                <c:pt idx="5184">
                  <c:v>-42</c:v>
                </c:pt>
                <c:pt idx="5185">
                  <c:v>-42</c:v>
                </c:pt>
                <c:pt idx="5186">
                  <c:v>-42</c:v>
                </c:pt>
                <c:pt idx="5187">
                  <c:v>-42</c:v>
                </c:pt>
                <c:pt idx="5188">
                  <c:v>-42</c:v>
                </c:pt>
                <c:pt idx="5189">
                  <c:v>-42</c:v>
                </c:pt>
                <c:pt idx="5190">
                  <c:v>-42</c:v>
                </c:pt>
                <c:pt idx="5191">
                  <c:v>-42</c:v>
                </c:pt>
                <c:pt idx="5192">
                  <c:v>-42</c:v>
                </c:pt>
                <c:pt idx="5193">
                  <c:v>-42</c:v>
                </c:pt>
                <c:pt idx="5194">
                  <c:v>-42</c:v>
                </c:pt>
                <c:pt idx="5195">
                  <c:v>-42</c:v>
                </c:pt>
                <c:pt idx="5196">
                  <c:v>-42</c:v>
                </c:pt>
                <c:pt idx="5197">
                  <c:v>-42</c:v>
                </c:pt>
                <c:pt idx="5198">
                  <c:v>-42</c:v>
                </c:pt>
                <c:pt idx="5199">
                  <c:v>-42</c:v>
                </c:pt>
                <c:pt idx="5200">
                  <c:v>-42</c:v>
                </c:pt>
                <c:pt idx="5201">
                  <c:v>-42</c:v>
                </c:pt>
                <c:pt idx="5202">
                  <c:v>-42</c:v>
                </c:pt>
                <c:pt idx="5203">
                  <c:v>-42</c:v>
                </c:pt>
                <c:pt idx="5204">
                  <c:v>-42</c:v>
                </c:pt>
                <c:pt idx="5205">
                  <c:v>-42</c:v>
                </c:pt>
                <c:pt idx="5206">
                  <c:v>-42</c:v>
                </c:pt>
                <c:pt idx="5207">
                  <c:v>-42</c:v>
                </c:pt>
                <c:pt idx="5208">
                  <c:v>-42</c:v>
                </c:pt>
                <c:pt idx="5209">
                  <c:v>-42</c:v>
                </c:pt>
                <c:pt idx="5210">
                  <c:v>-42</c:v>
                </c:pt>
                <c:pt idx="5211">
                  <c:v>-42</c:v>
                </c:pt>
                <c:pt idx="5212">
                  <c:v>-42</c:v>
                </c:pt>
                <c:pt idx="5213">
                  <c:v>-42</c:v>
                </c:pt>
                <c:pt idx="5214">
                  <c:v>-42</c:v>
                </c:pt>
                <c:pt idx="5215">
                  <c:v>-42</c:v>
                </c:pt>
                <c:pt idx="5216">
                  <c:v>-42</c:v>
                </c:pt>
                <c:pt idx="5217">
                  <c:v>-42</c:v>
                </c:pt>
                <c:pt idx="5218">
                  <c:v>-42</c:v>
                </c:pt>
                <c:pt idx="5219">
                  <c:v>-42</c:v>
                </c:pt>
                <c:pt idx="5220">
                  <c:v>-42</c:v>
                </c:pt>
                <c:pt idx="5221">
                  <c:v>-42</c:v>
                </c:pt>
                <c:pt idx="5222">
                  <c:v>-42</c:v>
                </c:pt>
                <c:pt idx="5223">
                  <c:v>-42</c:v>
                </c:pt>
                <c:pt idx="5224">
                  <c:v>-42</c:v>
                </c:pt>
                <c:pt idx="5225">
                  <c:v>-42</c:v>
                </c:pt>
                <c:pt idx="5226">
                  <c:v>-42</c:v>
                </c:pt>
                <c:pt idx="5227">
                  <c:v>-42</c:v>
                </c:pt>
                <c:pt idx="5228">
                  <c:v>-42</c:v>
                </c:pt>
                <c:pt idx="5229">
                  <c:v>-42</c:v>
                </c:pt>
                <c:pt idx="5230">
                  <c:v>-42</c:v>
                </c:pt>
                <c:pt idx="5231">
                  <c:v>-42</c:v>
                </c:pt>
                <c:pt idx="5232">
                  <c:v>-42</c:v>
                </c:pt>
                <c:pt idx="5233">
                  <c:v>-42</c:v>
                </c:pt>
                <c:pt idx="5234">
                  <c:v>-42</c:v>
                </c:pt>
                <c:pt idx="5235">
                  <c:v>-42</c:v>
                </c:pt>
                <c:pt idx="5236">
                  <c:v>-42</c:v>
                </c:pt>
                <c:pt idx="5237">
                  <c:v>-42</c:v>
                </c:pt>
                <c:pt idx="5238">
                  <c:v>-42</c:v>
                </c:pt>
                <c:pt idx="5239">
                  <c:v>-42</c:v>
                </c:pt>
                <c:pt idx="5240">
                  <c:v>-42</c:v>
                </c:pt>
                <c:pt idx="5241">
                  <c:v>-42</c:v>
                </c:pt>
                <c:pt idx="5242">
                  <c:v>-42</c:v>
                </c:pt>
                <c:pt idx="5243">
                  <c:v>-42</c:v>
                </c:pt>
                <c:pt idx="5244">
                  <c:v>-42</c:v>
                </c:pt>
                <c:pt idx="5245">
                  <c:v>-42</c:v>
                </c:pt>
                <c:pt idx="5246">
                  <c:v>-42</c:v>
                </c:pt>
                <c:pt idx="5247">
                  <c:v>-42</c:v>
                </c:pt>
                <c:pt idx="5248">
                  <c:v>-42</c:v>
                </c:pt>
                <c:pt idx="5249">
                  <c:v>-42</c:v>
                </c:pt>
                <c:pt idx="5250">
                  <c:v>-42</c:v>
                </c:pt>
                <c:pt idx="5251">
                  <c:v>-42</c:v>
                </c:pt>
                <c:pt idx="5252">
                  <c:v>-42</c:v>
                </c:pt>
                <c:pt idx="5253">
                  <c:v>-42</c:v>
                </c:pt>
                <c:pt idx="5254">
                  <c:v>-42</c:v>
                </c:pt>
                <c:pt idx="5255">
                  <c:v>-42</c:v>
                </c:pt>
                <c:pt idx="5256">
                  <c:v>-42</c:v>
                </c:pt>
                <c:pt idx="5257">
                  <c:v>-42</c:v>
                </c:pt>
                <c:pt idx="5258">
                  <c:v>-42</c:v>
                </c:pt>
                <c:pt idx="5259">
                  <c:v>-42</c:v>
                </c:pt>
                <c:pt idx="5260">
                  <c:v>-42</c:v>
                </c:pt>
                <c:pt idx="5261">
                  <c:v>-42</c:v>
                </c:pt>
                <c:pt idx="5262">
                  <c:v>-42</c:v>
                </c:pt>
                <c:pt idx="5263">
                  <c:v>-42</c:v>
                </c:pt>
                <c:pt idx="5264">
                  <c:v>-42</c:v>
                </c:pt>
                <c:pt idx="5265">
                  <c:v>-42</c:v>
                </c:pt>
                <c:pt idx="5266">
                  <c:v>-42</c:v>
                </c:pt>
                <c:pt idx="5267">
                  <c:v>-42</c:v>
                </c:pt>
                <c:pt idx="5268">
                  <c:v>-42</c:v>
                </c:pt>
                <c:pt idx="5269">
                  <c:v>-42</c:v>
                </c:pt>
                <c:pt idx="5270">
                  <c:v>-42</c:v>
                </c:pt>
                <c:pt idx="5271">
                  <c:v>-42</c:v>
                </c:pt>
                <c:pt idx="5272">
                  <c:v>-42</c:v>
                </c:pt>
                <c:pt idx="5273">
                  <c:v>-42</c:v>
                </c:pt>
                <c:pt idx="5274">
                  <c:v>-42</c:v>
                </c:pt>
                <c:pt idx="5275">
                  <c:v>-42</c:v>
                </c:pt>
                <c:pt idx="5276">
                  <c:v>-42</c:v>
                </c:pt>
                <c:pt idx="5277">
                  <c:v>-42</c:v>
                </c:pt>
                <c:pt idx="5278">
                  <c:v>-42</c:v>
                </c:pt>
                <c:pt idx="5279">
                  <c:v>-42</c:v>
                </c:pt>
                <c:pt idx="5280">
                  <c:v>-42</c:v>
                </c:pt>
                <c:pt idx="5281">
                  <c:v>-42</c:v>
                </c:pt>
                <c:pt idx="5282">
                  <c:v>-42</c:v>
                </c:pt>
                <c:pt idx="5283">
                  <c:v>-42</c:v>
                </c:pt>
                <c:pt idx="5284">
                  <c:v>-42</c:v>
                </c:pt>
                <c:pt idx="5285">
                  <c:v>-42</c:v>
                </c:pt>
                <c:pt idx="5286">
                  <c:v>-42</c:v>
                </c:pt>
                <c:pt idx="5287">
                  <c:v>-42</c:v>
                </c:pt>
                <c:pt idx="5288">
                  <c:v>-42</c:v>
                </c:pt>
                <c:pt idx="5289">
                  <c:v>-42</c:v>
                </c:pt>
                <c:pt idx="5290">
                  <c:v>-42</c:v>
                </c:pt>
                <c:pt idx="5291">
                  <c:v>-42</c:v>
                </c:pt>
                <c:pt idx="5292">
                  <c:v>-42</c:v>
                </c:pt>
                <c:pt idx="5293">
                  <c:v>-42</c:v>
                </c:pt>
                <c:pt idx="5294">
                  <c:v>-42</c:v>
                </c:pt>
                <c:pt idx="5295">
                  <c:v>-42</c:v>
                </c:pt>
                <c:pt idx="5296">
                  <c:v>-42</c:v>
                </c:pt>
                <c:pt idx="5297">
                  <c:v>-42</c:v>
                </c:pt>
                <c:pt idx="5298">
                  <c:v>-42</c:v>
                </c:pt>
                <c:pt idx="5299">
                  <c:v>-42</c:v>
                </c:pt>
                <c:pt idx="5300">
                  <c:v>-42</c:v>
                </c:pt>
                <c:pt idx="5301">
                  <c:v>-42</c:v>
                </c:pt>
                <c:pt idx="5302">
                  <c:v>-42</c:v>
                </c:pt>
                <c:pt idx="5303">
                  <c:v>-42</c:v>
                </c:pt>
                <c:pt idx="5304">
                  <c:v>-42</c:v>
                </c:pt>
                <c:pt idx="5305">
                  <c:v>-42</c:v>
                </c:pt>
                <c:pt idx="5306">
                  <c:v>-42</c:v>
                </c:pt>
                <c:pt idx="5307">
                  <c:v>-42</c:v>
                </c:pt>
                <c:pt idx="5308">
                  <c:v>-42</c:v>
                </c:pt>
                <c:pt idx="5309">
                  <c:v>-42</c:v>
                </c:pt>
                <c:pt idx="5310">
                  <c:v>-42</c:v>
                </c:pt>
                <c:pt idx="5311">
                  <c:v>-42</c:v>
                </c:pt>
                <c:pt idx="5312">
                  <c:v>-42</c:v>
                </c:pt>
                <c:pt idx="5313">
                  <c:v>-42</c:v>
                </c:pt>
                <c:pt idx="5314">
                  <c:v>-42</c:v>
                </c:pt>
                <c:pt idx="5315">
                  <c:v>-42</c:v>
                </c:pt>
                <c:pt idx="5316">
                  <c:v>-42</c:v>
                </c:pt>
                <c:pt idx="5317">
                  <c:v>-42</c:v>
                </c:pt>
                <c:pt idx="5318">
                  <c:v>-42</c:v>
                </c:pt>
                <c:pt idx="5319">
                  <c:v>-42</c:v>
                </c:pt>
                <c:pt idx="5320">
                  <c:v>-42</c:v>
                </c:pt>
                <c:pt idx="5321">
                  <c:v>-42</c:v>
                </c:pt>
                <c:pt idx="5322">
                  <c:v>-42</c:v>
                </c:pt>
                <c:pt idx="5323">
                  <c:v>-42</c:v>
                </c:pt>
                <c:pt idx="5324">
                  <c:v>-42</c:v>
                </c:pt>
                <c:pt idx="5325">
                  <c:v>-42</c:v>
                </c:pt>
                <c:pt idx="5326">
                  <c:v>-42</c:v>
                </c:pt>
                <c:pt idx="5327">
                  <c:v>-42</c:v>
                </c:pt>
                <c:pt idx="5328">
                  <c:v>-42</c:v>
                </c:pt>
                <c:pt idx="5329">
                  <c:v>-42</c:v>
                </c:pt>
                <c:pt idx="5330">
                  <c:v>-42</c:v>
                </c:pt>
                <c:pt idx="5331">
                  <c:v>-42</c:v>
                </c:pt>
                <c:pt idx="5332">
                  <c:v>-42</c:v>
                </c:pt>
                <c:pt idx="5333">
                  <c:v>-42</c:v>
                </c:pt>
                <c:pt idx="5334">
                  <c:v>-42</c:v>
                </c:pt>
                <c:pt idx="5335">
                  <c:v>-42</c:v>
                </c:pt>
                <c:pt idx="5336">
                  <c:v>-42</c:v>
                </c:pt>
                <c:pt idx="5337">
                  <c:v>-42</c:v>
                </c:pt>
                <c:pt idx="5338">
                  <c:v>-42</c:v>
                </c:pt>
                <c:pt idx="5339">
                  <c:v>-42</c:v>
                </c:pt>
                <c:pt idx="5340">
                  <c:v>-42</c:v>
                </c:pt>
                <c:pt idx="5341">
                  <c:v>-42</c:v>
                </c:pt>
                <c:pt idx="5342">
                  <c:v>-42</c:v>
                </c:pt>
                <c:pt idx="5343">
                  <c:v>-42</c:v>
                </c:pt>
                <c:pt idx="5344">
                  <c:v>-42</c:v>
                </c:pt>
                <c:pt idx="5345">
                  <c:v>-42</c:v>
                </c:pt>
                <c:pt idx="5346">
                  <c:v>-42</c:v>
                </c:pt>
                <c:pt idx="5347">
                  <c:v>-42</c:v>
                </c:pt>
                <c:pt idx="5348">
                  <c:v>-42</c:v>
                </c:pt>
                <c:pt idx="5349">
                  <c:v>-42</c:v>
                </c:pt>
                <c:pt idx="5350">
                  <c:v>-42</c:v>
                </c:pt>
                <c:pt idx="5351">
                  <c:v>-42</c:v>
                </c:pt>
                <c:pt idx="5352">
                  <c:v>-42</c:v>
                </c:pt>
                <c:pt idx="5353">
                  <c:v>-42</c:v>
                </c:pt>
                <c:pt idx="5354">
                  <c:v>-42</c:v>
                </c:pt>
                <c:pt idx="5355">
                  <c:v>-42</c:v>
                </c:pt>
                <c:pt idx="5356">
                  <c:v>-42</c:v>
                </c:pt>
                <c:pt idx="5357">
                  <c:v>-42</c:v>
                </c:pt>
                <c:pt idx="5358">
                  <c:v>-42</c:v>
                </c:pt>
                <c:pt idx="5359">
                  <c:v>-42</c:v>
                </c:pt>
                <c:pt idx="5360">
                  <c:v>-42</c:v>
                </c:pt>
                <c:pt idx="5361">
                  <c:v>-42</c:v>
                </c:pt>
                <c:pt idx="5362">
                  <c:v>-42</c:v>
                </c:pt>
                <c:pt idx="5363">
                  <c:v>-42</c:v>
                </c:pt>
                <c:pt idx="5364">
                  <c:v>-42</c:v>
                </c:pt>
                <c:pt idx="5365">
                  <c:v>-42</c:v>
                </c:pt>
                <c:pt idx="5366">
                  <c:v>-42</c:v>
                </c:pt>
                <c:pt idx="5367">
                  <c:v>-42</c:v>
                </c:pt>
                <c:pt idx="5368">
                  <c:v>-42</c:v>
                </c:pt>
                <c:pt idx="5369">
                  <c:v>-42</c:v>
                </c:pt>
                <c:pt idx="5370">
                  <c:v>-42</c:v>
                </c:pt>
                <c:pt idx="5371">
                  <c:v>-42</c:v>
                </c:pt>
                <c:pt idx="5372">
                  <c:v>-42</c:v>
                </c:pt>
                <c:pt idx="5373">
                  <c:v>-42</c:v>
                </c:pt>
                <c:pt idx="5374">
                  <c:v>-42</c:v>
                </c:pt>
                <c:pt idx="5375">
                  <c:v>-42</c:v>
                </c:pt>
                <c:pt idx="5376">
                  <c:v>-42</c:v>
                </c:pt>
                <c:pt idx="5377">
                  <c:v>-42</c:v>
                </c:pt>
                <c:pt idx="5378">
                  <c:v>-42</c:v>
                </c:pt>
                <c:pt idx="5379">
                  <c:v>-42</c:v>
                </c:pt>
                <c:pt idx="5380">
                  <c:v>-42</c:v>
                </c:pt>
                <c:pt idx="5381">
                  <c:v>-42</c:v>
                </c:pt>
                <c:pt idx="5382">
                  <c:v>-42</c:v>
                </c:pt>
                <c:pt idx="5383">
                  <c:v>-42</c:v>
                </c:pt>
                <c:pt idx="5384">
                  <c:v>-42</c:v>
                </c:pt>
                <c:pt idx="5385">
                  <c:v>-42</c:v>
                </c:pt>
                <c:pt idx="5386">
                  <c:v>-42</c:v>
                </c:pt>
                <c:pt idx="5387">
                  <c:v>-42</c:v>
                </c:pt>
                <c:pt idx="5388">
                  <c:v>-42</c:v>
                </c:pt>
                <c:pt idx="5389">
                  <c:v>-42</c:v>
                </c:pt>
                <c:pt idx="5390">
                  <c:v>-42</c:v>
                </c:pt>
                <c:pt idx="5391">
                  <c:v>-42</c:v>
                </c:pt>
                <c:pt idx="5392">
                  <c:v>-42</c:v>
                </c:pt>
                <c:pt idx="5393">
                  <c:v>-42</c:v>
                </c:pt>
                <c:pt idx="5394">
                  <c:v>-42</c:v>
                </c:pt>
                <c:pt idx="5395">
                  <c:v>-42</c:v>
                </c:pt>
                <c:pt idx="5396">
                  <c:v>-42</c:v>
                </c:pt>
                <c:pt idx="5397">
                  <c:v>-42</c:v>
                </c:pt>
                <c:pt idx="5398">
                  <c:v>-42</c:v>
                </c:pt>
                <c:pt idx="5399">
                  <c:v>-42</c:v>
                </c:pt>
                <c:pt idx="5400">
                  <c:v>-42</c:v>
                </c:pt>
                <c:pt idx="5401">
                  <c:v>-42</c:v>
                </c:pt>
                <c:pt idx="5402">
                  <c:v>-42</c:v>
                </c:pt>
                <c:pt idx="5403">
                  <c:v>-42</c:v>
                </c:pt>
                <c:pt idx="5404">
                  <c:v>-42</c:v>
                </c:pt>
                <c:pt idx="5405">
                  <c:v>-42</c:v>
                </c:pt>
                <c:pt idx="5406">
                  <c:v>-42</c:v>
                </c:pt>
                <c:pt idx="5407">
                  <c:v>-42</c:v>
                </c:pt>
                <c:pt idx="5408">
                  <c:v>-42</c:v>
                </c:pt>
                <c:pt idx="5409">
                  <c:v>-42</c:v>
                </c:pt>
                <c:pt idx="5410">
                  <c:v>-42</c:v>
                </c:pt>
                <c:pt idx="5411">
                  <c:v>-42</c:v>
                </c:pt>
                <c:pt idx="5412">
                  <c:v>-42</c:v>
                </c:pt>
                <c:pt idx="5413">
                  <c:v>-42</c:v>
                </c:pt>
                <c:pt idx="5414">
                  <c:v>-42</c:v>
                </c:pt>
                <c:pt idx="5415">
                  <c:v>-42</c:v>
                </c:pt>
                <c:pt idx="5416">
                  <c:v>-42</c:v>
                </c:pt>
                <c:pt idx="5417">
                  <c:v>-42</c:v>
                </c:pt>
                <c:pt idx="5418">
                  <c:v>-42</c:v>
                </c:pt>
                <c:pt idx="5419">
                  <c:v>-42</c:v>
                </c:pt>
                <c:pt idx="5420">
                  <c:v>-42</c:v>
                </c:pt>
                <c:pt idx="5421">
                  <c:v>-42</c:v>
                </c:pt>
                <c:pt idx="5422">
                  <c:v>-42</c:v>
                </c:pt>
                <c:pt idx="5423">
                  <c:v>-42</c:v>
                </c:pt>
                <c:pt idx="5424">
                  <c:v>-42</c:v>
                </c:pt>
                <c:pt idx="5425">
                  <c:v>-42</c:v>
                </c:pt>
                <c:pt idx="5426">
                  <c:v>-42</c:v>
                </c:pt>
                <c:pt idx="5427">
                  <c:v>-42</c:v>
                </c:pt>
                <c:pt idx="5428">
                  <c:v>-42</c:v>
                </c:pt>
                <c:pt idx="5429">
                  <c:v>-42</c:v>
                </c:pt>
                <c:pt idx="5430">
                  <c:v>-42</c:v>
                </c:pt>
                <c:pt idx="5431">
                  <c:v>-42</c:v>
                </c:pt>
                <c:pt idx="5432">
                  <c:v>-42</c:v>
                </c:pt>
                <c:pt idx="5433">
                  <c:v>-42</c:v>
                </c:pt>
                <c:pt idx="5434">
                  <c:v>-42</c:v>
                </c:pt>
                <c:pt idx="5435">
                  <c:v>-42</c:v>
                </c:pt>
                <c:pt idx="5436">
                  <c:v>-42</c:v>
                </c:pt>
                <c:pt idx="5437">
                  <c:v>-42</c:v>
                </c:pt>
                <c:pt idx="5438">
                  <c:v>-42</c:v>
                </c:pt>
                <c:pt idx="5439">
                  <c:v>-42</c:v>
                </c:pt>
                <c:pt idx="5440">
                  <c:v>-42</c:v>
                </c:pt>
                <c:pt idx="5441">
                  <c:v>-42</c:v>
                </c:pt>
                <c:pt idx="5442">
                  <c:v>-42</c:v>
                </c:pt>
                <c:pt idx="5443">
                  <c:v>-42</c:v>
                </c:pt>
                <c:pt idx="5444">
                  <c:v>-42</c:v>
                </c:pt>
                <c:pt idx="5445">
                  <c:v>-42</c:v>
                </c:pt>
                <c:pt idx="5446">
                  <c:v>-42</c:v>
                </c:pt>
                <c:pt idx="5447">
                  <c:v>-42</c:v>
                </c:pt>
                <c:pt idx="5448">
                  <c:v>-42</c:v>
                </c:pt>
                <c:pt idx="5449">
                  <c:v>-42</c:v>
                </c:pt>
                <c:pt idx="5450">
                  <c:v>-42</c:v>
                </c:pt>
                <c:pt idx="5451">
                  <c:v>-42</c:v>
                </c:pt>
                <c:pt idx="5452">
                  <c:v>-42</c:v>
                </c:pt>
                <c:pt idx="5453">
                  <c:v>-42</c:v>
                </c:pt>
                <c:pt idx="5454">
                  <c:v>-42</c:v>
                </c:pt>
                <c:pt idx="5455">
                  <c:v>-42</c:v>
                </c:pt>
                <c:pt idx="5456">
                  <c:v>-42</c:v>
                </c:pt>
                <c:pt idx="5457">
                  <c:v>-42</c:v>
                </c:pt>
                <c:pt idx="5458">
                  <c:v>-42</c:v>
                </c:pt>
                <c:pt idx="5459">
                  <c:v>-42</c:v>
                </c:pt>
                <c:pt idx="5460">
                  <c:v>-42</c:v>
                </c:pt>
                <c:pt idx="5461">
                  <c:v>-42</c:v>
                </c:pt>
                <c:pt idx="5462">
                  <c:v>-42</c:v>
                </c:pt>
                <c:pt idx="5463">
                  <c:v>-42</c:v>
                </c:pt>
                <c:pt idx="5464">
                  <c:v>-42</c:v>
                </c:pt>
                <c:pt idx="5465">
                  <c:v>-42</c:v>
                </c:pt>
                <c:pt idx="5466">
                  <c:v>-42</c:v>
                </c:pt>
                <c:pt idx="5467">
                  <c:v>-42</c:v>
                </c:pt>
                <c:pt idx="5468">
                  <c:v>-42</c:v>
                </c:pt>
                <c:pt idx="5469">
                  <c:v>-42</c:v>
                </c:pt>
                <c:pt idx="5470">
                  <c:v>-42</c:v>
                </c:pt>
                <c:pt idx="5471">
                  <c:v>-42</c:v>
                </c:pt>
                <c:pt idx="5472">
                  <c:v>-42</c:v>
                </c:pt>
                <c:pt idx="5473">
                  <c:v>-42</c:v>
                </c:pt>
                <c:pt idx="5474">
                  <c:v>-42</c:v>
                </c:pt>
                <c:pt idx="5475">
                  <c:v>-42</c:v>
                </c:pt>
                <c:pt idx="5476">
                  <c:v>-42</c:v>
                </c:pt>
                <c:pt idx="5477">
                  <c:v>-42</c:v>
                </c:pt>
                <c:pt idx="5478">
                  <c:v>-42</c:v>
                </c:pt>
                <c:pt idx="5479">
                  <c:v>-42</c:v>
                </c:pt>
                <c:pt idx="5480">
                  <c:v>-42</c:v>
                </c:pt>
                <c:pt idx="5481">
                  <c:v>-42</c:v>
                </c:pt>
                <c:pt idx="5482">
                  <c:v>-42</c:v>
                </c:pt>
                <c:pt idx="5483">
                  <c:v>-42</c:v>
                </c:pt>
                <c:pt idx="5484">
                  <c:v>-42</c:v>
                </c:pt>
                <c:pt idx="5485">
                  <c:v>-42</c:v>
                </c:pt>
                <c:pt idx="5486">
                  <c:v>-42</c:v>
                </c:pt>
                <c:pt idx="5487">
                  <c:v>-42</c:v>
                </c:pt>
                <c:pt idx="5488">
                  <c:v>-42</c:v>
                </c:pt>
                <c:pt idx="5489">
                  <c:v>-42</c:v>
                </c:pt>
                <c:pt idx="5490">
                  <c:v>-42</c:v>
                </c:pt>
                <c:pt idx="5491">
                  <c:v>-42</c:v>
                </c:pt>
                <c:pt idx="5492">
                  <c:v>-42</c:v>
                </c:pt>
                <c:pt idx="5493">
                  <c:v>-42</c:v>
                </c:pt>
                <c:pt idx="5494">
                  <c:v>-42</c:v>
                </c:pt>
                <c:pt idx="5495">
                  <c:v>-42</c:v>
                </c:pt>
                <c:pt idx="5496">
                  <c:v>-42</c:v>
                </c:pt>
                <c:pt idx="5497">
                  <c:v>-42</c:v>
                </c:pt>
                <c:pt idx="5498">
                  <c:v>-42</c:v>
                </c:pt>
                <c:pt idx="5499">
                  <c:v>-42</c:v>
                </c:pt>
                <c:pt idx="5500">
                  <c:v>-42</c:v>
                </c:pt>
                <c:pt idx="5501">
                  <c:v>-42</c:v>
                </c:pt>
                <c:pt idx="5502">
                  <c:v>-42</c:v>
                </c:pt>
                <c:pt idx="5503">
                  <c:v>-42</c:v>
                </c:pt>
                <c:pt idx="5504">
                  <c:v>-42</c:v>
                </c:pt>
                <c:pt idx="5505">
                  <c:v>-42</c:v>
                </c:pt>
                <c:pt idx="5506">
                  <c:v>-42</c:v>
                </c:pt>
                <c:pt idx="5507">
                  <c:v>-42</c:v>
                </c:pt>
                <c:pt idx="5508">
                  <c:v>-42</c:v>
                </c:pt>
                <c:pt idx="5509">
                  <c:v>-42</c:v>
                </c:pt>
                <c:pt idx="5510">
                  <c:v>-42</c:v>
                </c:pt>
                <c:pt idx="5511">
                  <c:v>-42</c:v>
                </c:pt>
                <c:pt idx="5512">
                  <c:v>-42</c:v>
                </c:pt>
                <c:pt idx="5513">
                  <c:v>-42</c:v>
                </c:pt>
                <c:pt idx="5514">
                  <c:v>-42</c:v>
                </c:pt>
                <c:pt idx="5515">
                  <c:v>-42</c:v>
                </c:pt>
                <c:pt idx="5516">
                  <c:v>-42</c:v>
                </c:pt>
                <c:pt idx="5517">
                  <c:v>-42</c:v>
                </c:pt>
                <c:pt idx="5518">
                  <c:v>-42</c:v>
                </c:pt>
                <c:pt idx="5519">
                  <c:v>-42</c:v>
                </c:pt>
                <c:pt idx="5520">
                  <c:v>-42</c:v>
                </c:pt>
                <c:pt idx="5521">
                  <c:v>-42</c:v>
                </c:pt>
                <c:pt idx="5522">
                  <c:v>-42</c:v>
                </c:pt>
                <c:pt idx="5523">
                  <c:v>-42</c:v>
                </c:pt>
                <c:pt idx="5524">
                  <c:v>-42</c:v>
                </c:pt>
                <c:pt idx="5525">
                  <c:v>-42</c:v>
                </c:pt>
                <c:pt idx="5526">
                  <c:v>-42</c:v>
                </c:pt>
                <c:pt idx="5527">
                  <c:v>-42</c:v>
                </c:pt>
                <c:pt idx="5528">
                  <c:v>-42</c:v>
                </c:pt>
                <c:pt idx="5529">
                  <c:v>-42</c:v>
                </c:pt>
                <c:pt idx="5530">
                  <c:v>-42</c:v>
                </c:pt>
                <c:pt idx="5531">
                  <c:v>-42</c:v>
                </c:pt>
                <c:pt idx="5532">
                  <c:v>-42</c:v>
                </c:pt>
                <c:pt idx="5533">
                  <c:v>-42</c:v>
                </c:pt>
                <c:pt idx="5534">
                  <c:v>-42</c:v>
                </c:pt>
                <c:pt idx="5535">
                  <c:v>-42</c:v>
                </c:pt>
                <c:pt idx="5536">
                  <c:v>-42</c:v>
                </c:pt>
                <c:pt idx="5537">
                  <c:v>-42</c:v>
                </c:pt>
                <c:pt idx="5538">
                  <c:v>-42</c:v>
                </c:pt>
                <c:pt idx="5539">
                  <c:v>-42</c:v>
                </c:pt>
                <c:pt idx="5540">
                  <c:v>-42</c:v>
                </c:pt>
                <c:pt idx="5541">
                  <c:v>-42</c:v>
                </c:pt>
                <c:pt idx="5542">
                  <c:v>-42</c:v>
                </c:pt>
                <c:pt idx="5543">
                  <c:v>-42</c:v>
                </c:pt>
                <c:pt idx="5544">
                  <c:v>-42</c:v>
                </c:pt>
                <c:pt idx="5545">
                  <c:v>-42</c:v>
                </c:pt>
                <c:pt idx="5546">
                  <c:v>-42</c:v>
                </c:pt>
                <c:pt idx="5547">
                  <c:v>-42</c:v>
                </c:pt>
                <c:pt idx="5548">
                  <c:v>-42</c:v>
                </c:pt>
                <c:pt idx="5549">
                  <c:v>-42</c:v>
                </c:pt>
                <c:pt idx="5550">
                  <c:v>-42</c:v>
                </c:pt>
                <c:pt idx="5551">
                  <c:v>-42</c:v>
                </c:pt>
                <c:pt idx="5552">
                  <c:v>-42</c:v>
                </c:pt>
                <c:pt idx="5553">
                  <c:v>-42</c:v>
                </c:pt>
                <c:pt idx="5554">
                  <c:v>-42</c:v>
                </c:pt>
                <c:pt idx="5555">
                  <c:v>-42</c:v>
                </c:pt>
                <c:pt idx="5556">
                  <c:v>-42</c:v>
                </c:pt>
                <c:pt idx="5557">
                  <c:v>-42</c:v>
                </c:pt>
                <c:pt idx="5558">
                  <c:v>-42</c:v>
                </c:pt>
                <c:pt idx="5559">
                  <c:v>-42</c:v>
                </c:pt>
                <c:pt idx="5560">
                  <c:v>-42</c:v>
                </c:pt>
                <c:pt idx="5561">
                  <c:v>-42</c:v>
                </c:pt>
                <c:pt idx="5562">
                  <c:v>-42</c:v>
                </c:pt>
                <c:pt idx="5563">
                  <c:v>-42</c:v>
                </c:pt>
                <c:pt idx="5564">
                  <c:v>-42</c:v>
                </c:pt>
                <c:pt idx="5565">
                  <c:v>-42</c:v>
                </c:pt>
                <c:pt idx="5566">
                  <c:v>-42</c:v>
                </c:pt>
                <c:pt idx="5567">
                  <c:v>-42</c:v>
                </c:pt>
                <c:pt idx="5568">
                  <c:v>-42</c:v>
                </c:pt>
                <c:pt idx="5569">
                  <c:v>-42</c:v>
                </c:pt>
                <c:pt idx="5570">
                  <c:v>-42</c:v>
                </c:pt>
                <c:pt idx="5571">
                  <c:v>-42</c:v>
                </c:pt>
                <c:pt idx="5572">
                  <c:v>-42</c:v>
                </c:pt>
                <c:pt idx="5573">
                  <c:v>-42</c:v>
                </c:pt>
                <c:pt idx="5574">
                  <c:v>-42</c:v>
                </c:pt>
                <c:pt idx="5575">
                  <c:v>-42</c:v>
                </c:pt>
                <c:pt idx="5576">
                  <c:v>-42</c:v>
                </c:pt>
                <c:pt idx="5577">
                  <c:v>-42</c:v>
                </c:pt>
                <c:pt idx="5578">
                  <c:v>-42</c:v>
                </c:pt>
                <c:pt idx="5579">
                  <c:v>-42</c:v>
                </c:pt>
                <c:pt idx="5580">
                  <c:v>-42</c:v>
                </c:pt>
                <c:pt idx="5581">
                  <c:v>-42</c:v>
                </c:pt>
                <c:pt idx="5582">
                  <c:v>-42</c:v>
                </c:pt>
                <c:pt idx="5583">
                  <c:v>-42</c:v>
                </c:pt>
                <c:pt idx="5584">
                  <c:v>-42</c:v>
                </c:pt>
                <c:pt idx="5585">
                  <c:v>-42</c:v>
                </c:pt>
                <c:pt idx="5586">
                  <c:v>-42</c:v>
                </c:pt>
                <c:pt idx="5587">
                  <c:v>-42</c:v>
                </c:pt>
                <c:pt idx="5588">
                  <c:v>-42</c:v>
                </c:pt>
                <c:pt idx="5589">
                  <c:v>-42</c:v>
                </c:pt>
                <c:pt idx="5590">
                  <c:v>-42</c:v>
                </c:pt>
                <c:pt idx="5591">
                  <c:v>-42</c:v>
                </c:pt>
                <c:pt idx="5592">
                  <c:v>-42</c:v>
                </c:pt>
                <c:pt idx="5593">
                  <c:v>-42</c:v>
                </c:pt>
                <c:pt idx="5594">
                  <c:v>-42</c:v>
                </c:pt>
                <c:pt idx="5595">
                  <c:v>-42</c:v>
                </c:pt>
                <c:pt idx="5596">
                  <c:v>-42</c:v>
                </c:pt>
                <c:pt idx="5597">
                  <c:v>-42</c:v>
                </c:pt>
                <c:pt idx="5598">
                  <c:v>-42</c:v>
                </c:pt>
                <c:pt idx="5599">
                  <c:v>-42</c:v>
                </c:pt>
                <c:pt idx="5600">
                  <c:v>-42</c:v>
                </c:pt>
                <c:pt idx="5601">
                  <c:v>-42</c:v>
                </c:pt>
                <c:pt idx="5602">
                  <c:v>-42</c:v>
                </c:pt>
                <c:pt idx="5603">
                  <c:v>-42</c:v>
                </c:pt>
                <c:pt idx="5604">
                  <c:v>-42</c:v>
                </c:pt>
                <c:pt idx="5605">
                  <c:v>-42</c:v>
                </c:pt>
                <c:pt idx="5606">
                  <c:v>-42</c:v>
                </c:pt>
                <c:pt idx="5607">
                  <c:v>-42</c:v>
                </c:pt>
                <c:pt idx="5608">
                  <c:v>-42</c:v>
                </c:pt>
                <c:pt idx="5609">
                  <c:v>-42</c:v>
                </c:pt>
                <c:pt idx="5610">
                  <c:v>-42</c:v>
                </c:pt>
                <c:pt idx="5611">
                  <c:v>-42</c:v>
                </c:pt>
                <c:pt idx="5612">
                  <c:v>-42</c:v>
                </c:pt>
                <c:pt idx="5613">
                  <c:v>-42</c:v>
                </c:pt>
                <c:pt idx="5614">
                  <c:v>-42</c:v>
                </c:pt>
                <c:pt idx="5615">
                  <c:v>-42</c:v>
                </c:pt>
                <c:pt idx="5616">
                  <c:v>-42</c:v>
                </c:pt>
                <c:pt idx="5617">
                  <c:v>-42</c:v>
                </c:pt>
                <c:pt idx="5618">
                  <c:v>-42</c:v>
                </c:pt>
                <c:pt idx="5619">
                  <c:v>-42</c:v>
                </c:pt>
                <c:pt idx="5620">
                  <c:v>-42</c:v>
                </c:pt>
                <c:pt idx="5621">
                  <c:v>-42</c:v>
                </c:pt>
                <c:pt idx="5622">
                  <c:v>-42</c:v>
                </c:pt>
                <c:pt idx="5623">
                  <c:v>-42</c:v>
                </c:pt>
                <c:pt idx="5624">
                  <c:v>-42</c:v>
                </c:pt>
                <c:pt idx="5625">
                  <c:v>-42</c:v>
                </c:pt>
                <c:pt idx="5626">
                  <c:v>-42</c:v>
                </c:pt>
                <c:pt idx="5627">
                  <c:v>-42</c:v>
                </c:pt>
                <c:pt idx="5628">
                  <c:v>-42</c:v>
                </c:pt>
                <c:pt idx="5629">
                  <c:v>-42</c:v>
                </c:pt>
                <c:pt idx="5630">
                  <c:v>-42</c:v>
                </c:pt>
                <c:pt idx="5631">
                  <c:v>-42</c:v>
                </c:pt>
                <c:pt idx="5632">
                  <c:v>-42</c:v>
                </c:pt>
                <c:pt idx="5633">
                  <c:v>-42</c:v>
                </c:pt>
                <c:pt idx="5634">
                  <c:v>-42</c:v>
                </c:pt>
                <c:pt idx="5635">
                  <c:v>-42</c:v>
                </c:pt>
                <c:pt idx="5636">
                  <c:v>-42</c:v>
                </c:pt>
                <c:pt idx="5637">
                  <c:v>-42</c:v>
                </c:pt>
                <c:pt idx="5638">
                  <c:v>-42</c:v>
                </c:pt>
                <c:pt idx="5639">
                  <c:v>-42</c:v>
                </c:pt>
                <c:pt idx="5640">
                  <c:v>-42</c:v>
                </c:pt>
                <c:pt idx="5641">
                  <c:v>-42</c:v>
                </c:pt>
                <c:pt idx="5642">
                  <c:v>-42</c:v>
                </c:pt>
                <c:pt idx="5643">
                  <c:v>-42</c:v>
                </c:pt>
                <c:pt idx="5644">
                  <c:v>-42</c:v>
                </c:pt>
                <c:pt idx="5645">
                  <c:v>-42</c:v>
                </c:pt>
                <c:pt idx="5646">
                  <c:v>-42</c:v>
                </c:pt>
                <c:pt idx="5647">
                  <c:v>-42</c:v>
                </c:pt>
                <c:pt idx="5648">
                  <c:v>-42</c:v>
                </c:pt>
                <c:pt idx="5649">
                  <c:v>-42</c:v>
                </c:pt>
                <c:pt idx="5650">
                  <c:v>-42</c:v>
                </c:pt>
                <c:pt idx="5651">
                  <c:v>-42</c:v>
                </c:pt>
                <c:pt idx="5652">
                  <c:v>-42</c:v>
                </c:pt>
                <c:pt idx="5653">
                  <c:v>-42</c:v>
                </c:pt>
                <c:pt idx="5654">
                  <c:v>-42</c:v>
                </c:pt>
                <c:pt idx="5655">
                  <c:v>-42</c:v>
                </c:pt>
                <c:pt idx="5656">
                  <c:v>-42</c:v>
                </c:pt>
                <c:pt idx="5657">
                  <c:v>-42</c:v>
                </c:pt>
                <c:pt idx="5658">
                  <c:v>-42</c:v>
                </c:pt>
                <c:pt idx="5659">
                  <c:v>-42</c:v>
                </c:pt>
                <c:pt idx="5660">
                  <c:v>-42</c:v>
                </c:pt>
                <c:pt idx="5661">
                  <c:v>-42</c:v>
                </c:pt>
                <c:pt idx="5662">
                  <c:v>-42</c:v>
                </c:pt>
                <c:pt idx="5663">
                  <c:v>-42</c:v>
                </c:pt>
                <c:pt idx="5664">
                  <c:v>-42</c:v>
                </c:pt>
                <c:pt idx="5665">
                  <c:v>-42</c:v>
                </c:pt>
                <c:pt idx="5666">
                  <c:v>-42</c:v>
                </c:pt>
                <c:pt idx="5667">
                  <c:v>-42</c:v>
                </c:pt>
                <c:pt idx="5668">
                  <c:v>-42</c:v>
                </c:pt>
                <c:pt idx="5669">
                  <c:v>-42</c:v>
                </c:pt>
                <c:pt idx="5670">
                  <c:v>-42</c:v>
                </c:pt>
                <c:pt idx="5671">
                  <c:v>-42</c:v>
                </c:pt>
                <c:pt idx="5672">
                  <c:v>-42</c:v>
                </c:pt>
                <c:pt idx="5673">
                  <c:v>-42</c:v>
                </c:pt>
                <c:pt idx="5674">
                  <c:v>-42</c:v>
                </c:pt>
                <c:pt idx="5675">
                  <c:v>-42</c:v>
                </c:pt>
                <c:pt idx="5676">
                  <c:v>-42</c:v>
                </c:pt>
                <c:pt idx="5677">
                  <c:v>-42</c:v>
                </c:pt>
                <c:pt idx="5678">
                  <c:v>-42</c:v>
                </c:pt>
                <c:pt idx="5679">
                  <c:v>-42</c:v>
                </c:pt>
                <c:pt idx="5680">
                  <c:v>-42</c:v>
                </c:pt>
                <c:pt idx="5681">
                  <c:v>-42</c:v>
                </c:pt>
                <c:pt idx="5682">
                  <c:v>-42</c:v>
                </c:pt>
                <c:pt idx="5683">
                  <c:v>-42</c:v>
                </c:pt>
                <c:pt idx="5684">
                  <c:v>-42</c:v>
                </c:pt>
                <c:pt idx="5685">
                  <c:v>-42</c:v>
                </c:pt>
                <c:pt idx="5686">
                  <c:v>-42</c:v>
                </c:pt>
                <c:pt idx="5687">
                  <c:v>-42</c:v>
                </c:pt>
                <c:pt idx="5688">
                  <c:v>-42</c:v>
                </c:pt>
                <c:pt idx="5689">
                  <c:v>-42</c:v>
                </c:pt>
                <c:pt idx="5690">
                  <c:v>-42</c:v>
                </c:pt>
                <c:pt idx="5691">
                  <c:v>-42</c:v>
                </c:pt>
                <c:pt idx="5692">
                  <c:v>-42</c:v>
                </c:pt>
                <c:pt idx="5693">
                  <c:v>-42</c:v>
                </c:pt>
                <c:pt idx="5694">
                  <c:v>-42</c:v>
                </c:pt>
                <c:pt idx="5695">
                  <c:v>-42</c:v>
                </c:pt>
                <c:pt idx="5696">
                  <c:v>-42</c:v>
                </c:pt>
                <c:pt idx="5697">
                  <c:v>-42</c:v>
                </c:pt>
                <c:pt idx="5698">
                  <c:v>-42</c:v>
                </c:pt>
                <c:pt idx="5699">
                  <c:v>-42</c:v>
                </c:pt>
                <c:pt idx="5700">
                  <c:v>-42</c:v>
                </c:pt>
                <c:pt idx="5701">
                  <c:v>-42</c:v>
                </c:pt>
                <c:pt idx="5702">
                  <c:v>-42</c:v>
                </c:pt>
                <c:pt idx="5703">
                  <c:v>-42</c:v>
                </c:pt>
                <c:pt idx="5704">
                  <c:v>-42</c:v>
                </c:pt>
                <c:pt idx="5705">
                  <c:v>-42</c:v>
                </c:pt>
                <c:pt idx="5706">
                  <c:v>-42</c:v>
                </c:pt>
                <c:pt idx="5707">
                  <c:v>-42</c:v>
                </c:pt>
                <c:pt idx="5708">
                  <c:v>-42</c:v>
                </c:pt>
                <c:pt idx="5709">
                  <c:v>-42</c:v>
                </c:pt>
                <c:pt idx="5710">
                  <c:v>-42</c:v>
                </c:pt>
                <c:pt idx="5711">
                  <c:v>-42</c:v>
                </c:pt>
                <c:pt idx="5712">
                  <c:v>-42</c:v>
                </c:pt>
                <c:pt idx="5713">
                  <c:v>-42</c:v>
                </c:pt>
                <c:pt idx="5714">
                  <c:v>-42</c:v>
                </c:pt>
                <c:pt idx="5715">
                  <c:v>-42</c:v>
                </c:pt>
                <c:pt idx="5716">
                  <c:v>-42</c:v>
                </c:pt>
                <c:pt idx="5717">
                  <c:v>-42</c:v>
                </c:pt>
                <c:pt idx="5718">
                  <c:v>-42</c:v>
                </c:pt>
                <c:pt idx="5719">
                  <c:v>-42</c:v>
                </c:pt>
                <c:pt idx="5720">
                  <c:v>-42</c:v>
                </c:pt>
                <c:pt idx="5721">
                  <c:v>-42</c:v>
                </c:pt>
                <c:pt idx="5722">
                  <c:v>-42</c:v>
                </c:pt>
                <c:pt idx="5723">
                  <c:v>-42</c:v>
                </c:pt>
                <c:pt idx="5724">
                  <c:v>-42</c:v>
                </c:pt>
                <c:pt idx="5725">
                  <c:v>-42</c:v>
                </c:pt>
                <c:pt idx="5726">
                  <c:v>-42</c:v>
                </c:pt>
                <c:pt idx="5727">
                  <c:v>-42</c:v>
                </c:pt>
                <c:pt idx="5728">
                  <c:v>-42</c:v>
                </c:pt>
                <c:pt idx="5729">
                  <c:v>-42</c:v>
                </c:pt>
                <c:pt idx="5730">
                  <c:v>-42</c:v>
                </c:pt>
                <c:pt idx="5731">
                  <c:v>-42</c:v>
                </c:pt>
                <c:pt idx="5732">
                  <c:v>-42</c:v>
                </c:pt>
                <c:pt idx="5733">
                  <c:v>-42</c:v>
                </c:pt>
                <c:pt idx="5734">
                  <c:v>-42</c:v>
                </c:pt>
                <c:pt idx="5735">
                  <c:v>-42</c:v>
                </c:pt>
                <c:pt idx="5736">
                  <c:v>-42</c:v>
                </c:pt>
                <c:pt idx="5737">
                  <c:v>-42</c:v>
                </c:pt>
                <c:pt idx="5738">
                  <c:v>-42</c:v>
                </c:pt>
                <c:pt idx="5739">
                  <c:v>-42</c:v>
                </c:pt>
                <c:pt idx="5740">
                  <c:v>-42</c:v>
                </c:pt>
                <c:pt idx="5741">
                  <c:v>-42</c:v>
                </c:pt>
                <c:pt idx="5742">
                  <c:v>-42</c:v>
                </c:pt>
                <c:pt idx="5743">
                  <c:v>-42</c:v>
                </c:pt>
                <c:pt idx="5744">
                  <c:v>-42</c:v>
                </c:pt>
                <c:pt idx="5745">
                  <c:v>-42</c:v>
                </c:pt>
                <c:pt idx="5746">
                  <c:v>-42</c:v>
                </c:pt>
                <c:pt idx="5747">
                  <c:v>-42</c:v>
                </c:pt>
                <c:pt idx="5748">
                  <c:v>-42</c:v>
                </c:pt>
                <c:pt idx="5749">
                  <c:v>-42</c:v>
                </c:pt>
                <c:pt idx="5750">
                  <c:v>-42</c:v>
                </c:pt>
                <c:pt idx="5751">
                  <c:v>-42</c:v>
                </c:pt>
                <c:pt idx="5752">
                  <c:v>-42</c:v>
                </c:pt>
                <c:pt idx="5753">
                  <c:v>-42</c:v>
                </c:pt>
                <c:pt idx="5754">
                  <c:v>-42</c:v>
                </c:pt>
                <c:pt idx="5755">
                  <c:v>-42</c:v>
                </c:pt>
                <c:pt idx="5756">
                  <c:v>-42</c:v>
                </c:pt>
                <c:pt idx="5757">
                  <c:v>-42</c:v>
                </c:pt>
                <c:pt idx="5758">
                  <c:v>-42</c:v>
                </c:pt>
                <c:pt idx="5759">
                  <c:v>-42</c:v>
                </c:pt>
                <c:pt idx="5760">
                  <c:v>-42</c:v>
                </c:pt>
                <c:pt idx="5761">
                  <c:v>-42</c:v>
                </c:pt>
                <c:pt idx="5762">
                  <c:v>-42</c:v>
                </c:pt>
                <c:pt idx="5763">
                  <c:v>-42</c:v>
                </c:pt>
                <c:pt idx="5764">
                  <c:v>-42</c:v>
                </c:pt>
                <c:pt idx="5765">
                  <c:v>-42</c:v>
                </c:pt>
                <c:pt idx="5766">
                  <c:v>-42</c:v>
                </c:pt>
                <c:pt idx="5767">
                  <c:v>-42</c:v>
                </c:pt>
                <c:pt idx="5768">
                  <c:v>-42</c:v>
                </c:pt>
                <c:pt idx="5769">
                  <c:v>-42</c:v>
                </c:pt>
                <c:pt idx="5770">
                  <c:v>-42</c:v>
                </c:pt>
                <c:pt idx="5771">
                  <c:v>-42</c:v>
                </c:pt>
                <c:pt idx="5772">
                  <c:v>-42</c:v>
                </c:pt>
                <c:pt idx="5773">
                  <c:v>-42</c:v>
                </c:pt>
                <c:pt idx="5774">
                  <c:v>-42</c:v>
                </c:pt>
                <c:pt idx="5775">
                  <c:v>-42</c:v>
                </c:pt>
                <c:pt idx="5776">
                  <c:v>-42</c:v>
                </c:pt>
                <c:pt idx="5777">
                  <c:v>-42</c:v>
                </c:pt>
                <c:pt idx="5778">
                  <c:v>-42</c:v>
                </c:pt>
                <c:pt idx="5779">
                  <c:v>-42</c:v>
                </c:pt>
                <c:pt idx="5780">
                  <c:v>-42</c:v>
                </c:pt>
                <c:pt idx="5781">
                  <c:v>-42</c:v>
                </c:pt>
                <c:pt idx="5782">
                  <c:v>-42</c:v>
                </c:pt>
                <c:pt idx="5783">
                  <c:v>-42</c:v>
                </c:pt>
                <c:pt idx="5784">
                  <c:v>-42</c:v>
                </c:pt>
                <c:pt idx="5785">
                  <c:v>-42</c:v>
                </c:pt>
                <c:pt idx="5786">
                  <c:v>-42</c:v>
                </c:pt>
                <c:pt idx="5787">
                  <c:v>-42</c:v>
                </c:pt>
                <c:pt idx="5788">
                  <c:v>-42</c:v>
                </c:pt>
                <c:pt idx="5789">
                  <c:v>-42</c:v>
                </c:pt>
                <c:pt idx="5790">
                  <c:v>-42</c:v>
                </c:pt>
                <c:pt idx="5791">
                  <c:v>-42</c:v>
                </c:pt>
                <c:pt idx="5792">
                  <c:v>-42</c:v>
                </c:pt>
                <c:pt idx="5793">
                  <c:v>-42</c:v>
                </c:pt>
                <c:pt idx="5794">
                  <c:v>-42</c:v>
                </c:pt>
                <c:pt idx="5795">
                  <c:v>-42</c:v>
                </c:pt>
                <c:pt idx="5796">
                  <c:v>-42</c:v>
                </c:pt>
                <c:pt idx="5797">
                  <c:v>-42</c:v>
                </c:pt>
                <c:pt idx="5798">
                  <c:v>-42</c:v>
                </c:pt>
                <c:pt idx="5799">
                  <c:v>-42</c:v>
                </c:pt>
                <c:pt idx="5800">
                  <c:v>-42</c:v>
                </c:pt>
                <c:pt idx="5801">
                  <c:v>-42</c:v>
                </c:pt>
                <c:pt idx="5802">
                  <c:v>-42</c:v>
                </c:pt>
                <c:pt idx="5803">
                  <c:v>-42</c:v>
                </c:pt>
                <c:pt idx="5804">
                  <c:v>-42</c:v>
                </c:pt>
                <c:pt idx="5805">
                  <c:v>-42</c:v>
                </c:pt>
                <c:pt idx="5806">
                  <c:v>-42</c:v>
                </c:pt>
                <c:pt idx="5807">
                  <c:v>-42</c:v>
                </c:pt>
                <c:pt idx="5808">
                  <c:v>-42</c:v>
                </c:pt>
                <c:pt idx="5809">
                  <c:v>-42</c:v>
                </c:pt>
                <c:pt idx="5810">
                  <c:v>-42</c:v>
                </c:pt>
                <c:pt idx="5811">
                  <c:v>-42</c:v>
                </c:pt>
                <c:pt idx="5812">
                  <c:v>-42</c:v>
                </c:pt>
                <c:pt idx="5813">
                  <c:v>-42</c:v>
                </c:pt>
                <c:pt idx="5814">
                  <c:v>-42</c:v>
                </c:pt>
                <c:pt idx="5815">
                  <c:v>-42</c:v>
                </c:pt>
                <c:pt idx="5816">
                  <c:v>-42</c:v>
                </c:pt>
                <c:pt idx="5817">
                  <c:v>-42</c:v>
                </c:pt>
                <c:pt idx="5818">
                  <c:v>-42</c:v>
                </c:pt>
                <c:pt idx="5819">
                  <c:v>-42</c:v>
                </c:pt>
                <c:pt idx="5820">
                  <c:v>-42</c:v>
                </c:pt>
                <c:pt idx="5821">
                  <c:v>-42</c:v>
                </c:pt>
                <c:pt idx="5822">
                  <c:v>-42</c:v>
                </c:pt>
                <c:pt idx="5823">
                  <c:v>-42</c:v>
                </c:pt>
                <c:pt idx="5824">
                  <c:v>-42</c:v>
                </c:pt>
                <c:pt idx="5825">
                  <c:v>-42</c:v>
                </c:pt>
                <c:pt idx="5826">
                  <c:v>-42</c:v>
                </c:pt>
                <c:pt idx="5827">
                  <c:v>-42</c:v>
                </c:pt>
                <c:pt idx="5828">
                  <c:v>-42</c:v>
                </c:pt>
                <c:pt idx="5829">
                  <c:v>-42</c:v>
                </c:pt>
                <c:pt idx="5830">
                  <c:v>-42</c:v>
                </c:pt>
                <c:pt idx="5831">
                  <c:v>-42</c:v>
                </c:pt>
                <c:pt idx="5832">
                  <c:v>-42</c:v>
                </c:pt>
                <c:pt idx="5833">
                  <c:v>-42</c:v>
                </c:pt>
                <c:pt idx="5834">
                  <c:v>-42</c:v>
                </c:pt>
                <c:pt idx="5835">
                  <c:v>-42</c:v>
                </c:pt>
                <c:pt idx="5836">
                  <c:v>-42</c:v>
                </c:pt>
                <c:pt idx="5837">
                  <c:v>-42</c:v>
                </c:pt>
                <c:pt idx="5838">
                  <c:v>-42</c:v>
                </c:pt>
                <c:pt idx="5839">
                  <c:v>-42</c:v>
                </c:pt>
                <c:pt idx="5840">
                  <c:v>-42</c:v>
                </c:pt>
                <c:pt idx="5841">
                  <c:v>-42</c:v>
                </c:pt>
                <c:pt idx="5842">
                  <c:v>-42</c:v>
                </c:pt>
                <c:pt idx="5843">
                  <c:v>-42</c:v>
                </c:pt>
                <c:pt idx="5844">
                  <c:v>-42</c:v>
                </c:pt>
                <c:pt idx="5845">
                  <c:v>-42</c:v>
                </c:pt>
                <c:pt idx="5846">
                  <c:v>-42</c:v>
                </c:pt>
                <c:pt idx="5847">
                  <c:v>-42</c:v>
                </c:pt>
                <c:pt idx="5848">
                  <c:v>-42</c:v>
                </c:pt>
                <c:pt idx="5849">
                  <c:v>-42</c:v>
                </c:pt>
                <c:pt idx="5850">
                  <c:v>-42</c:v>
                </c:pt>
                <c:pt idx="5851">
                  <c:v>-42</c:v>
                </c:pt>
                <c:pt idx="5852">
                  <c:v>-42</c:v>
                </c:pt>
                <c:pt idx="5853">
                  <c:v>-42</c:v>
                </c:pt>
                <c:pt idx="5854">
                  <c:v>-42</c:v>
                </c:pt>
                <c:pt idx="5855">
                  <c:v>-42</c:v>
                </c:pt>
                <c:pt idx="5856">
                  <c:v>-42</c:v>
                </c:pt>
                <c:pt idx="5857">
                  <c:v>-42</c:v>
                </c:pt>
                <c:pt idx="5858">
                  <c:v>-42</c:v>
                </c:pt>
                <c:pt idx="5859">
                  <c:v>-42</c:v>
                </c:pt>
                <c:pt idx="5860">
                  <c:v>-42</c:v>
                </c:pt>
                <c:pt idx="5861">
                  <c:v>-42</c:v>
                </c:pt>
                <c:pt idx="5862">
                  <c:v>-42</c:v>
                </c:pt>
                <c:pt idx="5863">
                  <c:v>-42</c:v>
                </c:pt>
                <c:pt idx="5864">
                  <c:v>-42</c:v>
                </c:pt>
                <c:pt idx="5865">
                  <c:v>-42</c:v>
                </c:pt>
                <c:pt idx="5866">
                  <c:v>-42</c:v>
                </c:pt>
                <c:pt idx="5867">
                  <c:v>-42</c:v>
                </c:pt>
                <c:pt idx="5868">
                  <c:v>-42</c:v>
                </c:pt>
                <c:pt idx="5869">
                  <c:v>-42</c:v>
                </c:pt>
                <c:pt idx="5870">
                  <c:v>-42</c:v>
                </c:pt>
                <c:pt idx="5871">
                  <c:v>-42</c:v>
                </c:pt>
                <c:pt idx="5872">
                  <c:v>-42</c:v>
                </c:pt>
                <c:pt idx="5873">
                  <c:v>-42</c:v>
                </c:pt>
                <c:pt idx="5874">
                  <c:v>-42</c:v>
                </c:pt>
                <c:pt idx="5875">
                  <c:v>-42</c:v>
                </c:pt>
                <c:pt idx="5876">
                  <c:v>-42</c:v>
                </c:pt>
                <c:pt idx="5877">
                  <c:v>-42</c:v>
                </c:pt>
                <c:pt idx="5878">
                  <c:v>-42</c:v>
                </c:pt>
                <c:pt idx="5879">
                  <c:v>-42</c:v>
                </c:pt>
                <c:pt idx="5880">
                  <c:v>-42</c:v>
                </c:pt>
                <c:pt idx="5881">
                  <c:v>-42</c:v>
                </c:pt>
                <c:pt idx="5882">
                  <c:v>-42</c:v>
                </c:pt>
                <c:pt idx="5883">
                  <c:v>-42</c:v>
                </c:pt>
                <c:pt idx="5884">
                  <c:v>-42</c:v>
                </c:pt>
                <c:pt idx="5885">
                  <c:v>-42</c:v>
                </c:pt>
                <c:pt idx="5886">
                  <c:v>-42</c:v>
                </c:pt>
                <c:pt idx="5887">
                  <c:v>-42</c:v>
                </c:pt>
                <c:pt idx="5888">
                  <c:v>-42</c:v>
                </c:pt>
                <c:pt idx="5889">
                  <c:v>-42</c:v>
                </c:pt>
                <c:pt idx="5890">
                  <c:v>-42</c:v>
                </c:pt>
                <c:pt idx="5891">
                  <c:v>-42</c:v>
                </c:pt>
                <c:pt idx="5892">
                  <c:v>-42</c:v>
                </c:pt>
                <c:pt idx="5893">
                  <c:v>-42</c:v>
                </c:pt>
                <c:pt idx="5894">
                  <c:v>-42</c:v>
                </c:pt>
                <c:pt idx="5895">
                  <c:v>-42</c:v>
                </c:pt>
                <c:pt idx="5896">
                  <c:v>-42</c:v>
                </c:pt>
                <c:pt idx="5897">
                  <c:v>-42</c:v>
                </c:pt>
                <c:pt idx="5898">
                  <c:v>-42</c:v>
                </c:pt>
                <c:pt idx="5899">
                  <c:v>-42</c:v>
                </c:pt>
                <c:pt idx="5900">
                  <c:v>-42</c:v>
                </c:pt>
                <c:pt idx="5901">
                  <c:v>-42</c:v>
                </c:pt>
                <c:pt idx="5902">
                  <c:v>-42</c:v>
                </c:pt>
                <c:pt idx="5903">
                  <c:v>-42</c:v>
                </c:pt>
                <c:pt idx="5904">
                  <c:v>-42</c:v>
                </c:pt>
                <c:pt idx="5905">
                  <c:v>-42</c:v>
                </c:pt>
                <c:pt idx="5906">
                  <c:v>-42</c:v>
                </c:pt>
                <c:pt idx="5907">
                  <c:v>-42</c:v>
                </c:pt>
                <c:pt idx="5908">
                  <c:v>-42</c:v>
                </c:pt>
                <c:pt idx="5909">
                  <c:v>-42</c:v>
                </c:pt>
                <c:pt idx="5910">
                  <c:v>-42</c:v>
                </c:pt>
                <c:pt idx="5911">
                  <c:v>-42</c:v>
                </c:pt>
                <c:pt idx="5912">
                  <c:v>-42</c:v>
                </c:pt>
                <c:pt idx="5913">
                  <c:v>-42</c:v>
                </c:pt>
                <c:pt idx="5914">
                  <c:v>-42</c:v>
                </c:pt>
                <c:pt idx="5915">
                  <c:v>-42</c:v>
                </c:pt>
                <c:pt idx="5916">
                  <c:v>-42</c:v>
                </c:pt>
                <c:pt idx="5917">
                  <c:v>-42</c:v>
                </c:pt>
                <c:pt idx="5918">
                  <c:v>-42</c:v>
                </c:pt>
                <c:pt idx="5919">
                  <c:v>-42</c:v>
                </c:pt>
                <c:pt idx="5920">
                  <c:v>-42</c:v>
                </c:pt>
                <c:pt idx="5921">
                  <c:v>-42</c:v>
                </c:pt>
                <c:pt idx="5922">
                  <c:v>-42</c:v>
                </c:pt>
                <c:pt idx="5923">
                  <c:v>-42</c:v>
                </c:pt>
                <c:pt idx="5924">
                  <c:v>-42</c:v>
                </c:pt>
                <c:pt idx="5925">
                  <c:v>-42</c:v>
                </c:pt>
                <c:pt idx="5926">
                  <c:v>-42</c:v>
                </c:pt>
                <c:pt idx="5927">
                  <c:v>-42</c:v>
                </c:pt>
                <c:pt idx="5928">
                  <c:v>-42</c:v>
                </c:pt>
                <c:pt idx="5929">
                  <c:v>-42</c:v>
                </c:pt>
                <c:pt idx="5930">
                  <c:v>-42</c:v>
                </c:pt>
                <c:pt idx="5931">
                  <c:v>-42</c:v>
                </c:pt>
                <c:pt idx="5932">
                  <c:v>-42</c:v>
                </c:pt>
                <c:pt idx="5933">
                  <c:v>-42</c:v>
                </c:pt>
                <c:pt idx="5934">
                  <c:v>-42</c:v>
                </c:pt>
                <c:pt idx="5935">
                  <c:v>-42</c:v>
                </c:pt>
                <c:pt idx="5936">
                  <c:v>-42</c:v>
                </c:pt>
                <c:pt idx="5937">
                  <c:v>-42</c:v>
                </c:pt>
                <c:pt idx="5938">
                  <c:v>-42</c:v>
                </c:pt>
                <c:pt idx="5939">
                  <c:v>-42</c:v>
                </c:pt>
                <c:pt idx="5940">
                  <c:v>-42</c:v>
                </c:pt>
                <c:pt idx="5941">
                  <c:v>-42</c:v>
                </c:pt>
                <c:pt idx="5942">
                  <c:v>-42</c:v>
                </c:pt>
                <c:pt idx="5943">
                  <c:v>-42</c:v>
                </c:pt>
                <c:pt idx="5944">
                  <c:v>-42</c:v>
                </c:pt>
                <c:pt idx="5945">
                  <c:v>-42</c:v>
                </c:pt>
                <c:pt idx="5946">
                  <c:v>-42</c:v>
                </c:pt>
                <c:pt idx="5947">
                  <c:v>-42</c:v>
                </c:pt>
                <c:pt idx="5948">
                  <c:v>-42</c:v>
                </c:pt>
                <c:pt idx="5949">
                  <c:v>-42</c:v>
                </c:pt>
                <c:pt idx="5950">
                  <c:v>-42</c:v>
                </c:pt>
                <c:pt idx="5951">
                  <c:v>-42</c:v>
                </c:pt>
                <c:pt idx="5952">
                  <c:v>-42</c:v>
                </c:pt>
                <c:pt idx="5953">
                  <c:v>-42</c:v>
                </c:pt>
                <c:pt idx="5954">
                  <c:v>-42</c:v>
                </c:pt>
                <c:pt idx="5955">
                  <c:v>-42</c:v>
                </c:pt>
                <c:pt idx="5956">
                  <c:v>-42</c:v>
                </c:pt>
                <c:pt idx="5957">
                  <c:v>-42</c:v>
                </c:pt>
                <c:pt idx="5958">
                  <c:v>-42</c:v>
                </c:pt>
                <c:pt idx="5959">
                  <c:v>-42</c:v>
                </c:pt>
                <c:pt idx="5960">
                  <c:v>-42</c:v>
                </c:pt>
                <c:pt idx="5961">
                  <c:v>-42</c:v>
                </c:pt>
                <c:pt idx="5962">
                  <c:v>-42</c:v>
                </c:pt>
                <c:pt idx="5963">
                  <c:v>-42</c:v>
                </c:pt>
                <c:pt idx="5964">
                  <c:v>-42</c:v>
                </c:pt>
                <c:pt idx="5965">
                  <c:v>-42</c:v>
                </c:pt>
                <c:pt idx="5966">
                  <c:v>-42</c:v>
                </c:pt>
                <c:pt idx="5967">
                  <c:v>-42</c:v>
                </c:pt>
                <c:pt idx="5968">
                  <c:v>-42</c:v>
                </c:pt>
                <c:pt idx="5969">
                  <c:v>-42</c:v>
                </c:pt>
                <c:pt idx="5970">
                  <c:v>-42</c:v>
                </c:pt>
                <c:pt idx="5971">
                  <c:v>-42</c:v>
                </c:pt>
                <c:pt idx="5972">
                  <c:v>-42</c:v>
                </c:pt>
                <c:pt idx="5973">
                  <c:v>-42</c:v>
                </c:pt>
                <c:pt idx="5974">
                  <c:v>-42</c:v>
                </c:pt>
                <c:pt idx="5975">
                  <c:v>-42</c:v>
                </c:pt>
                <c:pt idx="5976">
                  <c:v>-42</c:v>
                </c:pt>
                <c:pt idx="5977">
                  <c:v>-42</c:v>
                </c:pt>
                <c:pt idx="5978">
                  <c:v>-42</c:v>
                </c:pt>
                <c:pt idx="5979">
                  <c:v>-42</c:v>
                </c:pt>
                <c:pt idx="5980">
                  <c:v>-42</c:v>
                </c:pt>
                <c:pt idx="5981">
                  <c:v>-42</c:v>
                </c:pt>
                <c:pt idx="5982">
                  <c:v>-42</c:v>
                </c:pt>
                <c:pt idx="5983">
                  <c:v>-42</c:v>
                </c:pt>
                <c:pt idx="5984">
                  <c:v>-42</c:v>
                </c:pt>
                <c:pt idx="5985">
                  <c:v>-42</c:v>
                </c:pt>
                <c:pt idx="5986">
                  <c:v>-42</c:v>
                </c:pt>
                <c:pt idx="5987">
                  <c:v>-42</c:v>
                </c:pt>
                <c:pt idx="5988">
                  <c:v>-42</c:v>
                </c:pt>
                <c:pt idx="5989">
                  <c:v>-42</c:v>
                </c:pt>
                <c:pt idx="5990">
                  <c:v>-42</c:v>
                </c:pt>
                <c:pt idx="5991">
                  <c:v>-42</c:v>
                </c:pt>
                <c:pt idx="5992">
                  <c:v>-42</c:v>
                </c:pt>
                <c:pt idx="5993">
                  <c:v>-42</c:v>
                </c:pt>
                <c:pt idx="5994">
                  <c:v>-42</c:v>
                </c:pt>
                <c:pt idx="5995">
                  <c:v>-42</c:v>
                </c:pt>
                <c:pt idx="5996">
                  <c:v>-42</c:v>
                </c:pt>
                <c:pt idx="5997">
                  <c:v>-42</c:v>
                </c:pt>
                <c:pt idx="5998">
                  <c:v>-42</c:v>
                </c:pt>
                <c:pt idx="5999">
                  <c:v>-42</c:v>
                </c:pt>
                <c:pt idx="6000">
                  <c:v>-42</c:v>
                </c:pt>
                <c:pt idx="6001">
                  <c:v>-42</c:v>
                </c:pt>
                <c:pt idx="6002">
                  <c:v>-42</c:v>
                </c:pt>
                <c:pt idx="6003">
                  <c:v>-42</c:v>
                </c:pt>
                <c:pt idx="6004">
                  <c:v>-42</c:v>
                </c:pt>
                <c:pt idx="6005">
                  <c:v>-42</c:v>
                </c:pt>
                <c:pt idx="6006">
                  <c:v>-42</c:v>
                </c:pt>
                <c:pt idx="6007">
                  <c:v>-42</c:v>
                </c:pt>
                <c:pt idx="6008">
                  <c:v>-42</c:v>
                </c:pt>
                <c:pt idx="6009">
                  <c:v>-42</c:v>
                </c:pt>
                <c:pt idx="6010">
                  <c:v>-42</c:v>
                </c:pt>
                <c:pt idx="6011">
                  <c:v>-42</c:v>
                </c:pt>
                <c:pt idx="6012">
                  <c:v>-42</c:v>
                </c:pt>
                <c:pt idx="6013">
                  <c:v>-42</c:v>
                </c:pt>
                <c:pt idx="6014">
                  <c:v>-42</c:v>
                </c:pt>
                <c:pt idx="6015">
                  <c:v>-42</c:v>
                </c:pt>
                <c:pt idx="6016">
                  <c:v>-42</c:v>
                </c:pt>
                <c:pt idx="6017">
                  <c:v>-42</c:v>
                </c:pt>
                <c:pt idx="6018">
                  <c:v>-42</c:v>
                </c:pt>
                <c:pt idx="6019">
                  <c:v>-42</c:v>
                </c:pt>
                <c:pt idx="6020">
                  <c:v>-42</c:v>
                </c:pt>
                <c:pt idx="6021">
                  <c:v>-42</c:v>
                </c:pt>
                <c:pt idx="6022">
                  <c:v>-42</c:v>
                </c:pt>
                <c:pt idx="6023">
                  <c:v>-42</c:v>
                </c:pt>
                <c:pt idx="6024">
                  <c:v>-42</c:v>
                </c:pt>
                <c:pt idx="6025">
                  <c:v>-42</c:v>
                </c:pt>
                <c:pt idx="6026">
                  <c:v>-42</c:v>
                </c:pt>
                <c:pt idx="6027">
                  <c:v>-42</c:v>
                </c:pt>
                <c:pt idx="6028">
                  <c:v>-42</c:v>
                </c:pt>
                <c:pt idx="6029">
                  <c:v>-42</c:v>
                </c:pt>
                <c:pt idx="6030">
                  <c:v>-42</c:v>
                </c:pt>
                <c:pt idx="6031">
                  <c:v>-42</c:v>
                </c:pt>
                <c:pt idx="6032">
                  <c:v>-42</c:v>
                </c:pt>
                <c:pt idx="6033">
                  <c:v>-42</c:v>
                </c:pt>
                <c:pt idx="6034">
                  <c:v>-42</c:v>
                </c:pt>
                <c:pt idx="6035">
                  <c:v>-42</c:v>
                </c:pt>
                <c:pt idx="6036">
                  <c:v>-42</c:v>
                </c:pt>
                <c:pt idx="6037">
                  <c:v>-42</c:v>
                </c:pt>
                <c:pt idx="6038">
                  <c:v>-42</c:v>
                </c:pt>
                <c:pt idx="6039">
                  <c:v>-42</c:v>
                </c:pt>
                <c:pt idx="6040">
                  <c:v>-42</c:v>
                </c:pt>
                <c:pt idx="6041">
                  <c:v>-42</c:v>
                </c:pt>
                <c:pt idx="6042">
                  <c:v>-42</c:v>
                </c:pt>
                <c:pt idx="6043">
                  <c:v>-42</c:v>
                </c:pt>
                <c:pt idx="6044">
                  <c:v>-42</c:v>
                </c:pt>
                <c:pt idx="6045">
                  <c:v>-42</c:v>
                </c:pt>
                <c:pt idx="6046">
                  <c:v>-42</c:v>
                </c:pt>
                <c:pt idx="6047">
                  <c:v>-42</c:v>
                </c:pt>
                <c:pt idx="6048">
                  <c:v>-42</c:v>
                </c:pt>
                <c:pt idx="6049">
                  <c:v>-42</c:v>
                </c:pt>
                <c:pt idx="6050">
                  <c:v>-42</c:v>
                </c:pt>
                <c:pt idx="6051">
                  <c:v>-42</c:v>
                </c:pt>
                <c:pt idx="6052">
                  <c:v>-42</c:v>
                </c:pt>
                <c:pt idx="6053">
                  <c:v>-42</c:v>
                </c:pt>
                <c:pt idx="6054">
                  <c:v>-42</c:v>
                </c:pt>
                <c:pt idx="6055">
                  <c:v>-42</c:v>
                </c:pt>
                <c:pt idx="6056">
                  <c:v>-42</c:v>
                </c:pt>
                <c:pt idx="6057">
                  <c:v>-42</c:v>
                </c:pt>
                <c:pt idx="6058">
                  <c:v>-42</c:v>
                </c:pt>
                <c:pt idx="6059">
                  <c:v>-42</c:v>
                </c:pt>
                <c:pt idx="6060">
                  <c:v>-42</c:v>
                </c:pt>
                <c:pt idx="6061">
                  <c:v>-42</c:v>
                </c:pt>
                <c:pt idx="6062">
                  <c:v>-42</c:v>
                </c:pt>
                <c:pt idx="6063">
                  <c:v>-42</c:v>
                </c:pt>
                <c:pt idx="6064">
                  <c:v>-42</c:v>
                </c:pt>
                <c:pt idx="6065">
                  <c:v>-42</c:v>
                </c:pt>
                <c:pt idx="6066">
                  <c:v>-42</c:v>
                </c:pt>
                <c:pt idx="6067">
                  <c:v>-42</c:v>
                </c:pt>
                <c:pt idx="6068">
                  <c:v>-42</c:v>
                </c:pt>
                <c:pt idx="6069">
                  <c:v>-42</c:v>
                </c:pt>
                <c:pt idx="6070">
                  <c:v>-42</c:v>
                </c:pt>
                <c:pt idx="6071">
                  <c:v>-42</c:v>
                </c:pt>
                <c:pt idx="6072">
                  <c:v>-42</c:v>
                </c:pt>
                <c:pt idx="6073">
                  <c:v>-42</c:v>
                </c:pt>
                <c:pt idx="6074">
                  <c:v>-42</c:v>
                </c:pt>
                <c:pt idx="6075">
                  <c:v>-42</c:v>
                </c:pt>
                <c:pt idx="6076">
                  <c:v>-42</c:v>
                </c:pt>
                <c:pt idx="6077">
                  <c:v>-42</c:v>
                </c:pt>
                <c:pt idx="6078">
                  <c:v>-42</c:v>
                </c:pt>
                <c:pt idx="6079">
                  <c:v>-42</c:v>
                </c:pt>
                <c:pt idx="6080">
                  <c:v>-42</c:v>
                </c:pt>
                <c:pt idx="6081">
                  <c:v>-42</c:v>
                </c:pt>
                <c:pt idx="6082">
                  <c:v>-42</c:v>
                </c:pt>
                <c:pt idx="6083">
                  <c:v>-42</c:v>
                </c:pt>
                <c:pt idx="6084">
                  <c:v>-42</c:v>
                </c:pt>
                <c:pt idx="6085">
                  <c:v>-42</c:v>
                </c:pt>
                <c:pt idx="6086">
                  <c:v>-42</c:v>
                </c:pt>
                <c:pt idx="6087">
                  <c:v>-42</c:v>
                </c:pt>
                <c:pt idx="6088">
                  <c:v>-42</c:v>
                </c:pt>
                <c:pt idx="6089">
                  <c:v>-42</c:v>
                </c:pt>
                <c:pt idx="6090">
                  <c:v>-42</c:v>
                </c:pt>
                <c:pt idx="6091">
                  <c:v>-42</c:v>
                </c:pt>
                <c:pt idx="6092">
                  <c:v>-42</c:v>
                </c:pt>
                <c:pt idx="6093">
                  <c:v>-42</c:v>
                </c:pt>
                <c:pt idx="6094">
                  <c:v>-42</c:v>
                </c:pt>
                <c:pt idx="6095">
                  <c:v>-42</c:v>
                </c:pt>
                <c:pt idx="6096">
                  <c:v>-42</c:v>
                </c:pt>
                <c:pt idx="6097">
                  <c:v>-42</c:v>
                </c:pt>
                <c:pt idx="6098">
                  <c:v>-42</c:v>
                </c:pt>
                <c:pt idx="6099">
                  <c:v>-42</c:v>
                </c:pt>
                <c:pt idx="6100">
                  <c:v>-42</c:v>
                </c:pt>
                <c:pt idx="6101">
                  <c:v>-42</c:v>
                </c:pt>
                <c:pt idx="6102">
                  <c:v>-42</c:v>
                </c:pt>
                <c:pt idx="6103">
                  <c:v>-42</c:v>
                </c:pt>
                <c:pt idx="6104">
                  <c:v>-42</c:v>
                </c:pt>
                <c:pt idx="6105">
                  <c:v>-42</c:v>
                </c:pt>
                <c:pt idx="6106">
                  <c:v>-42</c:v>
                </c:pt>
                <c:pt idx="6107">
                  <c:v>-42</c:v>
                </c:pt>
                <c:pt idx="6108">
                  <c:v>-42</c:v>
                </c:pt>
                <c:pt idx="6109">
                  <c:v>-42</c:v>
                </c:pt>
                <c:pt idx="6110">
                  <c:v>-42</c:v>
                </c:pt>
                <c:pt idx="6111">
                  <c:v>-42</c:v>
                </c:pt>
                <c:pt idx="6112">
                  <c:v>-42</c:v>
                </c:pt>
                <c:pt idx="6113">
                  <c:v>-42</c:v>
                </c:pt>
                <c:pt idx="6114">
                  <c:v>-42</c:v>
                </c:pt>
                <c:pt idx="6115">
                  <c:v>-42</c:v>
                </c:pt>
                <c:pt idx="6116">
                  <c:v>-42</c:v>
                </c:pt>
                <c:pt idx="6117">
                  <c:v>-42</c:v>
                </c:pt>
                <c:pt idx="6118">
                  <c:v>-42</c:v>
                </c:pt>
                <c:pt idx="6119">
                  <c:v>-42</c:v>
                </c:pt>
                <c:pt idx="6120">
                  <c:v>-42</c:v>
                </c:pt>
                <c:pt idx="6121">
                  <c:v>-42</c:v>
                </c:pt>
                <c:pt idx="6122">
                  <c:v>-42</c:v>
                </c:pt>
                <c:pt idx="6123">
                  <c:v>-42</c:v>
                </c:pt>
                <c:pt idx="6124">
                  <c:v>-42</c:v>
                </c:pt>
                <c:pt idx="6125">
                  <c:v>-42</c:v>
                </c:pt>
                <c:pt idx="6126">
                  <c:v>-42</c:v>
                </c:pt>
                <c:pt idx="6127">
                  <c:v>-42</c:v>
                </c:pt>
                <c:pt idx="6128">
                  <c:v>-42</c:v>
                </c:pt>
                <c:pt idx="6129">
                  <c:v>-42</c:v>
                </c:pt>
                <c:pt idx="6130">
                  <c:v>-42</c:v>
                </c:pt>
                <c:pt idx="6131">
                  <c:v>-42</c:v>
                </c:pt>
                <c:pt idx="6132">
                  <c:v>-42</c:v>
                </c:pt>
                <c:pt idx="6133">
                  <c:v>-42</c:v>
                </c:pt>
                <c:pt idx="6134">
                  <c:v>-42</c:v>
                </c:pt>
                <c:pt idx="6135">
                  <c:v>-42</c:v>
                </c:pt>
                <c:pt idx="6136">
                  <c:v>-42</c:v>
                </c:pt>
                <c:pt idx="6137">
                  <c:v>-42</c:v>
                </c:pt>
                <c:pt idx="6138">
                  <c:v>-42</c:v>
                </c:pt>
                <c:pt idx="6139">
                  <c:v>-42</c:v>
                </c:pt>
                <c:pt idx="6140">
                  <c:v>-42</c:v>
                </c:pt>
                <c:pt idx="6141">
                  <c:v>-42</c:v>
                </c:pt>
                <c:pt idx="6142">
                  <c:v>-42</c:v>
                </c:pt>
                <c:pt idx="6143">
                  <c:v>-42</c:v>
                </c:pt>
                <c:pt idx="6144">
                  <c:v>-42</c:v>
                </c:pt>
                <c:pt idx="6145">
                  <c:v>-42</c:v>
                </c:pt>
                <c:pt idx="6146">
                  <c:v>-42</c:v>
                </c:pt>
                <c:pt idx="6147">
                  <c:v>-42</c:v>
                </c:pt>
                <c:pt idx="6148">
                  <c:v>-42</c:v>
                </c:pt>
                <c:pt idx="6149">
                  <c:v>-42</c:v>
                </c:pt>
                <c:pt idx="6150">
                  <c:v>-42</c:v>
                </c:pt>
                <c:pt idx="6151">
                  <c:v>-42</c:v>
                </c:pt>
                <c:pt idx="6152">
                  <c:v>-42</c:v>
                </c:pt>
                <c:pt idx="6153">
                  <c:v>-42</c:v>
                </c:pt>
                <c:pt idx="6154">
                  <c:v>-42</c:v>
                </c:pt>
                <c:pt idx="6155">
                  <c:v>-42</c:v>
                </c:pt>
                <c:pt idx="6156">
                  <c:v>-42</c:v>
                </c:pt>
                <c:pt idx="6157">
                  <c:v>-42</c:v>
                </c:pt>
                <c:pt idx="6158">
                  <c:v>-42</c:v>
                </c:pt>
                <c:pt idx="6159">
                  <c:v>-42</c:v>
                </c:pt>
                <c:pt idx="6160">
                  <c:v>-42</c:v>
                </c:pt>
                <c:pt idx="6161">
                  <c:v>-42</c:v>
                </c:pt>
                <c:pt idx="6162">
                  <c:v>-42</c:v>
                </c:pt>
                <c:pt idx="6163">
                  <c:v>-42</c:v>
                </c:pt>
                <c:pt idx="6164">
                  <c:v>-42</c:v>
                </c:pt>
                <c:pt idx="6165">
                  <c:v>-42</c:v>
                </c:pt>
                <c:pt idx="6166">
                  <c:v>-42</c:v>
                </c:pt>
                <c:pt idx="6167">
                  <c:v>-42</c:v>
                </c:pt>
                <c:pt idx="6168">
                  <c:v>-42</c:v>
                </c:pt>
                <c:pt idx="6169">
                  <c:v>-42</c:v>
                </c:pt>
                <c:pt idx="6170">
                  <c:v>-42</c:v>
                </c:pt>
                <c:pt idx="6171">
                  <c:v>-42</c:v>
                </c:pt>
                <c:pt idx="6172">
                  <c:v>-42</c:v>
                </c:pt>
                <c:pt idx="6173">
                  <c:v>-42</c:v>
                </c:pt>
                <c:pt idx="6174">
                  <c:v>-42</c:v>
                </c:pt>
                <c:pt idx="6175">
                  <c:v>-42</c:v>
                </c:pt>
                <c:pt idx="6176">
                  <c:v>-42</c:v>
                </c:pt>
                <c:pt idx="6177">
                  <c:v>-42</c:v>
                </c:pt>
                <c:pt idx="6178">
                  <c:v>-42</c:v>
                </c:pt>
                <c:pt idx="6179">
                  <c:v>-42</c:v>
                </c:pt>
                <c:pt idx="6180">
                  <c:v>-42</c:v>
                </c:pt>
                <c:pt idx="6181">
                  <c:v>-42</c:v>
                </c:pt>
                <c:pt idx="6182">
                  <c:v>-42</c:v>
                </c:pt>
                <c:pt idx="6183">
                  <c:v>-42</c:v>
                </c:pt>
                <c:pt idx="6184">
                  <c:v>-42</c:v>
                </c:pt>
                <c:pt idx="6185">
                  <c:v>-42</c:v>
                </c:pt>
                <c:pt idx="6186">
                  <c:v>-42</c:v>
                </c:pt>
                <c:pt idx="6187">
                  <c:v>-42</c:v>
                </c:pt>
                <c:pt idx="6188">
                  <c:v>-42</c:v>
                </c:pt>
                <c:pt idx="6189">
                  <c:v>-42</c:v>
                </c:pt>
                <c:pt idx="6190">
                  <c:v>-42</c:v>
                </c:pt>
                <c:pt idx="6191">
                  <c:v>-42</c:v>
                </c:pt>
                <c:pt idx="6192">
                  <c:v>-42</c:v>
                </c:pt>
                <c:pt idx="6193">
                  <c:v>-42</c:v>
                </c:pt>
                <c:pt idx="6194">
                  <c:v>-42</c:v>
                </c:pt>
                <c:pt idx="6195">
                  <c:v>-42</c:v>
                </c:pt>
                <c:pt idx="6196">
                  <c:v>-42</c:v>
                </c:pt>
                <c:pt idx="6197">
                  <c:v>-42</c:v>
                </c:pt>
                <c:pt idx="6198">
                  <c:v>-42</c:v>
                </c:pt>
                <c:pt idx="6199">
                  <c:v>-42</c:v>
                </c:pt>
                <c:pt idx="6200">
                  <c:v>-42</c:v>
                </c:pt>
                <c:pt idx="6201">
                  <c:v>-42</c:v>
                </c:pt>
                <c:pt idx="6202">
                  <c:v>-42</c:v>
                </c:pt>
                <c:pt idx="6203">
                  <c:v>-42</c:v>
                </c:pt>
                <c:pt idx="6204">
                  <c:v>-42</c:v>
                </c:pt>
                <c:pt idx="6205">
                  <c:v>-42</c:v>
                </c:pt>
                <c:pt idx="6206">
                  <c:v>-42</c:v>
                </c:pt>
                <c:pt idx="6207">
                  <c:v>-42</c:v>
                </c:pt>
                <c:pt idx="6208">
                  <c:v>-42</c:v>
                </c:pt>
                <c:pt idx="6209">
                  <c:v>-42</c:v>
                </c:pt>
                <c:pt idx="6210">
                  <c:v>-42</c:v>
                </c:pt>
                <c:pt idx="6211">
                  <c:v>-42</c:v>
                </c:pt>
                <c:pt idx="6212">
                  <c:v>-42</c:v>
                </c:pt>
                <c:pt idx="6213">
                  <c:v>-42</c:v>
                </c:pt>
                <c:pt idx="6214">
                  <c:v>-42</c:v>
                </c:pt>
                <c:pt idx="6215">
                  <c:v>-42</c:v>
                </c:pt>
                <c:pt idx="6216">
                  <c:v>-42</c:v>
                </c:pt>
                <c:pt idx="6217">
                  <c:v>-42</c:v>
                </c:pt>
                <c:pt idx="6218">
                  <c:v>-42</c:v>
                </c:pt>
                <c:pt idx="6219">
                  <c:v>-42</c:v>
                </c:pt>
                <c:pt idx="6220">
                  <c:v>-42</c:v>
                </c:pt>
                <c:pt idx="6221">
                  <c:v>-42</c:v>
                </c:pt>
                <c:pt idx="6222">
                  <c:v>-42</c:v>
                </c:pt>
                <c:pt idx="6223">
                  <c:v>-42</c:v>
                </c:pt>
                <c:pt idx="6224">
                  <c:v>-42</c:v>
                </c:pt>
                <c:pt idx="6225">
                  <c:v>-42</c:v>
                </c:pt>
                <c:pt idx="6226">
                  <c:v>-42</c:v>
                </c:pt>
                <c:pt idx="6227">
                  <c:v>-42</c:v>
                </c:pt>
                <c:pt idx="6228">
                  <c:v>-42</c:v>
                </c:pt>
                <c:pt idx="6229">
                  <c:v>-42</c:v>
                </c:pt>
                <c:pt idx="6230">
                  <c:v>-42</c:v>
                </c:pt>
                <c:pt idx="6231">
                  <c:v>-42</c:v>
                </c:pt>
                <c:pt idx="6232">
                  <c:v>-42</c:v>
                </c:pt>
                <c:pt idx="6233">
                  <c:v>-42</c:v>
                </c:pt>
                <c:pt idx="6234">
                  <c:v>-42</c:v>
                </c:pt>
                <c:pt idx="6235">
                  <c:v>-42</c:v>
                </c:pt>
                <c:pt idx="6236">
                  <c:v>-42</c:v>
                </c:pt>
                <c:pt idx="6237">
                  <c:v>-42</c:v>
                </c:pt>
                <c:pt idx="6238">
                  <c:v>-42</c:v>
                </c:pt>
                <c:pt idx="6239">
                  <c:v>-42</c:v>
                </c:pt>
                <c:pt idx="6240">
                  <c:v>-42</c:v>
                </c:pt>
                <c:pt idx="6241">
                  <c:v>-42</c:v>
                </c:pt>
                <c:pt idx="6242">
                  <c:v>-42</c:v>
                </c:pt>
                <c:pt idx="6243">
                  <c:v>-42</c:v>
                </c:pt>
                <c:pt idx="6244">
                  <c:v>-42</c:v>
                </c:pt>
                <c:pt idx="6245">
                  <c:v>-42</c:v>
                </c:pt>
                <c:pt idx="6246">
                  <c:v>-42</c:v>
                </c:pt>
                <c:pt idx="6247">
                  <c:v>-42</c:v>
                </c:pt>
                <c:pt idx="6248">
                  <c:v>-42</c:v>
                </c:pt>
                <c:pt idx="6249">
                  <c:v>-42</c:v>
                </c:pt>
                <c:pt idx="6250">
                  <c:v>-42</c:v>
                </c:pt>
                <c:pt idx="6251">
                  <c:v>-42</c:v>
                </c:pt>
                <c:pt idx="6252">
                  <c:v>-42</c:v>
                </c:pt>
                <c:pt idx="6253">
                  <c:v>-42</c:v>
                </c:pt>
                <c:pt idx="6254">
                  <c:v>-42</c:v>
                </c:pt>
                <c:pt idx="6255">
                  <c:v>-42</c:v>
                </c:pt>
                <c:pt idx="6256">
                  <c:v>-42</c:v>
                </c:pt>
                <c:pt idx="6257">
                  <c:v>-42</c:v>
                </c:pt>
                <c:pt idx="6258">
                  <c:v>-42</c:v>
                </c:pt>
                <c:pt idx="6259">
                  <c:v>-42</c:v>
                </c:pt>
                <c:pt idx="6260">
                  <c:v>-42</c:v>
                </c:pt>
                <c:pt idx="6261">
                  <c:v>-42</c:v>
                </c:pt>
                <c:pt idx="6262">
                  <c:v>-42</c:v>
                </c:pt>
                <c:pt idx="6263">
                  <c:v>-42</c:v>
                </c:pt>
                <c:pt idx="6264">
                  <c:v>-42</c:v>
                </c:pt>
                <c:pt idx="6265">
                  <c:v>-42</c:v>
                </c:pt>
                <c:pt idx="6266">
                  <c:v>-42</c:v>
                </c:pt>
                <c:pt idx="6267">
                  <c:v>-42</c:v>
                </c:pt>
                <c:pt idx="6268">
                  <c:v>-42</c:v>
                </c:pt>
                <c:pt idx="6269">
                  <c:v>-42</c:v>
                </c:pt>
                <c:pt idx="6270">
                  <c:v>-42</c:v>
                </c:pt>
                <c:pt idx="6271">
                  <c:v>-42</c:v>
                </c:pt>
                <c:pt idx="6272">
                  <c:v>-42</c:v>
                </c:pt>
                <c:pt idx="6273">
                  <c:v>-42</c:v>
                </c:pt>
                <c:pt idx="6274">
                  <c:v>-42</c:v>
                </c:pt>
                <c:pt idx="6275">
                  <c:v>-42</c:v>
                </c:pt>
                <c:pt idx="6276">
                  <c:v>-42</c:v>
                </c:pt>
                <c:pt idx="6277">
                  <c:v>-42</c:v>
                </c:pt>
                <c:pt idx="6278">
                  <c:v>-42</c:v>
                </c:pt>
                <c:pt idx="6279">
                  <c:v>-42</c:v>
                </c:pt>
                <c:pt idx="6280">
                  <c:v>-42</c:v>
                </c:pt>
                <c:pt idx="6281">
                  <c:v>-42</c:v>
                </c:pt>
                <c:pt idx="6282">
                  <c:v>-42</c:v>
                </c:pt>
                <c:pt idx="6283">
                  <c:v>-42</c:v>
                </c:pt>
                <c:pt idx="6284">
                  <c:v>-42</c:v>
                </c:pt>
                <c:pt idx="6285">
                  <c:v>-42</c:v>
                </c:pt>
                <c:pt idx="6286">
                  <c:v>-42</c:v>
                </c:pt>
                <c:pt idx="6287">
                  <c:v>-42</c:v>
                </c:pt>
                <c:pt idx="6288">
                  <c:v>-42</c:v>
                </c:pt>
                <c:pt idx="6289">
                  <c:v>-42</c:v>
                </c:pt>
                <c:pt idx="6290">
                  <c:v>-42</c:v>
                </c:pt>
                <c:pt idx="6291">
                  <c:v>-42</c:v>
                </c:pt>
                <c:pt idx="6292">
                  <c:v>-42</c:v>
                </c:pt>
                <c:pt idx="6293">
                  <c:v>-42</c:v>
                </c:pt>
                <c:pt idx="6294">
                  <c:v>-42</c:v>
                </c:pt>
                <c:pt idx="6295">
                  <c:v>-42</c:v>
                </c:pt>
                <c:pt idx="6296">
                  <c:v>-42</c:v>
                </c:pt>
                <c:pt idx="6297">
                  <c:v>-42</c:v>
                </c:pt>
                <c:pt idx="6298">
                  <c:v>-42</c:v>
                </c:pt>
                <c:pt idx="6299">
                  <c:v>-42</c:v>
                </c:pt>
                <c:pt idx="6300">
                  <c:v>-42</c:v>
                </c:pt>
                <c:pt idx="6301">
                  <c:v>-42</c:v>
                </c:pt>
                <c:pt idx="6302">
                  <c:v>-42</c:v>
                </c:pt>
                <c:pt idx="6303">
                  <c:v>-42</c:v>
                </c:pt>
                <c:pt idx="6304">
                  <c:v>-42</c:v>
                </c:pt>
                <c:pt idx="6305">
                  <c:v>-42</c:v>
                </c:pt>
                <c:pt idx="6306">
                  <c:v>-42</c:v>
                </c:pt>
                <c:pt idx="6307">
                  <c:v>-42</c:v>
                </c:pt>
                <c:pt idx="6308">
                  <c:v>-42</c:v>
                </c:pt>
                <c:pt idx="6309">
                  <c:v>-42</c:v>
                </c:pt>
                <c:pt idx="6310">
                  <c:v>-42</c:v>
                </c:pt>
                <c:pt idx="6311">
                  <c:v>-42</c:v>
                </c:pt>
                <c:pt idx="6312">
                  <c:v>-42</c:v>
                </c:pt>
                <c:pt idx="6313">
                  <c:v>-42</c:v>
                </c:pt>
                <c:pt idx="6314">
                  <c:v>-42</c:v>
                </c:pt>
                <c:pt idx="6315">
                  <c:v>-42</c:v>
                </c:pt>
                <c:pt idx="6316">
                  <c:v>-42</c:v>
                </c:pt>
                <c:pt idx="6317">
                  <c:v>-42</c:v>
                </c:pt>
                <c:pt idx="6318">
                  <c:v>-42</c:v>
                </c:pt>
                <c:pt idx="6319">
                  <c:v>-42</c:v>
                </c:pt>
                <c:pt idx="6320">
                  <c:v>-42</c:v>
                </c:pt>
                <c:pt idx="6321">
                  <c:v>-42</c:v>
                </c:pt>
                <c:pt idx="6322">
                  <c:v>-42</c:v>
                </c:pt>
                <c:pt idx="6323">
                  <c:v>-42</c:v>
                </c:pt>
                <c:pt idx="6324">
                  <c:v>-42</c:v>
                </c:pt>
                <c:pt idx="6325">
                  <c:v>-42</c:v>
                </c:pt>
                <c:pt idx="6326">
                  <c:v>-42</c:v>
                </c:pt>
                <c:pt idx="6327">
                  <c:v>-42</c:v>
                </c:pt>
                <c:pt idx="6328">
                  <c:v>-42</c:v>
                </c:pt>
                <c:pt idx="6329">
                  <c:v>-42</c:v>
                </c:pt>
                <c:pt idx="6330">
                  <c:v>-42</c:v>
                </c:pt>
                <c:pt idx="6331">
                  <c:v>-42</c:v>
                </c:pt>
                <c:pt idx="6332">
                  <c:v>-42</c:v>
                </c:pt>
                <c:pt idx="6333">
                  <c:v>-42</c:v>
                </c:pt>
                <c:pt idx="6334">
                  <c:v>-42</c:v>
                </c:pt>
                <c:pt idx="6335">
                  <c:v>-42</c:v>
                </c:pt>
                <c:pt idx="6336">
                  <c:v>-42</c:v>
                </c:pt>
                <c:pt idx="6337">
                  <c:v>-42</c:v>
                </c:pt>
                <c:pt idx="6338">
                  <c:v>-42</c:v>
                </c:pt>
                <c:pt idx="6339">
                  <c:v>-42</c:v>
                </c:pt>
                <c:pt idx="6340">
                  <c:v>-42</c:v>
                </c:pt>
                <c:pt idx="6341">
                  <c:v>-42</c:v>
                </c:pt>
                <c:pt idx="6342">
                  <c:v>-42</c:v>
                </c:pt>
                <c:pt idx="6343">
                  <c:v>-42</c:v>
                </c:pt>
                <c:pt idx="6344">
                  <c:v>-42</c:v>
                </c:pt>
                <c:pt idx="6345">
                  <c:v>-42</c:v>
                </c:pt>
                <c:pt idx="6346">
                  <c:v>-42</c:v>
                </c:pt>
                <c:pt idx="6347">
                  <c:v>-42</c:v>
                </c:pt>
                <c:pt idx="6348">
                  <c:v>-42</c:v>
                </c:pt>
                <c:pt idx="6349">
                  <c:v>-42</c:v>
                </c:pt>
                <c:pt idx="6350">
                  <c:v>-42</c:v>
                </c:pt>
                <c:pt idx="6351">
                  <c:v>-42</c:v>
                </c:pt>
                <c:pt idx="6352">
                  <c:v>-42</c:v>
                </c:pt>
                <c:pt idx="6353">
                  <c:v>-42</c:v>
                </c:pt>
                <c:pt idx="6354">
                  <c:v>-42</c:v>
                </c:pt>
                <c:pt idx="6355">
                  <c:v>-42</c:v>
                </c:pt>
                <c:pt idx="6356">
                  <c:v>-42</c:v>
                </c:pt>
                <c:pt idx="6357">
                  <c:v>-42</c:v>
                </c:pt>
                <c:pt idx="6358">
                  <c:v>-42</c:v>
                </c:pt>
                <c:pt idx="6359">
                  <c:v>-42</c:v>
                </c:pt>
                <c:pt idx="6360">
                  <c:v>-42</c:v>
                </c:pt>
                <c:pt idx="6361">
                  <c:v>-42</c:v>
                </c:pt>
                <c:pt idx="6362">
                  <c:v>-42</c:v>
                </c:pt>
                <c:pt idx="6363">
                  <c:v>-42</c:v>
                </c:pt>
                <c:pt idx="6364">
                  <c:v>-42</c:v>
                </c:pt>
                <c:pt idx="6365">
                  <c:v>-42</c:v>
                </c:pt>
                <c:pt idx="6366">
                  <c:v>-42</c:v>
                </c:pt>
                <c:pt idx="6367">
                  <c:v>-42</c:v>
                </c:pt>
                <c:pt idx="6368">
                  <c:v>-42</c:v>
                </c:pt>
                <c:pt idx="6369">
                  <c:v>-42</c:v>
                </c:pt>
                <c:pt idx="6370">
                  <c:v>-42</c:v>
                </c:pt>
                <c:pt idx="6371">
                  <c:v>-42</c:v>
                </c:pt>
                <c:pt idx="6372">
                  <c:v>-42</c:v>
                </c:pt>
                <c:pt idx="6373">
                  <c:v>-42</c:v>
                </c:pt>
                <c:pt idx="6374">
                  <c:v>-42</c:v>
                </c:pt>
                <c:pt idx="6375">
                  <c:v>-42</c:v>
                </c:pt>
                <c:pt idx="6376">
                  <c:v>-42</c:v>
                </c:pt>
                <c:pt idx="6377">
                  <c:v>-42</c:v>
                </c:pt>
                <c:pt idx="6378">
                  <c:v>-42</c:v>
                </c:pt>
                <c:pt idx="6379">
                  <c:v>-42</c:v>
                </c:pt>
                <c:pt idx="6380">
                  <c:v>-42</c:v>
                </c:pt>
                <c:pt idx="6381">
                  <c:v>-42</c:v>
                </c:pt>
                <c:pt idx="6382">
                  <c:v>-42</c:v>
                </c:pt>
                <c:pt idx="6383">
                  <c:v>-42</c:v>
                </c:pt>
                <c:pt idx="6384">
                  <c:v>-42</c:v>
                </c:pt>
                <c:pt idx="6385">
                  <c:v>-42</c:v>
                </c:pt>
                <c:pt idx="6386">
                  <c:v>-42</c:v>
                </c:pt>
                <c:pt idx="6387">
                  <c:v>-42</c:v>
                </c:pt>
                <c:pt idx="6388">
                  <c:v>-42</c:v>
                </c:pt>
                <c:pt idx="6389">
                  <c:v>-42</c:v>
                </c:pt>
                <c:pt idx="6390">
                  <c:v>-42</c:v>
                </c:pt>
                <c:pt idx="6391">
                  <c:v>-42</c:v>
                </c:pt>
                <c:pt idx="6392">
                  <c:v>-42</c:v>
                </c:pt>
                <c:pt idx="6393">
                  <c:v>-42</c:v>
                </c:pt>
                <c:pt idx="6394">
                  <c:v>-42</c:v>
                </c:pt>
                <c:pt idx="6395">
                  <c:v>-42</c:v>
                </c:pt>
                <c:pt idx="6396">
                  <c:v>-42</c:v>
                </c:pt>
                <c:pt idx="6397">
                  <c:v>-42</c:v>
                </c:pt>
                <c:pt idx="6398">
                  <c:v>-42</c:v>
                </c:pt>
                <c:pt idx="6399">
                  <c:v>-42</c:v>
                </c:pt>
                <c:pt idx="6400">
                  <c:v>-42</c:v>
                </c:pt>
                <c:pt idx="6401">
                  <c:v>-42</c:v>
                </c:pt>
                <c:pt idx="6402">
                  <c:v>-42</c:v>
                </c:pt>
                <c:pt idx="6403">
                  <c:v>-42</c:v>
                </c:pt>
                <c:pt idx="6404">
                  <c:v>-42</c:v>
                </c:pt>
                <c:pt idx="6405">
                  <c:v>-42</c:v>
                </c:pt>
                <c:pt idx="6406">
                  <c:v>-42</c:v>
                </c:pt>
                <c:pt idx="6407">
                  <c:v>-42</c:v>
                </c:pt>
                <c:pt idx="6408">
                  <c:v>-42</c:v>
                </c:pt>
                <c:pt idx="6409">
                  <c:v>-42</c:v>
                </c:pt>
                <c:pt idx="6410">
                  <c:v>-42</c:v>
                </c:pt>
                <c:pt idx="6411">
                  <c:v>-42</c:v>
                </c:pt>
                <c:pt idx="6412">
                  <c:v>-42</c:v>
                </c:pt>
                <c:pt idx="6413">
                  <c:v>-42</c:v>
                </c:pt>
                <c:pt idx="6414">
                  <c:v>-42</c:v>
                </c:pt>
                <c:pt idx="6415">
                  <c:v>-42</c:v>
                </c:pt>
                <c:pt idx="6416">
                  <c:v>-42</c:v>
                </c:pt>
                <c:pt idx="6417">
                  <c:v>-42</c:v>
                </c:pt>
                <c:pt idx="6418">
                  <c:v>-42</c:v>
                </c:pt>
                <c:pt idx="6419">
                  <c:v>-42</c:v>
                </c:pt>
                <c:pt idx="6420">
                  <c:v>-42</c:v>
                </c:pt>
                <c:pt idx="6421">
                  <c:v>-42</c:v>
                </c:pt>
                <c:pt idx="6422">
                  <c:v>-42</c:v>
                </c:pt>
                <c:pt idx="6423">
                  <c:v>-42</c:v>
                </c:pt>
                <c:pt idx="6424">
                  <c:v>-42</c:v>
                </c:pt>
                <c:pt idx="6425">
                  <c:v>-42</c:v>
                </c:pt>
                <c:pt idx="6426">
                  <c:v>-42</c:v>
                </c:pt>
                <c:pt idx="6427">
                  <c:v>-42</c:v>
                </c:pt>
                <c:pt idx="6428">
                  <c:v>-42</c:v>
                </c:pt>
                <c:pt idx="6429">
                  <c:v>-42</c:v>
                </c:pt>
                <c:pt idx="6430">
                  <c:v>-42</c:v>
                </c:pt>
                <c:pt idx="6431">
                  <c:v>-42</c:v>
                </c:pt>
                <c:pt idx="6432">
                  <c:v>-42</c:v>
                </c:pt>
                <c:pt idx="6433">
                  <c:v>-42</c:v>
                </c:pt>
                <c:pt idx="6434">
                  <c:v>-42</c:v>
                </c:pt>
                <c:pt idx="6435">
                  <c:v>-42</c:v>
                </c:pt>
                <c:pt idx="6436">
                  <c:v>-42</c:v>
                </c:pt>
                <c:pt idx="6437">
                  <c:v>-42</c:v>
                </c:pt>
                <c:pt idx="6438">
                  <c:v>-42</c:v>
                </c:pt>
                <c:pt idx="6439">
                  <c:v>-42</c:v>
                </c:pt>
                <c:pt idx="6440">
                  <c:v>-42</c:v>
                </c:pt>
                <c:pt idx="6441">
                  <c:v>-42</c:v>
                </c:pt>
                <c:pt idx="6442">
                  <c:v>-42</c:v>
                </c:pt>
                <c:pt idx="6443">
                  <c:v>-42</c:v>
                </c:pt>
                <c:pt idx="6444">
                  <c:v>-42</c:v>
                </c:pt>
                <c:pt idx="6445">
                  <c:v>-42</c:v>
                </c:pt>
                <c:pt idx="6446">
                  <c:v>-42</c:v>
                </c:pt>
                <c:pt idx="6447">
                  <c:v>-42</c:v>
                </c:pt>
                <c:pt idx="6448">
                  <c:v>-42</c:v>
                </c:pt>
                <c:pt idx="6449">
                  <c:v>-42</c:v>
                </c:pt>
                <c:pt idx="6450">
                  <c:v>-42</c:v>
                </c:pt>
                <c:pt idx="6451">
                  <c:v>-42</c:v>
                </c:pt>
                <c:pt idx="6452">
                  <c:v>-42</c:v>
                </c:pt>
                <c:pt idx="6453">
                  <c:v>-42</c:v>
                </c:pt>
                <c:pt idx="6454">
                  <c:v>-42</c:v>
                </c:pt>
                <c:pt idx="6455">
                  <c:v>-42</c:v>
                </c:pt>
                <c:pt idx="6456">
                  <c:v>-42</c:v>
                </c:pt>
                <c:pt idx="6457">
                  <c:v>-42</c:v>
                </c:pt>
                <c:pt idx="6458">
                  <c:v>-42</c:v>
                </c:pt>
                <c:pt idx="6459">
                  <c:v>-42</c:v>
                </c:pt>
                <c:pt idx="6460">
                  <c:v>-42</c:v>
                </c:pt>
                <c:pt idx="6461">
                  <c:v>-42</c:v>
                </c:pt>
                <c:pt idx="6462">
                  <c:v>-42</c:v>
                </c:pt>
                <c:pt idx="6463">
                  <c:v>-42</c:v>
                </c:pt>
                <c:pt idx="6464">
                  <c:v>-42</c:v>
                </c:pt>
                <c:pt idx="6465">
                  <c:v>-42</c:v>
                </c:pt>
                <c:pt idx="6466">
                  <c:v>-42</c:v>
                </c:pt>
                <c:pt idx="6467">
                  <c:v>-42</c:v>
                </c:pt>
                <c:pt idx="6468">
                  <c:v>-42</c:v>
                </c:pt>
                <c:pt idx="6469">
                  <c:v>-42</c:v>
                </c:pt>
                <c:pt idx="6470">
                  <c:v>-42</c:v>
                </c:pt>
                <c:pt idx="6471">
                  <c:v>-42</c:v>
                </c:pt>
                <c:pt idx="6472">
                  <c:v>-42</c:v>
                </c:pt>
                <c:pt idx="6473">
                  <c:v>-42</c:v>
                </c:pt>
                <c:pt idx="6474">
                  <c:v>-42</c:v>
                </c:pt>
                <c:pt idx="6475">
                  <c:v>-42</c:v>
                </c:pt>
                <c:pt idx="6476">
                  <c:v>-42</c:v>
                </c:pt>
                <c:pt idx="6477">
                  <c:v>-42</c:v>
                </c:pt>
                <c:pt idx="6478">
                  <c:v>-42</c:v>
                </c:pt>
                <c:pt idx="6479">
                  <c:v>-42</c:v>
                </c:pt>
                <c:pt idx="6480">
                  <c:v>-42</c:v>
                </c:pt>
                <c:pt idx="6481">
                  <c:v>-42</c:v>
                </c:pt>
                <c:pt idx="6482">
                  <c:v>-42</c:v>
                </c:pt>
                <c:pt idx="6483">
                  <c:v>-42</c:v>
                </c:pt>
                <c:pt idx="6484">
                  <c:v>-42</c:v>
                </c:pt>
                <c:pt idx="6485">
                  <c:v>-42</c:v>
                </c:pt>
                <c:pt idx="6486">
                  <c:v>-42</c:v>
                </c:pt>
                <c:pt idx="6487">
                  <c:v>-42</c:v>
                </c:pt>
                <c:pt idx="6488">
                  <c:v>-42</c:v>
                </c:pt>
                <c:pt idx="6489">
                  <c:v>-42</c:v>
                </c:pt>
                <c:pt idx="6490">
                  <c:v>-42</c:v>
                </c:pt>
                <c:pt idx="6491">
                  <c:v>-42</c:v>
                </c:pt>
                <c:pt idx="6492">
                  <c:v>-42</c:v>
                </c:pt>
                <c:pt idx="6493">
                  <c:v>-42</c:v>
                </c:pt>
                <c:pt idx="6494">
                  <c:v>-42</c:v>
                </c:pt>
                <c:pt idx="6495">
                  <c:v>-42</c:v>
                </c:pt>
                <c:pt idx="6496">
                  <c:v>-42</c:v>
                </c:pt>
                <c:pt idx="6497">
                  <c:v>-42</c:v>
                </c:pt>
                <c:pt idx="6498">
                  <c:v>-42</c:v>
                </c:pt>
                <c:pt idx="6499">
                  <c:v>-42</c:v>
                </c:pt>
                <c:pt idx="6500">
                  <c:v>-42</c:v>
                </c:pt>
                <c:pt idx="6501">
                  <c:v>-42</c:v>
                </c:pt>
                <c:pt idx="6502">
                  <c:v>-42</c:v>
                </c:pt>
                <c:pt idx="6503">
                  <c:v>-42</c:v>
                </c:pt>
                <c:pt idx="6504">
                  <c:v>-42</c:v>
                </c:pt>
                <c:pt idx="6505">
                  <c:v>-42</c:v>
                </c:pt>
                <c:pt idx="6506">
                  <c:v>-42</c:v>
                </c:pt>
                <c:pt idx="6507">
                  <c:v>-42</c:v>
                </c:pt>
                <c:pt idx="6508">
                  <c:v>-42</c:v>
                </c:pt>
                <c:pt idx="6509">
                  <c:v>-42</c:v>
                </c:pt>
                <c:pt idx="6510">
                  <c:v>-42</c:v>
                </c:pt>
                <c:pt idx="6511">
                  <c:v>-42</c:v>
                </c:pt>
                <c:pt idx="6512">
                  <c:v>-42</c:v>
                </c:pt>
                <c:pt idx="6513">
                  <c:v>-42</c:v>
                </c:pt>
                <c:pt idx="6514">
                  <c:v>-42</c:v>
                </c:pt>
                <c:pt idx="6515">
                  <c:v>-42</c:v>
                </c:pt>
                <c:pt idx="6516">
                  <c:v>-42</c:v>
                </c:pt>
                <c:pt idx="6517">
                  <c:v>-42</c:v>
                </c:pt>
                <c:pt idx="6518">
                  <c:v>-42</c:v>
                </c:pt>
                <c:pt idx="6519">
                  <c:v>-42</c:v>
                </c:pt>
                <c:pt idx="6520">
                  <c:v>-42</c:v>
                </c:pt>
                <c:pt idx="6521">
                  <c:v>-42</c:v>
                </c:pt>
                <c:pt idx="6522">
                  <c:v>-42</c:v>
                </c:pt>
                <c:pt idx="6523">
                  <c:v>-42</c:v>
                </c:pt>
                <c:pt idx="6524">
                  <c:v>-42</c:v>
                </c:pt>
                <c:pt idx="6525">
                  <c:v>-42</c:v>
                </c:pt>
                <c:pt idx="6526">
                  <c:v>-42</c:v>
                </c:pt>
                <c:pt idx="6527">
                  <c:v>-42</c:v>
                </c:pt>
                <c:pt idx="6528">
                  <c:v>-42</c:v>
                </c:pt>
                <c:pt idx="6529">
                  <c:v>-42</c:v>
                </c:pt>
                <c:pt idx="6530">
                  <c:v>-42</c:v>
                </c:pt>
                <c:pt idx="6531">
                  <c:v>-42</c:v>
                </c:pt>
                <c:pt idx="6532">
                  <c:v>-42</c:v>
                </c:pt>
                <c:pt idx="6533">
                  <c:v>-42</c:v>
                </c:pt>
                <c:pt idx="6534">
                  <c:v>-42</c:v>
                </c:pt>
                <c:pt idx="6535">
                  <c:v>-42</c:v>
                </c:pt>
                <c:pt idx="6536">
                  <c:v>-42</c:v>
                </c:pt>
                <c:pt idx="6537">
                  <c:v>-42</c:v>
                </c:pt>
                <c:pt idx="6538">
                  <c:v>-42</c:v>
                </c:pt>
                <c:pt idx="6539">
                  <c:v>-42</c:v>
                </c:pt>
                <c:pt idx="6540">
                  <c:v>-42</c:v>
                </c:pt>
                <c:pt idx="6541">
                  <c:v>-42</c:v>
                </c:pt>
                <c:pt idx="6542">
                  <c:v>-42</c:v>
                </c:pt>
                <c:pt idx="6543">
                  <c:v>-42</c:v>
                </c:pt>
                <c:pt idx="6544">
                  <c:v>-42</c:v>
                </c:pt>
                <c:pt idx="6545">
                  <c:v>-42</c:v>
                </c:pt>
                <c:pt idx="6546">
                  <c:v>-42</c:v>
                </c:pt>
                <c:pt idx="6547">
                  <c:v>-42</c:v>
                </c:pt>
                <c:pt idx="6548">
                  <c:v>-42</c:v>
                </c:pt>
                <c:pt idx="6549">
                  <c:v>-42</c:v>
                </c:pt>
                <c:pt idx="6550">
                  <c:v>-42</c:v>
                </c:pt>
                <c:pt idx="6551">
                  <c:v>-42</c:v>
                </c:pt>
                <c:pt idx="6552">
                  <c:v>-42</c:v>
                </c:pt>
                <c:pt idx="6553">
                  <c:v>-42</c:v>
                </c:pt>
                <c:pt idx="6554">
                  <c:v>-42</c:v>
                </c:pt>
                <c:pt idx="6555">
                  <c:v>-42</c:v>
                </c:pt>
                <c:pt idx="6556">
                  <c:v>-42</c:v>
                </c:pt>
                <c:pt idx="6557">
                  <c:v>-42</c:v>
                </c:pt>
                <c:pt idx="6558">
                  <c:v>-42</c:v>
                </c:pt>
                <c:pt idx="6559">
                  <c:v>-42</c:v>
                </c:pt>
                <c:pt idx="6560">
                  <c:v>-42</c:v>
                </c:pt>
                <c:pt idx="6561">
                  <c:v>-42</c:v>
                </c:pt>
                <c:pt idx="6562">
                  <c:v>-42</c:v>
                </c:pt>
                <c:pt idx="6563">
                  <c:v>-42</c:v>
                </c:pt>
                <c:pt idx="6564">
                  <c:v>-42</c:v>
                </c:pt>
                <c:pt idx="6565">
                  <c:v>-42</c:v>
                </c:pt>
                <c:pt idx="6566">
                  <c:v>-42</c:v>
                </c:pt>
                <c:pt idx="6567">
                  <c:v>-42</c:v>
                </c:pt>
                <c:pt idx="6568">
                  <c:v>-42</c:v>
                </c:pt>
                <c:pt idx="6569">
                  <c:v>-42</c:v>
                </c:pt>
                <c:pt idx="6570">
                  <c:v>-42</c:v>
                </c:pt>
                <c:pt idx="6571">
                  <c:v>-42</c:v>
                </c:pt>
                <c:pt idx="6572">
                  <c:v>-42</c:v>
                </c:pt>
                <c:pt idx="6573">
                  <c:v>-42</c:v>
                </c:pt>
                <c:pt idx="6574">
                  <c:v>-42</c:v>
                </c:pt>
                <c:pt idx="6575">
                  <c:v>-42</c:v>
                </c:pt>
                <c:pt idx="6576">
                  <c:v>-42</c:v>
                </c:pt>
                <c:pt idx="6577">
                  <c:v>-42</c:v>
                </c:pt>
                <c:pt idx="6578">
                  <c:v>-42</c:v>
                </c:pt>
                <c:pt idx="6579">
                  <c:v>-42</c:v>
                </c:pt>
                <c:pt idx="6580">
                  <c:v>-42</c:v>
                </c:pt>
                <c:pt idx="6581">
                  <c:v>-42</c:v>
                </c:pt>
                <c:pt idx="6582">
                  <c:v>-42</c:v>
                </c:pt>
                <c:pt idx="6583">
                  <c:v>-42</c:v>
                </c:pt>
                <c:pt idx="6584">
                  <c:v>-42</c:v>
                </c:pt>
                <c:pt idx="6585">
                  <c:v>-42</c:v>
                </c:pt>
                <c:pt idx="6586">
                  <c:v>-42</c:v>
                </c:pt>
                <c:pt idx="6587">
                  <c:v>-42</c:v>
                </c:pt>
                <c:pt idx="6588">
                  <c:v>-42</c:v>
                </c:pt>
                <c:pt idx="6589">
                  <c:v>-42</c:v>
                </c:pt>
                <c:pt idx="6590">
                  <c:v>-42</c:v>
                </c:pt>
                <c:pt idx="6591">
                  <c:v>-42</c:v>
                </c:pt>
                <c:pt idx="6592">
                  <c:v>-42</c:v>
                </c:pt>
                <c:pt idx="6593">
                  <c:v>-42</c:v>
                </c:pt>
                <c:pt idx="6594">
                  <c:v>-42</c:v>
                </c:pt>
                <c:pt idx="6595">
                  <c:v>-42</c:v>
                </c:pt>
                <c:pt idx="6596">
                  <c:v>-42</c:v>
                </c:pt>
                <c:pt idx="6597">
                  <c:v>-42</c:v>
                </c:pt>
                <c:pt idx="6598">
                  <c:v>-42</c:v>
                </c:pt>
                <c:pt idx="6599">
                  <c:v>-42</c:v>
                </c:pt>
                <c:pt idx="6600">
                  <c:v>-42</c:v>
                </c:pt>
                <c:pt idx="6601">
                  <c:v>-42</c:v>
                </c:pt>
                <c:pt idx="6602">
                  <c:v>-42</c:v>
                </c:pt>
                <c:pt idx="6603">
                  <c:v>-42</c:v>
                </c:pt>
                <c:pt idx="6604">
                  <c:v>-42</c:v>
                </c:pt>
                <c:pt idx="6605">
                  <c:v>-42</c:v>
                </c:pt>
                <c:pt idx="6606">
                  <c:v>-42</c:v>
                </c:pt>
                <c:pt idx="6607">
                  <c:v>-42</c:v>
                </c:pt>
                <c:pt idx="6608">
                  <c:v>-42</c:v>
                </c:pt>
                <c:pt idx="6609">
                  <c:v>-42</c:v>
                </c:pt>
                <c:pt idx="6610">
                  <c:v>-42</c:v>
                </c:pt>
                <c:pt idx="6611">
                  <c:v>-42</c:v>
                </c:pt>
                <c:pt idx="6612">
                  <c:v>-42</c:v>
                </c:pt>
                <c:pt idx="6613">
                  <c:v>-42</c:v>
                </c:pt>
                <c:pt idx="6614">
                  <c:v>-42</c:v>
                </c:pt>
                <c:pt idx="6615">
                  <c:v>-42</c:v>
                </c:pt>
                <c:pt idx="6616">
                  <c:v>-42</c:v>
                </c:pt>
                <c:pt idx="6617">
                  <c:v>-42</c:v>
                </c:pt>
                <c:pt idx="6618">
                  <c:v>-42</c:v>
                </c:pt>
                <c:pt idx="6619">
                  <c:v>-42</c:v>
                </c:pt>
                <c:pt idx="6620">
                  <c:v>-42</c:v>
                </c:pt>
                <c:pt idx="6621">
                  <c:v>-42</c:v>
                </c:pt>
                <c:pt idx="6622">
                  <c:v>-42</c:v>
                </c:pt>
                <c:pt idx="6623">
                  <c:v>-42</c:v>
                </c:pt>
                <c:pt idx="6624">
                  <c:v>-42</c:v>
                </c:pt>
                <c:pt idx="6625">
                  <c:v>-42</c:v>
                </c:pt>
                <c:pt idx="6626">
                  <c:v>-42</c:v>
                </c:pt>
                <c:pt idx="6627">
                  <c:v>-42</c:v>
                </c:pt>
                <c:pt idx="6628">
                  <c:v>-42</c:v>
                </c:pt>
                <c:pt idx="6629">
                  <c:v>-42</c:v>
                </c:pt>
                <c:pt idx="6630">
                  <c:v>-42</c:v>
                </c:pt>
                <c:pt idx="6631">
                  <c:v>-42</c:v>
                </c:pt>
                <c:pt idx="6632">
                  <c:v>-42</c:v>
                </c:pt>
                <c:pt idx="6633">
                  <c:v>-42</c:v>
                </c:pt>
                <c:pt idx="6634">
                  <c:v>-42</c:v>
                </c:pt>
                <c:pt idx="6635">
                  <c:v>-42</c:v>
                </c:pt>
                <c:pt idx="6636">
                  <c:v>-42</c:v>
                </c:pt>
                <c:pt idx="6637">
                  <c:v>-42</c:v>
                </c:pt>
                <c:pt idx="6638">
                  <c:v>-42</c:v>
                </c:pt>
                <c:pt idx="6639">
                  <c:v>-42</c:v>
                </c:pt>
                <c:pt idx="6640">
                  <c:v>-42</c:v>
                </c:pt>
                <c:pt idx="6641">
                  <c:v>-42</c:v>
                </c:pt>
                <c:pt idx="6642">
                  <c:v>-42</c:v>
                </c:pt>
                <c:pt idx="6643">
                  <c:v>-42</c:v>
                </c:pt>
                <c:pt idx="6644">
                  <c:v>-42</c:v>
                </c:pt>
                <c:pt idx="6645">
                  <c:v>-42</c:v>
                </c:pt>
                <c:pt idx="6646">
                  <c:v>-42</c:v>
                </c:pt>
                <c:pt idx="6647">
                  <c:v>-42</c:v>
                </c:pt>
                <c:pt idx="6648">
                  <c:v>-42</c:v>
                </c:pt>
                <c:pt idx="6649">
                  <c:v>-42</c:v>
                </c:pt>
                <c:pt idx="6650">
                  <c:v>-42</c:v>
                </c:pt>
                <c:pt idx="6651">
                  <c:v>-42</c:v>
                </c:pt>
                <c:pt idx="6652">
                  <c:v>-42</c:v>
                </c:pt>
                <c:pt idx="6653">
                  <c:v>-42</c:v>
                </c:pt>
                <c:pt idx="6654">
                  <c:v>-42</c:v>
                </c:pt>
                <c:pt idx="6655">
                  <c:v>-42</c:v>
                </c:pt>
                <c:pt idx="6656">
                  <c:v>-42</c:v>
                </c:pt>
                <c:pt idx="6657">
                  <c:v>-42</c:v>
                </c:pt>
                <c:pt idx="6658">
                  <c:v>-42</c:v>
                </c:pt>
                <c:pt idx="6659">
                  <c:v>-42</c:v>
                </c:pt>
                <c:pt idx="6660">
                  <c:v>-42</c:v>
                </c:pt>
                <c:pt idx="6661">
                  <c:v>-42</c:v>
                </c:pt>
                <c:pt idx="6662">
                  <c:v>-42</c:v>
                </c:pt>
                <c:pt idx="6663">
                  <c:v>-42</c:v>
                </c:pt>
                <c:pt idx="6664">
                  <c:v>-42</c:v>
                </c:pt>
                <c:pt idx="6665">
                  <c:v>-42</c:v>
                </c:pt>
                <c:pt idx="6666">
                  <c:v>-42</c:v>
                </c:pt>
                <c:pt idx="6667">
                  <c:v>-42</c:v>
                </c:pt>
                <c:pt idx="6668">
                  <c:v>-42</c:v>
                </c:pt>
                <c:pt idx="6669">
                  <c:v>-42</c:v>
                </c:pt>
                <c:pt idx="6670">
                  <c:v>-42</c:v>
                </c:pt>
                <c:pt idx="6671">
                  <c:v>-42</c:v>
                </c:pt>
                <c:pt idx="6672">
                  <c:v>-42</c:v>
                </c:pt>
                <c:pt idx="6673">
                  <c:v>-42</c:v>
                </c:pt>
                <c:pt idx="6674">
                  <c:v>-42</c:v>
                </c:pt>
                <c:pt idx="6675">
                  <c:v>-42</c:v>
                </c:pt>
                <c:pt idx="6676">
                  <c:v>-42</c:v>
                </c:pt>
                <c:pt idx="6677">
                  <c:v>-42</c:v>
                </c:pt>
                <c:pt idx="6678">
                  <c:v>-42</c:v>
                </c:pt>
                <c:pt idx="6679">
                  <c:v>-42</c:v>
                </c:pt>
                <c:pt idx="6680">
                  <c:v>-42</c:v>
                </c:pt>
                <c:pt idx="6681">
                  <c:v>-42</c:v>
                </c:pt>
                <c:pt idx="6682">
                  <c:v>-42</c:v>
                </c:pt>
                <c:pt idx="6683">
                  <c:v>-42</c:v>
                </c:pt>
                <c:pt idx="6684">
                  <c:v>-42</c:v>
                </c:pt>
                <c:pt idx="6685">
                  <c:v>-42</c:v>
                </c:pt>
                <c:pt idx="6686">
                  <c:v>-42</c:v>
                </c:pt>
                <c:pt idx="6687">
                  <c:v>-42</c:v>
                </c:pt>
                <c:pt idx="6688">
                  <c:v>-42</c:v>
                </c:pt>
                <c:pt idx="6689">
                  <c:v>-42</c:v>
                </c:pt>
                <c:pt idx="6690">
                  <c:v>-42</c:v>
                </c:pt>
                <c:pt idx="6691">
                  <c:v>-42</c:v>
                </c:pt>
                <c:pt idx="6692">
                  <c:v>-42</c:v>
                </c:pt>
                <c:pt idx="6693">
                  <c:v>-42</c:v>
                </c:pt>
                <c:pt idx="6694">
                  <c:v>-42</c:v>
                </c:pt>
                <c:pt idx="6695">
                  <c:v>-42</c:v>
                </c:pt>
                <c:pt idx="6696">
                  <c:v>-42</c:v>
                </c:pt>
                <c:pt idx="6697">
                  <c:v>-42</c:v>
                </c:pt>
                <c:pt idx="6698">
                  <c:v>-42</c:v>
                </c:pt>
                <c:pt idx="6699">
                  <c:v>-42</c:v>
                </c:pt>
                <c:pt idx="6700">
                  <c:v>-42</c:v>
                </c:pt>
                <c:pt idx="6701">
                  <c:v>-42</c:v>
                </c:pt>
                <c:pt idx="6702">
                  <c:v>-42</c:v>
                </c:pt>
                <c:pt idx="6703">
                  <c:v>-42</c:v>
                </c:pt>
                <c:pt idx="6704">
                  <c:v>-42</c:v>
                </c:pt>
                <c:pt idx="6705">
                  <c:v>-42</c:v>
                </c:pt>
                <c:pt idx="6706">
                  <c:v>-42</c:v>
                </c:pt>
                <c:pt idx="6707">
                  <c:v>-42</c:v>
                </c:pt>
                <c:pt idx="6708">
                  <c:v>-42</c:v>
                </c:pt>
                <c:pt idx="6709">
                  <c:v>-42</c:v>
                </c:pt>
                <c:pt idx="6710">
                  <c:v>-42</c:v>
                </c:pt>
                <c:pt idx="6711">
                  <c:v>-42</c:v>
                </c:pt>
                <c:pt idx="6712">
                  <c:v>-42</c:v>
                </c:pt>
                <c:pt idx="6713">
                  <c:v>-42</c:v>
                </c:pt>
                <c:pt idx="6714">
                  <c:v>-42</c:v>
                </c:pt>
                <c:pt idx="6715">
                  <c:v>-42</c:v>
                </c:pt>
                <c:pt idx="6716">
                  <c:v>-42</c:v>
                </c:pt>
                <c:pt idx="6717">
                  <c:v>-42</c:v>
                </c:pt>
                <c:pt idx="6718">
                  <c:v>-42</c:v>
                </c:pt>
                <c:pt idx="6719">
                  <c:v>-42</c:v>
                </c:pt>
                <c:pt idx="6720">
                  <c:v>-42</c:v>
                </c:pt>
                <c:pt idx="6721">
                  <c:v>-42</c:v>
                </c:pt>
                <c:pt idx="6722">
                  <c:v>-42</c:v>
                </c:pt>
                <c:pt idx="6723">
                  <c:v>-42</c:v>
                </c:pt>
                <c:pt idx="6724">
                  <c:v>-42</c:v>
                </c:pt>
                <c:pt idx="6725">
                  <c:v>-42</c:v>
                </c:pt>
                <c:pt idx="6726">
                  <c:v>-42</c:v>
                </c:pt>
                <c:pt idx="6727">
                  <c:v>-42</c:v>
                </c:pt>
                <c:pt idx="6728">
                  <c:v>-42</c:v>
                </c:pt>
                <c:pt idx="6729">
                  <c:v>-42</c:v>
                </c:pt>
                <c:pt idx="6730">
                  <c:v>-42</c:v>
                </c:pt>
                <c:pt idx="6731">
                  <c:v>-42</c:v>
                </c:pt>
                <c:pt idx="6732">
                  <c:v>-42</c:v>
                </c:pt>
                <c:pt idx="6733">
                  <c:v>-42</c:v>
                </c:pt>
                <c:pt idx="6734">
                  <c:v>-42</c:v>
                </c:pt>
                <c:pt idx="6735">
                  <c:v>-42</c:v>
                </c:pt>
                <c:pt idx="6736">
                  <c:v>-42</c:v>
                </c:pt>
                <c:pt idx="6737">
                  <c:v>-42</c:v>
                </c:pt>
                <c:pt idx="6738">
                  <c:v>-42</c:v>
                </c:pt>
                <c:pt idx="6739">
                  <c:v>-42</c:v>
                </c:pt>
                <c:pt idx="6740">
                  <c:v>-42</c:v>
                </c:pt>
                <c:pt idx="6741">
                  <c:v>-42</c:v>
                </c:pt>
                <c:pt idx="6742">
                  <c:v>-42</c:v>
                </c:pt>
                <c:pt idx="6743">
                  <c:v>-42</c:v>
                </c:pt>
                <c:pt idx="6744">
                  <c:v>-42</c:v>
                </c:pt>
                <c:pt idx="6745">
                  <c:v>-42</c:v>
                </c:pt>
                <c:pt idx="6746">
                  <c:v>-42</c:v>
                </c:pt>
                <c:pt idx="6747">
                  <c:v>-42</c:v>
                </c:pt>
                <c:pt idx="6748">
                  <c:v>-42</c:v>
                </c:pt>
                <c:pt idx="6749">
                  <c:v>-42</c:v>
                </c:pt>
                <c:pt idx="6750">
                  <c:v>-42</c:v>
                </c:pt>
                <c:pt idx="6751">
                  <c:v>-42</c:v>
                </c:pt>
                <c:pt idx="6752">
                  <c:v>-42</c:v>
                </c:pt>
                <c:pt idx="6753">
                  <c:v>-42</c:v>
                </c:pt>
                <c:pt idx="6754">
                  <c:v>-42</c:v>
                </c:pt>
                <c:pt idx="6755">
                  <c:v>-42</c:v>
                </c:pt>
                <c:pt idx="6756">
                  <c:v>-42</c:v>
                </c:pt>
                <c:pt idx="6757">
                  <c:v>-42</c:v>
                </c:pt>
                <c:pt idx="6758">
                  <c:v>-42</c:v>
                </c:pt>
                <c:pt idx="6759">
                  <c:v>-42</c:v>
                </c:pt>
                <c:pt idx="6760">
                  <c:v>-42</c:v>
                </c:pt>
                <c:pt idx="6761">
                  <c:v>-42</c:v>
                </c:pt>
                <c:pt idx="6762">
                  <c:v>-42</c:v>
                </c:pt>
                <c:pt idx="6763">
                  <c:v>-42</c:v>
                </c:pt>
                <c:pt idx="6764">
                  <c:v>-42</c:v>
                </c:pt>
                <c:pt idx="6765">
                  <c:v>-42</c:v>
                </c:pt>
                <c:pt idx="6766">
                  <c:v>-42</c:v>
                </c:pt>
                <c:pt idx="6767">
                  <c:v>-42</c:v>
                </c:pt>
                <c:pt idx="6768">
                  <c:v>-42</c:v>
                </c:pt>
                <c:pt idx="6769">
                  <c:v>-42</c:v>
                </c:pt>
                <c:pt idx="6770">
                  <c:v>-42</c:v>
                </c:pt>
                <c:pt idx="6771">
                  <c:v>-42</c:v>
                </c:pt>
                <c:pt idx="6772">
                  <c:v>-42</c:v>
                </c:pt>
                <c:pt idx="6773">
                  <c:v>-42</c:v>
                </c:pt>
                <c:pt idx="6774">
                  <c:v>-42</c:v>
                </c:pt>
                <c:pt idx="6775">
                  <c:v>-42</c:v>
                </c:pt>
                <c:pt idx="6776">
                  <c:v>-42</c:v>
                </c:pt>
                <c:pt idx="6777">
                  <c:v>-42</c:v>
                </c:pt>
                <c:pt idx="6778">
                  <c:v>-42</c:v>
                </c:pt>
                <c:pt idx="6779">
                  <c:v>-42</c:v>
                </c:pt>
                <c:pt idx="6780">
                  <c:v>-42</c:v>
                </c:pt>
                <c:pt idx="6781">
                  <c:v>-42</c:v>
                </c:pt>
                <c:pt idx="6782">
                  <c:v>-42</c:v>
                </c:pt>
                <c:pt idx="6783">
                  <c:v>-42</c:v>
                </c:pt>
                <c:pt idx="6784">
                  <c:v>-42</c:v>
                </c:pt>
                <c:pt idx="6785">
                  <c:v>-42</c:v>
                </c:pt>
                <c:pt idx="6786">
                  <c:v>-42</c:v>
                </c:pt>
                <c:pt idx="6787">
                  <c:v>-42</c:v>
                </c:pt>
                <c:pt idx="6788">
                  <c:v>-42</c:v>
                </c:pt>
                <c:pt idx="6789">
                  <c:v>-42</c:v>
                </c:pt>
                <c:pt idx="6790">
                  <c:v>-42</c:v>
                </c:pt>
                <c:pt idx="6791">
                  <c:v>-42</c:v>
                </c:pt>
                <c:pt idx="6792">
                  <c:v>-42</c:v>
                </c:pt>
                <c:pt idx="6793">
                  <c:v>-42</c:v>
                </c:pt>
                <c:pt idx="6794">
                  <c:v>-42</c:v>
                </c:pt>
                <c:pt idx="6795">
                  <c:v>-42</c:v>
                </c:pt>
                <c:pt idx="6796">
                  <c:v>-42</c:v>
                </c:pt>
                <c:pt idx="6797">
                  <c:v>-42</c:v>
                </c:pt>
                <c:pt idx="6798">
                  <c:v>-42</c:v>
                </c:pt>
                <c:pt idx="6799">
                  <c:v>-42</c:v>
                </c:pt>
                <c:pt idx="6800">
                  <c:v>-42</c:v>
                </c:pt>
                <c:pt idx="6801">
                  <c:v>-42</c:v>
                </c:pt>
                <c:pt idx="6802">
                  <c:v>-42</c:v>
                </c:pt>
                <c:pt idx="6803">
                  <c:v>-42</c:v>
                </c:pt>
                <c:pt idx="6804">
                  <c:v>-42</c:v>
                </c:pt>
                <c:pt idx="6805">
                  <c:v>-42</c:v>
                </c:pt>
                <c:pt idx="6806">
                  <c:v>-42</c:v>
                </c:pt>
                <c:pt idx="6807">
                  <c:v>-42</c:v>
                </c:pt>
                <c:pt idx="6808">
                  <c:v>-42</c:v>
                </c:pt>
                <c:pt idx="6809">
                  <c:v>-42</c:v>
                </c:pt>
                <c:pt idx="6810">
                  <c:v>-42</c:v>
                </c:pt>
                <c:pt idx="6811">
                  <c:v>-42</c:v>
                </c:pt>
                <c:pt idx="6812">
                  <c:v>-42</c:v>
                </c:pt>
                <c:pt idx="6813">
                  <c:v>-42</c:v>
                </c:pt>
                <c:pt idx="6814">
                  <c:v>-42</c:v>
                </c:pt>
                <c:pt idx="6815">
                  <c:v>-42</c:v>
                </c:pt>
                <c:pt idx="6816">
                  <c:v>-42</c:v>
                </c:pt>
                <c:pt idx="6817">
                  <c:v>-42</c:v>
                </c:pt>
                <c:pt idx="6818">
                  <c:v>-42</c:v>
                </c:pt>
                <c:pt idx="6819">
                  <c:v>-42</c:v>
                </c:pt>
                <c:pt idx="6820">
                  <c:v>-42</c:v>
                </c:pt>
                <c:pt idx="6821">
                  <c:v>-42</c:v>
                </c:pt>
                <c:pt idx="6822">
                  <c:v>-42</c:v>
                </c:pt>
                <c:pt idx="6823">
                  <c:v>-42</c:v>
                </c:pt>
                <c:pt idx="6824">
                  <c:v>-42</c:v>
                </c:pt>
                <c:pt idx="6825">
                  <c:v>-42</c:v>
                </c:pt>
                <c:pt idx="6826">
                  <c:v>-42</c:v>
                </c:pt>
                <c:pt idx="6827">
                  <c:v>-42</c:v>
                </c:pt>
                <c:pt idx="6828">
                  <c:v>-42</c:v>
                </c:pt>
                <c:pt idx="6829">
                  <c:v>-42</c:v>
                </c:pt>
                <c:pt idx="6830">
                  <c:v>-42</c:v>
                </c:pt>
                <c:pt idx="6831">
                  <c:v>-42</c:v>
                </c:pt>
                <c:pt idx="6832">
                  <c:v>-42</c:v>
                </c:pt>
                <c:pt idx="6833">
                  <c:v>-42</c:v>
                </c:pt>
                <c:pt idx="6834">
                  <c:v>-42</c:v>
                </c:pt>
                <c:pt idx="6835">
                  <c:v>-42</c:v>
                </c:pt>
                <c:pt idx="6836">
                  <c:v>-42</c:v>
                </c:pt>
                <c:pt idx="6837">
                  <c:v>-42</c:v>
                </c:pt>
                <c:pt idx="6838">
                  <c:v>-42</c:v>
                </c:pt>
                <c:pt idx="6839">
                  <c:v>-42</c:v>
                </c:pt>
                <c:pt idx="6840">
                  <c:v>-42</c:v>
                </c:pt>
                <c:pt idx="6841">
                  <c:v>-42</c:v>
                </c:pt>
                <c:pt idx="6842">
                  <c:v>-42</c:v>
                </c:pt>
                <c:pt idx="6843">
                  <c:v>-42</c:v>
                </c:pt>
                <c:pt idx="6844">
                  <c:v>-42</c:v>
                </c:pt>
                <c:pt idx="6845">
                  <c:v>-42</c:v>
                </c:pt>
                <c:pt idx="6846">
                  <c:v>-42</c:v>
                </c:pt>
                <c:pt idx="6847">
                  <c:v>-42</c:v>
                </c:pt>
                <c:pt idx="6848">
                  <c:v>-42</c:v>
                </c:pt>
                <c:pt idx="6849">
                  <c:v>-42</c:v>
                </c:pt>
                <c:pt idx="6850">
                  <c:v>-42</c:v>
                </c:pt>
                <c:pt idx="6851">
                  <c:v>-42</c:v>
                </c:pt>
                <c:pt idx="6852">
                  <c:v>-42</c:v>
                </c:pt>
                <c:pt idx="6853">
                  <c:v>-42</c:v>
                </c:pt>
                <c:pt idx="6854">
                  <c:v>-42</c:v>
                </c:pt>
                <c:pt idx="6855">
                  <c:v>-42</c:v>
                </c:pt>
                <c:pt idx="6856">
                  <c:v>-42</c:v>
                </c:pt>
                <c:pt idx="6857">
                  <c:v>-42</c:v>
                </c:pt>
                <c:pt idx="6858">
                  <c:v>-42</c:v>
                </c:pt>
                <c:pt idx="6859">
                  <c:v>-42</c:v>
                </c:pt>
                <c:pt idx="6860">
                  <c:v>-42</c:v>
                </c:pt>
                <c:pt idx="6861">
                  <c:v>-42</c:v>
                </c:pt>
                <c:pt idx="6862">
                  <c:v>-42</c:v>
                </c:pt>
                <c:pt idx="6863">
                  <c:v>-42</c:v>
                </c:pt>
                <c:pt idx="6864">
                  <c:v>-42</c:v>
                </c:pt>
                <c:pt idx="6865">
                  <c:v>-42</c:v>
                </c:pt>
                <c:pt idx="6866">
                  <c:v>-42</c:v>
                </c:pt>
                <c:pt idx="6867">
                  <c:v>-42</c:v>
                </c:pt>
                <c:pt idx="6868">
                  <c:v>-42</c:v>
                </c:pt>
                <c:pt idx="6869">
                  <c:v>-42</c:v>
                </c:pt>
                <c:pt idx="6870">
                  <c:v>-42</c:v>
                </c:pt>
                <c:pt idx="6871">
                  <c:v>-42</c:v>
                </c:pt>
                <c:pt idx="6872">
                  <c:v>-42</c:v>
                </c:pt>
                <c:pt idx="6873">
                  <c:v>-42</c:v>
                </c:pt>
                <c:pt idx="6874">
                  <c:v>-42</c:v>
                </c:pt>
                <c:pt idx="6875">
                  <c:v>-42</c:v>
                </c:pt>
                <c:pt idx="6876">
                  <c:v>-42</c:v>
                </c:pt>
                <c:pt idx="6877">
                  <c:v>-42</c:v>
                </c:pt>
                <c:pt idx="6878">
                  <c:v>-42</c:v>
                </c:pt>
                <c:pt idx="6879">
                  <c:v>-42</c:v>
                </c:pt>
                <c:pt idx="6880">
                  <c:v>-42</c:v>
                </c:pt>
                <c:pt idx="6881">
                  <c:v>-42</c:v>
                </c:pt>
                <c:pt idx="6882">
                  <c:v>-42</c:v>
                </c:pt>
                <c:pt idx="6883">
                  <c:v>-42</c:v>
                </c:pt>
                <c:pt idx="6884">
                  <c:v>-42</c:v>
                </c:pt>
                <c:pt idx="6885">
                  <c:v>-42</c:v>
                </c:pt>
                <c:pt idx="6886">
                  <c:v>-42</c:v>
                </c:pt>
                <c:pt idx="6887">
                  <c:v>-42</c:v>
                </c:pt>
                <c:pt idx="6888">
                  <c:v>-42</c:v>
                </c:pt>
                <c:pt idx="6889">
                  <c:v>-42</c:v>
                </c:pt>
                <c:pt idx="6890">
                  <c:v>-42</c:v>
                </c:pt>
                <c:pt idx="6891">
                  <c:v>-42</c:v>
                </c:pt>
                <c:pt idx="6892">
                  <c:v>-42</c:v>
                </c:pt>
                <c:pt idx="6893">
                  <c:v>-42</c:v>
                </c:pt>
                <c:pt idx="6894">
                  <c:v>-42</c:v>
                </c:pt>
                <c:pt idx="6895">
                  <c:v>-42</c:v>
                </c:pt>
                <c:pt idx="6896">
                  <c:v>-42</c:v>
                </c:pt>
                <c:pt idx="6897">
                  <c:v>-42</c:v>
                </c:pt>
                <c:pt idx="6898">
                  <c:v>-42</c:v>
                </c:pt>
                <c:pt idx="6899">
                  <c:v>-42</c:v>
                </c:pt>
                <c:pt idx="6900">
                  <c:v>-42</c:v>
                </c:pt>
                <c:pt idx="6901">
                  <c:v>-42</c:v>
                </c:pt>
                <c:pt idx="6902">
                  <c:v>-42</c:v>
                </c:pt>
                <c:pt idx="6903">
                  <c:v>-42</c:v>
                </c:pt>
                <c:pt idx="6904">
                  <c:v>-42</c:v>
                </c:pt>
                <c:pt idx="6905">
                  <c:v>-42</c:v>
                </c:pt>
                <c:pt idx="6906">
                  <c:v>-42</c:v>
                </c:pt>
                <c:pt idx="6907">
                  <c:v>-42</c:v>
                </c:pt>
                <c:pt idx="6908">
                  <c:v>-42</c:v>
                </c:pt>
                <c:pt idx="6909">
                  <c:v>-42</c:v>
                </c:pt>
                <c:pt idx="6910">
                  <c:v>-42</c:v>
                </c:pt>
                <c:pt idx="6911">
                  <c:v>-42</c:v>
                </c:pt>
                <c:pt idx="6912">
                  <c:v>-42</c:v>
                </c:pt>
                <c:pt idx="6913">
                  <c:v>-42</c:v>
                </c:pt>
                <c:pt idx="6914">
                  <c:v>-42</c:v>
                </c:pt>
                <c:pt idx="6915">
                  <c:v>-42</c:v>
                </c:pt>
                <c:pt idx="6916">
                  <c:v>-42</c:v>
                </c:pt>
                <c:pt idx="6917">
                  <c:v>-42</c:v>
                </c:pt>
                <c:pt idx="6918">
                  <c:v>-42</c:v>
                </c:pt>
                <c:pt idx="6919">
                  <c:v>-42</c:v>
                </c:pt>
                <c:pt idx="6920">
                  <c:v>-42</c:v>
                </c:pt>
                <c:pt idx="6921">
                  <c:v>-42</c:v>
                </c:pt>
                <c:pt idx="6922">
                  <c:v>-42</c:v>
                </c:pt>
                <c:pt idx="6923">
                  <c:v>-42</c:v>
                </c:pt>
                <c:pt idx="6924">
                  <c:v>-42</c:v>
                </c:pt>
                <c:pt idx="6925">
                  <c:v>-42</c:v>
                </c:pt>
                <c:pt idx="6926">
                  <c:v>-42</c:v>
                </c:pt>
                <c:pt idx="6927">
                  <c:v>-42</c:v>
                </c:pt>
                <c:pt idx="6928">
                  <c:v>-42</c:v>
                </c:pt>
                <c:pt idx="6929">
                  <c:v>-42</c:v>
                </c:pt>
                <c:pt idx="6930">
                  <c:v>-42</c:v>
                </c:pt>
                <c:pt idx="6931">
                  <c:v>-42</c:v>
                </c:pt>
                <c:pt idx="6932">
                  <c:v>-42</c:v>
                </c:pt>
                <c:pt idx="6933">
                  <c:v>-42</c:v>
                </c:pt>
                <c:pt idx="6934">
                  <c:v>-42</c:v>
                </c:pt>
                <c:pt idx="6935">
                  <c:v>-42</c:v>
                </c:pt>
                <c:pt idx="6936">
                  <c:v>-42</c:v>
                </c:pt>
                <c:pt idx="6937">
                  <c:v>-42</c:v>
                </c:pt>
                <c:pt idx="6938">
                  <c:v>-42</c:v>
                </c:pt>
                <c:pt idx="6939">
                  <c:v>-42</c:v>
                </c:pt>
                <c:pt idx="6940">
                  <c:v>-42</c:v>
                </c:pt>
                <c:pt idx="6941">
                  <c:v>-42</c:v>
                </c:pt>
                <c:pt idx="6942">
                  <c:v>-42</c:v>
                </c:pt>
                <c:pt idx="6943">
                  <c:v>-42</c:v>
                </c:pt>
                <c:pt idx="6944">
                  <c:v>-42</c:v>
                </c:pt>
                <c:pt idx="6945">
                  <c:v>-42</c:v>
                </c:pt>
                <c:pt idx="6946">
                  <c:v>-42</c:v>
                </c:pt>
                <c:pt idx="6947">
                  <c:v>-42</c:v>
                </c:pt>
                <c:pt idx="6948">
                  <c:v>-42</c:v>
                </c:pt>
                <c:pt idx="6949">
                  <c:v>-42</c:v>
                </c:pt>
                <c:pt idx="6950">
                  <c:v>-42</c:v>
                </c:pt>
                <c:pt idx="6951">
                  <c:v>-42</c:v>
                </c:pt>
                <c:pt idx="6952">
                  <c:v>-42</c:v>
                </c:pt>
                <c:pt idx="6953">
                  <c:v>-42</c:v>
                </c:pt>
                <c:pt idx="6954">
                  <c:v>-42</c:v>
                </c:pt>
                <c:pt idx="6955">
                  <c:v>-42</c:v>
                </c:pt>
                <c:pt idx="6956">
                  <c:v>-42</c:v>
                </c:pt>
                <c:pt idx="6957">
                  <c:v>-42</c:v>
                </c:pt>
                <c:pt idx="6958">
                  <c:v>-42</c:v>
                </c:pt>
                <c:pt idx="6959">
                  <c:v>-42</c:v>
                </c:pt>
                <c:pt idx="6960">
                  <c:v>-42</c:v>
                </c:pt>
                <c:pt idx="6961">
                  <c:v>-42</c:v>
                </c:pt>
                <c:pt idx="6962">
                  <c:v>-42</c:v>
                </c:pt>
                <c:pt idx="6963">
                  <c:v>-42</c:v>
                </c:pt>
                <c:pt idx="6964">
                  <c:v>-42</c:v>
                </c:pt>
                <c:pt idx="6965">
                  <c:v>-42</c:v>
                </c:pt>
                <c:pt idx="6966">
                  <c:v>-42</c:v>
                </c:pt>
                <c:pt idx="6967">
                  <c:v>-42</c:v>
                </c:pt>
                <c:pt idx="6968">
                  <c:v>-42</c:v>
                </c:pt>
                <c:pt idx="6969">
                  <c:v>-42</c:v>
                </c:pt>
                <c:pt idx="6970">
                  <c:v>-42</c:v>
                </c:pt>
                <c:pt idx="6971">
                  <c:v>-42</c:v>
                </c:pt>
                <c:pt idx="6972">
                  <c:v>-42</c:v>
                </c:pt>
                <c:pt idx="6973">
                  <c:v>-42</c:v>
                </c:pt>
                <c:pt idx="6974">
                  <c:v>-42</c:v>
                </c:pt>
                <c:pt idx="6975">
                  <c:v>-42</c:v>
                </c:pt>
                <c:pt idx="6976">
                  <c:v>-42</c:v>
                </c:pt>
                <c:pt idx="6977">
                  <c:v>-42</c:v>
                </c:pt>
                <c:pt idx="6978">
                  <c:v>-42</c:v>
                </c:pt>
                <c:pt idx="6979">
                  <c:v>-42</c:v>
                </c:pt>
                <c:pt idx="6980">
                  <c:v>-42</c:v>
                </c:pt>
                <c:pt idx="6981">
                  <c:v>-42</c:v>
                </c:pt>
                <c:pt idx="6982">
                  <c:v>-42</c:v>
                </c:pt>
                <c:pt idx="6983">
                  <c:v>-42</c:v>
                </c:pt>
                <c:pt idx="6984">
                  <c:v>-42</c:v>
                </c:pt>
                <c:pt idx="6985">
                  <c:v>-42</c:v>
                </c:pt>
                <c:pt idx="6986">
                  <c:v>-42</c:v>
                </c:pt>
                <c:pt idx="6987">
                  <c:v>-42</c:v>
                </c:pt>
                <c:pt idx="6988">
                  <c:v>-42</c:v>
                </c:pt>
                <c:pt idx="6989">
                  <c:v>-42</c:v>
                </c:pt>
                <c:pt idx="6990">
                  <c:v>-42</c:v>
                </c:pt>
                <c:pt idx="6991">
                  <c:v>-42</c:v>
                </c:pt>
                <c:pt idx="6992">
                  <c:v>-42</c:v>
                </c:pt>
                <c:pt idx="6993">
                  <c:v>-42</c:v>
                </c:pt>
                <c:pt idx="6994">
                  <c:v>-42</c:v>
                </c:pt>
                <c:pt idx="6995">
                  <c:v>-42</c:v>
                </c:pt>
                <c:pt idx="6996">
                  <c:v>-42</c:v>
                </c:pt>
                <c:pt idx="6997">
                  <c:v>-42</c:v>
                </c:pt>
                <c:pt idx="6998">
                  <c:v>-42</c:v>
                </c:pt>
                <c:pt idx="6999">
                  <c:v>-42</c:v>
                </c:pt>
                <c:pt idx="7000">
                  <c:v>-42</c:v>
                </c:pt>
                <c:pt idx="7001">
                  <c:v>-42</c:v>
                </c:pt>
                <c:pt idx="7002">
                  <c:v>-42</c:v>
                </c:pt>
                <c:pt idx="7003">
                  <c:v>-42</c:v>
                </c:pt>
                <c:pt idx="7004">
                  <c:v>-42</c:v>
                </c:pt>
                <c:pt idx="7005">
                  <c:v>-42</c:v>
                </c:pt>
                <c:pt idx="7006">
                  <c:v>-42</c:v>
                </c:pt>
                <c:pt idx="7007">
                  <c:v>-42</c:v>
                </c:pt>
                <c:pt idx="7008">
                  <c:v>-42</c:v>
                </c:pt>
                <c:pt idx="7009">
                  <c:v>-42</c:v>
                </c:pt>
                <c:pt idx="7010">
                  <c:v>-42</c:v>
                </c:pt>
                <c:pt idx="7011">
                  <c:v>-42</c:v>
                </c:pt>
                <c:pt idx="7012">
                  <c:v>-42</c:v>
                </c:pt>
                <c:pt idx="7013">
                  <c:v>-42</c:v>
                </c:pt>
                <c:pt idx="7014">
                  <c:v>-42</c:v>
                </c:pt>
                <c:pt idx="7015">
                  <c:v>-42</c:v>
                </c:pt>
                <c:pt idx="7016">
                  <c:v>-42</c:v>
                </c:pt>
                <c:pt idx="7017">
                  <c:v>-42</c:v>
                </c:pt>
                <c:pt idx="7018">
                  <c:v>-42</c:v>
                </c:pt>
                <c:pt idx="7019">
                  <c:v>-42</c:v>
                </c:pt>
                <c:pt idx="7020">
                  <c:v>-42</c:v>
                </c:pt>
                <c:pt idx="7021">
                  <c:v>-42</c:v>
                </c:pt>
                <c:pt idx="7022">
                  <c:v>-42</c:v>
                </c:pt>
                <c:pt idx="7023">
                  <c:v>-42</c:v>
                </c:pt>
                <c:pt idx="7024">
                  <c:v>-42</c:v>
                </c:pt>
                <c:pt idx="7025">
                  <c:v>-42</c:v>
                </c:pt>
                <c:pt idx="7026">
                  <c:v>-42</c:v>
                </c:pt>
                <c:pt idx="7027">
                  <c:v>-42</c:v>
                </c:pt>
                <c:pt idx="7028">
                  <c:v>-42</c:v>
                </c:pt>
                <c:pt idx="7029">
                  <c:v>-42</c:v>
                </c:pt>
                <c:pt idx="7030">
                  <c:v>-42</c:v>
                </c:pt>
                <c:pt idx="7031">
                  <c:v>-42</c:v>
                </c:pt>
                <c:pt idx="7032">
                  <c:v>-42</c:v>
                </c:pt>
                <c:pt idx="7033">
                  <c:v>-42</c:v>
                </c:pt>
                <c:pt idx="7034">
                  <c:v>-42</c:v>
                </c:pt>
                <c:pt idx="7035">
                  <c:v>-42</c:v>
                </c:pt>
                <c:pt idx="7036">
                  <c:v>-42</c:v>
                </c:pt>
                <c:pt idx="7037">
                  <c:v>-42</c:v>
                </c:pt>
                <c:pt idx="7038">
                  <c:v>-42</c:v>
                </c:pt>
                <c:pt idx="7039">
                  <c:v>-42</c:v>
                </c:pt>
                <c:pt idx="7040">
                  <c:v>-42</c:v>
                </c:pt>
                <c:pt idx="7041">
                  <c:v>-42</c:v>
                </c:pt>
                <c:pt idx="7042">
                  <c:v>-42</c:v>
                </c:pt>
                <c:pt idx="7043">
                  <c:v>-42</c:v>
                </c:pt>
                <c:pt idx="7044">
                  <c:v>-42</c:v>
                </c:pt>
                <c:pt idx="7045">
                  <c:v>-42</c:v>
                </c:pt>
                <c:pt idx="7046">
                  <c:v>-42</c:v>
                </c:pt>
                <c:pt idx="7047">
                  <c:v>-42</c:v>
                </c:pt>
                <c:pt idx="7048">
                  <c:v>-42</c:v>
                </c:pt>
                <c:pt idx="7049">
                  <c:v>-42</c:v>
                </c:pt>
                <c:pt idx="7050">
                  <c:v>-42</c:v>
                </c:pt>
                <c:pt idx="7051">
                  <c:v>-42</c:v>
                </c:pt>
                <c:pt idx="7052">
                  <c:v>-42</c:v>
                </c:pt>
                <c:pt idx="7053">
                  <c:v>-42</c:v>
                </c:pt>
                <c:pt idx="7054">
                  <c:v>-42</c:v>
                </c:pt>
                <c:pt idx="7055">
                  <c:v>-42</c:v>
                </c:pt>
                <c:pt idx="7056">
                  <c:v>-42</c:v>
                </c:pt>
                <c:pt idx="7057">
                  <c:v>-42</c:v>
                </c:pt>
                <c:pt idx="7058">
                  <c:v>-42</c:v>
                </c:pt>
                <c:pt idx="7059">
                  <c:v>-42</c:v>
                </c:pt>
                <c:pt idx="7060">
                  <c:v>-42</c:v>
                </c:pt>
                <c:pt idx="7061">
                  <c:v>-42</c:v>
                </c:pt>
                <c:pt idx="7062">
                  <c:v>-42</c:v>
                </c:pt>
                <c:pt idx="7063">
                  <c:v>-42</c:v>
                </c:pt>
                <c:pt idx="7064">
                  <c:v>-42</c:v>
                </c:pt>
                <c:pt idx="7065">
                  <c:v>-42</c:v>
                </c:pt>
                <c:pt idx="7066">
                  <c:v>-42</c:v>
                </c:pt>
                <c:pt idx="7067">
                  <c:v>-42</c:v>
                </c:pt>
                <c:pt idx="7068">
                  <c:v>-42</c:v>
                </c:pt>
                <c:pt idx="7069">
                  <c:v>-42</c:v>
                </c:pt>
                <c:pt idx="7070">
                  <c:v>-42</c:v>
                </c:pt>
                <c:pt idx="7071">
                  <c:v>-42</c:v>
                </c:pt>
                <c:pt idx="7072">
                  <c:v>-42</c:v>
                </c:pt>
                <c:pt idx="7073">
                  <c:v>-42</c:v>
                </c:pt>
                <c:pt idx="7074">
                  <c:v>-42</c:v>
                </c:pt>
                <c:pt idx="7075">
                  <c:v>-42</c:v>
                </c:pt>
                <c:pt idx="7076">
                  <c:v>-42</c:v>
                </c:pt>
                <c:pt idx="7077">
                  <c:v>-42</c:v>
                </c:pt>
                <c:pt idx="7078">
                  <c:v>-42</c:v>
                </c:pt>
                <c:pt idx="7079">
                  <c:v>-42</c:v>
                </c:pt>
                <c:pt idx="7080">
                  <c:v>-42</c:v>
                </c:pt>
                <c:pt idx="7081">
                  <c:v>-42</c:v>
                </c:pt>
                <c:pt idx="7082">
                  <c:v>-42</c:v>
                </c:pt>
                <c:pt idx="7083">
                  <c:v>-42</c:v>
                </c:pt>
                <c:pt idx="7084">
                  <c:v>-42</c:v>
                </c:pt>
                <c:pt idx="7085">
                  <c:v>-42</c:v>
                </c:pt>
                <c:pt idx="7086">
                  <c:v>-42</c:v>
                </c:pt>
                <c:pt idx="7087">
                  <c:v>-42</c:v>
                </c:pt>
                <c:pt idx="7088">
                  <c:v>-42</c:v>
                </c:pt>
                <c:pt idx="7089">
                  <c:v>-42</c:v>
                </c:pt>
                <c:pt idx="7090">
                  <c:v>-42</c:v>
                </c:pt>
                <c:pt idx="7091">
                  <c:v>-42</c:v>
                </c:pt>
                <c:pt idx="7092">
                  <c:v>-42</c:v>
                </c:pt>
                <c:pt idx="7093">
                  <c:v>-42</c:v>
                </c:pt>
                <c:pt idx="7094">
                  <c:v>-42</c:v>
                </c:pt>
                <c:pt idx="7095">
                  <c:v>-42</c:v>
                </c:pt>
                <c:pt idx="7096">
                  <c:v>-42</c:v>
                </c:pt>
                <c:pt idx="7097">
                  <c:v>-42</c:v>
                </c:pt>
                <c:pt idx="7098">
                  <c:v>-42</c:v>
                </c:pt>
                <c:pt idx="7099">
                  <c:v>-42</c:v>
                </c:pt>
                <c:pt idx="7100">
                  <c:v>-42</c:v>
                </c:pt>
                <c:pt idx="7101">
                  <c:v>-42</c:v>
                </c:pt>
                <c:pt idx="7102">
                  <c:v>-42</c:v>
                </c:pt>
                <c:pt idx="7103">
                  <c:v>-42</c:v>
                </c:pt>
                <c:pt idx="7104">
                  <c:v>-42</c:v>
                </c:pt>
                <c:pt idx="7105">
                  <c:v>-42</c:v>
                </c:pt>
                <c:pt idx="7106">
                  <c:v>-42</c:v>
                </c:pt>
                <c:pt idx="7107">
                  <c:v>-42</c:v>
                </c:pt>
                <c:pt idx="7108">
                  <c:v>-42</c:v>
                </c:pt>
                <c:pt idx="7109">
                  <c:v>-42</c:v>
                </c:pt>
                <c:pt idx="7110">
                  <c:v>-42</c:v>
                </c:pt>
                <c:pt idx="7111">
                  <c:v>-42</c:v>
                </c:pt>
                <c:pt idx="7112">
                  <c:v>-42</c:v>
                </c:pt>
                <c:pt idx="7113">
                  <c:v>-42</c:v>
                </c:pt>
                <c:pt idx="7114">
                  <c:v>-42</c:v>
                </c:pt>
                <c:pt idx="7115">
                  <c:v>-42</c:v>
                </c:pt>
                <c:pt idx="7116">
                  <c:v>-42</c:v>
                </c:pt>
                <c:pt idx="7117">
                  <c:v>-42</c:v>
                </c:pt>
                <c:pt idx="7118">
                  <c:v>-42</c:v>
                </c:pt>
                <c:pt idx="7119">
                  <c:v>-42</c:v>
                </c:pt>
                <c:pt idx="7120">
                  <c:v>-42</c:v>
                </c:pt>
                <c:pt idx="7121">
                  <c:v>-42</c:v>
                </c:pt>
                <c:pt idx="7122">
                  <c:v>-42</c:v>
                </c:pt>
                <c:pt idx="7123">
                  <c:v>-42</c:v>
                </c:pt>
                <c:pt idx="7124">
                  <c:v>-42</c:v>
                </c:pt>
                <c:pt idx="7125">
                  <c:v>-42</c:v>
                </c:pt>
                <c:pt idx="7126">
                  <c:v>-42</c:v>
                </c:pt>
                <c:pt idx="7127">
                  <c:v>-42</c:v>
                </c:pt>
                <c:pt idx="7128">
                  <c:v>-42</c:v>
                </c:pt>
                <c:pt idx="7129">
                  <c:v>-42</c:v>
                </c:pt>
                <c:pt idx="7130">
                  <c:v>-42</c:v>
                </c:pt>
                <c:pt idx="7131">
                  <c:v>-42</c:v>
                </c:pt>
                <c:pt idx="7132">
                  <c:v>-42</c:v>
                </c:pt>
                <c:pt idx="7133">
                  <c:v>-42</c:v>
                </c:pt>
                <c:pt idx="7134">
                  <c:v>-42</c:v>
                </c:pt>
                <c:pt idx="7135">
                  <c:v>-42</c:v>
                </c:pt>
                <c:pt idx="7136">
                  <c:v>-42</c:v>
                </c:pt>
                <c:pt idx="7137">
                  <c:v>-42</c:v>
                </c:pt>
                <c:pt idx="7138">
                  <c:v>-42</c:v>
                </c:pt>
                <c:pt idx="7139">
                  <c:v>-42</c:v>
                </c:pt>
                <c:pt idx="7140">
                  <c:v>-42</c:v>
                </c:pt>
                <c:pt idx="7141">
                  <c:v>-42</c:v>
                </c:pt>
                <c:pt idx="7142">
                  <c:v>-42</c:v>
                </c:pt>
                <c:pt idx="7143">
                  <c:v>-42</c:v>
                </c:pt>
                <c:pt idx="7144">
                  <c:v>-42</c:v>
                </c:pt>
                <c:pt idx="7145">
                  <c:v>-42</c:v>
                </c:pt>
                <c:pt idx="7146">
                  <c:v>-42</c:v>
                </c:pt>
                <c:pt idx="7147">
                  <c:v>-42</c:v>
                </c:pt>
                <c:pt idx="7148">
                  <c:v>-42</c:v>
                </c:pt>
                <c:pt idx="7149">
                  <c:v>-42</c:v>
                </c:pt>
                <c:pt idx="7150">
                  <c:v>-42</c:v>
                </c:pt>
                <c:pt idx="7151">
                  <c:v>-42</c:v>
                </c:pt>
                <c:pt idx="7152">
                  <c:v>-42</c:v>
                </c:pt>
                <c:pt idx="7153">
                  <c:v>-42</c:v>
                </c:pt>
                <c:pt idx="7154">
                  <c:v>-42</c:v>
                </c:pt>
                <c:pt idx="7155">
                  <c:v>-42</c:v>
                </c:pt>
                <c:pt idx="7156">
                  <c:v>-42</c:v>
                </c:pt>
                <c:pt idx="7157">
                  <c:v>-42</c:v>
                </c:pt>
                <c:pt idx="7158">
                  <c:v>-42</c:v>
                </c:pt>
                <c:pt idx="7159">
                  <c:v>-42</c:v>
                </c:pt>
                <c:pt idx="7160">
                  <c:v>-42</c:v>
                </c:pt>
                <c:pt idx="7161">
                  <c:v>-42</c:v>
                </c:pt>
                <c:pt idx="7162">
                  <c:v>-42</c:v>
                </c:pt>
                <c:pt idx="7163">
                  <c:v>-42</c:v>
                </c:pt>
                <c:pt idx="7164">
                  <c:v>-42</c:v>
                </c:pt>
                <c:pt idx="7165">
                  <c:v>-42</c:v>
                </c:pt>
                <c:pt idx="7166">
                  <c:v>-42</c:v>
                </c:pt>
                <c:pt idx="7167">
                  <c:v>-42</c:v>
                </c:pt>
                <c:pt idx="7168">
                  <c:v>-42</c:v>
                </c:pt>
                <c:pt idx="7169">
                  <c:v>-42</c:v>
                </c:pt>
                <c:pt idx="7170">
                  <c:v>-42</c:v>
                </c:pt>
                <c:pt idx="7171">
                  <c:v>-42</c:v>
                </c:pt>
                <c:pt idx="7172">
                  <c:v>-42</c:v>
                </c:pt>
                <c:pt idx="7173">
                  <c:v>-42</c:v>
                </c:pt>
                <c:pt idx="7174">
                  <c:v>-42</c:v>
                </c:pt>
                <c:pt idx="7175">
                  <c:v>-42</c:v>
                </c:pt>
                <c:pt idx="7176">
                  <c:v>-42</c:v>
                </c:pt>
                <c:pt idx="7177">
                  <c:v>-42</c:v>
                </c:pt>
                <c:pt idx="7178">
                  <c:v>-42</c:v>
                </c:pt>
                <c:pt idx="7179">
                  <c:v>-42</c:v>
                </c:pt>
                <c:pt idx="7180">
                  <c:v>-42</c:v>
                </c:pt>
                <c:pt idx="7181">
                  <c:v>-42</c:v>
                </c:pt>
                <c:pt idx="7182">
                  <c:v>-42</c:v>
                </c:pt>
                <c:pt idx="7183">
                  <c:v>-42</c:v>
                </c:pt>
                <c:pt idx="7184">
                  <c:v>-42</c:v>
                </c:pt>
                <c:pt idx="7185">
                  <c:v>-42</c:v>
                </c:pt>
                <c:pt idx="7186">
                  <c:v>-42</c:v>
                </c:pt>
                <c:pt idx="7187">
                  <c:v>-42</c:v>
                </c:pt>
                <c:pt idx="7188">
                  <c:v>-42</c:v>
                </c:pt>
                <c:pt idx="7189">
                  <c:v>-42</c:v>
                </c:pt>
                <c:pt idx="7190">
                  <c:v>-42</c:v>
                </c:pt>
                <c:pt idx="7191">
                  <c:v>-42</c:v>
                </c:pt>
                <c:pt idx="7192">
                  <c:v>-42</c:v>
                </c:pt>
                <c:pt idx="7193">
                  <c:v>-42</c:v>
                </c:pt>
                <c:pt idx="7194">
                  <c:v>-42</c:v>
                </c:pt>
                <c:pt idx="7195">
                  <c:v>-42</c:v>
                </c:pt>
                <c:pt idx="7196">
                  <c:v>-42</c:v>
                </c:pt>
                <c:pt idx="7197">
                  <c:v>-42</c:v>
                </c:pt>
                <c:pt idx="7198">
                  <c:v>-42</c:v>
                </c:pt>
                <c:pt idx="7199">
                  <c:v>-42</c:v>
                </c:pt>
                <c:pt idx="7200">
                  <c:v>-42</c:v>
                </c:pt>
                <c:pt idx="7201">
                  <c:v>-42</c:v>
                </c:pt>
                <c:pt idx="7202">
                  <c:v>-42</c:v>
                </c:pt>
                <c:pt idx="7203">
                  <c:v>-42</c:v>
                </c:pt>
                <c:pt idx="7204">
                  <c:v>-42</c:v>
                </c:pt>
                <c:pt idx="7205">
                  <c:v>-42</c:v>
                </c:pt>
                <c:pt idx="7206">
                  <c:v>-42</c:v>
                </c:pt>
                <c:pt idx="7207">
                  <c:v>-42</c:v>
                </c:pt>
                <c:pt idx="7208">
                  <c:v>-42</c:v>
                </c:pt>
                <c:pt idx="7209">
                  <c:v>-42</c:v>
                </c:pt>
                <c:pt idx="7210">
                  <c:v>-42</c:v>
                </c:pt>
                <c:pt idx="7211">
                  <c:v>-42</c:v>
                </c:pt>
                <c:pt idx="7212">
                  <c:v>-42</c:v>
                </c:pt>
                <c:pt idx="7213">
                  <c:v>-42</c:v>
                </c:pt>
                <c:pt idx="7214">
                  <c:v>-42</c:v>
                </c:pt>
                <c:pt idx="7215">
                  <c:v>-42</c:v>
                </c:pt>
                <c:pt idx="7216">
                  <c:v>-42</c:v>
                </c:pt>
                <c:pt idx="7217">
                  <c:v>-42</c:v>
                </c:pt>
                <c:pt idx="7218">
                  <c:v>-42</c:v>
                </c:pt>
                <c:pt idx="7219">
                  <c:v>-42</c:v>
                </c:pt>
                <c:pt idx="7220">
                  <c:v>-42</c:v>
                </c:pt>
                <c:pt idx="7221">
                  <c:v>-42</c:v>
                </c:pt>
                <c:pt idx="7222">
                  <c:v>-42</c:v>
                </c:pt>
                <c:pt idx="7223">
                  <c:v>-42</c:v>
                </c:pt>
                <c:pt idx="7224">
                  <c:v>-42</c:v>
                </c:pt>
                <c:pt idx="7225">
                  <c:v>-42</c:v>
                </c:pt>
                <c:pt idx="7226">
                  <c:v>-42</c:v>
                </c:pt>
                <c:pt idx="7227">
                  <c:v>-42</c:v>
                </c:pt>
                <c:pt idx="7228">
                  <c:v>-42</c:v>
                </c:pt>
                <c:pt idx="7229">
                  <c:v>-42</c:v>
                </c:pt>
                <c:pt idx="7230">
                  <c:v>-42</c:v>
                </c:pt>
                <c:pt idx="7231">
                  <c:v>-42</c:v>
                </c:pt>
                <c:pt idx="7232">
                  <c:v>-42</c:v>
                </c:pt>
                <c:pt idx="7233">
                  <c:v>-42</c:v>
                </c:pt>
                <c:pt idx="7234">
                  <c:v>-42</c:v>
                </c:pt>
                <c:pt idx="7235">
                  <c:v>-42</c:v>
                </c:pt>
                <c:pt idx="7236">
                  <c:v>-42</c:v>
                </c:pt>
                <c:pt idx="7237">
                  <c:v>-42</c:v>
                </c:pt>
                <c:pt idx="7238">
                  <c:v>-42</c:v>
                </c:pt>
                <c:pt idx="7239">
                  <c:v>-42</c:v>
                </c:pt>
                <c:pt idx="7240">
                  <c:v>-42</c:v>
                </c:pt>
                <c:pt idx="7241">
                  <c:v>-42</c:v>
                </c:pt>
                <c:pt idx="7242">
                  <c:v>-42</c:v>
                </c:pt>
                <c:pt idx="7243">
                  <c:v>-42</c:v>
                </c:pt>
                <c:pt idx="7244">
                  <c:v>-42</c:v>
                </c:pt>
                <c:pt idx="7245">
                  <c:v>-42</c:v>
                </c:pt>
                <c:pt idx="7246">
                  <c:v>-42</c:v>
                </c:pt>
                <c:pt idx="7247">
                  <c:v>-42</c:v>
                </c:pt>
                <c:pt idx="7248">
                  <c:v>-42</c:v>
                </c:pt>
                <c:pt idx="7249">
                  <c:v>-42</c:v>
                </c:pt>
                <c:pt idx="7250">
                  <c:v>-42</c:v>
                </c:pt>
                <c:pt idx="7251">
                  <c:v>-42</c:v>
                </c:pt>
                <c:pt idx="7252">
                  <c:v>-42</c:v>
                </c:pt>
                <c:pt idx="7253">
                  <c:v>-42</c:v>
                </c:pt>
                <c:pt idx="7254">
                  <c:v>-42</c:v>
                </c:pt>
                <c:pt idx="7255">
                  <c:v>-42</c:v>
                </c:pt>
                <c:pt idx="7256">
                  <c:v>-42</c:v>
                </c:pt>
                <c:pt idx="7257">
                  <c:v>-42</c:v>
                </c:pt>
                <c:pt idx="7258">
                  <c:v>-42</c:v>
                </c:pt>
                <c:pt idx="7259">
                  <c:v>-42</c:v>
                </c:pt>
                <c:pt idx="7260">
                  <c:v>-42</c:v>
                </c:pt>
                <c:pt idx="7261">
                  <c:v>-42</c:v>
                </c:pt>
                <c:pt idx="7262">
                  <c:v>-42</c:v>
                </c:pt>
                <c:pt idx="7263">
                  <c:v>-42</c:v>
                </c:pt>
                <c:pt idx="7264">
                  <c:v>-42</c:v>
                </c:pt>
                <c:pt idx="7265">
                  <c:v>-42</c:v>
                </c:pt>
                <c:pt idx="7266">
                  <c:v>-42</c:v>
                </c:pt>
                <c:pt idx="7267">
                  <c:v>-42</c:v>
                </c:pt>
                <c:pt idx="7268">
                  <c:v>-42</c:v>
                </c:pt>
                <c:pt idx="7269">
                  <c:v>-42</c:v>
                </c:pt>
                <c:pt idx="7270">
                  <c:v>-42</c:v>
                </c:pt>
                <c:pt idx="7271">
                  <c:v>-42</c:v>
                </c:pt>
                <c:pt idx="7272">
                  <c:v>-42</c:v>
                </c:pt>
                <c:pt idx="7273">
                  <c:v>-42</c:v>
                </c:pt>
                <c:pt idx="7274">
                  <c:v>-42</c:v>
                </c:pt>
                <c:pt idx="7275">
                  <c:v>-42</c:v>
                </c:pt>
                <c:pt idx="7276">
                  <c:v>-42</c:v>
                </c:pt>
                <c:pt idx="7277">
                  <c:v>-42</c:v>
                </c:pt>
                <c:pt idx="7278">
                  <c:v>-42</c:v>
                </c:pt>
                <c:pt idx="7279">
                  <c:v>-42</c:v>
                </c:pt>
                <c:pt idx="7280">
                  <c:v>-42</c:v>
                </c:pt>
                <c:pt idx="7281">
                  <c:v>-42</c:v>
                </c:pt>
                <c:pt idx="7282">
                  <c:v>-42</c:v>
                </c:pt>
                <c:pt idx="7283">
                  <c:v>-42</c:v>
                </c:pt>
                <c:pt idx="7284">
                  <c:v>-42</c:v>
                </c:pt>
                <c:pt idx="7285">
                  <c:v>-42</c:v>
                </c:pt>
                <c:pt idx="7286">
                  <c:v>-42</c:v>
                </c:pt>
                <c:pt idx="7287">
                  <c:v>-42</c:v>
                </c:pt>
                <c:pt idx="7288">
                  <c:v>-42</c:v>
                </c:pt>
                <c:pt idx="7289">
                  <c:v>-42</c:v>
                </c:pt>
                <c:pt idx="7290">
                  <c:v>-42</c:v>
                </c:pt>
                <c:pt idx="7291">
                  <c:v>-42</c:v>
                </c:pt>
                <c:pt idx="7292">
                  <c:v>-42</c:v>
                </c:pt>
                <c:pt idx="7293">
                  <c:v>-42</c:v>
                </c:pt>
                <c:pt idx="7294">
                  <c:v>-42</c:v>
                </c:pt>
                <c:pt idx="7295">
                  <c:v>-42</c:v>
                </c:pt>
                <c:pt idx="7296">
                  <c:v>-42</c:v>
                </c:pt>
                <c:pt idx="7297">
                  <c:v>-42</c:v>
                </c:pt>
                <c:pt idx="7298">
                  <c:v>-42</c:v>
                </c:pt>
                <c:pt idx="7299">
                  <c:v>-42</c:v>
                </c:pt>
                <c:pt idx="7300">
                  <c:v>-42</c:v>
                </c:pt>
                <c:pt idx="7301">
                  <c:v>-42</c:v>
                </c:pt>
                <c:pt idx="7302">
                  <c:v>-42</c:v>
                </c:pt>
                <c:pt idx="7303">
                  <c:v>-42</c:v>
                </c:pt>
                <c:pt idx="7304">
                  <c:v>-42</c:v>
                </c:pt>
                <c:pt idx="7305">
                  <c:v>-42</c:v>
                </c:pt>
                <c:pt idx="7306">
                  <c:v>-42</c:v>
                </c:pt>
                <c:pt idx="7307">
                  <c:v>-42</c:v>
                </c:pt>
                <c:pt idx="7308">
                  <c:v>-42</c:v>
                </c:pt>
                <c:pt idx="7309">
                  <c:v>-42</c:v>
                </c:pt>
                <c:pt idx="7310">
                  <c:v>-42</c:v>
                </c:pt>
                <c:pt idx="7311">
                  <c:v>-42</c:v>
                </c:pt>
                <c:pt idx="7312">
                  <c:v>-42</c:v>
                </c:pt>
                <c:pt idx="7313">
                  <c:v>-42</c:v>
                </c:pt>
                <c:pt idx="7314">
                  <c:v>-42</c:v>
                </c:pt>
                <c:pt idx="7315">
                  <c:v>-42</c:v>
                </c:pt>
                <c:pt idx="7316">
                  <c:v>-42</c:v>
                </c:pt>
                <c:pt idx="7317">
                  <c:v>-42</c:v>
                </c:pt>
                <c:pt idx="7318">
                  <c:v>-42</c:v>
                </c:pt>
                <c:pt idx="7319">
                  <c:v>-42</c:v>
                </c:pt>
                <c:pt idx="7320">
                  <c:v>-42</c:v>
                </c:pt>
                <c:pt idx="7321">
                  <c:v>-42</c:v>
                </c:pt>
                <c:pt idx="7322">
                  <c:v>-42</c:v>
                </c:pt>
                <c:pt idx="7323">
                  <c:v>-42</c:v>
                </c:pt>
                <c:pt idx="7324">
                  <c:v>-42</c:v>
                </c:pt>
                <c:pt idx="7325">
                  <c:v>-42</c:v>
                </c:pt>
                <c:pt idx="7326">
                  <c:v>-42</c:v>
                </c:pt>
                <c:pt idx="7327">
                  <c:v>-42</c:v>
                </c:pt>
                <c:pt idx="7328">
                  <c:v>-42</c:v>
                </c:pt>
                <c:pt idx="7329">
                  <c:v>-42</c:v>
                </c:pt>
                <c:pt idx="7330">
                  <c:v>-42</c:v>
                </c:pt>
                <c:pt idx="7331">
                  <c:v>-42</c:v>
                </c:pt>
                <c:pt idx="7332">
                  <c:v>-42</c:v>
                </c:pt>
                <c:pt idx="7333">
                  <c:v>-42</c:v>
                </c:pt>
                <c:pt idx="7334">
                  <c:v>-42</c:v>
                </c:pt>
                <c:pt idx="7335">
                  <c:v>-42</c:v>
                </c:pt>
                <c:pt idx="7336">
                  <c:v>-42</c:v>
                </c:pt>
                <c:pt idx="7337">
                  <c:v>-42</c:v>
                </c:pt>
                <c:pt idx="7338">
                  <c:v>-42</c:v>
                </c:pt>
                <c:pt idx="7339">
                  <c:v>-42</c:v>
                </c:pt>
                <c:pt idx="7340">
                  <c:v>-42</c:v>
                </c:pt>
                <c:pt idx="7341">
                  <c:v>-42</c:v>
                </c:pt>
                <c:pt idx="7342">
                  <c:v>-42</c:v>
                </c:pt>
                <c:pt idx="7343">
                  <c:v>-42</c:v>
                </c:pt>
                <c:pt idx="7344">
                  <c:v>-42</c:v>
                </c:pt>
                <c:pt idx="7345">
                  <c:v>-42</c:v>
                </c:pt>
                <c:pt idx="7346">
                  <c:v>-42</c:v>
                </c:pt>
                <c:pt idx="7347">
                  <c:v>-42</c:v>
                </c:pt>
                <c:pt idx="7348">
                  <c:v>-42</c:v>
                </c:pt>
                <c:pt idx="7349">
                  <c:v>-42</c:v>
                </c:pt>
                <c:pt idx="7350">
                  <c:v>-42</c:v>
                </c:pt>
                <c:pt idx="7351">
                  <c:v>-42</c:v>
                </c:pt>
                <c:pt idx="7352">
                  <c:v>-42</c:v>
                </c:pt>
                <c:pt idx="7353">
                  <c:v>-42</c:v>
                </c:pt>
                <c:pt idx="7354">
                  <c:v>-42</c:v>
                </c:pt>
                <c:pt idx="7355">
                  <c:v>-42</c:v>
                </c:pt>
                <c:pt idx="7356">
                  <c:v>-42</c:v>
                </c:pt>
                <c:pt idx="7357">
                  <c:v>-42</c:v>
                </c:pt>
                <c:pt idx="7358">
                  <c:v>-42</c:v>
                </c:pt>
                <c:pt idx="7359">
                  <c:v>-42</c:v>
                </c:pt>
                <c:pt idx="7360">
                  <c:v>-42</c:v>
                </c:pt>
                <c:pt idx="7361">
                  <c:v>-42</c:v>
                </c:pt>
                <c:pt idx="7362">
                  <c:v>-42</c:v>
                </c:pt>
                <c:pt idx="7363">
                  <c:v>-42</c:v>
                </c:pt>
                <c:pt idx="7364">
                  <c:v>-42</c:v>
                </c:pt>
                <c:pt idx="7365">
                  <c:v>-42</c:v>
                </c:pt>
                <c:pt idx="7366">
                  <c:v>-42</c:v>
                </c:pt>
                <c:pt idx="7367">
                  <c:v>-42</c:v>
                </c:pt>
                <c:pt idx="7368">
                  <c:v>-42</c:v>
                </c:pt>
                <c:pt idx="7369">
                  <c:v>-42</c:v>
                </c:pt>
                <c:pt idx="7370">
                  <c:v>-42</c:v>
                </c:pt>
                <c:pt idx="7371">
                  <c:v>-42</c:v>
                </c:pt>
                <c:pt idx="7372">
                  <c:v>-42</c:v>
                </c:pt>
                <c:pt idx="7373">
                  <c:v>-42</c:v>
                </c:pt>
                <c:pt idx="7374">
                  <c:v>-42</c:v>
                </c:pt>
                <c:pt idx="7375">
                  <c:v>-42</c:v>
                </c:pt>
                <c:pt idx="7376">
                  <c:v>-42</c:v>
                </c:pt>
                <c:pt idx="7377">
                  <c:v>-42</c:v>
                </c:pt>
                <c:pt idx="7378">
                  <c:v>-42</c:v>
                </c:pt>
                <c:pt idx="7379">
                  <c:v>-42</c:v>
                </c:pt>
                <c:pt idx="7380">
                  <c:v>-42</c:v>
                </c:pt>
                <c:pt idx="7381">
                  <c:v>-42</c:v>
                </c:pt>
                <c:pt idx="7382">
                  <c:v>-42</c:v>
                </c:pt>
                <c:pt idx="7383">
                  <c:v>-42</c:v>
                </c:pt>
                <c:pt idx="7384">
                  <c:v>-42</c:v>
                </c:pt>
                <c:pt idx="7385">
                  <c:v>-42</c:v>
                </c:pt>
                <c:pt idx="7386">
                  <c:v>-42</c:v>
                </c:pt>
                <c:pt idx="7387">
                  <c:v>-42</c:v>
                </c:pt>
                <c:pt idx="7388">
                  <c:v>-42</c:v>
                </c:pt>
                <c:pt idx="7389">
                  <c:v>-42</c:v>
                </c:pt>
                <c:pt idx="7390">
                  <c:v>-42</c:v>
                </c:pt>
                <c:pt idx="7391">
                  <c:v>-42</c:v>
                </c:pt>
                <c:pt idx="7392">
                  <c:v>-42</c:v>
                </c:pt>
                <c:pt idx="7393">
                  <c:v>-42</c:v>
                </c:pt>
                <c:pt idx="7394">
                  <c:v>-42</c:v>
                </c:pt>
                <c:pt idx="7395">
                  <c:v>-42</c:v>
                </c:pt>
                <c:pt idx="7396">
                  <c:v>-42</c:v>
                </c:pt>
                <c:pt idx="7397">
                  <c:v>-42</c:v>
                </c:pt>
                <c:pt idx="7398">
                  <c:v>-42</c:v>
                </c:pt>
                <c:pt idx="7399">
                  <c:v>-42</c:v>
                </c:pt>
                <c:pt idx="7400">
                  <c:v>-42</c:v>
                </c:pt>
                <c:pt idx="7401">
                  <c:v>-42</c:v>
                </c:pt>
                <c:pt idx="7402">
                  <c:v>-42</c:v>
                </c:pt>
                <c:pt idx="7403">
                  <c:v>-42</c:v>
                </c:pt>
                <c:pt idx="7404">
                  <c:v>-42</c:v>
                </c:pt>
                <c:pt idx="7405">
                  <c:v>-42</c:v>
                </c:pt>
                <c:pt idx="7406">
                  <c:v>-42</c:v>
                </c:pt>
                <c:pt idx="7407">
                  <c:v>-42</c:v>
                </c:pt>
                <c:pt idx="7408">
                  <c:v>-42</c:v>
                </c:pt>
                <c:pt idx="7409">
                  <c:v>-42</c:v>
                </c:pt>
                <c:pt idx="7410">
                  <c:v>-42</c:v>
                </c:pt>
                <c:pt idx="7411">
                  <c:v>-42</c:v>
                </c:pt>
                <c:pt idx="7412">
                  <c:v>-42</c:v>
                </c:pt>
                <c:pt idx="7413">
                  <c:v>-42</c:v>
                </c:pt>
                <c:pt idx="7414">
                  <c:v>-42</c:v>
                </c:pt>
                <c:pt idx="7415">
                  <c:v>-42</c:v>
                </c:pt>
                <c:pt idx="7416">
                  <c:v>-42</c:v>
                </c:pt>
                <c:pt idx="7417">
                  <c:v>-42</c:v>
                </c:pt>
                <c:pt idx="7418">
                  <c:v>-42</c:v>
                </c:pt>
                <c:pt idx="7419">
                  <c:v>-42</c:v>
                </c:pt>
                <c:pt idx="7420">
                  <c:v>-42</c:v>
                </c:pt>
                <c:pt idx="7421">
                  <c:v>-42</c:v>
                </c:pt>
                <c:pt idx="7422">
                  <c:v>-42</c:v>
                </c:pt>
                <c:pt idx="7423">
                  <c:v>-42</c:v>
                </c:pt>
                <c:pt idx="7424">
                  <c:v>-42</c:v>
                </c:pt>
                <c:pt idx="7425">
                  <c:v>-42</c:v>
                </c:pt>
                <c:pt idx="7426">
                  <c:v>-42</c:v>
                </c:pt>
                <c:pt idx="7427">
                  <c:v>-42</c:v>
                </c:pt>
                <c:pt idx="7428">
                  <c:v>-42</c:v>
                </c:pt>
                <c:pt idx="7429">
                  <c:v>-42</c:v>
                </c:pt>
                <c:pt idx="7430">
                  <c:v>-42</c:v>
                </c:pt>
                <c:pt idx="7431">
                  <c:v>-42</c:v>
                </c:pt>
                <c:pt idx="7432">
                  <c:v>-42</c:v>
                </c:pt>
                <c:pt idx="7433">
                  <c:v>-42</c:v>
                </c:pt>
                <c:pt idx="7434">
                  <c:v>-42</c:v>
                </c:pt>
                <c:pt idx="7435">
                  <c:v>-42</c:v>
                </c:pt>
                <c:pt idx="7436">
                  <c:v>-42</c:v>
                </c:pt>
                <c:pt idx="7437">
                  <c:v>-42</c:v>
                </c:pt>
                <c:pt idx="7438">
                  <c:v>-42</c:v>
                </c:pt>
                <c:pt idx="7439">
                  <c:v>-42</c:v>
                </c:pt>
                <c:pt idx="7440">
                  <c:v>-42</c:v>
                </c:pt>
                <c:pt idx="7441">
                  <c:v>-42</c:v>
                </c:pt>
                <c:pt idx="7442">
                  <c:v>-42</c:v>
                </c:pt>
                <c:pt idx="7443">
                  <c:v>-42</c:v>
                </c:pt>
                <c:pt idx="7444">
                  <c:v>-42</c:v>
                </c:pt>
                <c:pt idx="7445">
                  <c:v>-42</c:v>
                </c:pt>
                <c:pt idx="7446">
                  <c:v>-42</c:v>
                </c:pt>
                <c:pt idx="7447">
                  <c:v>-42</c:v>
                </c:pt>
                <c:pt idx="7448">
                  <c:v>-42</c:v>
                </c:pt>
                <c:pt idx="7449">
                  <c:v>-42</c:v>
                </c:pt>
                <c:pt idx="7450">
                  <c:v>-42</c:v>
                </c:pt>
                <c:pt idx="7451">
                  <c:v>-42</c:v>
                </c:pt>
                <c:pt idx="7452">
                  <c:v>-42</c:v>
                </c:pt>
                <c:pt idx="7453">
                  <c:v>-42</c:v>
                </c:pt>
                <c:pt idx="7454">
                  <c:v>-42</c:v>
                </c:pt>
                <c:pt idx="7455">
                  <c:v>-42</c:v>
                </c:pt>
                <c:pt idx="7456">
                  <c:v>-42</c:v>
                </c:pt>
                <c:pt idx="7457">
                  <c:v>-42</c:v>
                </c:pt>
                <c:pt idx="7458">
                  <c:v>-42</c:v>
                </c:pt>
                <c:pt idx="7459">
                  <c:v>-42</c:v>
                </c:pt>
                <c:pt idx="7460">
                  <c:v>-42</c:v>
                </c:pt>
                <c:pt idx="7461">
                  <c:v>-42</c:v>
                </c:pt>
                <c:pt idx="7462">
                  <c:v>-42</c:v>
                </c:pt>
                <c:pt idx="7463">
                  <c:v>-42</c:v>
                </c:pt>
                <c:pt idx="7464">
                  <c:v>-42</c:v>
                </c:pt>
                <c:pt idx="7465">
                  <c:v>-42</c:v>
                </c:pt>
                <c:pt idx="7466">
                  <c:v>-42</c:v>
                </c:pt>
                <c:pt idx="7467">
                  <c:v>-42</c:v>
                </c:pt>
                <c:pt idx="7468">
                  <c:v>-42</c:v>
                </c:pt>
                <c:pt idx="7469">
                  <c:v>-42</c:v>
                </c:pt>
                <c:pt idx="7470">
                  <c:v>-42</c:v>
                </c:pt>
                <c:pt idx="7471">
                  <c:v>-42</c:v>
                </c:pt>
                <c:pt idx="7472">
                  <c:v>-42</c:v>
                </c:pt>
                <c:pt idx="7473">
                  <c:v>-42</c:v>
                </c:pt>
                <c:pt idx="7474">
                  <c:v>-42</c:v>
                </c:pt>
                <c:pt idx="7475">
                  <c:v>-42</c:v>
                </c:pt>
                <c:pt idx="7476">
                  <c:v>-42</c:v>
                </c:pt>
                <c:pt idx="7477">
                  <c:v>-42</c:v>
                </c:pt>
                <c:pt idx="7478">
                  <c:v>-42</c:v>
                </c:pt>
                <c:pt idx="7479">
                  <c:v>-42</c:v>
                </c:pt>
                <c:pt idx="7480">
                  <c:v>-42</c:v>
                </c:pt>
                <c:pt idx="7481">
                  <c:v>-42</c:v>
                </c:pt>
                <c:pt idx="7482">
                  <c:v>-42</c:v>
                </c:pt>
                <c:pt idx="7483">
                  <c:v>-42</c:v>
                </c:pt>
                <c:pt idx="7484">
                  <c:v>-42</c:v>
                </c:pt>
                <c:pt idx="7485">
                  <c:v>-42</c:v>
                </c:pt>
                <c:pt idx="7486">
                  <c:v>-42</c:v>
                </c:pt>
                <c:pt idx="7487">
                  <c:v>-42</c:v>
                </c:pt>
                <c:pt idx="7488">
                  <c:v>-42</c:v>
                </c:pt>
                <c:pt idx="7489">
                  <c:v>-42</c:v>
                </c:pt>
                <c:pt idx="7490">
                  <c:v>-42</c:v>
                </c:pt>
                <c:pt idx="7491">
                  <c:v>-42</c:v>
                </c:pt>
                <c:pt idx="7492">
                  <c:v>-42</c:v>
                </c:pt>
                <c:pt idx="7493">
                  <c:v>-42</c:v>
                </c:pt>
                <c:pt idx="7494">
                  <c:v>-42</c:v>
                </c:pt>
                <c:pt idx="7495">
                  <c:v>-42</c:v>
                </c:pt>
                <c:pt idx="7496">
                  <c:v>-42</c:v>
                </c:pt>
                <c:pt idx="7497">
                  <c:v>-42</c:v>
                </c:pt>
                <c:pt idx="7498">
                  <c:v>-42</c:v>
                </c:pt>
                <c:pt idx="7499">
                  <c:v>-42</c:v>
                </c:pt>
                <c:pt idx="7500">
                  <c:v>-42</c:v>
                </c:pt>
                <c:pt idx="7501">
                  <c:v>-42</c:v>
                </c:pt>
                <c:pt idx="7502">
                  <c:v>-42</c:v>
                </c:pt>
                <c:pt idx="7503">
                  <c:v>-42</c:v>
                </c:pt>
                <c:pt idx="7504">
                  <c:v>-42</c:v>
                </c:pt>
                <c:pt idx="7505">
                  <c:v>-42</c:v>
                </c:pt>
                <c:pt idx="7506">
                  <c:v>-42</c:v>
                </c:pt>
                <c:pt idx="7507">
                  <c:v>-42</c:v>
                </c:pt>
                <c:pt idx="7508">
                  <c:v>-42</c:v>
                </c:pt>
                <c:pt idx="7509">
                  <c:v>-42</c:v>
                </c:pt>
                <c:pt idx="7510">
                  <c:v>-42</c:v>
                </c:pt>
                <c:pt idx="7511">
                  <c:v>-42</c:v>
                </c:pt>
                <c:pt idx="7512">
                  <c:v>-42</c:v>
                </c:pt>
                <c:pt idx="7513">
                  <c:v>-42</c:v>
                </c:pt>
                <c:pt idx="7514">
                  <c:v>-42</c:v>
                </c:pt>
                <c:pt idx="7515">
                  <c:v>-42</c:v>
                </c:pt>
                <c:pt idx="7516">
                  <c:v>-42</c:v>
                </c:pt>
                <c:pt idx="7517">
                  <c:v>-42</c:v>
                </c:pt>
                <c:pt idx="7518">
                  <c:v>-42</c:v>
                </c:pt>
                <c:pt idx="7519">
                  <c:v>-42</c:v>
                </c:pt>
                <c:pt idx="7520">
                  <c:v>-42</c:v>
                </c:pt>
                <c:pt idx="7521">
                  <c:v>-42</c:v>
                </c:pt>
                <c:pt idx="7522">
                  <c:v>-42</c:v>
                </c:pt>
                <c:pt idx="7523">
                  <c:v>-42</c:v>
                </c:pt>
                <c:pt idx="7524">
                  <c:v>-42</c:v>
                </c:pt>
                <c:pt idx="7525">
                  <c:v>-42</c:v>
                </c:pt>
                <c:pt idx="7526">
                  <c:v>-42</c:v>
                </c:pt>
                <c:pt idx="7527">
                  <c:v>-42</c:v>
                </c:pt>
                <c:pt idx="7528">
                  <c:v>-42</c:v>
                </c:pt>
                <c:pt idx="7529">
                  <c:v>-42</c:v>
                </c:pt>
                <c:pt idx="7530">
                  <c:v>-42</c:v>
                </c:pt>
                <c:pt idx="7531">
                  <c:v>-42</c:v>
                </c:pt>
                <c:pt idx="7532">
                  <c:v>-42</c:v>
                </c:pt>
                <c:pt idx="7533">
                  <c:v>-42</c:v>
                </c:pt>
                <c:pt idx="7534">
                  <c:v>-42</c:v>
                </c:pt>
                <c:pt idx="7535">
                  <c:v>-42</c:v>
                </c:pt>
                <c:pt idx="7536">
                  <c:v>-42</c:v>
                </c:pt>
                <c:pt idx="7537">
                  <c:v>-42</c:v>
                </c:pt>
                <c:pt idx="7538">
                  <c:v>-42</c:v>
                </c:pt>
                <c:pt idx="7539">
                  <c:v>-42</c:v>
                </c:pt>
                <c:pt idx="7540">
                  <c:v>-42</c:v>
                </c:pt>
                <c:pt idx="7541">
                  <c:v>-42</c:v>
                </c:pt>
                <c:pt idx="7542">
                  <c:v>-42</c:v>
                </c:pt>
                <c:pt idx="7543">
                  <c:v>-42</c:v>
                </c:pt>
                <c:pt idx="7544">
                  <c:v>-42</c:v>
                </c:pt>
                <c:pt idx="7545">
                  <c:v>-42</c:v>
                </c:pt>
                <c:pt idx="7546">
                  <c:v>-42</c:v>
                </c:pt>
                <c:pt idx="7547">
                  <c:v>-42</c:v>
                </c:pt>
                <c:pt idx="7548">
                  <c:v>-42</c:v>
                </c:pt>
                <c:pt idx="7549">
                  <c:v>-42</c:v>
                </c:pt>
                <c:pt idx="7550">
                  <c:v>-42</c:v>
                </c:pt>
                <c:pt idx="7551">
                  <c:v>-42</c:v>
                </c:pt>
                <c:pt idx="7552">
                  <c:v>-42</c:v>
                </c:pt>
                <c:pt idx="7553">
                  <c:v>-42</c:v>
                </c:pt>
                <c:pt idx="7554">
                  <c:v>-42</c:v>
                </c:pt>
                <c:pt idx="7555">
                  <c:v>-42</c:v>
                </c:pt>
                <c:pt idx="7556">
                  <c:v>-42</c:v>
                </c:pt>
                <c:pt idx="7557">
                  <c:v>-42</c:v>
                </c:pt>
                <c:pt idx="7558">
                  <c:v>-42</c:v>
                </c:pt>
                <c:pt idx="7559">
                  <c:v>-42</c:v>
                </c:pt>
                <c:pt idx="7560">
                  <c:v>-42</c:v>
                </c:pt>
                <c:pt idx="7561">
                  <c:v>-42</c:v>
                </c:pt>
                <c:pt idx="7562">
                  <c:v>-42</c:v>
                </c:pt>
                <c:pt idx="7563">
                  <c:v>-42</c:v>
                </c:pt>
                <c:pt idx="7564">
                  <c:v>-42</c:v>
                </c:pt>
                <c:pt idx="7565">
                  <c:v>-42</c:v>
                </c:pt>
                <c:pt idx="7566">
                  <c:v>-42</c:v>
                </c:pt>
                <c:pt idx="7567">
                  <c:v>-42</c:v>
                </c:pt>
                <c:pt idx="7568">
                  <c:v>-42</c:v>
                </c:pt>
                <c:pt idx="7569">
                  <c:v>-42</c:v>
                </c:pt>
                <c:pt idx="7570">
                  <c:v>-42</c:v>
                </c:pt>
                <c:pt idx="7571">
                  <c:v>-42</c:v>
                </c:pt>
                <c:pt idx="7572">
                  <c:v>-42</c:v>
                </c:pt>
                <c:pt idx="7573">
                  <c:v>-42</c:v>
                </c:pt>
                <c:pt idx="7574">
                  <c:v>-42</c:v>
                </c:pt>
                <c:pt idx="7575">
                  <c:v>-42</c:v>
                </c:pt>
                <c:pt idx="7576">
                  <c:v>-42</c:v>
                </c:pt>
                <c:pt idx="7577">
                  <c:v>-42</c:v>
                </c:pt>
                <c:pt idx="7578">
                  <c:v>-42</c:v>
                </c:pt>
                <c:pt idx="7579">
                  <c:v>-42</c:v>
                </c:pt>
                <c:pt idx="7580">
                  <c:v>-42</c:v>
                </c:pt>
                <c:pt idx="7581">
                  <c:v>-42</c:v>
                </c:pt>
                <c:pt idx="7582">
                  <c:v>-42</c:v>
                </c:pt>
                <c:pt idx="7583">
                  <c:v>-42</c:v>
                </c:pt>
                <c:pt idx="7584">
                  <c:v>-42</c:v>
                </c:pt>
                <c:pt idx="7585">
                  <c:v>-42</c:v>
                </c:pt>
                <c:pt idx="7586">
                  <c:v>-42</c:v>
                </c:pt>
                <c:pt idx="7587">
                  <c:v>-42</c:v>
                </c:pt>
                <c:pt idx="7588">
                  <c:v>-42</c:v>
                </c:pt>
                <c:pt idx="7589">
                  <c:v>-42</c:v>
                </c:pt>
                <c:pt idx="7590">
                  <c:v>-42</c:v>
                </c:pt>
                <c:pt idx="7591">
                  <c:v>-42</c:v>
                </c:pt>
                <c:pt idx="7592">
                  <c:v>-42</c:v>
                </c:pt>
                <c:pt idx="7593">
                  <c:v>-42</c:v>
                </c:pt>
                <c:pt idx="7594">
                  <c:v>-42</c:v>
                </c:pt>
                <c:pt idx="7595">
                  <c:v>-42</c:v>
                </c:pt>
                <c:pt idx="7596">
                  <c:v>-42</c:v>
                </c:pt>
                <c:pt idx="7597">
                  <c:v>-42</c:v>
                </c:pt>
                <c:pt idx="7598">
                  <c:v>-42</c:v>
                </c:pt>
                <c:pt idx="7599">
                  <c:v>-42</c:v>
                </c:pt>
                <c:pt idx="7600">
                  <c:v>-42</c:v>
                </c:pt>
                <c:pt idx="7601">
                  <c:v>-42</c:v>
                </c:pt>
                <c:pt idx="7602">
                  <c:v>-42</c:v>
                </c:pt>
                <c:pt idx="7603">
                  <c:v>-42</c:v>
                </c:pt>
                <c:pt idx="7604">
                  <c:v>-42</c:v>
                </c:pt>
                <c:pt idx="7605">
                  <c:v>-42</c:v>
                </c:pt>
                <c:pt idx="7606">
                  <c:v>-42</c:v>
                </c:pt>
                <c:pt idx="7607">
                  <c:v>-42</c:v>
                </c:pt>
                <c:pt idx="7608">
                  <c:v>-42</c:v>
                </c:pt>
                <c:pt idx="7609">
                  <c:v>-42</c:v>
                </c:pt>
                <c:pt idx="7610">
                  <c:v>-42</c:v>
                </c:pt>
                <c:pt idx="7611">
                  <c:v>-42</c:v>
                </c:pt>
                <c:pt idx="7612">
                  <c:v>-42</c:v>
                </c:pt>
                <c:pt idx="7613">
                  <c:v>-42</c:v>
                </c:pt>
                <c:pt idx="7614">
                  <c:v>-42</c:v>
                </c:pt>
                <c:pt idx="7615">
                  <c:v>-42</c:v>
                </c:pt>
                <c:pt idx="7616">
                  <c:v>-42</c:v>
                </c:pt>
                <c:pt idx="7617">
                  <c:v>-42</c:v>
                </c:pt>
                <c:pt idx="7618">
                  <c:v>-42</c:v>
                </c:pt>
                <c:pt idx="7619">
                  <c:v>-42</c:v>
                </c:pt>
                <c:pt idx="7620">
                  <c:v>-42</c:v>
                </c:pt>
                <c:pt idx="7621">
                  <c:v>-42</c:v>
                </c:pt>
                <c:pt idx="7622">
                  <c:v>-42</c:v>
                </c:pt>
                <c:pt idx="7623">
                  <c:v>-42</c:v>
                </c:pt>
                <c:pt idx="7624">
                  <c:v>-42</c:v>
                </c:pt>
                <c:pt idx="7625">
                  <c:v>-42</c:v>
                </c:pt>
                <c:pt idx="7626">
                  <c:v>-42</c:v>
                </c:pt>
                <c:pt idx="7627">
                  <c:v>-42</c:v>
                </c:pt>
                <c:pt idx="7628">
                  <c:v>-42</c:v>
                </c:pt>
                <c:pt idx="7629">
                  <c:v>-42</c:v>
                </c:pt>
                <c:pt idx="7630">
                  <c:v>-42</c:v>
                </c:pt>
                <c:pt idx="7631">
                  <c:v>-42</c:v>
                </c:pt>
                <c:pt idx="7632">
                  <c:v>-42</c:v>
                </c:pt>
                <c:pt idx="7633">
                  <c:v>-42</c:v>
                </c:pt>
                <c:pt idx="7634">
                  <c:v>-42</c:v>
                </c:pt>
                <c:pt idx="7635">
                  <c:v>-42</c:v>
                </c:pt>
                <c:pt idx="7636">
                  <c:v>-42</c:v>
                </c:pt>
                <c:pt idx="7637">
                  <c:v>-42</c:v>
                </c:pt>
                <c:pt idx="7638">
                  <c:v>-42</c:v>
                </c:pt>
                <c:pt idx="7639">
                  <c:v>-42</c:v>
                </c:pt>
                <c:pt idx="7640">
                  <c:v>-42</c:v>
                </c:pt>
                <c:pt idx="7641">
                  <c:v>-42</c:v>
                </c:pt>
                <c:pt idx="7642">
                  <c:v>-42</c:v>
                </c:pt>
                <c:pt idx="7643">
                  <c:v>-42</c:v>
                </c:pt>
                <c:pt idx="7644">
                  <c:v>-42</c:v>
                </c:pt>
                <c:pt idx="7645">
                  <c:v>-42</c:v>
                </c:pt>
                <c:pt idx="7646">
                  <c:v>-42</c:v>
                </c:pt>
                <c:pt idx="7647">
                  <c:v>-42</c:v>
                </c:pt>
                <c:pt idx="7648">
                  <c:v>-42</c:v>
                </c:pt>
                <c:pt idx="7649">
                  <c:v>-42</c:v>
                </c:pt>
                <c:pt idx="7650">
                  <c:v>-42</c:v>
                </c:pt>
                <c:pt idx="7651">
                  <c:v>-42</c:v>
                </c:pt>
                <c:pt idx="7652">
                  <c:v>-42</c:v>
                </c:pt>
                <c:pt idx="7653">
                  <c:v>-42</c:v>
                </c:pt>
                <c:pt idx="7654">
                  <c:v>-42</c:v>
                </c:pt>
                <c:pt idx="7655">
                  <c:v>-42</c:v>
                </c:pt>
                <c:pt idx="7656">
                  <c:v>-42</c:v>
                </c:pt>
                <c:pt idx="7657">
                  <c:v>-42</c:v>
                </c:pt>
                <c:pt idx="7658">
                  <c:v>-42</c:v>
                </c:pt>
                <c:pt idx="7659">
                  <c:v>-42</c:v>
                </c:pt>
                <c:pt idx="7660">
                  <c:v>-42</c:v>
                </c:pt>
                <c:pt idx="7661">
                  <c:v>-42</c:v>
                </c:pt>
                <c:pt idx="7662">
                  <c:v>-42</c:v>
                </c:pt>
                <c:pt idx="7663">
                  <c:v>-42</c:v>
                </c:pt>
                <c:pt idx="7664">
                  <c:v>-42</c:v>
                </c:pt>
                <c:pt idx="7665">
                  <c:v>-42</c:v>
                </c:pt>
                <c:pt idx="7666">
                  <c:v>-42</c:v>
                </c:pt>
                <c:pt idx="7667">
                  <c:v>-42</c:v>
                </c:pt>
                <c:pt idx="7668">
                  <c:v>-42</c:v>
                </c:pt>
                <c:pt idx="7669">
                  <c:v>-42</c:v>
                </c:pt>
                <c:pt idx="7670">
                  <c:v>-42</c:v>
                </c:pt>
                <c:pt idx="7671">
                  <c:v>-42</c:v>
                </c:pt>
                <c:pt idx="7672">
                  <c:v>-42</c:v>
                </c:pt>
                <c:pt idx="7673">
                  <c:v>-42</c:v>
                </c:pt>
                <c:pt idx="7674">
                  <c:v>-42</c:v>
                </c:pt>
                <c:pt idx="7675">
                  <c:v>-42</c:v>
                </c:pt>
                <c:pt idx="7676">
                  <c:v>-42</c:v>
                </c:pt>
                <c:pt idx="7677">
                  <c:v>-42</c:v>
                </c:pt>
                <c:pt idx="7678">
                  <c:v>-42</c:v>
                </c:pt>
                <c:pt idx="7679">
                  <c:v>-42</c:v>
                </c:pt>
                <c:pt idx="7680">
                  <c:v>-42</c:v>
                </c:pt>
                <c:pt idx="7681">
                  <c:v>-42</c:v>
                </c:pt>
                <c:pt idx="7682">
                  <c:v>-42</c:v>
                </c:pt>
                <c:pt idx="7683">
                  <c:v>-42</c:v>
                </c:pt>
                <c:pt idx="7684">
                  <c:v>-42</c:v>
                </c:pt>
                <c:pt idx="7685">
                  <c:v>-42</c:v>
                </c:pt>
                <c:pt idx="7686">
                  <c:v>-42</c:v>
                </c:pt>
                <c:pt idx="7687">
                  <c:v>-42</c:v>
                </c:pt>
                <c:pt idx="7688">
                  <c:v>-42</c:v>
                </c:pt>
                <c:pt idx="7689">
                  <c:v>-42</c:v>
                </c:pt>
                <c:pt idx="7690">
                  <c:v>-42</c:v>
                </c:pt>
                <c:pt idx="7691">
                  <c:v>-42</c:v>
                </c:pt>
                <c:pt idx="7692">
                  <c:v>-42</c:v>
                </c:pt>
                <c:pt idx="7693">
                  <c:v>-42</c:v>
                </c:pt>
                <c:pt idx="7694">
                  <c:v>-42</c:v>
                </c:pt>
                <c:pt idx="7695">
                  <c:v>-42</c:v>
                </c:pt>
                <c:pt idx="7696">
                  <c:v>-42</c:v>
                </c:pt>
                <c:pt idx="7697">
                  <c:v>-42</c:v>
                </c:pt>
                <c:pt idx="7698">
                  <c:v>-42</c:v>
                </c:pt>
                <c:pt idx="7699">
                  <c:v>-42</c:v>
                </c:pt>
                <c:pt idx="7700">
                  <c:v>-42</c:v>
                </c:pt>
                <c:pt idx="7701">
                  <c:v>-42</c:v>
                </c:pt>
                <c:pt idx="7702">
                  <c:v>-42</c:v>
                </c:pt>
                <c:pt idx="7703">
                  <c:v>-42</c:v>
                </c:pt>
                <c:pt idx="7704">
                  <c:v>-42</c:v>
                </c:pt>
                <c:pt idx="7705">
                  <c:v>-42</c:v>
                </c:pt>
                <c:pt idx="7706">
                  <c:v>-42</c:v>
                </c:pt>
                <c:pt idx="7707">
                  <c:v>-42</c:v>
                </c:pt>
                <c:pt idx="7708">
                  <c:v>-42</c:v>
                </c:pt>
                <c:pt idx="7709">
                  <c:v>-42</c:v>
                </c:pt>
                <c:pt idx="7710">
                  <c:v>-42</c:v>
                </c:pt>
                <c:pt idx="7711">
                  <c:v>-42</c:v>
                </c:pt>
                <c:pt idx="7712">
                  <c:v>-42</c:v>
                </c:pt>
                <c:pt idx="7713">
                  <c:v>-42</c:v>
                </c:pt>
                <c:pt idx="7714">
                  <c:v>-42</c:v>
                </c:pt>
                <c:pt idx="7715">
                  <c:v>-42</c:v>
                </c:pt>
                <c:pt idx="7716">
                  <c:v>-42</c:v>
                </c:pt>
                <c:pt idx="7717">
                  <c:v>-42</c:v>
                </c:pt>
                <c:pt idx="7718">
                  <c:v>-42</c:v>
                </c:pt>
                <c:pt idx="7719">
                  <c:v>-42</c:v>
                </c:pt>
                <c:pt idx="7720">
                  <c:v>-42</c:v>
                </c:pt>
                <c:pt idx="7721">
                  <c:v>-42</c:v>
                </c:pt>
                <c:pt idx="7722">
                  <c:v>-42</c:v>
                </c:pt>
                <c:pt idx="7723">
                  <c:v>-42</c:v>
                </c:pt>
                <c:pt idx="7724">
                  <c:v>-42</c:v>
                </c:pt>
                <c:pt idx="7725">
                  <c:v>-42</c:v>
                </c:pt>
                <c:pt idx="7726">
                  <c:v>-42</c:v>
                </c:pt>
                <c:pt idx="7727">
                  <c:v>-42</c:v>
                </c:pt>
                <c:pt idx="7728">
                  <c:v>-42</c:v>
                </c:pt>
                <c:pt idx="7729">
                  <c:v>-42</c:v>
                </c:pt>
                <c:pt idx="7730">
                  <c:v>-42</c:v>
                </c:pt>
                <c:pt idx="7731">
                  <c:v>-42</c:v>
                </c:pt>
                <c:pt idx="7732">
                  <c:v>-42</c:v>
                </c:pt>
                <c:pt idx="7733">
                  <c:v>-42</c:v>
                </c:pt>
                <c:pt idx="7734">
                  <c:v>-42</c:v>
                </c:pt>
                <c:pt idx="7735">
                  <c:v>-42</c:v>
                </c:pt>
                <c:pt idx="7736">
                  <c:v>-42</c:v>
                </c:pt>
                <c:pt idx="7737">
                  <c:v>-42</c:v>
                </c:pt>
                <c:pt idx="7738">
                  <c:v>-42</c:v>
                </c:pt>
                <c:pt idx="7739">
                  <c:v>-42</c:v>
                </c:pt>
                <c:pt idx="7740">
                  <c:v>-42</c:v>
                </c:pt>
                <c:pt idx="7741">
                  <c:v>-42</c:v>
                </c:pt>
                <c:pt idx="7742">
                  <c:v>-42</c:v>
                </c:pt>
                <c:pt idx="7743">
                  <c:v>-42</c:v>
                </c:pt>
                <c:pt idx="7744">
                  <c:v>-42</c:v>
                </c:pt>
                <c:pt idx="7745">
                  <c:v>-42</c:v>
                </c:pt>
                <c:pt idx="7746">
                  <c:v>-42</c:v>
                </c:pt>
                <c:pt idx="7747">
                  <c:v>-42</c:v>
                </c:pt>
                <c:pt idx="7748">
                  <c:v>-42</c:v>
                </c:pt>
                <c:pt idx="7749">
                  <c:v>-42</c:v>
                </c:pt>
                <c:pt idx="7750">
                  <c:v>-42</c:v>
                </c:pt>
                <c:pt idx="7751">
                  <c:v>-42</c:v>
                </c:pt>
                <c:pt idx="7752">
                  <c:v>-42</c:v>
                </c:pt>
                <c:pt idx="7753">
                  <c:v>-42</c:v>
                </c:pt>
                <c:pt idx="7754">
                  <c:v>-42</c:v>
                </c:pt>
                <c:pt idx="7755">
                  <c:v>-42</c:v>
                </c:pt>
                <c:pt idx="7756">
                  <c:v>-42</c:v>
                </c:pt>
                <c:pt idx="7757">
                  <c:v>-42</c:v>
                </c:pt>
                <c:pt idx="7758">
                  <c:v>-42</c:v>
                </c:pt>
                <c:pt idx="7759">
                  <c:v>-42</c:v>
                </c:pt>
                <c:pt idx="7760">
                  <c:v>-42</c:v>
                </c:pt>
                <c:pt idx="7761">
                  <c:v>-42</c:v>
                </c:pt>
                <c:pt idx="7762">
                  <c:v>-42</c:v>
                </c:pt>
                <c:pt idx="7763">
                  <c:v>-42</c:v>
                </c:pt>
                <c:pt idx="7764">
                  <c:v>-42</c:v>
                </c:pt>
                <c:pt idx="7765">
                  <c:v>-42</c:v>
                </c:pt>
                <c:pt idx="7766">
                  <c:v>-42</c:v>
                </c:pt>
                <c:pt idx="7767">
                  <c:v>-42</c:v>
                </c:pt>
                <c:pt idx="7768">
                  <c:v>-42</c:v>
                </c:pt>
                <c:pt idx="7769">
                  <c:v>-42</c:v>
                </c:pt>
                <c:pt idx="7770">
                  <c:v>-42</c:v>
                </c:pt>
                <c:pt idx="7771">
                  <c:v>-42</c:v>
                </c:pt>
                <c:pt idx="7772">
                  <c:v>-42</c:v>
                </c:pt>
                <c:pt idx="7773">
                  <c:v>-42</c:v>
                </c:pt>
                <c:pt idx="7774">
                  <c:v>-42</c:v>
                </c:pt>
                <c:pt idx="7775">
                  <c:v>-42</c:v>
                </c:pt>
                <c:pt idx="7776">
                  <c:v>-42</c:v>
                </c:pt>
                <c:pt idx="7777">
                  <c:v>-42</c:v>
                </c:pt>
                <c:pt idx="7778">
                  <c:v>-42</c:v>
                </c:pt>
                <c:pt idx="7779">
                  <c:v>-42</c:v>
                </c:pt>
                <c:pt idx="7780">
                  <c:v>-42</c:v>
                </c:pt>
                <c:pt idx="7781">
                  <c:v>-42</c:v>
                </c:pt>
                <c:pt idx="7782">
                  <c:v>-42</c:v>
                </c:pt>
                <c:pt idx="7783">
                  <c:v>-42</c:v>
                </c:pt>
                <c:pt idx="7784">
                  <c:v>-42</c:v>
                </c:pt>
                <c:pt idx="7785">
                  <c:v>-42</c:v>
                </c:pt>
                <c:pt idx="7786">
                  <c:v>-42</c:v>
                </c:pt>
                <c:pt idx="7787">
                  <c:v>-42</c:v>
                </c:pt>
                <c:pt idx="7788">
                  <c:v>-42</c:v>
                </c:pt>
                <c:pt idx="7789">
                  <c:v>-42</c:v>
                </c:pt>
                <c:pt idx="7790">
                  <c:v>-42</c:v>
                </c:pt>
                <c:pt idx="7791">
                  <c:v>-42</c:v>
                </c:pt>
                <c:pt idx="7792">
                  <c:v>-42</c:v>
                </c:pt>
                <c:pt idx="7793">
                  <c:v>-42</c:v>
                </c:pt>
                <c:pt idx="7794">
                  <c:v>-42</c:v>
                </c:pt>
                <c:pt idx="7795">
                  <c:v>-42</c:v>
                </c:pt>
                <c:pt idx="7796">
                  <c:v>-42</c:v>
                </c:pt>
                <c:pt idx="7797">
                  <c:v>-42</c:v>
                </c:pt>
                <c:pt idx="7798">
                  <c:v>-42</c:v>
                </c:pt>
                <c:pt idx="7799">
                  <c:v>-42</c:v>
                </c:pt>
                <c:pt idx="7800">
                  <c:v>-42</c:v>
                </c:pt>
                <c:pt idx="7801">
                  <c:v>-42</c:v>
                </c:pt>
                <c:pt idx="7802">
                  <c:v>-42</c:v>
                </c:pt>
                <c:pt idx="7803">
                  <c:v>-42</c:v>
                </c:pt>
                <c:pt idx="7804">
                  <c:v>-42</c:v>
                </c:pt>
                <c:pt idx="7805">
                  <c:v>-42</c:v>
                </c:pt>
                <c:pt idx="7806">
                  <c:v>-42</c:v>
                </c:pt>
                <c:pt idx="7807">
                  <c:v>-42</c:v>
                </c:pt>
                <c:pt idx="7808">
                  <c:v>-42</c:v>
                </c:pt>
                <c:pt idx="7809">
                  <c:v>-42</c:v>
                </c:pt>
                <c:pt idx="7810">
                  <c:v>-42</c:v>
                </c:pt>
                <c:pt idx="7811">
                  <c:v>-42</c:v>
                </c:pt>
                <c:pt idx="7812">
                  <c:v>-42</c:v>
                </c:pt>
                <c:pt idx="7813">
                  <c:v>-42</c:v>
                </c:pt>
                <c:pt idx="7814">
                  <c:v>-42</c:v>
                </c:pt>
                <c:pt idx="7815">
                  <c:v>-42</c:v>
                </c:pt>
                <c:pt idx="7816">
                  <c:v>-42</c:v>
                </c:pt>
                <c:pt idx="7817">
                  <c:v>-42</c:v>
                </c:pt>
                <c:pt idx="7818">
                  <c:v>-42</c:v>
                </c:pt>
                <c:pt idx="7819">
                  <c:v>-42</c:v>
                </c:pt>
                <c:pt idx="7820">
                  <c:v>-42</c:v>
                </c:pt>
                <c:pt idx="7821">
                  <c:v>-42</c:v>
                </c:pt>
                <c:pt idx="7822">
                  <c:v>-42</c:v>
                </c:pt>
                <c:pt idx="7823">
                  <c:v>-42</c:v>
                </c:pt>
                <c:pt idx="7824">
                  <c:v>-42</c:v>
                </c:pt>
                <c:pt idx="7825">
                  <c:v>-42</c:v>
                </c:pt>
                <c:pt idx="7826">
                  <c:v>-42</c:v>
                </c:pt>
                <c:pt idx="7827">
                  <c:v>-42</c:v>
                </c:pt>
                <c:pt idx="7828">
                  <c:v>-42</c:v>
                </c:pt>
                <c:pt idx="7829">
                  <c:v>-42</c:v>
                </c:pt>
                <c:pt idx="7830">
                  <c:v>-42</c:v>
                </c:pt>
                <c:pt idx="7831">
                  <c:v>-42</c:v>
                </c:pt>
                <c:pt idx="7832">
                  <c:v>-42</c:v>
                </c:pt>
                <c:pt idx="7833">
                  <c:v>-42</c:v>
                </c:pt>
                <c:pt idx="7834">
                  <c:v>-42</c:v>
                </c:pt>
                <c:pt idx="7835">
                  <c:v>-42</c:v>
                </c:pt>
                <c:pt idx="7836">
                  <c:v>-42</c:v>
                </c:pt>
                <c:pt idx="7837">
                  <c:v>-42</c:v>
                </c:pt>
                <c:pt idx="7838">
                  <c:v>-42</c:v>
                </c:pt>
                <c:pt idx="7839">
                  <c:v>-42</c:v>
                </c:pt>
                <c:pt idx="7840">
                  <c:v>-42</c:v>
                </c:pt>
                <c:pt idx="7841">
                  <c:v>-42</c:v>
                </c:pt>
                <c:pt idx="7842">
                  <c:v>-42</c:v>
                </c:pt>
                <c:pt idx="7843">
                  <c:v>-42</c:v>
                </c:pt>
                <c:pt idx="7844">
                  <c:v>-42</c:v>
                </c:pt>
                <c:pt idx="7845">
                  <c:v>-42</c:v>
                </c:pt>
                <c:pt idx="7846">
                  <c:v>-42</c:v>
                </c:pt>
                <c:pt idx="7847">
                  <c:v>-42</c:v>
                </c:pt>
                <c:pt idx="7848">
                  <c:v>-42</c:v>
                </c:pt>
                <c:pt idx="7849">
                  <c:v>-42</c:v>
                </c:pt>
                <c:pt idx="7850">
                  <c:v>-42</c:v>
                </c:pt>
                <c:pt idx="7851">
                  <c:v>-42</c:v>
                </c:pt>
                <c:pt idx="7852">
                  <c:v>-42</c:v>
                </c:pt>
                <c:pt idx="7853">
                  <c:v>-42</c:v>
                </c:pt>
                <c:pt idx="7854">
                  <c:v>-42</c:v>
                </c:pt>
                <c:pt idx="7855">
                  <c:v>-42</c:v>
                </c:pt>
                <c:pt idx="7856">
                  <c:v>-42</c:v>
                </c:pt>
                <c:pt idx="7857">
                  <c:v>-42</c:v>
                </c:pt>
                <c:pt idx="7858">
                  <c:v>-42</c:v>
                </c:pt>
                <c:pt idx="7859">
                  <c:v>-42</c:v>
                </c:pt>
                <c:pt idx="7860">
                  <c:v>-42</c:v>
                </c:pt>
                <c:pt idx="7861">
                  <c:v>-42</c:v>
                </c:pt>
                <c:pt idx="7862">
                  <c:v>-42</c:v>
                </c:pt>
                <c:pt idx="7863">
                  <c:v>-42</c:v>
                </c:pt>
                <c:pt idx="7864">
                  <c:v>-42</c:v>
                </c:pt>
                <c:pt idx="7865">
                  <c:v>-42</c:v>
                </c:pt>
                <c:pt idx="7866">
                  <c:v>-42</c:v>
                </c:pt>
                <c:pt idx="7867">
                  <c:v>-42</c:v>
                </c:pt>
                <c:pt idx="7868">
                  <c:v>-42</c:v>
                </c:pt>
                <c:pt idx="7869">
                  <c:v>-42</c:v>
                </c:pt>
                <c:pt idx="7870">
                  <c:v>-42</c:v>
                </c:pt>
                <c:pt idx="7871">
                  <c:v>-42</c:v>
                </c:pt>
                <c:pt idx="7872">
                  <c:v>-42</c:v>
                </c:pt>
                <c:pt idx="7873">
                  <c:v>-42</c:v>
                </c:pt>
                <c:pt idx="7874">
                  <c:v>-42</c:v>
                </c:pt>
                <c:pt idx="7875">
                  <c:v>-42</c:v>
                </c:pt>
                <c:pt idx="7876">
                  <c:v>-42</c:v>
                </c:pt>
                <c:pt idx="7877">
                  <c:v>-42</c:v>
                </c:pt>
                <c:pt idx="7878">
                  <c:v>-42</c:v>
                </c:pt>
                <c:pt idx="7879">
                  <c:v>-42</c:v>
                </c:pt>
                <c:pt idx="7880">
                  <c:v>-42</c:v>
                </c:pt>
                <c:pt idx="7881">
                  <c:v>-42</c:v>
                </c:pt>
                <c:pt idx="7882">
                  <c:v>-42</c:v>
                </c:pt>
                <c:pt idx="7883">
                  <c:v>-42</c:v>
                </c:pt>
                <c:pt idx="7884">
                  <c:v>-42</c:v>
                </c:pt>
                <c:pt idx="7885">
                  <c:v>-42</c:v>
                </c:pt>
                <c:pt idx="7886">
                  <c:v>-42</c:v>
                </c:pt>
                <c:pt idx="7887">
                  <c:v>-42</c:v>
                </c:pt>
                <c:pt idx="7888">
                  <c:v>-42</c:v>
                </c:pt>
                <c:pt idx="7889">
                  <c:v>-42</c:v>
                </c:pt>
                <c:pt idx="7890">
                  <c:v>-42</c:v>
                </c:pt>
                <c:pt idx="7891">
                  <c:v>-42</c:v>
                </c:pt>
                <c:pt idx="7892">
                  <c:v>-42</c:v>
                </c:pt>
                <c:pt idx="7893">
                  <c:v>-42</c:v>
                </c:pt>
                <c:pt idx="7894">
                  <c:v>-42</c:v>
                </c:pt>
                <c:pt idx="7895">
                  <c:v>-42</c:v>
                </c:pt>
                <c:pt idx="7896">
                  <c:v>-42</c:v>
                </c:pt>
                <c:pt idx="7897">
                  <c:v>-42</c:v>
                </c:pt>
                <c:pt idx="7898">
                  <c:v>-42</c:v>
                </c:pt>
                <c:pt idx="7899">
                  <c:v>-42</c:v>
                </c:pt>
                <c:pt idx="7900">
                  <c:v>-42</c:v>
                </c:pt>
                <c:pt idx="7901">
                  <c:v>-42</c:v>
                </c:pt>
                <c:pt idx="7902">
                  <c:v>-42</c:v>
                </c:pt>
                <c:pt idx="7903">
                  <c:v>-42</c:v>
                </c:pt>
                <c:pt idx="7904">
                  <c:v>-42</c:v>
                </c:pt>
                <c:pt idx="7905">
                  <c:v>-42</c:v>
                </c:pt>
                <c:pt idx="7906">
                  <c:v>-42</c:v>
                </c:pt>
                <c:pt idx="7907">
                  <c:v>-42</c:v>
                </c:pt>
                <c:pt idx="7908">
                  <c:v>-42</c:v>
                </c:pt>
                <c:pt idx="7909">
                  <c:v>-42</c:v>
                </c:pt>
                <c:pt idx="7910">
                  <c:v>-42</c:v>
                </c:pt>
                <c:pt idx="7911">
                  <c:v>-42</c:v>
                </c:pt>
                <c:pt idx="7912">
                  <c:v>-42</c:v>
                </c:pt>
                <c:pt idx="7913">
                  <c:v>-42</c:v>
                </c:pt>
                <c:pt idx="7914">
                  <c:v>-42</c:v>
                </c:pt>
                <c:pt idx="7915">
                  <c:v>-42</c:v>
                </c:pt>
                <c:pt idx="7916">
                  <c:v>-42</c:v>
                </c:pt>
                <c:pt idx="7917">
                  <c:v>-42</c:v>
                </c:pt>
                <c:pt idx="7918">
                  <c:v>-42</c:v>
                </c:pt>
                <c:pt idx="7919">
                  <c:v>-42</c:v>
                </c:pt>
                <c:pt idx="7920">
                  <c:v>-42</c:v>
                </c:pt>
                <c:pt idx="7921">
                  <c:v>-42</c:v>
                </c:pt>
                <c:pt idx="7922">
                  <c:v>-42</c:v>
                </c:pt>
                <c:pt idx="7923">
                  <c:v>-42</c:v>
                </c:pt>
                <c:pt idx="7924">
                  <c:v>-42</c:v>
                </c:pt>
                <c:pt idx="7925">
                  <c:v>-42</c:v>
                </c:pt>
                <c:pt idx="7926">
                  <c:v>-42</c:v>
                </c:pt>
                <c:pt idx="7927">
                  <c:v>-42</c:v>
                </c:pt>
                <c:pt idx="7928">
                  <c:v>-42</c:v>
                </c:pt>
                <c:pt idx="7929">
                  <c:v>-42</c:v>
                </c:pt>
                <c:pt idx="7930">
                  <c:v>-42</c:v>
                </c:pt>
                <c:pt idx="7931">
                  <c:v>-42</c:v>
                </c:pt>
                <c:pt idx="7932">
                  <c:v>-42</c:v>
                </c:pt>
                <c:pt idx="7933">
                  <c:v>-42</c:v>
                </c:pt>
                <c:pt idx="7934">
                  <c:v>-42</c:v>
                </c:pt>
                <c:pt idx="7935">
                  <c:v>-42</c:v>
                </c:pt>
                <c:pt idx="7936">
                  <c:v>-42</c:v>
                </c:pt>
                <c:pt idx="7937">
                  <c:v>-42</c:v>
                </c:pt>
                <c:pt idx="7938">
                  <c:v>-42</c:v>
                </c:pt>
                <c:pt idx="7939">
                  <c:v>-42</c:v>
                </c:pt>
                <c:pt idx="7940">
                  <c:v>-42</c:v>
                </c:pt>
                <c:pt idx="7941">
                  <c:v>-42</c:v>
                </c:pt>
                <c:pt idx="7942">
                  <c:v>-42</c:v>
                </c:pt>
                <c:pt idx="7943">
                  <c:v>-42</c:v>
                </c:pt>
                <c:pt idx="7944">
                  <c:v>-42</c:v>
                </c:pt>
                <c:pt idx="7945">
                  <c:v>-42</c:v>
                </c:pt>
                <c:pt idx="7946">
                  <c:v>-42</c:v>
                </c:pt>
                <c:pt idx="7947">
                  <c:v>-42</c:v>
                </c:pt>
                <c:pt idx="7948">
                  <c:v>-42</c:v>
                </c:pt>
                <c:pt idx="7949">
                  <c:v>-42</c:v>
                </c:pt>
                <c:pt idx="7950">
                  <c:v>-42</c:v>
                </c:pt>
                <c:pt idx="7951">
                  <c:v>-42</c:v>
                </c:pt>
                <c:pt idx="7952">
                  <c:v>-42</c:v>
                </c:pt>
                <c:pt idx="7953">
                  <c:v>-42</c:v>
                </c:pt>
                <c:pt idx="7954">
                  <c:v>-42</c:v>
                </c:pt>
                <c:pt idx="7955">
                  <c:v>-42</c:v>
                </c:pt>
                <c:pt idx="7956">
                  <c:v>-42</c:v>
                </c:pt>
                <c:pt idx="7957">
                  <c:v>-42</c:v>
                </c:pt>
                <c:pt idx="7958">
                  <c:v>-42</c:v>
                </c:pt>
                <c:pt idx="7959">
                  <c:v>-42</c:v>
                </c:pt>
                <c:pt idx="7960">
                  <c:v>-42</c:v>
                </c:pt>
                <c:pt idx="7961">
                  <c:v>-42</c:v>
                </c:pt>
                <c:pt idx="7962">
                  <c:v>-42</c:v>
                </c:pt>
                <c:pt idx="7963">
                  <c:v>-42</c:v>
                </c:pt>
                <c:pt idx="7964">
                  <c:v>-42</c:v>
                </c:pt>
                <c:pt idx="7965">
                  <c:v>-42</c:v>
                </c:pt>
                <c:pt idx="7966">
                  <c:v>-42</c:v>
                </c:pt>
                <c:pt idx="7967">
                  <c:v>-42</c:v>
                </c:pt>
                <c:pt idx="7968">
                  <c:v>-42</c:v>
                </c:pt>
                <c:pt idx="7969">
                  <c:v>-42</c:v>
                </c:pt>
                <c:pt idx="7970">
                  <c:v>-42</c:v>
                </c:pt>
                <c:pt idx="7971">
                  <c:v>-42</c:v>
                </c:pt>
                <c:pt idx="7972">
                  <c:v>-42</c:v>
                </c:pt>
                <c:pt idx="7973">
                  <c:v>-42</c:v>
                </c:pt>
                <c:pt idx="7974">
                  <c:v>-42</c:v>
                </c:pt>
                <c:pt idx="7975">
                  <c:v>-42</c:v>
                </c:pt>
                <c:pt idx="7976">
                  <c:v>-42</c:v>
                </c:pt>
                <c:pt idx="7977">
                  <c:v>-42</c:v>
                </c:pt>
                <c:pt idx="7978">
                  <c:v>-42</c:v>
                </c:pt>
                <c:pt idx="7979">
                  <c:v>-42</c:v>
                </c:pt>
                <c:pt idx="7980">
                  <c:v>-42</c:v>
                </c:pt>
                <c:pt idx="7981">
                  <c:v>-42</c:v>
                </c:pt>
                <c:pt idx="7982">
                  <c:v>-42</c:v>
                </c:pt>
                <c:pt idx="7983">
                  <c:v>-42</c:v>
                </c:pt>
                <c:pt idx="7984">
                  <c:v>-42</c:v>
                </c:pt>
                <c:pt idx="7985">
                  <c:v>-42</c:v>
                </c:pt>
                <c:pt idx="7986">
                  <c:v>-42</c:v>
                </c:pt>
                <c:pt idx="7987">
                  <c:v>-42</c:v>
                </c:pt>
                <c:pt idx="7988">
                  <c:v>-42</c:v>
                </c:pt>
                <c:pt idx="7989">
                  <c:v>-42</c:v>
                </c:pt>
                <c:pt idx="7990">
                  <c:v>-42</c:v>
                </c:pt>
                <c:pt idx="7991">
                  <c:v>-42</c:v>
                </c:pt>
                <c:pt idx="7992">
                  <c:v>-42</c:v>
                </c:pt>
                <c:pt idx="7993">
                  <c:v>-42</c:v>
                </c:pt>
                <c:pt idx="7994">
                  <c:v>-42</c:v>
                </c:pt>
                <c:pt idx="7995">
                  <c:v>-42</c:v>
                </c:pt>
                <c:pt idx="7996">
                  <c:v>-42</c:v>
                </c:pt>
                <c:pt idx="7997">
                  <c:v>-42</c:v>
                </c:pt>
                <c:pt idx="7998">
                  <c:v>-42</c:v>
                </c:pt>
                <c:pt idx="7999">
                  <c:v>-42</c:v>
                </c:pt>
                <c:pt idx="8000">
                  <c:v>-42</c:v>
                </c:pt>
                <c:pt idx="8001">
                  <c:v>-42</c:v>
                </c:pt>
                <c:pt idx="8002">
                  <c:v>-42</c:v>
                </c:pt>
                <c:pt idx="8003">
                  <c:v>-42</c:v>
                </c:pt>
                <c:pt idx="8004">
                  <c:v>-42</c:v>
                </c:pt>
                <c:pt idx="8005">
                  <c:v>-42</c:v>
                </c:pt>
                <c:pt idx="8006">
                  <c:v>-42</c:v>
                </c:pt>
                <c:pt idx="8007">
                  <c:v>-42</c:v>
                </c:pt>
                <c:pt idx="8008">
                  <c:v>-42</c:v>
                </c:pt>
                <c:pt idx="8009">
                  <c:v>-42</c:v>
                </c:pt>
                <c:pt idx="8010">
                  <c:v>-42</c:v>
                </c:pt>
                <c:pt idx="8011">
                  <c:v>-42</c:v>
                </c:pt>
                <c:pt idx="8012">
                  <c:v>-42</c:v>
                </c:pt>
                <c:pt idx="8013">
                  <c:v>-42</c:v>
                </c:pt>
                <c:pt idx="8014">
                  <c:v>-42</c:v>
                </c:pt>
                <c:pt idx="8015">
                  <c:v>-42</c:v>
                </c:pt>
                <c:pt idx="8016">
                  <c:v>-42</c:v>
                </c:pt>
                <c:pt idx="8017">
                  <c:v>-42</c:v>
                </c:pt>
                <c:pt idx="8018">
                  <c:v>-42</c:v>
                </c:pt>
                <c:pt idx="8019">
                  <c:v>-42</c:v>
                </c:pt>
                <c:pt idx="8020">
                  <c:v>-42</c:v>
                </c:pt>
                <c:pt idx="8021">
                  <c:v>-42</c:v>
                </c:pt>
                <c:pt idx="8022">
                  <c:v>-42</c:v>
                </c:pt>
                <c:pt idx="8023">
                  <c:v>-42</c:v>
                </c:pt>
                <c:pt idx="8024">
                  <c:v>-42</c:v>
                </c:pt>
                <c:pt idx="8025">
                  <c:v>-42</c:v>
                </c:pt>
                <c:pt idx="8026">
                  <c:v>-42</c:v>
                </c:pt>
                <c:pt idx="8027">
                  <c:v>-42</c:v>
                </c:pt>
                <c:pt idx="8028">
                  <c:v>-42</c:v>
                </c:pt>
                <c:pt idx="8029">
                  <c:v>-42</c:v>
                </c:pt>
                <c:pt idx="8030">
                  <c:v>-42</c:v>
                </c:pt>
                <c:pt idx="8031">
                  <c:v>-42</c:v>
                </c:pt>
                <c:pt idx="8032">
                  <c:v>-42</c:v>
                </c:pt>
                <c:pt idx="8033">
                  <c:v>-42</c:v>
                </c:pt>
                <c:pt idx="8034">
                  <c:v>-42</c:v>
                </c:pt>
                <c:pt idx="8035">
                  <c:v>-42</c:v>
                </c:pt>
                <c:pt idx="8036">
                  <c:v>-42</c:v>
                </c:pt>
                <c:pt idx="8037">
                  <c:v>-42</c:v>
                </c:pt>
                <c:pt idx="8038">
                  <c:v>-42</c:v>
                </c:pt>
                <c:pt idx="8039">
                  <c:v>-42</c:v>
                </c:pt>
                <c:pt idx="8040">
                  <c:v>-42</c:v>
                </c:pt>
                <c:pt idx="8041">
                  <c:v>-42</c:v>
                </c:pt>
                <c:pt idx="8042">
                  <c:v>-42</c:v>
                </c:pt>
                <c:pt idx="8043">
                  <c:v>-42</c:v>
                </c:pt>
                <c:pt idx="8044">
                  <c:v>-42</c:v>
                </c:pt>
                <c:pt idx="8045">
                  <c:v>-42</c:v>
                </c:pt>
                <c:pt idx="8046">
                  <c:v>-42</c:v>
                </c:pt>
                <c:pt idx="8047">
                  <c:v>-42</c:v>
                </c:pt>
                <c:pt idx="8048">
                  <c:v>-42</c:v>
                </c:pt>
                <c:pt idx="8049">
                  <c:v>-42</c:v>
                </c:pt>
                <c:pt idx="8050">
                  <c:v>-42</c:v>
                </c:pt>
                <c:pt idx="8051">
                  <c:v>-42</c:v>
                </c:pt>
                <c:pt idx="8052">
                  <c:v>-42</c:v>
                </c:pt>
                <c:pt idx="8053">
                  <c:v>-42</c:v>
                </c:pt>
                <c:pt idx="8054">
                  <c:v>-42</c:v>
                </c:pt>
                <c:pt idx="8055">
                  <c:v>-42</c:v>
                </c:pt>
                <c:pt idx="8056">
                  <c:v>-42</c:v>
                </c:pt>
                <c:pt idx="8057">
                  <c:v>-42</c:v>
                </c:pt>
                <c:pt idx="8058">
                  <c:v>-42</c:v>
                </c:pt>
                <c:pt idx="8059">
                  <c:v>-42</c:v>
                </c:pt>
                <c:pt idx="8060">
                  <c:v>-42</c:v>
                </c:pt>
                <c:pt idx="8061">
                  <c:v>-42</c:v>
                </c:pt>
                <c:pt idx="8062">
                  <c:v>-42</c:v>
                </c:pt>
                <c:pt idx="8063">
                  <c:v>-42</c:v>
                </c:pt>
                <c:pt idx="8064">
                  <c:v>-42</c:v>
                </c:pt>
                <c:pt idx="8065">
                  <c:v>-42</c:v>
                </c:pt>
                <c:pt idx="8066">
                  <c:v>-42</c:v>
                </c:pt>
                <c:pt idx="8067">
                  <c:v>-42</c:v>
                </c:pt>
                <c:pt idx="8068">
                  <c:v>-42</c:v>
                </c:pt>
                <c:pt idx="8069">
                  <c:v>-42</c:v>
                </c:pt>
                <c:pt idx="8070">
                  <c:v>-42</c:v>
                </c:pt>
                <c:pt idx="8071">
                  <c:v>-42</c:v>
                </c:pt>
                <c:pt idx="8072">
                  <c:v>-42</c:v>
                </c:pt>
                <c:pt idx="8073">
                  <c:v>-42</c:v>
                </c:pt>
                <c:pt idx="8074">
                  <c:v>-42</c:v>
                </c:pt>
                <c:pt idx="8075">
                  <c:v>-42</c:v>
                </c:pt>
                <c:pt idx="8076">
                  <c:v>-42</c:v>
                </c:pt>
                <c:pt idx="8077">
                  <c:v>-42</c:v>
                </c:pt>
                <c:pt idx="8078">
                  <c:v>-42</c:v>
                </c:pt>
                <c:pt idx="8079">
                  <c:v>-42</c:v>
                </c:pt>
                <c:pt idx="8080">
                  <c:v>-42</c:v>
                </c:pt>
                <c:pt idx="8081">
                  <c:v>-42</c:v>
                </c:pt>
                <c:pt idx="8082">
                  <c:v>-42</c:v>
                </c:pt>
                <c:pt idx="8083">
                  <c:v>-42</c:v>
                </c:pt>
                <c:pt idx="8084">
                  <c:v>-42</c:v>
                </c:pt>
                <c:pt idx="8085">
                  <c:v>-42</c:v>
                </c:pt>
                <c:pt idx="8086">
                  <c:v>-42</c:v>
                </c:pt>
                <c:pt idx="8087">
                  <c:v>-42</c:v>
                </c:pt>
                <c:pt idx="8088">
                  <c:v>-42</c:v>
                </c:pt>
                <c:pt idx="8089">
                  <c:v>-42</c:v>
                </c:pt>
                <c:pt idx="8090">
                  <c:v>-42</c:v>
                </c:pt>
                <c:pt idx="8091">
                  <c:v>-42</c:v>
                </c:pt>
                <c:pt idx="8092">
                  <c:v>-42</c:v>
                </c:pt>
                <c:pt idx="8093">
                  <c:v>-42</c:v>
                </c:pt>
                <c:pt idx="8094">
                  <c:v>-42</c:v>
                </c:pt>
                <c:pt idx="8095">
                  <c:v>-42</c:v>
                </c:pt>
                <c:pt idx="8096">
                  <c:v>-42</c:v>
                </c:pt>
                <c:pt idx="8097">
                  <c:v>-42</c:v>
                </c:pt>
                <c:pt idx="8098">
                  <c:v>-42</c:v>
                </c:pt>
                <c:pt idx="8099">
                  <c:v>-42</c:v>
                </c:pt>
                <c:pt idx="8100">
                  <c:v>-42</c:v>
                </c:pt>
                <c:pt idx="8101">
                  <c:v>-42</c:v>
                </c:pt>
                <c:pt idx="8102">
                  <c:v>-42</c:v>
                </c:pt>
                <c:pt idx="8103">
                  <c:v>-42</c:v>
                </c:pt>
                <c:pt idx="8104">
                  <c:v>-42</c:v>
                </c:pt>
                <c:pt idx="8105">
                  <c:v>-42</c:v>
                </c:pt>
                <c:pt idx="8106">
                  <c:v>-42</c:v>
                </c:pt>
                <c:pt idx="8107">
                  <c:v>-42</c:v>
                </c:pt>
                <c:pt idx="8108">
                  <c:v>-42</c:v>
                </c:pt>
                <c:pt idx="8109">
                  <c:v>-42</c:v>
                </c:pt>
                <c:pt idx="8110">
                  <c:v>-42</c:v>
                </c:pt>
                <c:pt idx="8111">
                  <c:v>-42</c:v>
                </c:pt>
                <c:pt idx="8112">
                  <c:v>-42</c:v>
                </c:pt>
                <c:pt idx="8113">
                  <c:v>-42</c:v>
                </c:pt>
                <c:pt idx="8114">
                  <c:v>-42</c:v>
                </c:pt>
                <c:pt idx="8115">
                  <c:v>-42</c:v>
                </c:pt>
                <c:pt idx="8116">
                  <c:v>-42</c:v>
                </c:pt>
                <c:pt idx="8117">
                  <c:v>-42</c:v>
                </c:pt>
                <c:pt idx="8118">
                  <c:v>-42</c:v>
                </c:pt>
                <c:pt idx="8119">
                  <c:v>-42</c:v>
                </c:pt>
                <c:pt idx="8120">
                  <c:v>-42</c:v>
                </c:pt>
                <c:pt idx="8121">
                  <c:v>-42</c:v>
                </c:pt>
                <c:pt idx="8122">
                  <c:v>-42</c:v>
                </c:pt>
                <c:pt idx="8123">
                  <c:v>-42</c:v>
                </c:pt>
                <c:pt idx="8124">
                  <c:v>-42</c:v>
                </c:pt>
                <c:pt idx="8125">
                  <c:v>-42</c:v>
                </c:pt>
                <c:pt idx="8126">
                  <c:v>-42</c:v>
                </c:pt>
                <c:pt idx="8127">
                  <c:v>-42</c:v>
                </c:pt>
                <c:pt idx="8128">
                  <c:v>-42</c:v>
                </c:pt>
                <c:pt idx="8129">
                  <c:v>-42</c:v>
                </c:pt>
                <c:pt idx="8130">
                  <c:v>-42</c:v>
                </c:pt>
                <c:pt idx="8131">
                  <c:v>-42</c:v>
                </c:pt>
                <c:pt idx="8132">
                  <c:v>-42</c:v>
                </c:pt>
                <c:pt idx="8133">
                  <c:v>-42</c:v>
                </c:pt>
                <c:pt idx="8134">
                  <c:v>-42</c:v>
                </c:pt>
                <c:pt idx="8135">
                  <c:v>-42</c:v>
                </c:pt>
                <c:pt idx="8136">
                  <c:v>-42</c:v>
                </c:pt>
                <c:pt idx="8137">
                  <c:v>-42</c:v>
                </c:pt>
                <c:pt idx="8138">
                  <c:v>-42</c:v>
                </c:pt>
                <c:pt idx="8139">
                  <c:v>-42</c:v>
                </c:pt>
                <c:pt idx="8140">
                  <c:v>-42</c:v>
                </c:pt>
                <c:pt idx="8141">
                  <c:v>-42</c:v>
                </c:pt>
                <c:pt idx="8142">
                  <c:v>-42</c:v>
                </c:pt>
                <c:pt idx="8143">
                  <c:v>-42</c:v>
                </c:pt>
                <c:pt idx="8144">
                  <c:v>-42</c:v>
                </c:pt>
                <c:pt idx="8145">
                  <c:v>-42</c:v>
                </c:pt>
                <c:pt idx="8146">
                  <c:v>-42</c:v>
                </c:pt>
                <c:pt idx="8147">
                  <c:v>-42</c:v>
                </c:pt>
                <c:pt idx="8148">
                  <c:v>-42</c:v>
                </c:pt>
                <c:pt idx="8149">
                  <c:v>-42</c:v>
                </c:pt>
                <c:pt idx="8150">
                  <c:v>-42</c:v>
                </c:pt>
                <c:pt idx="8151">
                  <c:v>-42</c:v>
                </c:pt>
                <c:pt idx="8152">
                  <c:v>-42</c:v>
                </c:pt>
                <c:pt idx="8153">
                  <c:v>-42</c:v>
                </c:pt>
                <c:pt idx="8154">
                  <c:v>-42</c:v>
                </c:pt>
                <c:pt idx="8155">
                  <c:v>-42</c:v>
                </c:pt>
                <c:pt idx="8156">
                  <c:v>-42</c:v>
                </c:pt>
                <c:pt idx="8157">
                  <c:v>-42</c:v>
                </c:pt>
                <c:pt idx="8158">
                  <c:v>-42</c:v>
                </c:pt>
                <c:pt idx="8159">
                  <c:v>-42</c:v>
                </c:pt>
                <c:pt idx="8160">
                  <c:v>-42</c:v>
                </c:pt>
                <c:pt idx="8161">
                  <c:v>-42</c:v>
                </c:pt>
                <c:pt idx="8162">
                  <c:v>-42</c:v>
                </c:pt>
                <c:pt idx="8163">
                  <c:v>-42</c:v>
                </c:pt>
                <c:pt idx="8164">
                  <c:v>-42</c:v>
                </c:pt>
                <c:pt idx="8165">
                  <c:v>-42</c:v>
                </c:pt>
                <c:pt idx="8166">
                  <c:v>-42</c:v>
                </c:pt>
                <c:pt idx="8167">
                  <c:v>-42</c:v>
                </c:pt>
                <c:pt idx="8168">
                  <c:v>-42</c:v>
                </c:pt>
                <c:pt idx="8169">
                  <c:v>-42</c:v>
                </c:pt>
                <c:pt idx="8170">
                  <c:v>-42</c:v>
                </c:pt>
                <c:pt idx="8171">
                  <c:v>-42</c:v>
                </c:pt>
                <c:pt idx="8172">
                  <c:v>-42</c:v>
                </c:pt>
                <c:pt idx="8173">
                  <c:v>-42</c:v>
                </c:pt>
                <c:pt idx="8174">
                  <c:v>-42</c:v>
                </c:pt>
                <c:pt idx="8175">
                  <c:v>-42</c:v>
                </c:pt>
                <c:pt idx="8176">
                  <c:v>-42</c:v>
                </c:pt>
                <c:pt idx="8177">
                  <c:v>-42</c:v>
                </c:pt>
                <c:pt idx="8178">
                  <c:v>-42</c:v>
                </c:pt>
                <c:pt idx="8179">
                  <c:v>-42</c:v>
                </c:pt>
                <c:pt idx="8180">
                  <c:v>-42</c:v>
                </c:pt>
                <c:pt idx="8181">
                  <c:v>-42</c:v>
                </c:pt>
                <c:pt idx="8182">
                  <c:v>-42</c:v>
                </c:pt>
                <c:pt idx="8183">
                  <c:v>-42</c:v>
                </c:pt>
                <c:pt idx="8184">
                  <c:v>-42</c:v>
                </c:pt>
                <c:pt idx="8185">
                  <c:v>-42</c:v>
                </c:pt>
                <c:pt idx="8186">
                  <c:v>-42</c:v>
                </c:pt>
                <c:pt idx="8187">
                  <c:v>-42</c:v>
                </c:pt>
                <c:pt idx="8188">
                  <c:v>-42</c:v>
                </c:pt>
                <c:pt idx="8189">
                  <c:v>-42</c:v>
                </c:pt>
                <c:pt idx="8190">
                  <c:v>-42</c:v>
                </c:pt>
                <c:pt idx="8191">
                  <c:v>-42</c:v>
                </c:pt>
                <c:pt idx="8192">
                  <c:v>-42</c:v>
                </c:pt>
                <c:pt idx="8193">
                  <c:v>-42</c:v>
                </c:pt>
                <c:pt idx="8194">
                  <c:v>-42</c:v>
                </c:pt>
                <c:pt idx="8195">
                  <c:v>-42</c:v>
                </c:pt>
                <c:pt idx="8196">
                  <c:v>-42</c:v>
                </c:pt>
                <c:pt idx="8197">
                  <c:v>-42</c:v>
                </c:pt>
                <c:pt idx="8198">
                  <c:v>-42</c:v>
                </c:pt>
                <c:pt idx="8199">
                  <c:v>-42</c:v>
                </c:pt>
                <c:pt idx="8200">
                  <c:v>-42</c:v>
                </c:pt>
                <c:pt idx="8201">
                  <c:v>-42</c:v>
                </c:pt>
                <c:pt idx="8202">
                  <c:v>-42</c:v>
                </c:pt>
                <c:pt idx="8203">
                  <c:v>-42</c:v>
                </c:pt>
                <c:pt idx="8204">
                  <c:v>-42</c:v>
                </c:pt>
                <c:pt idx="8205">
                  <c:v>-42</c:v>
                </c:pt>
                <c:pt idx="8206">
                  <c:v>-42</c:v>
                </c:pt>
                <c:pt idx="8207">
                  <c:v>-42</c:v>
                </c:pt>
                <c:pt idx="8208">
                  <c:v>-42</c:v>
                </c:pt>
                <c:pt idx="8209">
                  <c:v>-42</c:v>
                </c:pt>
                <c:pt idx="8210">
                  <c:v>-42</c:v>
                </c:pt>
                <c:pt idx="8211">
                  <c:v>-42</c:v>
                </c:pt>
                <c:pt idx="8212">
                  <c:v>-42</c:v>
                </c:pt>
                <c:pt idx="8213">
                  <c:v>-42</c:v>
                </c:pt>
                <c:pt idx="8214">
                  <c:v>-42</c:v>
                </c:pt>
                <c:pt idx="8215">
                  <c:v>-42</c:v>
                </c:pt>
                <c:pt idx="8216">
                  <c:v>-42</c:v>
                </c:pt>
                <c:pt idx="8217">
                  <c:v>-42</c:v>
                </c:pt>
                <c:pt idx="8218">
                  <c:v>-42</c:v>
                </c:pt>
                <c:pt idx="8219">
                  <c:v>-42</c:v>
                </c:pt>
                <c:pt idx="8220">
                  <c:v>-42</c:v>
                </c:pt>
                <c:pt idx="8221">
                  <c:v>-42</c:v>
                </c:pt>
                <c:pt idx="8222">
                  <c:v>-42</c:v>
                </c:pt>
                <c:pt idx="8223">
                  <c:v>-42</c:v>
                </c:pt>
                <c:pt idx="8224">
                  <c:v>-42</c:v>
                </c:pt>
                <c:pt idx="8225">
                  <c:v>-42</c:v>
                </c:pt>
                <c:pt idx="8226">
                  <c:v>-42</c:v>
                </c:pt>
                <c:pt idx="8227">
                  <c:v>-42</c:v>
                </c:pt>
                <c:pt idx="8228">
                  <c:v>-42</c:v>
                </c:pt>
                <c:pt idx="8229">
                  <c:v>-42</c:v>
                </c:pt>
                <c:pt idx="8230">
                  <c:v>-42</c:v>
                </c:pt>
                <c:pt idx="8231">
                  <c:v>-42</c:v>
                </c:pt>
                <c:pt idx="8232">
                  <c:v>-42</c:v>
                </c:pt>
                <c:pt idx="8233">
                  <c:v>-42</c:v>
                </c:pt>
                <c:pt idx="8234">
                  <c:v>-42</c:v>
                </c:pt>
                <c:pt idx="8235">
                  <c:v>-42</c:v>
                </c:pt>
                <c:pt idx="8236">
                  <c:v>-42</c:v>
                </c:pt>
                <c:pt idx="8237">
                  <c:v>-42</c:v>
                </c:pt>
                <c:pt idx="8238">
                  <c:v>-42</c:v>
                </c:pt>
                <c:pt idx="8239">
                  <c:v>-42</c:v>
                </c:pt>
                <c:pt idx="8240">
                  <c:v>-42</c:v>
                </c:pt>
                <c:pt idx="8241">
                  <c:v>-42</c:v>
                </c:pt>
                <c:pt idx="8242">
                  <c:v>-42</c:v>
                </c:pt>
                <c:pt idx="8243">
                  <c:v>-42</c:v>
                </c:pt>
                <c:pt idx="8244">
                  <c:v>-42</c:v>
                </c:pt>
                <c:pt idx="8245">
                  <c:v>-42</c:v>
                </c:pt>
                <c:pt idx="8246">
                  <c:v>-42</c:v>
                </c:pt>
                <c:pt idx="8247">
                  <c:v>-42</c:v>
                </c:pt>
                <c:pt idx="8248">
                  <c:v>-42</c:v>
                </c:pt>
                <c:pt idx="8249">
                  <c:v>-42</c:v>
                </c:pt>
                <c:pt idx="8250">
                  <c:v>-42</c:v>
                </c:pt>
                <c:pt idx="8251">
                  <c:v>-42</c:v>
                </c:pt>
                <c:pt idx="8252">
                  <c:v>-42</c:v>
                </c:pt>
                <c:pt idx="8253">
                  <c:v>-42</c:v>
                </c:pt>
                <c:pt idx="8254">
                  <c:v>-42</c:v>
                </c:pt>
                <c:pt idx="8255">
                  <c:v>-42</c:v>
                </c:pt>
                <c:pt idx="8256">
                  <c:v>-42</c:v>
                </c:pt>
                <c:pt idx="8257">
                  <c:v>-42</c:v>
                </c:pt>
                <c:pt idx="8258">
                  <c:v>-42</c:v>
                </c:pt>
                <c:pt idx="8259">
                  <c:v>-42</c:v>
                </c:pt>
                <c:pt idx="8260">
                  <c:v>-42</c:v>
                </c:pt>
                <c:pt idx="8261">
                  <c:v>-42</c:v>
                </c:pt>
                <c:pt idx="8262">
                  <c:v>-42</c:v>
                </c:pt>
                <c:pt idx="8263">
                  <c:v>-42</c:v>
                </c:pt>
                <c:pt idx="8264">
                  <c:v>-42</c:v>
                </c:pt>
                <c:pt idx="8265">
                  <c:v>-42</c:v>
                </c:pt>
                <c:pt idx="8266">
                  <c:v>-42</c:v>
                </c:pt>
                <c:pt idx="8267">
                  <c:v>-42</c:v>
                </c:pt>
                <c:pt idx="8268">
                  <c:v>-42</c:v>
                </c:pt>
                <c:pt idx="8269">
                  <c:v>-42</c:v>
                </c:pt>
                <c:pt idx="8270">
                  <c:v>-42</c:v>
                </c:pt>
                <c:pt idx="8271">
                  <c:v>-42</c:v>
                </c:pt>
                <c:pt idx="8272">
                  <c:v>-42</c:v>
                </c:pt>
                <c:pt idx="8273">
                  <c:v>-42</c:v>
                </c:pt>
                <c:pt idx="8274">
                  <c:v>-42</c:v>
                </c:pt>
                <c:pt idx="8275">
                  <c:v>-42</c:v>
                </c:pt>
                <c:pt idx="8276">
                  <c:v>-42</c:v>
                </c:pt>
                <c:pt idx="8277">
                  <c:v>-42</c:v>
                </c:pt>
                <c:pt idx="8278">
                  <c:v>-42</c:v>
                </c:pt>
                <c:pt idx="8279">
                  <c:v>-42</c:v>
                </c:pt>
                <c:pt idx="8280">
                  <c:v>-42</c:v>
                </c:pt>
                <c:pt idx="8281">
                  <c:v>-42</c:v>
                </c:pt>
                <c:pt idx="8282">
                  <c:v>-42</c:v>
                </c:pt>
                <c:pt idx="8283">
                  <c:v>-42</c:v>
                </c:pt>
                <c:pt idx="8284">
                  <c:v>-42</c:v>
                </c:pt>
                <c:pt idx="8285">
                  <c:v>-42</c:v>
                </c:pt>
                <c:pt idx="8286">
                  <c:v>-42</c:v>
                </c:pt>
                <c:pt idx="8287">
                  <c:v>-42</c:v>
                </c:pt>
                <c:pt idx="8288">
                  <c:v>-42</c:v>
                </c:pt>
                <c:pt idx="8289">
                  <c:v>-42</c:v>
                </c:pt>
                <c:pt idx="8290">
                  <c:v>-42</c:v>
                </c:pt>
                <c:pt idx="8291">
                  <c:v>-42</c:v>
                </c:pt>
                <c:pt idx="8292">
                  <c:v>-42</c:v>
                </c:pt>
                <c:pt idx="8293">
                  <c:v>-42</c:v>
                </c:pt>
                <c:pt idx="8294">
                  <c:v>-42</c:v>
                </c:pt>
                <c:pt idx="8295">
                  <c:v>-42</c:v>
                </c:pt>
                <c:pt idx="8296">
                  <c:v>-42</c:v>
                </c:pt>
                <c:pt idx="8297">
                  <c:v>-42</c:v>
                </c:pt>
                <c:pt idx="8298">
                  <c:v>-42</c:v>
                </c:pt>
                <c:pt idx="8299">
                  <c:v>-42</c:v>
                </c:pt>
                <c:pt idx="8300">
                  <c:v>-42</c:v>
                </c:pt>
                <c:pt idx="8301">
                  <c:v>-42</c:v>
                </c:pt>
                <c:pt idx="8302">
                  <c:v>-42</c:v>
                </c:pt>
                <c:pt idx="8303">
                  <c:v>-42</c:v>
                </c:pt>
                <c:pt idx="8304">
                  <c:v>-42</c:v>
                </c:pt>
                <c:pt idx="8305">
                  <c:v>-42</c:v>
                </c:pt>
                <c:pt idx="8306">
                  <c:v>-42</c:v>
                </c:pt>
                <c:pt idx="8307">
                  <c:v>-42</c:v>
                </c:pt>
                <c:pt idx="8308">
                  <c:v>-42</c:v>
                </c:pt>
                <c:pt idx="8309">
                  <c:v>-42</c:v>
                </c:pt>
                <c:pt idx="8310">
                  <c:v>-42</c:v>
                </c:pt>
                <c:pt idx="8311">
                  <c:v>-42</c:v>
                </c:pt>
                <c:pt idx="8312">
                  <c:v>-42</c:v>
                </c:pt>
                <c:pt idx="8313">
                  <c:v>-42</c:v>
                </c:pt>
                <c:pt idx="8314">
                  <c:v>-42</c:v>
                </c:pt>
                <c:pt idx="8315">
                  <c:v>-42</c:v>
                </c:pt>
                <c:pt idx="8316">
                  <c:v>-42</c:v>
                </c:pt>
                <c:pt idx="8317">
                  <c:v>-42</c:v>
                </c:pt>
                <c:pt idx="8318">
                  <c:v>-42</c:v>
                </c:pt>
                <c:pt idx="8319">
                  <c:v>-42</c:v>
                </c:pt>
                <c:pt idx="8320">
                  <c:v>-42</c:v>
                </c:pt>
                <c:pt idx="8321">
                  <c:v>-42</c:v>
                </c:pt>
                <c:pt idx="8322">
                  <c:v>-42</c:v>
                </c:pt>
                <c:pt idx="8323">
                  <c:v>-42</c:v>
                </c:pt>
                <c:pt idx="8324">
                  <c:v>-42</c:v>
                </c:pt>
                <c:pt idx="8325">
                  <c:v>-42</c:v>
                </c:pt>
                <c:pt idx="8326">
                  <c:v>-42</c:v>
                </c:pt>
                <c:pt idx="8327">
                  <c:v>-42</c:v>
                </c:pt>
                <c:pt idx="8328">
                  <c:v>-42</c:v>
                </c:pt>
                <c:pt idx="8329">
                  <c:v>-42</c:v>
                </c:pt>
                <c:pt idx="8330">
                  <c:v>-42</c:v>
                </c:pt>
                <c:pt idx="8331">
                  <c:v>-42</c:v>
                </c:pt>
                <c:pt idx="8332">
                  <c:v>-42</c:v>
                </c:pt>
                <c:pt idx="8333">
                  <c:v>-42</c:v>
                </c:pt>
                <c:pt idx="8334">
                  <c:v>-42</c:v>
                </c:pt>
                <c:pt idx="8335">
                  <c:v>-42</c:v>
                </c:pt>
                <c:pt idx="8336">
                  <c:v>-42</c:v>
                </c:pt>
                <c:pt idx="8337">
                  <c:v>-42</c:v>
                </c:pt>
                <c:pt idx="8338">
                  <c:v>-42</c:v>
                </c:pt>
                <c:pt idx="8339">
                  <c:v>-42</c:v>
                </c:pt>
                <c:pt idx="8340">
                  <c:v>-42</c:v>
                </c:pt>
                <c:pt idx="8341">
                  <c:v>-42</c:v>
                </c:pt>
                <c:pt idx="8342">
                  <c:v>-42</c:v>
                </c:pt>
                <c:pt idx="8343">
                  <c:v>-42</c:v>
                </c:pt>
                <c:pt idx="8344">
                  <c:v>-42</c:v>
                </c:pt>
                <c:pt idx="8345">
                  <c:v>-42</c:v>
                </c:pt>
                <c:pt idx="8346">
                  <c:v>-42</c:v>
                </c:pt>
                <c:pt idx="8347">
                  <c:v>-42</c:v>
                </c:pt>
                <c:pt idx="8348">
                  <c:v>-42</c:v>
                </c:pt>
                <c:pt idx="8349">
                  <c:v>-42</c:v>
                </c:pt>
                <c:pt idx="8350">
                  <c:v>-42</c:v>
                </c:pt>
                <c:pt idx="8351">
                  <c:v>-42</c:v>
                </c:pt>
                <c:pt idx="8352">
                  <c:v>-42</c:v>
                </c:pt>
                <c:pt idx="8353">
                  <c:v>-42</c:v>
                </c:pt>
                <c:pt idx="8354">
                  <c:v>-42</c:v>
                </c:pt>
                <c:pt idx="8355">
                  <c:v>-42</c:v>
                </c:pt>
                <c:pt idx="8356">
                  <c:v>-42</c:v>
                </c:pt>
                <c:pt idx="8357">
                  <c:v>-42</c:v>
                </c:pt>
                <c:pt idx="8358">
                  <c:v>-42</c:v>
                </c:pt>
                <c:pt idx="8359">
                  <c:v>-42</c:v>
                </c:pt>
                <c:pt idx="8360">
                  <c:v>-42</c:v>
                </c:pt>
                <c:pt idx="8361">
                  <c:v>-42</c:v>
                </c:pt>
                <c:pt idx="8362">
                  <c:v>-42</c:v>
                </c:pt>
                <c:pt idx="8363">
                  <c:v>-42</c:v>
                </c:pt>
                <c:pt idx="8364">
                  <c:v>-42</c:v>
                </c:pt>
                <c:pt idx="8365">
                  <c:v>-42</c:v>
                </c:pt>
                <c:pt idx="8366">
                  <c:v>-42</c:v>
                </c:pt>
                <c:pt idx="8367">
                  <c:v>-42</c:v>
                </c:pt>
                <c:pt idx="8368">
                  <c:v>-42</c:v>
                </c:pt>
                <c:pt idx="8369">
                  <c:v>-42</c:v>
                </c:pt>
                <c:pt idx="8370">
                  <c:v>-42</c:v>
                </c:pt>
                <c:pt idx="8371">
                  <c:v>-42</c:v>
                </c:pt>
                <c:pt idx="8372">
                  <c:v>-42</c:v>
                </c:pt>
                <c:pt idx="8373">
                  <c:v>-42</c:v>
                </c:pt>
                <c:pt idx="8374">
                  <c:v>-42</c:v>
                </c:pt>
                <c:pt idx="8375">
                  <c:v>-42</c:v>
                </c:pt>
                <c:pt idx="8376">
                  <c:v>-42</c:v>
                </c:pt>
                <c:pt idx="8377">
                  <c:v>-42</c:v>
                </c:pt>
                <c:pt idx="8378">
                  <c:v>-42</c:v>
                </c:pt>
                <c:pt idx="8379">
                  <c:v>-42</c:v>
                </c:pt>
                <c:pt idx="8380">
                  <c:v>-42</c:v>
                </c:pt>
                <c:pt idx="8381">
                  <c:v>-42</c:v>
                </c:pt>
                <c:pt idx="8382">
                  <c:v>-42</c:v>
                </c:pt>
                <c:pt idx="8383">
                  <c:v>-42</c:v>
                </c:pt>
                <c:pt idx="8384">
                  <c:v>-42</c:v>
                </c:pt>
                <c:pt idx="8385">
                  <c:v>-42</c:v>
                </c:pt>
                <c:pt idx="8386">
                  <c:v>-42</c:v>
                </c:pt>
                <c:pt idx="8387">
                  <c:v>-42</c:v>
                </c:pt>
                <c:pt idx="8388">
                  <c:v>-42</c:v>
                </c:pt>
                <c:pt idx="8389">
                  <c:v>-42</c:v>
                </c:pt>
                <c:pt idx="8390">
                  <c:v>-42</c:v>
                </c:pt>
                <c:pt idx="8391">
                  <c:v>-42</c:v>
                </c:pt>
                <c:pt idx="8392">
                  <c:v>-42</c:v>
                </c:pt>
                <c:pt idx="8393">
                  <c:v>-42</c:v>
                </c:pt>
                <c:pt idx="8394">
                  <c:v>-42</c:v>
                </c:pt>
                <c:pt idx="8395">
                  <c:v>-42</c:v>
                </c:pt>
                <c:pt idx="8396">
                  <c:v>-42</c:v>
                </c:pt>
                <c:pt idx="8397">
                  <c:v>-42</c:v>
                </c:pt>
                <c:pt idx="8398">
                  <c:v>-42</c:v>
                </c:pt>
                <c:pt idx="8399">
                  <c:v>-42</c:v>
                </c:pt>
                <c:pt idx="8400">
                  <c:v>-42</c:v>
                </c:pt>
                <c:pt idx="8401">
                  <c:v>-42</c:v>
                </c:pt>
                <c:pt idx="8402">
                  <c:v>-42</c:v>
                </c:pt>
                <c:pt idx="8403">
                  <c:v>-42</c:v>
                </c:pt>
                <c:pt idx="8404">
                  <c:v>-42</c:v>
                </c:pt>
                <c:pt idx="8405">
                  <c:v>-42</c:v>
                </c:pt>
                <c:pt idx="8406">
                  <c:v>-42</c:v>
                </c:pt>
                <c:pt idx="8407">
                  <c:v>-42</c:v>
                </c:pt>
                <c:pt idx="8408">
                  <c:v>-42</c:v>
                </c:pt>
                <c:pt idx="8409">
                  <c:v>-42</c:v>
                </c:pt>
                <c:pt idx="8410">
                  <c:v>-42</c:v>
                </c:pt>
                <c:pt idx="8411">
                  <c:v>-42</c:v>
                </c:pt>
                <c:pt idx="8412">
                  <c:v>-42</c:v>
                </c:pt>
                <c:pt idx="8413">
                  <c:v>-42</c:v>
                </c:pt>
                <c:pt idx="8414">
                  <c:v>-42</c:v>
                </c:pt>
                <c:pt idx="8415">
                  <c:v>-42</c:v>
                </c:pt>
                <c:pt idx="8416">
                  <c:v>-42</c:v>
                </c:pt>
                <c:pt idx="8417">
                  <c:v>-42</c:v>
                </c:pt>
                <c:pt idx="8418">
                  <c:v>-42</c:v>
                </c:pt>
                <c:pt idx="8419">
                  <c:v>-42</c:v>
                </c:pt>
                <c:pt idx="8420">
                  <c:v>-42</c:v>
                </c:pt>
                <c:pt idx="8421">
                  <c:v>-42</c:v>
                </c:pt>
                <c:pt idx="8422">
                  <c:v>-42</c:v>
                </c:pt>
                <c:pt idx="8423">
                  <c:v>-42</c:v>
                </c:pt>
                <c:pt idx="8424">
                  <c:v>-42</c:v>
                </c:pt>
                <c:pt idx="8425">
                  <c:v>-42</c:v>
                </c:pt>
                <c:pt idx="8426">
                  <c:v>-42</c:v>
                </c:pt>
                <c:pt idx="8427">
                  <c:v>-42</c:v>
                </c:pt>
                <c:pt idx="8428">
                  <c:v>-42</c:v>
                </c:pt>
                <c:pt idx="8429">
                  <c:v>-42</c:v>
                </c:pt>
                <c:pt idx="8430">
                  <c:v>-42</c:v>
                </c:pt>
                <c:pt idx="8431">
                  <c:v>-42</c:v>
                </c:pt>
                <c:pt idx="8432">
                  <c:v>-42</c:v>
                </c:pt>
                <c:pt idx="8433">
                  <c:v>-42</c:v>
                </c:pt>
                <c:pt idx="8434">
                  <c:v>-42</c:v>
                </c:pt>
                <c:pt idx="8435">
                  <c:v>-42</c:v>
                </c:pt>
                <c:pt idx="8436">
                  <c:v>-42</c:v>
                </c:pt>
                <c:pt idx="8437">
                  <c:v>-42</c:v>
                </c:pt>
                <c:pt idx="8438">
                  <c:v>-42</c:v>
                </c:pt>
                <c:pt idx="8439">
                  <c:v>-42</c:v>
                </c:pt>
                <c:pt idx="8440">
                  <c:v>-42</c:v>
                </c:pt>
                <c:pt idx="8441">
                  <c:v>-42</c:v>
                </c:pt>
                <c:pt idx="8442">
                  <c:v>-42</c:v>
                </c:pt>
                <c:pt idx="8443">
                  <c:v>-42</c:v>
                </c:pt>
                <c:pt idx="8444">
                  <c:v>-42</c:v>
                </c:pt>
                <c:pt idx="8445">
                  <c:v>-42</c:v>
                </c:pt>
                <c:pt idx="8446">
                  <c:v>-42</c:v>
                </c:pt>
                <c:pt idx="8447">
                  <c:v>-42</c:v>
                </c:pt>
                <c:pt idx="8448">
                  <c:v>-42</c:v>
                </c:pt>
                <c:pt idx="8449">
                  <c:v>-42</c:v>
                </c:pt>
                <c:pt idx="8450">
                  <c:v>-42</c:v>
                </c:pt>
                <c:pt idx="8451">
                  <c:v>-42</c:v>
                </c:pt>
                <c:pt idx="8452">
                  <c:v>-42</c:v>
                </c:pt>
                <c:pt idx="8453">
                  <c:v>-42</c:v>
                </c:pt>
                <c:pt idx="8454">
                  <c:v>-42</c:v>
                </c:pt>
                <c:pt idx="8455">
                  <c:v>-42</c:v>
                </c:pt>
                <c:pt idx="8456">
                  <c:v>-42</c:v>
                </c:pt>
                <c:pt idx="8457">
                  <c:v>-42</c:v>
                </c:pt>
                <c:pt idx="8458">
                  <c:v>-42</c:v>
                </c:pt>
                <c:pt idx="8459">
                  <c:v>-42</c:v>
                </c:pt>
                <c:pt idx="8460">
                  <c:v>-42</c:v>
                </c:pt>
                <c:pt idx="8461">
                  <c:v>-42</c:v>
                </c:pt>
                <c:pt idx="8462">
                  <c:v>-42</c:v>
                </c:pt>
                <c:pt idx="8463">
                  <c:v>-42</c:v>
                </c:pt>
                <c:pt idx="8464">
                  <c:v>-42</c:v>
                </c:pt>
                <c:pt idx="8465">
                  <c:v>-42</c:v>
                </c:pt>
                <c:pt idx="8466">
                  <c:v>-42</c:v>
                </c:pt>
                <c:pt idx="8467">
                  <c:v>-42</c:v>
                </c:pt>
                <c:pt idx="8468">
                  <c:v>-42</c:v>
                </c:pt>
                <c:pt idx="8469">
                  <c:v>-42</c:v>
                </c:pt>
                <c:pt idx="8470">
                  <c:v>-42</c:v>
                </c:pt>
                <c:pt idx="8471">
                  <c:v>-42</c:v>
                </c:pt>
                <c:pt idx="8472">
                  <c:v>-42</c:v>
                </c:pt>
                <c:pt idx="8473">
                  <c:v>-42</c:v>
                </c:pt>
                <c:pt idx="8474">
                  <c:v>-42</c:v>
                </c:pt>
                <c:pt idx="8475">
                  <c:v>-42</c:v>
                </c:pt>
                <c:pt idx="8476">
                  <c:v>-42</c:v>
                </c:pt>
                <c:pt idx="8477">
                  <c:v>-42</c:v>
                </c:pt>
                <c:pt idx="8478">
                  <c:v>-42</c:v>
                </c:pt>
                <c:pt idx="8479">
                  <c:v>-42</c:v>
                </c:pt>
                <c:pt idx="8480">
                  <c:v>-42</c:v>
                </c:pt>
                <c:pt idx="8481">
                  <c:v>-42</c:v>
                </c:pt>
                <c:pt idx="8482">
                  <c:v>-42</c:v>
                </c:pt>
                <c:pt idx="8483">
                  <c:v>-42</c:v>
                </c:pt>
                <c:pt idx="8484">
                  <c:v>-42</c:v>
                </c:pt>
                <c:pt idx="8485">
                  <c:v>-42</c:v>
                </c:pt>
                <c:pt idx="8486">
                  <c:v>-42</c:v>
                </c:pt>
                <c:pt idx="8487">
                  <c:v>-42</c:v>
                </c:pt>
                <c:pt idx="8488">
                  <c:v>-42</c:v>
                </c:pt>
                <c:pt idx="8489">
                  <c:v>-42</c:v>
                </c:pt>
                <c:pt idx="8490">
                  <c:v>-42</c:v>
                </c:pt>
                <c:pt idx="8491">
                  <c:v>-42</c:v>
                </c:pt>
                <c:pt idx="8492">
                  <c:v>-42</c:v>
                </c:pt>
                <c:pt idx="8493">
                  <c:v>-42</c:v>
                </c:pt>
                <c:pt idx="8494">
                  <c:v>-42</c:v>
                </c:pt>
                <c:pt idx="8495">
                  <c:v>-42</c:v>
                </c:pt>
                <c:pt idx="8496">
                  <c:v>-42</c:v>
                </c:pt>
                <c:pt idx="8497">
                  <c:v>-42</c:v>
                </c:pt>
                <c:pt idx="8498">
                  <c:v>-42</c:v>
                </c:pt>
                <c:pt idx="8499">
                  <c:v>-42</c:v>
                </c:pt>
                <c:pt idx="8500">
                  <c:v>-42</c:v>
                </c:pt>
                <c:pt idx="8501">
                  <c:v>-42</c:v>
                </c:pt>
                <c:pt idx="8502">
                  <c:v>-42</c:v>
                </c:pt>
                <c:pt idx="8503">
                  <c:v>-42</c:v>
                </c:pt>
                <c:pt idx="8504">
                  <c:v>-42</c:v>
                </c:pt>
                <c:pt idx="8505">
                  <c:v>-42</c:v>
                </c:pt>
                <c:pt idx="8506">
                  <c:v>-42</c:v>
                </c:pt>
                <c:pt idx="8507">
                  <c:v>-42</c:v>
                </c:pt>
                <c:pt idx="8508">
                  <c:v>-42</c:v>
                </c:pt>
                <c:pt idx="8509">
                  <c:v>-42</c:v>
                </c:pt>
                <c:pt idx="8510">
                  <c:v>-42</c:v>
                </c:pt>
                <c:pt idx="8511">
                  <c:v>-42</c:v>
                </c:pt>
                <c:pt idx="8512">
                  <c:v>-42</c:v>
                </c:pt>
                <c:pt idx="8513">
                  <c:v>-42</c:v>
                </c:pt>
                <c:pt idx="8514">
                  <c:v>-42</c:v>
                </c:pt>
                <c:pt idx="8515">
                  <c:v>-42</c:v>
                </c:pt>
                <c:pt idx="8516">
                  <c:v>-42</c:v>
                </c:pt>
                <c:pt idx="8517">
                  <c:v>-42</c:v>
                </c:pt>
                <c:pt idx="8518">
                  <c:v>-42</c:v>
                </c:pt>
                <c:pt idx="8519">
                  <c:v>-42</c:v>
                </c:pt>
                <c:pt idx="8520">
                  <c:v>-42</c:v>
                </c:pt>
                <c:pt idx="8521">
                  <c:v>-42</c:v>
                </c:pt>
                <c:pt idx="8522">
                  <c:v>-42</c:v>
                </c:pt>
                <c:pt idx="8523">
                  <c:v>-42</c:v>
                </c:pt>
                <c:pt idx="8524">
                  <c:v>-42</c:v>
                </c:pt>
                <c:pt idx="8525">
                  <c:v>-42</c:v>
                </c:pt>
                <c:pt idx="8526">
                  <c:v>-42</c:v>
                </c:pt>
                <c:pt idx="8527">
                  <c:v>-42</c:v>
                </c:pt>
                <c:pt idx="8528">
                  <c:v>-42</c:v>
                </c:pt>
                <c:pt idx="8529">
                  <c:v>-42</c:v>
                </c:pt>
                <c:pt idx="8530">
                  <c:v>-42</c:v>
                </c:pt>
                <c:pt idx="8531">
                  <c:v>-42</c:v>
                </c:pt>
                <c:pt idx="8532">
                  <c:v>-42</c:v>
                </c:pt>
                <c:pt idx="8533">
                  <c:v>-42</c:v>
                </c:pt>
                <c:pt idx="8534">
                  <c:v>-42</c:v>
                </c:pt>
                <c:pt idx="8535">
                  <c:v>-42</c:v>
                </c:pt>
                <c:pt idx="8536">
                  <c:v>-42</c:v>
                </c:pt>
                <c:pt idx="8537">
                  <c:v>-42</c:v>
                </c:pt>
                <c:pt idx="8538">
                  <c:v>-42</c:v>
                </c:pt>
                <c:pt idx="8539">
                  <c:v>-42</c:v>
                </c:pt>
                <c:pt idx="8540">
                  <c:v>-42</c:v>
                </c:pt>
                <c:pt idx="8541">
                  <c:v>-42</c:v>
                </c:pt>
                <c:pt idx="8542">
                  <c:v>-42</c:v>
                </c:pt>
                <c:pt idx="8543">
                  <c:v>-42</c:v>
                </c:pt>
                <c:pt idx="8544">
                  <c:v>-42</c:v>
                </c:pt>
                <c:pt idx="8545">
                  <c:v>-42</c:v>
                </c:pt>
                <c:pt idx="8546">
                  <c:v>-42</c:v>
                </c:pt>
                <c:pt idx="8547">
                  <c:v>-42</c:v>
                </c:pt>
                <c:pt idx="8548">
                  <c:v>-42</c:v>
                </c:pt>
                <c:pt idx="8549">
                  <c:v>-42</c:v>
                </c:pt>
                <c:pt idx="8550">
                  <c:v>-42</c:v>
                </c:pt>
                <c:pt idx="8551">
                  <c:v>-42</c:v>
                </c:pt>
                <c:pt idx="8552">
                  <c:v>-42</c:v>
                </c:pt>
                <c:pt idx="8553">
                  <c:v>-42</c:v>
                </c:pt>
                <c:pt idx="8554">
                  <c:v>-42</c:v>
                </c:pt>
                <c:pt idx="8555">
                  <c:v>-42</c:v>
                </c:pt>
                <c:pt idx="8556">
                  <c:v>-42</c:v>
                </c:pt>
                <c:pt idx="8557">
                  <c:v>-42</c:v>
                </c:pt>
                <c:pt idx="8558">
                  <c:v>-42</c:v>
                </c:pt>
                <c:pt idx="8559">
                  <c:v>-42</c:v>
                </c:pt>
                <c:pt idx="8560">
                  <c:v>-42</c:v>
                </c:pt>
                <c:pt idx="8561">
                  <c:v>-42</c:v>
                </c:pt>
                <c:pt idx="8562">
                  <c:v>-42</c:v>
                </c:pt>
                <c:pt idx="8563">
                  <c:v>-42</c:v>
                </c:pt>
                <c:pt idx="8564">
                  <c:v>-42</c:v>
                </c:pt>
                <c:pt idx="8565">
                  <c:v>-42</c:v>
                </c:pt>
                <c:pt idx="8566">
                  <c:v>-42</c:v>
                </c:pt>
                <c:pt idx="8567">
                  <c:v>-42</c:v>
                </c:pt>
                <c:pt idx="8568">
                  <c:v>-42</c:v>
                </c:pt>
                <c:pt idx="8569">
                  <c:v>-42</c:v>
                </c:pt>
                <c:pt idx="8570">
                  <c:v>-42</c:v>
                </c:pt>
                <c:pt idx="8571">
                  <c:v>-42</c:v>
                </c:pt>
                <c:pt idx="8572">
                  <c:v>-42</c:v>
                </c:pt>
                <c:pt idx="8573">
                  <c:v>-42</c:v>
                </c:pt>
                <c:pt idx="8574">
                  <c:v>-42</c:v>
                </c:pt>
                <c:pt idx="8575">
                  <c:v>-42</c:v>
                </c:pt>
                <c:pt idx="8576">
                  <c:v>-42</c:v>
                </c:pt>
                <c:pt idx="8577">
                  <c:v>-42</c:v>
                </c:pt>
                <c:pt idx="8578">
                  <c:v>-42</c:v>
                </c:pt>
                <c:pt idx="8579">
                  <c:v>-42</c:v>
                </c:pt>
                <c:pt idx="8580">
                  <c:v>-42</c:v>
                </c:pt>
                <c:pt idx="8581">
                  <c:v>-42</c:v>
                </c:pt>
                <c:pt idx="8582">
                  <c:v>-42</c:v>
                </c:pt>
                <c:pt idx="8583">
                  <c:v>-42</c:v>
                </c:pt>
                <c:pt idx="8584">
                  <c:v>-42</c:v>
                </c:pt>
                <c:pt idx="8585">
                  <c:v>-42</c:v>
                </c:pt>
                <c:pt idx="8586">
                  <c:v>-42</c:v>
                </c:pt>
                <c:pt idx="8587">
                  <c:v>-42</c:v>
                </c:pt>
                <c:pt idx="8588">
                  <c:v>-42</c:v>
                </c:pt>
                <c:pt idx="8589">
                  <c:v>-42</c:v>
                </c:pt>
                <c:pt idx="8590">
                  <c:v>-42</c:v>
                </c:pt>
                <c:pt idx="8591">
                  <c:v>-42</c:v>
                </c:pt>
                <c:pt idx="8592">
                  <c:v>-42</c:v>
                </c:pt>
                <c:pt idx="8593">
                  <c:v>-42</c:v>
                </c:pt>
                <c:pt idx="8594">
                  <c:v>-42</c:v>
                </c:pt>
                <c:pt idx="8595">
                  <c:v>-42</c:v>
                </c:pt>
                <c:pt idx="8596">
                  <c:v>-42</c:v>
                </c:pt>
                <c:pt idx="8597">
                  <c:v>-42</c:v>
                </c:pt>
                <c:pt idx="8598">
                  <c:v>-42</c:v>
                </c:pt>
                <c:pt idx="8599">
                  <c:v>-42</c:v>
                </c:pt>
                <c:pt idx="8600">
                  <c:v>-42</c:v>
                </c:pt>
                <c:pt idx="8601">
                  <c:v>-42</c:v>
                </c:pt>
                <c:pt idx="8602">
                  <c:v>-42</c:v>
                </c:pt>
                <c:pt idx="8603">
                  <c:v>-42</c:v>
                </c:pt>
                <c:pt idx="8604">
                  <c:v>-42</c:v>
                </c:pt>
                <c:pt idx="8605">
                  <c:v>-42</c:v>
                </c:pt>
                <c:pt idx="8606">
                  <c:v>-42</c:v>
                </c:pt>
                <c:pt idx="8607">
                  <c:v>-42</c:v>
                </c:pt>
                <c:pt idx="8608">
                  <c:v>-42</c:v>
                </c:pt>
                <c:pt idx="8609">
                  <c:v>-42</c:v>
                </c:pt>
                <c:pt idx="8610">
                  <c:v>-42</c:v>
                </c:pt>
                <c:pt idx="8611">
                  <c:v>-42</c:v>
                </c:pt>
                <c:pt idx="8612">
                  <c:v>-42</c:v>
                </c:pt>
                <c:pt idx="8613">
                  <c:v>-42</c:v>
                </c:pt>
                <c:pt idx="8614">
                  <c:v>-42</c:v>
                </c:pt>
                <c:pt idx="8615">
                  <c:v>-42</c:v>
                </c:pt>
                <c:pt idx="8616">
                  <c:v>-42</c:v>
                </c:pt>
                <c:pt idx="8617">
                  <c:v>-42</c:v>
                </c:pt>
                <c:pt idx="8618">
                  <c:v>-42</c:v>
                </c:pt>
                <c:pt idx="8619">
                  <c:v>-42</c:v>
                </c:pt>
                <c:pt idx="8620">
                  <c:v>-42</c:v>
                </c:pt>
                <c:pt idx="8621">
                  <c:v>-42</c:v>
                </c:pt>
                <c:pt idx="8622">
                  <c:v>-42</c:v>
                </c:pt>
                <c:pt idx="8623">
                  <c:v>-42</c:v>
                </c:pt>
                <c:pt idx="8624">
                  <c:v>-42</c:v>
                </c:pt>
                <c:pt idx="8625">
                  <c:v>-42</c:v>
                </c:pt>
                <c:pt idx="8626">
                  <c:v>-42</c:v>
                </c:pt>
                <c:pt idx="8627">
                  <c:v>-42</c:v>
                </c:pt>
                <c:pt idx="8628">
                  <c:v>-42</c:v>
                </c:pt>
                <c:pt idx="8629">
                  <c:v>-42</c:v>
                </c:pt>
                <c:pt idx="8630">
                  <c:v>-42</c:v>
                </c:pt>
                <c:pt idx="8631">
                  <c:v>-42</c:v>
                </c:pt>
                <c:pt idx="8632">
                  <c:v>-42</c:v>
                </c:pt>
                <c:pt idx="8633">
                  <c:v>-42</c:v>
                </c:pt>
                <c:pt idx="8634">
                  <c:v>-42</c:v>
                </c:pt>
                <c:pt idx="8635">
                  <c:v>-42</c:v>
                </c:pt>
                <c:pt idx="8636">
                  <c:v>-42</c:v>
                </c:pt>
                <c:pt idx="8637">
                  <c:v>-42</c:v>
                </c:pt>
                <c:pt idx="8638">
                  <c:v>-42</c:v>
                </c:pt>
                <c:pt idx="8639">
                  <c:v>-42</c:v>
                </c:pt>
                <c:pt idx="8640">
                  <c:v>-42</c:v>
                </c:pt>
                <c:pt idx="8641">
                  <c:v>-42</c:v>
                </c:pt>
                <c:pt idx="8642">
                  <c:v>-42</c:v>
                </c:pt>
                <c:pt idx="8643">
                  <c:v>-42</c:v>
                </c:pt>
                <c:pt idx="8644">
                  <c:v>-42</c:v>
                </c:pt>
                <c:pt idx="8645">
                  <c:v>-42</c:v>
                </c:pt>
                <c:pt idx="8646">
                  <c:v>-42</c:v>
                </c:pt>
                <c:pt idx="8647">
                  <c:v>-42</c:v>
                </c:pt>
                <c:pt idx="8648">
                  <c:v>-42</c:v>
                </c:pt>
                <c:pt idx="8649">
                  <c:v>-42</c:v>
                </c:pt>
                <c:pt idx="8650">
                  <c:v>-42</c:v>
                </c:pt>
                <c:pt idx="8651">
                  <c:v>-42</c:v>
                </c:pt>
                <c:pt idx="8652">
                  <c:v>-42</c:v>
                </c:pt>
                <c:pt idx="8653">
                  <c:v>-42</c:v>
                </c:pt>
                <c:pt idx="8654">
                  <c:v>-42</c:v>
                </c:pt>
                <c:pt idx="8655">
                  <c:v>-42</c:v>
                </c:pt>
                <c:pt idx="8656">
                  <c:v>-42</c:v>
                </c:pt>
                <c:pt idx="8657">
                  <c:v>-42</c:v>
                </c:pt>
                <c:pt idx="8658">
                  <c:v>-42</c:v>
                </c:pt>
                <c:pt idx="8659">
                  <c:v>-42</c:v>
                </c:pt>
                <c:pt idx="8660">
                  <c:v>-42</c:v>
                </c:pt>
                <c:pt idx="8661">
                  <c:v>-42</c:v>
                </c:pt>
                <c:pt idx="8662">
                  <c:v>-42</c:v>
                </c:pt>
                <c:pt idx="8663">
                  <c:v>-42</c:v>
                </c:pt>
                <c:pt idx="8664">
                  <c:v>-42</c:v>
                </c:pt>
                <c:pt idx="8665">
                  <c:v>-42</c:v>
                </c:pt>
                <c:pt idx="8666">
                  <c:v>-42</c:v>
                </c:pt>
                <c:pt idx="8667">
                  <c:v>-42</c:v>
                </c:pt>
                <c:pt idx="8668">
                  <c:v>-42</c:v>
                </c:pt>
                <c:pt idx="8669">
                  <c:v>-42</c:v>
                </c:pt>
                <c:pt idx="8670">
                  <c:v>-42</c:v>
                </c:pt>
                <c:pt idx="8671">
                  <c:v>-42</c:v>
                </c:pt>
                <c:pt idx="8672">
                  <c:v>-42</c:v>
                </c:pt>
                <c:pt idx="8673">
                  <c:v>-42</c:v>
                </c:pt>
                <c:pt idx="8674">
                  <c:v>-42</c:v>
                </c:pt>
                <c:pt idx="8675">
                  <c:v>-42</c:v>
                </c:pt>
                <c:pt idx="8676">
                  <c:v>-42</c:v>
                </c:pt>
                <c:pt idx="8677">
                  <c:v>-42</c:v>
                </c:pt>
                <c:pt idx="8678">
                  <c:v>-42</c:v>
                </c:pt>
                <c:pt idx="8679">
                  <c:v>-42</c:v>
                </c:pt>
                <c:pt idx="8680">
                  <c:v>-42</c:v>
                </c:pt>
                <c:pt idx="8681">
                  <c:v>-42</c:v>
                </c:pt>
                <c:pt idx="8682">
                  <c:v>-42</c:v>
                </c:pt>
                <c:pt idx="8683">
                  <c:v>-42</c:v>
                </c:pt>
                <c:pt idx="8684">
                  <c:v>-42</c:v>
                </c:pt>
                <c:pt idx="8685">
                  <c:v>-42</c:v>
                </c:pt>
                <c:pt idx="8686">
                  <c:v>-42</c:v>
                </c:pt>
                <c:pt idx="8687">
                  <c:v>-42</c:v>
                </c:pt>
                <c:pt idx="8688">
                  <c:v>-42</c:v>
                </c:pt>
                <c:pt idx="8689">
                  <c:v>-42</c:v>
                </c:pt>
                <c:pt idx="8690">
                  <c:v>-42</c:v>
                </c:pt>
                <c:pt idx="8691">
                  <c:v>-42</c:v>
                </c:pt>
                <c:pt idx="8692">
                  <c:v>-42</c:v>
                </c:pt>
                <c:pt idx="8693">
                  <c:v>-42</c:v>
                </c:pt>
                <c:pt idx="8694">
                  <c:v>-42</c:v>
                </c:pt>
                <c:pt idx="8695">
                  <c:v>-42</c:v>
                </c:pt>
                <c:pt idx="8696">
                  <c:v>-42</c:v>
                </c:pt>
                <c:pt idx="8697">
                  <c:v>-42</c:v>
                </c:pt>
                <c:pt idx="8698">
                  <c:v>-42</c:v>
                </c:pt>
                <c:pt idx="8699">
                  <c:v>-42</c:v>
                </c:pt>
                <c:pt idx="8700">
                  <c:v>-42</c:v>
                </c:pt>
                <c:pt idx="8701">
                  <c:v>-42</c:v>
                </c:pt>
                <c:pt idx="8702">
                  <c:v>-42</c:v>
                </c:pt>
                <c:pt idx="8703">
                  <c:v>-42</c:v>
                </c:pt>
                <c:pt idx="8704">
                  <c:v>-42</c:v>
                </c:pt>
                <c:pt idx="8705">
                  <c:v>-42</c:v>
                </c:pt>
                <c:pt idx="8706">
                  <c:v>-42</c:v>
                </c:pt>
                <c:pt idx="8707">
                  <c:v>-42</c:v>
                </c:pt>
                <c:pt idx="8708">
                  <c:v>-42</c:v>
                </c:pt>
                <c:pt idx="8709">
                  <c:v>-42</c:v>
                </c:pt>
                <c:pt idx="8710">
                  <c:v>-42</c:v>
                </c:pt>
                <c:pt idx="8711">
                  <c:v>-42</c:v>
                </c:pt>
                <c:pt idx="8712">
                  <c:v>-42</c:v>
                </c:pt>
                <c:pt idx="8713">
                  <c:v>-42</c:v>
                </c:pt>
                <c:pt idx="8714">
                  <c:v>-42</c:v>
                </c:pt>
                <c:pt idx="8715">
                  <c:v>-42</c:v>
                </c:pt>
                <c:pt idx="8716">
                  <c:v>-42</c:v>
                </c:pt>
                <c:pt idx="8717">
                  <c:v>-42</c:v>
                </c:pt>
                <c:pt idx="8718">
                  <c:v>-42</c:v>
                </c:pt>
                <c:pt idx="8719">
                  <c:v>-42</c:v>
                </c:pt>
                <c:pt idx="8720">
                  <c:v>-42</c:v>
                </c:pt>
                <c:pt idx="8721">
                  <c:v>-42</c:v>
                </c:pt>
                <c:pt idx="8722">
                  <c:v>-42</c:v>
                </c:pt>
                <c:pt idx="8723">
                  <c:v>-42</c:v>
                </c:pt>
                <c:pt idx="8724">
                  <c:v>-42</c:v>
                </c:pt>
                <c:pt idx="8725">
                  <c:v>-42</c:v>
                </c:pt>
                <c:pt idx="8726">
                  <c:v>-42</c:v>
                </c:pt>
                <c:pt idx="8727">
                  <c:v>-42</c:v>
                </c:pt>
                <c:pt idx="8728">
                  <c:v>-42</c:v>
                </c:pt>
                <c:pt idx="8729">
                  <c:v>-42</c:v>
                </c:pt>
                <c:pt idx="8730">
                  <c:v>-42</c:v>
                </c:pt>
                <c:pt idx="8731">
                  <c:v>-42</c:v>
                </c:pt>
                <c:pt idx="8732">
                  <c:v>-42</c:v>
                </c:pt>
                <c:pt idx="8733">
                  <c:v>-42</c:v>
                </c:pt>
                <c:pt idx="8734">
                  <c:v>-42</c:v>
                </c:pt>
                <c:pt idx="8735">
                  <c:v>-42</c:v>
                </c:pt>
                <c:pt idx="8736">
                  <c:v>-42</c:v>
                </c:pt>
                <c:pt idx="8737">
                  <c:v>-42</c:v>
                </c:pt>
                <c:pt idx="8738">
                  <c:v>-42</c:v>
                </c:pt>
                <c:pt idx="8739">
                  <c:v>-42</c:v>
                </c:pt>
                <c:pt idx="8740">
                  <c:v>-42</c:v>
                </c:pt>
                <c:pt idx="8741">
                  <c:v>-42</c:v>
                </c:pt>
                <c:pt idx="8742">
                  <c:v>-42</c:v>
                </c:pt>
                <c:pt idx="8743">
                  <c:v>-42</c:v>
                </c:pt>
                <c:pt idx="8744">
                  <c:v>-42</c:v>
                </c:pt>
                <c:pt idx="8745">
                  <c:v>-42</c:v>
                </c:pt>
                <c:pt idx="8746">
                  <c:v>-42</c:v>
                </c:pt>
                <c:pt idx="8747">
                  <c:v>-42</c:v>
                </c:pt>
                <c:pt idx="8748">
                  <c:v>-42</c:v>
                </c:pt>
                <c:pt idx="8749">
                  <c:v>-42</c:v>
                </c:pt>
                <c:pt idx="8750">
                  <c:v>-42</c:v>
                </c:pt>
                <c:pt idx="8751">
                  <c:v>-42</c:v>
                </c:pt>
                <c:pt idx="8752">
                  <c:v>-42</c:v>
                </c:pt>
                <c:pt idx="8753">
                  <c:v>-42</c:v>
                </c:pt>
                <c:pt idx="8754">
                  <c:v>-42</c:v>
                </c:pt>
                <c:pt idx="8755">
                  <c:v>-42</c:v>
                </c:pt>
                <c:pt idx="8756">
                  <c:v>-42</c:v>
                </c:pt>
                <c:pt idx="8757">
                  <c:v>-42</c:v>
                </c:pt>
                <c:pt idx="8758">
                  <c:v>-42</c:v>
                </c:pt>
                <c:pt idx="8759">
                  <c:v>-42</c:v>
                </c:pt>
                <c:pt idx="8760">
                  <c:v>-42</c:v>
                </c:pt>
                <c:pt idx="8761">
                  <c:v>-42</c:v>
                </c:pt>
                <c:pt idx="8762">
                  <c:v>-42</c:v>
                </c:pt>
                <c:pt idx="8763">
                  <c:v>-42</c:v>
                </c:pt>
                <c:pt idx="8764">
                  <c:v>-42</c:v>
                </c:pt>
                <c:pt idx="8765">
                  <c:v>-42</c:v>
                </c:pt>
                <c:pt idx="8766">
                  <c:v>-42</c:v>
                </c:pt>
                <c:pt idx="8767">
                  <c:v>-42</c:v>
                </c:pt>
                <c:pt idx="8768">
                  <c:v>-42</c:v>
                </c:pt>
                <c:pt idx="8769">
                  <c:v>-42</c:v>
                </c:pt>
                <c:pt idx="8770">
                  <c:v>-42</c:v>
                </c:pt>
                <c:pt idx="8771">
                  <c:v>-42</c:v>
                </c:pt>
                <c:pt idx="8772">
                  <c:v>-42</c:v>
                </c:pt>
                <c:pt idx="8773">
                  <c:v>-42</c:v>
                </c:pt>
                <c:pt idx="8774">
                  <c:v>-42</c:v>
                </c:pt>
                <c:pt idx="8775">
                  <c:v>-42</c:v>
                </c:pt>
                <c:pt idx="8776">
                  <c:v>-42</c:v>
                </c:pt>
                <c:pt idx="8777">
                  <c:v>-42</c:v>
                </c:pt>
                <c:pt idx="8778">
                  <c:v>-42</c:v>
                </c:pt>
                <c:pt idx="8779">
                  <c:v>-42</c:v>
                </c:pt>
                <c:pt idx="8780">
                  <c:v>-42</c:v>
                </c:pt>
                <c:pt idx="8781">
                  <c:v>-42</c:v>
                </c:pt>
                <c:pt idx="8782">
                  <c:v>-42</c:v>
                </c:pt>
                <c:pt idx="8783">
                  <c:v>-42</c:v>
                </c:pt>
                <c:pt idx="8784">
                  <c:v>-42</c:v>
                </c:pt>
                <c:pt idx="8785">
                  <c:v>-42</c:v>
                </c:pt>
                <c:pt idx="8786">
                  <c:v>-42</c:v>
                </c:pt>
                <c:pt idx="8787">
                  <c:v>-42</c:v>
                </c:pt>
                <c:pt idx="8788">
                  <c:v>-42</c:v>
                </c:pt>
                <c:pt idx="8789">
                  <c:v>-42</c:v>
                </c:pt>
                <c:pt idx="8790">
                  <c:v>-42</c:v>
                </c:pt>
                <c:pt idx="8791">
                  <c:v>-42</c:v>
                </c:pt>
                <c:pt idx="8792">
                  <c:v>-42</c:v>
                </c:pt>
                <c:pt idx="8793">
                  <c:v>-42</c:v>
                </c:pt>
                <c:pt idx="8794">
                  <c:v>-42</c:v>
                </c:pt>
                <c:pt idx="8795">
                  <c:v>-42</c:v>
                </c:pt>
                <c:pt idx="8796">
                  <c:v>-42</c:v>
                </c:pt>
                <c:pt idx="8797">
                  <c:v>-42</c:v>
                </c:pt>
                <c:pt idx="8798">
                  <c:v>-42</c:v>
                </c:pt>
                <c:pt idx="8799">
                  <c:v>-42</c:v>
                </c:pt>
                <c:pt idx="8800">
                  <c:v>-42</c:v>
                </c:pt>
                <c:pt idx="8801">
                  <c:v>-42</c:v>
                </c:pt>
                <c:pt idx="8802">
                  <c:v>-42</c:v>
                </c:pt>
                <c:pt idx="8803">
                  <c:v>-42</c:v>
                </c:pt>
                <c:pt idx="8804">
                  <c:v>-42</c:v>
                </c:pt>
                <c:pt idx="8805">
                  <c:v>-42</c:v>
                </c:pt>
                <c:pt idx="8806">
                  <c:v>-42</c:v>
                </c:pt>
                <c:pt idx="8807">
                  <c:v>-42</c:v>
                </c:pt>
                <c:pt idx="8808">
                  <c:v>-42</c:v>
                </c:pt>
                <c:pt idx="8809">
                  <c:v>-42</c:v>
                </c:pt>
                <c:pt idx="8810">
                  <c:v>-42</c:v>
                </c:pt>
                <c:pt idx="8811">
                  <c:v>-42</c:v>
                </c:pt>
                <c:pt idx="8812">
                  <c:v>-42</c:v>
                </c:pt>
                <c:pt idx="8813">
                  <c:v>-42</c:v>
                </c:pt>
                <c:pt idx="8814">
                  <c:v>-42</c:v>
                </c:pt>
                <c:pt idx="8815">
                  <c:v>-42</c:v>
                </c:pt>
                <c:pt idx="8816">
                  <c:v>-42</c:v>
                </c:pt>
                <c:pt idx="8817">
                  <c:v>-42</c:v>
                </c:pt>
                <c:pt idx="8818">
                  <c:v>-42</c:v>
                </c:pt>
                <c:pt idx="8819">
                  <c:v>-42</c:v>
                </c:pt>
                <c:pt idx="8820">
                  <c:v>-42</c:v>
                </c:pt>
                <c:pt idx="8821">
                  <c:v>-42</c:v>
                </c:pt>
                <c:pt idx="8822">
                  <c:v>-42</c:v>
                </c:pt>
                <c:pt idx="8823">
                  <c:v>-42</c:v>
                </c:pt>
                <c:pt idx="8824">
                  <c:v>-42</c:v>
                </c:pt>
                <c:pt idx="8825">
                  <c:v>-42</c:v>
                </c:pt>
                <c:pt idx="8826">
                  <c:v>-42</c:v>
                </c:pt>
                <c:pt idx="8827">
                  <c:v>-42</c:v>
                </c:pt>
                <c:pt idx="8828">
                  <c:v>-42</c:v>
                </c:pt>
                <c:pt idx="8829">
                  <c:v>-42</c:v>
                </c:pt>
                <c:pt idx="8830">
                  <c:v>-42</c:v>
                </c:pt>
                <c:pt idx="8831">
                  <c:v>-42</c:v>
                </c:pt>
                <c:pt idx="8832">
                  <c:v>-42</c:v>
                </c:pt>
                <c:pt idx="8833">
                  <c:v>-42</c:v>
                </c:pt>
                <c:pt idx="8834">
                  <c:v>-42</c:v>
                </c:pt>
                <c:pt idx="8835">
                  <c:v>-42</c:v>
                </c:pt>
                <c:pt idx="8836">
                  <c:v>-42</c:v>
                </c:pt>
                <c:pt idx="8837">
                  <c:v>-42</c:v>
                </c:pt>
                <c:pt idx="8838">
                  <c:v>-42</c:v>
                </c:pt>
                <c:pt idx="8839">
                  <c:v>-42</c:v>
                </c:pt>
                <c:pt idx="8840">
                  <c:v>-42</c:v>
                </c:pt>
                <c:pt idx="8841">
                  <c:v>-42</c:v>
                </c:pt>
                <c:pt idx="8842">
                  <c:v>-42</c:v>
                </c:pt>
                <c:pt idx="8843">
                  <c:v>-42</c:v>
                </c:pt>
                <c:pt idx="8844">
                  <c:v>-42</c:v>
                </c:pt>
                <c:pt idx="8845">
                  <c:v>-42</c:v>
                </c:pt>
                <c:pt idx="8846">
                  <c:v>-42</c:v>
                </c:pt>
                <c:pt idx="8847">
                  <c:v>-42</c:v>
                </c:pt>
                <c:pt idx="8848">
                  <c:v>-42</c:v>
                </c:pt>
                <c:pt idx="8849">
                  <c:v>-42</c:v>
                </c:pt>
                <c:pt idx="8850">
                  <c:v>-42</c:v>
                </c:pt>
                <c:pt idx="8851">
                  <c:v>-42</c:v>
                </c:pt>
                <c:pt idx="8852">
                  <c:v>-42</c:v>
                </c:pt>
                <c:pt idx="8853">
                  <c:v>-42</c:v>
                </c:pt>
                <c:pt idx="8854">
                  <c:v>-42</c:v>
                </c:pt>
                <c:pt idx="8855">
                  <c:v>-42</c:v>
                </c:pt>
                <c:pt idx="8856">
                  <c:v>-42</c:v>
                </c:pt>
                <c:pt idx="8857">
                  <c:v>-42</c:v>
                </c:pt>
                <c:pt idx="8858">
                  <c:v>-42</c:v>
                </c:pt>
                <c:pt idx="8859">
                  <c:v>-42</c:v>
                </c:pt>
                <c:pt idx="8860">
                  <c:v>-42</c:v>
                </c:pt>
                <c:pt idx="8861">
                  <c:v>-42</c:v>
                </c:pt>
                <c:pt idx="8862">
                  <c:v>-42</c:v>
                </c:pt>
                <c:pt idx="8863">
                  <c:v>-42</c:v>
                </c:pt>
                <c:pt idx="8864">
                  <c:v>-42</c:v>
                </c:pt>
                <c:pt idx="8865">
                  <c:v>-42</c:v>
                </c:pt>
                <c:pt idx="8866">
                  <c:v>-42</c:v>
                </c:pt>
                <c:pt idx="8867">
                  <c:v>-42</c:v>
                </c:pt>
                <c:pt idx="8868">
                  <c:v>-42</c:v>
                </c:pt>
                <c:pt idx="8869">
                  <c:v>-42</c:v>
                </c:pt>
                <c:pt idx="8870">
                  <c:v>-42</c:v>
                </c:pt>
                <c:pt idx="8871">
                  <c:v>-42</c:v>
                </c:pt>
                <c:pt idx="8872">
                  <c:v>-42</c:v>
                </c:pt>
                <c:pt idx="8873">
                  <c:v>-42</c:v>
                </c:pt>
                <c:pt idx="8874">
                  <c:v>-42</c:v>
                </c:pt>
                <c:pt idx="8875">
                  <c:v>-42</c:v>
                </c:pt>
                <c:pt idx="8876">
                  <c:v>-42</c:v>
                </c:pt>
                <c:pt idx="8877">
                  <c:v>-42</c:v>
                </c:pt>
                <c:pt idx="8878">
                  <c:v>-42</c:v>
                </c:pt>
                <c:pt idx="8879">
                  <c:v>-42</c:v>
                </c:pt>
                <c:pt idx="8880">
                  <c:v>-42</c:v>
                </c:pt>
                <c:pt idx="8881">
                  <c:v>-42</c:v>
                </c:pt>
                <c:pt idx="8882">
                  <c:v>-42</c:v>
                </c:pt>
                <c:pt idx="8883">
                  <c:v>-42</c:v>
                </c:pt>
                <c:pt idx="8884">
                  <c:v>-42</c:v>
                </c:pt>
                <c:pt idx="8885">
                  <c:v>-42</c:v>
                </c:pt>
                <c:pt idx="8886">
                  <c:v>-42</c:v>
                </c:pt>
                <c:pt idx="8887">
                  <c:v>-42</c:v>
                </c:pt>
                <c:pt idx="8888">
                  <c:v>-42</c:v>
                </c:pt>
                <c:pt idx="8889">
                  <c:v>-42</c:v>
                </c:pt>
                <c:pt idx="8890">
                  <c:v>-42</c:v>
                </c:pt>
                <c:pt idx="8891">
                  <c:v>-42</c:v>
                </c:pt>
                <c:pt idx="8892">
                  <c:v>-42</c:v>
                </c:pt>
                <c:pt idx="8893">
                  <c:v>-42</c:v>
                </c:pt>
                <c:pt idx="8894">
                  <c:v>-42</c:v>
                </c:pt>
                <c:pt idx="8895">
                  <c:v>-42</c:v>
                </c:pt>
                <c:pt idx="8896">
                  <c:v>-42</c:v>
                </c:pt>
                <c:pt idx="8897">
                  <c:v>-42</c:v>
                </c:pt>
                <c:pt idx="8898">
                  <c:v>-42</c:v>
                </c:pt>
                <c:pt idx="8899">
                  <c:v>-42</c:v>
                </c:pt>
                <c:pt idx="8900">
                  <c:v>-42</c:v>
                </c:pt>
                <c:pt idx="8901">
                  <c:v>-42</c:v>
                </c:pt>
                <c:pt idx="8902">
                  <c:v>-42</c:v>
                </c:pt>
                <c:pt idx="8903">
                  <c:v>-42</c:v>
                </c:pt>
                <c:pt idx="8904">
                  <c:v>-42</c:v>
                </c:pt>
                <c:pt idx="8905">
                  <c:v>-42</c:v>
                </c:pt>
                <c:pt idx="8906">
                  <c:v>-42</c:v>
                </c:pt>
                <c:pt idx="8907">
                  <c:v>-42</c:v>
                </c:pt>
                <c:pt idx="8908">
                  <c:v>-42</c:v>
                </c:pt>
                <c:pt idx="8909">
                  <c:v>-42</c:v>
                </c:pt>
                <c:pt idx="8910">
                  <c:v>-42</c:v>
                </c:pt>
                <c:pt idx="8911">
                  <c:v>-42</c:v>
                </c:pt>
                <c:pt idx="8912">
                  <c:v>-42</c:v>
                </c:pt>
                <c:pt idx="8913">
                  <c:v>-42</c:v>
                </c:pt>
                <c:pt idx="8914">
                  <c:v>-42</c:v>
                </c:pt>
                <c:pt idx="8915">
                  <c:v>-42</c:v>
                </c:pt>
                <c:pt idx="8916">
                  <c:v>-42</c:v>
                </c:pt>
                <c:pt idx="8917">
                  <c:v>-42</c:v>
                </c:pt>
                <c:pt idx="8918">
                  <c:v>-42</c:v>
                </c:pt>
                <c:pt idx="8919">
                  <c:v>-42</c:v>
                </c:pt>
                <c:pt idx="8920">
                  <c:v>-42</c:v>
                </c:pt>
                <c:pt idx="8921">
                  <c:v>-42</c:v>
                </c:pt>
                <c:pt idx="8922">
                  <c:v>-42</c:v>
                </c:pt>
                <c:pt idx="8923">
                  <c:v>-42</c:v>
                </c:pt>
                <c:pt idx="8924">
                  <c:v>-42</c:v>
                </c:pt>
                <c:pt idx="8925">
                  <c:v>-42</c:v>
                </c:pt>
                <c:pt idx="8926">
                  <c:v>-42</c:v>
                </c:pt>
                <c:pt idx="8927">
                  <c:v>-42</c:v>
                </c:pt>
                <c:pt idx="8928">
                  <c:v>-42</c:v>
                </c:pt>
                <c:pt idx="8929">
                  <c:v>-42</c:v>
                </c:pt>
                <c:pt idx="8930">
                  <c:v>-42</c:v>
                </c:pt>
                <c:pt idx="8931">
                  <c:v>-42</c:v>
                </c:pt>
                <c:pt idx="8932">
                  <c:v>-42</c:v>
                </c:pt>
                <c:pt idx="8933">
                  <c:v>-42</c:v>
                </c:pt>
                <c:pt idx="8934">
                  <c:v>-42</c:v>
                </c:pt>
                <c:pt idx="8935">
                  <c:v>-42</c:v>
                </c:pt>
                <c:pt idx="8936">
                  <c:v>-42</c:v>
                </c:pt>
                <c:pt idx="8937">
                  <c:v>-42</c:v>
                </c:pt>
                <c:pt idx="8938">
                  <c:v>-42</c:v>
                </c:pt>
                <c:pt idx="8939">
                  <c:v>-42</c:v>
                </c:pt>
                <c:pt idx="8940">
                  <c:v>-42</c:v>
                </c:pt>
                <c:pt idx="8941">
                  <c:v>-42</c:v>
                </c:pt>
                <c:pt idx="8942">
                  <c:v>-42</c:v>
                </c:pt>
                <c:pt idx="8943">
                  <c:v>-42</c:v>
                </c:pt>
                <c:pt idx="8944">
                  <c:v>-42</c:v>
                </c:pt>
                <c:pt idx="8945">
                  <c:v>-42</c:v>
                </c:pt>
                <c:pt idx="8946">
                  <c:v>-42</c:v>
                </c:pt>
                <c:pt idx="8947">
                  <c:v>-42</c:v>
                </c:pt>
                <c:pt idx="8948">
                  <c:v>-42</c:v>
                </c:pt>
                <c:pt idx="8949">
                  <c:v>-42</c:v>
                </c:pt>
                <c:pt idx="8950">
                  <c:v>-42</c:v>
                </c:pt>
                <c:pt idx="8951">
                  <c:v>-42</c:v>
                </c:pt>
                <c:pt idx="8952">
                  <c:v>-42</c:v>
                </c:pt>
                <c:pt idx="8953">
                  <c:v>-42</c:v>
                </c:pt>
                <c:pt idx="8954">
                  <c:v>-42</c:v>
                </c:pt>
                <c:pt idx="8955">
                  <c:v>-42</c:v>
                </c:pt>
                <c:pt idx="8956">
                  <c:v>-42</c:v>
                </c:pt>
                <c:pt idx="8957">
                  <c:v>-42</c:v>
                </c:pt>
                <c:pt idx="8958">
                  <c:v>-42</c:v>
                </c:pt>
                <c:pt idx="8959">
                  <c:v>-42</c:v>
                </c:pt>
                <c:pt idx="8960">
                  <c:v>-42</c:v>
                </c:pt>
                <c:pt idx="8961">
                  <c:v>-42</c:v>
                </c:pt>
                <c:pt idx="8962">
                  <c:v>-42</c:v>
                </c:pt>
                <c:pt idx="8963">
                  <c:v>-42</c:v>
                </c:pt>
                <c:pt idx="8964">
                  <c:v>-42</c:v>
                </c:pt>
                <c:pt idx="8965">
                  <c:v>-42</c:v>
                </c:pt>
                <c:pt idx="8966">
                  <c:v>-42</c:v>
                </c:pt>
                <c:pt idx="8967">
                  <c:v>-42</c:v>
                </c:pt>
                <c:pt idx="8968">
                  <c:v>-42</c:v>
                </c:pt>
                <c:pt idx="8969">
                  <c:v>-42</c:v>
                </c:pt>
                <c:pt idx="8970">
                  <c:v>-42</c:v>
                </c:pt>
                <c:pt idx="8971">
                  <c:v>-42</c:v>
                </c:pt>
                <c:pt idx="8972">
                  <c:v>-42</c:v>
                </c:pt>
                <c:pt idx="8973">
                  <c:v>-42</c:v>
                </c:pt>
                <c:pt idx="8974">
                  <c:v>-42</c:v>
                </c:pt>
                <c:pt idx="8975">
                  <c:v>-42</c:v>
                </c:pt>
                <c:pt idx="8976">
                  <c:v>-42</c:v>
                </c:pt>
                <c:pt idx="8977">
                  <c:v>-42</c:v>
                </c:pt>
                <c:pt idx="8978">
                  <c:v>-42</c:v>
                </c:pt>
                <c:pt idx="8979">
                  <c:v>-42</c:v>
                </c:pt>
                <c:pt idx="8980">
                  <c:v>-42</c:v>
                </c:pt>
                <c:pt idx="8981">
                  <c:v>-42</c:v>
                </c:pt>
                <c:pt idx="8982">
                  <c:v>-42</c:v>
                </c:pt>
                <c:pt idx="8983">
                  <c:v>-42</c:v>
                </c:pt>
                <c:pt idx="8984">
                  <c:v>-42</c:v>
                </c:pt>
                <c:pt idx="8985">
                  <c:v>-42</c:v>
                </c:pt>
                <c:pt idx="8986">
                  <c:v>-42</c:v>
                </c:pt>
                <c:pt idx="8987">
                  <c:v>-42</c:v>
                </c:pt>
                <c:pt idx="8988">
                  <c:v>-42</c:v>
                </c:pt>
                <c:pt idx="8989">
                  <c:v>-42</c:v>
                </c:pt>
                <c:pt idx="8990">
                  <c:v>-42</c:v>
                </c:pt>
                <c:pt idx="8991">
                  <c:v>-42</c:v>
                </c:pt>
                <c:pt idx="8992">
                  <c:v>-42</c:v>
                </c:pt>
                <c:pt idx="8993">
                  <c:v>-42</c:v>
                </c:pt>
                <c:pt idx="8994">
                  <c:v>-42</c:v>
                </c:pt>
                <c:pt idx="8995">
                  <c:v>-42</c:v>
                </c:pt>
                <c:pt idx="8996">
                  <c:v>-42</c:v>
                </c:pt>
                <c:pt idx="8997">
                  <c:v>-42</c:v>
                </c:pt>
                <c:pt idx="8998">
                  <c:v>-42</c:v>
                </c:pt>
                <c:pt idx="8999">
                  <c:v>-42</c:v>
                </c:pt>
                <c:pt idx="9000">
                  <c:v>-42</c:v>
                </c:pt>
                <c:pt idx="9001">
                  <c:v>-42</c:v>
                </c:pt>
                <c:pt idx="9002">
                  <c:v>-42</c:v>
                </c:pt>
                <c:pt idx="9003">
                  <c:v>-42</c:v>
                </c:pt>
                <c:pt idx="9004">
                  <c:v>-42</c:v>
                </c:pt>
                <c:pt idx="9005">
                  <c:v>-42</c:v>
                </c:pt>
                <c:pt idx="9006">
                  <c:v>-42</c:v>
                </c:pt>
                <c:pt idx="9007">
                  <c:v>-42</c:v>
                </c:pt>
                <c:pt idx="9008">
                  <c:v>-42</c:v>
                </c:pt>
                <c:pt idx="9009">
                  <c:v>-42</c:v>
                </c:pt>
                <c:pt idx="9010">
                  <c:v>-42</c:v>
                </c:pt>
                <c:pt idx="9011">
                  <c:v>-42</c:v>
                </c:pt>
                <c:pt idx="9012">
                  <c:v>-42</c:v>
                </c:pt>
                <c:pt idx="9013">
                  <c:v>-42</c:v>
                </c:pt>
                <c:pt idx="9014">
                  <c:v>-42</c:v>
                </c:pt>
                <c:pt idx="9015">
                  <c:v>-42</c:v>
                </c:pt>
                <c:pt idx="9016">
                  <c:v>-42</c:v>
                </c:pt>
                <c:pt idx="9017">
                  <c:v>-42</c:v>
                </c:pt>
                <c:pt idx="9018">
                  <c:v>-42</c:v>
                </c:pt>
                <c:pt idx="9019">
                  <c:v>-42</c:v>
                </c:pt>
                <c:pt idx="9020">
                  <c:v>-42</c:v>
                </c:pt>
                <c:pt idx="9021">
                  <c:v>-42</c:v>
                </c:pt>
                <c:pt idx="9022">
                  <c:v>-42</c:v>
                </c:pt>
                <c:pt idx="9023">
                  <c:v>-42</c:v>
                </c:pt>
                <c:pt idx="9024">
                  <c:v>-42</c:v>
                </c:pt>
                <c:pt idx="9025">
                  <c:v>-42</c:v>
                </c:pt>
                <c:pt idx="9026">
                  <c:v>-42</c:v>
                </c:pt>
                <c:pt idx="9027">
                  <c:v>-42</c:v>
                </c:pt>
                <c:pt idx="9028">
                  <c:v>-42</c:v>
                </c:pt>
                <c:pt idx="9029">
                  <c:v>-42</c:v>
                </c:pt>
                <c:pt idx="9030">
                  <c:v>-42</c:v>
                </c:pt>
                <c:pt idx="9031">
                  <c:v>-42</c:v>
                </c:pt>
                <c:pt idx="9032">
                  <c:v>-42</c:v>
                </c:pt>
                <c:pt idx="9033">
                  <c:v>-42</c:v>
                </c:pt>
                <c:pt idx="9034">
                  <c:v>-42</c:v>
                </c:pt>
                <c:pt idx="9035">
                  <c:v>-42</c:v>
                </c:pt>
                <c:pt idx="9036">
                  <c:v>-42</c:v>
                </c:pt>
                <c:pt idx="9037">
                  <c:v>-42</c:v>
                </c:pt>
                <c:pt idx="9038">
                  <c:v>-42</c:v>
                </c:pt>
                <c:pt idx="9039">
                  <c:v>-42</c:v>
                </c:pt>
                <c:pt idx="9040">
                  <c:v>-42</c:v>
                </c:pt>
                <c:pt idx="9041">
                  <c:v>-42</c:v>
                </c:pt>
                <c:pt idx="9042">
                  <c:v>-42</c:v>
                </c:pt>
                <c:pt idx="9043">
                  <c:v>-42</c:v>
                </c:pt>
                <c:pt idx="9044">
                  <c:v>-42</c:v>
                </c:pt>
                <c:pt idx="9045">
                  <c:v>-42</c:v>
                </c:pt>
                <c:pt idx="9046">
                  <c:v>-42</c:v>
                </c:pt>
                <c:pt idx="9047">
                  <c:v>-42</c:v>
                </c:pt>
                <c:pt idx="9048">
                  <c:v>-42</c:v>
                </c:pt>
                <c:pt idx="9049">
                  <c:v>-42</c:v>
                </c:pt>
                <c:pt idx="9050">
                  <c:v>-42</c:v>
                </c:pt>
                <c:pt idx="9051">
                  <c:v>-42</c:v>
                </c:pt>
                <c:pt idx="9052">
                  <c:v>-42</c:v>
                </c:pt>
                <c:pt idx="9053">
                  <c:v>-42</c:v>
                </c:pt>
                <c:pt idx="9054">
                  <c:v>-42</c:v>
                </c:pt>
                <c:pt idx="9055">
                  <c:v>-42</c:v>
                </c:pt>
                <c:pt idx="9056">
                  <c:v>-42</c:v>
                </c:pt>
                <c:pt idx="9057">
                  <c:v>-42</c:v>
                </c:pt>
                <c:pt idx="9058">
                  <c:v>-42</c:v>
                </c:pt>
                <c:pt idx="9059">
                  <c:v>-42</c:v>
                </c:pt>
                <c:pt idx="9060">
                  <c:v>-42</c:v>
                </c:pt>
                <c:pt idx="9061">
                  <c:v>-42</c:v>
                </c:pt>
                <c:pt idx="9062">
                  <c:v>-42</c:v>
                </c:pt>
                <c:pt idx="9063">
                  <c:v>-42</c:v>
                </c:pt>
                <c:pt idx="9064">
                  <c:v>-42</c:v>
                </c:pt>
                <c:pt idx="9065">
                  <c:v>-42</c:v>
                </c:pt>
                <c:pt idx="9066">
                  <c:v>-42</c:v>
                </c:pt>
                <c:pt idx="9067">
                  <c:v>-42</c:v>
                </c:pt>
                <c:pt idx="9068">
                  <c:v>-42</c:v>
                </c:pt>
                <c:pt idx="9069">
                  <c:v>-42</c:v>
                </c:pt>
                <c:pt idx="9070">
                  <c:v>-42</c:v>
                </c:pt>
                <c:pt idx="9071">
                  <c:v>-42</c:v>
                </c:pt>
                <c:pt idx="9072">
                  <c:v>-42</c:v>
                </c:pt>
                <c:pt idx="9073">
                  <c:v>-42</c:v>
                </c:pt>
                <c:pt idx="9074">
                  <c:v>-42</c:v>
                </c:pt>
                <c:pt idx="9075">
                  <c:v>-42</c:v>
                </c:pt>
                <c:pt idx="9076">
                  <c:v>-42</c:v>
                </c:pt>
                <c:pt idx="9077">
                  <c:v>-42</c:v>
                </c:pt>
                <c:pt idx="9078">
                  <c:v>-42</c:v>
                </c:pt>
                <c:pt idx="9079">
                  <c:v>-42</c:v>
                </c:pt>
                <c:pt idx="9080">
                  <c:v>-42</c:v>
                </c:pt>
                <c:pt idx="9081">
                  <c:v>-42</c:v>
                </c:pt>
                <c:pt idx="9082">
                  <c:v>-42</c:v>
                </c:pt>
                <c:pt idx="9083">
                  <c:v>-42</c:v>
                </c:pt>
                <c:pt idx="9084">
                  <c:v>-42</c:v>
                </c:pt>
                <c:pt idx="9085">
                  <c:v>-42</c:v>
                </c:pt>
                <c:pt idx="9086">
                  <c:v>-42</c:v>
                </c:pt>
                <c:pt idx="9087">
                  <c:v>-42</c:v>
                </c:pt>
                <c:pt idx="9088">
                  <c:v>-42</c:v>
                </c:pt>
                <c:pt idx="9089">
                  <c:v>-42</c:v>
                </c:pt>
                <c:pt idx="9090">
                  <c:v>-42</c:v>
                </c:pt>
                <c:pt idx="9091">
                  <c:v>-42</c:v>
                </c:pt>
                <c:pt idx="9092">
                  <c:v>-42</c:v>
                </c:pt>
                <c:pt idx="9093">
                  <c:v>-42</c:v>
                </c:pt>
                <c:pt idx="9094">
                  <c:v>-42</c:v>
                </c:pt>
                <c:pt idx="9095">
                  <c:v>-42</c:v>
                </c:pt>
                <c:pt idx="9096">
                  <c:v>-42</c:v>
                </c:pt>
                <c:pt idx="9097">
                  <c:v>-42</c:v>
                </c:pt>
                <c:pt idx="9098">
                  <c:v>-42</c:v>
                </c:pt>
                <c:pt idx="9099">
                  <c:v>-42</c:v>
                </c:pt>
                <c:pt idx="9100">
                  <c:v>-42</c:v>
                </c:pt>
                <c:pt idx="9101">
                  <c:v>-42</c:v>
                </c:pt>
                <c:pt idx="9102">
                  <c:v>-42</c:v>
                </c:pt>
                <c:pt idx="9103">
                  <c:v>-42</c:v>
                </c:pt>
                <c:pt idx="9104">
                  <c:v>-42</c:v>
                </c:pt>
                <c:pt idx="9105">
                  <c:v>-42</c:v>
                </c:pt>
                <c:pt idx="9106">
                  <c:v>-42</c:v>
                </c:pt>
                <c:pt idx="9107">
                  <c:v>-42</c:v>
                </c:pt>
                <c:pt idx="9108">
                  <c:v>-42</c:v>
                </c:pt>
                <c:pt idx="9109">
                  <c:v>-42</c:v>
                </c:pt>
                <c:pt idx="9110">
                  <c:v>-42</c:v>
                </c:pt>
                <c:pt idx="9111">
                  <c:v>-42</c:v>
                </c:pt>
                <c:pt idx="9112">
                  <c:v>-42</c:v>
                </c:pt>
                <c:pt idx="9113">
                  <c:v>-42</c:v>
                </c:pt>
                <c:pt idx="9114">
                  <c:v>-42</c:v>
                </c:pt>
                <c:pt idx="9115">
                  <c:v>-42</c:v>
                </c:pt>
                <c:pt idx="9116">
                  <c:v>-42</c:v>
                </c:pt>
                <c:pt idx="9117">
                  <c:v>-42</c:v>
                </c:pt>
                <c:pt idx="9118">
                  <c:v>-42</c:v>
                </c:pt>
                <c:pt idx="9119">
                  <c:v>-42</c:v>
                </c:pt>
                <c:pt idx="9120">
                  <c:v>-42</c:v>
                </c:pt>
                <c:pt idx="9121">
                  <c:v>-42</c:v>
                </c:pt>
                <c:pt idx="9122">
                  <c:v>-42</c:v>
                </c:pt>
                <c:pt idx="9123">
                  <c:v>-42</c:v>
                </c:pt>
                <c:pt idx="9124">
                  <c:v>-42</c:v>
                </c:pt>
                <c:pt idx="9125">
                  <c:v>-42</c:v>
                </c:pt>
                <c:pt idx="9126">
                  <c:v>-42</c:v>
                </c:pt>
                <c:pt idx="9127">
                  <c:v>-42</c:v>
                </c:pt>
                <c:pt idx="9128">
                  <c:v>-42</c:v>
                </c:pt>
                <c:pt idx="9129">
                  <c:v>-42</c:v>
                </c:pt>
                <c:pt idx="9130">
                  <c:v>-42</c:v>
                </c:pt>
                <c:pt idx="9131">
                  <c:v>-42</c:v>
                </c:pt>
                <c:pt idx="9132">
                  <c:v>-42</c:v>
                </c:pt>
                <c:pt idx="9133">
                  <c:v>-42</c:v>
                </c:pt>
                <c:pt idx="9134">
                  <c:v>-42</c:v>
                </c:pt>
                <c:pt idx="9135">
                  <c:v>-42</c:v>
                </c:pt>
                <c:pt idx="9136">
                  <c:v>-42</c:v>
                </c:pt>
                <c:pt idx="9137">
                  <c:v>-42</c:v>
                </c:pt>
                <c:pt idx="9138">
                  <c:v>-42</c:v>
                </c:pt>
                <c:pt idx="9139">
                  <c:v>-42</c:v>
                </c:pt>
                <c:pt idx="9140">
                  <c:v>-42</c:v>
                </c:pt>
                <c:pt idx="9141">
                  <c:v>-42</c:v>
                </c:pt>
                <c:pt idx="9142">
                  <c:v>-42</c:v>
                </c:pt>
                <c:pt idx="9143">
                  <c:v>-42</c:v>
                </c:pt>
                <c:pt idx="9144">
                  <c:v>-42</c:v>
                </c:pt>
                <c:pt idx="9145">
                  <c:v>-42</c:v>
                </c:pt>
                <c:pt idx="9146">
                  <c:v>-42</c:v>
                </c:pt>
                <c:pt idx="9147">
                  <c:v>-42</c:v>
                </c:pt>
                <c:pt idx="9148">
                  <c:v>-42</c:v>
                </c:pt>
                <c:pt idx="9149">
                  <c:v>-42</c:v>
                </c:pt>
                <c:pt idx="9150">
                  <c:v>-42</c:v>
                </c:pt>
                <c:pt idx="9151">
                  <c:v>-42</c:v>
                </c:pt>
                <c:pt idx="9152">
                  <c:v>-42</c:v>
                </c:pt>
                <c:pt idx="9153">
                  <c:v>-42</c:v>
                </c:pt>
                <c:pt idx="9154">
                  <c:v>-42</c:v>
                </c:pt>
                <c:pt idx="9155">
                  <c:v>-42</c:v>
                </c:pt>
                <c:pt idx="9156">
                  <c:v>-42</c:v>
                </c:pt>
                <c:pt idx="9157">
                  <c:v>-42</c:v>
                </c:pt>
                <c:pt idx="9158">
                  <c:v>-42</c:v>
                </c:pt>
                <c:pt idx="9159">
                  <c:v>-42</c:v>
                </c:pt>
                <c:pt idx="9160">
                  <c:v>-42</c:v>
                </c:pt>
                <c:pt idx="9161">
                  <c:v>-42</c:v>
                </c:pt>
                <c:pt idx="9162">
                  <c:v>-42</c:v>
                </c:pt>
                <c:pt idx="9163">
                  <c:v>-42</c:v>
                </c:pt>
                <c:pt idx="9164">
                  <c:v>-42</c:v>
                </c:pt>
                <c:pt idx="9165">
                  <c:v>-42</c:v>
                </c:pt>
                <c:pt idx="9166">
                  <c:v>-42</c:v>
                </c:pt>
                <c:pt idx="9167">
                  <c:v>-42</c:v>
                </c:pt>
                <c:pt idx="9168">
                  <c:v>-42</c:v>
                </c:pt>
                <c:pt idx="9169">
                  <c:v>-42</c:v>
                </c:pt>
                <c:pt idx="9170">
                  <c:v>-42</c:v>
                </c:pt>
                <c:pt idx="9171">
                  <c:v>-42</c:v>
                </c:pt>
                <c:pt idx="9172">
                  <c:v>-42</c:v>
                </c:pt>
                <c:pt idx="9173">
                  <c:v>-42</c:v>
                </c:pt>
                <c:pt idx="9174">
                  <c:v>-42</c:v>
                </c:pt>
                <c:pt idx="9175">
                  <c:v>-42</c:v>
                </c:pt>
                <c:pt idx="9176">
                  <c:v>-42</c:v>
                </c:pt>
                <c:pt idx="9177">
                  <c:v>-42</c:v>
                </c:pt>
                <c:pt idx="9178">
                  <c:v>-42</c:v>
                </c:pt>
                <c:pt idx="9179">
                  <c:v>-42</c:v>
                </c:pt>
                <c:pt idx="9180">
                  <c:v>-42</c:v>
                </c:pt>
                <c:pt idx="9181">
                  <c:v>-42</c:v>
                </c:pt>
                <c:pt idx="9182">
                  <c:v>-42</c:v>
                </c:pt>
                <c:pt idx="9183">
                  <c:v>-42</c:v>
                </c:pt>
                <c:pt idx="9184">
                  <c:v>-42</c:v>
                </c:pt>
                <c:pt idx="9185">
                  <c:v>-42</c:v>
                </c:pt>
                <c:pt idx="9186">
                  <c:v>-42</c:v>
                </c:pt>
                <c:pt idx="9187">
                  <c:v>-42</c:v>
                </c:pt>
                <c:pt idx="9188">
                  <c:v>-42</c:v>
                </c:pt>
                <c:pt idx="9189">
                  <c:v>-42</c:v>
                </c:pt>
                <c:pt idx="9190">
                  <c:v>-42</c:v>
                </c:pt>
                <c:pt idx="9191">
                  <c:v>-42</c:v>
                </c:pt>
                <c:pt idx="9192">
                  <c:v>-42</c:v>
                </c:pt>
                <c:pt idx="9193">
                  <c:v>-42</c:v>
                </c:pt>
                <c:pt idx="9194">
                  <c:v>-42</c:v>
                </c:pt>
                <c:pt idx="9195">
                  <c:v>-42</c:v>
                </c:pt>
                <c:pt idx="9196">
                  <c:v>-42</c:v>
                </c:pt>
                <c:pt idx="9197">
                  <c:v>-42</c:v>
                </c:pt>
                <c:pt idx="9198">
                  <c:v>-42</c:v>
                </c:pt>
                <c:pt idx="9199">
                  <c:v>-42</c:v>
                </c:pt>
                <c:pt idx="9200">
                  <c:v>-42</c:v>
                </c:pt>
                <c:pt idx="9201">
                  <c:v>-42</c:v>
                </c:pt>
                <c:pt idx="9202">
                  <c:v>-42</c:v>
                </c:pt>
                <c:pt idx="9203">
                  <c:v>-42</c:v>
                </c:pt>
                <c:pt idx="9204">
                  <c:v>-42</c:v>
                </c:pt>
                <c:pt idx="9205">
                  <c:v>-42</c:v>
                </c:pt>
                <c:pt idx="9206">
                  <c:v>-42</c:v>
                </c:pt>
                <c:pt idx="9207">
                  <c:v>-42</c:v>
                </c:pt>
                <c:pt idx="9208">
                  <c:v>-42</c:v>
                </c:pt>
                <c:pt idx="9209">
                  <c:v>-42</c:v>
                </c:pt>
                <c:pt idx="9210">
                  <c:v>-42</c:v>
                </c:pt>
                <c:pt idx="9211">
                  <c:v>-42</c:v>
                </c:pt>
                <c:pt idx="9212">
                  <c:v>-42</c:v>
                </c:pt>
                <c:pt idx="9213">
                  <c:v>-42</c:v>
                </c:pt>
                <c:pt idx="9214">
                  <c:v>-42</c:v>
                </c:pt>
                <c:pt idx="9215">
                  <c:v>-42</c:v>
                </c:pt>
                <c:pt idx="9216">
                  <c:v>-42</c:v>
                </c:pt>
                <c:pt idx="9217">
                  <c:v>-42</c:v>
                </c:pt>
                <c:pt idx="9218">
                  <c:v>-42</c:v>
                </c:pt>
                <c:pt idx="9219">
                  <c:v>-42</c:v>
                </c:pt>
                <c:pt idx="9220">
                  <c:v>-42</c:v>
                </c:pt>
                <c:pt idx="9221">
                  <c:v>-42</c:v>
                </c:pt>
                <c:pt idx="9222">
                  <c:v>-42</c:v>
                </c:pt>
                <c:pt idx="9223">
                  <c:v>-42</c:v>
                </c:pt>
                <c:pt idx="9224">
                  <c:v>-42</c:v>
                </c:pt>
                <c:pt idx="9225">
                  <c:v>-42</c:v>
                </c:pt>
                <c:pt idx="9226">
                  <c:v>-42</c:v>
                </c:pt>
                <c:pt idx="9227">
                  <c:v>-42</c:v>
                </c:pt>
                <c:pt idx="9228">
                  <c:v>-42</c:v>
                </c:pt>
                <c:pt idx="9229">
                  <c:v>-42</c:v>
                </c:pt>
                <c:pt idx="9230">
                  <c:v>-42</c:v>
                </c:pt>
                <c:pt idx="9231">
                  <c:v>-42</c:v>
                </c:pt>
                <c:pt idx="9232">
                  <c:v>-42</c:v>
                </c:pt>
                <c:pt idx="9233">
                  <c:v>-42</c:v>
                </c:pt>
                <c:pt idx="9234">
                  <c:v>-42</c:v>
                </c:pt>
                <c:pt idx="9235">
                  <c:v>-42</c:v>
                </c:pt>
                <c:pt idx="9236">
                  <c:v>-42</c:v>
                </c:pt>
                <c:pt idx="9237">
                  <c:v>-42</c:v>
                </c:pt>
                <c:pt idx="9238">
                  <c:v>-42</c:v>
                </c:pt>
                <c:pt idx="9239">
                  <c:v>-42</c:v>
                </c:pt>
                <c:pt idx="9240">
                  <c:v>-42</c:v>
                </c:pt>
                <c:pt idx="9241">
                  <c:v>-42</c:v>
                </c:pt>
                <c:pt idx="9242">
                  <c:v>-42</c:v>
                </c:pt>
                <c:pt idx="9243">
                  <c:v>-42</c:v>
                </c:pt>
                <c:pt idx="9244">
                  <c:v>-42</c:v>
                </c:pt>
                <c:pt idx="9245">
                  <c:v>-42</c:v>
                </c:pt>
                <c:pt idx="9246">
                  <c:v>-42</c:v>
                </c:pt>
                <c:pt idx="9247">
                  <c:v>-42</c:v>
                </c:pt>
                <c:pt idx="9248">
                  <c:v>-42</c:v>
                </c:pt>
                <c:pt idx="9249">
                  <c:v>-42</c:v>
                </c:pt>
                <c:pt idx="9250">
                  <c:v>-42</c:v>
                </c:pt>
                <c:pt idx="9251">
                  <c:v>-42</c:v>
                </c:pt>
                <c:pt idx="9252">
                  <c:v>-42</c:v>
                </c:pt>
                <c:pt idx="9253">
                  <c:v>-42</c:v>
                </c:pt>
                <c:pt idx="9254">
                  <c:v>-42</c:v>
                </c:pt>
                <c:pt idx="9255">
                  <c:v>-42</c:v>
                </c:pt>
                <c:pt idx="9256">
                  <c:v>-42</c:v>
                </c:pt>
                <c:pt idx="9257">
                  <c:v>-42</c:v>
                </c:pt>
                <c:pt idx="9258">
                  <c:v>-42</c:v>
                </c:pt>
                <c:pt idx="9259">
                  <c:v>-42</c:v>
                </c:pt>
                <c:pt idx="9260">
                  <c:v>-42</c:v>
                </c:pt>
                <c:pt idx="9261">
                  <c:v>-42</c:v>
                </c:pt>
                <c:pt idx="9262">
                  <c:v>-42</c:v>
                </c:pt>
                <c:pt idx="9263">
                  <c:v>-42</c:v>
                </c:pt>
                <c:pt idx="9264">
                  <c:v>-42</c:v>
                </c:pt>
                <c:pt idx="9265">
                  <c:v>-42</c:v>
                </c:pt>
                <c:pt idx="9266">
                  <c:v>-42</c:v>
                </c:pt>
                <c:pt idx="9267">
                  <c:v>-42</c:v>
                </c:pt>
                <c:pt idx="9268">
                  <c:v>-42</c:v>
                </c:pt>
                <c:pt idx="9269">
                  <c:v>-42</c:v>
                </c:pt>
                <c:pt idx="9270">
                  <c:v>-42</c:v>
                </c:pt>
                <c:pt idx="9271">
                  <c:v>-42</c:v>
                </c:pt>
                <c:pt idx="9272">
                  <c:v>-42</c:v>
                </c:pt>
                <c:pt idx="9273">
                  <c:v>-42</c:v>
                </c:pt>
                <c:pt idx="9274">
                  <c:v>-42</c:v>
                </c:pt>
                <c:pt idx="9275">
                  <c:v>-42</c:v>
                </c:pt>
                <c:pt idx="9276">
                  <c:v>-42</c:v>
                </c:pt>
                <c:pt idx="9277">
                  <c:v>-42</c:v>
                </c:pt>
                <c:pt idx="9278">
                  <c:v>-42</c:v>
                </c:pt>
                <c:pt idx="9279">
                  <c:v>-42</c:v>
                </c:pt>
                <c:pt idx="9280">
                  <c:v>-42</c:v>
                </c:pt>
                <c:pt idx="9281">
                  <c:v>-42</c:v>
                </c:pt>
                <c:pt idx="9282">
                  <c:v>-42</c:v>
                </c:pt>
                <c:pt idx="9283">
                  <c:v>-42</c:v>
                </c:pt>
                <c:pt idx="9284">
                  <c:v>-42</c:v>
                </c:pt>
                <c:pt idx="9285">
                  <c:v>-42</c:v>
                </c:pt>
                <c:pt idx="9286">
                  <c:v>-42</c:v>
                </c:pt>
                <c:pt idx="9287">
                  <c:v>-42</c:v>
                </c:pt>
                <c:pt idx="9288">
                  <c:v>-42</c:v>
                </c:pt>
                <c:pt idx="9289">
                  <c:v>-42</c:v>
                </c:pt>
                <c:pt idx="9290">
                  <c:v>-42</c:v>
                </c:pt>
                <c:pt idx="9291">
                  <c:v>-42</c:v>
                </c:pt>
                <c:pt idx="9292">
                  <c:v>-42</c:v>
                </c:pt>
                <c:pt idx="9293">
                  <c:v>-42</c:v>
                </c:pt>
                <c:pt idx="9294">
                  <c:v>-42</c:v>
                </c:pt>
                <c:pt idx="9295">
                  <c:v>-42</c:v>
                </c:pt>
                <c:pt idx="9296">
                  <c:v>-42</c:v>
                </c:pt>
                <c:pt idx="9297">
                  <c:v>-42</c:v>
                </c:pt>
                <c:pt idx="9298">
                  <c:v>-42</c:v>
                </c:pt>
                <c:pt idx="9299">
                  <c:v>-42</c:v>
                </c:pt>
                <c:pt idx="9300">
                  <c:v>-42</c:v>
                </c:pt>
                <c:pt idx="9301">
                  <c:v>-42</c:v>
                </c:pt>
                <c:pt idx="9302">
                  <c:v>-42</c:v>
                </c:pt>
                <c:pt idx="9303">
                  <c:v>-42</c:v>
                </c:pt>
                <c:pt idx="9304">
                  <c:v>-42</c:v>
                </c:pt>
                <c:pt idx="9305">
                  <c:v>-42</c:v>
                </c:pt>
                <c:pt idx="9306">
                  <c:v>-42</c:v>
                </c:pt>
                <c:pt idx="9307">
                  <c:v>-42</c:v>
                </c:pt>
                <c:pt idx="9308">
                  <c:v>-42</c:v>
                </c:pt>
                <c:pt idx="9309">
                  <c:v>-42</c:v>
                </c:pt>
                <c:pt idx="9310">
                  <c:v>-42</c:v>
                </c:pt>
                <c:pt idx="9311">
                  <c:v>-42</c:v>
                </c:pt>
                <c:pt idx="9312">
                  <c:v>-42</c:v>
                </c:pt>
                <c:pt idx="9313">
                  <c:v>-42</c:v>
                </c:pt>
                <c:pt idx="9314">
                  <c:v>-42</c:v>
                </c:pt>
                <c:pt idx="9315">
                  <c:v>-42</c:v>
                </c:pt>
                <c:pt idx="9316">
                  <c:v>-42</c:v>
                </c:pt>
                <c:pt idx="9317">
                  <c:v>-42</c:v>
                </c:pt>
                <c:pt idx="9318">
                  <c:v>-42</c:v>
                </c:pt>
                <c:pt idx="9319">
                  <c:v>-42</c:v>
                </c:pt>
                <c:pt idx="9320">
                  <c:v>-42</c:v>
                </c:pt>
                <c:pt idx="9321">
                  <c:v>-42</c:v>
                </c:pt>
                <c:pt idx="9322">
                  <c:v>-42</c:v>
                </c:pt>
                <c:pt idx="9323">
                  <c:v>-42</c:v>
                </c:pt>
                <c:pt idx="9324">
                  <c:v>-42</c:v>
                </c:pt>
                <c:pt idx="9325">
                  <c:v>-42</c:v>
                </c:pt>
                <c:pt idx="9326">
                  <c:v>-42</c:v>
                </c:pt>
                <c:pt idx="9327">
                  <c:v>-42</c:v>
                </c:pt>
                <c:pt idx="9328">
                  <c:v>-42</c:v>
                </c:pt>
                <c:pt idx="9329">
                  <c:v>-42</c:v>
                </c:pt>
                <c:pt idx="9330">
                  <c:v>-42</c:v>
                </c:pt>
                <c:pt idx="9331">
                  <c:v>-42</c:v>
                </c:pt>
                <c:pt idx="9332">
                  <c:v>-42</c:v>
                </c:pt>
                <c:pt idx="9333">
                  <c:v>-42</c:v>
                </c:pt>
                <c:pt idx="9334">
                  <c:v>-42</c:v>
                </c:pt>
                <c:pt idx="9335">
                  <c:v>-42</c:v>
                </c:pt>
                <c:pt idx="9336">
                  <c:v>-42</c:v>
                </c:pt>
                <c:pt idx="9337">
                  <c:v>-42</c:v>
                </c:pt>
                <c:pt idx="9338">
                  <c:v>-42</c:v>
                </c:pt>
                <c:pt idx="9339">
                  <c:v>-42</c:v>
                </c:pt>
                <c:pt idx="9340">
                  <c:v>-42</c:v>
                </c:pt>
                <c:pt idx="9341">
                  <c:v>-42</c:v>
                </c:pt>
                <c:pt idx="9342">
                  <c:v>-42</c:v>
                </c:pt>
                <c:pt idx="9343">
                  <c:v>-42</c:v>
                </c:pt>
                <c:pt idx="9344">
                  <c:v>-42</c:v>
                </c:pt>
                <c:pt idx="9345">
                  <c:v>-42</c:v>
                </c:pt>
                <c:pt idx="9346">
                  <c:v>-42</c:v>
                </c:pt>
                <c:pt idx="9347">
                  <c:v>-42</c:v>
                </c:pt>
                <c:pt idx="9348">
                  <c:v>-42</c:v>
                </c:pt>
                <c:pt idx="9349">
                  <c:v>-42</c:v>
                </c:pt>
                <c:pt idx="9350">
                  <c:v>-42</c:v>
                </c:pt>
                <c:pt idx="9351">
                  <c:v>-42</c:v>
                </c:pt>
                <c:pt idx="9352">
                  <c:v>-42</c:v>
                </c:pt>
                <c:pt idx="9353">
                  <c:v>-42</c:v>
                </c:pt>
                <c:pt idx="9354">
                  <c:v>-42</c:v>
                </c:pt>
                <c:pt idx="9355">
                  <c:v>-42</c:v>
                </c:pt>
                <c:pt idx="9356">
                  <c:v>-42</c:v>
                </c:pt>
                <c:pt idx="9357">
                  <c:v>-42</c:v>
                </c:pt>
                <c:pt idx="9358">
                  <c:v>-42</c:v>
                </c:pt>
                <c:pt idx="9359">
                  <c:v>-42</c:v>
                </c:pt>
                <c:pt idx="9360">
                  <c:v>-42</c:v>
                </c:pt>
                <c:pt idx="9361">
                  <c:v>-42</c:v>
                </c:pt>
                <c:pt idx="9362">
                  <c:v>-42</c:v>
                </c:pt>
                <c:pt idx="9363">
                  <c:v>-42</c:v>
                </c:pt>
                <c:pt idx="9364">
                  <c:v>-42</c:v>
                </c:pt>
                <c:pt idx="9365">
                  <c:v>-42</c:v>
                </c:pt>
                <c:pt idx="9366">
                  <c:v>-42</c:v>
                </c:pt>
                <c:pt idx="9367">
                  <c:v>-42</c:v>
                </c:pt>
                <c:pt idx="9368">
                  <c:v>-42</c:v>
                </c:pt>
                <c:pt idx="9369">
                  <c:v>-42</c:v>
                </c:pt>
                <c:pt idx="9370">
                  <c:v>-42</c:v>
                </c:pt>
                <c:pt idx="9371">
                  <c:v>-42</c:v>
                </c:pt>
                <c:pt idx="9372">
                  <c:v>-42</c:v>
                </c:pt>
                <c:pt idx="9373">
                  <c:v>-42</c:v>
                </c:pt>
                <c:pt idx="9374">
                  <c:v>-42</c:v>
                </c:pt>
                <c:pt idx="9375">
                  <c:v>-42</c:v>
                </c:pt>
                <c:pt idx="9376">
                  <c:v>-42</c:v>
                </c:pt>
                <c:pt idx="9377">
                  <c:v>-42</c:v>
                </c:pt>
                <c:pt idx="9378">
                  <c:v>-42</c:v>
                </c:pt>
                <c:pt idx="9379">
                  <c:v>-42</c:v>
                </c:pt>
                <c:pt idx="9380">
                  <c:v>-42</c:v>
                </c:pt>
                <c:pt idx="9381">
                  <c:v>-42</c:v>
                </c:pt>
                <c:pt idx="9382">
                  <c:v>-42</c:v>
                </c:pt>
                <c:pt idx="9383">
                  <c:v>-42</c:v>
                </c:pt>
                <c:pt idx="9384">
                  <c:v>-42</c:v>
                </c:pt>
                <c:pt idx="9385">
                  <c:v>-42</c:v>
                </c:pt>
                <c:pt idx="9386">
                  <c:v>-42</c:v>
                </c:pt>
                <c:pt idx="9387">
                  <c:v>-42</c:v>
                </c:pt>
                <c:pt idx="9388">
                  <c:v>-42</c:v>
                </c:pt>
                <c:pt idx="9389">
                  <c:v>-42</c:v>
                </c:pt>
                <c:pt idx="9390">
                  <c:v>-42</c:v>
                </c:pt>
                <c:pt idx="9391">
                  <c:v>-42</c:v>
                </c:pt>
                <c:pt idx="9392">
                  <c:v>-42</c:v>
                </c:pt>
                <c:pt idx="9393">
                  <c:v>-42</c:v>
                </c:pt>
                <c:pt idx="9394">
                  <c:v>-42</c:v>
                </c:pt>
                <c:pt idx="9395">
                  <c:v>-42</c:v>
                </c:pt>
                <c:pt idx="9396">
                  <c:v>-42</c:v>
                </c:pt>
                <c:pt idx="9397">
                  <c:v>-42</c:v>
                </c:pt>
                <c:pt idx="9398">
                  <c:v>-42</c:v>
                </c:pt>
                <c:pt idx="9399">
                  <c:v>-42</c:v>
                </c:pt>
                <c:pt idx="9400">
                  <c:v>-42</c:v>
                </c:pt>
                <c:pt idx="9401">
                  <c:v>-42</c:v>
                </c:pt>
                <c:pt idx="9402">
                  <c:v>-42</c:v>
                </c:pt>
                <c:pt idx="9403">
                  <c:v>-42</c:v>
                </c:pt>
                <c:pt idx="9404">
                  <c:v>-42</c:v>
                </c:pt>
                <c:pt idx="9405">
                  <c:v>-42</c:v>
                </c:pt>
                <c:pt idx="9406">
                  <c:v>-42</c:v>
                </c:pt>
                <c:pt idx="9407">
                  <c:v>-42</c:v>
                </c:pt>
                <c:pt idx="9408">
                  <c:v>-42</c:v>
                </c:pt>
                <c:pt idx="9409">
                  <c:v>-42</c:v>
                </c:pt>
                <c:pt idx="9410">
                  <c:v>-42</c:v>
                </c:pt>
                <c:pt idx="9411">
                  <c:v>-42</c:v>
                </c:pt>
                <c:pt idx="9412">
                  <c:v>-42</c:v>
                </c:pt>
                <c:pt idx="9413">
                  <c:v>-42</c:v>
                </c:pt>
                <c:pt idx="9414">
                  <c:v>-42</c:v>
                </c:pt>
                <c:pt idx="9415">
                  <c:v>-42</c:v>
                </c:pt>
                <c:pt idx="9416">
                  <c:v>-42</c:v>
                </c:pt>
                <c:pt idx="9417">
                  <c:v>-42</c:v>
                </c:pt>
                <c:pt idx="9418">
                  <c:v>-42</c:v>
                </c:pt>
                <c:pt idx="9419">
                  <c:v>-42</c:v>
                </c:pt>
                <c:pt idx="9420">
                  <c:v>-42</c:v>
                </c:pt>
                <c:pt idx="9421">
                  <c:v>-42</c:v>
                </c:pt>
                <c:pt idx="9422">
                  <c:v>-42</c:v>
                </c:pt>
                <c:pt idx="9423">
                  <c:v>-42</c:v>
                </c:pt>
                <c:pt idx="9424">
                  <c:v>-42</c:v>
                </c:pt>
                <c:pt idx="9425">
                  <c:v>-42</c:v>
                </c:pt>
                <c:pt idx="9426">
                  <c:v>-42</c:v>
                </c:pt>
                <c:pt idx="9427">
                  <c:v>-42</c:v>
                </c:pt>
                <c:pt idx="9428">
                  <c:v>-42</c:v>
                </c:pt>
                <c:pt idx="9429">
                  <c:v>-42</c:v>
                </c:pt>
                <c:pt idx="9430">
                  <c:v>-42</c:v>
                </c:pt>
                <c:pt idx="9431">
                  <c:v>-42</c:v>
                </c:pt>
                <c:pt idx="9432">
                  <c:v>-42</c:v>
                </c:pt>
                <c:pt idx="9433">
                  <c:v>-42</c:v>
                </c:pt>
                <c:pt idx="9434">
                  <c:v>-42</c:v>
                </c:pt>
                <c:pt idx="9435">
                  <c:v>-42</c:v>
                </c:pt>
                <c:pt idx="9436">
                  <c:v>-42</c:v>
                </c:pt>
                <c:pt idx="9437">
                  <c:v>-42</c:v>
                </c:pt>
                <c:pt idx="9438">
                  <c:v>-42</c:v>
                </c:pt>
                <c:pt idx="9439">
                  <c:v>-42</c:v>
                </c:pt>
                <c:pt idx="9440">
                  <c:v>-42</c:v>
                </c:pt>
              </c:numCache>
            </c:numRef>
          </c:val>
          <c:smooth val="0"/>
        </c:ser>
        <c:ser>
          <c:idx val="3"/>
          <c:order val="2"/>
          <c:tx>
            <c:v>Температура</c:v>
          </c:tx>
          <c:spPr>
            <a:ln w="15875">
              <a:gradFill>
                <a:gsLst>
                  <a:gs pos="66000">
                    <a:schemeClr val="accent5">
                      <a:lumMod val="75000"/>
                    </a:schemeClr>
                  </a:gs>
                  <a:gs pos="20000">
                    <a:srgbClr val="FF0000"/>
                  </a:gs>
                  <a:gs pos="87000">
                    <a:srgbClr val="1B2DB1"/>
                  </a:gs>
                </a:gsLst>
                <a:lin ang="5400000" scaled="0"/>
              </a:gradFill>
            </a:ln>
          </c:spPr>
          <c:marker>
            <c:symbol val="none"/>
          </c:marker>
          <c:dPt>
            <c:idx val="3604"/>
            <c:bubble3D val="0"/>
          </c:dPt>
          <c:cat>
            <c:numRef>
              <c:f>'Архив Погоды rp5'!$B$2:$B$9682</c:f>
              <c:numCache>
                <c:formatCode>d/m/yyyy\ h:mm</c:formatCode>
                <c:ptCount val="9681"/>
                <c:pt idx="0">
                  <c:v>41275.083333333336</c:v>
                </c:pt>
                <c:pt idx="1">
                  <c:v>41275.208333333336</c:v>
                </c:pt>
                <c:pt idx="2">
                  <c:v>41275.333333333336</c:v>
                </c:pt>
                <c:pt idx="3">
                  <c:v>41275.458333333336</c:v>
                </c:pt>
                <c:pt idx="4">
                  <c:v>41275.583333333336</c:v>
                </c:pt>
                <c:pt idx="5">
                  <c:v>41275.708333333336</c:v>
                </c:pt>
                <c:pt idx="6">
                  <c:v>41275.833333333336</c:v>
                </c:pt>
                <c:pt idx="7">
                  <c:v>41275.958333333336</c:v>
                </c:pt>
                <c:pt idx="8">
                  <c:v>41276.083333333336</c:v>
                </c:pt>
                <c:pt idx="9">
                  <c:v>41276.208333333336</c:v>
                </c:pt>
                <c:pt idx="10">
                  <c:v>41276.333333333336</c:v>
                </c:pt>
                <c:pt idx="11">
                  <c:v>41276.458333333336</c:v>
                </c:pt>
                <c:pt idx="12">
                  <c:v>41276.583333333336</c:v>
                </c:pt>
                <c:pt idx="13">
                  <c:v>41276.708333333336</c:v>
                </c:pt>
                <c:pt idx="14">
                  <c:v>41276.833333333336</c:v>
                </c:pt>
                <c:pt idx="15">
                  <c:v>41276.958333333336</c:v>
                </c:pt>
                <c:pt idx="16">
                  <c:v>41277.083333333336</c:v>
                </c:pt>
                <c:pt idx="17">
                  <c:v>41277.208333333336</c:v>
                </c:pt>
                <c:pt idx="18">
                  <c:v>41277.333333333336</c:v>
                </c:pt>
                <c:pt idx="19">
                  <c:v>41277.458333333336</c:v>
                </c:pt>
                <c:pt idx="20">
                  <c:v>41277.583333333336</c:v>
                </c:pt>
                <c:pt idx="21">
                  <c:v>41277.708333333336</c:v>
                </c:pt>
                <c:pt idx="22">
                  <c:v>41277.833333333336</c:v>
                </c:pt>
                <c:pt idx="23">
                  <c:v>41277.958333333336</c:v>
                </c:pt>
                <c:pt idx="24">
                  <c:v>41278.083333333336</c:v>
                </c:pt>
                <c:pt idx="25">
                  <c:v>41278.208333333336</c:v>
                </c:pt>
                <c:pt idx="26">
                  <c:v>41278.333333333336</c:v>
                </c:pt>
                <c:pt idx="27">
                  <c:v>41278.458333333336</c:v>
                </c:pt>
                <c:pt idx="28">
                  <c:v>41278.583333333336</c:v>
                </c:pt>
                <c:pt idx="29">
                  <c:v>41278.708333333336</c:v>
                </c:pt>
                <c:pt idx="30">
                  <c:v>41278.833333333336</c:v>
                </c:pt>
                <c:pt idx="31">
                  <c:v>41278.958333333336</c:v>
                </c:pt>
                <c:pt idx="32">
                  <c:v>41279.083333333336</c:v>
                </c:pt>
                <c:pt idx="33">
                  <c:v>41279.208333333336</c:v>
                </c:pt>
                <c:pt idx="34">
                  <c:v>41279.333333333336</c:v>
                </c:pt>
                <c:pt idx="35">
                  <c:v>41279.458333333336</c:v>
                </c:pt>
                <c:pt idx="36">
                  <c:v>41279.583333333336</c:v>
                </c:pt>
                <c:pt idx="37">
                  <c:v>41279.708333333336</c:v>
                </c:pt>
                <c:pt idx="38">
                  <c:v>41279.958333333336</c:v>
                </c:pt>
                <c:pt idx="39">
                  <c:v>41280.083333333336</c:v>
                </c:pt>
                <c:pt idx="40">
                  <c:v>41280.208333333336</c:v>
                </c:pt>
                <c:pt idx="41">
                  <c:v>41280.333333333336</c:v>
                </c:pt>
                <c:pt idx="42">
                  <c:v>41280.458333333336</c:v>
                </c:pt>
                <c:pt idx="43">
                  <c:v>41280.583333333336</c:v>
                </c:pt>
                <c:pt idx="44">
                  <c:v>41280.708333333336</c:v>
                </c:pt>
                <c:pt idx="45">
                  <c:v>41280.833333333336</c:v>
                </c:pt>
                <c:pt idx="46">
                  <c:v>41280.958333333336</c:v>
                </c:pt>
                <c:pt idx="47">
                  <c:v>41281.083333333336</c:v>
                </c:pt>
                <c:pt idx="48">
                  <c:v>41281.208333333336</c:v>
                </c:pt>
                <c:pt idx="49">
                  <c:v>41281.333333333336</c:v>
                </c:pt>
                <c:pt idx="50">
                  <c:v>41281.458333333336</c:v>
                </c:pt>
                <c:pt idx="51">
                  <c:v>41281.583333333336</c:v>
                </c:pt>
                <c:pt idx="52">
                  <c:v>41281.708333333336</c:v>
                </c:pt>
                <c:pt idx="53">
                  <c:v>41281.833333333336</c:v>
                </c:pt>
                <c:pt idx="54">
                  <c:v>41281.958333333336</c:v>
                </c:pt>
                <c:pt idx="55">
                  <c:v>41282.083333333336</c:v>
                </c:pt>
                <c:pt idx="56">
                  <c:v>41282.208333333336</c:v>
                </c:pt>
                <c:pt idx="57">
                  <c:v>41282.333333333336</c:v>
                </c:pt>
                <c:pt idx="58">
                  <c:v>41282.458333333336</c:v>
                </c:pt>
                <c:pt idx="59">
                  <c:v>41282.583333333336</c:v>
                </c:pt>
                <c:pt idx="60">
                  <c:v>41282.708333333336</c:v>
                </c:pt>
                <c:pt idx="61">
                  <c:v>41282.833333333336</c:v>
                </c:pt>
                <c:pt idx="62">
                  <c:v>41282.958333333336</c:v>
                </c:pt>
                <c:pt idx="63">
                  <c:v>41283.083333333336</c:v>
                </c:pt>
                <c:pt idx="64">
                  <c:v>41283.208333333336</c:v>
                </c:pt>
                <c:pt idx="65">
                  <c:v>41283.333333333336</c:v>
                </c:pt>
                <c:pt idx="66">
                  <c:v>41283.458333333336</c:v>
                </c:pt>
                <c:pt idx="67">
                  <c:v>41283.583333333336</c:v>
                </c:pt>
                <c:pt idx="68">
                  <c:v>41283.708333333336</c:v>
                </c:pt>
                <c:pt idx="69">
                  <c:v>41283.833333333336</c:v>
                </c:pt>
                <c:pt idx="70">
                  <c:v>41283.958333333336</c:v>
                </c:pt>
                <c:pt idx="71">
                  <c:v>41284.083333333336</c:v>
                </c:pt>
                <c:pt idx="72">
                  <c:v>41284.208333333336</c:v>
                </c:pt>
                <c:pt idx="73">
                  <c:v>41284.333333333336</c:v>
                </c:pt>
                <c:pt idx="74">
                  <c:v>41284.458333333336</c:v>
                </c:pt>
                <c:pt idx="75">
                  <c:v>41284.583333333336</c:v>
                </c:pt>
                <c:pt idx="76">
                  <c:v>41284.708333333336</c:v>
                </c:pt>
                <c:pt idx="77">
                  <c:v>41284.958333333336</c:v>
                </c:pt>
                <c:pt idx="78">
                  <c:v>41285.083333333336</c:v>
                </c:pt>
                <c:pt idx="79">
                  <c:v>41285.208333333336</c:v>
                </c:pt>
                <c:pt idx="80">
                  <c:v>41285.333333333336</c:v>
                </c:pt>
                <c:pt idx="81">
                  <c:v>41285.458333333336</c:v>
                </c:pt>
                <c:pt idx="82">
                  <c:v>41285.583333333336</c:v>
                </c:pt>
                <c:pt idx="83">
                  <c:v>41285.708333333336</c:v>
                </c:pt>
                <c:pt idx="84">
                  <c:v>41285.833333333336</c:v>
                </c:pt>
                <c:pt idx="85">
                  <c:v>41285.958333333336</c:v>
                </c:pt>
                <c:pt idx="86">
                  <c:v>41286.083333333336</c:v>
                </c:pt>
                <c:pt idx="87">
                  <c:v>41286.208333333336</c:v>
                </c:pt>
                <c:pt idx="88">
                  <c:v>41286.333333333336</c:v>
                </c:pt>
                <c:pt idx="89">
                  <c:v>41286.458333333336</c:v>
                </c:pt>
                <c:pt idx="90">
                  <c:v>41286.583333333336</c:v>
                </c:pt>
                <c:pt idx="91">
                  <c:v>41286.708333333336</c:v>
                </c:pt>
                <c:pt idx="92">
                  <c:v>41286.833333333336</c:v>
                </c:pt>
                <c:pt idx="93">
                  <c:v>41286.958333333336</c:v>
                </c:pt>
                <c:pt idx="94">
                  <c:v>41287.083333333336</c:v>
                </c:pt>
                <c:pt idx="95">
                  <c:v>41287.208333333336</c:v>
                </c:pt>
                <c:pt idx="96">
                  <c:v>41287.333333333336</c:v>
                </c:pt>
                <c:pt idx="97">
                  <c:v>41287.458333333336</c:v>
                </c:pt>
                <c:pt idx="98">
                  <c:v>41287.583333333336</c:v>
                </c:pt>
                <c:pt idx="99">
                  <c:v>41287.708333333336</c:v>
                </c:pt>
                <c:pt idx="100">
                  <c:v>41287.833333333336</c:v>
                </c:pt>
                <c:pt idx="101">
                  <c:v>41287.958333333336</c:v>
                </c:pt>
                <c:pt idx="102">
                  <c:v>41288.083333333336</c:v>
                </c:pt>
                <c:pt idx="103">
                  <c:v>41288.208333333336</c:v>
                </c:pt>
                <c:pt idx="104">
                  <c:v>41288.333333333336</c:v>
                </c:pt>
                <c:pt idx="105">
                  <c:v>41288.458333333336</c:v>
                </c:pt>
                <c:pt idx="106">
                  <c:v>41288.583333333336</c:v>
                </c:pt>
                <c:pt idx="107">
                  <c:v>41288.708333333336</c:v>
                </c:pt>
                <c:pt idx="108">
                  <c:v>41288.833333333336</c:v>
                </c:pt>
                <c:pt idx="109">
                  <c:v>41288.958333333336</c:v>
                </c:pt>
                <c:pt idx="110">
                  <c:v>41289.083333333336</c:v>
                </c:pt>
                <c:pt idx="111">
                  <c:v>41289.208333333336</c:v>
                </c:pt>
                <c:pt idx="112">
                  <c:v>41289.333333333336</c:v>
                </c:pt>
                <c:pt idx="113">
                  <c:v>41289.458333333336</c:v>
                </c:pt>
                <c:pt idx="114">
                  <c:v>41289.583333333336</c:v>
                </c:pt>
                <c:pt idx="115">
                  <c:v>41289.708333333336</c:v>
                </c:pt>
                <c:pt idx="116">
                  <c:v>41289.833333333336</c:v>
                </c:pt>
                <c:pt idx="117">
                  <c:v>41289.958333333336</c:v>
                </c:pt>
                <c:pt idx="118">
                  <c:v>41290.083333333336</c:v>
                </c:pt>
                <c:pt idx="119">
                  <c:v>41290.208333333336</c:v>
                </c:pt>
                <c:pt idx="120">
                  <c:v>41290.333333333336</c:v>
                </c:pt>
                <c:pt idx="121">
                  <c:v>41290.458333333336</c:v>
                </c:pt>
                <c:pt idx="122">
                  <c:v>41290.583333333336</c:v>
                </c:pt>
                <c:pt idx="123">
                  <c:v>41290.708333333336</c:v>
                </c:pt>
                <c:pt idx="124">
                  <c:v>41290.833333333336</c:v>
                </c:pt>
                <c:pt idx="125">
                  <c:v>41290.958333333336</c:v>
                </c:pt>
                <c:pt idx="126">
                  <c:v>41291.083333333336</c:v>
                </c:pt>
                <c:pt idx="127">
                  <c:v>41291.208333333336</c:v>
                </c:pt>
                <c:pt idx="128">
                  <c:v>41291.333333333336</c:v>
                </c:pt>
                <c:pt idx="129">
                  <c:v>41291.458333333336</c:v>
                </c:pt>
                <c:pt idx="130">
                  <c:v>41291.583333333336</c:v>
                </c:pt>
                <c:pt idx="131">
                  <c:v>41291.708333333336</c:v>
                </c:pt>
                <c:pt idx="132">
                  <c:v>41291.833333333336</c:v>
                </c:pt>
                <c:pt idx="133">
                  <c:v>41291.958333333336</c:v>
                </c:pt>
                <c:pt idx="134">
                  <c:v>41292.083333333336</c:v>
                </c:pt>
                <c:pt idx="135">
                  <c:v>41292.208333333336</c:v>
                </c:pt>
                <c:pt idx="136">
                  <c:v>41292.458333333336</c:v>
                </c:pt>
                <c:pt idx="137">
                  <c:v>41292.583333333336</c:v>
                </c:pt>
                <c:pt idx="138">
                  <c:v>41292.708333333336</c:v>
                </c:pt>
                <c:pt idx="139">
                  <c:v>41292.833333333336</c:v>
                </c:pt>
                <c:pt idx="140">
                  <c:v>41292.958333333336</c:v>
                </c:pt>
                <c:pt idx="141">
                  <c:v>41293.083333333336</c:v>
                </c:pt>
                <c:pt idx="142">
                  <c:v>41293.208333333336</c:v>
                </c:pt>
                <c:pt idx="143">
                  <c:v>41293.333333333336</c:v>
                </c:pt>
                <c:pt idx="144">
                  <c:v>41293.458333333336</c:v>
                </c:pt>
                <c:pt idx="145">
                  <c:v>41293.583333333336</c:v>
                </c:pt>
                <c:pt idx="146">
                  <c:v>41293.708333333336</c:v>
                </c:pt>
                <c:pt idx="147">
                  <c:v>41293.833333333336</c:v>
                </c:pt>
                <c:pt idx="148">
                  <c:v>41293.958333333336</c:v>
                </c:pt>
                <c:pt idx="149">
                  <c:v>41294.083333333336</c:v>
                </c:pt>
                <c:pt idx="150">
                  <c:v>41294.208333333336</c:v>
                </c:pt>
                <c:pt idx="151">
                  <c:v>41294.333333333336</c:v>
                </c:pt>
                <c:pt idx="152">
                  <c:v>41294.458333333336</c:v>
                </c:pt>
                <c:pt idx="153">
                  <c:v>41294.583333333336</c:v>
                </c:pt>
                <c:pt idx="154">
                  <c:v>41294.708333333336</c:v>
                </c:pt>
                <c:pt idx="155">
                  <c:v>41295.083333333336</c:v>
                </c:pt>
                <c:pt idx="156">
                  <c:v>41295.208333333336</c:v>
                </c:pt>
                <c:pt idx="157">
                  <c:v>41295.333333333336</c:v>
                </c:pt>
                <c:pt idx="158">
                  <c:v>41295.458333333336</c:v>
                </c:pt>
                <c:pt idx="159">
                  <c:v>41295.583333333336</c:v>
                </c:pt>
                <c:pt idx="160">
                  <c:v>41295.833333333336</c:v>
                </c:pt>
                <c:pt idx="161">
                  <c:v>41295.958333333336</c:v>
                </c:pt>
                <c:pt idx="162">
                  <c:v>41296.083333333336</c:v>
                </c:pt>
                <c:pt idx="163">
                  <c:v>41296.333333333336</c:v>
                </c:pt>
                <c:pt idx="164">
                  <c:v>41296.458333333336</c:v>
                </c:pt>
                <c:pt idx="165">
                  <c:v>41296.583333333336</c:v>
                </c:pt>
                <c:pt idx="166">
                  <c:v>41296.708333333336</c:v>
                </c:pt>
                <c:pt idx="167">
                  <c:v>41296.833333333336</c:v>
                </c:pt>
                <c:pt idx="168">
                  <c:v>41296.958333333336</c:v>
                </c:pt>
                <c:pt idx="169">
                  <c:v>41297.083333333336</c:v>
                </c:pt>
                <c:pt idx="170">
                  <c:v>41297.208333333336</c:v>
                </c:pt>
                <c:pt idx="171">
                  <c:v>41297.333333333336</c:v>
                </c:pt>
                <c:pt idx="172">
                  <c:v>41297.458333333336</c:v>
                </c:pt>
                <c:pt idx="173">
                  <c:v>41297.583333333336</c:v>
                </c:pt>
                <c:pt idx="174">
                  <c:v>41297.708333333336</c:v>
                </c:pt>
                <c:pt idx="175">
                  <c:v>41297.833333333336</c:v>
                </c:pt>
                <c:pt idx="176">
                  <c:v>41297.958333333336</c:v>
                </c:pt>
                <c:pt idx="177">
                  <c:v>41298.083333333336</c:v>
                </c:pt>
                <c:pt idx="178">
                  <c:v>41298.208333333336</c:v>
                </c:pt>
                <c:pt idx="179">
                  <c:v>41298.333333333336</c:v>
                </c:pt>
                <c:pt idx="180">
                  <c:v>41298.458333333336</c:v>
                </c:pt>
                <c:pt idx="181">
                  <c:v>41298.583333333336</c:v>
                </c:pt>
                <c:pt idx="182">
                  <c:v>41298.708333333336</c:v>
                </c:pt>
                <c:pt idx="183">
                  <c:v>41298.833333333336</c:v>
                </c:pt>
                <c:pt idx="184">
                  <c:v>41298.958333333336</c:v>
                </c:pt>
                <c:pt idx="185">
                  <c:v>41299.083333333336</c:v>
                </c:pt>
                <c:pt idx="186">
                  <c:v>41299.208333333336</c:v>
                </c:pt>
                <c:pt idx="187">
                  <c:v>41299.333333333336</c:v>
                </c:pt>
                <c:pt idx="188">
                  <c:v>41299.458333333336</c:v>
                </c:pt>
                <c:pt idx="189">
                  <c:v>41299.583333333336</c:v>
                </c:pt>
                <c:pt idx="190">
                  <c:v>41299.708333333336</c:v>
                </c:pt>
                <c:pt idx="191">
                  <c:v>41299.833333333336</c:v>
                </c:pt>
                <c:pt idx="192">
                  <c:v>41299.958333333336</c:v>
                </c:pt>
                <c:pt idx="193">
                  <c:v>41300.083333333336</c:v>
                </c:pt>
                <c:pt idx="194">
                  <c:v>41300.208333333336</c:v>
                </c:pt>
                <c:pt idx="195">
                  <c:v>41300.333333333336</c:v>
                </c:pt>
                <c:pt idx="196">
                  <c:v>41300.458333333336</c:v>
                </c:pt>
                <c:pt idx="197">
                  <c:v>41300.583333333336</c:v>
                </c:pt>
                <c:pt idx="198">
                  <c:v>41300.708333333336</c:v>
                </c:pt>
                <c:pt idx="199">
                  <c:v>41300.833333333336</c:v>
                </c:pt>
                <c:pt idx="200">
                  <c:v>41300.958333333336</c:v>
                </c:pt>
                <c:pt idx="201">
                  <c:v>41301.208333333336</c:v>
                </c:pt>
                <c:pt idx="202">
                  <c:v>41301.333333333336</c:v>
                </c:pt>
                <c:pt idx="203">
                  <c:v>41301.458333333336</c:v>
                </c:pt>
                <c:pt idx="204">
                  <c:v>41301.583333333336</c:v>
                </c:pt>
                <c:pt idx="205">
                  <c:v>41301.833333333336</c:v>
                </c:pt>
                <c:pt idx="206">
                  <c:v>41301.958333333336</c:v>
                </c:pt>
                <c:pt idx="207">
                  <c:v>41302.083333333336</c:v>
                </c:pt>
                <c:pt idx="208">
                  <c:v>41302.333333333336</c:v>
                </c:pt>
                <c:pt idx="209">
                  <c:v>41302.458333333336</c:v>
                </c:pt>
                <c:pt idx="210">
                  <c:v>41302.583333333336</c:v>
                </c:pt>
                <c:pt idx="211">
                  <c:v>41302.708333333336</c:v>
                </c:pt>
                <c:pt idx="212">
                  <c:v>41302.958333333336</c:v>
                </c:pt>
                <c:pt idx="213">
                  <c:v>41303.083333333336</c:v>
                </c:pt>
                <c:pt idx="214">
                  <c:v>41303.208333333336</c:v>
                </c:pt>
                <c:pt idx="215">
                  <c:v>41303.333333333336</c:v>
                </c:pt>
                <c:pt idx="216">
                  <c:v>41303.458333333336</c:v>
                </c:pt>
                <c:pt idx="217">
                  <c:v>41303.583333333336</c:v>
                </c:pt>
                <c:pt idx="218">
                  <c:v>41303.708333333336</c:v>
                </c:pt>
                <c:pt idx="219">
                  <c:v>41303.833333333336</c:v>
                </c:pt>
                <c:pt idx="220">
                  <c:v>41303.958333333336</c:v>
                </c:pt>
                <c:pt idx="221">
                  <c:v>41304.083333333336</c:v>
                </c:pt>
                <c:pt idx="222">
                  <c:v>41304.333333333336</c:v>
                </c:pt>
                <c:pt idx="223">
                  <c:v>41304.458333333336</c:v>
                </c:pt>
                <c:pt idx="224">
                  <c:v>41304.583333333336</c:v>
                </c:pt>
                <c:pt idx="225">
                  <c:v>41304.708333333336</c:v>
                </c:pt>
                <c:pt idx="226">
                  <c:v>41304.833333333336</c:v>
                </c:pt>
                <c:pt idx="227">
                  <c:v>41304.958333333336</c:v>
                </c:pt>
                <c:pt idx="228">
                  <c:v>41305.083333333336</c:v>
                </c:pt>
                <c:pt idx="229">
                  <c:v>41305.208333333336</c:v>
                </c:pt>
                <c:pt idx="230">
                  <c:v>41305.333333333336</c:v>
                </c:pt>
                <c:pt idx="231">
                  <c:v>41305.458333333336</c:v>
                </c:pt>
                <c:pt idx="232">
                  <c:v>41305.583333333336</c:v>
                </c:pt>
                <c:pt idx="233">
                  <c:v>41305.708333333336</c:v>
                </c:pt>
                <c:pt idx="234">
                  <c:v>41305.833333333336</c:v>
                </c:pt>
                <c:pt idx="235">
                  <c:v>41305.958333333336</c:v>
                </c:pt>
                <c:pt idx="236">
                  <c:v>41306.083333333336</c:v>
                </c:pt>
                <c:pt idx="237">
                  <c:v>41306.208333333336</c:v>
                </c:pt>
                <c:pt idx="238">
                  <c:v>41306.333333333336</c:v>
                </c:pt>
                <c:pt idx="239">
                  <c:v>41306.458333333336</c:v>
                </c:pt>
                <c:pt idx="240">
                  <c:v>41306.583333333336</c:v>
                </c:pt>
                <c:pt idx="241">
                  <c:v>41306.708333333336</c:v>
                </c:pt>
                <c:pt idx="242">
                  <c:v>41306.833333333336</c:v>
                </c:pt>
                <c:pt idx="243">
                  <c:v>41306.958333333336</c:v>
                </c:pt>
                <c:pt idx="244">
                  <c:v>41307.083333333336</c:v>
                </c:pt>
                <c:pt idx="245">
                  <c:v>41307.208333333336</c:v>
                </c:pt>
                <c:pt idx="246">
                  <c:v>41307.333333333336</c:v>
                </c:pt>
                <c:pt idx="247">
                  <c:v>41307.458333333336</c:v>
                </c:pt>
                <c:pt idx="248">
                  <c:v>41307.583333333336</c:v>
                </c:pt>
                <c:pt idx="249">
                  <c:v>41307.708333333336</c:v>
                </c:pt>
                <c:pt idx="250">
                  <c:v>41307.833333333336</c:v>
                </c:pt>
                <c:pt idx="251">
                  <c:v>41307.958333333336</c:v>
                </c:pt>
                <c:pt idx="252">
                  <c:v>41308.083333333336</c:v>
                </c:pt>
                <c:pt idx="253">
                  <c:v>41308.208333333336</c:v>
                </c:pt>
                <c:pt idx="254">
                  <c:v>41308.333333333336</c:v>
                </c:pt>
                <c:pt idx="255">
                  <c:v>41308.458333333336</c:v>
                </c:pt>
                <c:pt idx="256">
                  <c:v>41308.583333333336</c:v>
                </c:pt>
                <c:pt idx="257">
                  <c:v>41308.708333333336</c:v>
                </c:pt>
                <c:pt idx="258">
                  <c:v>41308.833333333336</c:v>
                </c:pt>
                <c:pt idx="259">
                  <c:v>41308.958333333336</c:v>
                </c:pt>
                <c:pt idx="260">
                  <c:v>41309.083333333336</c:v>
                </c:pt>
                <c:pt idx="261">
                  <c:v>41309.208333333336</c:v>
                </c:pt>
                <c:pt idx="262">
                  <c:v>41309.333333333336</c:v>
                </c:pt>
                <c:pt idx="263">
                  <c:v>41309.458333333336</c:v>
                </c:pt>
                <c:pt idx="264">
                  <c:v>41309.583333333336</c:v>
                </c:pt>
                <c:pt idx="265">
                  <c:v>41309.708333333336</c:v>
                </c:pt>
                <c:pt idx="266">
                  <c:v>41309.833333333336</c:v>
                </c:pt>
                <c:pt idx="267">
                  <c:v>41309.958333333336</c:v>
                </c:pt>
                <c:pt idx="268">
                  <c:v>41310.083333333336</c:v>
                </c:pt>
                <c:pt idx="269">
                  <c:v>41310.208333333336</c:v>
                </c:pt>
                <c:pt idx="270">
                  <c:v>41310.333333333336</c:v>
                </c:pt>
                <c:pt idx="271">
                  <c:v>41310.458333333336</c:v>
                </c:pt>
                <c:pt idx="272">
                  <c:v>41310.583333333336</c:v>
                </c:pt>
                <c:pt idx="273">
                  <c:v>41310.708333333336</c:v>
                </c:pt>
                <c:pt idx="274">
                  <c:v>41310.833333333336</c:v>
                </c:pt>
                <c:pt idx="275">
                  <c:v>41310.958333333336</c:v>
                </c:pt>
                <c:pt idx="276">
                  <c:v>41311.083333333336</c:v>
                </c:pt>
                <c:pt idx="277">
                  <c:v>41311.208333333336</c:v>
                </c:pt>
                <c:pt idx="278">
                  <c:v>41311.333333333336</c:v>
                </c:pt>
                <c:pt idx="279">
                  <c:v>41311.458333333336</c:v>
                </c:pt>
                <c:pt idx="280">
                  <c:v>41311.583333333336</c:v>
                </c:pt>
                <c:pt idx="281">
                  <c:v>41311.708333333336</c:v>
                </c:pt>
                <c:pt idx="282">
                  <c:v>41311.833333333336</c:v>
                </c:pt>
                <c:pt idx="283">
                  <c:v>41311.958333333336</c:v>
                </c:pt>
                <c:pt idx="284">
                  <c:v>41312.083333333336</c:v>
                </c:pt>
                <c:pt idx="285">
                  <c:v>41312.208333333336</c:v>
                </c:pt>
                <c:pt idx="286">
                  <c:v>41312.333333333336</c:v>
                </c:pt>
                <c:pt idx="287">
                  <c:v>41312.458333333336</c:v>
                </c:pt>
                <c:pt idx="288">
                  <c:v>41312.583333333336</c:v>
                </c:pt>
                <c:pt idx="289">
                  <c:v>41312.708333333336</c:v>
                </c:pt>
                <c:pt idx="290">
                  <c:v>41312.833333333336</c:v>
                </c:pt>
                <c:pt idx="291">
                  <c:v>41312.958333333336</c:v>
                </c:pt>
                <c:pt idx="292">
                  <c:v>41313.083333333336</c:v>
                </c:pt>
                <c:pt idx="293">
                  <c:v>41313.208333333336</c:v>
                </c:pt>
                <c:pt idx="294">
                  <c:v>41313.333333333336</c:v>
                </c:pt>
                <c:pt idx="295">
                  <c:v>41313.458333333336</c:v>
                </c:pt>
                <c:pt idx="296">
                  <c:v>41313.583333333336</c:v>
                </c:pt>
                <c:pt idx="297">
                  <c:v>41313.708333333336</c:v>
                </c:pt>
                <c:pt idx="298">
                  <c:v>41313.833333333336</c:v>
                </c:pt>
                <c:pt idx="299">
                  <c:v>41313.958333333336</c:v>
                </c:pt>
                <c:pt idx="300">
                  <c:v>41314.083333333336</c:v>
                </c:pt>
                <c:pt idx="301">
                  <c:v>41314.208333333336</c:v>
                </c:pt>
                <c:pt idx="302">
                  <c:v>41314.458333333336</c:v>
                </c:pt>
                <c:pt idx="303">
                  <c:v>41314.583333333336</c:v>
                </c:pt>
                <c:pt idx="304">
                  <c:v>41314.708333333336</c:v>
                </c:pt>
                <c:pt idx="305">
                  <c:v>41314.833333333336</c:v>
                </c:pt>
                <c:pt idx="306">
                  <c:v>41314.958333333336</c:v>
                </c:pt>
                <c:pt idx="307">
                  <c:v>41315.083333333336</c:v>
                </c:pt>
                <c:pt idx="308">
                  <c:v>41315.208333333336</c:v>
                </c:pt>
                <c:pt idx="309">
                  <c:v>41315.333333333336</c:v>
                </c:pt>
                <c:pt idx="310">
                  <c:v>41315.458333333336</c:v>
                </c:pt>
                <c:pt idx="311">
                  <c:v>41315.583333333336</c:v>
                </c:pt>
                <c:pt idx="312">
                  <c:v>41315.708333333336</c:v>
                </c:pt>
                <c:pt idx="313">
                  <c:v>41315.833333333336</c:v>
                </c:pt>
                <c:pt idx="314">
                  <c:v>41315.958333333336</c:v>
                </c:pt>
                <c:pt idx="315">
                  <c:v>41316.083333333336</c:v>
                </c:pt>
                <c:pt idx="316">
                  <c:v>41316.208333333336</c:v>
                </c:pt>
                <c:pt idx="317">
                  <c:v>41316.333333333336</c:v>
                </c:pt>
                <c:pt idx="318">
                  <c:v>41316.458333333336</c:v>
                </c:pt>
                <c:pt idx="319">
                  <c:v>41316.583333333336</c:v>
                </c:pt>
                <c:pt idx="320">
                  <c:v>41316.708333333336</c:v>
                </c:pt>
                <c:pt idx="321">
                  <c:v>41316.833333333336</c:v>
                </c:pt>
                <c:pt idx="322">
                  <c:v>41316.958333333336</c:v>
                </c:pt>
                <c:pt idx="323">
                  <c:v>41317.083333333336</c:v>
                </c:pt>
                <c:pt idx="324">
                  <c:v>41317.208333333336</c:v>
                </c:pt>
                <c:pt idx="325">
                  <c:v>41317.333333333336</c:v>
                </c:pt>
                <c:pt idx="326">
                  <c:v>41317.458333333336</c:v>
                </c:pt>
                <c:pt idx="327">
                  <c:v>41317.583333333336</c:v>
                </c:pt>
                <c:pt idx="328">
                  <c:v>41317.708333333336</c:v>
                </c:pt>
                <c:pt idx="329">
                  <c:v>41317.833333333336</c:v>
                </c:pt>
                <c:pt idx="330">
                  <c:v>41317.958333333336</c:v>
                </c:pt>
                <c:pt idx="331">
                  <c:v>41318.083333333336</c:v>
                </c:pt>
                <c:pt idx="332">
                  <c:v>41318.208333333336</c:v>
                </c:pt>
                <c:pt idx="333">
                  <c:v>41318.333333333336</c:v>
                </c:pt>
                <c:pt idx="334">
                  <c:v>41318.458333333336</c:v>
                </c:pt>
                <c:pt idx="335">
                  <c:v>41318.583333333336</c:v>
                </c:pt>
                <c:pt idx="336">
                  <c:v>41318.708333333336</c:v>
                </c:pt>
                <c:pt idx="337">
                  <c:v>41318.833333333336</c:v>
                </c:pt>
                <c:pt idx="338">
                  <c:v>41318.958333333336</c:v>
                </c:pt>
                <c:pt idx="339">
                  <c:v>41319.208333333336</c:v>
                </c:pt>
                <c:pt idx="340">
                  <c:v>41319.333333333336</c:v>
                </c:pt>
                <c:pt idx="341">
                  <c:v>41319.458333333336</c:v>
                </c:pt>
                <c:pt idx="342">
                  <c:v>41319.583333333336</c:v>
                </c:pt>
                <c:pt idx="343">
                  <c:v>41319.708333333336</c:v>
                </c:pt>
                <c:pt idx="344">
                  <c:v>41319.833333333336</c:v>
                </c:pt>
                <c:pt idx="345">
                  <c:v>41319.958333333336</c:v>
                </c:pt>
                <c:pt idx="346">
                  <c:v>41320.083333333336</c:v>
                </c:pt>
                <c:pt idx="347">
                  <c:v>41320.208333333336</c:v>
                </c:pt>
                <c:pt idx="348">
                  <c:v>41320.333333333336</c:v>
                </c:pt>
                <c:pt idx="349">
                  <c:v>41320.458333333336</c:v>
                </c:pt>
                <c:pt idx="350">
                  <c:v>41320.583333333336</c:v>
                </c:pt>
                <c:pt idx="351">
                  <c:v>41320.708333333336</c:v>
                </c:pt>
                <c:pt idx="352">
                  <c:v>41320.833333333336</c:v>
                </c:pt>
                <c:pt idx="353">
                  <c:v>41320.958333333336</c:v>
                </c:pt>
                <c:pt idx="354">
                  <c:v>41321.083333333336</c:v>
                </c:pt>
                <c:pt idx="355">
                  <c:v>41321.208333333336</c:v>
                </c:pt>
                <c:pt idx="356">
                  <c:v>41321.333333333336</c:v>
                </c:pt>
                <c:pt idx="357">
                  <c:v>41321.458333333336</c:v>
                </c:pt>
                <c:pt idx="358">
                  <c:v>41321.583333333336</c:v>
                </c:pt>
                <c:pt idx="359">
                  <c:v>41321.708333333336</c:v>
                </c:pt>
                <c:pt idx="360">
                  <c:v>41321.833333333336</c:v>
                </c:pt>
                <c:pt idx="361">
                  <c:v>41321.958333333336</c:v>
                </c:pt>
                <c:pt idx="362">
                  <c:v>41322.083333333336</c:v>
                </c:pt>
                <c:pt idx="363">
                  <c:v>41322.208333333336</c:v>
                </c:pt>
                <c:pt idx="364">
                  <c:v>41322.333333333336</c:v>
                </c:pt>
                <c:pt idx="365">
                  <c:v>41322.458333333336</c:v>
                </c:pt>
                <c:pt idx="366">
                  <c:v>41322.583333333336</c:v>
                </c:pt>
                <c:pt idx="367">
                  <c:v>41322.708333333336</c:v>
                </c:pt>
                <c:pt idx="368">
                  <c:v>41322.833333333336</c:v>
                </c:pt>
                <c:pt idx="369">
                  <c:v>41322.958333333336</c:v>
                </c:pt>
                <c:pt idx="370">
                  <c:v>41323.083333333336</c:v>
                </c:pt>
                <c:pt idx="371">
                  <c:v>41323.208333333336</c:v>
                </c:pt>
                <c:pt idx="372">
                  <c:v>41323.333333333336</c:v>
                </c:pt>
                <c:pt idx="373">
                  <c:v>41323.458333333336</c:v>
                </c:pt>
                <c:pt idx="374">
                  <c:v>41323.583333333336</c:v>
                </c:pt>
                <c:pt idx="375">
                  <c:v>41323.708333333336</c:v>
                </c:pt>
                <c:pt idx="376">
                  <c:v>41323.833333333336</c:v>
                </c:pt>
                <c:pt idx="377">
                  <c:v>41323.958333333336</c:v>
                </c:pt>
                <c:pt idx="378">
                  <c:v>41324.083333333336</c:v>
                </c:pt>
                <c:pt idx="379">
                  <c:v>41324.208333333336</c:v>
                </c:pt>
                <c:pt idx="380">
                  <c:v>41324.333333333336</c:v>
                </c:pt>
                <c:pt idx="381">
                  <c:v>41324.458333333336</c:v>
                </c:pt>
                <c:pt idx="382">
                  <c:v>41324.583333333336</c:v>
                </c:pt>
                <c:pt idx="383">
                  <c:v>41324.708333333336</c:v>
                </c:pt>
                <c:pt idx="384">
                  <c:v>41324.833333333336</c:v>
                </c:pt>
                <c:pt idx="385">
                  <c:v>41324.958333333336</c:v>
                </c:pt>
                <c:pt idx="386">
                  <c:v>41325.083333333336</c:v>
                </c:pt>
                <c:pt idx="387">
                  <c:v>41325.208333333336</c:v>
                </c:pt>
                <c:pt idx="388">
                  <c:v>41325.333333333336</c:v>
                </c:pt>
                <c:pt idx="389">
                  <c:v>41325.458333333336</c:v>
                </c:pt>
                <c:pt idx="390">
                  <c:v>41325.583333333336</c:v>
                </c:pt>
                <c:pt idx="391">
                  <c:v>41325.708333333336</c:v>
                </c:pt>
                <c:pt idx="392">
                  <c:v>41325.833333333336</c:v>
                </c:pt>
                <c:pt idx="393">
                  <c:v>41325.958333333336</c:v>
                </c:pt>
                <c:pt idx="394">
                  <c:v>41326.083333333336</c:v>
                </c:pt>
                <c:pt idx="395">
                  <c:v>41326.208333333336</c:v>
                </c:pt>
                <c:pt idx="396">
                  <c:v>41326.333333333336</c:v>
                </c:pt>
                <c:pt idx="397">
                  <c:v>41326.458333333336</c:v>
                </c:pt>
                <c:pt idx="398">
                  <c:v>41326.583333333336</c:v>
                </c:pt>
                <c:pt idx="399">
                  <c:v>41326.708333333336</c:v>
                </c:pt>
                <c:pt idx="400">
                  <c:v>41327.333333333336</c:v>
                </c:pt>
                <c:pt idx="401">
                  <c:v>41327.458333333336</c:v>
                </c:pt>
                <c:pt idx="402">
                  <c:v>41327.583333333336</c:v>
                </c:pt>
                <c:pt idx="403">
                  <c:v>41327.708333333336</c:v>
                </c:pt>
                <c:pt idx="404">
                  <c:v>41327.833333333336</c:v>
                </c:pt>
                <c:pt idx="405">
                  <c:v>41327.958333333336</c:v>
                </c:pt>
                <c:pt idx="406">
                  <c:v>41328.208333333336</c:v>
                </c:pt>
                <c:pt idx="407">
                  <c:v>41328.333333333336</c:v>
                </c:pt>
                <c:pt idx="408">
                  <c:v>41328.458333333336</c:v>
                </c:pt>
                <c:pt idx="409">
                  <c:v>41328.583333333336</c:v>
                </c:pt>
                <c:pt idx="410">
                  <c:v>41328.708333333336</c:v>
                </c:pt>
                <c:pt idx="411">
                  <c:v>41328.833333333336</c:v>
                </c:pt>
                <c:pt idx="412">
                  <c:v>41328.958333333336</c:v>
                </c:pt>
                <c:pt idx="413">
                  <c:v>41329.083333333336</c:v>
                </c:pt>
                <c:pt idx="414">
                  <c:v>41329.208333333336</c:v>
                </c:pt>
                <c:pt idx="415">
                  <c:v>41329.333333333336</c:v>
                </c:pt>
                <c:pt idx="416">
                  <c:v>41329.458333333336</c:v>
                </c:pt>
                <c:pt idx="417">
                  <c:v>41329.583333333336</c:v>
                </c:pt>
                <c:pt idx="418">
                  <c:v>41329.708333333336</c:v>
                </c:pt>
                <c:pt idx="419">
                  <c:v>41329.833333333336</c:v>
                </c:pt>
                <c:pt idx="420">
                  <c:v>41329.958333333336</c:v>
                </c:pt>
                <c:pt idx="421">
                  <c:v>41330.083333333336</c:v>
                </c:pt>
                <c:pt idx="422">
                  <c:v>41330.208333333336</c:v>
                </c:pt>
                <c:pt idx="423">
                  <c:v>41330.333333333336</c:v>
                </c:pt>
                <c:pt idx="424">
                  <c:v>41330.458333333336</c:v>
                </c:pt>
                <c:pt idx="425">
                  <c:v>41330.583333333336</c:v>
                </c:pt>
                <c:pt idx="426">
                  <c:v>41330.708333333336</c:v>
                </c:pt>
                <c:pt idx="427">
                  <c:v>41330.833333333336</c:v>
                </c:pt>
                <c:pt idx="428">
                  <c:v>41330.958333333336</c:v>
                </c:pt>
                <c:pt idx="429">
                  <c:v>41331.083333333336</c:v>
                </c:pt>
                <c:pt idx="430">
                  <c:v>41331.208333333336</c:v>
                </c:pt>
                <c:pt idx="431">
                  <c:v>41331.333333333336</c:v>
                </c:pt>
                <c:pt idx="432">
                  <c:v>41331.458333333336</c:v>
                </c:pt>
                <c:pt idx="433">
                  <c:v>41331.583333333336</c:v>
                </c:pt>
                <c:pt idx="434">
                  <c:v>41331.708333333336</c:v>
                </c:pt>
                <c:pt idx="435">
                  <c:v>41331.833333333336</c:v>
                </c:pt>
                <c:pt idx="436">
                  <c:v>41331.958333333336</c:v>
                </c:pt>
                <c:pt idx="437">
                  <c:v>41332.083333333336</c:v>
                </c:pt>
                <c:pt idx="438">
                  <c:v>41332.208333333336</c:v>
                </c:pt>
                <c:pt idx="439">
                  <c:v>41332.333333333336</c:v>
                </c:pt>
                <c:pt idx="440">
                  <c:v>41332.458333333336</c:v>
                </c:pt>
                <c:pt idx="441">
                  <c:v>41332.583333333336</c:v>
                </c:pt>
                <c:pt idx="442">
                  <c:v>41332.708333333336</c:v>
                </c:pt>
                <c:pt idx="443">
                  <c:v>41332.833333333336</c:v>
                </c:pt>
                <c:pt idx="444">
                  <c:v>41332.958333333336</c:v>
                </c:pt>
                <c:pt idx="445">
                  <c:v>41333.083333333336</c:v>
                </c:pt>
                <c:pt idx="446">
                  <c:v>41333.208333333336</c:v>
                </c:pt>
                <c:pt idx="447">
                  <c:v>41333.333333333336</c:v>
                </c:pt>
                <c:pt idx="448">
                  <c:v>41333.458333333336</c:v>
                </c:pt>
                <c:pt idx="449">
                  <c:v>41333.583333333336</c:v>
                </c:pt>
                <c:pt idx="450">
                  <c:v>41333.708333333336</c:v>
                </c:pt>
                <c:pt idx="451">
                  <c:v>41333.833333333336</c:v>
                </c:pt>
                <c:pt idx="452">
                  <c:v>41333.958333333336</c:v>
                </c:pt>
                <c:pt idx="453">
                  <c:v>41334.083333333336</c:v>
                </c:pt>
                <c:pt idx="454">
                  <c:v>41334.208333333336</c:v>
                </c:pt>
                <c:pt idx="455">
                  <c:v>41334.333333333336</c:v>
                </c:pt>
                <c:pt idx="456">
                  <c:v>41334.458333333336</c:v>
                </c:pt>
                <c:pt idx="457">
                  <c:v>41334.583333333336</c:v>
                </c:pt>
                <c:pt idx="458">
                  <c:v>41334.708333333336</c:v>
                </c:pt>
                <c:pt idx="459">
                  <c:v>41334.833333333336</c:v>
                </c:pt>
                <c:pt idx="460">
                  <c:v>41334.958333333336</c:v>
                </c:pt>
                <c:pt idx="461">
                  <c:v>41335.083333333336</c:v>
                </c:pt>
                <c:pt idx="462">
                  <c:v>41335.208333333336</c:v>
                </c:pt>
                <c:pt idx="463">
                  <c:v>41335.333333333336</c:v>
                </c:pt>
                <c:pt idx="464">
                  <c:v>41335.458333333336</c:v>
                </c:pt>
                <c:pt idx="465">
                  <c:v>41335.583333333336</c:v>
                </c:pt>
                <c:pt idx="466">
                  <c:v>41335.708333333336</c:v>
                </c:pt>
                <c:pt idx="467">
                  <c:v>41335.833333333336</c:v>
                </c:pt>
                <c:pt idx="468">
                  <c:v>41335.958333333336</c:v>
                </c:pt>
                <c:pt idx="469">
                  <c:v>41336.083333333336</c:v>
                </c:pt>
                <c:pt idx="470">
                  <c:v>41336.458333333336</c:v>
                </c:pt>
                <c:pt idx="471">
                  <c:v>41336.583333333336</c:v>
                </c:pt>
                <c:pt idx="472">
                  <c:v>41336.708333333336</c:v>
                </c:pt>
                <c:pt idx="473">
                  <c:v>41336.833333333336</c:v>
                </c:pt>
                <c:pt idx="474">
                  <c:v>41336.958333333336</c:v>
                </c:pt>
                <c:pt idx="475">
                  <c:v>41337.083333333336</c:v>
                </c:pt>
                <c:pt idx="476">
                  <c:v>41337.208333333336</c:v>
                </c:pt>
                <c:pt idx="477">
                  <c:v>41337.333333333336</c:v>
                </c:pt>
                <c:pt idx="478">
                  <c:v>41337.458333333336</c:v>
                </c:pt>
                <c:pt idx="479">
                  <c:v>41337.583333333336</c:v>
                </c:pt>
                <c:pt idx="480">
                  <c:v>41337.708333333336</c:v>
                </c:pt>
                <c:pt idx="481">
                  <c:v>41337.833333333336</c:v>
                </c:pt>
                <c:pt idx="482">
                  <c:v>41337.958333333336</c:v>
                </c:pt>
                <c:pt idx="483">
                  <c:v>41338.083333333336</c:v>
                </c:pt>
                <c:pt idx="484">
                  <c:v>41338.208333333336</c:v>
                </c:pt>
                <c:pt idx="485">
                  <c:v>41338.333333333336</c:v>
                </c:pt>
                <c:pt idx="486">
                  <c:v>41338.458333333336</c:v>
                </c:pt>
                <c:pt idx="487">
                  <c:v>41338.583333333336</c:v>
                </c:pt>
                <c:pt idx="488">
                  <c:v>41338.708333333336</c:v>
                </c:pt>
                <c:pt idx="489">
                  <c:v>41338.833333333336</c:v>
                </c:pt>
                <c:pt idx="490">
                  <c:v>41338.958333333336</c:v>
                </c:pt>
                <c:pt idx="491">
                  <c:v>41339.083333333336</c:v>
                </c:pt>
                <c:pt idx="492">
                  <c:v>41339.208333333336</c:v>
                </c:pt>
                <c:pt idx="493">
                  <c:v>41339.333333333336</c:v>
                </c:pt>
                <c:pt idx="494">
                  <c:v>41339.458333333336</c:v>
                </c:pt>
                <c:pt idx="495">
                  <c:v>41339.583333333336</c:v>
                </c:pt>
                <c:pt idx="496">
                  <c:v>41339.708333333336</c:v>
                </c:pt>
                <c:pt idx="497">
                  <c:v>41339.833333333336</c:v>
                </c:pt>
                <c:pt idx="498">
                  <c:v>41339.958333333336</c:v>
                </c:pt>
                <c:pt idx="499">
                  <c:v>41340.083333333336</c:v>
                </c:pt>
                <c:pt idx="500">
                  <c:v>41340.208333333336</c:v>
                </c:pt>
                <c:pt idx="501">
                  <c:v>41340.333333333336</c:v>
                </c:pt>
                <c:pt idx="502">
                  <c:v>41340.458333333336</c:v>
                </c:pt>
                <c:pt idx="503">
                  <c:v>41340.583333333336</c:v>
                </c:pt>
                <c:pt idx="504">
                  <c:v>41340.708333333336</c:v>
                </c:pt>
                <c:pt idx="505">
                  <c:v>41340.833333333336</c:v>
                </c:pt>
                <c:pt idx="506">
                  <c:v>41340.958333333336</c:v>
                </c:pt>
                <c:pt idx="507">
                  <c:v>41341.083333333336</c:v>
                </c:pt>
                <c:pt idx="508">
                  <c:v>41341.208333333336</c:v>
                </c:pt>
                <c:pt idx="509">
                  <c:v>41341.333333333336</c:v>
                </c:pt>
                <c:pt idx="510">
                  <c:v>41341.458333333336</c:v>
                </c:pt>
                <c:pt idx="511">
                  <c:v>41341.583333333336</c:v>
                </c:pt>
                <c:pt idx="512">
                  <c:v>41341.708333333336</c:v>
                </c:pt>
                <c:pt idx="513">
                  <c:v>41341.833333333336</c:v>
                </c:pt>
                <c:pt idx="514">
                  <c:v>41341.958333333336</c:v>
                </c:pt>
                <c:pt idx="515">
                  <c:v>41342.083333333336</c:v>
                </c:pt>
                <c:pt idx="516">
                  <c:v>41342.208333333336</c:v>
                </c:pt>
                <c:pt idx="517">
                  <c:v>41342.333333333336</c:v>
                </c:pt>
                <c:pt idx="518">
                  <c:v>41342.458333333336</c:v>
                </c:pt>
                <c:pt idx="519">
                  <c:v>41342.583333333336</c:v>
                </c:pt>
                <c:pt idx="520">
                  <c:v>41342.708333333336</c:v>
                </c:pt>
                <c:pt idx="521">
                  <c:v>41342.833333333336</c:v>
                </c:pt>
                <c:pt idx="522">
                  <c:v>41342.958333333336</c:v>
                </c:pt>
                <c:pt idx="523">
                  <c:v>41343.083333333336</c:v>
                </c:pt>
                <c:pt idx="524">
                  <c:v>41343.208333333336</c:v>
                </c:pt>
                <c:pt idx="525">
                  <c:v>41343.333333333336</c:v>
                </c:pt>
                <c:pt idx="526">
                  <c:v>41343.458333333336</c:v>
                </c:pt>
                <c:pt idx="527">
                  <c:v>41343.583333333336</c:v>
                </c:pt>
                <c:pt idx="528">
                  <c:v>41343.708333333336</c:v>
                </c:pt>
                <c:pt idx="529">
                  <c:v>41343.833333333336</c:v>
                </c:pt>
                <c:pt idx="530">
                  <c:v>41343.958333333336</c:v>
                </c:pt>
                <c:pt idx="531">
                  <c:v>41344.083333333336</c:v>
                </c:pt>
                <c:pt idx="532">
                  <c:v>41344.208333333336</c:v>
                </c:pt>
                <c:pt idx="533">
                  <c:v>41344.333333333336</c:v>
                </c:pt>
                <c:pt idx="534">
                  <c:v>41344.458333333336</c:v>
                </c:pt>
                <c:pt idx="535">
                  <c:v>41344.583333333336</c:v>
                </c:pt>
                <c:pt idx="536">
                  <c:v>41344.708333333336</c:v>
                </c:pt>
                <c:pt idx="537">
                  <c:v>41344.833333333336</c:v>
                </c:pt>
                <c:pt idx="538">
                  <c:v>41344.958333333336</c:v>
                </c:pt>
                <c:pt idx="539">
                  <c:v>41345.083333333336</c:v>
                </c:pt>
                <c:pt idx="540">
                  <c:v>41345.208333333336</c:v>
                </c:pt>
                <c:pt idx="541">
                  <c:v>41345.333333333336</c:v>
                </c:pt>
                <c:pt idx="542">
                  <c:v>41345.458333333336</c:v>
                </c:pt>
                <c:pt idx="543">
                  <c:v>41345.583333333336</c:v>
                </c:pt>
                <c:pt idx="544">
                  <c:v>41345.708333333336</c:v>
                </c:pt>
                <c:pt idx="545">
                  <c:v>41345.833333333336</c:v>
                </c:pt>
                <c:pt idx="546">
                  <c:v>41345.958333333336</c:v>
                </c:pt>
                <c:pt idx="547">
                  <c:v>41346.083333333336</c:v>
                </c:pt>
                <c:pt idx="548">
                  <c:v>41346.208333333336</c:v>
                </c:pt>
                <c:pt idx="549">
                  <c:v>41346.333333333336</c:v>
                </c:pt>
                <c:pt idx="550">
                  <c:v>41346.458333333336</c:v>
                </c:pt>
                <c:pt idx="551">
                  <c:v>41346.583333333336</c:v>
                </c:pt>
                <c:pt idx="552">
                  <c:v>41346.708333333336</c:v>
                </c:pt>
                <c:pt idx="553">
                  <c:v>41346.833333333336</c:v>
                </c:pt>
                <c:pt idx="554">
                  <c:v>41346.958333333336</c:v>
                </c:pt>
                <c:pt idx="555">
                  <c:v>41347.083333333336</c:v>
                </c:pt>
                <c:pt idx="556">
                  <c:v>41347.208333333336</c:v>
                </c:pt>
                <c:pt idx="557">
                  <c:v>41347.333333333336</c:v>
                </c:pt>
                <c:pt idx="558">
                  <c:v>41347.458333333336</c:v>
                </c:pt>
                <c:pt idx="559">
                  <c:v>41347.583333333336</c:v>
                </c:pt>
                <c:pt idx="560">
                  <c:v>41347.708333333336</c:v>
                </c:pt>
                <c:pt idx="561">
                  <c:v>41347.833333333336</c:v>
                </c:pt>
                <c:pt idx="562">
                  <c:v>41347.958333333336</c:v>
                </c:pt>
                <c:pt idx="563">
                  <c:v>41348.083333333336</c:v>
                </c:pt>
                <c:pt idx="564">
                  <c:v>41348.208333333336</c:v>
                </c:pt>
                <c:pt idx="565">
                  <c:v>41348.333333333336</c:v>
                </c:pt>
                <c:pt idx="566">
                  <c:v>41348.458333333336</c:v>
                </c:pt>
                <c:pt idx="567">
                  <c:v>41348.583333333336</c:v>
                </c:pt>
                <c:pt idx="568">
                  <c:v>41348.708333333336</c:v>
                </c:pt>
                <c:pt idx="569">
                  <c:v>41348.833333333336</c:v>
                </c:pt>
                <c:pt idx="570">
                  <c:v>41348.958333333336</c:v>
                </c:pt>
                <c:pt idx="571">
                  <c:v>41349.083333333336</c:v>
                </c:pt>
                <c:pt idx="572">
                  <c:v>41349.208333333336</c:v>
                </c:pt>
                <c:pt idx="573">
                  <c:v>41349.333333333336</c:v>
                </c:pt>
                <c:pt idx="574">
                  <c:v>41349.458333333336</c:v>
                </c:pt>
                <c:pt idx="575">
                  <c:v>41349.583333333336</c:v>
                </c:pt>
                <c:pt idx="576">
                  <c:v>41349.708333333336</c:v>
                </c:pt>
                <c:pt idx="577">
                  <c:v>41349.833333333336</c:v>
                </c:pt>
                <c:pt idx="578">
                  <c:v>41349.958333333336</c:v>
                </c:pt>
                <c:pt idx="579">
                  <c:v>41350.083333333336</c:v>
                </c:pt>
                <c:pt idx="580">
                  <c:v>41350.208333333336</c:v>
                </c:pt>
                <c:pt idx="581">
                  <c:v>41350.333333333336</c:v>
                </c:pt>
                <c:pt idx="582">
                  <c:v>41350.458333333336</c:v>
                </c:pt>
                <c:pt idx="583">
                  <c:v>41350.583333333336</c:v>
                </c:pt>
                <c:pt idx="584">
                  <c:v>41350.708333333336</c:v>
                </c:pt>
                <c:pt idx="585">
                  <c:v>41350.833333333336</c:v>
                </c:pt>
                <c:pt idx="586">
                  <c:v>41351.208333333336</c:v>
                </c:pt>
                <c:pt idx="587">
                  <c:v>41351.333333333336</c:v>
                </c:pt>
                <c:pt idx="588">
                  <c:v>41351.458333333336</c:v>
                </c:pt>
                <c:pt idx="589">
                  <c:v>41351.583333333336</c:v>
                </c:pt>
                <c:pt idx="590">
                  <c:v>41351.708333333336</c:v>
                </c:pt>
                <c:pt idx="591">
                  <c:v>41351.833333333336</c:v>
                </c:pt>
                <c:pt idx="592">
                  <c:v>41351.958333333336</c:v>
                </c:pt>
                <c:pt idx="593">
                  <c:v>41352.083333333336</c:v>
                </c:pt>
                <c:pt idx="594">
                  <c:v>41352.208333333336</c:v>
                </c:pt>
                <c:pt idx="595">
                  <c:v>41352.333333333336</c:v>
                </c:pt>
                <c:pt idx="596">
                  <c:v>41352.458333333336</c:v>
                </c:pt>
                <c:pt idx="597">
                  <c:v>41352.583333333336</c:v>
                </c:pt>
                <c:pt idx="598">
                  <c:v>41352.708333333336</c:v>
                </c:pt>
                <c:pt idx="599">
                  <c:v>41352.833333333336</c:v>
                </c:pt>
                <c:pt idx="600">
                  <c:v>41352.958333333336</c:v>
                </c:pt>
                <c:pt idx="601">
                  <c:v>41353.083333333336</c:v>
                </c:pt>
                <c:pt idx="602">
                  <c:v>41353.208333333336</c:v>
                </c:pt>
                <c:pt idx="603">
                  <c:v>41353.333333333336</c:v>
                </c:pt>
                <c:pt idx="604">
                  <c:v>41353.458333333336</c:v>
                </c:pt>
                <c:pt idx="605">
                  <c:v>41353.583333333336</c:v>
                </c:pt>
                <c:pt idx="606">
                  <c:v>41353.708333333336</c:v>
                </c:pt>
                <c:pt idx="607">
                  <c:v>41353.833333333336</c:v>
                </c:pt>
                <c:pt idx="608">
                  <c:v>41353.958333333336</c:v>
                </c:pt>
                <c:pt idx="609">
                  <c:v>41354.083333333336</c:v>
                </c:pt>
                <c:pt idx="610">
                  <c:v>41354.583333333336</c:v>
                </c:pt>
                <c:pt idx="611">
                  <c:v>41354.708333333336</c:v>
                </c:pt>
                <c:pt idx="612">
                  <c:v>41354.833333333336</c:v>
                </c:pt>
                <c:pt idx="613">
                  <c:v>41354.958333333336</c:v>
                </c:pt>
                <c:pt idx="614">
                  <c:v>41355.083333333336</c:v>
                </c:pt>
                <c:pt idx="615">
                  <c:v>41355.208333333336</c:v>
                </c:pt>
                <c:pt idx="616">
                  <c:v>41355.333333333336</c:v>
                </c:pt>
                <c:pt idx="617">
                  <c:v>41355.458333333336</c:v>
                </c:pt>
                <c:pt idx="618">
                  <c:v>41355.583333333336</c:v>
                </c:pt>
                <c:pt idx="619">
                  <c:v>41355.708333333336</c:v>
                </c:pt>
                <c:pt idx="620">
                  <c:v>41355.833333333336</c:v>
                </c:pt>
                <c:pt idx="621">
                  <c:v>41355.958333333336</c:v>
                </c:pt>
                <c:pt idx="622">
                  <c:v>41356.083333333336</c:v>
                </c:pt>
                <c:pt idx="623">
                  <c:v>41356.208333333336</c:v>
                </c:pt>
                <c:pt idx="624">
                  <c:v>41356.333333333336</c:v>
                </c:pt>
                <c:pt idx="625">
                  <c:v>41356.458333333336</c:v>
                </c:pt>
                <c:pt idx="626">
                  <c:v>41356.583333333336</c:v>
                </c:pt>
                <c:pt idx="627">
                  <c:v>41356.708333333336</c:v>
                </c:pt>
                <c:pt idx="628">
                  <c:v>41356.833333333336</c:v>
                </c:pt>
                <c:pt idx="629">
                  <c:v>41356.958333333336</c:v>
                </c:pt>
                <c:pt idx="630">
                  <c:v>41357.083333333336</c:v>
                </c:pt>
                <c:pt idx="631">
                  <c:v>41357.208333333336</c:v>
                </c:pt>
                <c:pt idx="632">
                  <c:v>41357.333333333336</c:v>
                </c:pt>
                <c:pt idx="633">
                  <c:v>41357.458333333336</c:v>
                </c:pt>
                <c:pt idx="634">
                  <c:v>41357.583333333336</c:v>
                </c:pt>
                <c:pt idx="635">
                  <c:v>41357.708333333336</c:v>
                </c:pt>
                <c:pt idx="636">
                  <c:v>41357.833333333336</c:v>
                </c:pt>
                <c:pt idx="637">
                  <c:v>41357.958333333336</c:v>
                </c:pt>
                <c:pt idx="638">
                  <c:v>41358.083333333336</c:v>
                </c:pt>
                <c:pt idx="639">
                  <c:v>41358.208333333336</c:v>
                </c:pt>
                <c:pt idx="640">
                  <c:v>41358.333333333336</c:v>
                </c:pt>
                <c:pt idx="641">
                  <c:v>41358.458333333336</c:v>
                </c:pt>
                <c:pt idx="642">
                  <c:v>41358.583333333336</c:v>
                </c:pt>
                <c:pt idx="643">
                  <c:v>41358.708333333336</c:v>
                </c:pt>
                <c:pt idx="644">
                  <c:v>41358.833333333336</c:v>
                </c:pt>
                <c:pt idx="645">
                  <c:v>41358.958333333336</c:v>
                </c:pt>
                <c:pt idx="646">
                  <c:v>41359.208333333336</c:v>
                </c:pt>
                <c:pt idx="647">
                  <c:v>41359.333333333336</c:v>
                </c:pt>
                <c:pt idx="648">
                  <c:v>41359.458333333336</c:v>
                </c:pt>
                <c:pt idx="649">
                  <c:v>41359.583333333336</c:v>
                </c:pt>
                <c:pt idx="650">
                  <c:v>41359.708333333336</c:v>
                </c:pt>
                <c:pt idx="651">
                  <c:v>41359.833333333336</c:v>
                </c:pt>
                <c:pt idx="652">
                  <c:v>41359.958333333336</c:v>
                </c:pt>
                <c:pt idx="653">
                  <c:v>41360.083333333336</c:v>
                </c:pt>
                <c:pt idx="654">
                  <c:v>41360.208333333336</c:v>
                </c:pt>
                <c:pt idx="655">
                  <c:v>41360.333333333336</c:v>
                </c:pt>
                <c:pt idx="656">
                  <c:v>41360.458333333336</c:v>
                </c:pt>
                <c:pt idx="657">
                  <c:v>41360.583333333336</c:v>
                </c:pt>
                <c:pt idx="658">
                  <c:v>41360.708333333336</c:v>
                </c:pt>
                <c:pt idx="659">
                  <c:v>41360.833333333336</c:v>
                </c:pt>
                <c:pt idx="660">
                  <c:v>41360.958333333336</c:v>
                </c:pt>
                <c:pt idx="661">
                  <c:v>41361.083333333336</c:v>
                </c:pt>
                <c:pt idx="662">
                  <c:v>41361.333333333336</c:v>
                </c:pt>
                <c:pt idx="663">
                  <c:v>41361.458333333336</c:v>
                </c:pt>
                <c:pt idx="664">
                  <c:v>41361.583333333336</c:v>
                </c:pt>
                <c:pt idx="665">
                  <c:v>41361.708333333336</c:v>
                </c:pt>
                <c:pt idx="666">
                  <c:v>41361.833333333336</c:v>
                </c:pt>
                <c:pt idx="667">
                  <c:v>41361.958333333336</c:v>
                </c:pt>
                <c:pt idx="668">
                  <c:v>41362.083333333336</c:v>
                </c:pt>
                <c:pt idx="669">
                  <c:v>41362.583333333336</c:v>
                </c:pt>
                <c:pt idx="670">
                  <c:v>41362.708333333336</c:v>
                </c:pt>
                <c:pt idx="671">
                  <c:v>41362.833333333336</c:v>
                </c:pt>
                <c:pt idx="672">
                  <c:v>41362.958333333336</c:v>
                </c:pt>
                <c:pt idx="673">
                  <c:v>41363.458333333336</c:v>
                </c:pt>
                <c:pt idx="674">
                  <c:v>41363.583333333336</c:v>
                </c:pt>
                <c:pt idx="675">
                  <c:v>41363.708333333336</c:v>
                </c:pt>
                <c:pt idx="676">
                  <c:v>41363.833333333336</c:v>
                </c:pt>
                <c:pt idx="677">
                  <c:v>41363.958333333336</c:v>
                </c:pt>
                <c:pt idx="678">
                  <c:v>41364.083333333336</c:v>
                </c:pt>
                <c:pt idx="679">
                  <c:v>41364.208333333336</c:v>
                </c:pt>
                <c:pt idx="680">
                  <c:v>41364.333333333336</c:v>
                </c:pt>
                <c:pt idx="681">
                  <c:v>41364.458333333336</c:v>
                </c:pt>
                <c:pt idx="682">
                  <c:v>41364.583333333336</c:v>
                </c:pt>
                <c:pt idx="683">
                  <c:v>41364.708333333336</c:v>
                </c:pt>
                <c:pt idx="684">
                  <c:v>41364.833333333336</c:v>
                </c:pt>
                <c:pt idx="685">
                  <c:v>41364.958333333336</c:v>
                </c:pt>
                <c:pt idx="686">
                  <c:v>41365.208333333336</c:v>
                </c:pt>
                <c:pt idx="687">
                  <c:v>41365.333333333336</c:v>
                </c:pt>
                <c:pt idx="688">
                  <c:v>41365.458333333336</c:v>
                </c:pt>
                <c:pt idx="689">
                  <c:v>41365.583333333336</c:v>
                </c:pt>
                <c:pt idx="690">
                  <c:v>41365.708333333336</c:v>
                </c:pt>
                <c:pt idx="691">
                  <c:v>41365.833333333336</c:v>
                </c:pt>
                <c:pt idx="692">
                  <c:v>41365.958333333336</c:v>
                </c:pt>
                <c:pt idx="693">
                  <c:v>41366.083333333336</c:v>
                </c:pt>
                <c:pt idx="694">
                  <c:v>41366.208333333336</c:v>
                </c:pt>
                <c:pt idx="695">
                  <c:v>41366.333333333336</c:v>
                </c:pt>
                <c:pt idx="696">
                  <c:v>41366.458333333336</c:v>
                </c:pt>
                <c:pt idx="697">
                  <c:v>41366.583333333336</c:v>
                </c:pt>
                <c:pt idx="698">
                  <c:v>41366.708333333336</c:v>
                </c:pt>
                <c:pt idx="699">
                  <c:v>41366.833333333336</c:v>
                </c:pt>
                <c:pt idx="700">
                  <c:v>41366.958333333336</c:v>
                </c:pt>
                <c:pt idx="701">
                  <c:v>41367.083333333336</c:v>
                </c:pt>
                <c:pt idx="702">
                  <c:v>41367.208333333336</c:v>
                </c:pt>
                <c:pt idx="703">
                  <c:v>41367.333333333336</c:v>
                </c:pt>
                <c:pt idx="704">
                  <c:v>41367.458333333336</c:v>
                </c:pt>
                <c:pt idx="705">
                  <c:v>41367.583333333336</c:v>
                </c:pt>
                <c:pt idx="706">
                  <c:v>41367.708333333336</c:v>
                </c:pt>
                <c:pt idx="707">
                  <c:v>41367.833333333336</c:v>
                </c:pt>
                <c:pt idx="708">
                  <c:v>41367.958333333336</c:v>
                </c:pt>
                <c:pt idx="709">
                  <c:v>41368.083333333336</c:v>
                </c:pt>
                <c:pt idx="710">
                  <c:v>41368.208333333336</c:v>
                </c:pt>
                <c:pt idx="711">
                  <c:v>41368.333333333336</c:v>
                </c:pt>
                <c:pt idx="712">
                  <c:v>41368.458333333336</c:v>
                </c:pt>
                <c:pt idx="713">
                  <c:v>41368.583333333336</c:v>
                </c:pt>
                <c:pt idx="714">
                  <c:v>41368.708333333336</c:v>
                </c:pt>
                <c:pt idx="715">
                  <c:v>41368.833333333336</c:v>
                </c:pt>
                <c:pt idx="716">
                  <c:v>41368.958333333336</c:v>
                </c:pt>
                <c:pt idx="717">
                  <c:v>41369.208333333336</c:v>
                </c:pt>
                <c:pt idx="718">
                  <c:v>41369.333333333336</c:v>
                </c:pt>
                <c:pt idx="719">
                  <c:v>41369.458333333336</c:v>
                </c:pt>
                <c:pt idx="720">
                  <c:v>41369.583333333336</c:v>
                </c:pt>
                <c:pt idx="721">
                  <c:v>41369.708333333336</c:v>
                </c:pt>
                <c:pt idx="722">
                  <c:v>41369.833333333336</c:v>
                </c:pt>
                <c:pt idx="723">
                  <c:v>41369.958333333336</c:v>
                </c:pt>
                <c:pt idx="724">
                  <c:v>41370.083333333336</c:v>
                </c:pt>
                <c:pt idx="725">
                  <c:v>41370.208333333336</c:v>
                </c:pt>
                <c:pt idx="726">
                  <c:v>41370.333333333336</c:v>
                </c:pt>
                <c:pt idx="727">
                  <c:v>41370.458333333336</c:v>
                </c:pt>
                <c:pt idx="728">
                  <c:v>41370.583333333336</c:v>
                </c:pt>
                <c:pt idx="729">
                  <c:v>41370.708333333336</c:v>
                </c:pt>
                <c:pt idx="730">
                  <c:v>41370.833333333336</c:v>
                </c:pt>
                <c:pt idx="731">
                  <c:v>41370.958333333336</c:v>
                </c:pt>
                <c:pt idx="732">
                  <c:v>41371.083333333336</c:v>
                </c:pt>
                <c:pt idx="733">
                  <c:v>41371.208333333336</c:v>
                </c:pt>
                <c:pt idx="734">
                  <c:v>41371.333333333336</c:v>
                </c:pt>
                <c:pt idx="735">
                  <c:v>41371.458333333336</c:v>
                </c:pt>
                <c:pt idx="736">
                  <c:v>41371.583333333336</c:v>
                </c:pt>
                <c:pt idx="737">
                  <c:v>41371.708333333336</c:v>
                </c:pt>
                <c:pt idx="738">
                  <c:v>41371.833333333336</c:v>
                </c:pt>
                <c:pt idx="739">
                  <c:v>41371.958333333336</c:v>
                </c:pt>
                <c:pt idx="740">
                  <c:v>41372.083333333336</c:v>
                </c:pt>
                <c:pt idx="741">
                  <c:v>41372.208333333336</c:v>
                </c:pt>
                <c:pt idx="742">
                  <c:v>41372.333333333336</c:v>
                </c:pt>
                <c:pt idx="743">
                  <c:v>41372.458333333336</c:v>
                </c:pt>
                <c:pt idx="744">
                  <c:v>41372.583333333336</c:v>
                </c:pt>
                <c:pt idx="745">
                  <c:v>41372.708333333336</c:v>
                </c:pt>
                <c:pt idx="746">
                  <c:v>41372.833333333336</c:v>
                </c:pt>
                <c:pt idx="747">
                  <c:v>41372.958333333336</c:v>
                </c:pt>
                <c:pt idx="748">
                  <c:v>41373.083333333336</c:v>
                </c:pt>
                <c:pt idx="749">
                  <c:v>41373.208333333336</c:v>
                </c:pt>
                <c:pt idx="750">
                  <c:v>41373.333333333336</c:v>
                </c:pt>
                <c:pt idx="751">
                  <c:v>41373.458333333336</c:v>
                </c:pt>
                <c:pt idx="752">
                  <c:v>41373.583333333336</c:v>
                </c:pt>
                <c:pt idx="753">
                  <c:v>41373.708333333336</c:v>
                </c:pt>
                <c:pt idx="754">
                  <c:v>41373.833333333336</c:v>
                </c:pt>
                <c:pt idx="755">
                  <c:v>41373.958333333336</c:v>
                </c:pt>
                <c:pt idx="756">
                  <c:v>41374.083333333336</c:v>
                </c:pt>
                <c:pt idx="757">
                  <c:v>41374.208333333336</c:v>
                </c:pt>
                <c:pt idx="758">
                  <c:v>41374.333333333336</c:v>
                </c:pt>
                <c:pt idx="759">
                  <c:v>41374.458333333336</c:v>
                </c:pt>
                <c:pt idx="760">
                  <c:v>41374.583333333336</c:v>
                </c:pt>
                <c:pt idx="761">
                  <c:v>41374.708333333336</c:v>
                </c:pt>
                <c:pt idx="762">
                  <c:v>41374.833333333336</c:v>
                </c:pt>
                <c:pt idx="763">
                  <c:v>41374.958333333336</c:v>
                </c:pt>
                <c:pt idx="764">
                  <c:v>41375.083333333336</c:v>
                </c:pt>
                <c:pt idx="765">
                  <c:v>41375.208333333336</c:v>
                </c:pt>
                <c:pt idx="766">
                  <c:v>41375.333333333336</c:v>
                </c:pt>
                <c:pt idx="767">
                  <c:v>41375.458333333336</c:v>
                </c:pt>
                <c:pt idx="768">
                  <c:v>41375.583333333336</c:v>
                </c:pt>
                <c:pt idx="769">
                  <c:v>41375.708333333336</c:v>
                </c:pt>
                <c:pt idx="770">
                  <c:v>41375.833333333336</c:v>
                </c:pt>
                <c:pt idx="771">
                  <c:v>41375.958333333336</c:v>
                </c:pt>
                <c:pt idx="772">
                  <c:v>41376.083333333336</c:v>
                </c:pt>
                <c:pt idx="773">
                  <c:v>41376.208333333336</c:v>
                </c:pt>
                <c:pt idx="774">
                  <c:v>41376.333333333336</c:v>
                </c:pt>
                <c:pt idx="775">
                  <c:v>41376.458333333336</c:v>
                </c:pt>
                <c:pt idx="776">
                  <c:v>41376.583333333336</c:v>
                </c:pt>
                <c:pt idx="777">
                  <c:v>41376.708333333336</c:v>
                </c:pt>
                <c:pt idx="778">
                  <c:v>41376.833333333336</c:v>
                </c:pt>
                <c:pt idx="779">
                  <c:v>41376.958333333336</c:v>
                </c:pt>
                <c:pt idx="780">
                  <c:v>41377.083333333336</c:v>
                </c:pt>
                <c:pt idx="781">
                  <c:v>41377.208333333336</c:v>
                </c:pt>
                <c:pt idx="782">
                  <c:v>41377.333333333336</c:v>
                </c:pt>
                <c:pt idx="783">
                  <c:v>41377.458333333336</c:v>
                </c:pt>
                <c:pt idx="784">
                  <c:v>41377.583333333336</c:v>
                </c:pt>
                <c:pt idx="785">
                  <c:v>41377.708333333336</c:v>
                </c:pt>
                <c:pt idx="786">
                  <c:v>41377.833333333336</c:v>
                </c:pt>
                <c:pt idx="787">
                  <c:v>41377.958333333336</c:v>
                </c:pt>
                <c:pt idx="788">
                  <c:v>41378.083333333336</c:v>
                </c:pt>
                <c:pt idx="789">
                  <c:v>41378.208333333336</c:v>
                </c:pt>
                <c:pt idx="790">
                  <c:v>41378.333333333336</c:v>
                </c:pt>
                <c:pt idx="791">
                  <c:v>41378.458333333336</c:v>
                </c:pt>
                <c:pt idx="792">
                  <c:v>41378.583333333336</c:v>
                </c:pt>
                <c:pt idx="793">
                  <c:v>41378.708333333336</c:v>
                </c:pt>
                <c:pt idx="794">
                  <c:v>41378.833333333336</c:v>
                </c:pt>
                <c:pt idx="795">
                  <c:v>41378.958333333336</c:v>
                </c:pt>
                <c:pt idx="796">
                  <c:v>41379.083333333336</c:v>
                </c:pt>
                <c:pt idx="797">
                  <c:v>41379.208333333336</c:v>
                </c:pt>
                <c:pt idx="798">
                  <c:v>41379.333333333336</c:v>
                </c:pt>
                <c:pt idx="799">
                  <c:v>41379.458333333336</c:v>
                </c:pt>
                <c:pt idx="800">
                  <c:v>41379.583333333336</c:v>
                </c:pt>
                <c:pt idx="801">
                  <c:v>41379.708333333336</c:v>
                </c:pt>
                <c:pt idx="802">
                  <c:v>41379.833333333336</c:v>
                </c:pt>
                <c:pt idx="803">
                  <c:v>41379.958333333336</c:v>
                </c:pt>
                <c:pt idx="804">
                  <c:v>41380.083333333336</c:v>
                </c:pt>
                <c:pt idx="805">
                  <c:v>41380.208333333336</c:v>
                </c:pt>
                <c:pt idx="806">
                  <c:v>41380.333333333336</c:v>
                </c:pt>
                <c:pt idx="807">
                  <c:v>41380.458333333336</c:v>
                </c:pt>
                <c:pt idx="808">
                  <c:v>41380.583333333336</c:v>
                </c:pt>
                <c:pt idx="809">
                  <c:v>41380.708333333336</c:v>
                </c:pt>
                <c:pt idx="810">
                  <c:v>41380.833333333336</c:v>
                </c:pt>
                <c:pt idx="811">
                  <c:v>41380.958333333336</c:v>
                </c:pt>
                <c:pt idx="812">
                  <c:v>41381.083333333336</c:v>
                </c:pt>
                <c:pt idx="813">
                  <c:v>41381.208333333336</c:v>
                </c:pt>
                <c:pt idx="814">
                  <c:v>41381.333333333336</c:v>
                </c:pt>
                <c:pt idx="815">
                  <c:v>41381.458333333336</c:v>
                </c:pt>
                <c:pt idx="816">
                  <c:v>41381.583333333336</c:v>
                </c:pt>
                <c:pt idx="817">
                  <c:v>41381.708333333336</c:v>
                </c:pt>
                <c:pt idx="818">
                  <c:v>41381.833333333336</c:v>
                </c:pt>
                <c:pt idx="819">
                  <c:v>41381.958333333336</c:v>
                </c:pt>
                <c:pt idx="820">
                  <c:v>41382.083333333336</c:v>
                </c:pt>
                <c:pt idx="821">
                  <c:v>41382.208333333336</c:v>
                </c:pt>
                <c:pt idx="822">
                  <c:v>41382.333333333336</c:v>
                </c:pt>
                <c:pt idx="823">
                  <c:v>41382.458333333336</c:v>
                </c:pt>
                <c:pt idx="824">
                  <c:v>41382.583333333336</c:v>
                </c:pt>
                <c:pt idx="825">
                  <c:v>41382.708333333336</c:v>
                </c:pt>
                <c:pt idx="826">
                  <c:v>41382.833333333336</c:v>
                </c:pt>
                <c:pt idx="827">
                  <c:v>41382.958333333336</c:v>
                </c:pt>
                <c:pt idx="828">
                  <c:v>41383.083333333336</c:v>
                </c:pt>
                <c:pt idx="829">
                  <c:v>41383.208333333336</c:v>
                </c:pt>
                <c:pt idx="830">
                  <c:v>41383.333333333336</c:v>
                </c:pt>
                <c:pt idx="831">
                  <c:v>41383.458333333336</c:v>
                </c:pt>
                <c:pt idx="832">
                  <c:v>41383.583333333336</c:v>
                </c:pt>
                <c:pt idx="833">
                  <c:v>41383.708333333336</c:v>
                </c:pt>
                <c:pt idx="834">
                  <c:v>41383.958333333336</c:v>
                </c:pt>
                <c:pt idx="835">
                  <c:v>41384.083333333336</c:v>
                </c:pt>
                <c:pt idx="836">
                  <c:v>41384.208333333336</c:v>
                </c:pt>
                <c:pt idx="837">
                  <c:v>41384.333333333336</c:v>
                </c:pt>
                <c:pt idx="838">
                  <c:v>41384.458333333336</c:v>
                </c:pt>
                <c:pt idx="839">
                  <c:v>41384.583333333336</c:v>
                </c:pt>
                <c:pt idx="840">
                  <c:v>41384.708333333336</c:v>
                </c:pt>
                <c:pt idx="841">
                  <c:v>41384.833333333336</c:v>
                </c:pt>
                <c:pt idx="842">
                  <c:v>41384.958333333336</c:v>
                </c:pt>
                <c:pt idx="843">
                  <c:v>41385.083333333336</c:v>
                </c:pt>
                <c:pt idx="844">
                  <c:v>41385.208333333336</c:v>
                </c:pt>
                <c:pt idx="845">
                  <c:v>41385.333333333336</c:v>
                </c:pt>
                <c:pt idx="846">
                  <c:v>41385.458333333336</c:v>
                </c:pt>
                <c:pt idx="847">
                  <c:v>41385.583333333336</c:v>
                </c:pt>
                <c:pt idx="848">
                  <c:v>41385.708333333336</c:v>
                </c:pt>
                <c:pt idx="849">
                  <c:v>41385.833333333336</c:v>
                </c:pt>
                <c:pt idx="850">
                  <c:v>41385.958333333336</c:v>
                </c:pt>
                <c:pt idx="851">
                  <c:v>41386.083333333336</c:v>
                </c:pt>
                <c:pt idx="852">
                  <c:v>41386.208333333336</c:v>
                </c:pt>
                <c:pt idx="853">
                  <c:v>41386.333333333336</c:v>
                </c:pt>
                <c:pt idx="854">
                  <c:v>41386.458333333336</c:v>
                </c:pt>
                <c:pt idx="855">
                  <c:v>41386.583333333336</c:v>
                </c:pt>
                <c:pt idx="856">
                  <c:v>41386.708333333336</c:v>
                </c:pt>
                <c:pt idx="857">
                  <c:v>41386.833333333336</c:v>
                </c:pt>
                <c:pt idx="858">
                  <c:v>41386.958333333336</c:v>
                </c:pt>
                <c:pt idx="859">
                  <c:v>41387.083333333336</c:v>
                </c:pt>
                <c:pt idx="860">
                  <c:v>41387.208333333336</c:v>
                </c:pt>
                <c:pt idx="861">
                  <c:v>41387.333333333336</c:v>
                </c:pt>
                <c:pt idx="862">
                  <c:v>41387.458333333336</c:v>
                </c:pt>
                <c:pt idx="863">
                  <c:v>41387.583333333336</c:v>
                </c:pt>
                <c:pt idx="864">
                  <c:v>41387.708333333336</c:v>
                </c:pt>
                <c:pt idx="865">
                  <c:v>41387.833333333336</c:v>
                </c:pt>
                <c:pt idx="866">
                  <c:v>41387.958333333336</c:v>
                </c:pt>
                <c:pt idx="867">
                  <c:v>41388.083333333336</c:v>
                </c:pt>
                <c:pt idx="868">
                  <c:v>41388.208333333336</c:v>
                </c:pt>
                <c:pt idx="869">
                  <c:v>41388.333333333336</c:v>
                </c:pt>
                <c:pt idx="870">
                  <c:v>41388.458333333336</c:v>
                </c:pt>
                <c:pt idx="871">
                  <c:v>41388.583333333336</c:v>
                </c:pt>
                <c:pt idx="872">
                  <c:v>41388.708333333336</c:v>
                </c:pt>
                <c:pt idx="873">
                  <c:v>41388.833333333336</c:v>
                </c:pt>
                <c:pt idx="874">
                  <c:v>41388.958333333336</c:v>
                </c:pt>
                <c:pt idx="875">
                  <c:v>41389.083333333336</c:v>
                </c:pt>
                <c:pt idx="876">
                  <c:v>41389.208333333336</c:v>
                </c:pt>
                <c:pt idx="877">
                  <c:v>41389.333333333336</c:v>
                </c:pt>
                <c:pt idx="878">
                  <c:v>41389.458333333336</c:v>
                </c:pt>
                <c:pt idx="879">
                  <c:v>41389.583333333336</c:v>
                </c:pt>
                <c:pt idx="880">
                  <c:v>41389.708333333336</c:v>
                </c:pt>
                <c:pt idx="881">
                  <c:v>41389.833333333336</c:v>
                </c:pt>
                <c:pt idx="882">
                  <c:v>41389.958333333336</c:v>
                </c:pt>
                <c:pt idx="883">
                  <c:v>41390.083333333336</c:v>
                </c:pt>
                <c:pt idx="884">
                  <c:v>41390.583333333336</c:v>
                </c:pt>
                <c:pt idx="885">
                  <c:v>41390.708333333336</c:v>
                </c:pt>
                <c:pt idx="886">
                  <c:v>41390.833333333336</c:v>
                </c:pt>
                <c:pt idx="887">
                  <c:v>41390.958333333336</c:v>
                </c:pt>
                <c:pt idx="888">
                  <c:v>41391.083333333336</c:v>
                </c:pt>
                <c:pt idx="889">
                  <c:v>41391.208333333336</c:v>
                </c:pt>
                <c:pt idx="890">
                  <c:v>41391.333333333336</c:v>
                </c:pt>
                <c:pt idx="891">
                  <c:v>41391.458333333336</c:v>
                </c:pt>
                <c:pt idx="892">
                  <c:v>41391.583333333336</c:v>
                </c:pt>
                <c:pt idx="893">
                  <c:v>41391.708333333336</c:v>
                </c:pt>
                <c:pt idx="894">
                  <c:v>41391.833333333336</c:v>
                </c:pt>
                <c:pt idx="895">
                  <c:v>41391.958333333336</c:v>
                </c:pt>
                <c:pt idx="896">
                  <c:v>41392.083333333336</c:v>
                </c:pt>
                <c:pt idx="897">
                  <c:v>41392.208333333336</c:v>
                </c:pt>
                <c:pt idx="898">
                  <c:v>41392.333333333336</c:v>
                </c:pt>
                <c:pt idx="899">
                  <c:v>41392.458333333336</c:v>
                </c:pt>
                <c:pt idx="900">
                  <c:v>41392.583333333336</c:v>
                </c:pt>
                <c:pt idx="901">
                  <c:v>41392.708333333336</c:v>
                </c:pt>
                <c:pt idx="902">
                  <c:v>41392.833333333336</c:v>
                </c:pt>
                <c:pt idx="903">
                  <c:v>41392.958333333336</c:v>
                </c:pt>
                <c:pt idx="904">
                  <c:v>41393.083333333336</c:v>
                </c:pt>
                <c:pt idx="905">
                  <c:v>41393.208333333336</c:v>
                </c:pt>
                <c:pt idx="906">
                  <c:v>41393.333333333336</c:v>
                </c:pt>
                <c:pt idx="907">
                  <c:v>41393.458333333336</c:v>
                </c:pt>
                <c:pt idx="908">
                  <c:v>41393.583333333336</c:v>
                </c:pt>
                <c:pt idx="909">
                  <c:v>41393.708333333336</c:v>
                </c:pt>
                <c:pt idx="910">
                  <c:v>41393.833333333336</c:v>
                </c:pt>
                <c:pt idx="911">
                  <c:v>41393.958333333336</c:v>
                </c:pt>
                <c:pt idx="912">
                  <c:v>41394.083333333336</c:v>
                </c:pt>
                <c:pt idx="913">
                  <c:v>41394.208333333336</c:v>
                </c:pt>
                <c:pt idx="914">
                  <c:v>41394.333333333336</c:v>
                </c:pt>
                <c:pt idx="915">
                  <c:v>41394.458333333336</c:v>
                </c:pt>
                <c:pt idx="916">
                  <c:v>41394.583333333336</c:v>
                </c:pt>
                <c:pt idx="917">
                  <c:v>41394.708333333336</c:v>
                </c:pt>
                <c:pt idx="918">
                  <c:v>41394.833333333336</c:v>
                </c:pt>
                <c:pt idx="919">
                  <c:v>41394.958333333336</c:v>
                </c:pt>
                <c:pt idx="920">
                  <c:v>41395.083333333336</c:v>
                </c:pt>
                <c:pt idx="921">
                  <c:v>41395.208333333336</c:v>
                </c:pt>
                <c:pt idx="922">
                  <c:v>41395.333333333336</c:v>
                </c:pt>
                <c:pt idx="923">
                  <c:v>41395.458333333336</c:v>
                </c:pt>
                <c:pt idx="924">
                  <c:v>41395.583333333336</c:v>
                </c:pt>
                <c:pt idx="925">
                  <c:v>41395.708333333336</c:v>
                </c:pt>
                <c:pt idx="926">
                  <c:v>41395.833333333336</c:v>
                </c:pt>
                <c:pt idx="927">
                  <c:v>41395.958333333336</c:v>
                </c:pt>
                <c:pt idx="928">
                  <c:v>41396.208333333336</c:v>
                </c:pt>
                <c:pt idx="929">
                  <c:v>41396.583333333336</c:v>
                </c:pt>
                <c:pt idx="930">
                  <c:v>41396.708333333336</c:v>
                </c:pt>
                <c:pt idx="931">
                  <c:v>41396.833333333336</c:v>
                </c:pt>
                <c:pt idx="932">
                  <c:v>41396.958333333336</c:v>
                </c:pt>
                <c:pt idx="933">
                  <c:v>41397.083333333336</c:v>
                </c:pt>
                <c:pt idx="934">
                  <c:v>41397.208333333336</c:v>
                </c:pt>
                <c:pt idx="935">
                  <c:v>41397.333333333336</c:v>
                </c:pt>
                <c:pt idx="936">
                  <c:v>41397.458333333336</c:v>
                </c:pt>
                <c:pt idx="937">
                  <c:v>41397.583333333336</c:v>
                </c:pt>
                <c:pt idx="938">
                  <c:v>41397.708333333336</c:v>
                </c:pt>
                <c:pt idx="939">
                  <c:v>41397.833333333336</c:v>
                </c:pt>
                <c:pt idx="940">
                  <c:v>41397.958333333336</c:v>
                </c:pt>
                <c:pt idx="941">
                  <c:v>41398.083333333336</c:v>
                </c:pt>
                <c:pt idx="942">
                  <c:v>41398.208333333336</c:v>
                </c:pt>
                <c:pt idx="943">
                  <c:v>41398.333333333336</c:v>
                </c:pt>
                <c:pt idx="944">
                  <c:v>41398.458333333336</c:v>
                </c:pt>
                <c:pt idx="945">
                  <c:v>41398.583333333336</c:v>
                </c:pt>
                <c:pt idx="946">
                  <c:v>41398.708333333336</c:v>
                </c:pt>
                <c:pt idx="947">
                  <c:v>41398.833333333336</c:v>
                </c:pt>
                <c:pt idx="948">
                  <c:v>41398.958333333336</c:v>
                </c:pt>
                <c:pt idx="949">
                  <c:v>41399.083333333336</c:v>
                </c:pt>
                <c:pt idx="950">
                  <c:v>41399.208333333336</c:v>
                </c:pt>
                <c:pt idx="951">
                  <c:v>41399.333333333336</c:v>
                </c:pt>
                <c:pt idx="952">
                  <c:v>41399.458333333336</c:v>
                </c:pt>
                <c:pt idx="953">
                  <c:v>41399.583333333336</c:v>
                </c:pt>
                <c:pt idx="954">
                  <c:v>41399.708333333336</c:v>
                </c:pt>
                <c:pt idx="955">
                  <c:v>41399.833333333336</c:v>
                </c:pt>
                <c:pt idx="956">
                  <c:v>41399.958333333336</c:v>
                </c:pt>
                <c:pt idx="957">
                  <c:v>41400.083333333336</c:v>
                </c:pt>
                <c:pt idx="958">
                  <c:v>41400.208333333336</c:v>
                </c:pt>
                <c:pt idx="959">
                  <c:v>41400.333333333336</c:v>
                </c:pt>
                <c:pt idx="960">
                  <c:v>41400.458333333336</c:v>
                </c:pt>
                <c:pt idx="961">
                  <c:v>41400.583333333336</c:v>
                </c:pt>
                <c:pt idx="962">
                  <c:v>41400.708333333336</c:v>
                </c:pt>
                <c:pt idx="963">
                  <c:v>41400.833333333336</c:v>
                </c:pt>
                <c:pt idx="964">
                  <c:v>41400.958333333336</c:v>
                </c:pt>
                <c:pt idx="965">
                  <c:v>41401.083333333336</c:v>
                </c:pt>
                <c:pt idx="966">
                  <c:v>41401.208333333336</c:v>
                </c:pt>
                <c:pt idx="967">
                  <c:v>41401.333333333336</c:v>
                </c:pt>
                <c:pt idx="968">
                  <c:v>41401.458333333336</c:v>
                </c:pt>
                <c:pt idx="969">
                  <c:v>41401.583333333336</c:v>
                </c:pt>
                <c:pt idx="970">
                  <c:v>41401.708333333336</c:v>
                </c:pt>
                <c:pt idx="971">
                  <c:v>41401.833333333336</c:v>
                </c:pt>
                <c:pt idx="972">
                  <c:v>41402.083333333336</c:v>
                </c:pt>
                <c:pt idx="973">
                  <c:v>41402.208333333336</c:v>
                </c:pt>
                <c:pt idx="974">
                  <c:v>41402.333333333336</c:v>
                </c:pt>
                <c:pt idx="975">
                  <c:v>41402.458333333336</c:v>
                </c:pt>
                <c:pt idx="976">
                  <c:v>41402.583333333336</c:v>
                </c:pt>
                <c:pt idx="977">
                  <c:v>41402.708333333336</c:v>
                </c:pt>
                <c:pt idx="978">
                  <c:v>41402.833333333336</c:v>
                </c:pt>
                <c:pt idx="979">
                  <c:v>41402.958333333336</c:v>
                </c:pt>
                <c:pt idx="980">
                  <c:v>41403.083333333336</c:v>
                </c:pt>
                <c:pt idx="981">
                  <c:v>41403.208333333336</c:v>
                </c:pt>
                <c:pt idx="982">
                  <c:v>41403.333333333336</c:v>
                </c:pt>
                <c:pt idx="983">
                  <c:v>41403.458333333336</c:v>
                </c:pt>
                <c:pt idx="984">
                  <c:v>41403.583333333336</c:v>
                </c:pt>
                <c:pt idx="985">
                  <c:v>41403.708333333336</c:v>
                </c:pt>
                <c:pt idx="986">
                  <c:v>41403.833333333336</c:v>
                </c:pt>
                <c:pt idx="987">
                  <c:v>41403.958333333336</c:v>
                </c:pt>
                <c:pt idx="988">
                  <c:v>41404.083333333336</c:v>
                </c:pt>
                <c:pt idx="989">
                  <c:v>41404.208333333336</c:v>
                </c:pt>
                <c:pt idx="990">
                  <c:v>41404.333333333336</c:v>
                </c:pt>
                <c:pt idx="991">
                  <c:v>41404.458333333336</c:v>
                </c:pt>
                <c:pt idx="992">
                  <c:v>41404.583333333336</c:v>
                </c:pt>
                <c:pt idx="993">
                  <c:v>41404.708333333336</c:v>
                </c:pt>
                <c:pt idx="994">
                  <c:v>41404.833333333336</c:v>
                </c:pt>
                <c:pt idx="995">
                  <c:v>41404.958333333336</c:v>
                </c:pt>
                <c:pt idx="996">
                  <c:v>41405.083333333336</c:v>
                </c:pt>
                <c:pt idx="997">
                  <c:v>41405.208333333336</c:v>
                </c:pt>
                <c:pt idx="998">
                  <c:v>41405.333333333336</c:v>
                </c:pt>
                <c:pt idx="999">
                  <c:v>41405.458333333336</c:v>
                </c:pt>
                <c:pt idx="1000">
                  <c:v>41405.583333333336</c:v>
                </c:pt>
                <c:pt idx="1001">
                  <c:v>41405.708333333336</c:v>
                </c:pt>
                <c:pt idx="1002">
                  <c:v>41405.833333333336</c:v>
                </c:pt>
                <c:pt idx="1003">
                  <c:v>41405.958333333336</c:v>
                </c:pt>
                <c:pt idx="1004">
                  <c:v>41406.083333333336</c:v>
                </c:pt>
                <c:pt idx="1005">
                  <c:v>41406.208333333336</c:v>
                </c:pt>
                <c:pt idx="1006">
                  <c:v>41406.333333333336</c:v>
                </c:pt>
                <c:pt idx="1007">
                  <c:v>41406.458333333336</c:v>
                </c:pt>
                <c:pt idx="1008">
                  <c:v>41406.583333333336</c:v>
                </c:pt>
                <c:pt idx="1009">
                  <c:v>41406.708333333336</c:v>
                </c:pt>
                <c:pt idx="1010">
                  <c:v>41406.833333333336</c:v>
                </c:pt>
                <c:pt idx="1011">
                  <c:v>41406.958333333336</c:v>
                </c:pt>
                <c:pt idx="1012">
                  <c:v>41407.083333333336</c:v>
                </c:pt>
                <c:pt idx="1013">
                  <c:v>41407.208333333336</c:v>
                </c:pt>
                <c:pt idx="1014">
                  <c:v>41407.333333333336</c:v>
                </c:pt>
                <c:pt idx="1015">
                  <c:v>41407.458333333336</c:v>
                </c:pt>
                <c:pt idx="1016">
                  <c:v>41407.583333333336</c:v>
                </c:pt>
                <c:pt idx="1017">
                  <c:v>41407.708333333336</c:v>
                </c:pt>
                <c:pt idx="1018">
                  <c:v>41407.833333333336</c:v>
                </c:pt>
                <c:pt idx="1019">
                  <c:v>41407.958333333336</c:v>
                </c:pt>
                <c:pt idx="1020">
                  <c:v>41408.083333333336</c:v>
                </c:pt>
                <c:pt idx="1021">
                  <c:v>41408.208333333336</c:v>
                </c:pt>
                <c:pt idx="1022">
                  <c:v>41408.333333333336</c:v>
                </c:pt>
                <c:pt idx="1023">
                  <c:v>41408.458333333336</c:v>
                </c:pt>
                <c:pt idx="1024">
                  <c:v>41408.583333333336</c:v>
                </c:pt>
                <c:pt idx="1025">
                  <c:v>41408.708333333336</c:v>
                </c:pt>
                <c:pt idx="1026">
                  <c:v>41408.833333333336</c:v>
                </c:pt>
                <c:pt idx="1027">
                  <c:v>41408.958333333336</c:v>
                </c:pt>
                <c:pt idx="1028">
                  <c:v>41409.083333333336</c:v>
                </c:pt>
                <c:pt idx="1029">
                  <c:v>41409.208333333336</c:v>
                </c:pt>
                <c:pt idx="1030">
                  <c:v>41409.333333333336</c:v>
                </c:pt>
                <c:pt idx="1031">
                  <c:v>41409.458333333336</c:v>
                </c:pt>
                <c:pt idx="1032">
                  <c:v>41409.583333333336</c:v>
                </c:pt>
                <c:pt idx="1033">
                  <c:v>41409.708333333336</c:v>
                </c:pt>
                <c:pt idx="1034">
                  <c:v>41409.833333333336</c:v>
                </c:pt>
                <c:pt idx="1035">
                  <c:v>41409.958333333336</c:v>
                </c:pt>
                <c:pt idx="1036">
                  <c:v>41410.083333333336</c:v>
                </c:pt>
                <c:pt idx="1037">
                  <c:v>41410.208333333336</c:v>
                </c:pt>
                <c:pt idx="1038">
                  <c:v>41410.833333333336</c:v>
                </c:pt>
                <c:pt idx="1039">
                  <c:v>41411.458333333336</c:v>
                </c:pt>
                <c:pt idx="1040">
                  <c:v>41411.583333333336</c:v>
                </c:pt>
                <c:pt idx="1041">
                  <c:v>41411.708333333336</c:v>
                </c:pt>
                <c:pt idx="1042">
                  <c:v>41411.833333333336</c:v>
                </c:pt>
                <c:pt idx="1043">
                  <c:v>41412.583333333336</c:v>
                </c:pt>
                <c:pt idx="1044">
                  <c:v>41412.708333333336</c:v>
                </c:pt>
                <c:pt idx="1045">
                  <c:v>41412.833333333336</c:v>
                </c:pt>
                <c:pt idx="1046">
                  <c:v>41412.958333333336</c:v>
                </c:pt>
                <c:pt idx="1047">
                  <c:v>41413.208333333336</c:v>
                </c:pt>
                <c:pt idx="1048">
                  <c:v>41413.333333333336</c:v>
                </c:pt>
                <c:pt idx="1049">
                  <c:v>41413.458333333336</c:v>
                </c:pt>
                <c:pt idx="1050">
                  <c:v>41413.583333333336</c:v>
                </c:pt>
                <c:pt idx="1051">
                  <c:v>41413.708333333336</c:v>
                </c:pt>
                <c:pt idx="1052">
                  <c:v>41413.833333333336</c:v>
                </c:pt>
                <c:pt idx="1053">
                  <c:v>41414.083333333336</c:v>
                </c:pt>
                <c:pt idx="1054">
                  <c:v>41414.208333333336</c:v>
                </c:pt>
                <c:pt idx="1055">
                  <c:v>41414.333333333336</c:v>
                </c:pt>
                <c:pt idx="1056">
                  <c:v>41414.458333333336</c:v>
                </c:pt>
                <c:pt idx="1057">
                  <c:v>41414.583333333336</c:v>
                </c:pt>
                <c:pt idx="1058">
                  <c:v>41414.708333333336</c:v>
                </c:pt>
                <c:pt idx="1059">
                  <c:v>41414.833333333336</c:v>
                </c:pt>
                <c:pt idx="1060">
                  <c:v>41414.958333333336</c:v>
                </c:pt>
                <c:pt idx="1061">
                  <c:v>41415.083333333336</c:v>
                </c:pt>
                <c:pt idx="1062">
                  <c:v>41415.208333333336</c:v>
                </c:pt>
                <c:pt idx="1063">
                  <c:v>41415.333333333336</c:v>
                </c:pt>
                <c:pt idx="1064">
                  <c:v>41415.458333333336</c:v>
                </c:pt>
                <c:pt idx="1065">
                  <c:v>41415.583333333336</c:v>
                </c:pt>
                <c:pt idx="1066">
                  <c:v>41415.708333333336</c:v>
                </c:pt>
                <c:pt idx="1067">
                  <c:v>41415.833333333336</c:v>
                </c:pt>
                <c:pt idx="1068">
                  <c:v>41415.958333333336</c:v>
                </c:pt>
                <c:pt idx="1069">
                  <c:v>41416.083333333336</c:v>
                </c:pt>
                <c:pt idx="1070">
                  <c:v>41416.208333333336</c:v>
                </c:pt>
                <c:pt idx="1071">
                  <c:v>41416.333333333336</c:v>
                </c:pt>
                <c:pt idx="1072">
                  <c:v>41416.458333333336</c:v>
                </c:pt>
                <c:pt idx="1073">
                  <c:v>41416.583333333336</c:v>
                </c:pt>
                <c:pt idx="1074">
                  <c:v>41416.708333333336</c:v>
                </c:pt>
                <c:pt idx="1075">
                  <c:v>41416.833333333336</c:v>
                </c:pt>
                <c:pt idx="1076">
                  <c:v>41418.333333333336</c:v>
                </c:pt>
                <c:pt idx="1077">
                  <c:v>41418.458333333336</c:v>
                </c:pt>
                <c:pt idx="1078">
                  <c:v>41419.458333333336</c:v>
                </c:pt>
                <c:pt idx="1079">
                  <c:v>41419.583333333336</c:v>
                </c:pt>
                <c:pt idx="1080">
                  <c:v>41419.708333333336</c:v>
                </c:pt>
                <c:pt idx="1081">
                  <c:v>41419.833333333336</c:v>
                </c:pt>
                <c:pt idx="1082">
                  <c:v>41419.958333333336</c:v>
                </c:pt>
                <c:pt idx="1083">
                  <c:v>41420.083333333336</c:v>
                </c:pt>
                <c:pt idx="1084">
                  <c:v>41420.208333333336</c:v>
                </c:pt>
                <c:pt idx="1085">
                  <c:v>41420.333333333336</c:v>
                </c:pt>
                <c:pt idx="1086">
                  <c:v>41420.458333333336</c:v>
                </c:pt>
                <c:pt idx="1087">
                  <c:v>41420.583333333336</c:v>
                </c:pt>
                <c:pt idx="1088">
                  <c:v>41420.708333333336</c:v>
                </c:pt>
                <c:pt idx="1089">
                  <c:v>41420.833333333336</c:v>
                </c:pt>
                <c:pt idx="1090">
                  <c:v>41421.208333333336</c:v>
                </c:pt>
                <c:pt idx="1091">
                  <c:v>41421.333333333336</c:v>
                </c:pt>
                <c:pt idx="1092">
                  <c:v>41421.458333333336</c:v>
                </c:pt>
                <c:pt idx="1093">
                  <c:v>41421.583333333336</c:v>
                </c:pt>
                <c:pt idx="1094">
                  <c:v>41421.708333333336</c:v>
                </c:pt>
                <c:pt idx="1095">
                  <c:v>41421.833333333336</c:v>
                </c:pt>
                <c:pt idx="1096">
                  <c:v>41422.083333333336</c:v>
                </c:pt>
                <c:pt idx="1097">
                  <c:v>41422.208333333336</c:v>
                </c:pt>
                <c:pt idx="1098">
                  <c:v>41422.458333333336</c:v>
                </c:pt>
                <c:pt idx="1099">
                  <c:v>41422.583333333336</c:v>
                </c:pt>
                <c:pt idx="1100">
                  <c:v>41422.708333333336</c:v>
                </c:pt>
                <c:pt idx="1101">
                  <c:v>41422.833333333336</c:v>
                </c:pt>
                <c:pt idx="1102">
                  <c:v>41422.958333333336</c:v>
                </c:pt>
                <c:pt idx="1103">
                  <c:v>41423.083333333336</c:v>
                </c:pt>
                <c:pt idx="1104">
                  <c:v>41423.208333333336</c:v>
                </c:pt>
                <c:pt idx="1105">
                  <c:v>41423.333333333336</c:v>
                </c:pt>
                <c:pt idx="1106">
                  <c:v>41423.458333333336</c:v>
                </c:pt>
                <c:pt idx="1107">
                  <c:v>41423.583333333336</c:v>
                </c:pt>
                <c:pt idx="1108">
                  <c:v>41423.708333333336</c:v>
                </c:pt>
                <c:pt idx="1109">
                  <c:v>41423.833333333336</c:v>
                </c:pt>
                <c:pt idx="1110">
                  <c:v>41423.958333333336</c:v>
                </c:pt>
                <c:pt idx="1111">
                  <c:v>41424.083333333336</c:v>
                </c:pt>
                <c:pt idx="1112">
                  <c:v>41424.208333333336</c:v>
                </c:pt>
                <c:pt idx="1113">
                  <c:v>41424.333333333336</c:v>
                </c:pt>
                <c:pt idx="1114">
                  <c:v>41424.458333333336</c:v>
                </c:pt>
                <c:pt idx="1115">
                  <c:v>41424.583333333336</c:v>
                </c:pt>
                <c:pt idx="1116">
                  <c:v>41424.708333333336</c:v>
                </c:pt>
                <c:pt idx="1117">
                  <c:v>41424.833333333336</c:v>
                </c:pt>
                <c:pt idx="1118">
                  <c:v>41424.958333333336</c:v>
                </c:pt>
                <c:pt idx="1119">
                  <c:v>41425.083333333336</c:v>
                </c:pt>
                <c:pt idx="1120">
                  <c:v>41425.208333333336</c:v>
                </c:pt>
                <c:pt idx="1121">
                  <c:v>41425.333333333336</c:v>
                </c:pt>
                <c:pt idx="1122">
                  <c:v>41425.458333333336</c:v>
                </c:pt>
                <c:pt idx="1123">
                  <c:v>41425.583333333336</c:v>
                </c:pt>
                <c:pt idx="1124">
                  <c:v>41425.708333333336</c:v>
                </c:pt>
                <c:pt idx="1125">
                  <c:v>41425.833333333336</c:v>
                </c:pt>
                <c:pt idx="1126">
                  <c:v>41425.958333333336</c:v>
                </c:pt>
                <c:pt idx="1127">
                  <c:v>41426.458333333336</c:v>
                </c:pt>
                <c:pt idx="1128">
                  <c:v>41426.708333333336</c:v>
                </c:pt>
                <c:pt idx="1129">
                  <c:v>41426.833333333336</c:v>
                </c:pt>
                <c:pt idx="1130">
                  <c:v>41426.958333333336</c:v>
                </c:pt>
                <c:pt idx="1131">
                  <c:v>41427.083333333336</c:v>
                </c:pt>
                <c:pt idx="1132">
                  <c:v>41427.208333333336</c:v>
                </c:pt>
                <c:pt idx="1133">
                  <c:v>41427.333333333336</c:v>
                </c:pt>
                <c:pt idx="1134">
                  <c:v>41427.458333333336</c:v>
                </c:pt>
                <c:pt idx="1135">
                  <c:v>41427.583333333336</c:v>
                </c:pt>
                <c:pt idx="1136">
                  <c:v>41427.708333333336</c:v>
                </c:pt>
                <c:pt idx="1137">
                  <c:v>41427.833333333336</c:v>
                </c:pt>
                <c:pt idx="1138">
                  <c:v>41427.958333333336</c:v>
                </c:pt>
                <c:pt idx="1139">
                  <c:v>41428.083333333336</c:v>
                </c:pt>
                <c:pt idx="1140">
                  <c:v>41428.208333333336</c:v>
                </c:pt>
                <c:pt idx="1141">
                  <c:v>41428.333333333336</c:v>
                </c:pt>
                <c:pt idx="1142">
                  <c:v>41428.458333333336</c:v>
                </c:pt>
                <c:pt idx="1143">
                  <c:v>41428.583333333336</c:v>
                </c:pt>
                <c:pt idx="1144">
                  <c:v>41428.708333333336</c:v>
                </c:pt>
                <c:pt idx="1145">
                  <c:v>41428.833333333336</c:v>
                </c:pt>
                <c:pt idx="1146">
                  <c:v>41429.208333333336</c:v>
                </c:pt>
                <c:pt idx="1147">
                  <c:v>41429.333333333336</c:v>
                </c:pt>
                <c:pt idx="1148">
                  <c:v>41429.458333333336</c:v>
                </c:pt>
                <c:pt idx="1149">
                  <c:v>41429.583333333336</c:v>
                </c:pt>
                <c:pt idx="1150">
                  <c:v>41429.708333333336</c:v>
                </c:pt>
                <c:pt idx="1151">
                  <c:v>41429.833333333336</c:v>
                </c:pt>
                <c:pt idx="1152">
                  <c:v>41429.958333333336</c:v>
                </c:pt>
                <c:pt idx="1153">
                  <c:v>41430.083333333336</c:v>
                </c:pt>
                <c:pt idx="1154">
                  <c:v>41430.208333333336</c:v>
                </c:pt>
                <c:pt idx="1155">
                  <c:v>41430.333333333336</c:v>
                </c:pt>
                <c:pt idx="1156">
                  <c:v>41430.458333333336</c:v>
                </c:pt>
                <c:pt idx="1157">
                  <c:v>41430.583333333336</c:v>
                </c:pt>
                <c:pt idx="1158">
                  <c:v>41430.708333333336</c:v>
                </c:pt>
                <c:pt idx="1159">
                  <c:v>41430.833333333336</c:v>
                </c:pt>
                <c:pt idx="1160">
                  <c:v>41430.958333333336</c:v>
                </c:pt>
                <c:pt idx="1161">
                  <c:v>41431.083333333336</c:v>
                </c:pt>
                <c:pt idx="1162">
                  <c:v>41431.208333333336</c:v>
                </c:pt>
                <c:pt idx="1163">
                  <c:v>41431.333333333336</c:v>
                </c:pt>
                <c:pt idx="1164">
                  <c:v>41431.458333333336</c:v>
                </c:pt>
                <c:pt idx="1165">
                  <c:v>41431.583333333336</c:v>
                </c:pt>
                <c:pt idx="1166">
                  <c:v>41431.708333333336</c:v>
                </c:pt>
                <c:pt idx="1167">
                  <c:v>41431.833333333336</c:v>
                </c:pt>
                <c:pt idx="1168">
                  <c:v>41431.958333333336</c:v>
                </c:pt>
                <c:pt idx="1169">
                  <c:v>41432.583333333336</c:v>
                </c:pt>
                <c:pt idx="1170">
                  <c:v>41432.708333333336</c:v>
                </c:pt>
                <c:pt idx="1171">
                  <c:v>41432.833333333336</c:v>
                </c:pt>
                <c:pt idx="1172">
                  <c:v>41432.958333333336</c:v>
                </c:pt>
                <c:pt idx="1173">
                  <c:v>41433.208333333336</c:v>
                </c:pt>
                <c:pt idx="1174">
                  <c:v>41433.333333333336</c:v>
                </c:pt>
                <c:pt idx="1175">
                  <c:v>41433.458333333336</c:v>
                </c:pt>
                <c:pt idx="1176">
                  <c:v>41433.583333333336</c:v>
                </c:pt>
                <c:pt idx="1177">
                  <c:v>41433.708333333336</c:v>
                </c:pt>
                <c:pt idx="1178">
                  <c:v>41433.833333333336</c:v>
                </c:pt>
                <c:pt idx="1179">
                  <c:v>41433.958333333336</c:v>
                </c:pt>
                <c:pt idx="1180">
                  <c:v>41434.083333333336</c:v>
                </c:pt>
                <c:pt idx="1181">
                  <c:v>41434.208333333336</c:v>
                </c:pt>
                <c:pt idx="1182">
                  <c:v>41434.333333333336</c:v>
                </c:pt>
                <c:pt idx="1183">
                  <c:v>41434.458333333336</c:v>
                </c:pt>
                <c:pt idx="1184">
                  <c:v>41434.583333333336</c:v>
                </c:pt>
                <c:pt idx="1185">
                  <c:v>41434.708333333336</c:v>
                </c:pt>
                <c:pt idx="1186">
                  <c:v>41434.833333333336</c:v>
                </c:pt>
                <c:pt idx="1187">
                  <c:v>41434.958333333336</c:v>
                </c:pt>
                <c:pt idx="1188">
                  <c:v>41435.083333333336</c:v>
                </c:pt>
                <c:pt idx="1189">
                  <c:v>41435.208333333336</c:v>
                </c:pt>
                <c:pt idx="1190">
                  <c:v>41435.333333333336</c:v>
                </c:pt>
                <c:pt idx="1191">
                  <c:v>41435.458333333336</c:v>
                </c:pt>
                <c:pt idx="1192">
                  <c:v>41435.583333333336</c:v>
                </c:pt>
                <c:pt idx="1193">
                  <c:v>41435.708333333336</c:v>
                </c:pt>
                <c:pt idx="1194">
                  <c:v>41435.833333333336</c:v>
                </c:pt>
                <c:pt idx="1195">
                  <c:v>41435.958333333336</c:v>
                </c:pt>
                <c:pt idx="1196">
                  <c:v>41436.083333333336</c:v>
                </c:pt>
                <c:pt idx="1197">
                  <c:v>41436.208333333336</c:v>
                </c:pt>
                <c:pt idx="1198">
                  <c:v>41436.333333333336</c:v>
                </c:pt>
                <c:pt idx="1199">
                  <c:v>41436.458333333336</c:v>
                </c:pt>
                <c:pt idx="1200">
                  <c:v>41436.583333333336</c:v>
                </c:pt>
                <c:pt idx="1201">
                  <c:v>41436.708333333336</c:v>
                </c:pt>
                <c:pt idx="1202">
                  <c:v>41436.833333333336</c:v>
                </c:pt>
                <c:pt idx="1203">
                  <c:v>41436.958333333336</c:v>
                </c:pt>
                <c:pt idx="1204">
                  <c:v>41437.083333333336</c:v>
                </c:pt>
                <c:pt idx="1205">
                  <c:v>41437.208333333336</c:v>
                </c:pt>
                <c:pt idx="1206">
                  <c:v>41437.333333333336</c:v>
                </c:pt>
                <c:pt idx="1207">
                  <c:v>41437.458333333336</c:v>
                </c:pt>
                <c:pt idx="1208">
                  <c:v>41437.583333333336</c:v>
                </c:pt>
                <c:pt idx="1209">
                  <c:v>41437.708333333336</c:v>
                </c:pt>
                <c:pt idx="1210">
                  <c:v>41437.833333333336</c:v>
                </c:pt>
                <c:pt idx="1211">
                  <c:v>41437.958333333336</c:v>
                </c:pt>
                <c:pt idx="1212">
                  <c:v>41438.083333333336</c:v>
                </c:pt>
                <c:pt idx="1213">
                  <c:v>41438.208333333336</c:v>
                </c:pt>
                <c:pt idx="1214">
                  <c:v>41438.333333333336</c:v>
                </c:pt>
                <c:pt idx="1215">
                  <c:v>41438.458333333336</c:v>
                </c:pt>
                <c:pt idx="1216">
                  <c:v>41438.583333333336</c:v>
                </c:pt>
                <c:pt idx="1217">
                  <c:v>41438.708333333336</c:v>
                </c:pt>
                <c:pt idx="1218">
                  <c:v>41438.833333333336</c:v>
                </c:pt>
                <c:pt idx="1219">
                  <c:v>41438.958333333336</c:v>
                </c:pt>
                <c:pt idx="1220">
                  <c:v>41439.083333333336</c:v>
                </c:pt>
                <c:pt idx="1221">
                  <c:v>41439.208333333336</c:v>
                </c:pt>
                <c:pt idx="1222">
                  <c:v>41439.333333333336</c:v>
                </c:pt>
                <c:pt idx="1223">
                  <c:v>41439.458333333336</c:v>
                </c:pt>
                <c:pt idx="1224">
                  <c:v>41439.583333333336</c:v>
                </c:pt>
                <c:pt idx="1225">
                  <c:v>41439.708333333336</c:v>
                </c:pt>
                <c:pt idx="1226">
                  <c:v>41439.833333333336</c:v>
                </c:pt>
                <c:pt idx="1227">
                  <c:v>41439.958333333336</c:v>
                </c:pt>
                <c:pt idx="1228">
                  <c:v>41440.083333333336</c:v>
                </c:pt>
                <c:pt idx="1229">
                  <c:v>41440.208333333336</c:v>
                </c:pt>
                <c:pt idx="1230">
                  <c:v>41440.333333333336</c:v>
                </c:pt>
                <c:pt idx="1231">
                  <c:v>41440.458333333336</c:v>
                </c:pt>
                <c:pt idx="1232">
                  <c:v>41440.583333333336</c:v>
                </c:pt>
                <c:pt idx="1233">
                  <c:v>41440.708333333336</c:v>
                </c:pt>
                <c:pt idx="1234">
                  <c:v>41440.833333333336</c:v>
                </c:pt>
                <c:pt idx="1235">
                  <c:v>41440.958333333336</c:v>
                </c:pt>
                <c:pt idx="1236">
                  <c:v>41441.083333333336</c:v>
                </c:pt>
                <c:pt idx="1237">
                  <c:v>41441.208333333336</c:v>
                </c:pt>
                <c:pt idx="1238">
                  <c:v>41441.333333333336</c:v>
                </c:pt>
                <c:pt idx="1239">
                  <c:v>41441.458333333336</c:v>
                </c:pt>
                <c:pt idx="1240">
                  <c:v>41441.583333333336</c:v>
                </c:pt>
                <c:pt idx="1241">
                  <c:v>41441.708333333336</c:v>
                </c:pt>
                <c:pt idx="1242">
                  <c:v>41441.833333333336</c:v>
                </c:pt>
                <c:pt idx="1243">
                  <c:v>41441.958333333336</c:v>
                </c:pt>
                <c:pt idx="1244">
                  <c:v>41442.083333333336</c:v>
                </c:pt>
                <c:pt idx="1245">
                  <c:v>41442.208333333336</c:v>
                </c:pt>
                <c:pt idx="1246">
                  <c:v>41442.333333333336</c:v>
                </c:pt>
                <c:pt idx="1247">
                  <c:v>41442.458333333336</c:v>
                </c:pt>
                <c:pt idx="1248">
                  <c:v>41442.583333333336</c:v>
                </c:pt>
                <c:pt idx="1249">
                  <c:v>41442.708333333336</c:v>
                </c:pt>
                <c:pt idx="1250">
                  <c:v>41442.833333333336</c:v>
                </c:pt>
                <c:pt idx="1251">
                  <c:v>41442.958333333336</c:v>
                </c:pt>
                <c:pt idx="1252">
                  <c:v>41443.083333333336</c:v>
                </c:pt>
                <c:pt idx="1253">
                  <c:v>41443.208333333336</c:v>
                </c:pt>
                <c:pt idx="1254">
                  <c:v>41443.333333333336</c:v>
                </c:pt>
                <c:pt idx="1255">
                  <c:v>41443.458333333336</c:v>
                </c:pt>
                <c:pt idx="1256">
                  <c:v>41443.583333333336</c:v>
                </c:pt>
                <c:pt idx="1257">
                  <c:v>41443.708333333336</c:v>
                </c:pt>
                <c:pt idx="1258">
                  <c:v>41443.833333333336</c:v>
                </c:pt>
                <c:pt idx="1259">
                  <c:v>41443.958333333336</c:v>
                </c:pt>
                <c:pt idx="1260">
                  <c:v>41444.083333333336</c:v>
                </c:pt>
                <c:pt idx="1261">
                  <c:v>41444.208333333336</c:v>
                </c:pt>
                <c:pt idx="1262">
                  <c:v>41444.333333333336</c:v>
                </c:pt>
                <c:pt idx="1263">
                  <c:v>41444.458333333336</c:v>
                </c:pt>
                <c:pt idx="1264">
                  <c:v>41444.583333333336</c:v>
                </c:pt>
                <c:pt idx="1265">
                  <c:v>41444.708333333336</c:v>
                </c:pt>
                <c:pt idx="1266">
                  <c:v>41444.833333333336</c:v>
                </c:pt>
                <c:pt idx="1267">
                  <c:v>41444.958333333336</c:v>
                </c:pt>
                <c:pt idx="1268">
                  <c:v>41445.083333333336</c:v>
                </c:pt>
                <c:pt idx="1269">
                  <c:v>41445.208333333336</c:v>
                </c:pt>
                <c:pt idx="1270">
                  <c:v>41445.333333333336</c:v>
                </c:pt>
                <c:pt idx="1271">
                  <c:v>41445.458333333336</c:v>
                </c:pt>
                <c:pt idx="1272">
                  <c:v>41445.583333333336</c:v>
                </c:pt>
                <c:pt idx="1273">
                  <c:v>41445.708333333336</c:v>
                </c:pt>
                <c:pt idx="1274">
                  <c:v>41445.833333333336</c:v>
                </c:pt>
                <c:pt idx="1275">
                  <c:v>41445.958333333336</c:v>
                </c:pt>
                <c:pt idx="1276">
                  <c:v>41446.083333333336</c:v>
                </c:pt>
                <c:pt idx="1277">
                  <c:v>41446.208333333336</c:v>
                </c:pt>
                <c:pt idx="1278">
                  <c:v>41446.458333333336</c:v>
                </c:pt>
                <c:pt idx="1279">
                  <c:v>41446.583333333336</c:v>
                </c:pt>
                <c:pt idx="1280">
                  <c:v>41446.708333333336</c:v>
                </c:pt>
                <c:pt idx="1281">
                  <c:v>41446.833333333336</c:v>
                </c:pt>
                <c:pt idx="1282">
                  <c:v>41446.958333333336</c:v>
                </c:pt>
                <c:pt idx="1283">
                  <c:v>41447.083333333336</c:v>
                </c:pt>
                <c:pt idx="1284">
                  <c:v>41447.208333333336</c:v>
                </c:pt>
                <c:pt idx="1285">
                  <c:v>41447.333333333336</c:v>
                </c:pt>
                <c:pt idx="1286">
                  <c:v>41447.458333333336</c:v>
                </c:pt>
                <c:pt idx="1287">
                  <c:v>41447.583333333336</c:v>
                </c:pt>
                <c:pt idx="1288">
                  <c:v>41447.708333333336</c:v>
                </c:pt>
                <c:pt idx="1289">
                  <c:v>41447.833333333336</c:v>
                </c:pt>
                <c:pt idx="1290">
                  <c:v>41448.083333333336</c:v>
                </c:pt>
                <c:pt idx="1291">
                  <c:v>41448.208333333336</c:v>
                </c:pt>
                <c:pt idx="1292">
                  <c:v>41448.458333333336</c:v>
                </c:pt>
                <c:pt idx="1293">
                  <c:v>41448.583333333336</c:v>
                </c:pt>
                <c:pt idx="1294">
                  <c:v>41448.708333333336</c:v>
                </c:pt>
                <c:pt idx="1295">
                  <c:v>41448.833333333336</c:v>
                </c:pt>
                <c:pt idx="1296">
                  <c:v>41449.458333333336</c:v>
                </c:pt>
                <c:pt idx="1297">
                  <c:v>41449.583333333336</c:v>
                </c:pt>
                <c:pt idx="1298">
                  <c:v>41449.833333333336</c:v>
                </c:pt>
                <c:pt idx="1299">
                  <c:v>41449.958333333336</c:v>
                </c:pt>
                <c:pt idx="1300">
                  <c:v>41450.458333333336</c:v>
                </c:pt>
                <c:pt idx="1301">
                  <c:v>41450.583333333336</c:v>
                </c:pt>
                <c:pt idx="1302">
                  <c:v>41450.708333333336</c:v>
                </c:pt>
                <c:pt idx="1303">
                  <c:v>41450.833333333336</c:v>
                </c:pt>
                <c:pt idx="1304">
                  <c:v>41450.958333333336</c:v>
                </c:pt>
                <c:pt idx="1305">
                  <c:v>41451.083333333336</c:v>
                </c:pt>
                <c:pt idx="1306">
                  <c:v>41451.208333333336</c:v>
                </c:pt>
                <c:pt idx="1307">
                  <c:v>41451.333333333336</c:v>
                </c:pt>
                <c:pt idx="1308">
                  <c:v>41451.458333333336</c:v>
                </c:pt>
                <c:pt idx="1309">
                  <c:v>41451.583333333336</c:v>
                </c:pt>
                <c:pt idx="1310">
                  <c:v>41451.708333333336</c:v>
                </c:pt>
                <c:pt idx="1311">
                  <c:v>41451.833333333336</c:v>
                </c:pt>
                <c:pt idx="1312">
                  <c:v>41451.958333333336</c:v>
                </c:pt>
                <c:pt idx="1313">
                  <c:v>41452.083333333336</c:v>
                </c:pt>
                <c:pt idx="1314">
                  <c:v>41452.208333333336</c:v>
                </c:pt>
                <c:pt idx="1315">
                  <c:v>41452.333333333336</c:v>
                </c:pt>
                <c:pt idx="1316">
                  <c:v>41452.458333333336</c:v>
                </c:pt>
                <c:pt idx="1317">
                  <c:v>41452.583333333336</c:v>
                </c:pt>
                <c:pt idx="1318">
                  <c:v>41452.708333333336</c:v>
                </c:pt>
                <c:pt idx="1319">
                  <c:v>41452.833333333336</c:v>
                </c:pt>
                <c:pt idx="1320">
                  <c:v>41452.958333333336</c:v>
                </c:pt>
                <c:pt idx="1321">
                  <c:v>41453.083333333336</c:v>
                </c:pt>
                <c:pt idx="1322">
                  <c:v>41453.208333333336</c:v>
                </c:pt>
                <c:pt idx="1323">
                  <c:v>41453.333333333336</c:v>
                </c:pt>
                <c:pt idx="1324">
                  <c:v>41453.458333333336</c:v>
                </c:pt>
                <c:pt idx="1325">
                  <c:v>41453.583333333336</c:v>
                </c:pt>
                <c:pt idx="1326">
                  <c:v>41453.708333333336</c:v>
                </c:pt>
                <c:pt idx="1327">
                  <c:v>41453.833333333336</c:v>
                </c:pt>
                <c:pt idx="1328">
                  <c:v>41453.958333333336</c:v>
                </c:pt>
                <c:pt idx="1329">
                  <c:v>41454.083333333336</c:v>
                </c:pt>
                <c:pt idx="1330">
                  <c:v>41454.208333333336</c:v>
                </c:pt>
                <c:pt idx="1331">
                  <c:v>41454.333333333336</c:v>
                </c:pt>
                <c:pt idx="1332">
                  <c:v>41454.708333333336</c:v>
                </c:pt>
                <c:pt idx="1333">
                  <c:v>41454.833333333336</c:v>
                </c:pt>
                <c:pt idx="1334">
                  <c:v>41454.958333333336</c:v>
                </c:pt>
                <c:pt idx="1335">
                  <c:v>41455.083333333336</c:v>
                </c:pt>
                <c:pt idx="1336">
                  <c:v>41455.208333333336</c:v>
                </c:pt>
                <c:pt idx="1337">
                  <c:v>41455.458333333336</c:v>
                </c:pt>
                <c:pt idx="1338">
                  <c:v>41455.583333333336</c:v>
                </c:pt>
                <c:pt idx="1339">
                  <c:v>41455.708333333336</c:v>
                </c:pt>
                <c:pt idx="1340">
                  <c:v>41455.833333333336</c:v>
                </c:pt>
                <c:pt idx="1341">
                  <c:v>41455.958333333336</c:v>
                </c:pt>
                <c:pt idx="1342">
                  <c:v>41456.083333333336</c:v>
                </c:pt>
                <c:pt idx="1343">
                  <c:v>41456.208333333336</c:v>
                </c:pt>
                <c:pt idx="1344">
                  <c:v>41456.333333333336</c:v>
                </c:pt>
                <c:pt idx="1345">
                  <c:v>41456.458333333336</c:v>
                </c:pt>
                <c:pt idx="1346">
                  <c:v>41456.583333333336</c:v>
                </c:pt>
                <c:pt idx="1347">
                  <c:v>41456.708333333336</c:v>
                </c:pt>
                <c:pt idx="1348">
                  <c:v>41456.833333333336</c:v>
                </c:pt>
                <c:pt idx="1349">
                  <c:v>41456.958333333336</c:v>
                </c:pt>
                <c:pt idx="1350">
                  <c:v>41457.083333333336</c:v>
                </c:pt>
                <c:pt idx="1351">
                  <c:v>41457.208333333336</c:v>
                </c:pt>
                <c:pt idx="1352">
                  <c:v>41457.333333333336</c:v>
                </c:pt>
                <c:pt idx="1353">
                  <c:v>41457.458333333336</c:v>
                </c:pt>
                <c:pt idx="1354">
                  <c:v>41457.583333333336</c:v>
                </c:pt>
                <c:pt idx="1355">
                  <c:v>41457.708333333336</c:v>
                </c:pt>
                <c:pt idx="1356">
                  <c:v>41457.833333333336</c:v>
                </c:pt>
                <c:pt idx="1357">
                  <c:v>41457.958333333336</c:v>
                </c:pt>
                <c:pt idx="1358">
                  <c:v>41458.083333333336</c:v>
                </c:pt>
                <c:pt idx="1359">
                  <c:v>41458.208333333336</c:v>
                </c:pt>
                <c:pt idx="1360">
                  <c:v>41458.333333333336</c:v>
                </c:pt>
                <c:pt idx="1361">
                  <c:v>41458.458333333336</c:v>
                </c:pt>
                <c:pt idx="1362">
                  <c:v>41458.583333333336</c:v>
                </c:pt>
                <c:pt idx="1363">
                  <c:v>41458.708333333336</c:v>
                </c:pt>
                <c:pt idx="1364">
                  <c:v>41458.833333333336</c:v>
                </c:pt>
                <c:pt idx="1365">
                  <c:v>41458.958333333336</c:v>
                </c:pt>
                <c:pt idx="1366">
                  <c:v>41459.083333333336</c:v>
                </c:pt>
                <c:pt idx="1367">
                  <c:v>41459.208333333336</c:v>
                </c:pt>
                <c:pt idx="1368">
                  <c:v>41459.333333333336</c:v>
                </c:pt>
                <c:pt idx="1369">
                  <c:v>41459.458333333336</c:v>
                </c:pt>
                <c:pt idx="1370">
                  <c:v>41459.583333333336</c:v>
                </c:pt>
                <c:pt idx="1371">
                  <c:v>41459.708333333336</c:v>
                </c:pt>
                <c:pt idx="1372">
                  <c:v>41459.833333333336</c:v>
                </c:pt>
                <c:pt idx="1373">
                  <c:v>41459.958333333336</c:v>
                </c:pt>
                <c:pt idx="1374">
                  <c:v>41460.083333333336</c:v>
                </c:pt>
                <c:pt idx="1375">
                  <c:v>41460.208333333336</c:v>
                </c:pt>
                <c:pt idx="1376">
                  <c:v>41460.333333333336</c:v>
                </c:pt>
                <c:pt idx="1377">
                  <c:v>41460.458333333336</c:v>
                </c:pt>
                <c:pt idx="1378">
                  <c:v>41460.583333333336</c:v>
                </c:pt>
                <c:pt idx="1379">
                  <c:v>41460.708333333336</c:v>
                </c:pt>
                <c:pt idx="1380">
                  <c:v>41460.833333333336</c:v>
                </c:pt>
                <c:pt idx="1381">
                  <c:v>41460.958333333336</c:v>
                </c:pt>
                <c:pt idx="1382">
                  <c:v>41461.083333333336</c:v>
                </c:pt>
                <c:pt idx="1383">
                  <c:v>41461.208333333336</c:v>
                </c:pt>
                <c:pt idx="1384">
                  <c:v>41461.833333333336</c:v>
                </c:pt>
                <c:pt idx="1385">
                  <c:v>41461.958333333336</c:v>
                </c:pt>
                <c:pt idx="1386">
                  <c:v>41462.083333333336</c:v>
                </c:pt>
                <c:pt idx="1387">
                  <c:v>41462.458333333336</c:v>
                </c:pt>
                <c:pt idx="1388">
                  <c:v>41462.583333333336</c:v>
                </c:pt>
                <c:pt idx="1389">
                  <c:v>41462.708333333336</c:v>
                </c:pt>
                <c:pt idx="1390">
                  <c:v>41462.833333333336</c:v>
                </c:pt>
                <c:pt idx="1391">
                  <c:v>41462.958333333336</c:v>
                </c:pt>
                <c:pt idx="1392">
                  <c:v>41463.083333333336</c:v>
                </c:pt>
                <c:pt idx="1393">
                  <c:v>41463.208333333336</c:v>
                </c:pt>
                <c:pt idx="1394">
                  <c:v>41463.333333333336</c:v>
                </c:pt>
                <c:pt idx="1395">
                  <c:v>41463.458333333336</c:v>
                </c:pt>
                <c:pt idx="1396">
                  <c:v>41463.583333333336</c:v>
                </c:pt>
                <c:pt idx="1397">
                  <c:v>41463.708333333336</c:v>
                </c:pt>
                <c:pt idx="1398">
                  <c:v>41463.833333333336</c:v>
                </c:pt>
                <c:pt idx="1399">
                  <c:v>41463.958333333336</c:v>
                </c:pt>
                <c:pt idx="1400">
                  <c:v>41464.083333333336</c:v>
                </c:pt>
                <c:pt idx="1401">
                  <c:v>41464.208333333336</c:v>
                </c:pt>
                <c:pt idx="1402">
                  <c:v>41464.333333333336</c:v>
                </c:pt>
                <c:pt idx="1403">
                  <c:v>41464.458333333336</c:v>
                </c:pt>
                <c:pt idx="1404">
                  <c:v>41464.583333333336</c:v>
                </c:pt>
                <c:pt idx="1405">
                  <c:v>41464.708333333336</c:v>
                </c:pt>
                <c:pt idx="1406">
                  <c:v>41464.833333333336</c:v>
                </c:pt>
                <c:pt idx="1407">
                  <c:v>41464.958333333336</c:v>
                </c:pt>
                <c:pt idx="1408">
                  <c:v>41465.083333333336</c:v>
                </c:pt>
                <c:pt idx="1409">
                  <c:v>41465.208333333336</c:v>
                </c:pt>
                <c:pt idx="1410">
                  <c:v>41465.333333333336</c:v>
                </c:pt>
                <c:pt idx="1411">
                  <c:v>41465.458333333336</c:v>
                </c:pt>
                <c:pt idx="1412">
                  <c:v>41465.583333333336</c:v>
                </c:pt>
                <c:pt idx="1413">
                  <c:v>41465.958333333336</c:v>
                </c:pt>
                <c:pt idx="1414">
                  <c:v>41466.708333333336</c:v>
                </c:pt>
                <c:pt idx="1415">
                  <c:v>41466.833333333336</c:v>
                </c:pt>
                <c:pt idx="1416">
                  <c:v>41466.958333333336</c:v>
                </c:pt>
                <c:pt idx="1417">
                  <c:v>41467.083333333336</c:v>
                </c:pt>
                <c:pt idx="1418">
                  <c:v>41467.208333333336</c:v>
                </c:pt>
                <c:pt idx="1419">
                  <c:v>41467.583333333336</c:v>
                </c:pt>
                <c:pt idx="1420">
                  <c:v>41467.708333333336</c:v>
                </c:pt>
                <c:pt idx="1421">
                  <c:v>41467.833333333336</c:v>
                </c:pt>
                <c:pt idx="1422">
                  <c:v>41467.958333333336</c:v>
                </c:pt>
                <c:pt idx="1423">
                  <c:v>41468.083333333336</c:v>
                </c:pt>
                <c:pt idx="1424">
                  <c:v>41468.208333333336</c:v>
                </c:pt>
                <c:pt idx="1425">
                  <c:v>41468.333333333336</c:v>
                </c:pt>
                <c:pt idx="1426">
                  <c:v>41468.458333333336</c:v>
                </c:pt>
                <c:pt idx="1427">
                  <c:v>41468.583333333336</c:v>
                </c:pt>
                <c:pt idx="1428">
                  <c:v>41468.708333333336</c:v>
                </c:pt>
                <c:pt idx="1429">
                  <c:v>41468.833333333336</c:v>
                </c:pt>
                <c:pt idx="1430">
                  <c:v>41468.958333333336</c:v>
                </c:pt>
                <c:pt idx="1431">
                  <c:v>41469.083333333336</c:v>
                </c:pt>
                <c:pt idx="1432">
                  <c:v>41469.208333333336</c:v>
                </c:pt>
                <c:pt idx="1433">
                  <c:v>41469.583333333336</c:v>
                </c:pt>
                <c:pt idx="1434">
                  <c:v>41469.708333333336</c:v>
                </c:pt>
                <c:pt idx="1435">
                  <c:v>41469.833333333336</c:v>
                </c:pt>
                <c:pt idx="1436">
                  <c:v>41469.958333333336</c:v>
                </c:pt>
                <c:pt idx="1437">
                  <c:v>41470.083333333336</c:v>
                </c:pt>
                <c:pt idx="1438">
                  <c:v>41470.583333333336</c:v>
                </c:pt>
                <c:pt idx="1439">
                  <c:v>41470.708333333336</c:v>
                </c:pt>
                <c:pt idx="1440">
                  <c:v>41470.833333333336</c:v>
                </c:pt>
                <c:pt idx="1441">
                  <c:v>41470.958333333336</c:v>
                </c:pt>
                <c:pt idx="1442">
                  <c:v>41471.083333333336</c:v>
                </c:pt>
                <c:pt idx="1443">
                  <c:v>41471.208333333336</c:v>
                </c:pt>
                <c:pt idx="1444">
                  <c:v>41471.333333333336</c:v>
                </c:pt>
                <c:pt idx="1445">
                  <c:v>41471.458333333336</c:v>
                </c:pt>
                <c:pt idx="1446">
                  <c:v>41471.583333333336</c:v>
                </c:pt>
                <c:pt idx="1447">
                  <c:v>41471.708333333336</c:v>
                </c:pt>
                <c:pt idx="1448">
                  <c:v>41471.833333333336</c:v>
                </c:pt>
                <c:pt idx="1449">
                  <c:v>41471.958333333336</c:v>
                </c:pt>
                <c:pt idx="1450">
                  <c:v>41472.083333333336</c:v>
                </c:pt>
                <c:pt idx="1451">
                  <c:v>41472.208333333336</c:v>
                </c:pt>
                <c:pt idx="1452">
                  <c:v>41472.333333333336</c:v>
                </c:pt>
                <c:pt idx="1453">
                  <c:v>41472.458333333336</c:v>
                </c:pt>
                <c:pt idx="1454">
                  <c:v>41472.583333333336</c:v>
                </c:pt>
                <c:pt idx="1455">
                  <c:v>41472.708333333336</c:v>
                </c:pt>
                <c:pt idx="1456">
                  <c:v>41472.833333333336</c:v>
                </c:pt>
                <c:pt idx="1457">
                  <c:v>41472.958333333336</c:v>
                </c:pt>
                <c:pt idx="1458">
                  <c:v>41473.083333333336</c:v>
                </c:pt>
                <c:pt idx="1459">
                  <c:v>41473.208333333336</c:v>
                </c:pt>
                <c:pt idx="1460">
                  <c:v>41473.333333333336</c:v>
                </c:pt>
                <c:pt idx="1461">
                  <c:v>41473.458333333336</c:v>
                </c:pt>
                <c:pt idx="1462">
                  <c:v>41473.583333333336</c:v>
                </c:pt>
                <c:pt idx="1463">
                  <c:v>41473.708333333336</c:v>
                </c:pt>
                <c:pt idx="1464">
                  <c:v>41473.833333333336</c:v>
                </c:pt>
                <c:pt idx="1465">
                  <c:v>41473.958333333336</c:v>
                </c:pt>
                <c:pt idx="1466">
                  <c:v>41474.208333333336</c:v>
                </c:pt>
                <c:pt idx="1467">
                  <c:v>41474.333333333336</c:v>
                </c:pt>
                <c:pt idx="1468">
                  <c:v>41474.458333333336</c:v>
                </c:pt>
                <c:pt idx="1469">
                  <c:v>41474.583333333336</c:v>
                </c:pt>
                <c:pt idx="1470">
                  <c:v>41474.708333333336</c:v>
                </c:pt>
                <c:pt idx="1471">
                  <c:v>41474.833333333336</c:v>
                </c:pt>
                <c:pt idx="1472">
                  <c:v>41474.958333333336</c:v>
                </c:pt>
                <c:pt idx="1473">
                  <c:v>41475.083333333336</c:v>
                </c:pt>
                <c:pt idx="1474">
                  <c:v>41475.208333333336</c:v>
                </c:pt>
                <c:pt idx="1475">
                  <c:v>41475.333333333336</c:v>
                </c:pt>
                <c:pt idx="1476">
                  <c:v>41475.458333333336</c:v>
                </c:pt>
                <c:pt idx="1477">
                  <c:v>41475.583333333336</c:v>
                </c:pt>
                <c:pt idx="1478">
                  <c:v>41475.708333333336</c:v>
                </c:pt>
                <c:pt idx="1479">
                  <c:v>41475.833333333336</c:v>
                </c:pt>
                <c:pt idx="1480">
                  <c:v>41476.083333333336</c:v>
                </c:pt>
                <c:pt idx="1481">
                  <c:v>41476.208333333336</c:v>
                </c:pt>
                <c:pt idx="1482">
                  <c:v>41476.333333333336</c:v>
                </c:pt>
                <c:pt idx="1483">
                  <c:v>41476.458333333336</c:v>
                </c:pt>
                <c:pt idx="1484">
                  <c:v>41476.583333333336</c:v>
                </c:pt>
                <c:pt idx="1485">
                  <c:v>41476.708333333336</c:v>
                </c:pt>
                <c:pt idx="1486">
                  <c:v>41476.833333333336</c:v>
                </c:pt>
                <c:pt idx="1487">
                  <c:v>41476.958333333336</c:v>
                </c:pt>
                <c:pt idx="1488">
                  <c:v>41477.083333333336</c:v>
                </c:pt>
                <c:pt idx="1489">
                  <c:v>41477.208333333336</c:v>
                </c:pt>
                <c:pt idx="1490">
                  <c:v>41477.333333333336</c:v>
                </c:pt>
                <c:pt idx="1491">
                  <c:v>41477.458333333336</c:v>
                </c:pt>
                <c:pt idx="1492">
                  <c:v>41477.583333333336</c:v>
                </c:pt>
                <c:pt idx="1493">
                  <c:v>41477.708333333336</c:v>
                </c:pt>
                <c:pt idx="1494">
                  <c:v>41477.833333333336</c:v>
                </c:pt>
                <c:pt idx="1495">
                  <c:v>41477.958333333336</c:v>
                </c:pt>
                <c:pt idx="1496">
                  <c:v>41478.083333333336</c:v>
                </c:pt>
                <c:pt idx="1497">
                  <c:v>41478.208333333336</c:v>
                </c:pt>
                <c:pt idx="1498">
                  <c:v>41478.333333333336</c:v>
                </c:pt>
                <c:pt idx="1499">
                  <c:v>41478.458333333336</c:v>
                </c:pt>
                <c:pt idx="1500">
                  <c:v>41478.583333333336</c:v>
                </c:pt>
                <c:pt idx="1501">
                  <c:v>41478.708333333336</c:v>
                </c:pt>
                <c:pt idx="1502">
                  <c:v>41478.833333333336</c:v>
                </c:pt>
                <c:pt idx="1503">
                  <c:v>41478.958333333336</c:v>
                </c:pt>
                <c:pt idx="1504">
                  <c:v>41479.083333333336</c:v>
                </c:pt>
                <c:pt idx="1505">
                  <c:v>41479.208333333336</c:v>
                </c:pt>
                <c:pt idx="1506">
                  <c:v>41479.333333333336</c:v>
                </c:pt>
                <c:pt idx="1507">
                  <c:v>41479.458333333336</c:v>
                </c:pt>
                <c:pt idx="1508">
                  <c:v>41479.583333333336</c:v>
                </c:pt>
                <c:pt idx="1509">
                  <c:v>41479.708333333336</c:v>
                </c:pt>
                <c:pt idx="1510">
                  <c:v>41479.833333333336</c:v>
                </c:pt>
                <c:pt idx="1511">
                  <c:v>41479.958333333336</c:v>
                </c:pt>
                <c:pt idx="1512">
                  <c:v>41480.083333333336</c:v>
                </c:pt>
                <c:pt idx="1513">
                  <c:v>41480.208333333336</c:v>
                </c:pt>
                <c:pt idx="1514">
                  <c:v>41480.333333333336</c:v>
                </c:pt>
                <c:pt idx="1515">
                  <c:v>41480.458333333336</c:v>
                </c:pt>
                <c:pt idx="1516">
                  <c:v>41480.583333333336</c:v>
                </c:pt>
                <c:pt idx="1517">
                  <c:v>41480.708333333336</c:v>
                </c:pt>
                <c:pt idx="1518">
                  <c:v>41480.833333333336</c:v>
                </c:pt>
                <c:pt idx="1519">
                  <c:v>41480.958333333336</c:v>
                </c:pt>
                <c:pt idx="1520">
                  <c:v>41481.083333333336</c:v>
                </c:pt>
                <c:pt idx="1521">
                  <c:v>41481.458333333336</c:v>
                </c:pt>
                <c:pt idx="1522">
                  <c:v>41481.583333333336</c:v>
                </c:pt>
                <c:pt idx="1523">
                  <c:v>41481.708333333336</c:v>
                </c:pt>
                <c:pt idx="1524">
                  <c:v>41481.833333333336</c:v>
                </c:pt>
                <c:pt idx="1525">
                  <c:v>41481.958333333336</c:v>
                </c:pt>
                <c:pt idx="1526">
                  <c:v>41482.083333333336</c:v>
                </c:pt>
                <c:pt idx="1527">
                  <c:v>41482.208333333336</c:v>
                </c:pt>
                <c:pt idx="1528">
                  <c:v>41482.333333333336</c:v>
                </c:pt>
                <c:pt idx="1529">
                  <c:v>41482.458333333336</c:v>
                </c:pt>
                <c:pt idx="1530">
                  <c:v>41482.583333333336</c:v>
                </c:pt>
                <c:pt idx="1531">
                  <c:v>41482.708333333336</c:v>
                </c:pt>
                <c:pt idx="1532">
                  <c:v>41482.833333333336</c:v>
                </c:pt>
                <c:pt idx="1533">
                  <c:v>41482.958333333336</c:v>
                </c:pt>
                <c:pt idx="1534">
                  <c:v>41483.083333333336</c:v>
                </c:pt>
                <c:pt idx="1535">
                  <c:v>41483.208333333336</c:v>
                </c:pt>
                <c:pt idx="1536">
                  <c:v>41483.333333333336</c:v>
                </c:pt>
                <c:pt idx="1537">
                  <c:v>41483.458333333336</c:v>
                </c:pt>
                <c:pt idx="1538">
                  <c:v>41483.583333333336</c:v>
                </c:pt>
                <c:pt idx="1539">
                  <c:v>41483.708333333336</c:v>
                </c:pt>
                <c:pt idx="1540">
                  <c:v>41483.833333333336</c:v>
                </c:pt>
                <c:pt idx="1541">
                  <c:v>41483.958333333336</c:v>
                </c:pt>
                <c:pt idx="1542">
                  <c:v>41484.083333333336</c:v>
                </c:pt>
                <c:pt idx="1543">
                  <c:v>41484.208333333336</c:v>
                </c:pt>
                <c:pt idx="1544">
                  <c:v>41484.333333333336</c:v>
                </c:pt>
                <c:pt idx="1545">
                  <c:v>41484.458333333336</c:v>
                </c:pt>
                <c:pt idx="1546">
                  <c:v>41484.583333333336</c:v>
                </c:pt>
                <c:pt idx="1547">
                  <c:v>41484.708333333336</c:v>
                </c:pt>
                <c:pt idx="1548">
                  <c:v>41484.833333333336</c:v>
                </c:pt>
                <c:pt idx="1549">
                  <c:v>41484.958333333336</c:v>
                </c:pt>
                <c:pt idx="1550">
                  <c:v>41485.083333333336</c:v>
                </c:pt>
                <c:pt idx="1551">
                  <c:v>41485.208333333336</c:v>
                </c:pt>
                <c:pt idx="1552">
                  <c:v>41485.333333333336</c:v>
                </c:pt>
                <c:pt idx="1553">
                  <c:v>41485.458333333336</c:v>
                </c:pt>
                <c:pt idx="1554">
                  <c:v>41485.583333333336</c:v>
                </c:pt>
                <c:pt idx="1555">
                  <c:v>41485.708333333336</c:v>
                </c:pt>
                <c:pt idx="1556">
                  <c:v>41485.833333333336</c:v>
                </c:pt>
                <c:pt idx="1557">
                  <c:v>41485.958333333336</c:v>
                </c:pt>
                <c:pt idx="1558">
                  <c:v>41486.083333333336</c:v>
                </c:pt>
                <c:pt idx="1559">
                  <c:v>41486.208333333336</c:v>
                </c:pt>
                <c:pt idx="1560">
                  <c:v>41486.333333333336</c:v>
                </c:pt>
                <c:pt idx="1561">
                  <c:v>41486.458333333336</c:v>
                </c:pt>
                <c:pt idx="1562">
                  <c:v>41486.583333333336</c:v>
                </c:pt>
                <c:pt idx="1563">
                  <c:v>41486.708333333336</c:v>
                </c:pt>
                <c:pt idx="1564">
                  <c:v>41486.833333333336</c:v>
                </c:pt>
                <c:pt idx="1565">
                  <c:v>41486.958333333336</c:v>
                </c:pt>
                <c:pt idx="1566">
                  <c:v>41487.208333333336</c:v>
                </c:pt>
                <c:pt idx="1567">
                  <c:v>41487.333333333336</c:v>
                </c:pt>
                <c:pt idx="1568">
                  <c:v>41487.458333333336</c:v>
                </c:pt>
                <c:pt idx="1569">
                  <c:v>41487.583333333336</c:v>
                </c:pt>
                <c:pt idx="1570">
                  <c:v>41487.708333333336</c:v>
                </c:pt>
                <c:pt idx="1571">
                  <c:v>41487.833333333336</c:v>
                </c:pt>
                <c:pt idx="1572">
                  <c:v>41487.958333333336</c:v>
                </c:pt>
                <c:pt idx="1573">
                  <c:v>41488.083333333336</c:v>
                </c:pt>
                <c:pt idx="1574">
                  <c:v>41488.208333333336</c:v>
                </c:pt>
                <c:pt idx="1575">
                  <c:v>41488.333333333336</c:v>
                </c:pt>
                <c:pt idx="1576">
                  <c:v>41488.458333333336</c:v>
                </c:pt>
                <c:pt idx="1577">
                  <c:v>41488.583333333336</c:v>
                </c:pt>
                <c:pt idx="1578">
                  <c:v>41488.708333333336</c:v>
                </c:pt>
                <c:pt idx="1579">
                  <c:v>41488.833333333336</c:v>
                </c:pt>
                <c:pt idx="1580">
                  <c:v>41488.958333333336</c:v>
                </c:pt>
                <c:pt idx="1581">
                  <c:v>41489.083333333336</c:v>
                </c:pt>
                <c:pt idx="1582">
                  <c:v>41489.208333333336</c:v>
                </c:pt>
                <c:pt idx="1583">
                  <c:v>41489.333333333336</c:v>
                </c:pt>
                <c:pt idx="1584">
                  <c:v>41489.458333333336</c:v>
                </c:pt>
                <c:pt idx="1585">
                  <c:v>41489.583333333336</c:v>
                </c:pt>
                <c:pt idx="1586">
                  <c:v>41489.708333333336</c:v>
                </c:pt>
                <c:pt idx="1587">
                  <c:v>41489.833333333336</c:v>
                </c:pt>
                <c:pt idx="1588">
                  <c:v>41489.958333333336</c:v>
                </c:pt>
                <c:pt idx="1589">
                  <c:v>41490.083333333336</c:v>
                </c:pt>
                <c:pt idx="1590">
                  <c:v>41490.208333333336</c:v>
                </c:pt>
                <c:pt idx="1591">
                  <c:v>41490.333333333336</c:v>
                </c:pt>
                <c:pt idx="1592">
                  <c:v>41490.458333333336</c:v>
                </c:pt>
                <c:pt idx="1593">
                  <c:v>41490.583333333336</c:v>
                </c:pt>
                <c:pt idx="1594">
                  <c:v>41490.708333333336</c:v>
                </c:pt>
                <c:pt idx="1595">
                  <c:v>41490.833333333336</c:v>
                </c:pt>
                <c:pt idx="1596">
                  <c:v>41490.958333333336</c:v>
                </c:pt>
                <c:pt idx="1597">
                  <c:v>41491.083333333336</c:v>
                </c:pt>
                <c:pt idx="1598">
                  <c:v>41491.208333333336</c:v>
                </c:pt>
                <c:pt idx="1599">
                  <c:v>41491.458333333336</c:v>
                </c:pt>
                <c:pt idx="1600">
                  <c:v>41491.583333333336</c:v>
                </c:pt>
                <c:pt idx="1601">
                  <c:v>41491.708333333336</c:v>
                </c:pt>
                <c:pt idx="1602">
                  <c:v>41491.833333333336</c:v>
                </c:pt>
                <c:pt idx="1603">
                  <c:v>41491.958333333336</c:v>
                </c:pt>
                <c:pt idx="1604">
                  <c:v>41492.208333333336</c:v>
                </c:pt>
                <c:pt idx="1605">
                  <c:v>41492.333333333336</c:v>
                </c:pt>
                <c:pt idx="1606">
                  <c:v>41492.458333333336</c:v>
                </c:pt>
                <c:pt idx="1607">
                  <c:v>41492.583333333336</c:v>
                </c:pt>
                <c:pt idx="1608">
                  <c:v>41492.708333333336</c:v>
                </c:pt>
                <c:pt idx="1609">
                  <c:v>41492.833333333336</c:v>
                </c:pt>
                <c:pt idx="1610">
                  <c:v>41492.958333333336</c:v>
                </c:pt>
                <c:pt idx="1611">
                  <c:v>41493.083333333336</c:v>
                </c:pt>
                <c:pt idx="1612">
                  <c:v>41493.208333333336</c:v>
                </c:pt>
                <c:pt idx="1613">
                  <c:v>41493.333333333336</c:v>
                </c:pt>
                <c:pt idx="1614">
                  <c:v>41493.458333333336</c:v>
                </c:pt>
                <c:pt idx="1615">
                  <c:v>41493.583333333336</c:v>
                </c:pt>
                <c:pt idx="1616">
                  <c:v>41493.708333333336</c:v>
                </c:pt>
                <c:pt idx="1617">
                  <c:v>41493.833333333336</c:v>
                </c:pt>
                <c:pt idx="1618">
                  <c:v>41493.958333333336</c:v>
                </c:pt>
                <c:pt idx="1619">
                  <c:v>41494.083333333336</c:v>
                </c:pt>
                <c:pt idx="1620">
                  <c:v>41494.208333333336</c:v>
                </c:pt>
                <c:pt idx="1621">
                  <c:v>41494.333333333336</c:v>
                </c:pt>
                <c:pt idx="1622">
                  <c:v>41494.458333333336</c:v>
                </c:pt>
                <c:pt idx="1623">
                  <c:v>41494.583333333336</c:v>
                </c:pt>
                <c:pt idx="1624">
                  <c:v>41494.708333333336</c:v>
                </c:pt>
                <c:pt idx="1625">
                  <c:v>41494.833333333336</c:v>
                </c:pt>
                <c:pt idx="1626">
                  <c:v>41494.958333333336</c:v>
                </c:pt>
                <c:pt idx="1627">
                  <c:v>41495.083333333336</c:v>
                </c:pt>
                <c:pt idx="1628">
                  <c:v>41495.208333333336</c:v>
                </c:pt>
                <c:pt idx="1629">
                  <c:v>41495.333333333336</c:v>
                </c:pt>
                <c:pt idx="1630">
                  <c:v>41495.458333333336</c:v>
                </c:pt>
                <c:pt idx="1631">
                  <c:v>41495.583333333336</c:v>
                </c:pt>
                <c:pt idx="1632">
                  <c:v>41495.708333333336</c:v>
                </c:pt>
                <c:pt idx="1633">
                  <c:v>41495.833333333336</c:v>
                </c:pt>
                <c:pt idx="1634">
                  <c:v>41495.958333333336</c:v>
                </c:pt>
                <c:pt idx="1635">
                  <c:v>41496.083333333336</c:v>
                </c:pt>
                <c:pt idx="1636">
                  <c:v>41496.208333333336</c:v>
                </c:pt>
                <c:pt idx="1637">
                  <c:v>41496.333333333336</c:v>
                </c:pt>
                <c:pt idx="1638">
                  <c:v>41496.458333333336</c:v>
                </c:pt>
                <c:pt idx="1639">
                  <c:v>41496.583333333336</c:v>
                </c:pt>
                <c:pt idx="1640">
                  <c:v>41496.708333333336</c:v>
                </c:pt>
                <c:pt idx="1641">
                  <c:v>41496.833333333336</c:v>
                </c:pt>
                <c:pt idx="1642">
                  <c:v>41496.958333333336</c:v>
                </c:pt>
                <c:pt idx="1643">
                  <c:v>41497.083333333336</c:v>
                </c:pt>
                <c:pt idx="1644">
                  <c:v>41497.208333333336</c:v>
                </c:pt>
                <c:pt idx="1645">
                  <c:v>41497.333333333336</c:v>
                </c:pt>
                <c:pt idx="1646">
                  <c:v>41497.458333333336</c:v>
                </c:pt>
                <c:pt idx="1647">
                  <c:v>41497.583333333336</c:v>
                </c:pt>
                <c:pt idx="1648">
                  <c:v>41497.708333333336</c:v>
                </c:pt>
                <c:pt idx="1649">
                  <c:v>41497.833333333336</c:v>
                </c:pt>
                <c:pt idx="1650">
                  <c:v>41497.958333333336</c:v>
                </c:pt>
                <c:pt idx="1651">
                  <c:v>41498.083333333336</c:v>
                </c:pt>
                <c:pt idx="1652">
                  <c:v>41498.208333333336</c:v>
                </c:pt>
                <c:pt idx="1653">
                  <c:v>41498.333333333336</c:v>
                </c:pt>
                <c:pt idx="1654">
                  <c:v>41498.458333333336</c:v>
                </c:pt>
                <c:pt idx="1655">
                  <c:v>41498.583333333336</c:v>
                </c:pt>
                <c:pt idx="1656">
                  <c:v>41498.708333333336</c:v>
                </c:pt>
                <c:pt idx="1657">
                  <c:v>41498.833333333336</c:v>
                </c:pt>
                <c:pt idx="1658">
                  <c:v>41498.958333333336</c:v>
                </c:pt>
                <c:pt idx="1659">
                  <c:v>41499.083333333336</c:v>
                </c:pt>
                <c:pt idx="1660">
                  <c:v>41499.208333333336</c:v>
                </c:pt>
                <c:pt idx="1661">
                  <c:v>41499.333333333336</c:v>
                </c:pt>
                <c:pt idx="1662">
                  <c:v>41499.458333333336</c:v>
                </c:pt>
                <c:pt idx="1663">
                  <c:v>41499.583333333336</c:v>
                </c:pt>
                <c:pt idx="1664">
                  <c:v>41499.708333333336</c:v>
                </c:pt>
                <c:pt idx="1665">
                  <c:v>41499.833333333336</c:v>
                </c:pt>
                <c:pt idx="1666">
                  <c:v>41499.958333333336</c:v>
                </c:pt>
                <c:pt idx="1667">
                  <c:v>41500.083333333336</c:v>
                </c:pt>
                <c:pt idx="1668">
                  <c:v>41500.208333333336</c:v>
                </c:pt>
                <c:pt idx="1669">
                  <c:v>41500.333333333336</c:v>
                </c:pt>
                <c:pt idx="1670">
                  <c:v>41500.458333333336</c:v>
                </c:pt>
                <c:pt idx="1671">
                  <c:v>41500.583333333336</c:v>
                </c:pt>
                <c:pt idx="1672">
                  <c:v>41500.708333333336</c:v>
                </c:pt>
                <c:pt idx="1673">
                  <c:v>41500.833333333336</c:v>
                </c:pt>
                <c:pt idx="1674">
                  <c:v>41500.958333333336</c:v>
                </c:pt>
                <c:pt idx="1675">
                  <c:v>41501.083333333336</c:v>
                </c:pt>
                <c:pt idx="1676">
                  <c:v>41501.208333333336</c:v>
                </c:pt>
                <c:pt idx="1677">
                  <c:v>41501.333333333336</c:v>
                </c:pt>
                <c:pt idx="1678">
                  <c:v>41501.458333333336</c:v>
                </c:pt>
                <c:pt idx="1679">
                  <c:v>41501.583333333336</c:v>
                </c:pt>
                <c:pt idx="1680">
                  <c:v>41501.708333333336</c:v>
                </c:pt>
                <c:pt idx="1681">
                  <c:v>41501.833333333336</c:v>
                </c:pt>
                <c:pt idx="1682">
                  <c:v>41501.958333333336</c:v>
                </c:pt>
                <c:pt idx="1683">
                  <c:v>41502.333333333336</c:v>
                </c:pt>
                <c:pt idx="1684">
                  <c:v>41502.458333333336</c:v>
                </c:pt>
                <c:pt idx="1685">
                  <c:v>41502.583333333336</c:v>
                </c:pt>
                <c:pt idx="1686">
                  <c:v>41502.708333333336</c:v>
                </c:pt>
                <c:pt idx="1687">
                  <c:v>41502.833333333336</c:v>
                </c:pt>
                <c:pt idx="1688">
                  <c:v>41502.958333333336</c:v>
                </c:pt>
                <c:pt idx="1689">
                  <c:v>41503.083333333336</c:v>
                </c:pt>
                <c:pt idx="1690">
                  <c:v>41503.208333333336</c:v>
                </c:pt>
                <c:pt idx="1691">
                  <c:v>41503.333333333336</c:v>
                </c:pt>
                <c:pt idx="1692">
                  <c:v>41503.458333333336</c:v>
                </c:pt>
                <c:pt idx="1693">
                  <c:v>41503.583333333336</c:v>
                </c:pt>
                <c:pt idx="1694">
                  <c:v>41503.708333333336</c:v>
                </c:pt>
                <c:pt idx="1695">
                  <c:v>41503.833333333336</c:v>
                </c:pt>
                <c:pt idx="1696">
                  <c:v>41503.958333333336</c:v>
                </c:pt>
                <c:pt idx="1697">
                  <c:v>41504.083333333336</c:v>
                </c:pt>
                <c:pt idx="1698">
                  <c:v>41504.208333333336</c:v>
                </c:pt>
                <c:pt idx="1699">
                  <c:v>41504.333333333336</c:v>
                </c:pt>
                <c:pt idx="1700">
                  <c:v>41504.458333333336</c:v>
                </c:pt>
                <c:pt idx="1701">
                  <c:v>41504.583333333336</c:v>
                </c:pt>
                <c:pt idx="1702">
                  <c:v>41504.708333333336</c:v>
                </c:pt>
                <c:pt idx="1703">
                  <c:v>41504.833333333336</c:v>
                </c:pt>
                <c:pt idx="1704">
                  <c:v>41504.958333333336</c:v>
                </c:pt>
                <c:pt idx="1705">
                  <c:v>41505.083333333336</c:v>
                </c:pt>
                <c:pt idx="1706">
                  <c:v>41505.208333333336</c:v>
                </c:pt>
                <c:pt idx="1707">
                  <c:v>41505.333333333336</c:v>
                </c:pt>
                <c:pt idx="1708">
                  <c:v>41505.458333333336</c:v>
                </c:pt>
                <c:pt idx="1709">
                  <c:v>41505.583333333336</c:v>
                </c:pt>
                <c:pt idx="1710">
                  <c:v>41505.708333333336</c:v>
                </c:pt>
                <c:pt idx="1711">
                  <c:v>41505.833333333336</c:v>
                </c:pt>
                <c:pt idx="1712">
                  <c:v>41505.958333333336</c:v>
                </c:pt>
                <c:pt idx="1713">
                  <c:v>41506.083333333336</c:v>
                </c:pt>
                <c:pt idx="1714">
                  <c:v>41506.208333333336</c:v>
                </c:pt>
                <c:pt idx="1715">
                  <c:v>41506.333333333336</c:v>
                </c:pt>
                <c:pt idx="1716">
                  <c:v>41506.458333333336</c:v>
                </c:pt>
                <c:pt idx="1717">
                  <c:v>41506.583333333336</c:v>
                </c:pt>
                <c:pt idx="1718">
                  <c:v>41506.708333333336</c:v>
                </c:pt>
                <c:pt idx="1719">
                  <c:v>41506.833333333336</c:v>
                </c:pt>
                <c:pt idx="1720">
                  <c:v>41506.958333333336</c:v>
                </c:pt>
                <c:pt idx="1721">
                  <c:v>41507.083333333336</c:v>
                </c:pt>
                <c:pt idx="1722">
                  <c:v>41507.208333333336</c:v>
                </c:pt>
                <c:pt idx="1723">
                  <c:v>41507.333333333336</c:v>
                </c:pt>
                <c:pt idx="1724">
                  <c:v>41507.458333333336</c:v>
                </c:pt>
                <c:pt idx="1725">
                  <c:v>41507.583333333336</c:v>
                </c:pt>
                <c:pt idx="1726">
                  <c:v>41507.708333333336</c:v>
                </c:pt>
                <c:pt idx="1727">
                  <c:v>41507.833333333336</c:v>
                </c:pt>
                <c:pt idx="1728">
                  <c:v>41507.958333333336</c:v>
                </c:pt>
                <c:pt idx="1729">
                  <c:v>41508.083333333336</c:v>
                </c:pt>
                <c:pt idx="1730">
                  <c:v>41508.208333333336</c:v>
                </c:pt>
                <c:pt idx="1731">
                  <c:v>41508.333333333336</c:v>
                </c:pt>
                <c:pt idx="1732">
                  <c:v>41508.458333333336</c:v>
                </c:pt>
                <c:pt idx="1733">
                  <c:v>41508.583333333336</c:v>
                </c:pt>
                <c:pt idx="1734">
                  <c:v>41508.708333333336</c:v>
                </c:pt>
                <c:pt idx="1735">
                  <c:v>41508.833333333336</c:v>
                </c:pt>
                <c:pt idx="1736">
                  <c:v>41508.958333333336</c:v>
                </c:pt>
                <c:pt idx="1737">
                  <c:v>41509.083333333336</c:v>
                </c:pt>
                <c:pt idx="1738">
                  <c:v>41509.208333333336</c:v>
                </c:pt>
                <c:pt idx="1739">
                  <c:v>41509.333333333336</c:v>
                </c:pt>
                <c:pt idx="1740">
                  <c:v>41509.458333333336</c:v>
                </c:pt>
                <c:pt idx="1741">
                  <c:v>41509.583333333336</c:v>
                </c:pt>
                <c:pt idx="1742">
                  <c:v>41509.708333333336</c:v>
                </c:pt>
                <c:pt idx="1743">
                  <c:v>41509.833333333336</c:v>
                </c:pt>
                <c:pt idx="1744">
                  <c:v>41509.958333333336</c:v>
                </c:pt>
                <c:pt idx="1745">
                  <c:v>41510.083333333336</c:v>
                </c:pt>
                <c:pt idx="1746">
                  <c:v>41510.208333333336</c:v>
                </c:pt>
                <c:pt idx="1747">
                  <c:v>41510.333333333336</c:v>
                </c:pt>
                <c:pt idx="1748">
                  <c:v>41510.458333333336</c:v>
                </c:pt>
                <c:pt idx="1749">
                  <c:v>41510.583333333336</c:v>
                </c:pt>
                <c:pt idx="1750">
                  <c:v>41510.708333333336</c:v>
                </c:pt>
                <c:pt idx="1751">
                  <c:v>41510.833333333336</c:v>
                </c:pt>
                <c:pt idx="1752">
                  <c:v>41510.958333333336</c:v>
                </c:pt>
                <c:pt idx="1753">
                  <c:v>41511.083333333336</c:v>
                </c:pt>
                <c:pt idx="1754">
                  <c:v>41511.208333333336</c:v>
                </c:pt>
                <c:pt idx="1755">
                  <c:v>41511.333333333336</c:v>
                </c:pt>
                <c:pt idx="1756">
                  <c:v>41511.458333333336</c:v>
                </c:pt>
                <c:pt idx="1757">
                  <c:v>41511.583333333336</c:v>
                </c:pt>
                <c:pt idx="1758">
                  <c:v>41511.708333333336</c:v>
                </c:pt>
                <c:pt idx="1759">
                  <c:v>41511.833333333336</c:v>
                </c:pt>
                <c:pt idx="1760">
                  <c:v>41511.958333333336</c:v>
                </c:pt>
                <c:pt idx="1761">
                  <c:v>41512.208333333336</c:v>
                </c:pt>
                <c:pt idx="1762">
                  <c:v>41512.333333333336</c:v>
                </c:pt>
                <c:pt idx="1763">
                  <c:v>41512.458333333336</c:v>
                </c:pt>
                <c:pt idx="1764">
                  <c:v>41512.583333333336</c:v>
                </c:pt>
                <c:pt idx="1765">
                  <c:v>41512.708333333336</c:v>
                </c:pt>
                <c:pt idx="1766">
                  <c:v>41512.833333333336</c:v>
                </c:pt>
                <c:pt idx="1767">
                  <c:v>41512.958333333336</c:v>
                </c:pt>
                <c:pt idx="1768">
                  <c:v>41513.083333333336</c:v>
                </c:pt>
                <c:pt idx="1769">
                  <c:v>41513.208333333336</c:v>
                </c:pt>
                <c:pt idx="1770">
                  <c:v>41513.333333333336</c:v>
                </c:pt>
                <c:pt idx="1771">
                  <c:v>41513.458333333336</c:v>
                </c:pt>
                <c:pt idx="1772">
                  <c:v>41513.583333333336</c:v>
                </c:pt>
                <c:pt idx="1773">
                  <c:v>41513.708333333336</c:v>
                </c:pt>
                <c:pt idx="1774">
                  <c:v>41513.833333333336</c:v>
                </c:pt>
                <c:pt idx="1775">
                  <c:v>41513.958333333336</c:v>
                </c:pt>
                <c:pt idx="1776">
                  <c:v>41514.083333333336</c:v>
                </c:pt>
                <c:pt idx="1777">
                  <c:v>41514.208333333336</c:v>
                </c:pt>
                <c:pt idx="1778">
                  <c:v>41514.333333333336</c:v>
                </c:pt>
                <c:pt idx="1779">
                  <c:v>41514.458333333336</c:v>
                </c:pt>
                <c:pt idx="1780">
                  <c:v>41514.583333333336</c:v>
                </c:pt>
                <c:pt idx="1781">
                  <c:v>41514.708333333336</c:v>
                </c:pt>
                <c:pt idx="1782">
                  <c:v>41514.833333333336</c:v>
                </c:pt>
                <c:pt idx="1783">
                  <c:v>41514.958333333336</c:v>
                </c:pt>
                <c:pt idx="1784">
                  <c:v>41515.083333333336</c:v>
                </c:pt>
                <c:pt idx="1785">
                  <c:v>41515.208333333336</c:v>
                </c:pt>
                <c:pt idx="1786">
                  <c:v>41515.333333333336</c:v>
                </c:pt>
                <c:pt idx="1787">
                  <c:v>41515.458333333336</c:v>
                </c:pt>
                <c:pt idx="1788">
                  <c:v>41515.583333333336</c:v>
                </c:pt>
                <c:pt idx="1789">
                  <c:v>41515.708333333336</c:v>
                </c:pt>
                <c:pt idx="1790">
                  <c:v>41515.833333333336</c:v>
                </c:pt>
                <c:pt idx="1791">
                  <c:v>41515.958333333336</c:v>
                </c:pt>
                <c:pt idx="1792">
                  <c:v>41516.083333333336</c:v>
                </c:pt>
                <c:pt idx="1793">
                  <c:v>41516.208333333336</c:v>
                </c:pt>
                <c:pt idx="1794">
                  <c:v>41516.333333333336</c:v>
                </c:pt>
                <c:pt idx="1795">
                  <c:v>41516.458333333336</c:v>
                </c:pt>
                <c:pt idx="1796">
                  <c:v>41516.583333333336</c:v>
                </c:pt>
                <c:pt idx="1797">
                  <c:v>41516.708333333336</c:v>
                </c:pt>
                <c:pt idx="1798">
                  <c:v>41516.833333333336</c:v>
                </c:pt>
                <c:pt idx="1799">
                  <c:v>41516.958333333336</c:v>
                </c:pt>
                <c:pt idx="1800">
                  <c:v>41517.083333333336</c:v>
                </c:pt>
                <c:pt idx="1801">
                  <c:v>41517.208333333336</c:v>
                </c:pt>
                <c:pt idx="1802">
                  <c:v>41517.333333333336</c:v>
                </c:pt>
                <c:pt idx="1803">
                  <c:v>41517.458333333336</c:v>
                </c:pt>
                <c:pt idx="1804">
                  <c:v>41517.583333333336</c:v>
                </c:pt>
                <c:pt idx="1805">
                  <c:v>41517.708333333336</c:v>
                </c:pt>
                <c:pt idx="1806">
                  <c:v>41517.833333333336</c:v>
                </c:pt>
                <c:pt idx="1807">
                  <c:v>41517.958333333336</c:v>
                </c:pt>
                <c:pt idx="1808">
                  <c:v>41518.083333333336</c:v>
                </c:pt>
                <c:pt idx="1809">
                  <c:v>41518.208333333336</c:v>
                </c:pt>
                <c:pt idx="1810">
                  <c:v>41518.333333333336</c:v>
                </c:pt>
                <c:pt idx="1811">
                  <c:v>41518.458333333336</c:v>
                </c:pt>
                <c:pt idx="1812">
                  <c:v>41518.583333333336</c:v>
                </c:pt>
                <c:pt idx="1813">
                  <c:v>41518.708333333336</c:v>
                </c:pt>
                <c:pt idx="1814">
                  <c:v>41518.833333333336</c:v>
                </c:pt>
                <c:pt idx="1815">
                  <c:v>41518.958333333336</c:v>
                </c:pt>
                <c:pt idx="1816">
                  <c:v>41519.083333333336</c:v>
                </c:pt>
                <c:pt idx="1817">
                  <c:v>41519.208333333336</c:v>
                </c:pt>
                <c:pt idx="1818">
                  <c:v>41519.333333333336</c:v>
                </c:pt>
                <c:pt idx="1819">
                  <c:v>41519.458333333336</c:v>
                </c:pt>
                <c:pt idx="1820">
                  <c:v>41519.583333333336</c:v>
                </c:pt>
                <c:pt idx="1821">
                  <c:v>41519.708333333336</c:v>
                </c:pt>
                <c:pt idx="1822">
                  <c:v>41519.833333333336</c:v>
                </c:pt>
                <c:pt idx="1823">
                  <c:v>41519.958333333336</c:v>
                </c:pt>
                <c:pt idx="1824">
                  <c:v>41520.083333333336</c:v>
                </c:pt>
                <c:pt idx="1825">
                  <c:v>41520.208333333336</c:v>
                </c:pt>
                <c:pt idx="1826">
                  <c:v>41520.333333333336</c:v>
                </c:pt>
                <c:pt idx="1827">
                  <c:v>41520.458333333336</c:v>
                </c:pt>
                <c:pt idx="1828">
                  <c:v>41520.583333333336</c:v>
                </c:pt>
                <c:pt idx="1829">
                  <c:v>41520.708333333336</c:v>
                </c:pt>
                <c:pt idx="1830">
                  <c:v>41520.833333333336</c:v>
                </c:pt>
                <c:pt idx="1831">
                  <c:v>41520.958333333336</c:v>
                </c:pt>
                <c:pt idx="1832">
                  <c:v>41521.083333333336</c:v>
                </c:pt>
                <c:pt idx="1833">
                  <c:v>41521.208333333336</c:v>
                </c:pt>
                <c:pt idx="1834">
                  <c:v>41521.333333333336</c:v>
                </c:pt>
                <c:pt idx="1835">
                  <c:v>41521.458333333336</c:v>
                </c:pt>
                <c:pt idx="1836">
                  <c:v>41521.583333333336</c:v>
                </c:pt>
                <c:pt idx="1837">
                  <c:v>41521.708333333336</c:v>
                </c:pt>
                <c:pt idx="1838">
                  <c:v>41521.833333333336</c:v>
                </c:pt>
                <c:pt idx="1839">
                  <c:v>41521.958333333336</c:v>
                </c:pt>
                <c:pt idx="1840">
                  <c:v>41522.083333333336</c:v>
                </c:pt>
                <c:pt idx="1841">
                  <c:v>41522.208333333336</c:v>
                </c:pt>
                <c:pt idx="1842">
                  <c:v>41522.333333333336</c:v>
                </c:pt>
                <c:pt idx="1843">
                  <c:v>41522.458333333336</c:v>
                </c:pt>
                <c:pt idx="1844">
                  <c:v>41522.583333333336</c:v>
                </c:pt>
                <c:pt idx="1845">
                  <c:v>41522.708333333336</c:v>
                </c:pt>
                <c:pt idx="1846">
                  <c:v>41522.833333333336</c:v>
                </c:pt>
                <c:pt idx="1847">
                  <c:v>41522.958333333336</c:v>
                </c:pt>
                <c:pt idx="1848">
                  <c:v>41523.083333333336</c:v>
                </c:pt>
                <c:pt idx="1849">
                  <c:v>41523.208333333336</c:v>
                </c:pt>
                <c:pt idx="1850">
                  <c:v>41523.333333333336</c:v>
                </c:pt>
                <c:pt idx="1851">
                  <c:v>41523.458333333336</c:v>
                </c:pt>
                <c:pt idx="1852">
                  <c:v>41523.583333333336</c:v>
                </c:pt>
                <c:pt idx="1853">
                  <c:v>41523.708333333336</c:v>
                </c:pt>
                <c:pt idx="1854">
                  <c:v>41523.833333333336</c:v>
                </c:pt>
                <c:pt idx="1855">
                  <c:v>41523.958333333336</c:v>
                </c:pt>
                <c:pt idx="1856">
                  <c:v>41524.083333333336</c:v>
                </c:pt>
                <c:pt idx="1857">
                  <c:v>41524.208333333336</c:v>
                </c:pt>
                <c:pt idx="1858">
                  <c:v>41524.333333333336</c:v>
                </c:pt>
                <c:pt idx="1859">
                  <c:v>41524.458333333336</c:v>
                </c:pt>
                <c:pt idx="1860">
                  <c:v>41524.583333333336</c:v>
                </c:pt>
                <c:pt idx="1861">
                  <c:v>41524.708333333336</c:v>
                </c:pt>
                <c:pt idx="1862">
                  <c:v>41524.833333333336</c:v>
                </c:pt>
                <c:pt idx="1863">
                  <c:v>41524.958333333336</c:v>
                </c:pt>
                <c:pt idx="1864">
                  <c:v>41525.083333333336</c:v>
                </c:pt>
                <c:pt idx="1865">
                  <c:v>41525.208333333336</c:v>
                </c:pt>
                <c:pt idx="1866">
                  <c:v>41525.333333333336</c:v>
                </c:pt>
                <c:pt idx="1867">
                  <c:v>41525.458333333336</c:v>
                </c:pt>
                <c:pt idx="1868">
                  <c:v>41525.583333333336</c:v>
                </c:pt>
                <c:pt idx="1869">
                  <c:v>41525.708333333336</c:v>
                </c:pt>
                <c:pt idx="1870">
                  <c:v>41525.833333333336</c:v>
                </c:pt>
                <c:pt idx="1871">
                  <c:v>41525.958333333336</c:v>
                </c:pt>
                <c:pt idx="1872">
                  <c:v>41526.208333333336</c:v>
                </c:pt>
                <c:pt idx="1873">
                  <c:v>41526.333333333336</c:v>
                </c:pt>
                <c:pt idx="1874">
                  <c:v>41526.458333333336</c:v>
                </c:pt>
                <c:pt idx="1875">
                  <c:v>41526.583333333336</c:v>
                </c:pt>
                <c:pt idx="1876">
                  <c:v>41526.708333333336</c:v>
                </c:pt>
                <c:pt idx="1877">
                  <c:v>41526.833333333336</c:v>
                </c:pt>
                <c:pt idx="1878">
                  <c:v>41526.958333333336</c:v>
                </c:pt>
                <c:pt idx="1879">
                  <c:v>41527.083333333336</c:v>
                </c:pt>
                <c:pt idx="1880">
                  <c:v>41527.208333333336</c:v>
                </c:pt>
                <c:pt idx="1881">
                  <c:v>41527.333333333336</c:v>
                </c:pt>
                <c:pt idx="1882">
                  <c:v>41527.458333333336</c:v>
                </c:pt>
                <c:pt idx="1883">
                  <c:v>41527.583333333336</c:v>
                </c:pt>
                <c:pt idx="1884">
                  <c:v>41527.708333333336</c:v>
                </c:pt>
                <c:pt idx="1885">
                  <c:v>41527.833333333336</c:v>
                </c:pt>
                <c:pt idx="1886">
                  <c:v>41527.958333333336</c:v>
                </c:pt>
                <c:pt idx="1887">
                  <c:v>41528.083333333336</c:v>
                </c:pt>
                <c:pt idx="1888">
                  <c:v>41528.208333333336</c:v>
                </c:pt>
                <c:pt idx="1889">
                  <c:v>41528.333333333336</c:v>
                </c:pt>
                <c:pt idx="1890">
                  <c:v>41528.458333333336</c:v>
                </c:pt>
                <c:pt idx="1891">
                  <c:v>41528.583333333336</c:v>
                </c:pt>
                <c:pt idx="1892">
                  <c:v>41528.708333333336</c:v>
                </c:pt>
                <c:pt idx="1893">
                  <c:v>41528.833333333336</c:v>
                </c:pt>
                <c:pt idx="1894">
                  <c:v>41528.958333333336</c:v>
                </c:pt>
                <c:pt idx="1895">
                  <c:v>41529.083333333336</c:v>
                </c:pt>
                <c:pt idx="1896">
                  <c:v>41529.208333333336</c:v>
                </c:pt>
                <c:pt idx="1897">
                  <c:v>41529.333333333336</c:v>
                </c:pt>
                <c:pt idx="1898">
                  <c:v>41529.458333333336</c:v>
                </c:pt>
                <c:pt idx="1899">
                  <c:v>41529.583333333336</c:v>
                </c:pt>
                <c:pt idx="1900">
                  <c:v>41529.708333333336</c:v>
                </c:pt>
                <c:pt idx="1901">
                  <c:v>41529.833333333336</c:v>
                </c:pt>
                <c:pt idx="1902">
                  <c:v>41529.958333333336</c:v>
                </c:pt>
                <c:pt idx="1903">
                  <c:v>41530.083333333336</c:v>
                </c:pt>
                <c:pt idx="1904">
                  <c:v>41530.208333333336</c:v>
                </c:pt>
                <c:pt idx="1905">
                  <c:v>41530.333333333336</c:v>
                </c:pt>
                <c:pt idx="1906">
                  <c:v>41530.458333333336</c:v>
                </c:pt>
                <c:pt idx="1907">
                  <c:v>41530.583333333336</c:v>
                </c:pt>
                <c:pt idx="1908">
                  <c:v>41530.708333333336</c:v>
                </c:pt>
                <c:pt idx="1909">
                  <c:v>41530.833333333336</c:v>
                </c:pt>
                <c:pt idx="1910">
                  <c:v>41530.958333333336</c:v>
                </c:pt>
                <c:pt idx="1911">
                  <c:v>41531.083333333336</c:v>
                </c:pt>
                <c:pt idx="1912">
                  <c:v>41531.208333333336</c:v>
                </c:pt>
                <c:pt idx="1913">
                  <c:v>41531.333333333336</c:v>
                </c:pt>
                <c:pt idx="1914">
                  <c:v>41531.458333333336</c:v>
                </c:pt>
                <c:pt idx="1915">
                  <c:v>41531.583333333336</c:v>
                </c:pt>
                <c:pt idx="1916">
                  <c:v>41531.708333333336</c:v>
                </c:pt>
                <c:pt idx="1917">
                  <c:v>41531.833333333336</c:v>
                </c:pt>
                <c:pt idx="1918">
                  <c:v>41531.958333333336</c:v>
                </c:pt>
                <c:pt idx="1919">
                  <c:v>41532.083333333336</c:v>
                </c:pt>
                <c:pt idx="1920">
                  <c:v>41532.208333333336</c:v>
                </c:pt>
                <c:pt idx="1921">
                  <c:v>41532.333333333336</c:v>
                </c:pt>
                <c:pt idx="1922">
                  <c:v>41532.458333333336</c:v>
                </c:pt>
                <c:pt idx="1923">
                  <c:v>41532.583333333336</c:v>
                </c:pt>
                <c:pt idx="1924">
                  <c:v>41532.708333333336</c:v>
                </c:pt>
                <c:pt idx="1925">
                  <c:v>41532.833333333336</c:v>
                </c:pt>
                <c:pt idx="1926">
                  <c:v>41532.958333333336</c:v>
                </c:pt>
                <c:pt idx="1927">
                  <c:v>41533.083333333336</c:v>
                </c:pt>
                <c:pt idx="1928">
                  <c:v>41533.208333333336</c:v>
                </c:pt>
                <c:pt idx="1929">
                  <c:v>41533.333333333336</c:v>
                </c:pt>
                <c:pt idx="1930">
                  <c:v>41533.458333333336</c:v>
                </c:pt>
                <c:pt idx="1931">
                  <c:v>41533.583333333336</c:v>
                </c:pt>
                <c:pt idx="1932">
                  <c:v>41533.708333333336</c:v>
                </c:pt>
                <c:pt idx="1933">
                  <c:v>41533.833333333336</c:v>
                </c:pt>
                <c:pt idx="1934">
                  <c:v>41533.958333333336</c:v>
                </c:pt>
                <c:pt idx="1935">
                  <c:v>41534.083333333336</c:v>
                </c:pt>
                <c:pt idx="1936">
                  <c:v>41534.208333333336</c:v>
                </c:pt>
                <c:pt idx="1937">
                  <c:v>41534.333333333336</c:v>
                </c:pt>
                <c:pt idx="1938">
                  <c:v>41534.458333333336</c:v>
                </c:pt>
                <c:pt idx="1939">
                  <c:v>41534.583333333336</c:v>
                </c:pt>
                <c:pt idx="1940">
                  <c:v>41534.708333333336</c:v>
                </c:pt>
                <c:pt idx="1941">
                  <c:v>41534.833333333336</c:v>
                </c:pt>
                <c:pt idx="1942">
                  <c:v>41534.958333333336</c:v>
                </c:pt>
                <c:pt idx="1943">
                  <c:v>41535.083333333336</c:v>
                </c:pt>
                <c:pt idx="1944">
                  <c:v>41535.208333333336</c:v>
                </c:pt>
                <c:pt idx="1945">
                  <c:v>41535.333333333336</c:v>
                </c:pt>
                <c:pt idx="1946">
                  <c:v>41535.458333333336</c:v>
                </c:pt>
                <c:pt idx="1947">
                  <c:v>41535.583333333336</c:v>
                </c:pt>
                <c:pt idx="1948">
                  <c:v>41535.708333333336</c:v>
                </c:pt>
                <c:pt idx="1949">
                  <c:v>41535.833333333336</c:v>
                </c:pt>
                <c:pt idx="1950">
                  <c:v>41535.958333333336</c:v>
                </c:pt>
                <c:pt idx="1951">
                  <c:v>41536.083333333336</c:v>
                </c:pt>
                <c:pt idx="1952">
                  <c:v>41536.208333333336</c:v>
                </c:pt>
                <c:pt idx="1953">
                  <c:v>41536.333333333336</c:v>
                </c:pt>
                <c:pt idx="1954">
                  <c:v>41536.458333333336</c:v>
                </c:pt>
                <c:pt idx="1955">
                  <c:v>41536.583333333336</c:v>
                </c:pt>
                <c:pt idx="1956">
                  <c:v>41536.708333333336</c:v>
                </c:pt>
                <c:pt idx="1957">
                  <c:v>41536.833333333336</c:v>
                </c:pt>
                <c:pt idx="1958">
                  <c:v>41536.958333333336</c:v>
                </c:pt>
                <c:pt idx="1959">
                  <c:v>41537.083333333336</c:v>
                </c:pt>
                <c:pt idx="1960">
                  <c:v>41537.208333333336</c:v>
                </c:pt>
                <c:pt idx="1961">
                  <c:v>41537.333333333336</c:v>
                </c:pt>
                <c:pt idx="1962">
                  <c:v>41537.458333333336</c:v>
                </c:pt>
                <c:pt idx="1963">
                  <c:v>41537.583333333336</c:v>
                </c:pt>
                <c:pt idx="1964">
                  <c:v>41537.708333333336</c:v>
                </c:pt>
                <c:pt idx="1965">
                  <c:v>41537.833333333336</c:v>
                </c:pt>
                <c:pt idx="1966">
                  <c:v>41537.958333333336</c:v>
                </c:pt>
                <c:pt idx="1967">
                  <c:v>41538.083333333336</c:v>
                </c:pt>
                <c:pt idx="1968">
                  <c:v>41538.208333333336</c:v>
                </c:pt>
                <c:pt idx="1969">
                  <c:v>41538.333333333336</c:v>
                </c:pt>
                <c:pt idx="1970">
                  <c:v>41538.458333333336</c:v>
                </c:pt>
                <c:pt idx="1971">
                  <c:v>41538.583333333336</c:v>
                </c:pt>
                <c:pt idx="1972">
                  <c:v>41538.708333333336</c:v>
                </c:pt>
                <c:pt idx="1973">
                  <c:v>41538.833333333336</c:v>
                </c:pt>
                <c:pt idx="1974">
                  <c:v>41538.958333333336</c:v>
                </c:pt>
                <c:pt idx="1975">
                  <c:v>41539.083333333336</c:v>
                </c:pt>
                <c:pt idx="1976">
                  <c:v>41539.208333333336</c:v>
                </c:pt>
                <c:pt idx="1977">
                  <c:v>41539.333333333336</c:v>
                </c:pt>
                <c:pt idx="1978">
                  <c:v>41539.458333333336</c:v>
                </c:pt>
                <c:pt idx="1979">
                  <c:v>41539.583333333336</c:v>
                </c:pt>
                <c:pt idx="1980">
                  <c:v>41539.708333333336</c:v>
                </c:pt>
                <c:pt idx="1981">
                  <c:v>41539.833333333336</c:v>
                </c:pt>
                <c:pt idx="1982">
                  <c:v>41539.958333333336</c:v>
                </c:pt>
                <c:pt idx="1983">
                  <c:v>41540.083333333336</c:v>
                </c:pt>
                <c:pt idx="1984">
                  <c:v>41540.208333333336</c:v>
                </c:pt>
                <c:pt idx="1985">
                  <c:v>41540.333333333336</c:v>
                </c:pt>
                <c:pt idx="1986">
                  <c:v>41540.458333333336</c:v>
                </c:pt>
                <c:pt idx="1987">
                  <c:v>41540.583333333336</c:v>
                </c:pt>
                <c:pt idx="1988">
                  <c:v>41540.708333333336</c:v>
                </c:pt>
                <c:pt idx="1989">
                  <c:v>41540.833333333336</c:v>
                </c:pt>
                <c:pt idx="1990">
                  <c:v>41540.958333333336</c:v>
                </c:pt>
                <c:pt idx="1991">
                  <c:v>41541.083333333336</c:v>
                </c:pt>
                <c:pt idx="1992">
                  <c:v>41541.208333333336</c:v>
                </c:pt>
                <c:pt idx="1993">
                  <c:v>41541.333333333336</c:v>
                </c:pt>
                <c:pt idx="1994">
                  <c:v>41541.458333333336</c:v>
                </c:pt>
                <c:pt idx="1995">
                  <c:v>41541.583333333336</c:v>
                </c:pt>
                <c:pt idx="1996">
                  <c:v>41541.708333333336</c:v>
                </c:pt>
                <c:pt idx="1997">
                  <c:v>41541.833333333336</c:v>
                </c:pt>
                <c:pt idx="1998">
                  <c:v>41541.958333333336</c:v>
                </c:pt>
                <c:pt idx="1999">
                  <c:v>41542.083333333336</c:v>
                </c:pt>
                <c:pt idx="2000">
                  <c:v>41542.208333333336</c:v>
                </c:pt>
                <c:pt idx="2001">
                  <c:v>41542.333333333336</c:v>
                </c:pt>
                <c:pt idx="2002">
                  <c:v>41542.458333333336</c:v>
                </c:pt>
                <c:pt idx="2003">
                  <c:v>41542.583333333336</c:v>
                </c:pt>
                <c:pt idx="2004">
                  <c:v>41542.708333333336</c:v>
                </c:pt>
                <c:pt idx="2005">
                  <c:v>41542.833333333336</c:v>
                </c:pt>
                <c:pt idx="2006">
                  <c:v>41542.958333333336</c:v>
                </c:pt>
                <c:pt idx="2007">
                  <c:v>41543.083333333336</c:v>
                </c:pt>
                <c:pt idx="2008">
                  <c:v>41543.208333333336</c:v>
                </c:pt>
                <c:pt idx="2009">
                  <c:v>41543.333333333336</c:v>
                </c:pt>
                <c:pt idx="2010">
                  <c:v>41543.458333333336</c:v>
                </c:pt>
                <c:pt idx="2011">
                  <c:v>41543.583333333336</c:v>
                </c:pt>
                <c:pt idx="2012">
                  <c:v>41543.708333333336</c:v>
                </c:pt>
                <c:pt idx="2013">
                  <c:v>41543.833333333336</c:v>
                </c:pt>
                <c:pt idx="2014">
                  <c:v>41543.958333333336</c:v>
                </c:pt>
                <c:pt idx="2015">
                  <c:v>41544.083333333336</c:v>
                </c:pt>
                <c:pt idx="2016">
                  <c:v>41544.208333333336</c:v>
                </c:pt>
                <c:pt idx="2017">
                  <c:v>41544.333333333336</c:v>
                </c:pt>
                <c:pt idx="2018">
                  <c:v>41544.458333333336</c:v>
                </c:pt>
                <c:pt idx="2019">
                  <c:v>41544.583333333336</c:v>
                </c:pt>
                <c:pt idx="2020">
                  <c:v>41544.708333333336</c:v>
                </c:pt>
                <c:pt idx="2021">
                  <c:v>41544.833333333336</c:v>
                </c:pt>
                <c:pt idx="2022">
                  <c:v>41544.958333333336</c:v>
                </c:pt>
                <c:pt idx="2023">
                  <c:v>41545.083333333336</c:v>
                </c:pt>
                <c:pt idx="2024">
                  <c:v>41545.208333333336</c:v>
                </c:pt>
                <c:pt idx="2025">
                  <c:v>41545.333333333336</c:v>
                </c:pt>
                <c:pt idx="2026">
                  <c:v>41545.458333333336</c:v>
                </c:pt>
                <c:pt idx="2027">
                  <c:v>41545.583333333336</c:v>
                </c:pt>
                <c:pt idx="2028">
                  <c:v>41545.708333333336</c:v>
                </c:pt>
                <c:pt idx="2029">
                  <c:v>41545.833333333336</c:v>
                </c:pt>
                <c:pt idx="2030">
                  <c:v>41546.083333333336</c:v>
                </c:pt>
                <c:pt idx="2031">
                  <c:v>41546.208333333336</c:v>
                </c:pt>
                <c:pt idx="2032">
                  <c:v>41546.333333333336</c:v>
                </c:pt>
                <c:pt idx="2033">
                  <c:v>41546.458333333336</c:v>
                </c:pt>
                <c:pt idx="2034">
                  <c:v>41546.583333333336</c:v>
                </c:pt>
                <c:pt idx="2035">
                  <c:v>41546.708333333336</c:v>
                </c:pt>
                <c:pt idx="2036">
                  <c:v>41546.833333333336</c:v>
                </c:pt>
                <c:pt idx="2037">
                  <c:v>41546.958333333336</c:v>
                </c:pt>
                <c:pt idx="2038">
                  <c:v>41547.083333333336</c:v>
                </c:pt>
                <c:pt idx="2039">
                  <c:v>41547.208333333336</c:v>
                </c:pt>
                <c:pt idx="2040">
                  <c:v>41547.333333333336</c:v>
                </c:pt>
                <c:pt idx="2041">
                  <c:v>41547.458333333336</c:v>
                </c:pt>
                <c:pt idx="2042">
                  <c:v>41547.583333333336</c:v>
                </c:pt>
                <c:pt idx="2043">
                  <c:v>41547.708333333336</c:v>
                </c:pt>
                <c:pt idx="2044">
                  <c:v>41547.833333333336</c:v>
                </c:pt>
                <c:pt idx="2045">
                  <c:v>41547.958333333336</c:v>
                </c:pt>
                <c:pt idx="2046">
                  <c:v>41548.083333333336</c:v>
                </c:pt>
                <c:pt idx="2047">
                  <c:v>41548.208333333336</c:v>
                </c:pt>
                <c:pt idx="2048">
                  <c:v>41548.333333333336</c:v>
                </c:pt>
                <c:pt idx="2049">
                  <c:v>41548.458333333336</c:v>
                </c:pt>
                <c:pt idx="2050">
                  <c:v>41548.583333333336</c:v>
                </c:pt>
                <c:pt idx="2051">
                  <c:v>41548.708333333336</c:v>
                </c:pt>
                <c:pt idx="2052">
                  <c:v>41548.833333333336</c:v>
                </c:pt>
                <c:pt idx="2053">
                  <c:v>41548.958333333336</c:v>
                </c:pt>
                <c:pt idx="2054">
                  <c:v>41549.083333333336</c:v>
                </c:pt>
                <c:pt idx="2055">
                  <c:v>41549.208333333336</c:v>
                </c:pt>
                <c:pt idx="2056">
                  <c:v>41549.333333333336</c:v>
                </c:pt>
                <c:pt idx="2057">
                  <c:v>41549.458333333336</c:v>
                </c:pt>
                <c:pt idx="2058">
                  <c:v>41549.583333333336</c:v>
                </c:pt>
                <c:pt idx="2059">
                  <c:v>41549.708333333336</c:v>
                </c:pt>
                <c:pt idx="2060">
                  <c:v>41549.958333333336</c:v>
                </c:pt>
                <c:pt idx="2061">
                  <c:v>41550.083333333336</c:v>
                </c:pt>
                <c:pt idx="2062">
                  <c:v>41550.208333333336</c:v>
                </c:pt>
                <c:pt idx="2063">
                  <c:v>41550.333333333336</c:v>
                </c:pt>
                <c:pt idx="2064">
                  <c:v>41550.458333333336</c:v>
                </c:pt>
                <c:pt idx="2065">
                  <c:v>41550.583333333336</c:v>
                </c:pt>
                <c:pt idx="2066">
                  <c:v>41550.708333333336</c:v>
                </c:pt>
                <c:pt idx="2067">
                  <c:v>41550.833333333336</c:v>
                </c:pt>
                <c:pt idx="2068">
                  <c:v>41550.958333333336</c:v>
                </c:pt>
                <c:pt idx="2069">
                  <c:v>41551.083333333336</c:v>
                </c:pt>
                <c:pt idx="2070">
                  <c:v>41551.208333333336</c:v>
                </c:pt>
                <c:pt idx="2071">
                  <c:v>41551.333333333336</c:v>
                </c:pt>
                <c:pt idx="2072">
                  <c:v>41551.458333333336</c:v>
                </c:pt>
                <c:pt idx="2073">
                  <c:v>41551.583333333336</c:v>
                </c:pt>
                <c:pt idx="2074">
                  <c:v>41551.708333333336</c:v>
                </c:pt>
                <c:pt idx="2075">
                  <c:v>41551.833333333336</c:v>
                </c:pt>
                <c:pt idx="2076">
                  <c:v>41551.958333333336</c:v>
                </c:pt>
                <c:pt idx="2077">
                  <c:v>41552.083333333336</c:v>
                </c:pt>
                <c:pt idx="2078">
                  <c:v>41552.208333333336</c:v>
                </c:pt>
                <c:pt idx="2079">
                  <c:v>41552.333333333336</c:v>
                </c:pt>
                <c:pt idx="2080">
                  <c:v>41552.458333333336</c:v>
                </c:pt>
                <c:pt idx="2081">
                  <c:v>41552.583333333336</c:v>
                </c:pt>
                <c:pt idx="2082">
                  <c:v>41552.708333333336</c:v>
                </c:pt>
                <c:pt idx="2083">
                  <c:v>41552.833333333336</c:v>
                </c:pt>
                <c:pt idx="2084">
                  <c:v>41552.958333333336</c:v>
                </c:pt>
                <c:pt idx="2085">
                  <c:v>41553.083333333336</c:v>
                </c:pt>
                <c:pt idx="2086">
                  <c:v>41553.208333333336</c:v>
                </c:pt>
                <c:pt idx="2087">
                  <c:v>41553.333333333336</c:v>
                </c:pt>
                <c:pt idx="2088">
                  <c:v>41553.458333333336</c:v>
                </c:pt>
                <c:pt idx="2089">
                  <c:v>41553.583333333336</c:v>
                </c:pt>
                <c:pt idx="2090">
                  <c:v>41553.708333333336</c:v>
                </c:pt>
                <c:pt idx="2091">
                  <c:v>41553.833333333336</c:v>
                </c:pt>
                <c:pt idx="2092">
                  <c:v>41553.958333333336</c:v>
                </c:pt>
                <c:pt idx="2093">
                  <c:v>41554.083333333336</c:v>
                </c:pt>
                <c:pt idx="2094">
                  <c:v>41554.208333333336</c:v>
                </c:pt>
                <c:pt idx="2095">
                  <c:v>41554.333333333336</c:v>
                </c:pt>
                <c:pt idx="2096">
                  <c:v>41554.458333333336</c:v>
                </c:pt>
                <c:pt idx="2097">
                  <c:v>41554.583333333336</c:v>
                </c:pt>
                <c:pt idx="2098">
                  <c:v>41554.708333333336</c:v>
                </c:pt>
                <c:pt idx="2099">
                  <c:v>41554.833333333336</c:v>
                </c:pt>
                <c:pt idx="2100">
                  <c:v>41554.958333333336</c:v>
                </c:pt>
                <c:pt idx="2101">
                  <c:v>41555.083333333336</c:v>
                </c:pt>
                <c:pt idx="2102">
                  <c:v>41555.208333333336</c:v>
                </c:pt>
                <c:pt idx="2103">
                  <c:v>41555.333333333336</c:v>
                </c:pt>
                <c:pt idx="2104">
                  <c:v>41555.458333333336</c:v>
                </c:pt>
                <c:pt idx="2105">
                  <c:v>41555.583333333336</c:v>
                </c:pt>
                <c:pt idx="2106">
                  <c:v>41555.708333333336</c:v>
                </c:pt>
                <c:pt idx="2107">
                  <c:v>41555.833333333336</c:v>
                </c:pt>
                <c:pt idx="2108">
                  <c:v>41555.958333333336</c:v>
                </c:pt>
                <c:pt idx="2109">
                  <c:v>41556.083333333336</c:v>
                </c:pt>
                <c:pt idx="2110">
                  <c:v>41556.208333333336</c:v>
                </c:pt>
                <c:pt idx="2111">
                  <c:v>41556.333333333336</c:v>
                </c:pt>
                <c:pt idx="2112">
                  <c:v>41556.458333333336</c:v>
                </c:pt>
                <c:pt idx="2113">
                  <c:v>41556.583333333336</c:v>
                </c:pt>
                <c:pt idx="2114">
                  <c:v>41556.708333333336</c:v>
                </c:pt>
                <c:pt idx="2115">
                  <c:v>41556.833333333336</c:v>
                </c:pt>
                <c:pt idx="2116">
                  <c:v>41556.958333333336</c:v>
                </c:pt>
                <c:pt idx="2117">
                  <c:v>41557.083333333336</c:v>
                </c:pt>
                <c:pt idx="2118">
                  <c:v>41557.208333333336</c:v>
                </c:pt>
                <c:pt idx="2119">
                  <c:v>41557.333333333336</c:v>
                </c:pt>
                <c:pt idx="2120">
                  <c:v>41557.458333333336</c:v>
                </c:pt>
                <c:pt idx="2121">
                  <c:v>41557.583333333336</c:v>
                </c:pt>
                <c:pt idx="2122">
                  <c:v>41557.708333333336</c:v>
                </c:pt>
                <c:pt idx="2123">
                  <c:v>41557.833333333336</c:v>
                </c:pt>
                <c:pt idx="2124">
                  <c:v>41557.958333333336</c:v>
                </c:pt>
                <c:pt idx="2125">
                  <c:v>41558.083333333336</c:v>
                </c:pt>
                <c:pt idx="2126">
                  <c:v>41558.208333333336</c:v>
                </c:pt>
                <c:pt idx="2127">
                  <c:v>41558.333333333336</c:v>
                </c:pt>
                <c:pt idx="2128">
                  <c:v>41558.458333333336</c:v>
                </c:pt>
                <c:pt idx="2129">
                  <c:v>41558.583333333336</c:v>
                </c:pt>
                <c:pt idx="2130">
                  <c:v>41558.708333333336</c:v>
                </c:pt>
                <c:pt idx="2131">
                  <c:v>41558.833333333336</c:v>
                </c:pt>
                <c:pt idx="2132">
                  <c:v>41558.958333333336</c:v>
                </c:pt>
                <c:pt idx="2133">
                  <c:v>41559.083333333336</c:v>
                </c:pt>
                <c:pt idx="2134">
                  <c:v>41559.208333333336</c:v>
                </c:pt>
                <c:pt idx="2135">
                  <c:v>41559.333333333336</c:v>
                </c:pt>
                <c:pt idx="2136">
                  <c:v>41559.458333333336</c:v>
                </c:pt>
                <c:pt idx="2137">
                  <c:v>41559.583333333336</c:v>
                </c:pt>
                <c:pt idx="2138">
                  <c:v>41559.708333333336</c:v>
                </c:pt>
                <c:pt idx="2139">
                  <c:v>41559.833333333336</c:v>
                </c:pt>
                <c:pt idx="2140">
                  <c:v>41559.958333333336</c:v>
                </c:pt>
                <c:pt idx="2141">
                  <c:v>41560.083333333336</c:v>
                </c:pt>
                <c:pt idx="2142">
                  <c:v>41560.208333333336</c:v>
                </c:pt>
                <c:pt idx="2143">
                  <c:v>41560.333333333336</c:v>
                </c:pt>
                <c:pt idx="2144">
                  <c:v>41560.458333333336</c:v>
                </c:pt>
                <c:pt idx="2145">
                  <c:v>41560.583333333336</c:v>
                </c:pt>
                <c:pt idx="2146">
                  <c:v>41560.708333333336</c:v>
                </c:pt>
                <c:pt idx="2147">
                  <c:v>41560.833333333336</c:v>
                </c:pt>
                <c:pt idx="2148">
                  <c:v>41560.958333333336</c:v>
                </c:pt>
                <c:pt idx="2149">
                  <c:v>41561.083333333336</c:v>
                </c:pt>
                <c:pt idx="2150">
                  <c:v>41561.208333333336</c:v>
                </c:pt>
                <c:pt idx="2151">
                  <c:v>41561.333333333336</c:v>
                </c:pt>
                <c:pt idx="2152">
                  <c:v>41561.458333333336</c:v>
                </c:pt>
                <c:pt idx="2153">
                  <c:v>41561.583333333336</c:v>
                </c:pt>
                <c:pt idx="2154">
                  <c:v>41561.708333333336</c:v>
                </c:pt>
                <c:pt idx="2155">
                  <c:v>41561.833333333336</c:v>
                </c:pt>
                <c:pt idx="2156">
                  <c:v>41561.958333333336</c:v>
                </c:pt>
                <c:pt idx="2157">
                  <c:v>41562.083333333336</c:v>
                </c:pt>
                <c:pt idx="2158">
                  <c:v>41562.208333333336</c:v>
                </c:pt>
                <c:pt idx="2159">
                  <c:v>41562.333333333336</c:v>
                </c:pt>
                <c:pt idx="2160">
                  <c:v>41562.458333333336</c:v>
                </c:pt>
                <c:pt idx="2161">
                  <c:v>41562.583333333336</c:v>
                </c:pt>
                <c:pt idx="2162">
                  <c:v>41562.708333333336</c:v>
                </c:pt>
                <c:pt idx="2163">
                  <c:v>41562.833333333336</c:v>
                </c:pt>
                <c:pt idx="2164">
                  <c:v>41562.958333333336</c:v>
                </c:pt>
                <c:pt idx="2165">
                  <c:v>41563.083333333336</c:v>
                </c:pt>
                <c:pt idx="2166">
                  <c:v>41563.208333333336</c:v>
                </c:pt>
                <c:pt idx="2167">
                  <c:v>41563.333333333336</c:v>
                </c:pt>
                <c:pt idx="2168">
                  <c:v>41563.458333333336</c:v>
                </c:pt>
                <c:pt idx="2169">
                  <c:v>41563.583333333336</c:v>
                </c:pt>
                <c:pt idx="2170">
                  <c:v>41563.708333333336</c:v>
                </c:pt>
                <c:pt idx="2171">
                  <c:v>41563.833333333336</c:v>
                </c:pt>
                <c:pt idx="2172">
                  <c:v>41563.958333333336</c:v>
                </c:pt>
                <c:pt idx="2173">
                  <c:v>41564.083333333336</c:v>
                </c:pt>
                <c:pt idx="2174">
                  <c:v>41564.208333333336</c:v>
                </c:pt>
                <c:pt idx="2175">
                  <c:v>41564.333333333336</c:v>
                </c:pt>
                <c:pt idx="2176">
                  <c:v>41564.458333333336</c:v>
                </c:pt>
                <c:pt idx="2177">
                  <c:v>41564.583333333336</c:v>
                </c:pt>
                <c:pt idx="2178">
                  <c:v>41564.708333333336</c:v>
                </c:pt>
                <c:pt idx="2179">
                  <c:v>41564.833333333336</c:v>
                </c:pt>
                <c:pt idx="2180">
                  <c:v>41564.958333333336</c:v>
                </c:pt>
                <c:pt idx="2181">
                  <c:v>41565.083333333336</c:v>
                </c:pt>
                <c:pt idx="2182">
                  <c:v>41565.208333333336</c:v>
                </c:pt>
                <c:pt idx="2183">
                  <c:v>41565.333333333336</c:v>
                </c:pt>
                <c:pt idx="2184">
                  <c:v>41565.458333333336</c:v>
                </c:pt>
                <c:pt idx="2185">
                  <c:v>41565.583333333336</c:v>
                </c:pt>
                <c:pt idx="2186">
                  <c:v>41565.708333333336</c:v>
                </c:pt>
                <c:pt idx="2187">
                  <c:v>41565.833333333336</c:v>
                </c:pt>
                <c:pt idx="2188">
                  <c:v>41565.958333333336</c:v>
                </c:pt>
                <c:pt idx="2189">
                  <c:v>41566.083333333336</c:v>
                </c:pt>
                <c:pt idx="2190">
                  <c:v>41566.208333333336</c:v>
                </c:pt>
                <c:pt idx="2191">
                  <c:v>41566.333333333336</c:v>
                </c:pt>
                <c:pt idx="2192">
                  <c:v>41566.458333333336</c:v>
                </c:pt>
                <c:pt idx="2193">
                  <c:v>41566.583333333336</c:v>
                </c:pt>
                <c:pt idx="2194">
                  <c:v>41566.708333333336</c:v>
                </c:pt>
                <c:pt idx="2195">
                  <c:v>41566.833333333336</c:v>
                </c:pt>
                <c:pt idx="2196">
                  <c:v>41566.958333333336</c:v>
                </c:pt>
                <c:pt idx="2197">
                  <c:v>41567.083333333336</c:v>
                </c:pt>
                <c:pt idx="2198">
                  <c:v>41567.208333333336</c:v>
                </c:pt>
                <c:pt idx="2199">
                  <c:v>41567.333333333336</c:v>
                </c:pt>
                <c:pt idx="2200">
                  <c:v>41567.458333333336</c:v>
                </c:pt>
                <c:pt idx="2201">
                  <c:v>41567.583333333336</c:v>
                </c:pt>
                <c:pt idx="2202">
                  <c:v>41567.708333333336</c:v>
                </c:pt>
                <c:pt idx="2203">
                  <c:v>41567.833333333336</c:v>
                </c:pt>
                <c:pt idx="2204">
                  <c:v>41567.958333333336</c:v>
                </c:pt>
                <c:pt idx="2205">
                  <c:v>41568.083333333336</c:v>
                </c:pt>
                <c:pt idx="2206">
                  <c:v>41568.208333333336</c:v>
                </c:pt>
                <c:pt idx="2207">
                  <c:v>41568.333333333336</c:v>
                </c:pt>
                <c:pt idx="2208">
                  <c:v>41568.458333333336</c:v>
                </c:pt>
                <c:pt idx="2209">
                  <c:v>41568.583333333336</c:v>
                </c:pt>
                <c:pt idx="2210">
                  <c:v>41568.708333333336</c:v>
                </c:pt>
                <c:pt idx="2211">
                  <c:v>41568.833333333336</c:v>
                </c:pt>
                <c:pt idx="2212">
                  <c:v>41568.958333333336</c:v>
                </c:pt>
                <c:pt idx="2213">
                  <c:v>41569.083333333336</c:v>
                </c:pt>
                <c:pt idx="2214">
                  <c:v>41569.208333333336</c:v>
                </c:pt>
                <c:pt idx="2215">
                  <c:v>41569.333333333336</c:v>
                </c:pt>
                <c:pt idx="2216">
                  <c:v>41569.458333333336</c:v>
                </c:pt>
                <c:pt idx="2217">
                  <c:v>41569.583333333336</c:v>
                </c:pt>
                <c:pt idx="2218">
                  <c:v>41569.708333333336</c:v>
                </c:pt>
                <c:pt idx="2219">
                  <c:v>41569.833333333336</c:v>
                </c:pt>
                <c:pt idx="2220">
                  <c:v>41569.958333333336</c:v>
                </c:pt>
                <c:pt idx="2221">
                  <c:v>41570.083333333336</c:v>
                </c:pt>
                <c:pt idx="2222">
                  <c:v>41570.208333333336</c:v>
                </c:pt>
                <c:pt idx="2223">
                  <c:v>41570.333333333336</c:v>
                </c:pt>
                <c:pt idx="2224">
                  <c:v>41570.458333333336</c:v>
                </c:pt>
                <c:pt idx="2225">
                  <c:v>41570.583333333336</c:v>
                </c:pt>
                <c:pt idx="2226">
                  <c:v>41570.708333333336</c:v>
                </c:pt>
                <c:pt idx="2227">
                  <c:v>41570.833333333336</c:v>
                </c:pt>
                <c:pt idx="2228">
                  <c:v>41570.958333333336</c:v>
                </c:pt>
                <c:pt idx="2229">
                  <c:v>41571.083333333336</c:v>
                </c:pt>
                <c:pt idx="2230">
                  <c:v>41571.208333333336</c:v>
                </c:pt>
                <c:pt idx="2231">
                  <c:v>41571.333333333336</c:v>
                </c:pt>
                <c:pt idx="2232">
                  <c:v>41571.458333333336</c:v>
                </c:pt>
                <c:pt idx="2233">
                  <c:v>41571.583333333336</c:v>
                </c:pt>
                <c:pt idx="2234">
                  <c:v>41571.708333333336</c:v>
                </c:pt>
                <c:pt idx="2235">
                  <c:v>41571.833333333336</c:v>
                </c:pt>
                <c:pt idx="2236">
                  <c:v>41571.958333333336</c:v>
                </c:pt>
                <c:pt idx="2237">
                  <c:v>41572.083333333336</c:v>
                </c:pt>
                <c:pt idx="2238">
                  <c:v>41572.208333333336</c:v>
                </c:pt>
                <c:pt idx="2239">
                  <c:v>41572.333333333336</c:v>
                </c:pt>
                <c:pt idx="2240">
                  <c:v>41572.458333333336</c:v>
                </c:pt>
                <c:pt idx="2241">
                  <c:v>41572.583333333336</c:v>
                </c:pt>
                <c:pt idx="2242">
                  <c:v>41572.708333333336</c:v>
                </c:pt>
                <c:pt idx="2243">
                  <c:v>41572.833333333336</c:v>
                </c:pt>
                <c:pt idx="2244">
                  <c:v>41572.958333333336</c:v>
                </c:pt>
                <c:pt idx="2245">
                  <c:v>41573.083333333336</c:v>
                </c:pt>
                <c:pt idx="2246">
                  <c:v>41573.208333333336</c:v>
                </c:pt>
                <c:pt idx="2247">
                  <c:v>41573.333333333336</c:v>
                </c:pt>
                <c:pt idx="2248">
                  <c:v>41573.458333333336</c:v>
                </c:pt>
                <c:pt idx="2249">
                  <c:v>41573.583333333336</c:v>
                </c:pt>
                <c:pt idx="2250">
                  <c:v>41573.708333333336</c:v>
                </c:pt>
                <c:pt idx="2251">
                  <c:v>41573.833333333336</c:v>
                </c:pt>
                <c:pt idx="2252">
                  <c:v>41573.958333333336</c:v>
                </c:pt>
                <c:pt idx="2253">
                  <c:v>41574.083333333336</c:v>
                </c:pt>
                <c:pt idx="2254">
                  <c:v>41574.208333333336</c:v>
                </c:pt>
                <c:pt idx="2255">
                  <c:v>41574.333333333336</c:v>
                </c:pt>
                <c:pt idx="2256">
                  <c:v>41574.458333333336</c:v>
                </c:pt>
                <c:pt idx="2257">
                  <c:v>41574.583333333336</c:v>
                </c:pt>
                <c:pt idx="2258">
                  <c:v>41574.708333333336</c:v>
                </c:pt>
                <c:pt idx="2259">
                  <c:v>41574.833333333336</c:v>
                </c:pt>
                <c:pt idx="2260">
                  <c:v>41574.958333333336</c:v>
                </c:pt>
                <c:pt idx="2261">
                  <c:v>41575.083333333336</c:v>
                </c:pt>
                <c:pt idx="2262">
                  <c:v>41575.208333333336</c:v>
                </c:pt>
                <c:pt idx="2263">
                  <c:v>41575.333333333336</c:v>
                </c:pt>
                <c:pt idx="2264">
                  <c:v>41575.458333333336</c:v>
                </c:pt>
                <c:pt idx="2265">
                  <c:v>41575.583333333336</c:v>
                </c:pt>
                <c:pt idx="2266">
                  <c:v>41575.708333333336</c:v>
                </c:pt>
                <c:pt idx="2267">
                  <c:v>41575.833333333336</c:v>
                </c:pt>
                <c:pt idx="2268">
                  <c:v>41575.958333333336</c:v>
                </c:pt>
                <c:pt idx="2269">
                  <c:v>41576.083333333336</c:v>
                </c:pt>
                <c:pt idx="2270">
                  <c:v>41576.208333333336</c:v>
                </c:pt>
                <c:pt idx="2271">
                  <c:v>41576.458333333336</c:v>
                </c:pt>
                <c:pt idx="2272">
                  <c:v>41576.583333333336</c:v>
                </c:pt>
                <c:pt idx="2273">
                  <c:v>41576.708333333336</c:v>
                </c:pt>
                <c:pt idx="2274">
                  <c:v>41576.833333333336</c:v>
                </c:pt>
                <c:pt idx="2275">
                  <c:v>41576.958333333336</c:v>
                </c:pt>
                <c:pt idx="2276">
                  <c:v>41577.083333333336</c:v>
                </c:pt>
                <c:pt idx="2277">
                  <c:v>41577.208333333336</c:v>
                </c:pt>
                <c:pt idx="2278">
                  <c:v>41577.333333333336</c:v>
                </c:pt>
                <c:pt idx="2279">
                  <c:v>41577.458333333336</c:v>
                </c:pt>
                <c:pt idx="2280">
                  <c:v>41577.583333333336</c:v>
                </c:pt>
                <c:pt idx="2281">
                  <c:v>41577.708333333336</c:v>
                </c:pt>
                <c:pt idx="2282">
                  <c:v>41577.833333333336</c:v>
                </c:pt>
                <c:pt idx="2283">
                  <c:v>41577.958333333336</c:v>
                </c:pt>
                <c:pt idx="2284">
                  <c:v>41578.083333333336</c:v>
                </c:pt>
                <c:pt idx="2285">
                  <c:v>41578.208333333336</c:v>
                </c:pt>
                <c:pt idx="2286">
                  <c:v>41578.333333333336</c:v>
                </c:pt>
                <c:pt idx="2287">
                  <c:v>41578.458333333336</c:v>
                </c:pt>
                <c:pt idx="2288">
                  <c:v>41578.708333333336</c:v>
                </c:pt>
                <c:pt idx="2289">
                  <c:v>41578.833333333336</c:v>
                </c:pt>
                <c:pt idx="2290">
                  <c:v>41578.958333333336</c:v>
                </c:pt>
                <c:pt idx="2291">
                  <c:v>41579.083333333336</c:v>
                </c:pt>
                <c:pt idx="2292">
                  <c:v>41579.208333333336</c:v>
                </c:pt>
                <c:pt idx="2293">
                  <c:v>41579.333333333336</c:v>
                </c:pt>
                <c:pt idx="2294">
                  <c:v>41579.458333333336</c:v>
                </c:pt>
                <c:pt idx="2295">
                  <c:v>41579.583333333336</c:v>
                </c:pt>
                <c:pt idx="2296">
                  <c:v>41579.708333333336</c:v>
                </c:pt>
                <c:pt idx="2297">
                  <c:v>41579.833333333336</c:v>
                </c:pt>
                <c:pt idx="2298">
                  <c:v>41579.958333333336</c:v>
                </c:pt>
                <c:pt idx="2299">
                  <c:v>41580.083333333336</c:v>
                </c:pt>
                <c:pt idx="2300">
                  <c:v>41580.208333333336</c:v>
                </c:pt>
                <c:pt idx="2301">
                  <c:v>41580.333333333336</c:v>
                </c:pt>
                <c:pt idx="2302">
                  <c:v>41580.458333333336</c:v>
                </c:pt>
                <c:pt idx="2303">
                  <c:v>41580.583333333336</c:v>
                </c:pt>
                <c:pt idx="2304">
                  <c:v>41580.708333333336</c:v>
                </c:pt>
                <c:pt idx="2305">
                  <c:v>41580.833333333336</c:v>
                </c:pt>
                <c:pt idx="2306">
                  <c:v>41580.958333333336</c:v>
                </c:pt>
                <c:pt idx="2307">
                  <c:v>41581.083333333336</c:v>
                </c:pt>
                <c:pt idx="2308">
                  <c:v>41581.208333333336</c:v>
                </c:pt>
                <c:pt idx="2309">
                  <c:v>41581.333333333336</c:v>
                </c:pt>
                <c:pt idx="2310">
                  <c:v>41581.458333333336</c:v>
                </c:pt>
                <c:pt idx="2311">
                  <c:v>41581.583333333336</c:v>
                </c:pt>
                <c:pt idx="2312">
                  <c:v>41581.708333333336</c:v>
                </c:pt>
                <c:pt idx="2313">
                  <c:v>41581.833333333336</c:v>
                </c:pt>
                <c:pt idx="2314">
                  <c:v>41581.958333333336</c:v>
                </c:pt>
                <c:pt idx="2315">
                  <c:v>41582.083333333336</c:v>
                </c:pt>
                <c:pt idx="2316">
                  <c:v>41582.208333333336</c:v>
                </c:pt>
                <c:pt idx="2317">
                  <c:v>41582.333333333336</c:v>
                </c:pt>
                <c:pt idx="2318">
                  <c:v>41582.458333333336</c:v>
                </c:pt>
                <c:pt idx="2319">
                  <c:v>41582.583333333336</c:v>
                </c:pt>
                <c:pt idx="2320">
                  <c:v>41582.708333333336</c:v>
                </c:pt>
                <c:pt idx="2321">
                  <c:v>41582.833333333336</c:v>
                </c:pt>
                <c:pt idx="2322">
                  <c:v>41582.958333333336</c:v>
                </c:pt>
                <c:pt idx="2323">
                  <c:v>41583.083333333336</c:v>
                </c:pt>
                <c:pt idx="2324">
                  <c:v>41583.208333333336</c:v>
                </c:pt>
                <c:pt idx="2325">
                  <c:v>41583.333333333336</c:v>
                </c:pt>
                <c:pt idx="2326">
                  <c:v>41583.458333333336</c:v>
                </c:pt>
                <c:pt idx="2327">
                  <c:v>41583.583333333336</c:v>
                </c:pt>
                <c:pt idx="2328">
                  <c:v>41583.708333333336</c:v>
                </c:pt>
                <c:pt idx="2329">
                  <c:v>41583.833333333336</c:v>
                </c:pt>
                <c:pt idx="2330">
                  <c:v>41583.958333333336</c:v>
                </c:pt>
                <c:pt idx="2331">
                  <c:v>41584.083333333336</c:v>
                </c:pt>
                <c:pt idx="2332">
                  <c:v>41584.208333333336</c:v>
                </c:pt>
                <c:pt idx="2333">
                  <c:v>41584.333333333336</c:v>
                </c:pt>
                <c:pt idx="2334">
                  <c:v>41584.458333333336</c:v>
                </c:pt>
                <c:pt idx="2335">
                  <c:v>41584.583333333336</c:v>
                </c:pt>
                <c:pt idx="2336">
                  <c:v>41584.708333333336</c:v>
                </c:pt>
                <c:pt idx="2337">
                  <c:v>41584.833333333336</c:v>
                </c:pt>
                <c:pt idx="2338">
                  <c:v>41584.958333333336</c:v>
                </c:pt>
                <c:pt idx="2339">
                  <c:v>41585.083333333336</c:v>
                </c:pt>
                <c:pt idx="2340">
                  <c:v>41585.208333333336</c:v>
                </c:pt>
                <c:pt idx="2341">
                  <c:v>41585.333333333336</c:v>
                </c:pt>
                <c:pt idx="2342">
                  <c:v>41585.458333333336</c:v>
                </c:pt>
                <c:pt idx="2343">
                  <c:v>41585.583333333336</c:v>
                </c:pt>
                <c:pt idx="2344">
                  <c:v>41585.708333333336</c:v>
                </c:pt>
                <c:pt idx="2345">
                  <c:v>41585.833333333336</c:v>
                </c:pt>
                <c:pt idx="2346">
                  <c:v>41585.958333333336</c:v>
                </c:pt>
                <c:pt idx="2347">
                  <c:v>41586.083333333336</c:v>
                </c:pt>
                <c:pt idx="2348">
                  <c:v>41586.208333333336</c:v>
                </c:pt>
                <c:pt idx="2349">
                  <c:v>41586.333333333336</c:v>
                </c:pt>
                <c:pt idx="2350">
                  <c:v>41586.458333333336</c:v>
                </c:pt>
                <c:pt idx="2351">
                  <c:v>41586.583333333336</c:v>
                </c:pt>
                <c:pt idx="2352">
                  <c:v>41586.708333333336</c:v>
                </c:pt>
                <c:pt idx="2353">
                  <c:v>41586.833333333336</c:v>
                </c:pt>
                <c:pt idx="2354">
                  <c:v>41586.958333333336</c:v>
                </c:pt>
                <c:pt idx="2355">
                  <c:v>41587.083333333336</c:v>
                </c:pt>
                <c:pt idx="2356">
                  <c:v>41587.208333333336</c:v>
                </c:pt>
                <c:pt idx="2357">
                  <c:v>41587.333333333336</c:v>
                </c:pt>
                <c:pt idx="2358">
                  <c:v>41587.458333333336</c:v>
                </c:pt>
                <c:pt idx="2359">
                  <c:v>41587.583333333336</c:v>
                </c:pt>
                <c:pt idx="2360">
                  <c:v>41587.708333333336</c:v>
                </c:pt>
                <c:pt idx="2361">
                  <c:v>41587.833333333336</c:v>
                </c:pt>
                <c:pt idx="2362">
                  <c:v>41587.958333333336</c:v>
                </c:pt>
                <c:pt idx="2363">
                  <c:v>41588.083333333336</c:v>
                </c:pt>
                <c:pt idx="2364">
                  <c:v>41588.208333333336</c:v>
                </c:pt>
                <c:pt idx="2365">
                  <c:v>41588.333333333336</c:v>
                </c:pt>
                <c:pt idx="2366">
                  <c:v>41588.458333333336</c:v>
                </c:pt>
                <c:pt idx="2367">
                  <c:v>41588.583333333336</c:v>
                </c:pt>
                <c:pt idx="2368">
                  <c:v>41588.708333333336</c:v>
                </c:pt>
                <c:pt idx="2369">
                  <c:v>41588.833333333336</c:v>
                </c:pt>
                <c:pt idx="2370">
                  <c:v>41588.958333333336</c:v>
                </c:pt>
                <c:pt idx="2371">
                  <c:v>41589.083333333336</c:v>
                </c:pt>
                <c:pt idx="2372">
                  <c:v>41589.208333333336</c:v>
                </c:pt>
                <c:pt idx="2373">
                  <c:v>41589.333333333336</c:v>
                </c:pt>
                <c:pt idx="2374">
                  <c:v>41589.458333333336</c:v>
                </c:pt>
                <c:pt idx="2375">
                  <c:v>41589.583333333336</c:v>
                </c:pt>
                <c:pt idx="2376">
                  <c:v>41589.708333333336</c:v>
                </c:pt>
                <c:pt idx="2377">
                  <c:v>41589.833333333336</c:v>
                </c:pt>
                <c:pt idx="2378">
                  <c:v>41589.958333333336</c:v>
                </c:pt>
                <c:pt idx="2379">
                  <c:v>41590.083333333336</c:v>
                </c:pt>
                <c:pt idx="2380">
                  <c:v>41590.208333333336</c:v>
                </c:pt>
                <c:pt idx="2381">
                  <c:v>41590.333333333336</c:v>
                </c:pt>
                <c:pt idx="2382">
                  <c:v>41590.458333333336</c:v>
                </c:pt>
                <c:pt idx="2383">
                  <c:v>41590.583333333336</c:v>
                </c:pt>
                <c:pt idx="2384">
                  <c:v>41590.708333333336</c:v>
                </c:pt>
                <c:pt idx="2385">
                  <c:v>41590.833333333336</c:v>
                </c:pt>
                <c:pt idx="2386">
                  <c:v>41590.958333333336</c:v>
                </c:pt>
                <c:pt idx="2387">
                  <c:v>41591.083333333336</c:v>
                </c:pt>
                <c:pt idx="2388">
                  <c:v>41591.208333333336</c:v>
                </c:pt>
                <c:pt idx="2389">
                  <c:v>41591.333333333336</c:v>
                </c:pt>
                <c:pt idx="2390">
                  <c:v>41591.458333333336</c:v>
                </c:pt>
                <c:pt idx="2391">
                  <c:v>41591.583333333336</c:v>
                </c:pt>
                <c:pt idx="2392">
                  <c:v>41591.708333333336</c:v>
                </c:pt>
                <c:pt idx="2393">
                  <c:v>41591.833333333336</c:v>
                </c:pt>
                <c:pt idx="2394">
                  <c:v>41591.958333333336</c:v>
                </c:pt>
                <c:pt idx="2395">
                  <c:v>41592.083333333336</c:v>
                </c:pt>
                <c:pt idx="2396">
                  <c:v>41592.208333333336</c:v>
                </c:pt>
                <c:pt idx="2397">
                  <c:v>41592.333333333336</c:v>
                </c:pt>
                <c:pt idx="2398">
                  <c:v>41592.458333333336</c:v>
                </c:pt>
                <c:pt idx="2399">
                  <c:v>41592.583333333336</c:v>
                </c:pt>
                <c:pt idx="2400">
                  <c:v>41592.708333333336</c:v>
                </c:pt>
                <c:pt idx="2401">
                  <c:v>41592.833333333336</c:v>
                </c:pt>
                <c:pt idx="2402">
                  <c:v>41593.083333333336</c:v>
                </c:pt>
                <c:pt idx="2403">
                  <c:v>41593.208333333336</c:v>
                </c:pt>
                <c:pt idx="2404">
                  <c:v>41593.333333333336</c:v>
                </c:pt>
                <c:pt idx="2405">
                  <c:v>41593.458333333336</c:v>
                </c:pt>
                <c:pt idx="2406">
                  <c:v>41593.583333333336</c:v>
                </c:pt>
                <c:pt idx="2407">
                  <c:v>41593.708333333336</c:v>
                </c:pt>
                <c:pt idx="2408">
                  <c:v>41593.833333333336</c:v>
                </c:pt>
                <c:pt idx="2409">
                  <c:v>41593.958333333336</c:v>
                </c:pt>
                <c:pt idx="2410">
                  <c:v>41594.083333333336</c:v>
                </c:pt>
                <c:pt idx="2411">
                  <c:v>41594.208333333336</c:v>
                </c:pt>
                <c:pt idx="2412">
                  <c:v>41594.333333333336</c:v>
                </c:pt>
                <c:pt idx="2413">
                  <c:v>41594.458333333336</c:v>
                </c:pt>
                <c:pt idx="2414">
                  <c:v>41594.583333333336</c:v>
                </c:pt>
                <c:pt idx="2415">
                  <c:v>41594.708333333336</c:v>
                </c:pt>
                <c:pt idx="2416">
                  <c:v>41594.833333333336</c:v>
                </c:pt>
                <c:pt idx="2417">
                  <c:v>41594.958333333336</c:v>
                </c:pt>
                <c:pt idx="2418">
                  <c:v>41595.083333333336</c:v>
                </c:pt>
                <c:pt idx="2419">
                  <c:v>41595.208333333336</c:v>
                </c:pt>
                <c:pt idx="2420">
                  <c:v>41595.333333333336</c:v>
                </c:pt>
                <c:pt idx="2421">
                  <c:v>41595.458333333336</c:v>
                </c:pt>
                <c:pt idx="2422">
                  <c:v>41595.583333333336</c:v>
                </c:pt>
                <c:pt idx="2423">
                  <c:v>41595.708333333336</c:v>
                </c:pt>
                <c:pt idx="2424">
                  <c:v>41595.833333333336</c:v>
                </c:pt>
                <c:pt idx="2425">
                  <c:v>41595.958333333336</c:v>
                </c:pt>
                <c:pt idx="2426">
                  <c:v>41596.083333333336</c:v>
                </c:pt>
                <c:pt idx="2427">
                  <c:v>41596.208333333336</c:v>
                </c:pt>
                <c:pt idx="2428">
                  <c:v>41596.333333333336</c:v>
                </c:pt>
                <c:pt idx="2429">
                  <c:v>41596.458333333336</c:v>
                </c:pt>
                <c:pt idx="2430">
                  <c:v>41596.583333333336</c:v>
                </c:pt>
                <c:pt idx="2431">
                  <c:v>41596.708333333336</c:v>
                </c:pt>
                <c:pt idx="2432">
                  <c:v>41596.833333333336</c:v>
                </c:pt>
                <c:pt idx="2433">
                  <c:v>41596.958333333336</c:v>
                </c:pt>
                <c:pt idx="2434">
                  <c:v>41597.083333333336</c:v>
                </c:pt>
                <c:pt idx="2435">
                  <c:v>41597.208333333336</c:v>
                </c:pt>
                <c:pt idx="2436">
                  <c:v>41597.333333333336</c:v>
                </c:pt>
                <c:pt idx="2437">
                  <c:v>41597.458333333336</c:v>
                </c:pt>
                <c:pt idx="2438">
                  <c:v>41597.583333333336</c:v>
                </c:pt>
                <c:pt idx="2439">
                  <c:v>41597.708333333336</c:v>
                </c:pt>
                <c:pt idx="2440">
                  <c:v>41597.833333333336</c:v>
                </c:pt>
                <c:pt idx="2441">
                  <c:v>41597.958333333336</c:v>
                </c:pt>
                <c:pt idx="2442">
                  <c:v>41598.083333333336</c:v>
                </c:pt>
                <c:pt idx="2443">
                  <c:v>41598.208333333336</c:v>
                </c:pt>
                <c:pt idx="2444">
                  <c:v>41598.333333333336</c:v>
                </c:pt>
                <c:pt idx="2445">
                  <c:v>41598.458333333336</c:v>
                </c:pt>
                <c:pt idx="2446">
                  <c:v>41598.583333333336</c:v>
                </c:pt>
                <c:pt idx="2447">
                  <c:v>41598.708333333336</c:v>
                </c:pt>
                <c:pt idx="2448">
                  <c:v>41598.833333333336</c:v>
                </c:pt>
                <c:pt idx="2449">
                  <c:v>41598.958333333336</c:v>
                </c:pt>
                <c:pt idx="2450">
                  <c:v>41599.083333333336</c:v>
                </c:pt>
                <c:pt idx="2451">
                  <c:v>41599.208333333336</c:v>
                </c:pt>
                <c:pt idx="2452">
                  <c:v>41599.333333333336</c:v>
                </c:pt>
                <c:pt idx="2453">
                  <c:v>41599.458333333336</c:v>
                </c:pt>
                <c:pt idx="2454">
                  <c:v>41599.583333333336</c:v>
                </c:pt>
                <c:pt idx="2455">
                  <c:v>41599.708333333336</c:v>
                </c:pt>
                <c:pt idx="2456">
                  <c:v>41599.833333333336</c:v>
                </c:pt>
                <c:pt idx="2457">
                  <c:v>41599.958333333336</c:v>
                </c:pt>
                <c:pt idx="2458">
                  <c:v>41600.083333333336</c:v>
                </c:pt>
                <c:pt idx="2459">
                  <c:v>41600.208333333336</c:v>
                </c:pt>
                <c:pt idx="2460">
                  <c:v>41600.333333333336</c:v>
                </c:pt>
                <c:pt idx="2461">
                  <c:v>41600.458333333336</c:v>
                </c:pt>
                <c:pt idx="2462">
                  <c:v>41600.583333333336</c:v>
                </c:pt>
                <c:pt idx="2463">
                  <c:v>41600.708333333336</c:v>
                </c:pt>
                <c:pt idx="2464">
                  <c:v>41600.833333333336</c:v>
                </c:pt>
                <c:pt idx="2465">
                  <c:v>41600.958333333336</c:v>
                </c:pt>
                <c:pt idx="2466">
                  <c:v>41601.083333333336</c:v>
                </c:pt>
                <c:pt idx="2467">
                  <c:v>41601.208333333336</c:v>
                </c:pt>
                <c:pt idx="2468">
                  <c:v>41601.333333333336</c:v>
                </c:pt>
                <c:pt idx="2469">
                  <c:v>41601.458333333336</c:v>
                </c:pt>
                <c:pt idx="2470">
                  <c:v>41601.583333333336</c:v>
                </c:pt>
                <c:pt idx="2471">
                  <c:v>41601.708333333336</c:v>
                </c:pt>
                <c:pt idx="2472">
                  <c:v>41601.833333333336</c:v>
                </c:pt>
                <c:pt idx="2473">
                  <c:v>41601.958333333336</c:v>
                </c:pt>
                <c:pt idx="2474">
                  <c:v>41602.083333333336</c:v>
                </c:pt>
                <c:pt idx="2475">
                  <c:v>41602.208333333336</c:v>
                </c:pt>
                <c:pt idx="2476">
                  <c:v>41602.333333333336</c:v>
                </c:pt>
                <c:pt idx="2477">
                  <c:v>41602.458333333336</c:v>
                </c:pt>
                <c:pt idx="2478">
                  <c:v>41602.583333333336</c:v>
                </c:pt>
                <c:pt idx="2479">
                  <c:v>41602.708333333336</c:v>
                </c:pt>
                <c:pt idx="2480">
                  <c:v>41602.833333333336</c:v>
                </c:pt>
                <c:pt idx="2481">
                  <c:v>41602.958333333336</c:v>
                </c:pt>
                <c:pt idx="2482">
                  <c:v>41603.083333333336</c:v>
                </c:pt>
                <c:pt idx="2483">
                  <c:v>41603.208333333336</c:v>
                </c:pt>
                <c:pt idx="2484">
                  <c:v>41603.333333333336</c:v>
                </c:pt>
                <c:pt idx="2485">
                  <c:v>41603.458333333336</c:v>
                </c:pt>
                <c:pt idx="2486">
                  <c:v>41603.583333333336</c:v>
                </c:pt>
                <c:pt idx="2487">
                  <c:v>41603.708333333336</c:v>
                </c:pt>
                <c:pt idx="2488">
                  <c:v>41603.833333333336</c:v>
                </c:pt>
                <c:pt idx="2489">
                  <c:v>41603.958333333336</c:v>
                </c:pt>
                <c:pt idx="2490">
                  <c:v>41604.083333333336</c:v>
                </c:pt>
                <c:pt idx="2491">
                  <c:v>41604.208333333336</c:v>
                </c:pt>
                <c:pt idx="2492">
                  <c:v>41604.333333333336</c:v>
                </c:pt>
                <c:pt idx="2493">
                  <c:v>41604.458333333336</c:v>
                </c:pt>
                <c:pt idx="2494">
                  <c:v>41604.583333333336</c:v>
                </c:pt>
                <c:pt idx="2495">
                  <c:v>41604.708333333336</c:v>
                </c:pt>
                <c:pt idx="2496">
                  <c:v>41604.833333333336</c:v>
                </c:pt>
                <c:pt idx="2497">
                  <c:v>41604.958333333336</c:v>
                </c:pt>
                <c:pt idx="2498">
                  <c:v>41605.083333333336</c:v>
                </c:pt>
                <c:pt idx="2499">
                  <c:v>41605.208333333336</c:v>
                </c:pt>
                <c:pt idx="2500">
                  <c:v>41605.333333333336</c:v>
                </c:pt>
                <c:pt idx="2501">
                  <c:v>41605.458333333336</c:v>
                </c:pt>
                <c:pt idx="2502">
                  <c:v>41605.583333333336</c:v>
                </c:pt>
                <c:pt idx="2503">
                  <c:v>41605.708333333336</c:v>
                </c:pt>
                <c:pt idx="2504">
                  <c:v>41605.833333333336</c:v>
                </c:pt>
                <c:pt idx="2505">
                  <c:v>41605.958333333336</c:v>
                </c:pt>
                <c:pt idx="2506">
                  <c:v>41606.083333333336</c:v>
                </c:pt>
                <c:pt idx="2507">
                  <c:v>41606.208333333336</c:v>
                </c:pt>
                <c:pt idx="2508">
                  <c:v>41606.333333333336</c:v>
                </c:pt>
                <c:pt idx="2509">
                  <c:v>41606.458333333336</c:v>
                </c:pt>
                <c:pt idx="2510">
                  <c:v>41606.583333333336</c:v>
                </c:pt>
                <c:pt idx="2511">
                  <c:v>41606.708333333336</c:v>
                </c:pt>
                <c:pt idx="2512">
                  <c:v>41606.833333333336</c:v>
                </c:pt>
                <c:pt idx="2513">
                  <c:v>41606.958333333336</c:v>
                </c:pt>
                <c:pt idx="2514">
                  <c:v>41607.083333333336</c:v>
                </c:pt>
                <c:pt idx="2515">
                  <c:v>41607.208333333336</c:v>
                </c:pt>
                <c:pt idx="2516">
                  <c:v>41607.333333333336</c:v>
                </c:pt>
                <c:pt idx="2517">
                  <c:v>41607.458333333336</c:v>
                </c:pt>
                <c:pt idx="2518">
                  <c:v>41607.583333333336</c:v>
                </c:pt>
                <c:pt idx="2519">
                  <c:v>41607.708333333336</c:v>
                </c:pt>
                <c:pt idx="2520">
                  <c:v>41607.833333333336</c:v>
                </c:pt>
                <c:pt idx="2521">
                  <c:v>41607.958333333336</c:v>
                </c:pt>
                <c:pt idx="2522">
                  <c:v>41608.083333333336</c:v>
                </c:pt>
                <c:pt idx="2523">
                  <c:v>41608.208333333336</c:v>
                </c:pt>
                <c:pt idx="2524">
                  <c:v>41608.333333333336</c:v>
                </c:pt>
                <c:pt idx="2525">
                  <c:v>41608.458333333336</c:v>
                </c:pt>
                <c:pt idx="2526">
                  <c:v>41608.583333333336</c:v>
                </c:pt>
                <c:pt idx="2527">
                  <c:v>41608.708333333336</c:v>
                </c:pt>
                <c:pt idx="2528">
                  <c:v>41608.833333333336</c:v>
                </c:pt>
                <c:pt idx="2529">
                  <c:v>41608.958333333336</c:v>
                </c:pt>
                <c:pt idx="2530">
                  <c:v>41609.083333333336</c:v>
                </c:pt>
                <c:pt idx="2531">
                  <c:v>41609.208333333336</c:v>
                </c:pt>
                <c:pt idx="2532">
                  <c:v>41609.333333333336</c:v>
                </c:pt>
                <c:pt idx="2533">
                  <c:v>41609.458333333336</c:v>
                </c:pt>
                <c:pt idx="2534">
                  <c:v>41609.583333333336</c:v>
                </c:pt>
                <c:pt idx="2535">
                  <c:v>41609.708333333336</c:v>
                </c:pt>
                <c:pt idx="2536">
                  <c:v>41609.833333333336</c:v>
                </c:pt>
                <c:pt idx="2537">
                  <c:v>41609.958333333336</c:v>
                </c:pt>
                <c:pt idx="2538">
                  <c:v>41610.083333333336</c:v>
                </c:pt>
                <c:pt idx="2539">
                  <c:v>41610.208333333336</c:v>
                </c:pt>
                <c:pt idx="2540">
                  <c:v>41610.333333333336</c:v>
                </c:pt>
                <c:pt idx="2541">
                  <c:v>41610.458333333336</c:v>
                </c:pt>
                <c:pt idx="2542">
                  <c:v>41610.583333333336</c:v>
                </c:pt>
                <c:pt idx="2543">
                  <c:v>41610.708333333336</c:v>
                </c:pt>
                <c:pt idx="2544">
                  <c:v>41610.833333333336</c:v>
                </c:pt>
                <c:pt idx="2545">
                  <c:v>41610.958333333336</c:v>
                </c:pt>
                <c:pt idx="2546">
                  <c:v>41611.083333333336</c:v>
                </c:pt>
                <c:pt idx="2547">
                  <c:v>41611.208333333336</c:v>
                </c:pt>
                <c:pt idx="2548">
                  <c:v>41611.333333333336</c:v>
                </c:pt>
                <c:pt idx="2549">
                  <c:v>41611.458333333336</c:v>
                </c:pt>
                <c:pt idx="2550">
                  <c:v>41611.583333333336</c:v>
                </c:pt>
                <c:pt idx="2551">
                  <c:v>41611.708333333336</c:v>
                </c:pt>
                <c:pt idx="2552">
                  <c:v>41611.833333333336</c:v>
                </c:pt>
                <c:pt idx="2553">
                  <c:v>41611.958333333336</c:v>
                </c:pt>
                <c:pt idx="2554">
                  <c:v>41612.083333333336</c:v>
                </c:pt>
                <c:pt idx="2555">
                  <c:v>41612.208333333336</c:v>
                </c:pt>
                <c:pt idx="2556">
                  <c:v>41612.333333333336</c:v>
                </c:pt>
                <c:pt idx="2557">
                  <c:v>41612.458333333336</c:v>
                </c:pt>
                <c:pt idx="2558">
                  <c:v>41612.583333333336</c:v>
                </c:pt>
                <c:pt idx="2559">
                  <c:v>41612.708333333336</c:v>
                </c:pt>
                <c:pt idx="2560">
                  <c:v>41612.833333333336</c:v>
                </c:pt>
                <c:pt idx="2561">
                  <c:v>41612.958333333336</c:v>
                </c:pt>
                <c:pt idx="2562">
                  <c:v>41613.083333333336</c:v>
                </c:pt>
                <c:pt idx="2563">
                  <c:v>41613.208333333336</c:v>
                </c:pt>
                <c:pt idx="2564">
                  <c:v>41613.333333333336</c:v>
                </c:pt>
                <c:pt idx="2565">
                  <c:v>41613.458333333336</c:v>
                </c:pt>
                <c:pt idx="2566">
                  <c:v>41613.583333333336</c:v>
                </c:pt>
                <c:pt idx="2567">
                  <c:v>41613.708333333336</c:v>
                </c:pt>
                <c:pt idx="2568">
                  <c:v>41613.833333333336</c:v>
                </c:pt>
                <c:pt idx="2569">
                  <c:v>41613.958333333336</c:v>
                </c:pt>
                <c:pt idx="2570">
                  <c:v>41614.083333333336</c:v>
                </c:pt>
                <c:pt idx="2571">
                  <c:v>41614.208333333336</c:v>
                </c:pt>
                <c:pt idx="2572">
                  <c:v>41614.333333333336</c:v>
                </c:pt>
                <c:pt idx="2573">
                  <c:v>41614.458333333336</c:v>
                </c:pt>
                <c:pt idx="2574">
                  <c:v>41614.583333333336</c:v>
                </c:pt>
                <c:pt idx="2575">
                  <c:v>41614.708333333336</c:v>
                </c:pt>
                <c:pt idx="2576">
                  <c:v>41614.833333333336</c:v>
                </c:pt>
                <c:pt idx="2577">
                  <c:v>41614.958333333336</c:v>
                </c:pt>
                <c:pt idx="2578">
                  <c:v>41615.083333333336</c:v>
                </c:pt>
                <c:pt idx="2579">
                  <c:v>41615.208333333336</c:v>
                </c:pt>
                <c:pt idx="2580">
                  <c:v>41615.333333333336</c:v>
                </c:pt>
                <c:pt idx="2581">
                  <c:v>41615.458333333336</c:v>
                </c:pt>
                <c:pt idx="2582">
                  <c:v>41615.583333333336</c:v>
                </c:pt>
                <c:pt idx="2583">
                  <c:v>41615.708333333336</c:v>
                </c:pt>
                <c:pt idx="2584">
                  <c:v>41615.833333333336</c:v>
                </c:pt>
                <c:pt idx="2585">
                  <c:v>41615.958333333336</c:v>
                </c:pt>
                <c:pt idx="2586">
                  <c:v>41616.083333333336</c:v>
                </c:pt>
                <c:pt idx="2587">
                  <c:v>41616.208333333336</c:v>
                </c:pt>
                <c:pt idx="2588">
                  <c:v>41616.333333333336</c:v>
                </c:pt>
                <c:pt idx="2589">
                  <c:v>41616.458333333336</c:v>
                </c:pt>
                <c:pt idx="2590">
                  <c:v>41616.583333333336</c:v>
                </c:pt>
                <c:pt idx="2591">
                  <c:v>41616.708333333336</c:v>
                </c:pt>
                <c:pt idx="2592">
                  <c:v>41616.833333333336</c:v>
                </c:pt>
                <c:pt idx="2593">
                  <c:v>41616.958333333336</c:v>
                </c:pt>
                <c:pt idx="2594">
                  <c:v>41617.083333333336</c:v>
                </c:pt>
                <c:pt idx="2595">
                  <c:v>41617.208333333336</c:v>
                </c:pt>
                <c:pt idx="2596">
                  <c:v>41617.333333333336</c:v>
                </c:pt>
                <c:pt idx="2597">
                  <c:v>41617.458333333336</c:v>
                </c:pt>
                <c:pt idx="2598">
                  <c:v>41617.583333333336</c:v>
                </c:pt>
                <c:pt idx="2599">
                  <c:v>41617.708333333336</c:v>
                </c:pt>
                <c:pt idx="2600">
                  <c:v>41617.833333333336</c:v>
                </c:pt>
                <c:pt idx="2601">
                  <c:v>41617.958333333336</c:v>
                </c:pt>
                <c:pt idx="2602">
                  <c:v>41618.083333333336</c:v>
                </c:pt>
                <c:pt idx="2603">
                  <c:v>41618.208333333336</c:v>
                </c:pt>
                <c:pt idx="2604">
                  <c:v>41618.333333333336</c:v>
                </c:pt>
                <c:pt idx="2605">
                  <c:v>41618.458333333336</c:v>
                </c:pt>
                <c:pt idx="2606">
                  <c:v>41618.583333333336</c:v>
                </c:pt>
                <c:pt idx="2607">
                  <c:v>41618.708333333336</c:v>
                </c:pt>
                <c:pt idx="2608">
                  <c:v>41618.833333333336</c:v>
                </c:pt>
                <c:pt idx="2609">
                  <c:v>41618.958333333336</c:v>
                </c:pt>
                <c:pt idx="2610">
                  <c:v>41619.083333333336</c:v>
                </c:pt>
                <c:pt idx="2611">
                  <c:v>41619.208333333336</c:v>
                </c:pt>
                <c:pt idx="2612">
                  <c:v>41619.333333333336</c:v>
                </c:pt>
                <c:pt idx="2613">
                  <c:v>41619.458333333336</c:v>
                </c:pt>
                <c:pt idx="2614">
                  <c:v>41619.583333333336</c:v>
                </c:pt>
                <c:pt idx="2615">
                  <c:v>41619.708333333336</c:v>
                </c:pt>
                <c:pt idx="2616">
                  <c:v>41619.833333333336</c:v>
                </c:pt>
                <c:pt idx="2617">
                  <c:v>41619.958333333336</c:v>
                </c:pt>
                <c:pt idx="2618">
                  <c:v>41620.083333333336</c:v>
                </c:pt>
                <c:pt idx="2619">
                  <c:v>41620.208333333336</c:v>
                </c:pt>
                <c:pt idx="2620">
                  <c:v>41620.333333333336</c:v>
                </c:pt>
                <c:pt idx="2621">
                  <c:v>41620.458333333336</c:v>
                </c:pt>
                <c:pt idx="2622">
                  <c:v>41620.583333333336</c:v>
                </c:pt>
                <c:pt idx="2623">
                  <c:v>41620.708333333336</c:v>
                </c:pt>
                <c:pt idx="2624">
                  <c:v>41620.833333333336</c:v>
                </c:pt>
                <c:pt idx="2625">
                  <c:v>41620.958333333336</c:v>
                </c:pt>
                <c:pt idx="2626">
                  <c:v>41621.083333333336</c:v>
                </c:pt>
                <c:pt idx="2627">
                  <c:v>41621.208333333336</c:v>
                </c:pt>
                <c:pt idx="2628">
                  <c:v>41621.333333333336</c:v>
                </c:pt>
                <c:pt idx="2629">
                  <c:v>41621.458333333336</c:v>
                </c:pt>
                <c:pt idx="2630">
                  <c:v>41621.583333333336</c:v>
                </c:pt>
                <c:pt idx="2631">
                  <c:v>41621.708333333336</c:v>
                </c:pt>
                <c:pt idx="2632">
                  <c:v>41621.833333333336</c:v>
                </c:pt>
                <c:pt idx="2633">
                  <c:v>41621.958333333336</c:v>
                </c:pt>
                <c:pt idx="2634">
                  <c:v>41622.083333333336</c:v>
                </c:pt>
                <c:pt idx="2635">
                  <c:v>41622.208333333336</c:v>
                </c:pt>
                <c:pt idx="2636">
                  <c:v>41622.333333333336</c:v>
                </c:pt>
                <c:pt idx="2637">
                  <c:v>41622.458333333336</c:v>
                </c:pt>
                <c:pt idx="2638">
                  <c:v>41622.583333333336</c:v>
                </c:pt>
                <c:pt idx="2639">
                  <c:v>41622.708333333336</c:v>
                </c:pt>
                <c:pt idx="2640">
                  <c:v>41622.833333333336</c:v>
                </c:pt>
                <c:pt idx="2641">
                  <c:v>41622.958333333336</c:v>
                </c:pt>
                <c:pt idx="2642">
                  <c:v>41623.083333333336</c:v>
                </c:pt>
                <c:pt idx="2643">
                  <c:v>41623.208333333336</c:v>
                </c:pt>
                <c:pt idx="2644">
                  <c:v>41623.333333333336</c:v>
                </c:pt>
                <c:pt idx="2645">
                  <c:v>41623.458333333336</c:v>
                </c:pt>
                <c:pt idx="2646">
                  <c:v>41623.583333333336</c:v>
                </c:pt>
                <c:pt idx="2647">
                  <c:v>41623.708333333336</c:v>
                </c:pt>
                <c:pt idx="2648">
                  <c:v>41623.833333333336</c:v>
                </c:pt>
                <c:pt idx="2649">
                  <c:v>41623.958333333336</c:v>
                </c:pt>
                <c:pt idx="2650">
                  <c:v>41624.083333333336</c:v>
                </c:pt>
                <c:pt idx="2651">
                  <c:v>41624.208333333336</c:v>
                </c:pt>
                <c:pt idx="2652">
                  <c:v>41624.333333333336</c:v>
                </c:pt>
                <c:pt idx="2653">
                  <c:v>41624.458333333336</c:v>
                </c:pt>
                <c:pt idx="2654">
                  <c:v>41624.583333333336</c:v>
                </c:pt>
                <c:pt idx="2655">
                  <c:v>41624.708333333336</c:v>
                </c:pt>
                <c:pt idx="2656">
                  <c:v>41624.833333333336</c:v>
                </c:pt>
                <c:pt idx="2657">
                  <c:v>41624.958333333336</c:v>
                </c:pt>
                <c:pt idx="2658">
                  <c:v>41625.083333333336</c:v>
                </c:pt>
                <c:pt idx="2659">
                  <c:v>41625.208333333336</c:v>
                </c:pt>
                <c:pt idx="2660">
                  <c:v>41625.333333333336</c:v>
                </c:pt>
                <c:pt idx="2661">
                  <c:v>41625.458333333336</c:v>
                </c:pt>
                <c:pt idx="2662">
                  <c:v>41625.583333333336</c:v>
                </c:pt>
                <c:pt idx="2663">
                  <c:v>41625.708333333336</c:v>
                </c:pt>
                <c:pt idx="2664">
                  <c:v>41625.833333333336</c:v>
                </c:pt>
                <c:pt idx="2665">
                  <c:v>41625.958333333336</c:v>
                </c:pt>
                <c:pt idx="2666">
                  <c:v>41626.083333333336</c:v>
                </c:pt>
                <c:pt idx="2667">
                  <c:v>41626.208333333336</c:v>
                </c:pt>
                <c:pt idx="2668">
                  <c:v>41626.333333333336</c:v>
                </c:pt>
                <c:pt idx="2669">
                  <c:v>41626.458333333336</c:v>
                </c:pt>
                <c:pt idx="2670">
                  <c:v>41626.583333333336</c:v>
                </c:pt>
                <c:pt idx="2671">
                  <c:v>41626.708333333336</c:v>
                </c:pt>
                <c:pt idx="2672">
                  <c:v>41626.833333333336</c:v>
                </c:pt>
                <c:pt idx="2673">
                  <c:v>41626.958333333336</c:v>
                </c:pt>
                <c:pt idx="2674">
                  <c:v>41627.083333333336</c:v>
                </c:pt>
                <c:pt idx="2675">
                  <c:v>41627.208333333336</c:v>
                </c:pt>
                <c:pt idx="2676">
                  <c:v>41627.333333333336</c:v>
                </c:pt>
                <c:pt idx="2677">
                  <c:v>41627.458333333336</c:v>
                </c:pt>
                <c:pt idx="2678">
                  <c:v>41627.583333333336</c:v>
                </c:pt>
                <c:pt idx="2679">
                  <c:v>41627.708333333336</c:v>
                </c:pt>
                <c:pt idx="2680">
                  <c:v>41627.833333333336</c:v>
                </c:pt>
                <c:pt idx="2681">
                  <c:v>41627.958333333336</c:v>
                </c:pt>
                <c:pt idx="2682">
                  <c:v>41628.083333333336</c:v>
                </c:pt>
                <c:pt idx="2683">
                  <c:v>41628.208333333336</c:v>
                </c:pt>
                <c:pt idx="2684">
                  <c:v>41628.333333333336</c:v>
                </c:pt>
                <c:pt idx="2685">
                  <c:v>41628.458333333336</c:v>
                </c:pt>
                <c:pt idx="2686">
                  <c:v>41628.583333333336</c:v>
                </c:pt>
                <c:pt idx="2687">
                  <c:v>41628.708333333336</c:v>
                </c:pt>
                <c:pt idx="2688">
                  <c:v>41628.833333333336</c:v>
                </c:pt>
                <c:pt idx="2689">
                  <c:v>41628.958333333336</c:v>
                </c:pt>
                <c:pt idx="2690">
                  <c:v>41629.083333333336</c:v>
                </c:pt>
                <c:pt idx="2691">
                  <c:v>41629.208333333336</c:v>
                </c:pt>
                <c:pt idx="2692">
                  <c:v>41629.333333333336</c:v>
                </c:pt>
                <c:pt idx="2693">
                  <c:v>41629.458333333336</c:v>
                </c:pt>
                <c:pt idx="2694">
                  <c:v>41629.583333333336</c:v>
                </c:pt>
                <c:pt idx="2695">
                  <c:v>41629.708333333336</c:v>
                </c:pt>
                <c:pt idx="2696">
                  <c:v>41629.833333333336</c:v>
                </c:pt>
                <c:pt idx="2697">
                  <c:v>41629.958333333336</c:v>
                </c:pt>
                <c:pt idx="2698">
                  <c:v>41630.083333333336</c:v>
                </c:pt>
                <c:pt idx="2699">
                  <c:v>41630.208333333336</c:v>
                </c:pt>
                <c:pt idx="2700">
                  <c:v>41630.333333333336</c:v>
                </c:pt>
                <c:pt idx="2701">
                  <c:v>41630.458333333336</c:v>
                </c:pt>
                <c:pt idx="2702">
                  <c:v>41630.583333333336</c:v>
                </c:pt>
                <c:pt idx="2703">
                  <c:v>41630.708333333336</c:v>
                </c:pt>
                <c:pt idx="2704">
                  <c:v>41630.833333333336</c:v>
                </c:pt>
                <c:pt idx="2705">
                  <c:v>41630.958333333336</c:v>
                </c:pt>
                <c:pt idx="2706">
                  <c:v>41631.083333333336</c:v>
                </c:pt>
                <c:pt idx="2707">
                  <c:v>41631.333333333336</c:v>
                </c:pt>
                <c:pt idx="2708">
                  <c:v>41631.458333333336</c:v>
                </c:pt>
                <c:pt idx="2709">
                  <c:v>41631.583333333336</c:v>
                </c:pt>
                <c:pt idx="2710">
                  <c:v>41631.708333333336</c:v>
                </c:pt>
                <c:pt idx="2711">
                  <c:v>41631.958333333336</c:v>
                </c:pt>
                <c:pt idx="2712">
                  <c:v>41632.083333333336</c:v>
                </c:pt>
                <c:pt idx="2713">
                  <c:v>41632.208333333336</c:v>
                </c:pt>
                <c:pt idx="2714">
                  <c:v>41632.333333333336</c:v>
                </c:pt>
                <c:pt idx="2715">
                  <c:v>41632.458333333336</c:v>
                </c:pt>
                <c:pt idx="2716">
                  <c:v>41632.583333333336</c:v>
                </c:pt>
                <c:pt idx="2717">
                  <c:v>41632.708333333336</c:v>
                </c:pt>
                <c:pt idx="2718">
                  <c:v>41632.833333333336</c:v>
                </c:pt>
                <c:pt idx="2719">
                  <c:v>41632.958333333336</c:v>
                </c:pt>
                <c:pt idx="2720">
                  <c:v>41633.083333333336</c:v>
                </c:pt>
                <c:pt idx="2721">
                  <c:v>41633.208333333336</c:v>
                </c:pt>
                <c:pt idx="2722">
                  <c:v>41633.333333333336</c:v>
                </c:pt>
                <c:pt idx="2723">
                  <c:v>41633.458333333336</c:v>
                </c:pt>
                <c:pt idx="2724">
                  <c:v>41633.583333333336</c:v>
                </c:pt>
                <c:pt idx="2725">
                  <c:v>41633.708333333336</c:v>
                </c:pt>
                <c:pt idx="2726">
                  <c:v>41633.833333333336</c:v>
                </c:pt>
                <c:pt idx="2727">
                  <c:v>41633.958333333336</c:v>
                </c:pt>
                <c:pt idx="2728">
                  <c:v>41634.083333333336</c:v>
                </c:pt>
                <c:pt idx="2729">
                  <c:v>41634.208333333336</c:v>
                </c:pt>
                <c:pt idx="2730">
                  <c:v>41634.458333333336</c:v>
                </c:pt>
                <c:pt idx="2731">
                  <c:v>41634.583333333336</c:v>
                </c:pt>
                <c:pt idx="2732">
                  <c:v>41634.708333333336</c:v>
                </c:pt>
                <c:pt idx="2733">
                  <c:v>41635.333333333336</c:v>
                </c:pt>
                <c:pt idx="2734">
                  <c:v>41635.458333333336</c:v>
                </c:pt>
                <c:pt idx="2735">
                  <c:v>41635.583333333336</c:v>
                </c:pt>
                <c:pt idx="2736">
                  <c:v>41635.708333333336</c:v>
                </c:pt>
                <c:pt idx="2737">
                  <c:v>41635.833333333336</c:v>
                </c:pt>
                <c:pt idx="2738">
                  <c:v>41635.958333333336</c:v>
                </c:pt>
                <c:pt idx="2739">
                  <c:v>41636.083333333336</c:v>
                </c:pt>
                <c:pt idx="2740">
                  <c:v>41636.208333333336</c:v>
                </c:pt>
                <c:pt idx="2741">
                  <c:v>41636.333333333336</c:v>
                </c:pt>
                <c:pt idx="2742">
                  <c:v>41636.458333333336</c:v>
                </c:pt>
                <c:pt idx="2743">
                  <c:v>41636.583333333336</c:v>
                </c:pt>
                <c:pt idx="2744">
                  <c:v>41636.708333333336</c:v>
                </c:pt>
                <c:pt idx="2745">
                  <c:v>41636.833333333336</c:v>
                </c:pt>
                <c:pt idx="2746">
                  <c:v>41637.333333333336</c:v>
                </c:pt>
                <c:pt idx="2747">
                  <c:v>41637.458333333336</c:v>
                </c:pt>
                <c:pt idx="2748">
                  <c:v>41637.583333333336</c:v>
                </c:pt>
                <c:pt idx="2749">
                  <c:v>41637.708333333336</c:v>
                </c:pt>
                <c:pt idx="2750">
                  <c:v>41637.833333333336</c:v>
                </c:pt>
                <c:pt idx="2751">
                  <c:v>41637.958333333336</c:v>
                </c:pt>
                <c:pt idx="2752">
                  <c:v>41638.083333333336</c:v>
                </c:pt>
                <c:pt idx="2753">
                  <c:v>41638.208333333336</c:v>
                </c:pt>
                <c:pt idx="2754">
                  <c:v>41638.333333333336</c:v>
                </c:pt>
                <c:pt idx="2755">
                  <c:v>41638.458333333336</c:v>
                </c:pt>
                <c:pt idx="2756">
                  <c:v>41638.583333333336</c:v>
                </c:pt>
                <c:pt idx="2757">
                  <c:v>41638.708333333336</c:v>
                </c:pt>
                <c:pt idx="2758">
                  <c:v>41638.833333333336</c:v>
                </c:pt>
                <c:pt idx="2759">
                  <c:v>41638.958333333336</c:v>
                </c:pt>
                <c:pt idx="2760">
                  <c:v>41639.083333333336</c:v>
                </c:pt>
                <c:pt idx="2761">
                  <c:v>41639.208333333336</c:v>
                </c:pt>
                <c:pt idx="2762">
                  <c:v>41639.333333333336</c:v>
                </c:pt>
                <c:pt idx="2763">
                  <c:v>41639.458333333336</c:v>
                </c:pt>
                <c:pt idx="2764">
                  <c:v>41639.583333333336</c:v>
                </c:pt>
                <c:pt idx="2765">
                  <c:v>41639.708333333336</c:v>
                </c:pt>
                <c:pt idx="2766">
                  <c:v>41639.833333333336</c:v>
                </c:pt>
                <c:pt idx="2767">
                  <c:v>41639.958333333336</c:v>
                </c:pt>
                <c:pt idx="2768">
                  <c:v>41640.083333333336</c:v>
                </c:pt>
                <c:pt idx="2769">
                  <c:v>41640.208333333336</c:v>
                </c:pt>
                <c:pt idx="2770">
                  <c:v>41640.333333333336</c:v>
                </c:pt>
                <c:pt idx="2771">
                  <c:v>41640.458333333336</c:v>
                </c:pt>
                <c:pt idx="2772">
                  <c:v>41640.583333333336</c:v>
                </c:pt>
                <c:pt idx="2773">
                  <c:v>41640.708333333336</c:v>
                </c:pt>
                <c:pt idx="2774">
                  <c:v>41640.833333333336</c:v>
                </c:pt>
                <c:pt idx="2775">
                  <c:v>41640.958333333336</c:v>
                </c:pt>
                <c:pt idx="2776">
                  <c:v>41641.083333333336</c:v>
                </c:pt>
                <c:pt idx="2777">
                  <c:v>41641.208333333336</c:v>
                </c:pt>
                <c:pt idx="2778">
                  <c:v>41641.583333333336</c:v>
                </c:pt>
                <c:pt idx="2779">
                  <c:v>41641.708333333336</c:v>
                </c:pt>
                <c:pt idx="2780">
                  <c:v>41641.833333333336</c:v>
                </c:pt>
                <c:pt idx="2781">
                  <c:v>41641.958333333336</c:v>
                </c:pt>
                <c:pt idx="2782">
                  <c:v>41642.083333333336</c:v>
                </c:pt>
                <c:pt idx="2783">
                  <c:v>41642.333333333336</c:v>
                </c:pt>
                <c:pt idx="2784">
                  <c:v>41642.458333333336</c:v>
                </c:pt>
                <c:pt idx="2785">
                  <c:v>41642.583333333336</c:v>
                </c:pt>
                <c:pt idx="2786">
                  <c:v>41642.708333333336</c:v>
                </c:pt>
                <c:pt idx="2787">
                  <c:v>41642.833333333336</c:v>
                </c:pt>
                <c:pt idx="2788">
                  <c:v>41642.958333333336</c:v>
                </c:pt>
                <c:pt idx="2789">
                  <c:v>41643.083333333336</c:v>
                </c:pt>
                <c:pt idx="2790">
                  <c:v>41643.208333333336</c:v>
                </c:pt>
                <c:pt idx="2791">
                  <c:v>41643.333333333336</c:v>
                </c:pt>
                <c:pt idx="2792">
                  <c:v>41643.458333333336</c:v>
                </c:pt>
                <c:pt idx="2793">
                  <c:v>41643.583333333336</c:v>
                </c:pt>
                <c:pt idx="2794">
                  <c:v>41643.708333333336</c:v>
                </c:pt>
                <c:pt idx="2795">
                  <c:v>41643.833333333336</c:v>
                </c:pt>
                <c:pt idx="2796">
                  <c:v>41643.958333333336</c:v>
                </c:pt>
                <c:pt idx="2797">
                  <c:v>41644.083333333336</c:v>
                </c:pt>
                <c:pt idx="2798">
                  <c:v>41644.208333333336</c:v>
                </c:pt>
                <c:pt idx="2799">
                  <c:v>41644.333333333336</c:v>
                </c:pt>
                <c:pt idx="2800">
                  <c:v>41644.458333333336</c:v>
                </c:pt>
                <c:pt idx="2801">
                  <c:v>41644.583333333336</c:v>
                </c:pt>
                <c:pt idx="2802">
                  <c:v>41644.708333333336</c:v>
                </c:pt>
                <c:pt idx="2803">
                  <c:v>41644.958333333336</c:v>
                </c:pt>
                <c:pt idx="2804">
                  <c:v>41645.083333333336</c:v>
                </c:pt>
                <c:pt idx="2805">
                  <c:v>41645.208333333336</c:v>
                </c:pt>
                <c:pt idx="2806">
                  <c:v>41645.333333333336</c:v>
                </c:pt>
                <c:pt idx="2807">
                  <c:v>41645.458333333336</c:v>
                </c:pt>
                <c:pt idx="2808">
                  <c:v>41645.583333333336</c:v>
                </c:pt>
                <c:pt idx="2809">
                  <c:v>41645.708333333336</c:v>
                </c:pt>
                <c:pt idx="2810">
                  <c:v>41645.833333333336</c:v>
                </c:pt>
                <c:pt idx="2811">
                  <c:v>41645.958333333336</c:v>
                </c:pt>
                <c:pt idx="2812">
                  <c:v>41646.083333333336</c:v>
                </c:pt>
                <c:pt idx="2813">
                  <c:v>41646.208333333336</c:v>
                </c:pt>
                <c:pt idx="2814">
                  <c:v>41646.333333333336</c:v>
                </c:pt>
                <c:pt idx="2815">
                  <c:v>41646.458333333336</c:v>
                </c:pt>
                <c:pt idx="2816">
                  <c:v>41646.583333333336</c:v>
                </c:pt>
                <c:pt idx="2817">
                  <c:v>41646.708333333336</c:v>
                </c:pt>
                <c:pt idx="2818">
                  <c:v>41646.833333333336</c:v>
                </c:pt>
                <c:pt idx="2819">
                  <c:v>41646.958333333336</c:v>
                </c:pt>
                <c:pt idx="2820">
                  <c:v>41647.083333333336</c:v>
                </c:pt>
                <c:pt idx="2821">
                  <c:v>41649.083333333336</c:v>
                </c:pt>
                <c:pt idx="2822">
                  <c:v>41649.208333333336</c:v>
                </c:pt>
                <c:pt idx="2823">
                  <c:v>41649.333333333336</c:v>
                </c:pt>
                <c:pt idx="2824">
                  <c:v>41649.458333333336</c:v>
                </c:pt>
                <c:pt idx="2825">
                  <c:v>41649.583333333336</c:v>
                </c:pt>
                <c:pt idx="2826">
                  <c:v>41649.708333333336</c:v>
                </c:pt>
                <c:pt idx="2827">
                  <c:v>41649.958333333336</c:v>
                </c:pt>
                <c:pt idx="2828">
                  <c:v>41650.083333333336</c:v>
                </c:pt>
                <c:pt idx="2829">
                  <c:v>41650.333333333336</c:v>
                </c:pt>
                <c:pt idx="2830">
                  <c:v>41650.458333333336</c:v>
                </c:pt>
                <c:pt idx="2831">
                  <c:v>41650.583333333336</c:v>
                </c:pt>
                <c:pt idx="2832">
                  <c:v>41650.708333333336</c:v>
                </c:pt>
                <c:pt idx="2833">
                  <c:v>41650.958333333336</c:v>
                </c:pt>
                <c:pt idx="2834">
                  <c:v>41651.083333333336</c:v>
                </c:pt>
                <c:pt idx="2835">
                  <c:v>41651.208333333336</c:v>
                </c:pt>
                <c:pt idx="2836">
                  <c:v>41651.333333333336</c:v>
                </c:pt>
                <c:pt idx="2837">
                  <c:v>41651.458333333336</c:v>
                </c:pt>
                <c:pt idx="2838">
                  <c:v>41651.583333333336</c:v>
                </c:pt>
                <c:pt idx="2839">
                  <c:v>41651.833333333336</c:v>
                </c:pt>
                <c:pt idx="2840">
                  <c:v>41651.958333333336</c:v>
                </c:pt>
                <c:pt idx="2841">
                  <c:v>41652.083333333336</c:v>
                </c:pt>
                <c:pt idx="2842">
                  <c:v>41652.208333333336</c:v>
                </c:pt>
                <c:pt idx="2843">
                  <c:v>41652.333333333336</c:v>
                </c:pt>
                <c:pt idx="2844">
                  <c:v>41652.458333333336</c:v>
                </c:pt>
                <c:pt idx="2845">
                  <c:v>41652.583333333336</c:v>
                </c:pt>
                <c:pt idx="2846">
                  <c:v>41652.708333333336</c:v>
                </c:pt>
                <c:pt idx="2847">
                  <c:v>41652.958333333336</c:v>
                </c:pt>
                <c:pt idx="2848">
                  <c:v>41653.083333333336</c:v>
                </c:pt>
                <c:pt idx="2849">
                  <c:v>41653.208333333336</c:v>
                </c:pt>
                <c:pt idx="2850">
                  <c:v>41653.333333333336</c:v>
                </c:pt>
                <c:pt idx="2851">
                  <c:v>41653.458333333336</c:v>
                </c:pt>
                <c:pt idx="2852">
                  <c:v>41653.583333333336</c:v>
                </c:pt>
                <c:pt idx="2853">
                  <c:v>41653.708333333336</c:v>
                </c:pt>
                <c:pt idx="2854">
                  <c:v>41653.833333333336</c:v>
                </c:pt>
                <c:pt idx="2855">
                  <c:v>41653.958333333336</c:v>
                </c:pt>
                <c:pt idx="2856">
                  <c:v>41654.083333333336</c:v>
                </c:pt>
                <c:pt idx="2857">
                  <c:v>41654.208333333336</c:v>
                </c:pt>
                <c:pt idx="2858">
                  <c:v>41654.333333333336</c:v>
                </c:pt>
                <c:pt idx="2859">
                  <c:v>41654.458333333336</c:v>
                </c:pt>
                <c:pt idx="2860">
                  <c:v>41654.583333333336</c:v>
                </c:pt>
                <c:pt idx="2861">
                  <c:v>41654.708333333336</c:v>
                </c:pt>
                <c:pt idx="2862">
                  <c:v>41654.958333333336</c:v>
                </c:pt>
                <c:pt idx="2863">
                  <c:v>41655.083333333336</c:v>
                </c:pt>
                <c:pt idx="2864">
                  <c:v>41655.208333333336</c:v>
                </c:pt>
                <c:pt idx="2865">
                  <c:v>41655.333333333336</c:v>
                </c:pt>
                <c:pt idx="2866">
                  <c:v>41655.458333333336</c:v>
                </c:pt>
                <c:pt idx="2867">
                  <c:v>41655.583333333336</c:v>
                </c:pt>
                <c:pt idx="2868">
                  <c:v>41655.708333333336</c:v>
                </c:pt>
                <c:pt idx="2869">
                  <c:v>41656.333333333336</c:v>
                </c:pt>
                <c:pt idx="2870">
                  <c:v>41656.458333333336</c:v>
                </c:pt>
                <c:pt idx="2871">
                  <c:v>41656.583333333336</c:v>
                </c:pt>
                <c:pt idx="2872">
                  <c:v>41656.708333333336</c:v>
                </c:pt>
                <c:pt idx="2873">
                  <c:v>41656.833333333336</c:v>
                </c:pt>
                <c:pt idx="2874">
                  <c:v>41656.958333333336</c:v>
                </c:pt>
                <c:pt idx="2875">
                  <c:v>41657.083333333336</c:v>
                </c:pt>
                <c:pt idx="2876">
                  <c:v>41657.208333333336</c:v>
                </c:pt>
                <c:pt idx="2877">
                  <c:v>41657.333333333336</c:v>
                </c:pt>
                <c:pt idx="2878">
                  <c:v>41657.458333333336</c:v>
                </c:pt>
                <c:pt idx="2879">
                  <c:v>41657.583333333336</c:v>
                </c:pt>
                <c:pt idx="2880">
                  <c:v>41657.708333333336</c:v>
                </c:pt>
                <c:pt idx="2881">
                  <c:v>41657.833333333336</c:v>
                </c:pt>
                <c:pt idx="2882">
                  <c:v>41657.958333333336</c:v>
                </c:pt>
                <c:pt idx="2883">
                  <c:v>41658.083333333336</c:v>
                </c:pt>
                <c:pt idx="2884">
                  <c:v>41658.208333333336</c:v>
                </c:pt>
                <c:pt idx="2885">
                  <c:v>41658.333333333336</c:v>
                </c:pt>
                <c:pt idx="2886">
                  <c:v>41658.458333333336</c:v>
                </c:pt>
                <c:pt idx="2887">
                  <c:v>41658.583333333336</c:v>
                </c:pt>
                <c:pt idx="2888">
                  <c:v>41658.708333333336</c:v>
                </c:pt>
                <c:pt idx="2889">
                  <c:v>41658.833333333336</c:v>
                </c:pt>
                <c:pt idx="2890">
                  <c:v>41658.958333333336</c:v>
                </c:pt>
                <c:pt idx="2891">
                  <c:v>41659.083333333336</c:v>
                </c:pt>
                <c:pt idx="2892">
                  <c:v>41659.208333333336</c:v>
                </c:pt>
                <c:pt idx="2893">
                  <c:v>41659.333333333336</c:v>
                </c:pt>
                <c:pt idx="2894">
                  <c:v>41659.458333333336</c:v>
                </c:pt>
                <c:pt idx="2895">
                  <c:v>41659.583333333336</c:v>
                </c:pt>
                <c:pt idx="2896">
                  <c:v>41659.708333333336</c:v>
                </c:pt>
                <c:pt idx="2897">
                  <c:v>41659.833333333336</c:v>
                </c:pt>
                <c:pt idx="2898">
                  <c:v>41659.958333333336</c:v>
                </c:pt>
                <c:pt idx="2899">
                  <c:v>41660.083333333336</c:v>
                </c:pt>
                <c:pt idx="2900">
                  <c:v>41660.208333333336</c:v>
                </c:pt>
                <c:pt idx="2901">
                  <c:v>41660.333333333336</c:v>
                </c:pt>
                <c:pt idx="2902">
                  <c:v>41660.458333333336</c:v>
                </c:pt>
                <c:pt idx="2903">
                  <c:v>41660.583333333336</c:v>
                </c:pt>
                <c:pt idx="2904">
                  <c:v>41660.708333333336</c:v>
                </c:pt>
                <c:pt idx="2905">
                  <c:v>41660.833333333336</c:v>
                </c:pt>
                <c:pt idx="2906">
                  <c:v>41660.958333333336</c:v>
                </c:pt>
                <c:pt idx="2907">
                  <c:v>41661.083333333336</c:v>
                </c:pt>
                <c:pt idx="2908">
                  <c:v>41661.208333333336</c:v>
                </c:pt>
                <c:pt idx="2909">
                  <c:v>41661.333333333336</c:v>
                </c:pt>
                <c:pt idx="2910">
                  <c:v>41661.458333333336</c:v>
                </c:pt>
                <c:pt idx="2911">
                  <c:v>41661.583333333336</c:v>
                </c:pt>
                <c:pt idx="2912">
                  <c:v>41661.708333333336</c:v>
                </c:pt>
                <c:pt idx="2913">
                  <c:v>41661.833333333336</c:v>
                </c:pt>
                <c:pt idx="2914">
                  <c:v>41661.958333333336</c:v>
                </c:pt>
                <c:pt idx="2915">
                  <c:v>41662.083333333336</c:v>
                </c:pt>
                <c:pt idx="2916">
                  <c:v>41662.208333333336</c:v>
                </c:pt>
                <c:pt idx="2917">
                  <c:v>41662.333333333336</c:v>
                </c:pt>
                <c:pt idx="2918">
                  <c:v>41662.458333333336</c:v>
                </c:pt>
                <c:pt idx="2919">
                  <c:v>41662.583333333336</c:v>
                </c:pt>
                <c:pt idx="2920">
                  <c:v>41662.708333333336</c:v>
                </c:pt>
                <c:pt idx="2921">
                  <c:v>41662.958333333336</c:v>
                </c:pt>
                <c:pt idx="2922">
                  <c:v>41663.083333333336</c:v>
                </c:pt>
                <c:pt idx="2923">
                  <c:v>41663.208333333336</c:v>
                </c:pt>
                <c:pt idx="2924">
                  <c:v>41663.333333333336</c:v>
                </c:pt>
                <c:pt idx="2925">
                  <c:v>41663.458333333336</c:v>
                </c:pt>
                <c:pt idx="2926">
                  <c:v>41663.583333333336</c:v>
                </c:pt>
                <c:pt idx="2927">
                  <c:v>41663.708333333336</c:v>
                </c:pt>
                <c:pt idx="2928">
                  <c:v>41663.833333333336</c:v>
                </c:pt>
                <c:pt idx="2929">
                  <c:v>41663.958333333336</c:v>
                </c:pt>
                <c:pt idx="2930">
                  <c:v>41664.083333333336</c:v>
                </c:pt>
                <c:pt idx="2931">
                  <c:v>41664.208333333336</c:v>
                </c:pt>
                <c:pt idx="2932">
                  <c:v>41664.333333333336</c:v>
                </c:pt>
                <c:pt idx="2933">
                  <c:v>41664.458333333336</c:v>
                </c:pt>
                <c:pt idx="2934">
                  <c:v>41664.583333333336</c:v>
                </c:pt>
                <c:pt idx="2935">
                  <c:v>41664.708333333336</c:v>
                </c:pt>
                <c:pt idx="2936">
                  <c:v>41664.833333333336</c:v>
                </c:pt>
                <c:pt idx="2937">
                  <c:v>41664.958333333336</c:v>
                </c:pt>
                <c:pt idx="2938">
                  <c:v>41665.083333333336</c:v>
                </c:pt>
                <c:pt idx="2939">
                  <c:v>41665.208333333336</c:v>
                </c:pt>
                <c:pt idx="2940">
                  <c:v>41665.333333333336</c:v>
                </c:pt>
                <c:pt idx="2941">
                  <c:v>41665.458333333336</c:v>
                </c:pt>
                <c:pt idx="2942">
                  <c:v>41665.583333333336</c:v>
                </c:pt>
                <c:pt idx="2943">
                  <c:v>41665.708333333336</c:v>
                </c:pt>
                <c:pt idx="2944">
                  <c:v>41665.833333333336</c:v>
                </c:pt>
                <c:pt idx="2945">
                  <c:v>41665.958333333336</c:v>
                </c:pt>
                <c:pt idx="2946">
                  <c:v>41666.083333333336</c:v>
                </c:pt>
                <c:pt idx="2947">
                  <c:v>41666.208333333336</c:v>
                </c:pt>
                <c:pt idx="2948">
                  <c:v>41666.333333333336</c:v>
                </c:pt>
                <c:pt idx="2949">
                  <c:v>41666.458333333336</c:v>
                </c:pt>
                <c:pt idx="2950">
                  <c:v>41666.583333333336</c:v>
                </c:pt>
                <c:pt idx="2951">
                  <c:v>41666.708333333336</c:v>
                </c:pt>
                <c:pt idx="2952">
                  <c:v>41666.833333333336</c:v>
                </c:pt>
                <c:pt idx="2953">
                  <c:v>41666.958333333336</c:v>
                </c:pt>
                <c:pt idx="2954">
                  <c:v>41667.083333333336</c:v>
                </c:pt>
                <c:pt idx="2955">
                  <c:v>41667.208333333336</c:v>
                </c:pt>
                <c:pt idx="2956">
                  <c:v>41667.333333333336</c:v>
                </c:pt>
                <c:pt idx="2957">
                  <c:v>41667.458333333336</c:v>
                </c:pt>
                <c:pt idx="2958">
                  <c:v>41667.583333333336</c:v>
                </c:pt>
                <c:pt idx="2959">
                  <c:v>41667.708333333336</c:v>
                </c:pt>
                <c:pt idx="2960">
                  <c:v>41667.833333333336</c:v>
                </c:pt>
                <c:pt idx="2961">
                  <c:v>41667.958333333336</c:v>
                </c:pt>
                <c:pt idx="2962">
                  <c:v>41668.083333333336</c:v>
                </c:pt>
                <c:pt idx="2963">
                  <c:v>41668.208333333336</c:v>
                </c:pt>
                <c:pt idx="2964">
                  <c:v>41668.333333333336</c:v>
                </c:pt>
                <c:pt idx="2965">
                  <c:v>41668.458333333336</c:v>
                </c:pt>
                <c:pt idx="2966">
                  <c:v>41668.583333333336</c:v>
                </c:pt>
                <c:pt idx="2967">
                  <c:v>41668.708333333336</c:v>
                </c:pt>
                <c:pt idx="2968">
                  <c:v>41668.833333333336</c:v>
                </c:pt>
                <c:pt idx="2969">
                  <c:v>41668.958333333336</c:v>
                </c:pt>
                <c:pt idx="2970">
                  <c:v>41669.083333333336</c:v>
                </c:pt>
                <c:pt idx="2971">
                  <c:v>41669.208333333336</c:v>
                </c:pt>
                <c:pt idx="2972">
                  <c:v>41669.333333333336</c:v>
                </c:pt>
                <c:pt idx="2973">
                  <c:v>41669.458333333336</c:v>
                </c:pt>
                <c:pt idx="2974">
                  <c:v>41669.583333333336</c:v>
                </c:pt>
                <c:pt idx="2975">
                  <c:v>41669.708333333336</c:v>
                </c:pt>
                <c:pt idx="2976">
                  <c:v>41669.833333333336</c:v>
                </c:pt>
                <c:pt idx="2977">
                  <c:v>41669.958333333336</c:v>
                </c:pt>
                <c:pt idx="2978">
                  <c:v>41670.083333333336</c:v>
                </c:pt>
                <c:pt idx="2979">
                  <c:v>41670.208333333336</c:v>
                </c:pt>
                <c:pt idx="2980">
                  <c:v>41670.333333333336</c:v>
                </c:pt>
                <c:pt idx="2981">
                  <c:v>41670.458333333336</c:v>
                </c:pt>
                <c:pt idx="2982">
                  <c:v>41670.583333333336</c:v>
                </c:pt>
                <c:pt idx="2983">
                  <c:v>41670.708333333336</c:v>
                </c:pt>
                <c:pt idx="2984">
                  <c:v>41670.833333333336</c:v>
                </c:pt>
                <c:pt idx="2985">
                  <c:v>41670.958333333336</c:v>
                </c:pt>
                <c:pt idx="2986">
                  <c:v>41671.083333333336</c:v>
                </c:pt>
                <c:pt idx="2987">
                  <c:v>41671.208333333336</c:v>
                </c:pt>
                <c:pt idx="2988">
                  <c:v>41671.333333333336</c:v>
                </c:pt>
                <c:pt idx="2989">
                  <c:v>41671.458333333336</c:v>
                </c:pt>
                <c:pt idx="2990">
                  <c:v>41671.583333333336</c:v>
                </c:pt>
                <c:pt idx="2991">
                  <c:v>41671.708333333336</c:v>
                </c:pt>
                <c:pt idx="2992">
                  <c:v>41671.833333333336</c:v>
                </c:pt>
                <c:pt idx="2993">
                  <c:v>41671.958333333336</c:v>
                </c:pt>
                <c:pt idx="2994">
                  <c:v>41672.083333333336</c:v>
                </c:pt>
                <c:pt idx="2995">
                  <c:v>41672.208333333336</c:v>
                </c:pt>
                <c:pt idx="2996">
                  <c:v>41672.333333333336</c:v>
                </c:pt>
                <c:pt idx="2997">
                  <c:v>41672.458333333336</c:v>
                </c:pt>
                <c:pt idx="2998">
                  <c:v>41672.583333333336</c:v>
                </c:pt>
                <c:pt idx="2999">
                  <c:v>41672.708333333336</c:v>
                </c:pt>
                <c:pt idx="3000">
                  <c:v>41672.833333333336</c:v>
                </c:pt>
                <c:pt idx="3001">
                  <c:v>41672.958333333336</c:v>
                </c:pt>
                <c:pt idx="3002">
                  <c:v>41673.083333333336</c:v>
                </c:pt>
                <c:pt idx="3003">
                  <c:v>41673.208333333336</c:v>
                </c:pt>
                <c:pt idx="3004">
                  <c:v>41673.333333333336</c:v>
                </c:pt>
                <c:pt idx="3005">
                  <c:v>41673.458333333336</c:v>
                </c:pt>
                <c:pt idx="3006">
                  <c:v>41673.583333333336</c:v>
                </c:pt>
                <c:pt idx="3007">
                  <c:v>41673.708333333336</c:v>
                </c:pt>
                <c:pt idx="3008">
                  <c:v>41673.833333333336</c:v>
                </c:pt>
                <c:pt idx="3009">
                  <c:v>41673.958333333336</c:v>
                </c:pt>
                <c:pt idx="3010">
                  <c:v>41674.083333333336</c:v>
                </c:pt>
                <c:pt idx="3011">
                  <c:v>41674.208333333336</c:v>
                </c:pt>
                <c:pt idx="3012">
                  <c:v>41674.333333333336</c:v>
                </c:pt>
                <c:pt idx="3013">
                  <c:v>41674.458333333336</c:v>
                </c:pt>
                <c:pt idx="3014">
                  <c:v>41674.583333333336</c:v>
                </c:pt>
                <c:pt idx="3015">
                  <c:v>41674.708333333336</c:v>
                </c:pt>
                <c:pt idx="3016">
                  <c:v>41674.833333333336</c:v>
                </c:pt>
                <c:pt idx="3017">
                  <c:v>41674.958333333336</c:v>
                </c:pt>
                <c:pt idx="3018">
                  <c:v>41675.083333333336</c:v>
                </c:pt>
                <c:pt idx="3019">
                  <c:v>41675.208333333336</c:v>
                </c:pt>
                <c:pt idx="3020">
                  <c:v>41675.333333333336</c:v>
                </c:pt>
                <c:pt idx="3021">
                  <c:v>41675.458333333336</c:v>
                </c:pt>
                <c:pt idx="3022">
                  <c:v>41675.583333333336</c:v>
                </c:pt>
                <c:pt idx="3023">
                  <c:v>41675.708333333336</c:v>
                </c:pt>
                <c:pt idx="3024">
                  <c:v>41675.833333333336</c:v>
                </c:pt>
                <c:pt idx="3025">
                  <c:v>41675.958333333336</c:v>
                </c:pt>
                <c:pt idx="3026">
                  <c:v>41676.083333333336</c:v>
                </c:pt>
                <c:pt idx="3027">
                  <c:v>41676.208333333336</c:v>
                </c:pt>
                <c:pt idx="3028">
                  <c:v>41676.333333333336</c:v>
                </c:pt>
                <c:pt idx="3029">
                  <c:v>41676.458333333336</c:v>
                </c:pt>
                <c:pt idx="3030">
                  <c:v>41676.583333333336</c:v>
                </c:pt>
                <c:pt idx="3031">
                  <c:v>41676.708333333336</c:v>
                </c:pt>
                <c:pt idx="3032">
                  <c:v>41676.833333333336</c:v>
                </c:pt>
                <c:pt idx="3033">
                  <c:v>41676.958333333336</c:v>
                </c:pt>
                <c:pt idx="3034">
                  <c:v>41677.083333333336</c:v>
                </c:pt>
                <c:pt idx="3035">
                  <c:v>41677.208333333336</c:v>
                </c:pt>
                <c:pt idx="3036">
                  <c:v>41677.333333333336</c:v>
                </c:pt>
                <c:pt idx="3037">
                  <c:v>41677.458333333336</c:v>
                </c:pt>
                <c:pt idx="3038">
                  <c:v>41677.583333333336</c:v>
                </c:pt>
                <c:pt idx="3039">
                  <c:v>41677.708333333336</c:v>
                </c:pt>
                <c:pt idx="3040">
                  <c:v>41677.833333333336</c:v>
                </c:pt>
                <c:pt idx="3041">
                  <c:v>41677.958333333336</c:v>
                </c:pt>
                <c:pt idx="3042">
                  <c:v>41678.083333333336</c:v>
                </c:pt>
                <c:pt idx="3043">
                  <c:v>41678.208333333336</c:v>
                </c:pt>
                <c:pt idx="3044">
                  <c:v>41678.333333333336</c:v>
                </c:pt>
                <c:pt idx="3045">
                  <c:v>41678.458333333336</c:v>
                </c:pt>
                <c:pt idx="3046">
                  <c:v>41678.583333333336</c:v>
                </c:pt>
                <c:pt idx="3047">
                  <c:v>41678.708333333336</c:v>
                </c:pt>
                <c:pt idx="3048">
                  <c:v>41678.833333333336</c:v>
                </c:pt>
                <c:pt idx="3049">
                  <c:v>41678.958333333336</c:v>
                </c:pt>
                <c:pt idx="3050">
                  <c:v>41679.083333333336</c:v>
                </c:pt>
                <c:pt idx="3051">
                  <c:v>41679.208333333336</c:v>
                </c:pt>
                <c:pt idx="3052">
                  <c:v>41679.708333333336</c:v>
                </c:pt>
                <c:pt idx="3053">
                  <c:v>41679.958333333336</c:v>
                </c:pt>
                <c:pt idx="3054">
                  <c:v>41680.333333333336</c:v>
                </c:pt>
                <c:pt idx="3055">
                  <c:v>41680.458333333336</c:v>
                </c:pt>
                <c:pt idx="3056">
                  <c:v>41680.583333333336</c:v>
                </c:pt>
                <c:pt idx="3057">
                  <c:v>41680.708333333336</c:v>
                </c:pt>
                <c:pt idx="3058">
                  <c:v>41680.833333333336</c:v>
                </c:pt>
                <c:pt idx="3059">
                  <c:v>41680.958333333336</c:v>
                </c:pt>
                <c:pt idx="3060">
                  <c:v>41681.083333333336</c:v>
                </c:pt>
                <c:pt idx="3061">
                  <c:v>41681.208333333336</c:v>
                </c:pt>
                <c:pt idx="3062">
                  <c:v>41681.333333333336</c:v>
                </c:pt>
                <c:pt idx="3063">
                  <c:v>41681.458333333336</c:v>
                </c:pt>
                <c:pt idx="3064">
                  <c:v>41681.583333333336</c:v>
                </c:pt>
                <c:pt idx="3065">
                  <c:v>41681.708333333336</c:v>
                </c:pt>
                <c:pt idx="3066">
                  <c:v>41681.833333333336</c:v>
                </c:pt>
                <c:pt idx="3067">
                  <c:v>41681.958333333336</c:v>
                </c:pt>
                <c:pt idx="3068">
                  <c:v>41682.083333333336</c:v>
                </c:pt>
                <c:pt idx="3069">
                  <c:v>41682.208333333336</c:v>
                </c:pt>
                <c:pt idx="3070">
                  <c:v>41682.333333333336</c:v>
                </c:pt>
                <c:pt idx="3071">
                  <c:v>41682.458333333336</c:v>
                </c:pt>
                <c:pt idx="3072">
                  <c:v>41682.583333333336</c:v>
                </c:pt>
                <c:pt idx="3073">
                  <c:v>41682.708333333336</c:v>
                </c:pt>
                <c:pt idx="3074">
                  <c:v>41682.833333333336</c:v>
                </c:pt>
                <c:pt idx="3075">
                  <c:v>41682.958333333336</c:v>
                </c:pt>
                <c:pt idx="3076">
                  <c:v>41683.083333333336</c:v>
                </c:pt>
                <c:pt idx="3077">
                  <c:v>41683.208333333336</c:v>
                </c:pt>
                <c:pt idx="3078">
                  <c:v>41683.333333333336</c:v>
                </c:pt>
                <c:pt idx="3079">
                  <c:v>41683.458333333336</c:v>
                </c:pt>
                <c:pt idx="3080">
                  <c:v>41683.583333333336</c:v>
                </c:pt>
                <c:pt idx="3081">
                  <c:v>41683.708333333336</c:v>
                </c:pt>
                <c:pt idx="3082">
                  <c:v>41683.833333333336</c:v>
                </c:pt>
                <c:pt idx="3083">
                  <c:v>41683.958333333336</c:v>
                </c:pt>
                <c:pt idx="3084">
                  <c:v>41684.083333333336</c:v>
                </c:pt>
                <c:pt idx="3085">
                  <c:v>41684.208333333336</c:v>
                </c:pt>
                <c:pt idx="3086">
                  <c:v>41684.333333333336</c:v>
                </c:pt>
                <c:pt idx="3087">
                  <c:v>41684.458333333336</c:v>
                </c:pt>
                <c:pt idx="3088">
                  <c:v>41684.583333333336</c:v>
                </c:pt>
                <c:pt idx="3089">
                  <c:v>41684.708333333336</c:v>
                </c:pt>
                <c:pt idx="3090">
                  <c:v>41684.833333333336</c:v>
                </c:pt>
                <c:pt idx="3091">
                  <c:v>41684.958333333336</c:v>
                </c:pt>
                <c:pt idx="3092">
                  <c:v>41685.083333333336</c:v>
                </c:pt>
                <c:pt idx="3093">
                  <c:v>41685.208333333336</c:v>
                </c:pt>
                <c:pt idx="3094">
                  <c:v>41685.333333333336</c:v>
                </c:pt>
                <c:pt idx="3095">
                  <c:v>41685.458333333336</c:v>
                </c:pt>
                <c:pt idx="3096">
                  <c:v>41685.583333333336</c:v>
                </c:pt>
                <c:pt idx="3097">
                  <c:v>41685.708333333336</c:v>
                </c:pt>
                <c:pt idx="3098">
                  <c:v>41685.833333333336</c:v>
                </c:pt>
                <c:pt idx="3099">
                  <c:v>41685.958333333336</c:v>
                </c:pt>
                <c:pt idx="3100">
                  <c:v>41686.083333333336</c:v>
                </c:pt>
                <c:pt idx="3101">
                  <c:v>41686.208333333336</c:v>
                </c:pt>
                <c:pt idx="3102">
                  <c:v>41686.333333333336</c:v>
                </c:pt>
                <c:pt idx="3103">
                  <c:v>41686.458333333336</c:v>
                </c:pt>
                <c:pt idx="3104">
                  <c:v>41686.583333333336</c:v>
                </c:pt>
                <c:pt idx="3105">
                  <c:v>41686.708333333336</c:v>
                </c:pt>
                <c:pt idx="3106">
                  <c:v>41686.833333333336</c:v>
                </c:pt>
                <c:pt idx="3107">
                  <c:v>41686.958333333336</c:v>
                </c:pt>
                <c:pt idx="3108">
                  <c:v>41687.083333333336</c:v>
                </c:pt>
                <c:pt idx="3109">
                  <c:v>41687.208333333336</c:v>
                </c:pt>
                <c:pt idx="3110">
                  <c:v>41687.333333333336</c:v>
                </c:pt>
                <c:pt idx="3111">
                  <c:v>41687.458333333336</c:v>
                </c:pt>
                <c:pt idx="3112">
                  <c:v>41687.583333333336</c:v>
                </c:pt>
                <c:pt idx="3113">
                  <c:v>41687.708333333336</c:v>
                </c:pt>
                <c:pt idx="3114">
                  <c:v>41687.833333333336</c:v>
                </c:pt>
                <c:pt idx="3115">
                  <c:v>41687.958333333336</c:v>
                </c:pt>
                <c:pt idx="3116">
                  <c:v>41688.083333333336</c:v>
                </c:pt>
                <c:pt idx="3117">
                  <c:v>41688.208333333336</c:v>
                </c:pt>
                <c:pt idx="3118">
                  <c:v>41688.333333333336</c:v>
                </c:pt>
                <c:pt idx="3119">
                  <c:v>41688.458333333336</c:v>
                </c:pt>
                <c:pt idx="3120">
                  <c:v>41688.583333333336</c:v>
                </c:pt>
                <c:pt idx="3121">
                  <c:v>41688.708333333336</c:v>
                </c:pt>
                <c:pt idx="3122">
                  <c:v>41688.833333333336</c:v>
                </c:pt>
                <c:pt idx="3123">
                  <c:v>41688.958333333336</c:v>
                </c:pt>
                <c:pt idx="3124">
                  <c:v>41689.083333333336</c:v>
                </c:pt>
                <c:pt idx="3125">
                  <c:v>41689.333333333336</c:v>
                </c:pt>
                <c:pt idx="3126">
                  <c:v>41689.458333333336</c:v>
                </c:pt>
                <c:pt idx="3127">
                  <c:v>41689.583333333336</c:v>
                </c:pt>
                <c:pt idx="3128">
                  <c:v>41689.708333333336</c:v>
                </c:pt>
                <c:pt idx="3129">
                  <c:v>41689.833333333336</c:v>
                </c:pt>
                <c:pt idx="3130">
                  <c:v>41689.958333333336</c:v>
                </c:pt>
                <c:pt idx="3131">
                  <c:v>41690.333333333336</c:v>
                </c:pt>
                <c:pt idx="3132">
                  <c:v>41690.458333333336</c:v>
                </c:pt>
                <c:pt idx="3133">
                  <c:v>41690.583333333336</c:v>
                </c:pt>
                <c:pt idx="3134">
                  <c:v>41690.708333333336</c:v>
                </c:pt>
                <c:pt idx="3135">
                  <c:v>41690.833333333336</c:v>
                </c:pt>
                <c:pt idx="3136">
                  <c:v>41691.083333333336</c:v>
                </c:pt>
                <c:pt idx="3137">
                  <c:v>41691.208333333336</c:v>
                </c:pt>
                <c:pt idx="3138">
                  <c:v>41691.333333333336</c:v>
                </c:pt>
                <c:pt idx="3139">
                  <c:v>41691.458333333336</c:v>
                </c:pt>
                <c:pt idx="3140">
                  <c:v>41691.583333333336</c:v>
                </c:pt>
                <c:pt idx="3141">
                  <c:v>41691.708333333336</c:v>
                </c:pt>
                <c:pt idx="3142">
                  <c:v>41691.833333333336</c:v>
                </c:pt>
                <c:pt idx="3143">
                  <c:v>41691.958333333336</c:v>
                </c:pt>
                <c:pt idx="3144">
                  <c:v>41692.458333333336</c:v>
                </c:pt>
                <c:pt idx="3145">
                  <c:v>41692.583333333336</c:v>
                </c:pt>
                <c:pt idx="3146">
                  <c:v>41692.708333333336</c:v>
                </c:pt>
                <c:pt idx="3147">
                  <c:v>41692.833333333336</c:v>
                </c:pt>
                <c:pt idx="3148">
                  <c:v>41692.958333333336</c:v>
                </c:pt>
                <c:pt idx="3149">
                  <c:v>41693.208333333336</c:v>
                </c:pt>
                <c:pt idx="3150">
                  <c:v>41693.333333333336</c:v>
                </c:pt>
                <c:pt idx="3151">
                  <c:v>41693.458333333336</c:v>
                </c:pt>
                <c:pt idx="3152">
                  <c:v>41693.583333333336</c:v>
                </c:pt>
                <c:pt idx="3153">
                  <c:v>41693.708333333336</c:v>
                </c:pt>
                <c:pt idx="3154">
                  <c:v>41693.833333333336</c:v>
                </c:pt>
                <c:pt idx="3155">
                  <c:v>41693.958333333336</c:v>
                </c:pt>
                <c:pt idx="3156">
                  <c:v>41694.083333333336</c:v>
                </c:pt>
                <c:pt idx="3157">
                  <c:v>41694.208333333336</c:v>
                </c:pt>
                <c:pt idx="3158">
                  <c:v>41694.333333333336</c:v>
                </c:pt>
                <c:pt idx="3159">
                  <c:v>41694.458333333336</c:v>
                </c:pt>
                <c:pt idx="3160">
                  <c:v>41694.583333333336</c:v>
                </c:pt>
                <c:pt idx="3161">
                  <c:v>41694.708333333336</c:v>
                </c:pt>
                <c:pt idx="3162">
                  <c:v>41694.833333333336</c:v>
                </c:pt>
                <c:pt idx="3163">
                  <c:v>41694.958333333336</c:v>
                </c:pt>
                <c:pt idx="3164">
                  <c:v>41695.083333333336</c:v>
                </c:pt>
                <c:pt idx="3165">
                  <c:v>41695.208333333336</c:v>
                </c:pt>
                <c:pt idx="3166">
                  <c:v>41695.333333333336</c:v>
                </c:pt>
                <c:pt idx="3167">
                  <c:v>41695.458333333336</c:v>
                </c:pt>
                <c:pt idx="3168">
                  <c:v>41695.583333333336</c:v>
                </c:pt>
                <c:pt idx="3169">
                  <c:v>41695.708333333336</c:v>
                </c:pt>
                <c:pt idx="3170">
                  <c:v>41695.833333333336</c:v>
                </c:pt>
                <c:pt idx="3171">
                  <c:v>41696.083333333336</c:v>
                </c:pt>
                <c:pt idx="3172">
                  <c:v>41696.208333333336</c:v>
                </c:pt>
                <c:pt idx="3173">
                  <c:v>41696.333333333336</c:v>
                </c:pt>
                <c:pt idx="3174">
                  <c:v>41696.458333333336</c:v>
                </c:pt>
                <c:pt idx="3175">
                  <c:v>41696.583333333336</c:v>
                </c:pt>
                <c:pt idx="3176">
                  <c:v>41696.708333333336</c:v>
                </c:pt>
                <c:pt idx="3177">
                  <c:v>41696.833333333336</c:v>
                </c:pt>
                <c:pt idx="3178">
                  <c:v>41696.958333333336</c:v>
                </c:pt>
                <c:pt idx="3179">
                  <c:v>41697.083333333336</c:v>
                </c:pt>
                <c:pt idx="3180">
                  <c:v>41697.208333333336</c:v>
                </c:pt>
                <c:pt idx="3181">
                  <c:v>41697.333333333336</c:v>
                </c:pt>
                <c:pt idx="3182">
                  <c:v>41697.458333333336</c:v>
                </c:pt>
                <c:pt idx="3183">
                  <c:v>41697.583333333336</c:v>
                </c:pt>
                <c:pt idx="3184">
                  <c:v>41697.708333333336</c:v>
                </c:pt>
                <c:pt idx="3185">
                  <c:v>41697.833333333336</c:v>
                </c:pt>
                <c:pt idx="3186">
                  <c:v>41697.958333333336</c:v>
                </c:pt>
                <c:pt idx="3187">
                  <c:v>41698.083333333336</c:v>
                </c:pt>
                <c:pt idx="3188">
                  <c:v>41698.208333333336</c:v>
                </c:pt>
                <c:pt idx="3189">
                  <c:v>41698.708333333336</c:v>
                </c:pt>
                <c:pt idx="3190">
                  <c:v>41698.833333333336</c:v>
                </c:pt>
                <c:pt idx="3191">
                  <c:v>41698.958333333336</c:v>
                </c:pt>
                <c:pt idx="3192">
                  <c:v>41699.083333333336</c:v>
                </c:pt>
                <c:pt idx="3193">
                  <c:v>41699.208333333336</c:v>
                </c:pt>
                <c:pt idx="3194">
                  <c:v>41699.333333333336</c:v>
                </c:pt>
                <c:pt idx="3195">
                  <c:v>41699.708333333336</c:v>
                </c:pt>
                <c:pt idx="3196">
                  <c:v>41699.833333333336</c:v>
                </c:pt>
                <c:pt idx="3197">
                  <c:v>41699.958333333336</c:v>
                </c:pt>
                <c:pt idx="3198">
                  <c:v>41700.083333333336</c:v>
                </c:pt>
                <c:pt idx="3199">
                  <c:v>41700.208333333336</c:v>
                </c:pt>
                <c:pt idx="3200">
                  <c:v>41700.333333333336</c:v>
                </c:pt>
                <c:pt idx="3201">
                  <c:v>41700.458333333336</c:v>
                </c:pt>
                <c:pt idx="3202">
                  <c:v>41700.583333333336</c:v>
                </c:pt>
                <c:pt idx="3203">
                  <c:v>41700.708333333336</c:v>
                </c:pt>
                <c:pt idx="3204">
                  <c:v>41700.833333333336</c:v>
                </c:pt>
                <c:pt idx="3205">
                  <c:v>41700.958333333336</c:v>
                </c:pt>
                <c:pt idx="3206">
                  <c:v>41701.083333333336</c:v>
                </c:pt>
                <c:pt idx="3207">
                  <c:v>41701.208333333336</c:v>
                </c:pt>
                <c:pt idx="3208">
                  <c:v>41701.583333333336</c:v>
                </c:pt>
                <c:pt idx="3209">
                  <c:v>41701.708333333336</c:v>
                </c:pt>
                <c:pt idx="3210">
                  <c:v>41701.833333333336</c:v>
                </c:pt>
                <c:pt idx="3211">
                  <c:v>41701.958333333336</c:v>
                </c:pt>
                <c:pt idx="3212">
                  <c:v>41702.083333333336</c:v>
                </c:pt>
                <c:pt idx="3213">
                  <c:v>41702.208333333336</c:v>
                </c:pt>
                <c:pt idx="3214">
                  <c:v>41702.333333333336</c:v>
                </c:pt>
                <c:pt idx="3215">
                  <c:v>41702.458333333336</c:v>
                </c:pt>
                <c:pt idx="3216">
                  <c:v>41702.583333333336</c:v>
                </c:pt>
                <c:pt idx="3217">
                  <c:v>41702.708333333336</c:v>
                </c:pt>
                <c:pt idx="3218">
                  <c:v>41702.833333333336</c:v>
                </c:pt>
                <c:pt idx="3219">
                  <c:v>41702.958333333336</c:v>
                </c:pt>
                <c:pt idx="3220">
                  <c:v>41703.083333333336</c:v>
                </c:pt>
                <c:pt idx="3221">
                  <c:v>41703.208333333336</c:v>
                </c:pt>
                <c:pt idx="3222">
                  <c:v>41703.333333333336</c:v>
                </c:pt>
                <c:pt idx="3223">
                  <c:v>41703.458333333336</c:v>
                </c:pt>
                <c:pt idx="3224">
                  <c:v>41703.583333333336</c:v>
                </c:pt>
                <c:pt idx="3225">
                  <c:v>41703.708333333336</c:v>
                </c:pt>
                <c:pt idx="3226">
                  <c:v>41703.833333333336</c:v>
                </c:pt>
                <c:pt idx="3227">
                  <c:v>41703.958333333336</c:v>
                </c:pt>
                <c:pt idx="3228">
                  <c:v>41704.083333333336</c:v>
                </c:pt>
                <c:pt idx="3229">
                  <c:v>41704.208333333336</c:v>
                </c:pt>
                <c:pt idx="3230">
                  <c:v>41704.333333333336</c:v>
                </c:pt>
                <c:pt idx="3231">
                  <c:v>41704.458333333336</c:v>
                </c:pt>
                <c:pt idx="3232">
                  <c:v>41704.583333333336</c:v>
                </c:pt>
                <c:pt idx="3233">
                  <c:v>41704.708333333336</c:v>
                </c:pt>
                <c:pt idx="3234">
                  <c:v>41704.833333333336</c:v>
                </c:pt>
                <c:pt idx="3235">
                  <c:v>41704.958333333336</c:v>
                </c:pt>
                <c:pt idx="3236">
                  <c:v>41705.083333333336</c:v>
                </c:pt>
                <c:pt idx="3237">
                  <c:v>41705.208333333336</c:v>
                </c:pt>
                <c:pt idx="3238">
                  <c:v>41705.333333333336</c:v>
                </c:pt>
                <c:pt idx="3239">
                  <c:v>41705.458333333336</c:v>
                </c:pt>
                <c:pt idx="3240">
                  <c:v>41705.583333333336</c:v>
                </c:pt>
                <c:pt idx="3241">
                  <c:v>41705.708333333336</c:v>
                </c:pt>
                <c:pt idx="3242">
                  <c:v>41705.833333333336</c:v>
                </c:pt>
                <c:pt idx="3243">
                  <c:v>41705.958333333336</c:v>
                </c:pt>
                <c:pt idx="3244">
                  <c:v>41706.083333333336</c:v>
                </c:pt>
                <c:pt idx="3245">
                  <c:v>41706.208333333336</c:v>
                </c:pt>
                <c:pt idx="3246">
                  <c:v>41706.333333333336</c:v>
                </c:pt>
                <c:pt idx="3247">
                  <c:v>41706.458333333336</c:v>
                </c:pt>
                <c:pt idx="3248">
                  <c:v>41706.583333333336</c:v>
                </c:pt>
                <c:pt idx="3249">
                  <c:v>41706.708333333336</c:v>
                </c:pt>
                <c:pt idx="3250">
                  <c:v>41706.833333333336</c:v>
                </c:pt>
                <c:pt idx="3251">
                  <c:v>41706.958333333336</c:v>
                </c:pt>
                <c:pt idx="3252">
                  <c:v>41707.083333333336</c:v>
                </c:pt>
                <c:pt idx="3253">
                  <c:v>41707.208333333336</c:v>
                </c:pt>
                <c:pt idx="3254">
                  <c:v>41707.333333333336</c:v>
                </c:pt>
                <c:pt idx="3255">
                  <c:v>41707.458333333336</c:v>
                </c:pt>
                <c:pt idx="3256">
                  <c:v>41707.583333333336</c:v>
                </c:pt>
                <c:pt idx="3257">
                  <c:v>41707.708333333336</c:v>
                </c:pt>
                <c:pt idx="3258">
                  <c:v>41707.833333333336</c:v>
                </c:pt>
                <c:pt idx="3259">
                  <c:v>41707.958333333336</c:v>
                </c:pt>
                <c:pt idx="3260">
                  <c:v>41708.083333333336</c:v>
                </c:pt>
                <c:pt idx="3261">
                  <c:v>41708.208333333336</c:v>
                </c:pt>
                <c:pt idx="3262">
                  <c:v>41708.333333333336</c:v>
                </c:pt>
                <c:pt idx="3263">
                  <c:v>41708.458333333336</c:v>
                </c:pt>
                <c:pt idx="3264">
                  <c:v>41708.583333333336</c:v>
                </c:pt>
                <c:pt idx="3265">
                  <c:v>41708.708333333336</c:v>
                </c:pt>
                <c:pt idx="3266">
                  <c:v>41708.833333333336</c:v>
                </c:pt>
                <c:pt idx="3267">
                  <c:v>41708.958333333336</c:v>
                </c:pt>
                <c:pt idx="3268">
                  <c:v>41709.083333333336</c:v>
                </c:pt>
                <c:pt idx="3269">
                  <c:v>41709.208333333336</c:v>
                </c:pt>
                <c:pt idx="3270">
                  <c:v>41709.333333333336</c:v>
                </c:pt>
                <c:pt idx="3271">
                  <c:v>41709.458333333336</c:v>
                </c:pt>
                <c:pt idx="3272">
                  <c:v>41709.583333333336</c:v>
                </c:pt>
                <c:pt idx="3273">
                  <c:v>41709.708333333336</c:v>
                </c:pt>
                <c:pt idx="3274">
                  <c:v>41709.833333333336</c:v>
                </c:pt>
                <c:pt idx="3275">
                  <c:v>41709.958333333336</c:v>
                </c:pt>
                <c:pt idx="3276">
                  <c:v>41710.083333333336</c:v>
                </c:pt>
                <c:pt idx="3277">
                  <c:v>41710.208333333336</c:v>
                </c:pt>
                <c:pt idx="3278">
                  <c:v>41710.333333333336</c:v>
                </c:pt>
                <c:pt idx="3279">
                  <c:v>41710.458333333336</c:v>
                </c:pt>
                <c:pt idx="3280">
                  <c:v>41710.583333333336</c:v>
                </c:pt>
                <c:pt idx="3281">
                  <c:v>41710.708333333336</c:v>
                </c:pt>
                <c:pt idx="3282">
                  <c:v>41710.833333333336</c:v>
                </c:pt>
                <c:pt idx="3283">
                  <c:v>41710.958333333336</c:v>
                </c:pt>
                <c:pt idx="3284">
                  <c:v>41711.083333333336</c:v>
                </c:pt>
                <c:pt idx="3285">
                  <c:v>41711.208333333336</c:v>
                </c:pt>
                <c:pt idx="3286">
                  <c:v>41711.333333333336</c:v>
                </c:pt>
                <c:pt idx="3287">
                  <c:v>41711.458333333336</c:v>
                </c:pt>
                <c:pt idx="3288">
                  <c:v>41711.583333333336</c:v>
                </c:pt>
                <c:pt idx="3289">
                  <c:v>41711.708333333336</c:v>
                </c:pt>
                <c:pt idx="3290">
                  <c:v>41711.833333333336</c:v>
                </c:pt>
                <c:pt idx="3291">
                  <c:v>41711.958333333336</c:v>
                </c:pt>
                <c:pt idx="3292">
                  <c:v>41712.083333333336</c:v>
                </c:pt>
                <c:pt idx="3293">
                  <c:v>41712.208333333336</c:v>
                </c:pt>
                <c:pt idx="3294">
                  <c:v>41712.333333333336</c:v>
                </c:pt>
                <c:pt idx="3295">
                  <c:v>41712.458333333336</c:v>
                </c:pt>
                <c:pt idx="3296">
                  <c:v>41712.583333333336</c:v>
                </c:pt>
                <c:pt idx="3297">
                  <c:v>41712.708333333336</c:v>
                </c:pt>
                <c:pt idx="3298">
                  <c:v>41712.833333333336</c:v>
                </c:pt>
                <c:pt idx="3299">
                  <c:v>41712.958333333336</c:v>
                </c:pt>
                <c:pt idx="3300">
                  <c:v>41713.083333333336</c:v>
                </c:pt>
                <c:pt idx="3301">
                  <c:v>41713.208333333336</c:v>
                </c:pt>
                <c:pt idx="3302">
                  <c:v>41713.333333333336</c:v>
                </c:pt>
                <c:pt idx="3303">
                  <c:v>41713.458333333336</c:v>
                </c:pt>
                <c:pt idx="3304">
                  <c:v>41713.583333333336</c:v>
                </c:pt>
                <c:pt idx="3305">
                  <c:v>41713.708333333336</c:v>
                </c:pt>
                <c:pt idx="3306">
                  <c:v>41713.833333333336</c:v>
                </c:pt>
                <c:pt idx="3307">
                  <c:v>41713.958333333336</c:v>
                </c:pt>
                <c:pt idx="3308">
                  <c:v>41714.083333333336</c:v>
                </c:pt>
                <c:pt idx="3309">
                  <c:v>41714.208333333336</c:v>
                </c:pt>
                <c:pt idx="3310">
                  <c:v>41714.333333333336</c:v>
                </c:pt>
                <c:pt idx="3311">
                  <c:v>41714.458333333336</c:v>
                </c:pt>
                <c:pt idx="3312">
                  <c:v>41714.583333333336</c:v>
                </c:pt>
                <c:pt idx="3313">
                  <c:v>41714.708333333336</c:v>
                </c:pt>
                <c:pt idx="3314">
                  <c:v>41714.833333333336</c:v>
                </c:pt>
                <c:pt idx="3315">
                  <c:v>41714.958333333336</c:v>
                </c:pt>
                <c:pt idx="3316">
                  <c:v>41715.083333333336</c:v>
                </c:pt>
                <c:pt idx="3317">
                  <c:v>41715.208333333336</c:v>
                </c:pt>
                <c:pt idx="3318">
                  <c:v>41715.333333333336</c:v>
                </c:pt>
                <c:pt idx="3319">
                  <c:v>41715.458333333336</c:v>
                </c:pt>
                <c:pt idx="3320">
                  <c:v>41715.583333333336</c:v>
                </c:pt>
                <c:pt idx="3321">
                  <c:v>41715.708333333336</c:v>
                </c:pt>
                <c:pt idx="3322">
                  <c:v>41715.833333333336</c:v>
                </c:pt>
                <c:pt idx="3323">
                  <c:v>41715.958333333336</c:v>
                </c:pt>
                <c:pt idx="3324">
                  <c:v>41716.083333333336</c:v>
                </c:pt>
                <c:pt idx="3325">
                  <c:v>41716.208333333336</c:v>
                </c:pt>
                <c:pt idx="3326">
                  <c:v>41716.333333333336</c:v>
                </c:pt>
                <c:pt idx="3327">
                  <c:v>41716.458333333336</c:v>
                </c:pt>
                <c:pt idx="3328">
                  <c:v>41716.583333333336</c:v>
                </c:pt>
                <c:pt idx="3329">
                  <c:v>41716.708333333336</c:v>
                </c:pt>
                <c:pt idx="3330">
                  <c:v>41716.833333333336</c:v>
                </c:pt>
                <c:pt idx="3331">
                  <c:v>41716.958333333336</c:v>
                </c:pt>
                <c:pt idx="3332">
                  <c:v>41717.083333333336</c:v>
                </c:pt>
                <c:pt idx="3333">
                  <c:v>41717.208333333336</c:v>
                </c:pt>
                <c:pt idx="3334">
                  <c:v>41717.333333333336</c:v>
                </c:pt>
                <c:pt idx="3335">
                  <c:v>41717.458333333336</c:v>
                </c:pt>
                <c:pt idx="3336">
                  <c:v>41717.583333333336</c:v>
                </c:pt>
                <c:pt idx="3337">
                  <c:v>41717.708333333336</c:v>
                </c:pt>
                <c:pt idx="3338">
                  <c:v>41717.833333333336</c:v>
                </c:pt>
                <c:pt idx="3339">
                  <c:v>41717.958333333336</c:v>
                </c:pt>
                <c:pt idx="3340">
                  <c:v>41718.083333333336</c:v>
                </c:pt>
                <c:pt idx="3341">
                  <c:v>41718.208333333336</c:v>
                </c:pt>
                <c:pt idx="3342">
                  <c:v>41718.333333333336</c:v>
                </c:pt>
                <c:pt idx="3343">
                  <c:v>41718.458333333336</c:v>
                </c:pt>
                <c:pt idx="3344">
                  <c:v>41718.583333333336</c:v>
                </c:pt>
                <c:pt idx="3345">
                  <c:v>41718.708333333336</c:v>
                </c:pt>
                <c:pt idx="3346">
                  <c:v>41718.833333333336</c:v>
                </c:pt>
                <c:pt idx="3347">
                  <c:v>41718.958333333336</c:v>
                </c:pt>
                <c:pt idx="3348">
                  <c:v>41719.083333333336</c:v>
                </c:pt>
                <c:pt idx="3349">
                  <c:v>41719.208333333336</c:v>
                </c:pt>
                <c:pt idx="3350">
                  <c:v>41719.333333333336</c:v>
                </c:pt>
                <c:pt idx="3351">
                  <c:v>41719.458333333336</c:v>
                </c:pt>
                <c:pt idx="3352">
                  <c:v>41719.583333333336</c:v>
                </c:pt>
                <c:pt idx="3353">
                  <c:v>41719.708333333336</c:v>
                </c:pt>
                <c:pt idx="3354">
                  <c:v>41719.833333333336</c:v>
                </c:pt>
                <c:pt idx="3355">
                  <c:v>41719.958333333336</c:v>
                </c:pt>
                <c:pt idx="3356">
                  <c:v>41720.083333333336</c:v>
                </c:pt>
                <c:pt idx="3357">
                  <c:v>41720.208333333336</c:v>
                </c:pt>
                <c:pt idx="3358">
                  <c:v>41720.333333333336</c:v>
                </c:pt>
                <c:pt idx="3359">
                  <c:v>41720.458333333336</c:v>
                </c:pt>
                <c:pt idx="3360">
                  <c:v>41720.583333333336</c:v>
                </c:pt>
                <c:pt idx="3361">
                  <c:v>41720.708333333336</c:v>
                </c:pt>
                <c:pt idx="3362">
                  <c:v>41720.833333333336</c:v>
                </c:pt>
                <c:pt idx="3363">
                  <c:v>41720.958333333336</c:v>
                </c:pt>
                <c:pt idx="3364">
                  <c:v>41721.083333333336</c:v>
                </c:pt>
                <c:pt idx="3365">
                  <c:v>41721.208333333336</c:v>
                </c:pt>
                <c:pt idx="3366">
                  <c:v>41721.333333333336</c:v>
                </c:pt>
                <c:pt idx="3367">
                  <c:v>41721.458333333336</c:v>
                </c:pt>
                <c:pt idx="3368">
                  <c:v>41721.583333333336</c:v>
                </c:pt>
                <c:pt idx="3369">
                  <c:v>41721.708333333336</c:v>
                </c:pt>
                <c:pt idx="3370">
                  <c:v>41721.833333333336</c:v>
                </c:pt>
                <c:pt idx="3371">
                  <c:v>41721.958333333336</c:v>
                </c:pt>
                <c:pt idx="3372">
                  <c:v>41722.083333333336</c:v>
                </c:pt>
                <c:pt idx="3373">
                  <c:v>41722.208333333336</c:v>
                </c:pt>
                <c:pt idx="3374">
                  <c:v>41722.333333333336</c:v>
                </c:pt>
                <c:pt idx="3375">
                  <c:v>41722.458333333336</c:v>
                </c:pt>
                <c:pt idx="3376">
                  <c:v>41722.583333333336</c:v>
                </c:pt>
                <c:pt idx="3377">
                  <c:v>41722.708333333336</c:v>
                </c:pt>
                <c:pt idx="3378">
                  <c:v>41722.833333333336</c:v>
                </c:pt>
                <c:pt idx="3379">
                  <c:v>41722.958333333336</c:v>
                </c:pt>
                <c:pt idx="3380">
                  <c:v>41723.083333333336</c:v>
                </c:pt>
                <c:pt idx="3381">
                  <c:v>41723.208333333336</c:v>
                </c:pt>
                <c:pt idx="3382">
                  <c:v>41723.333333333336</c:v>
                </c:pt>
                <c:pt idx="3383">
                  <c:v>41723.458333333336</c:v>
                </c:pt>
                <c:pt idx="3384">
                  <c:v>41723.583333333336</c:v>
                </c:pt>
                <c:pt idx="3385">
                  <c:v>41723.708333333336</c:v>
                </c:pt>
                <c:pt idx="3386">
                  <c:v>41723.833333333336</c:v>
                </c:pt>
                <c:pt idx="3387">
                  <c:v>41723.958333333336</c:v>
                </c:pt>
                <c:pt idx="3388">
                  <c:v>41724.083333333336</c:v>
                </c:pt>
                <c:pt idx="3389">
                  <c:v>41724.208333333336</c:v>
                </c:pt>
                <c:pt idx="3390">
                  <c:v>41724.333333333336</c:v>
                </c:pt>
                <c:pt idx="3391">
                  <c:v>41724.458333333336</c:v>
                </c:pt>
                <c:pt idx="3392">
                  <c:v>41724.708333333336</c:v>
                </c:pt>
                <c:pt idx="3393">
                  <c:v>41724.833333333336</c:v>
                </c:pt>
                <c:pt idx="3394">
                  <c:v>41724.958333333336</c:v>
                </c:pt>
                <c:pt idx="3395">
                  <c:v>41725.083333333336</c:v>
                </c:pt>
                <c:pt idx="3396">
                  <c:v>41725.333333333336</c:v>
                </c:pt>
                <c:pt idx="3397">
                  <c:v>41725.458333333336</c:v>
                </c:pt>
                <c:pt idx="3398">
                  <c:v>41725.583333333336</c:v>
                </c:pt>
                <c:pt idx="3399">
                  <c:v>41725.708333333336</c:v>
                </c:pt>
                <c:pt idx="3400">
                  <c:v>41725.833333333336</c:v>
                </c:pt>
                <c:pt idx="3401">
                  <c:v>41725.958333333336</c:v>
                </c:pt>
                <c:pt idx="3402">
                  <c:v>41726.083333333336</c:v>
                </c:pt>
                <c:pt idx="3403">
                  <c:v>41726.208333333336</c:v>
                </c:pt>
                <c:pt idx="3404">
                  <c:v>41726.333333333336</c:v>
                </c:pt>
                <c:pt idx="3405">
                  <c:v>41726.458333333336</c:v>
                </c:pt>
                <c:pt idx="3406">
                  <c:v>41726.583333333336</c:v>
                </c:pt>
                <c:pt idx="3407">
                  <c:v>41726.708333333336</c:v>
                </c:pt>
                <c:pt idx="3408">
                  <c:v>41726.833333333336</c:v>
                </c:pt>
                <c:pt idx="3409">
                  <c:v>41726.958333333336</c:v>
                </c:pt>
                <c:pt idx="3410">
                  <c:v>41727.083333333336</c:v>
                </c:pt>
                <c:pt idx="3411">
                  <c:v>41727.208333333336</c:v>
                </c:pt>
                <c:pt idx="3412">
                  <c:v>41727.333333333336</c:v>
                </c:pt>
                <c:pt idx="3413">
                  <c:v>41727.458333333336</c:v>
                </c:pt>
                <c:pt idx="3414">
                  <c:v>41727.583333333336</c:v>
                </c:pt>
                <c:pt idx="3415">
                  <c:v>41727.708333333336</c:v>
                </c:pt>
                <c:pt idx="3416">
                  <c:v>41727.833333333336</c:v>
                </c:pt>
                <c:pt idx="3417">
                  <c:v>41727.958333333336</c:v>
                </c:pt>
                <c:pt idx="3418">
                  <c:v>41728.083333333336</c:v>
                </c:pt>
                <c:pt idx="3419">
                  <c:v>41728.208333333336</c:v>
                </c:pt>
                <c:pt idx="3420">
                  <c:v>41728.333333333336</c:v>
                </c:pt>
                <c:pt idx="3421">
                  <c:v>41728.458333333336</c:v>
                </c:pt>
                <c:pt idx="3422">
                  <c:v>41728.583333333336</c:v>
                </c:pt>
                <c:pt idx="3423">
                  <c:v>41728.708333333336</c:v>
                </c:pt>
                <c:pt idx="3424">
                  <c:v>41728.833333333336</c:v>
                </c:pt>
                <c:pt idx="3425">
                  <c:v>41728.958333333336</c:v>
                </c:pt>
                <c:pt idx="3426">
                  <c:v>41729.083333333336</c:v>
                </c:pt>
                <c:pt idx="3427">
                  <c:v>41729.208333333336</c:v>
                </c:pt>
                <c:pt idx="3428">
                  <c:v>41729.333333333336</c:v>
                </c:pt>
                <c:pt idx="3429">
                  <c:v>41729.458333333336</c:v>
                </c:pt>
                <c:pt idx="3430">
                  <c:v>41729.583333333336</c:v>
                </c:pt>
                <c:pt idx="3431">
                  <c:v>41729.708333333336</c:v>
                </c:pt>
                <c:pt idx="3432">
                  <c:v>41729.833333333336</c:v>
                </c:pt>
                <c:pt idx="3433">
                  <c:v>41729.958333333336</c:v>
                </c:pt>
                <c:pt idx="3434">
                  <c:v>41730.083333333336</c:v>
                </c:pt>
                <c:pt idx="3435">
                  <c:v>41730.208333333336</c:v>
                </c:pt>
                <c:pt idx="3436">
                  <c:v>41730.333333333336</c:v>
                </c:pt>
                <c:pt idx="3437">
                  <c:v>41730.458333333336</c:v>
                </c:pt>
                <c:pt idx="3438">
                  <c:v>41730.583333333336</c:v>
                </c:pt>
                <c:pt idx="3439">
                  <c:v>41730.708333333336</c:v>
                </c:pt>
                <c:pt idx="3440">
                  <c:v>41730.833333333336</c:v>
                </c:pt>
                <c:pt idx="3441">
                  <c:v>41730.958333333336</c:v>
                </c:pt>
                <c:pt idx="3442">
                  <c:v>41731.083333333336</c:v>
                </c:pt>
                <c:pt idx="3443">
                  <c:v>41731.208333333336</c:v>
                </c:pt>
                <c:pt idx="3444">
                  <c:v>41731.333333333336</c:v>
                </c:pt>
                <c:pt idx="3445">
                  <c:v>41731.458333333336</c:v>
                </c:pt>
                <c:pt idx="3446">
                  <c:v>41731.583333333336</c:v>
                </c:pt>
                <c:pt idx="3447">
                  <c:v>41731.708333333336</c:v>
                </c:pt>
                <c:pt idx="3448">
                  <c:v>41731.833333333336</c:v>
                </c:pt>
                <c:pt idx="3449">
                  <c:v>41731.958333333336</c:v>
                </c:pt>
                <c:pt idx="3450">
                  <c:v>41732.083333333336</c:v>
                </c:pt>
                <c:pt idx="3451">
                  <c:v>41732.208333333336</c:v>
                </c:pt>
                <c:pt idx="3452">
                  <c:v>41732.333333333336</c:v>
                </c:pt>
                <c:pt idx="3453">
                  <c:v>41732.458333333336</c:v>
                </c:pt>
                <c:pt idx="3454">
                  <c:v>41732.583333333336</c:v>
                </c:pt>
                <c:pt idx="3455">
                  <c:v>41732.708333333336</c:v>
                </c:pt>
                <c:pt idx="3456">
                  <c:v>41732.833333333336</c:v>
                </c:pt>
                <c:pt idx="3457">
                  <c:v>41732.958333333336</c:v>
                </c:pt>
                <c:pt idx="3458">
                  <c:v>41733.083333333336</c:v>
                </c:pt>
                <c:pt idx="3459">
                  <c:v>41733.208333333336</c:v>
                </c:pt>
                <c:pt idx="3460">
                  <c:v>41733.333333333336</c:v>
                </c:pt>
                <c:pt idx="3461">
                  <c:v>41733.458333333336</c:v>
                </c:pt>
                <c:pt idx="3462">
                  <c:v>41733.583333333336</c:v>
                </c:pt>
                <c:pt idx="3463">
                  <c:v>41733.708333333336</c:v>
                </c:pt>
                <c:pt idx="3464">
                  <c:v>41733.833333333336</c:v>
                </c:pt>
                <c:pt idx="3465">
                  <c:v>41733.958333333336</c:v>
                </c:pt>
                <c:pt idx="3466">
                  <c:v>41734.083333333336</c:v>
                </c:pt>
                <c:pt idx="3467">
                  <c:v>41734.208333333336</c:v>
                </c:pt>
                <c:pt idx="3468">
                  <c:v>41734.333333333336</c:v>
                </c:pt>
                <c:pt idx="3469">
                  <c:v>41734.458333333336</c:v>
                </c:pt>
                <c:pt idx="3470">
                  <c:v>41734.583333333336</c:v>
                </c:pt>
                <c:pt idx="3471">
                  <c:v>41734.708333333336</c:v>
                </c:pt>
                <c:pt idx="3472">
                  <c:v>41734.833333333336</c:v>
                </c:pt>
                <c:pt idx="3473">
                  <c:v>41734.958333333336</c:v>
                </c:pt>
                <c:pt idx="3474">
                  <c:v>41735.083333333336</c:v>
                </c:pt>
                <c:pt idx="3475">
                  <c:v>41735.208333333336</c:v>
                </c:pt>
                <c:pt idx="3476">
                  <c:v>41735.333333333336</c:v>
                </c:pt>
                <c:pt idx="3477">
                  <c:v>41735.458333333336</c:v>
                </c:pt>
                <c:pt idx="3478">
                  <c:v>41735.583333333336</c:v>
                </c:pt>
                <c:pt idx="3479">
                  <c:v>41735.708333333336</c:v>
                </c:pt>
                <c:pt idx="3480">
                  <c:v>41735.833333333336</c:v>
                </c:pt>
                <c:pt idx="3481">
                  <c:v>41735.958333333336</c:v>
                </c:pt>
                <c:pt idx="3482">
                  <c:v>41736.083333333336</c:v>
                </c:pt>
                <c:pt idx="3483">
                  <c:v>41736.208333333336</c:v>
                </c:pt>
                <c:pt idx="3484">
                  <c:v>41736.333333333336</c:v>
                </c:pt>
                <c:pt idx="3485">
                  <c:v>41736.458333333336</c:v>
                </c:pt>
                <c:pt idx="3486">
                  <c:v>41736.583333333336</c:v>
                </c:pt>
                <c:pt idx="3487">
                  <c:v>41736.708333333336</c:v>
                </c:pt>
                <c:pt idx="3488">
                  <c:v>41736.833333333336</c:v>
                </c:pt>
                <c:pt idx="3489">
                  <c:v>41736.958333333336</c:v>
                </c:pt>
                <c:pt idx="3490">
                  <c:v>41737.083333333336</c:v>
                </c:pt>
                <c:pt idx="3491">
                  <c:v>41737.208333333336</c:v>
                </c:pt>
                <c:pt idx="3492">
                  <c:v>41737.333333333336</c:v>
                </c:pt>
                <c:pt idx="3493">
                  <c:v>41737.458333333336</c:v>
                </c:pt>
                <c:pt idx="3494">
                  <c:v>41737.583333333336</c:v>
                </c:pt>
                <c:pt idx="3495">
                  <c:v>41737.708333333336</c:v>
                </c:pt>
                <c:pt idx="3496">
                  <c:v>41737.833333333336</c:v>
                </c:pt>
                <c:pt idx="3497">
                  <c:v>41737.958333333336</c:v>
                </c:pt>
                <c:pt idx="3498">
                  <c:v>41738.083333333336</c:v>
                </c:pt>
                <c:pt idx="3499">
                  <c:v>41738.208333333336</c:v>
                </c:pt>
                <c:pt idx="3500">
                  <c:v>41738.333333333336</c:v>
                </c:pt>
                <c:pt idx="3501">
                  <c:v>41738.458333333336</c:v>
                </c:pt>
                <c:pt idx="3502">
                  <c:v>41738.583333333336</c:v>
                </c:pt>
                <c:pt idx="3503">
                  <c:v>41738.708333333336</c:v>
                </c:pt>
                <c:pt idx="3504">
                  <c:v>41738.833333333336</c:v>
                </c:pt>
                <c:pt idx="3505">
                  <c:v>41738.958333333336</c:v>
                </c:pt>
                <c:pt idx="3506">
                  <c:v>41739.083333333336</c:v>
                </c:pt>
                <c:pt idx="3507">
                  <c:v>41739.208333333336</c:v>
                </c:pt>
                <c:pt idx="3508">
                  <c:v>41739.333333333336</c:v>
                </c:pt>
                <c:pt idx="3509">
                  <c:v>41739.458333333336</c:v>
                </c:pt>
                <c:pt idx="3510">
                  <c:v>41739.583333333336</c:v>
                </c:pt>
                <c:pt idx="3511">
                  <c:v>41739.708333333336</c:v>
                </c:pt>
                <c:pt idx="3512">
                  <c:v>41739.958333333336</c:v>
                </c:pt>
                <c:pt idx="3513">
                  <c:v>41740.083333333336</c:v>
                </c:pt>
                <c:pt idx="3514">
                  <c:v>41740.208333333336</c:v>
                </c:pt>
                <c:pt idx="3515">
                  <c:v>41740.333333333336</c:v>
                </c:pt>
                <c:pt idx="3516">
                  <c:v>41740.458333333336</c:v>
                </c:pt>
                <c:pt idx="3517">
                  <c:v>41740.583333333336</c:v>
                </c:pt>
                <c:pt idx="3518">
                  <c:v>41740.708333333336</c:v>
                </c:pt>
                <c:pt idx="3519">
                  <c:v>41740.833333333336</c:v>
                </c:pt>
                <c:pt idx="3520">
                  <c:v>41740.958333333336</c:v>
                </c:pt>
                <c:pt idx="3521">
                  <c:v>41741.083333333336</c:v>
                </c:pt>
                <c:pt idx="3522">
                  <c:v>41741.583333333336</c:v>
                </c:pt>
                <c:pt idx="3523">
                  <c:v>41741.708333333336</c:v>
                </c:pt>
                <c:pt idx="3524">
                  <c:v>41741.833333333336</c:v>
                </c:pt>
                <c:pt idx="3525">
                  <c:v>41741.958333333336</c:v>
                </c:pt>
                <c:pt idx="3526">
                  <c:v>41742.083333333336</c:v>
                </c:pt>
                <c:pt idx="3527">
                  <c:v>41742.208333333336</c:v>
                </c:pt>
                <c:pt idx="3528">
                  <c:v>41742.458333333336</c:v>
                </c:pt>
                <c:pt idx="3529">
                  <c:v>41742.583333333336</c:v>
                </c:pt>
                <c:pt idx="3530">
                  <c:v>41742.708333333336</c:v>
                </c:pt>
                <c:pt idx="3531">
                  <c:v>41742.833333333336</c:v>
                </c:pt>
                <c:pt idx="3532">
                  <c:v>41742.958333333336</c:v>
                </c:pt>
                <c:pt idx="3533">
                  <c:v>41743.083333333336</c:v>
                </c:pt>
                <c:pt idx="3534">
                  <c:v>41743.208333333336</c:v>
                </c:pt>
                <c:pt idx="3535">
                  <c:v>41743.333333333336</c:v>
                </c:pt>
                <c:pt idx="3536">
                  <c:v>41743.458333333336</c:v>
                </c:pt>
                <c:pt idx="3537">
                  <c:v>41743.583333333336</c:v>
                </c:pt>
                <c:pt idx="3538">
                  <c:v>41743.708333333336</c:v>
                </c:pt>
                <c:pt idx="3539">
                  <c:v>41743.833333333336</c:v>
                </c:pt>
                <c:pt idx="3540">
                  <c:v>41743.958333333336</c:v>
                </c:pt>
                <c:pt idx="3541">
                  <c:v>41744.083333333336</c:v>
                </c:pt>
                <c:pt idx="3542">
                  <c:v>41744.208333333336</c:v>
                </c:pt>
                <c:pt idx="3543">
                  <c:v>41744.333333333336</c:v>
                </c:pt>
                <c:pt idx="3544">
                  <c:v>41744.458333333336</c:v>
                </c:pt>
                <c:pt idx="3545">
                  <c:v>41744.583333333336</c:v>
                </c:pt>
                <c:pt idx="3546">
                  <c:v>41744.708333333336</c:v>
                </c:pt>
                <c:pt idx="3547">
                  <c:v>41744.833333333336</c:v>
                </c:pt>
                <c:pt idx="3548">
                  <c:v>41744.958333333336</c:v>
                </c:pt>
                <c:pt idx="3549">
                  <c:v>41745.083333333336</c:v>
                </c:pt>
                <c:pt idx="3550">
                  <c:v>41745.208333333336</c:v>
                </c:pt>
                <c:pt idx="3551">
                  <c:v>41745.333333333336</c:v>
                </c:pt>
                <c:pt idx="3552">
                  <c:v>41745.458333333336</c:v>
                </c:pt>
                <c:pt idx="3553">
                  <c:v>41745.583333333336</c:v>
                </c:pt>
                <c:pt idx="3554">
                  <c:v>41745.708333333336</c:v>
                </c:pt>
                <c:pt idx="3555">
                  <c:v>41745.833333333336</c:v>
                </c:pt>
                <c:pt idx="3556">
                  <c:v>41745.958333333336</c:v>
                </c:pt>
                <c:pt idx="3557">
                  <c:v>41746.083333333336</c:v>
                </c:pt>
                <c:pt idx="3558">
                  <c:v>41746.208333333336</c:v>
                </c:pt>
                <c:pt idx="3559">
                  <c:v>41746.333333333336</c:v>
                </c:pt>
                <c:pt idx="3560">
                  <c:v>41746.458333333336</c:v>
                </c:pt>
                <c:pt idx="3561">
                  <c:v>41746.583333333336</c:v>
                </c:pt>
                <c:pt idx="3562">
                  <c:v>41746.708333333336</c:v>
                </c:pt>
                <c:pt idx="3563">
                  <c:v>41746.833333333336</c:v>
                </c:pt>
                <c:pt idx="3564">
                  <c:v>41746.958333333336</c:v>
                </c:pt>
                <c:pt idx="3565">
                  <c:v>41747.083333333336</c:v>
                </c:pt>
                <c:pt idx="3566">
                  <c:v>41747.208333333336</c:v>
                </c:pt>
                <c:pt idx="3567">
                  <c:v>41747.333333333336</c:v>
                </c:pt>
                <c:pt idx="3568">
                  <c:v>41747.458333333336</c:v>
                </c:pt>
                <c:pt idx="3569">
                  <c:v>41747.583333333336</c:v>
                </c:pt>
                <c:pt idx="3570">
                  <c:v>41747.708333333336</c:v>
                </c:pt>
                <c:pt idx="3571">
                  <c:v>41747.833333333336</c:v>
                </c:pt>
                <c:pt idx="3572">
                  <c:v>41747.958333333336</c:v>
                </c:pt>
                <c:pt idx="3573">
                  <c:v>41748.083333333336</c:v>
                </c:pt>
                <c:pt idx="3574">
                  <c:v>41748.458333333336</c:v>
                </c:pt>
                <c:pt idx="3575">
                  <c:v>41748.583333333336</c:v>
                </c:pt>
                <c:pt idx="3576">
                  <c:v>41748.833333333336</c:v>
                </c:pt>
                <c:pt idx="3577">
                  <c:v>41748.958333333336</c:v>
                </c:pt>
                <c:pt idx="3578">
                  <c:v>41749.208333333336</c:v>
                </c:pt>
                <c:pt idx="3579">
                  <c:v>41749.333333333336</c:v>
                </c:pt>
                <c:pt idx="3580">
                  <c:v>41749.458333333336</c:v>
                </c:pt>
                <c:pt idx="3581">
                  <c:v>41749.583333333336</c:v>
                </c:pt>
                <c:pt idx="3582">
                  <c:v>41749.708333333336</c:v>
                </c:pt>
                <c:pt idx="3583">
                  <c:v>41749.833333333336</c:v>
                </c:pt>
                <c:pt idx="3584">
                  <c:v>41749.958333333336</c:v>
                </c:pt>
                <c:pt idx="3585">
                  <c:v>41750.083333333336</c:v>
                </c:pt>
                <c:pt idx="3586">
                  <c:v>41750.458333333336</c:v>
                </c:pt>
                <c:pt idx="3587">
                  <c:v>41750.583333333336</c:v>
                </c:pt>
                <c:pt idx="3588">
                  <c:v>41750.708333333336</c:v>
                </c:pt>
                <c:pt idx="3589">
                  <c:v>41750.833333333336</c:v>
                </c:pt>
                <c:pt idx="3590">
                  <c:v>41750.958333333336</c:v>
                </c:pt>
                <c:pt idx="3591">
                  <c:v>41751.083333333336</c:v>
                </c:pt>
                <c:pt idx="3592">
                  <c:v>41751.208333333336</c:v>
                </c:pt>
                <c:pt idx="3593">
                  <c:v>41751.333333333336</c:v>
                </c:pt>
                <c:pt idx="3594">
                  <c:v>41751.458333333336</c:v>
                </c:pt>
                <c:pt idx="3595">
                  <c:v>41751.583333333336</c:v>
                </c:pt>
                <c:pt idx="3596">
                  <c:v>41751.708333333336</c:v>
                </c:pt>
                <c:pt idx="3597">
                  <c:v>41751.833333333336</c:v>
                </c:pt>
                <c:pt idx="3598">
                  <c:v>41751.958333333336</c:v>
                </c:pt>
                <c:pt idx="3599">
                  <c:v>41752.083333333336</c:v>
                </c:pt>
                <c:pt idx="3600">
                  <c:v>41752.208333333336</c:v>
                </c:pt>
                <c:pt idx="3601">
                  <c:v>41752.333333333336</c:v>
                </c:pt>
                <c:pt idx="3602">
                  <c:v>41752.458333333336</c:v>
                </c:pt>
                <c:pt idx="3603">
                  <c:v>41752.583333333336</c:v>
                </c:pt>
                <c:pt idx="3604">
                  <c:v>41752.708333333336</c:v>
                </c:pt>
                <c:pt idx="3605">
                  <c:v>41752.833333333336</c:v>
                </c:pt>
                <c:pt idx="3606">
                  <c:v>41752.958333333336</c:v>
                </c:pt>
                <c:pt idx="3607">
                  <c:v>41753.083333333336</c:v>
                </c:pt>
                <c:pt idx="3608">
                  <c:v>41753.208333333336</c:v>
                </c:pt>
                <c:pt idx="3609">
                  <c:v>41753.333333333336</c:v>
                </c:pt>
                <c:pt idx="3610">
                  <c:v>41753.458333333336</c:v>
                </c:pt>
                <c:pt idx="3611">
                  <c:v>41753.583333333336</c:v>
                </c:pt>
                <c:pt idx="3612">
                  <c:v>41753.708333333336</c:v>
                </c:pt>
                <c:pt idx="3613">
                  <c:v>41753.833333333336</c:v>
                </c:pt>
                <c:pt idx="3614">
                  <c:v>41753.958333333336</c:v>
                </c:pt>
                <c:pt idx="3615">
                  <c:v>41754.083333333336</c:v>
                </c:pt>
                <c:pt idx="3616">
                  <c:v>41754.333333333336</c:v>
                </c:pt>
                <c:pt idx="3617">
                  <c:v>41754.458333333336</c:v>
                </c:pt>
                <c:pt idx="3618">
                  <c:v>41754.583333333336</c:v>
                </c:pt>
                <c:pt idx="3619">
                  <c:v>41754.708333333336</c:v>
                </c:pt>
                <c:pt idx="3620">
                  <c:v>41754.833333333336</c:v>
                </c:pt>
                <c:pt idx="3621">
                  <c:v>41754.958333333336</c:v>
                </c:pt>
                <c:pt idx="3622">
                  <c:v>41755.083333333336</c:v>
                </c:pt>
                <c:pt idx="3623">
                  <c:v>41755.208333333336</c:v>
                </c:pt>
                <c:pt idx="3624">
                  <c:v>41755.333333333336</c:v>
                </c:pt>
                <c:pt idx="3625">
                  <c:v>41755.458333333336</c:v>
                </c:pt>
                <c:pt idx="3626">
                  <c:v>41755.583333333336</c:v>
                </c:pt>
                <c:pt idx="3627">
                  <c:v>41755.708333333336</c:v>
                </c:pt>
                <c:pt idx="3628">
                  <c:v>41755.833333333336</c:v>
                </c:pt>
                <c:pt idx="3629">
                  <c:v>41755.958333333336</c:v>
                </c:pt>
                <c:pt idx="3630">
                  <c:v>41756.083333333336</c:v>
                </c:pt>
                <c:pt idx="3631">
                  <c:v>41756.208333333336</c:v>
                </c:pt>
                <c:pt idx="3632">
                  <c:v>41756.333333333336</c:v>
                </c:pt>
                <c:pt idx="3633">
                  <c:v>41756.458333333336</c:v>
                </c:pt>
                <c:pt idx="3634">
                  <c:v>41756.583333333336</c:v>
                </c:pt>
                <c:pt idx="3635">
                  <c:v>41756.708333333336</c:v>
                </c:pt>
                <c:pt idx="3636">
                  <c:v>41756.833333333336</c:v>
                </c:pt>
                <c:pt idx="3637">
                  <c:v>41756.958333333336</c:v>
                </c:pt>
                <c:pt idx="3638">
                  <c:v>41757.083333333336</c:v>
                </c:pt>
                <c:pt idx="3639">
                  <c:v>41757.208333333336</c:v>
                </c:pt>
                <c:pt idx="3640">
                  <c:v>41757.333333333336</c:v>
                </c:pt>
                <c:pt idx="3641">
                  <c:v>41757.583333333336</c:v>
                </c:pt>
                <c:pt idx="3642">
                  <c:v>41757.708333333336</c:v>
                </c:pt>
                <c:pt idx="3643">
                  <c:v>41757.833333333336</c:v>
                </c:pt>
                <c:pt idx="3644">
                  <c:v>41757.958333333336</c:v>
                </c:pt>
                <c:pt idx="3645">
                  <c:v>41758.083333333336</c:v>
                </c:pt>
                <c:pt idx="3646">
                  <c:v>41758.208333333336</c:v>
                </c:pt>
                <c:pt idx="3647">
                  <c:v>41758.333333333336</c:v>
                </c:pt>
                <c:pt idx="3648">
                  <c:v>41758.458333333336</c:v>
                </c:pt>
                <c:pt idx="3649">
                  <c:v>41758.583333333336</c:v>
                </c:pt>
                <c:pt idx="3650">
                  <c:v>41758.708333333336</c:v>
                </c:pt>
                <c:pt idx="3651">
                  <c:v>41758.833333333336</c:v>
                </c:pt>
                <c:pt idx="3652">
                  <c:v>41758.958333333336</c:v>
                </c:pt>
                <c:pt idx="3653">
                  <c:v>41759.083333333336</c:v>
                </c:pt>
                <c:pt idx="3654">
                  <c:v>41759.333333333336</c:v>
                </c:pt>
                <c:pt idx="3655">
                  <c:v>41759.458333333336</c:v>
                </c:pt>
                <c:pt idx="3656">
                  <c:v>41759.583333333336</c:v>
                </c:pt>
                <c:pt idx="3657">
                  <c:v>41759.708333333336</c:v>
                </c:pt>
                <c:pt idx="3658">
                  <c:v>41759.833333333336</c:v>
                </c:pt>
                <c:pt idx="3659">
                  <c:v>41759.958333333336</c:v>
                </c:pt>
                <c:pt idx="3660">
                  <c:v>41760.083333333336</c:v>
                </c:pt>
                <c:pt idx="3661">
                  <c:v>41760.208333333336</c:v>
                </c:pt>
                <c:pt idx="3662">
                  <c:v>41760.333333333336</c:v>
                </c:pt>
                <c:pt idx="3663">
                  <c:v>41760.583333333336</c:v>
                </c:pt>
                <c:pt idx="3664">
                  <c:v>41760.708333333336</c:v>
                </c:pt>
                <c:pt idx="3665">
                  <c:v>41760.833333333336</c:v>
                </c:pt>
                <c:pt idx="3666">
                  <c:v>41760.958333333336</c:v>
                </c:pt>
                <c:pt idx="3667">
                  <c:v>41761.083333333336</c:v>
                </c:pt>
                <c:pt idx="3668">
                  <c:v>41761.208333333336</c:v>
                </c:pt>
                <c:pt idx="3669">
                  <c:v>41761.333333333336</c:v>
                </c:pt>
                <c:pt idx="3670">
                  <c:v>41761.458333333336</c:v>
                </c:pt>
                <c:pt idx="3671">
                  <c:v>41761.583333333336</c:v>
                </c:pt>
                <c:pt idx="3672">
                  <c:v>41761.708333333336</c:v>
                </c:pt>
                <c:pt idx="3673">
                  <c:v>41761.833333333336</c:v>
                </c:pt>
                <c:pt idx="3674">
                  <c:v>41761.958333333336</c:v>
                </c:pt>
                <c:pt idx="3675">
                  <c:v>41762.083333333336</c:v>
                </c:pt>
                <c:pt idx="3676">
                  <c:v>41762.208333333336</c:v>
                </c:pt>
                <c:pt idx="3677">
                  <c:v>41762.333333333336</c:v>
                </c:pt>
                <c:pt idx="3678">
                  <c:v>41762.458333333336</c:v>
                </c:pt>
                <c:pt idx="3679">
                  <c:v>41762.583333333336</c:v>
                </c:pt>
                <c:pt idx="3680">
                  <c:v>41762.708333333336</c:v>
                </c:pt>
                <c:pt idx="3681">
                  <c:v>41762.833333333336</c:v>
                </c:pt>
                <c:pt idx="3682">
                  <c:v>41762.958333333336</c:v>
                </c:pt>
                <c:pt idx="3683">
                  <c:v>41763.083333333336</c:v>
                </c:pt>
                <c:pt idx="3684">
                  <c:v>41763.208333333336</c:v>
                </c:pt>
                <c:pt idx="3685">
                  <c:v>41763.333333333336</c:v>
                </c:pt>
                <c:pt idx="3686">
                  <c:v>41763.458333333336</c:v>
                </c:pt>
                <c:pt idx="3687">
                  <c:v>41763.583333333336</c:v>
                </c:pt>
                <c:pt idx="3688">
                  <c:v>41763.708333333336</c:v>
                </c:pt>
                <c:pt idx="3689">
                  <c:v>41763.833333333336</c:v>
                </c:pt>
                <c:pt idx="3690">
                  <c:v>41763.958333333336</c:v>
                </c:pt>
                <c:pt idx="3691">
                  <c:v>41764.083333333336</c:v>
                </c:pt>
                <c:pt idx="3692">
                  <c:v>41764.208333333336</c:v>
                </c:pt>
                <c:pt idx="3693">
                  <c:v>41764.333333333336</c:v>
                </c:pt>
                <c:pt idx="3694">
                  <c:v>41764.458333333336</c:v>
                </c:pt>
                <c:pt idx="3695">
                  <c:v>41764.583333333336</c:v>
                </c:pt>
                <c:pt idx="3696">
                  <c:v>41764.708333333336</c:v>
                </c:pt>
                <c:pt idx="3697">
                  <c:v>41764.833333333336</c:v>
                </c:pt>
                <c:pt idx="3698">
                  <c:v>41764.958333333336</c:v>
                </c:pt>
                <c:pt idx="3699">
                  <c:v>41765.083333333336</c:v>
                </c:pt>
                <c:pt idx="3700">
                  <c:v>41765.208333333336</c:v>
                </c:pt>
                <c:pt idx="3701">
                  <c:v>41765.333333333336</c:v>
                </c:pt>
                <c:pt idx="3702">
                  <c:v>41765.458333333336</c:v>
                </c:pt>
                <c:pt idx="3703">
                  <c:v>41765.583333333336</c:v>
                </c:pt>
                <c:pt idx="3704">
                  <c:v>41765.708333333336</c:v>
                </c:pt>
                <c:pt idx="3705">
                  <c:v>41765.833333333336</c:v>
                </c:pt>
                <c:pt idx="3706">
                  <c:v>41765.958333333336</c:v>
                </c:pt>
                <c:pt idx="3707">
                  <c:v>41766.083333333336</c:v>
                </c:pt>
                <c:pt idx="3708">
                  <c:v>41766.208333333336</c:v>
                </c:pt>
                <c:pt idx="3709">
                  <c:v>41766.333333333336</c:v>
                </c:pt>
                <c:pt idx="3710">
                  <c:v>41766.458333333336</c:v>
                </c:pt>
                <c:pt idx="3711">
                  <c:v>41766.583333333336</c:v>
                </c:pt>
                <c:pt idx="3712">
                  <c:v>41766.708333333336</c:v>
                </c:pt>
                <c:pt idx="3713">
                  <c:v>41766.833333333336</c:v>
                </c:pt>
                <c:pt idx="3714">
                  <c:v>41766.958333333336</c:v>
                </c:pt>
                <c:pt idx="3715">
                  <c:v>41767.083333333336</c:v>
                </c:pt>
                <c:pt idx="3716">
                  <c:v>41767.208333333336</c:v>
                </c:pt>
                <c:pt idx="3717">
                  <c:v>41767.333333333336</c:v>
                </c:pt>
                <c:pt idx="3718">
                  <c:v>41767.458333333336</c:v>
                </c:pt>
                <c:pt idx="3719">
                  <c:v>41767.583333333336</c:v>
                </c:pt>
                <c:pt idx="3720">
                  <c:v>41767.708333333336</c:v>
                </c:pt>
                <c:pt idx="3721">
                  <c:v>41767.833333333336</c:v>
                </c:pt>
                <c:pt idx="3722">
                  <c:v>41767.958333333336</c:v>
                </c:pt>
                <c:pt idx="3723">
                  <c:v>41768.083333333336</c:v>
                </c:pt>
                <c:pt idx="3724">
                  <c:v>41768.208333333336</c:v>
                </c:pt>
                <c:pt idx="3725">
                  <c:v>41768.333333333336</c:v>
                </c:pt>
                <c:pt idx="3726">
                  <c:v>41768.458333333336</c:v>
                </c:pt>
                <c:pt idx="3727">
                  <c:v>41768.583333333336</c:v>
                </c:pt>
                <c:pt idx="3728">
                  <c:v>41768.708333333336</c:v>
                </c:pt>
                <c:pt idx="3729">
                  <c:v>41768.833333333336</c:v>
                </c:pt>
                <c:pt idx="3730">
                  <c:v>41768.958333333336</c:v>
                </c:pt>
                <c:pt idx="3731">
                  <c:v>41769.083333333336</c:v>
                </c:pt>
                <c:pt idx="3732">
                  <c:v>41769.208333333336</c:v>
                </c:pt>
                <c:pt idx="3733">
                  <c:v>41769.333333333336</c:v>
                </c:pt>
                <c:pt idx="3734">
                  <c:v>41769.583333333336</c:v>
                </c:pt>
                <c:pt idx="3735">
                  <c:v>41769.708333333336</c:v>
                </c:pt>
                <c:pt idx="3736">
                  <c:v>41769.833333333336</c:v>
                </c:pt>
                <c:pt idx="3737">
                  <c:v>41769.958333333336</c:v>
                </c:pt>
                <c:pt idx="3738">
                  <c:v>41770.208333333336</c:v>
                </c:pt>
                <c:pt idx="3739">
                  <c:v>41770.333333333336</c:v>
                </c:pt>
                <c:pt idx="3740">
                  <c:v>41770.458333333336</c:v>
                </c:pt>
                <c:pt idx="3741">
                  <c:v>41770.583333333336</c:v>
                </c:pt>
                <c:pt idx="3742">
                  <c:v>41770.708333333336</c:v>
                </c:pt>
                <c:pt idx="3743">
                  <c:v>41770.833333333336</c:v>
                </c:pt>
                <c:pt idx="3744">
                  <c:v>41770.958333333336</c:v>
                </c:pt>
                <c:pt idx="3745">
                  <c:v>41771.083333333336</c:v>
                </c:pt>
                <c:pt idx="3746">
                  <c:v>41771.208333333336</c:v>
                </c:pt>
                <c:pt idx="3747">
                  <c:v>41771.333333333336</c:v>
                </c:pt>
                <c:pt idx="3748">
                  <c:v>41771.458333333336</c:v>
                </c:pt>
                <c:pt idx="3749">
                  <c:v>41771.583333333336</c:v>
                </c:pt>
                <c:pt idx="3750">
                  <c:v>41771.708333333336</c:v>
                </c:pt>
                <c:pt idx="3751">
                  <c:v>41771.833333333336</c:v>
                </c:pt>
                <c:pt idx="3752">
                  <c:v>41771.958333333336</c:v>
                </c:pt>
                <c:pt idx="3753">
                  <c:v>41772.083333333336</c:v>
                </c:pt>
                <c:pt idx="3754">
                  <c:v>41772.208333333336</c:v>
                </c:pt>
                <c:pt idx="3755">
                  <c:v>41772.333333333336</c:v>
                </c:pt>
                <c:pt idx="3756">
                  <c:v>41772.458333333336</c:v>
                </c:pt>
                <c:pt idx="3757">
                  <c:v>41772.583333333336</c:v>
                </c:pt>
                <c:pt idx="3758">
                  <c:v>41772.708333333336</c:v>
                </c:pt>
                <c:pt idx="3759">
                  <c:v>41772.833333333336</c:v>
                </c:pt>
                <c:pt idx="3760">
                  <c:v>41772.958333333336</c:v>
                </c:pt>
                <c:pt idx="3761">
                  <c:v>41773.083333333336</c:v>
                </c:pt>
                <c:pt idx="3762">
                  <c:v>41773.208333333336</c:v>
                </c:pt>
                <c:pt idx="3763">
                  <c:v>41773.333333333336</c:v>
                </c:pt>
                <c:pt idx="3764">
                  <c:v>41773.458333333336</c:v>
                </c:pt>
                <c:pt idx="3765">
                  <c:v>41773.583333333336</c:v>
                </c:pt>
                <c:pt idx="3766">
                  <c:v>41773.708333333336</c:v>
                </c:pt>
                <c:pt idx="3767">
                  <c:v>41773.833333333336</c:v>
                </c:pt>
                <c:pt idx="3768">
                  <c:v>41773.958333333336</c:v>
                </c:pt>
                <c:pt idx="3769">
                  <c:v>41774.083333333336</c:v>
                </c:pt>
                <c:pt idx="3770">
                  <c:v>41774.208333333336</c:v>
                </c:pt>
                <c:pt idx="3771">
                  <c:v>41774.333333333336</c:v>
                </c:pt>
                <c:pt idx="3772">
                  <c:v>41774.458333333336</c:v>
                </c:pt>
                <c:pt idx="3773">
                  <c:v>41774.583333333336</c:v>
                </c:pt>
                <c:pt idx="3774">
                  <c:v>41774.708333333336</c:v>
                </c:pt>
                <c:pt idx="3775">
                  <c:v>41774.833333333336</c:v>
                </c:pt>
                <c:pt idx="3776">
                  <c:v>41774.958333333336</c:v>
                </c:pt>
                <c:pt idx="3777">
                  <c:v>41775.083333333336</c:v>
                </c:pt>
                <c:pt idx="3778">
                  <c:v>41775.208333333336</c:v>
                </c:pt>
                <c:pt idx="3779">
                  <c:v>41775.333333333336</c:v>
                </c:pt>
                <c:pt idx="3780">
                  <c:v>41775.458333333336</c:v>
                </c:pt>
                <c:pt idx="3781">
                  <c:v>41775.583333333336</c:v>
                </c:pt>
                <c:pt idx="3782">
                  <c:v>41775.708333333336</c:v>
                </c:pt>
                <c:pt idx="3783">
                  <c:v>41775.833333333336</c:v>
                </c:pt>
                <c:pt idx="3784">
                  <c:v>41775.958333333336</c:v>
                </c:pt>
                <c:pt idx="3785">
                  <c:v>41776.083333333336</c:v>
                </c:pt>
                <c:pt idx="3786">
                  <c:v>41776.208333333336</c:v>
                </c:pt>
                <c:pt idx="3787">
                  <c:v>41776.333333333336</c:v>
                </c:pt>
                <c:pt idx="3788">
                  <c:v>41776.458333333336</c:v>
                </c:pt>
                <c:pt idx="3789">
                  <c:v>41776.583333333336</c:v>
                </c:pt>
                <c:pt idx="3790">
                  <c:v>41776.708333333336</c:v>
                </c:pt>
                <c:pt idx="3791">
                  <c:v>41776.833333333336</c:v>
                </c:pt>
                <c:pt idx="3792">
                  <c:v>41776.958333333336</c:v>
                </c:pt>
                <c:pt idx="3793">
                  <c:v>41777.083333333336</c:v>
                </c:pt>
                <c:pt idx="3794">
                  <c:v>41777.208333333336</c:v>
                </c:pt>
                <c:pt idx="3795">
                  <c:v>41777.333333333336</c:v>
                </c:pt>
                <c:pt idx="3796">
                  <c:v>41777.458333333336</c:v>
                </c:pt>
                <c:pt idx="3797">
                  <c:v>41777.583333333336</c:v>
                </c:pt>
                <c:pt idx="3798">
                  <c:v>41777.708333333336</c:v>
                </c:pt>
                <c:pt idx="3799">
                  <c:v>41777.833333333336</c:v>
                </c:pt>
                <c:pt idx="3800">
                  <c:v>41777.958333333336</c:v>
                </c:pt>
                <c:pt idx="3801">
                  <c:v>41778.083333333336</c:v>
                </c:pt>
                <c:pt idx="3802">
                  <c:v>41778.208333333336</c:v>
                </c:pt>
                <c:pt idx="3803">
                  <c:v>41778.333333333336</c:v>
                </c:pt>
                <c:pt idx="3804">
                  <c:v>41778.458333333336</c:v>
                </c:pt>
                <c:pt idx="3805">
                  <c:v>41778.583333333336</c:v>
                </c:pt>
                <c:pt idx="3806">
                  <c:v>41778.708333333336</c:v>
                </c:pt>
                <c:pt idx="3807">
                  <c:v>41778.833333333336</c:v>
                </c:pt>
                <c:pt idx="3808">
                  <c:v>41778.958333333336</c:v>
                </c:pt>
                <c:pt idx="3809">
                  <c:v>41779.083333333336</c:v>
                </c:pt>
                <c:pt idx="3810">
                  <c:v>41779.208333333336</c:v>
                </c:pt>
                <c:pt idx="3811">
                  <c:v>41779.333333333336</c:v>
                </c:pt>
                <c:pt idx="3812">
                  <c:v>41779.458333333336</c:v>
                </c:pt>
                <c:pt idx="3813">
                  <c:v>41779.583333333336</c:v>
                </c:pt>
                <c:pt idx="3814">
                  <c:v>41779.708333333336</c:v>
                </c:pt>
                <c:pt idx="3815">
                  <c:v>41779.833333333336</c:v>
                </c:pt>
                <c:pt idx="3816">
                  <c:v>41779.958333333336</c:v>
                </c:pt>
                <c:pt idx="3817">
                  <c:v>41780.083333333336</c:v>
                </c:pt>
                <c:pt idx="3818">
                  <c:v>41780.208333333336</c:v>
                </c:pt>
                <c:pt idx="3819">
                  <c:v>41780.333333333336</c:v>
                </c:pt>
                <c:pt idx="3820">
                  <c:v>41780.458333333336</c:v>
                </c:pt>
                <c:pt idx="3821">
                  <c:v>41780.583333333336</c:v>
                </c:pt>
                <c:pt idx="3822">
                  <c:v>41780.708333333336</c:v>
                </c:pt>
                <c:pt idx="3823">
                  <c:v>41780.833333333336</c:v>
                </c:pt>
                <c:pt idx="3824">
                  <c:v>41780.958333333336</c:v>
                </c:pt>
                <c:pt idx="3825">
                  <c:v>41781.083333333336</c:v>
                </c:pt>
                <c:pt idx="3826">
                  <c:v>41781.208333333336</c:v>
                </c:pt>
                <c:pt idx="3827">
                  <c:v>41781.333333333336</c:v>
                </c:pt>
                <c:pt idx="3828">
                  <c:v>41781.458333333336</c:v>
                </c:pt>
                <c:pt idx="3829">
                  <c:v>41781.583333333336</c:v>
                </c:pt>
                <c:pt idx="3830">
                  <c:v>41781.708333333336</c:v>
                </c:pt>
                <c:pt idx="3831">
                  <c:v>41781.833333333336</c:v>
                </c:pt>
                <c:pt idx="3832">
                  <c:v>41781.958333333336</c:v>
                </c:pt>
                <c:pt idx="3833">
                  <c:v>41782.083333333336</c:v>
                </c:pt>
                <c:pt idx="3834">
                  <c:v>41782.333333333336</c:v>
                </c:pt>
                <c:pt idx="3835">
                  <c:v>41782.458333333336</c:v>
                </c:pt>
                <c:pt idx="3836">
                  <c:v>41782.583333333336</c:v>
                </c:pt>
                <c:pt idx="3837">
                  <c:v>41782.708333333336</c:v>
                </c:pt>
                <c:pt idx="3838">
                  <c:v>41782.833333333336</c:v>
                </c:pt>
                <c:pt idx="3839">
                  <c:v>41782.958333333336</c:v>
                </c:pt>
                <c:pt idx="3840">
                  <c:v>41783.083333333336</c:v>
                </c:pt>
                <c:pt idx="3841">
                  <c:v>41783.208333333336</c:v>
                </c:pt>
                <c:pt idx="3842">
                  <c:v>41783.333333333336</c:v>
                </c:pt>
                <c:pt idx="3843">
                  <c:v>41783.458333333336</c:v>
                </c:pt>
                <c:pt idx="3844">
                  <c:v>41783.583333333336</c:v>
                </c:pt>
                <c:pt idx="3845">
                  <c:v>41783.708333333336</c:v>
                </c:pt>
                <c:pt idx="3846">
                  <c:v>41783.833333333336</c:v>
                </c:pt>
                <c:pt idx="3847">
                  <c:v>41783.958333333336</c:v>
                </c:pt>
                <c:pt idx="3848">
                  <c:v>41784.083333333336</c:v>
                </c:pt>
                <c:pt idx="3849">
                  <c:v>41784.208333333336</c:v>
                </c:pt>
                <c:pt idx="3850">
                  <c:v>41784.333333333336</c:v>
                </c:pt>
                <c:pt idx="3851">
                  <c:v>41784.458333333336</c:v>
                </c:pt>
                <c:pt idx="3852">
                  <c:v>41784.583333333336</c:v>
                </c:pt>
                <c:pt idx="3853">
                  <c:v>41784.708333333336</c:v>
                </c:pt>
                <c:pt idx="3854">
                  <c:v>41784.833333333336</c:v>
                </c:pt>
                <c:pt idx="3855">
                  <c:v>41784.958333333336</c:v>
                </c:pt>
                <c:pt idx="3856">
                  <c:v>41785.083333333336</c:v>
                </c:pt>
                <c:pt idx="3857">
                  <c:v>41785.208333333336</c:v>
                </c:pt>
                <c:pt idx="3858">
                  <c:v>41785.333333333336</c:v>
                </c:pt>
                <c:pt idx="3859">
                  <c:v>41785.458333333336</c:v>
                </c:pt>
                <c:pt idx="3860">
                  <c:v>41785.583333333336</c:v>
                </c:pt>
                <c:pt idx="3861">
                  <c:v>41785.708333333336</c:v>
                </c:pt>
                <c:pt idx="3862">
                  <c:v>41785.833333333336</c:v>
                </c:pt>
                <c:pt idx="3863">
                  <c:v>41785.958333333336</c:v>
                </c:pt>
                <c:pt idx="3864">
                  <c:v>41786.083333333336</c:v>
                </c:pt>
                <c:pt idx="3865">
                  <c:v>41786.208333333336</c:v>
                </c:pt>
                <c:pt idx="3866">
                  <c:v>41786.333333333336</c:v>
                </c:pt>
                <c:pt idx="3867">
                  <c:v>41786.458333333336</c:v>
                </c:pt>
                <c:pt idx="3868">
                  <c:v>41786.583333333336</c:v>
                </c:pt>
                <c:pt idx="3869">
                  <c:v>41786.708333333336</c:v>
                </c:pt>
                <c:pt idx="3870">
                  <c:v>41786.833333333336</c:v>
                </c:pt>
                <c:pt idx="3871">
                  <c:v>41786.958333333336</c:v>
                </c:pt>
                <c:pt idx="3872">
                  <c:v>41787.083333333336</c:v>
                </c:pt>
                <c:pt idx="3873">
                  <c:v>41787.208333333336</c:v>
                </c:pt>
                <c:pt idx="3874">
                  <c:v>41787.333333333336</c:v>
                </c:pt>
                <c:pt idx="3875">
                  <c:v>41787.458333333336</c:v>
                </c:pt>
                <c:pt idx="3876">
                  <c:v>41787.583333333336</c:v>
                </c:pt>
                <c:pt idx="3877">
                  <c:v>41787.708333333336</c:v>
                </c:pt>
                <c:pt idx="3878">
                  <c:v>41787.833333333336</c:v>
                </c:pt>
                <c:pt idx="3879">
                  <c:v>41787.958333333336</c:v>
                </c:pt>
                <c:pt idx="3880">
                  <c:v>41788.083333333336</c:v>
                </c:pt>
                <c:pt idx="3881">
                  <c:v>41788.208333333336</c:v>
                </c:pt>
                <c:pt idx="3882">
                  <c:v>41788.458333333336</c:v>
                </c:pt>
                <c:pt idx="3883">
                  <c:v>41788.583333333336</c:v>
                </c:pt>
                <c:pt idx="3884">
                  <c:v>41788.708333333336</c:v>
                </c:pt>
                <c:pt idx="3885">
                  <c:v>41788.833333333336</c:v>
                </c:pt>
                <c:pt idx="3886">
                  <c:v>41788.958333333336</c:v>
                </c:pt>
                <c:pt idx="3887">
                  <c:v>41789.083333333336</c:v>
                </c:pt>
                <c:pt idx="3888">
                  <c:v>41789.208333333336</c:v>
                </c:pt>
                <c:pt idx="3889">
                  <c:v>41789.333333333336</c:v>
                </c:pt>
                <c:pt idx="3890">
                  <c:v>41789.458333333336</c:v>
                </c:pt>
                <c:pt idx="3891">
                  <c:v>41789.583333333336</c:v>
                </c:pt>
                <c:pt idx="3892">
                  <c:v>41789.708333333336</c:v>
                </c:pt>
                <c:pt idx="3893">
                  <c:v>41789.833333333336</c:v>
                </c:pt>
                <c:pt idx="3894">
                  <c:v>41789.958333333336</c:v>
                </c:pt>
                <c:pt idx="3895">
                  <c:v>41790.083333333336</c:v>
                </c:pt>
                <c:pt idx="3896">
                  <c:v>41790.208333333336</c:v>
                </c:pt>
                <c:pt idx="3897">
                  <c:v>41790.333333333336</c:v>
                </c:pt>
                <c:pt idx="3898">
                  <c:v>41790.458333333336</c:v>
                </c:pt>
                <c:pt idx="3899">
                  <c:v>41790.583333333336</c:v>
                </c:pt>
                <c:pt idx="3900">
                  <c:v>41790.708333333336</c:v>
                </c:pt>
                <c:pt idx="3901">
                  <c:v>41790.833333333336</c:v>
                </c:pt>
                <c:pt idx="3902">
                  <c:v>41790.958333333336</c:v>
                </c:pt>
                <c:pt idx="3903">
                  <c:v>41791.083333333336</c:v>
                </c:pt>
                <c:pt idx="3904">
                  <c:v>41791.208333333336</c:v>
                </c:pt>
                <c:pt idx="3905">
                  <c:v>41791.333333333336</c:v>
                </c:pt>
                <c:pt idx="3906">
                  <c:v>41791.458333333336</c:v>
                </c:pt>
                <c:pt idx="3907">
                  <c:v>41791.583333333336</c:v>
                </c:pt>
                <c:pt idx="3908">
                  <c:v>41791.708333333336</c:v>
                </c:pt>
                <c:pt idx="3909">
                  <c:v>41791.833333333336</c:v>
                </c:pt>
                <c:pt idx="3910">
                  <c:v>41791.958333333336</c:v>
                </c:pt>
                <c:pt idx="3911">
                  <c:v>41792.083333333336</c:v>
                </c:pt>
                <c:pt idx="3912">
                  <c:v>41792.208333333336</c:v>
                </c:pt>
                <c:pt idx="3913">
                  <c:v>41792.333333333336</c:v>
                </c:pt>
                <c:pt idx="3914">
                  <c:v>41792.458333333336</c:v>
                </c:pt>
                <c:pt idx="3915">
                  <c:v>41792.583333333336</c:v>
                </c:pt>
                <c:pt idx="3916">
                  <c:v>41792.708333333336</c:v>
                </c:pt>
                <c:pt idx="3917">
                  <c:v>41792.833333333336</c:v>
                </c:pt>
                <c:pt idx="3918">
                  <c:v>41792.958333333336</c:v>
                </c:pt>
                <c:pt idx="3919">
                  <c:v>41793.083333333336</c:v>
                </c:pt>
                <c:pt idx="3920">
                  <c:v>41793.208333333336</c:v>
                </c:pt>
                <c:pt idx="3921">
                  <c:v>41793.333333333336</c:v>
                </c:pt>
                <c:pt idx="3922">
                  <c:v>41793.458333333336</c:v>
                </c:pt>
                <c:pt idx="3923">
                  <c:v>41793.583333333336</c:v>
                </c:pt>
                <c:pt idx="3924">
                  <c:v>41793.708333333336</c:v>
                </c:pt>
                <c:pt idx="3925">
                  <c:v>41793.833333333336</c:v>
                </c:pt>
                <c:pt idx="3926">
                  <c:v>41793.958333333336</c:v>
                </c:pt>
                <c:pt idx="3927">
                  <c:v>41794.083333333336</c:v>
                </c:pt>
                <c:pt idx="3928">
                  <c:v>41794.208333333336</c:v>
                </c:pt>
                <c:pt idx="3929">
                  <c:v>41794.333333333336</c:v>
                </c:pt>
                <c:pt idx="3930">
                  <c:v>41794.458333333336</c:v>
                </c:pt>
                <c:pt idx="3931">
                  <c:v>41794.583333333336</c:v>
                </c:pt>
                <c:pt idx="3932">
                  <c:v>41794.708333333336</c:v>
                </c:pt>
                <c:pt idx="3933">
                  <c:v>41794.833333333336</c:v>
                </c:pt>
                <c:pt idx="3934">
                  <c:v>41794.958333333336</c:v>
                </c:pt>
                <c:pt idx="3935">
                  <c:v>41795.083333333336</c:v>
                </c:pt>
                <c:pt idx="3936">
                  <c:v>41795.208333333336</c:v>
                </c:pt>
                <c:pt idx="3937">
                  <c:v>41795.333333333336</c:v>
                </c:pt>
                <c:pt idx="3938">
                  <c:v>41795.458333333336</c:v>
                </c:pt>
                <c:pt idx="3939">
                  <c:v>41795.583333333336</c:v>
                </c:pt>
                <c:pt idx="3940">
                  <c:v>41795.708333333336</c:v>
                </c:pt>
                <c:pt idx="3941">
                  <c:v>41795.833333333336</c:v>
                </c:pt>
                <c:pt idx="3942">
                  <c:v>41795.958333333336</c:v>
                </c:pt>
                <c:pt idx="3943">
                  <c:v>41796.083333333336</c:v>
                </c:pt>
                <c:pt idx="3944">
                  <c:v>41796.208333333336</c:v>
                </c:pt>
                <c:pt idx="3945">
                  <c:v>41796.333333333336</c:v>
                </c:pt>
                <c:pt idx="3946">
                  <c:v>41796.458333333336</c:v>
                </c:pt>
                <c:pt idx="3947">
                  <c:v>41796.583333333336</c:v>
                </c:pt>
                <c:pt idx="3948">
                  <c:v>41796.708333333336</c:v>
                </c:pt>
                <c:pt idx="3949">
                  <c:v>41796.833333333336</c:v>
                </c:pt>
                <c:pt idx="3950">
                  <c:v>41796.958333333336</c:v>
                </c:pt>
                <c:pt idx="3951">
                  <c:v>41797.083333333336</c:v>
                </c:pt>
                <c:pt idx="3952">
                  <c:v>41797.208333333336</c:v>
                </c:pt>
                <c:pt idx="3953">
                  <c:v>41797.333333333336</c:v>
                </c:pt>
                <c:pt idx="3954">
                  <c:v>41797.458333333336</c:v>
                </c:pt>
                <c:pt idx="3955">
                  <c:v>41797.583333333336</c:v>
                </c:pt>
                <c:pt idx="3956">
                  <c:v>41797.708333333336</c:v>
                </c:pt>
                <c:pt idx="3957">
                  <c:v>41797.833333333336</c:v>
                </c:pt>
                <c:pt idx="3958">
                  <c:v>41797.958333333336</c:v>
                </c:pt>
                <c:pt idx="3959">
                  <c:v>41798.208333333336</c:v>
                </c:pt>
                <c:pt idx="3960">
                  <c:v>41798.333333333336</c:v>
                </c:pt>
                <c:pt idx="3961">
                  <c:v>41798.458333333336</c:v>
                </c:pt>
                <c:pt idx="3962">
                  <c:v>41798.583333333336</c:v>
                </c:pt>
                <c:pt idx="3963">
                  <c:v>41798.708333333336</c:v>
                </c:pt>
                <c:pt idx="3964">
                  <c:v>41798.833333333336</c:v>
                </c:pt>
                <c:pt idx="3965">
                  <c:v>41798.958333333336</c:v>
                </c:pt>
                <c:pt idx="3966">
                  <c:v>41799.083333333336</c:v>
                </c:pt>
                <c:pt idx="3967">
                  <c:v>41799.208333333336</c:v>
                </c:pt>
                <c:pt idx="3968">
                  <c:v>41799.333333333336</c:v>
                </c:pt>
                <c:pt idx="3969">
                  <c:v>41799.458333333336</c:v>
                </c:pt>
                <c:pt idx="3970">
                  <c:v>41799.583333333336</c:v>
                </c:pt>
                <c:pt idx="3971">
                  <c:v>41799.708333333336</c:v>
                </c:pt>
                <c:pt idx="3972">
                  <c:v>41799.833333333336</c:v>
                </c:pt>
                <c:pt idx="3973">
                  <c:v>41799.958333333336</c:v>
                </c:pt>
                <c:pt idx="3974">
                  <c:v>41800.083333333336</c:v>
                </c:pt>
                <c:pt idx="3975">
                  <c:v>41800.208333333336</c:v>
                </c:pt>
                <c:pt idx="3976">
                  <c:v>41800.333333333336</c:v>
                </c:pt>
                <c:pt idx="3977">
                  <c:v>41800.458333333336</c:v>
                </c:pt>
                <c:pt idx="3978">
                  <c:v>41800.583333333336</c:v>
                </c:pt>
                <c:pt idx="3979">
                  <c:v>41800.708333333336</c:v>
                </c:pt>
                <c:pt idx="3980">
                  <c:v>41800.833333333336</c:v>
                </c:pt>
                <c:pt idx="3981">
                  <c:v>41800.958333333336</c:v>
                </c:pt>
                <c:pt idx="3982">
                  <c:v>41801.083333333336</c:v>
                </c:pt>
                <c:pt idx="3983">
                  <c:v>41801.208333333336</c:v>
                </c:pt>
                <c:pt idx="3984">
                  <c:v>41801.333333333336</c:v>
                </c:pt>
                <c:pt idx="3985">
                  <c:v>41801.458333333336</c:v>
                </c:pt>
                <c:pt idx="3986">
                  <c:v>41801.583333333336</c:v>
                </c:pt>
                <c:pt idx="3987">
                  <c:v>41801.708333333336</c:v>
                </c:pt>
                <c:pt idx="3988">
                  <c:v>41801.833333333336</c:v>
                </c:pt>
                <c:pt idx="3989">
                  <c:v>41801.958333333336</c:v>
                </c:pt>
                <c:pt idx="3990">
                  <c:v>41802.083333333336</c:v>
                </c:pt>
                <c:pt idx="3991">
                  <c:v>41802.208333333336</c:v>
                </c:pt>
                <c:pt idx="3992">
                  <c:v>41802.333333333336</c:v>
                </c:pt>
                <c:pt idx="3993">
                  <c:v>41802.458333333336</c:v>
                </c:pt>
                <c:pt idx="3994">
                  <c:v>41802.583333333336</c:v>
                </c:pt>
                <c:pt idx="3995">
                  <c:v>41802.708333333336</c:v>
                </c:pt>
                <c:pt idx="3996">
                  <c:v>41802.833333333336</c:v>
                </c:pt>
                <c:pt idx="3997">
                  <c:v>41802.958333333336</c:v>
                </c:pt>
                <c:pt idx="3998">
                  <c:v>41803.083333333336</c:v>
                </c:pt>
                <c:pt idx="3999">
                  <c:v>41803.208333333336</c:v>
                </c:pt>
                <c:pt idx="4000">
                  <c:v>41803.333333333336</c:v>
                </c:pt>
                <c:pt idx="4001">
                  <c:v>41803.458333333336</c:v>
                </c:pt>
                <c:pt idx="4002">
                  <c:v>41803.583333333336</c:v>
                </c:pt>
                <c:pt idx="4003">
                  <c:v>41803.708333333336</c:v>
                </c:pt>
                <c:pt idx="4004">
                  <c:v>41803.833333333336</c:v>
                </c:pt>
                <c:pt idx="4005">
                  <c:v>41803.958333333336</c:v>
                </c:pt>
                <c:pt idx="4006">
                  <c:v>41804.083333333336</c:v>
                </c:pt>
                <c:pt idx="4007">
                  <c:v>41804.208333333336</c:v>
                </c:pt>
                <c:pt idx="4008">
                  <c:v>41804.333333333336</c:v>
                </c:pt>
                <c:pt idx="4009">
                  <c:v>41804.458333333336</c:v>
                </c:pt>
                <c:pt idx="4010">
                  <c:v>41804.583333333336</c:v>
                </c:pt>
                <c:pt idx="4011">
                  <c:v>41804.708333333336</c:v>
                </c:pt>
                <c:pt idx="4012">
                  <c:v>41804.833333333336</c:v>
                </c:pt>
                <c:pt idx="4013">
                  <c:v>41804.958333333336</c:v>
                </c:pt>
                <c:pt idx="4014">
                  <c:v>41805.083333333336</c:v>
                </c:pt>
                <c:pt idx="4015">
                  <c:v>41805.208333333336</c:v>
                </c:pt>
                <c:pt idx="4016">
                  <c:v>41805.333333333336</c:v>
                </c:pt>
                <c:pt idx="4017">
                  <c:v>41805.458333333336</c:v>
                </c:pt>
                <c:pt idx="4018">
                  <c:v>41805.583333333336</c:v>
                </c:pt>
                <c:pt idx="4019">
                  <c:v>41805.708333333336</c:v>
                </c:pt>
                <c:pt idx="4020">
                  <c:v>41805.833333333336</c:v>
                </c:pt>
                <c:pt idx="4021">
                  <c:v>41805.958333333336</c:v>
                </c:pt>
                <c:pt idx="4022">
                  <c:v>41806.083333333336</c:v>
                </c:pt>
                <c:pt idx="4023">
                  <c:v>41806.208333333336</c:v>
                </c:pt>
                <c:pt idx="4024">
                  <c:v>41806.333333333336</c:v>
                </c:pt>
                <c:pt idx="4025">
                  <c:v>41806.458333333336</c:v>
                </c:pt>
                <c:pt idx="4026">
                  <c:v>41806.583333333336</c:v>
                </c:pt>
                <c:pt idx="4027">
                  <c:v>41806.708333333336</c:v>
                </c:pt>
                <c:pt idx="4028">
                  <c:v>41806.833333333336</c:v>
                </c:pt>
                <c:pt idx="4029">
                  <c:v>41806.958333333336</c:v>
                </c:pt>
                <c:pt idx="4030">
                  <c:v>41807.083333333336</c:v>
                </c:pt>
                <c:pt idx="4031">
                  <c:v>41807.208333333336</c:v>
                </c:pt>
                <c:pt idx="4032">
                  <c:v>41807.333333333336</c:v>
                </c:pt>
                <c:pt idx="4033">
                  <c:v>41807.458333333336</c:v>
                </c:pt>
                <c:pt idx="4034">
                  <c:v>41807.583333333336</c:v>
                </c:pt>
                <c:pt idx="4035">
                  <c:v>41807.708333333336</c:v>
                </c:pt>
                <c:pt idx="4036">
                  <c:v>41807.833333333336</c:v>
                </c:pt>
                <c:pt idx="4037">
                  <c:v>41807.958333333336</c:v>
                </c:pt>
                <c:pt idx="4038">
                  <c:v>41808.083333333336</c:v>
                </c:pt>
                <c:pt idx="4039">
                  <c:v>41808.208333333336</c:v>
                </c:pt>
                <c:pt idx="4040">
                  <c:v>41808.333333333336</c:v>
                </c:pt>
                <c:pt idx="4041">
                  <c:v>41808.583333333336</c:v>
                </c:pt>
                <c:pt idx="4042">
                  <c:v>41808.708333333336</c:v>
                </c:pt>
                <c:pt idx="4043">
                  <c:v>41808.833333333336</c:v>
                </c:pt>
                <c:pt idx="4044">
                  <c:v>41808.958333333336</c:v>
                </c:pt>
                <c:pt idx="4045">
                  <c:v>41809.083333333336</c:v>
                </c:pt>
                <c:pt idx="4046">
                  <c:v>41809.333333333336</c:v>
                </c:pt>
                <c:pt idx="4047">
                  <c:v>41809.458333333336</c:v>
                </c:pt>
                <c:pt idx="4048">
                  <c:v>41809.583333333336</c:v>
                </c:pt>
                <c:pt idx="4049">
                  <c:v>41809.708333333336</c:v>
                </c:pt>
                <c:pt idx="4050">
                  <c:v>41809.833333333336</c:v>
                </c:pt>
                <c:pt idx="4051">
                  <c:v>41809.958333333336</c:v>
                </c:pt>
                <c:pt idx="4052">
                  <c:v>41810.083333333336</c:v>
                </c:pt>
                <c:pt idx="4053">
                  <c:v>41810.208333333336</c:v>
                </c:pt>
                <c:pt idx="4054">
                  <c:v>41810.333333333336</c:v>
                </c:pt>
                <c:pt idx="4055">
                  <c:v>41810.458333333336</c:v>
                </c:pt>
                <c:pt idx="4056">
                  <c:v>41810.583333333336</c:v>
                </c:pt>
                <c:pt idx="4057">
                  <c:v>41810.708333333336</c:v>
                </c:pt>
                <c:pt idx="4058">
                  <c:v>41810.833333333336</c:v>
                </c:pt>
                <c:pt idx="4059">
                  <c:v>41811.083333333336</c:v>
                </c:pt>
                <c:pt idx="4060">
                  <c:v>41811.208333333336</c:v>
                </c:pt>
                <c:pt idx="4061">
                  <c:v>41811.333333333336</c:v>
                </c:pt>
                <c:pt idx="4062">
                  <c:v>41811.458333333336</c:v>
                </c:pt>
                <c:pt idx="4063">
                  <c:v>41811.583333333336</c:v>
                </c:pt>
                <c:pt idx="4064">
                  <c:v>41811.708333333336</c:v>
                </c:pt>
                <c:pt idx="4065">
                  <c:v>41811.833333333336</c:v>
                </c:pt>
                <c:pt idx="4066">
                  <c:v>41811.958333333336</c:v>
                </c:pt>
                <c:pt idx="4067">
                  <c:v>41812.083333333336</c:v>
                </c:pt>
                <c:pt idx="4068">
                  <c:v>41812.208333333336</c:v>
                </c:pt>
                <c:pt idx="4069">
                  <c:v>41812.333333333336</c:v>
                </c:pt>
                <c:pt idx="4070">
                  <c:v>41812.458333333336</c:v>
                </c:pt>
                <c:pt idx="4071">
                  <c:v>41812.583333333336</c:v>
                </c:pt>
                <c:pt idx="4072">
                  <c:v>41812.708333333336</c:v>
                </c:pt>
                <c:pt idx="4073">
                  <c:v>41812.833333333336</c:v>
                </c:pt>
                <c:pt idx="4074">
                  <c:v>41812.958333333336</c:v>
                </c:pt>
                <c:pt idx="4075">
                  <c:v>41813.083333333336</c:v>
                </c:pt>
                <c:pt idx="4076">
                  <c:v>41813.208333333336</c:v>
                </c:pt>
                <c:pt idx="4077">
                  <c:v>41813.333333333336</c:v>
                </c:pt>
                <c:pt idx="4078">
                  <c:v>41813.458333333336</c:v>
                </c:pt>
                <c:pt idx="4079">
                  <c:v>41813.583333333336</c:v>
                </c:pt>
                <c:pt idx="4080">
                  <c:v>41813.708333333336</c:v>
                </c:pt>
                <c:pt idx="4081">
                  <c:v>41813.833333333336</c:v>
                </c:pt>
                <c:pt idx="4082">
                  <c:v>41813.958333333336</c:v>
                </c:pt>
                <c:pt idx="4083">
                  <c:v>41814.083333333336</c:v>
                </c:pt>
                <c:pt idx="4084">
                  <c:v>41814.208333333336</c:v>
                </c:pt>
                <c:pt idx="4085">
                  <c:v>41814.333333333336</c:v>
                </c:pt>
                <c:pt idx="4086">
                  <c:v>41814.458333333336</c:v>
                </c:pt>
                <c:pt idx="4087">
                  <c:v>41814.583333333336</c:v>
                </c:pt>
                <c:pt idx="4088">
                  <c:v>41814.708333333336</c:v>
                </c:pt>
                <c:pt idx="4089">
                  <c:v>41814.833333333336</c:v>
                </c:pt>
                <c:pt idx="4090">
                  <c:v>41814.958333333336</c:v>
                </c:pt>
                <c:pt idx="4091">
                  <c:v>41815.083333333336</c:v>
                </c:pt>
                <c:pt idx="4092">
                  <c:v>41815.208333333336</c:v>
                </c:pt>
                <c:pt idx="4093">
                  <c:v>41815.333333333336</c:v>
                </c:pt>
                <c:pt idx="4094">
                  <c:v>41815.458333333336</c:v>
                </c:pt>
                <c:pt idx="4095">
                  <c:v>41815.583333333336</c:v>
                </c:pt>
                <c:pt idx="4096">
                  <c:v>41815.708333333336</c:v>
                </c:pt>
                <c:pt idx="4097">
                  <c:v>41815.833333333336</c:v>
                </c:pt>
                <c:pt idx="4098">
                  <c:v>41815.958333333336</c:v>
                </c:pt>
                <c:pt idx="4099">
                  <c:v>41816.083333333336</c:v>
                </c:pt>
                <c:pt idx="4100">
                  <c:v>41816.208333333336</c:v>
                </c:pt>
                <c:pt idx="4101">
                  <c:v>41816.333333333336</c:v>
                </c:pt>
                <c:pt idx="4102">
                  <c:v>41816.458333333336</c:v>
                </c:pt>
                <c:pt idx="4103">
                  <c:v>41816.583333333336</c:v>
                </c:pt>
                <c:pt idx="4104">
                  <c:v>41816.708333333336</c:v>
                </c:pt>
                <c:pt idx="4105">
                  <c:v>41816.833333333336</c:v>
                </c:pt>
                <c:pt idx="4106">
                  <c:v>41816.958333333336</c:v>
                </c:pt>
                <c:pt idx="4107">
                  <c:v>41817.083333333336</c:v>
                </c:pt>
                <c:pt idx="4108">
                  <c:v>41817.208333333336</c:v>
                </c:pt>
                <c:pt idx="4109">
                  <c:v>41817.333333333336</c:v>
                </c:pt>
                <c:pt idx="4110">
                  <c:v>41817.458333333336</c:v>
                </c:pt>
                <c:pt idx="4111">
                  <c:v>41817.583333333336</c:v>
                </c:pt>
                <c:pt idx="4112">
                  <c:v>41817.708333333336</c:v>
                </c:pt>
                <c:pt idx="4113">
                  <c:v>41817.833333333336</c:v>
                </c:pt>
                <c:pt idx="4114">
                  <c:v>41817.958333333336</c:v>
                </c:pt>
                <c:pt idx="4115">
                  <c:v>41818.083333333336</c:v>
                </c:pt>
                <c:pt idx="4116">
                  <c:v>41818.208333333336</c:v>
                </c:pt>
                <c:pt idx="4117">
                  <c:v>41818.333333333336</c:v>
                </c:pt>
                <c:pt idx="4118">
                  <c:v>41818.458333333336</c:v>
                </c:pt>
                <c:pt idx="4119">
                  <c:v>41818.583333333336</c:v>
                </c:pt>
                <c:pt idx="4120">
                  <c:v>41818.708333333336</c:v>
                </c:pt>
                <c:pt idx="4121">
                  <c:v>41818.833333333336</c:v>
                </c:pt>
                <c:pt idx="4122">
                  <c:v>41818.958333333336</c:v>
                </c:pt>
                <c:pt idx="4123">
                  <c:v>41819.083333333336</c:v>
                </c:pt>
                <c:pt idx="4124">
                  <c:v>41819.208333333336</c:v>
                </c:pt>
                <c:pt idx="4125">
                  <c:v>41819.333333333336</c:v>
                </c:pt>
                <c:pt idx="4126">
                  <c:v>41819.458333333336</c:v>
                </c:pt>
                <c:pt idx="4127">
                  <c:v>41819.583333333336</c:v>
                </c:pt>
                <c:pt idx="4128">
                  <c:v>41819.708333333336</c:v>
                </c:pt>
                <c:pt idx="4129">
                  <c:v>41819.833333333336</c:v>
                </c:pt>
                <c:pt idx="4130">
                  <c:v>41819.958333333336</c:v>
                </c:pt>
                <c:pt idx="4131">
                  <c:v>41820.083333333336</c:v>
                </c:pt>
                <c:pt idx="4132">
                  <c:v>41820.208333333336</c:v>
                </c:pt>
                <c:pt idx="4133">
                  <c:v>41820.333333333336</c:v>
                </c:pt>
                <c:pt idx="4134">
                  <c:v>41820.458333333336</c:v>
                </c:pt>
                <c:pt idx="4135">
                  <c:v>41820.583333333336</c:v>
                </c:pt>
                <c:pt idx="4136">
                  <c:v>41820.708333333336</c:v>
                </c:pt>
                <c:pt idx="4137">
                  <c:v>41820.833333333336</c:v>
                </c:pt>
                <c:pt idx="4138">
                  <c:v>41820.958333333336</c:v>
                </c:pt>
                <c:pt idx="4139">
                  <c:v>41821.083333333336</c:v>
                </c:pt>
                <c:pt idx="4140">
                  <c:v>41821.208333333336</c:v>
                </c:pt>
                <c:pt idx="4141">
                  <c:v>41821.333333333336</c:v>
                </c:pt>
                <c:pt idx="4142">
                  <c:v>41821.458333333336</c:v>
                </c:pt>
                <c:pt idx="4143">
                  <c:v>41821.583333333336</c:v>
                </c:pt>
                <c:pt idx="4144">
                  <c:v>41821.708333333336</c:v>
                </c:pt>
                <c:pt idx="4145">
                  <c:v>41821.833333333336</c:v>
                </c:pt>
                <c:pt idx="4146">
                  <c:v>41821.958333333336</c:v>
                </c:pt>
                <c:pt idx="4147">
                  <c:v>41822.083333333336</c:v>
                </c:pt>
                <c:pt idx="4148">
                  <c:v>41822.208333333336</c:v>
                </c:pt>
                <c:pt idx="4149">
                  <c:v>41822.333333333336</c:v>
                </c:pt>
                <c:pt idx="4150">
                  <c:v>41822.458333333336</c:v>
                </c:pt>
                <c:pt idx="4151">
                  <c:v>41822.583333333336</c:v>
                </c:pt>
                <c:pt idx="4152">
                  <c:v>41822.708333333336</c:v>
                </c:pt>
                <c:pt idx="4153">
                  <c:v>41822.833333333336</c:v>
                </c:pt>
                <c:pt idx="4154">
                  <c:v>41822.958333333336</c:v>
                </c:pt>
                <c:pt idx="4155">
                  <c:v>41823.083333333336</c:v>
                </c:pt>
                <c:pt idx="4156">
                  <c:v>41823.208333333336</c:v>
                </c:pt>
                <c:pt idx="4157">
                  <c:v>41823.333333333336</c:v>
                </c:pt>
                <c:pt idx="4158">
                  <c:v>41823.458333333336</c:v>
                </c:pt>
                <c:pt idx="4159">
                  <c:v>41823.583333333336</c:v>
                </c:pt>
                <c:pt idx="4160">
                  <c:v>41823.708333333336</c:v>
                </c:pt>
                <c:pt idx="4161">
                  <c:v>41823.833333333336</c:v>
                </c:pt>
                <c:pt idx="4162">
                  <c:v>41823.958333333336</c:v>
                </c:pt>
                <c:pt idx="4163">
                  <c:v>41824.083333333336</c:v>
                </c:pt>
                <c:pt idx="4164">
                  <c:v>41824.208333333336</c:v>
                </c:pt>
                <c:pt idx="4165">
                  <c:v>41824.333333333336</c:v>
                </c:pt>
                <c:pt idx="4166">
                  <c:v>41824.458333333336</c:v>
                </c:pt>
                <c:pt idx="4167">
                  <c:v>41824.583333333336</c:v>
                </c:pt>
                <c:pt idx="4168">
                  <c:v>41824.708333333336</c:v>
                </c:pt>
                <c:pt idx="4169">
                  <c:v>41824.833333333336</c:v>
                </c:pt>
                <c:pt idx="4170">
                  <c:v>41824.958333333336</c:v>
                </c:pt>
                <c:pt idx="4171">
                  <c:v>41825.083333333336</c:v>
                </c:pt>
                <c:pt idx="4172">
                  <c:v>41825.208333333336</c:v>
                </c:pt>
                <c:pt idx="4173">
                  <c:v>41825.333333333336</c:v>
                </c:pt>
                <c:pt idx="4174">
                  <c:v>41825.458333333336</c:v>
                </c:pt>
                <c:pt idx="4175">
                  <c:v>41825.583333333336</c:v>
                </c:pt>
                <c:pt idx="4176">
                  <c:v>41825.708333333336</c:v>
                </c:pt>
                <c:pt idx="4177">
                  <c:v>41825.833333333336</c:v>
                </c:pt>
                <c:pt idx="4178">
                  <c:v>41825.958333333336</c:v>
                </c:pt>
                <c:pt idx="4179">
                  <c:v>41826.083333333336</c:v>
                </c:pt>
                <c:pt idx="4180">
                  <c:v>41826.208333333336</c:v>
                </c:pt>
                <c:pt idx="4181">
                  <c:v>41826.333333333336</c:v>
                </c:pt>
                <c:pt idx="4182">
                  <c:v>41826.458333333336</c:v>
                </c:pt>
                <c:pt idx="4183">
                  <c:v>41826.583333333336</c:v>
                </c:pt>
                <c:pt idx="4184">
                  <c:v>41826.708333333336</c:v>
                </c:pt>
                <c:pt idx="4185">
                  <c:v>41826.833333333336</c:v>
                </c:pt>
                <c:pt idx="4186">
                  <c:v>41826.958333333336</c:v>
                </c:pt>
                <c:pt idx="4187">
                  <c:v>41827.083333333336</c:v>
                </c:pt>
                <c:pt idx="4188">
                  <c:v>41827.208333333336</c:v>
                </c:pt>
                <c:pt idx="4189">
                  <c:v>41827.333333333336</c:v>
                </c:pt>
                <c:pt idx="4190">
                  <c:v>41827.458333333336</c:v>
                </c:pt>
                <c:pt idx="4191">
                  <c:v>41827.583333333336</c:v>
                </c:pt>
                <c:pt idx="4192">
                  <c:v>41827.708333333336</c:v>
                </c:pt>
                <c:pt idx="4193">
                  <c:v>41827.833333333336</c:v>
                </c:pt>
                <c:pt idx="4194">
                  <c:v>41827.958333333336</c:v>
                </c:pt>
                <c:pt idx="4195">
                  <c:v>41828.083333333336</c:v>
                </c:pt>
                <c:pt idx="4196">
                  <c:v>41828.208333333336</c:v>
                </c:pt>
                <c:pt idx="4197">
                  <c:v>41828.333333333336</c:v>
                </c:pt>
                <c:pt idx="4198">
                  <c:v>41828.458333333336</c:v>
                </c:pt>
                <c:pt idx="4199">
                  <c:v>41828.583333333336</c:v>
                </c:pt>
                <c:pt idx="4200">
                  <c:v>41828.708333333336</c:v>
                </c:pt>
                <c:pt idx="4201">
                  <c:v>41828.833333333336</c:v>
                </c:pt>
                <c:pt idx="4202">
                  <c:v>41828.958333333336</c:v>
                </c:pt>
                <c:pt idx="4203">
                  <c:v>41829.083333333336</c:v>
                </c:pt>
                <c:pt idx="4204">
                  <c:v>41829.208333333336</c:v>
                </c:pt>
                <c:pt idx="4205">
                  <c:v>41829.333333333336</c:v>
                </c:pt>
                <c:pt idx="4206">
                  <c:v>41829.458333333336</c:v>
                </c:pt>
                <c:pt idx="4207">
                  <c:v>41829.583333333336</c:v>
                </c:pt>
                <c:pt idx="4208">
                  <c:v>41829.708333333336</c:v>
                </c:pt>
                <c:pt idx="4209">
                  <c:v>41829.833333333336</c:v>
                </c:pt>
                <c:pt idx="4210">
                  <c:v>41829.958333333336</c:v>
                </c:pt>
                <c:pt idx="4211">
                  <c:v>41830.083333333336</c:v>
                </c:pt>
                <c:pt idx="4212">
                  <c:v>41830.208333333336</c:v>
                </c:pt>
                <c:pt idx="4213">
                  <c:v>41830.458333333336</c:v>
                </c:pt>
                <c:pt idx="4214">
                  <c:v>41830.583333333336</c:v>
                </c:pt>
                <c:pt idx="4215">
                  <c:v>41830.708333333336</c:v>
                </c:pt>
                <c:pt idx="4216">
                  <c:v>41830.833333333336</c:v>
                </c:pt>
                <c:pt idx="4217">
                  <c:v>41830.958333333336</c:v>
                </c:pt>
                <c:pt idx="4218">
                  <c:v>41831.083333333336</c:v>
                </c:pt>
                <c:pt idx="4219">
                  <c:v>41831.208333333336</c:v>
                </c:pt>
                <c:pt idx="4220">
                  <c:v>41831.333333333336</c:v>
                </c:pt>
                <c:pt idx="4221">
                  <c:v>41831.458333333336</c:v>
                </c:pt>
                <c:pt idx="4222">
                  <c:v>41831.583333333336</c:v>
                </c:pt>
                <c:pt idx="4223">
                  <c:v>41831.708333333336</c:v>
                </c:pt>
                <c:pt idx="4224">
                  <c:v>41831.833333333336</c:v>
                </c:pt>
                <c:pt idx="4225">
                  <c:v>41831.958333333336</c:v>
                </c:pt>
                <c:pt idx="4226">
                  <c:v>41832.083333333336</c:v>
                </c:pt>
                <c:pt idx="4227">
                  <c:v>41832.208333333336</c:v>
                </c:pt>
                <c:pt idx="4228">
                  <c:v>41832.333333333336</c:v>
                </c:pt>
                <c:pt idx="4229">
                  <c:v>41832.458333333336</c:v>
                </c:pt>
                <c:pt idx="4230">
                  <c:v>41832.583333333336</c:v>
                </c:pt>
                <c:pt idx="4231">
                  <c:v>41832.708333333336</c:v>
                </c:pt>
                <c:pt idx="4232">
                  <c:v>41832.833333333336</c:v>
                </c:pt>
                <c:pt idx="4233">
                  <c:v>41832.958333333336</c:v>
                </c:pt>
                <c:pt idx="4234">
                  <c:v>41833.083333333336</c:v>
                </c:pt>
                <c:pt idx="4235">
                  <c:v>41833.208333333336</c:v>
                </c:pt>
                <c:pt idx="4236">
                  <c:v>41833.333333333336</c:v>
                </c:pt>
                <c:pt idx="4237">
                  <c:v>41833.458333333336</c:v>
                </c:pt>
                <c:pt idx="4238">
                  <c:v>41833.583333333336</c:v>
                </c:pt>
                <c:pt idx="4239">
                  <c:v>41833.708333333336</c:v>
                </c:pt>
                <c:pt idx="4240">
                  <c:v>41833.833333333336</c:v>
                </c:pt>
                <c:pt idx="4241">
                  <c:v>41833.958333333336</c:v>
                </c:pt>
                <c:pt idx="4242">
                  <c:v>41834.083333333336</c:v>
                </c:pt>
                <c:pt idx="4243">
                  <c:v>41834.208333333336</c:v>
                </c:pt>
                <c:pt idx="4244">
                  <c:v>41834.333333333336</c:v>
                </c:pt>
                <c:pt idx="4245">
                  <c:v>41834.458333333336</c:v>
                </c:pt>
                <c:pt idx="4246">
                  <c:v>41834.583333333336</c:v>
                </c:pt>
                <c:pt idx="4247">
                  <c:v>41834.708333333336</c:v>
                </c:pt>
                <c:pt idx="4248">
                  <c:v>41834.833333333336</c:v>
                </c:pt>
                <c:pt idx="4249">
                  <c:v>41834.958333333336</c:v>
                </c:pt>
                <c:pt idx="4250">
                  <c:v>41835.083333333336</c:v>
                </c:pt>
                <c:pt idx="4251">
                  <c:v>41835.208333333336</c:v>
                </c:pt>
                <c:pt idx="4252">
                  <c:v>41835.333333333336</c:v>
                </c:pt>
                <c:pt idx="4253">
                  <c:v>41835.458333333336</c:v>
                </c:pt>
                <c:pt idx="4254">
                  <c:v>41835.583333333336</c:v>
                </c:pt>
                <c:pt idx="4255">
                  <c:v>41835.708333333336</c:v>
                </c:pt>
                <c:pt idx="4256">
                  <c:v>41835.833333333336</c:v>
                </c:pt>
                <c:pt idx="4257">
                  <c:v>41835.958333333336</c:v>
                </c:pt>
                <c:pt idx="4258">
                  <c:v>41836.083333333336</c:v>
                </c:pt>
                <c:pt idx="4259">
                  <c:v>41836.208333333336</c:v>
                </c:pt>
                <c:pt idx="4260">
                  <c:v>41836.333333333336</c:v>
                </c:pt>
                <c:pt idx="4261">
                  <c:v>41836.458333333336</c:v>
                </c:pt>
                <c:pt idx="4262">
                  <c:v>41836.583333333336</c:v>
                </c:pt>
                <c:pt idx="4263">
                  <c:v>41836.708333333336</c:v>
                </c:pt>
                <c:pt idx="4264">
                  <c:v>41836.833333333336</c:v>
                </c:pt>
                <c:pt idx="4265">
                  <c:v>41836.958333333336</c:v>
                </c:pt>
                <c:pt idx="4266">
                  <c:v>41837.083333333336</c:v>
                </c:pt>
                <c:pt idx="4267">
                  <c:v>41837.208333333336</c:v>
                </c:pt>
                <c:pt idx="4268">
                  <c:v>41837.333333333336</c:v>
                </c:pt>
                <c:pt idx="4269">
                  <c:v>41837.458333333336</c:v>
                </c:pt>
                <c:pt idx="4270">
                  <c:v>41837.583333333336</c:v>
                </c:pt>
                <c:pt idx="4271">
                  <c:v>41837.708333333336</c:v>
                </c:pt>
                <c:pt idx="4272">
                  <c:v>41837.833333333336</c:v>
                </c:pt>
                <c:pt idx="4273">
                  <c:v>41837.958333333336</c:v>
                </c:pt>
                <c:pt idx="4274">
                  <c:v>41838.083333333336</c:v>
                </c:pt>
                <c:pt idx="4275">
                  <c:v>41838.208333333336</c:v>
                </c:pt>
                <c:pt idx="4276">
                  <c:v>41838.333333333336</c:v>
                </c:pt>
                <c:pt idx="4277">
                  <c:v>41838.458333333336</c:v>
                </c:pt>
                <c:pt idx="4278">
                  <c:v>41838.583333333336</c:v>
                </c:pt>
                <c:pt idx="4279">
                  <c:v>41838.708333333336</c:v>
                </c:pt>
                <c:pt idx="4280">
                  <c:v>41838.833333333336</c:v>
                </c:pt>
                <c:pt idx="4281">
                  <c:v>41838.958333333336</c:v>
                </c:pt>
                <c:pt idx="4282">
                  <c:v>41839.083333333336</c:v>
                </c:pt>
                <c:pt idx="4283">
                  <c:v>41839.208333333336</c:v>
                </c:pt>
                <c:pt idx="4284">
                  <c:v>41839.333333333336</c:v>
                </c:pt>
                <c:pt idx="4285">
                  <c:v>41839.458333333336</c:v>
                </c:pt>
                <c:pt idx="4286">
                  <c:v>41839.583333333336</c:v>
                </c:pt>
                <c:pt idx="4287">
                  <c:v>41839.708333333336</c:v>
                </c:pt>
                <c:pt idx="4288">
                  <c:v>41839.833333333336</c:v>
                </c:pt>
                <c:pt idx="4289">
                  <c:v>41839.958333333336</c:v>
                </c:pt>
                <c:pt idx="4290">
                  <c:v>41840.083333333336</c:v>
                </c:pt>
                <c:pt idx="4291">
                  <c:v>41840.208333333336</c:v>
                </c:pt>
                <c:pt idx="4292">
                  <c:v>41840.333333333336</c:v>
                </c:pt>
                <c:pt idx="4293">
                  <c:v>41840.458333333336</c:v>
                </c:pt>
                <c:pt idx="4294">
                  <c:v>41840.583333333336</c:v>
                </c:pt>
                <c:pt idx="4295">
                  <c:v>41840.708333333336</c:v>
                </c:pt>
                <c:pt idx="4296">
                  <c:v>41840.833333333336</c:v>
                </c:pt>
                <c:pt idx="4297">
                  <c:v>41840.958333333336</c:v>
                </c:pt>
                <c:pt idx="4298">
                  <c:v>41841.083333333336</c:v>
                </c:pt>
                <c:pt idx="4299">
                  <c:v>41841.208333333336</c:v>
                </c:pt>
                <c:pt idx="4300">
                  <c:v>41841.333333333336</c:v>
                </c:pt>
                <c:pt idx="4301">
                  <c:v>41841.458333333336</c:v>
                </c:pt>
                <c:pt idx="4302">
                  <c:v>41841.583333333336</c:v>
                </c:pt>
                <c:pt idx="4303">
                  <c:v>41841.708333333336</c:v>
                </c:pt>
                <c:pt idx="4304">
                  <c:v>41841.833333333336</c:v>
                </c:pt>
                <c:pt idx="4305">
                  <c:v>41841.958333333336</c:v>
                </c:pt>
                <c:pt idx="4306">
                  <c:v>41842.083333333336</c:v>
                </c:pt>
                <c:pt idx="4307">
                  <c:v>41842.208333333336</c:v>
                </c:pt>
                <c:pt idx="4308">
                  <c:v>41842.333333333336</c:v>
                </c:pt>
                <c:pt idx="4309">
                  <c:v>41842.458333333336</c:v>
                </c:pt>
                <c:pt idx="4310">
                  <c:v>41842.583333333336</c:v>
                </c:pt>
                <c:pt idx="4311">
                  <c:v>41842.708333333336</c:v>
                </c:pt>
                <c:pt idx="4312">
                  <c:v>41842.833333333336</c:v>
                </c:pt>
                <c:pt idx="4313">
                  <c:v>41842.958333333336</c:v>
                </c:pt>
                <c:pt idx="4314">
                  <c:v>41843.083333333336</c:v>
                </c:pt>
                <c:pt idx="4315">
                  <c:v>41843.208333333336</c:v>
                </c:pt>
                <c:pt idx="4316">
                  <c:v>41843.333333333336</c:v>
                </c:pt>
                <c:pt idx="4317">
                  <c:v>41843.458333333336</c:v>
                </c:pt>
                <c:pt idx="4318">
                  <c:v>41843.583333333336</c:v>
                </c:pt>
                <c:pt idx="4319">
                  <c:v>41843.708333333336</c:v>
                </c:pt>
                <c:pt idx="4320">
                  <c:v>41843.833333333336</c:v>
                </c:pt>
                <c:pt idx="4321">
                  <c:v>41843.958333333336</c:v>
                </c:pt>
                <c:pt idx="4322">
                  <c:v>41844.083333333336</c:v>
                </c:pt>
                <c:pt idx="4323">
                  <c:v>41844.208333333336</c:v>
                </c:pt>
                <c:pt idx="4324">
                  <c:v>41844.333333333336</c:v>
                </c:pt>
                <c:pt idx="4325">
                  <c:v>41844.458333333336</c:v>
                </c:pt>
                <c:pt idx="4326">
                  <c:v>41844.583333333336</c:v>
                </c:pt>
                <c:pt idx="4327">
                  <c:v>41844.708333333336</c:v>
                </c:pt>
                <c:pt idx="4328">
                  <c:v>41844.833333333336</c:v>
                </c:pt>
                <c:pt idx="4329">
                  <c:v>41844.958333333336</c:v>
                </c:pt>
                <c:pt idx="4330">
                  <c:v>41845.083333333336</c:v>
                </c:pt>
                <c:pt idx="4331">
                  <c:v>41845.208333333336</c:v>
                </c:pt>
                <c:pt idx="4332">
                  <c:v>41845.333333333336</c:v>
                </c:pt>
                <c:pt idx="4333">
                  <c:v>41845.458333333336</c:v>
                </c:pt>
                <c:pt idx="4334">
                  <c:v>41845.583333333336</c:v>
                </c:pt>
                <c:pt idx="4335">
                  <c:v>41845.708333333336</c:v>
                </c:pt>
                <c:pt idx="4336">
                  <c:v>41845.833333333336</c:v>
                </c:pt>
                <c:pt idx="4337">
                  <c:v>41845.958333333336</c:v>
                </c:pt>
                <c:pt idx="4338">
                  <c:v>41846.083333333336</c:v>
                </c:pt>
                <c:pt idx="4339">
                  <c:v>41846.208333333336</c:v>
                </c:pt>
                <c:pt idx="4340">
                  <c:v>41846.333333333336</c:v>
                </c:pt>
                <c:pt idx="4341">
                  <c:v>41846.458333333336</c:v>
                </c:pt>
                <c:pt idx="4342">
                  <c:v>41846.583333333336</c:v>
                </c:pt>
                <c:pt idx="4343">
                  <c:v>41846.708333333336</c:v>
                </c:pt>
                <c:pt idx="4344">
                  <c:v>41846.833333333336</c:v>
                </c:pt>
                <c:pt idx="4345">
                  <c:v>41846.958333333336</c:v>
                </c:pt>
                <c:pt idx="4346">
                  <c:v>41847.083333333336</c:v>
                </c:pt>
                <c:pt idx="4347">
                  <c:v>41847.208333333336</c:v>
                </c:pt>
                <c:pt idx="4348">
                  <c:v>41847.333333333336</c:v>
                </c:pt>
                <c:pt idx="4349">
                  <c:v>41847.458333333336</c:v>
                </c:pt>
                <c:pt idx="4350">
                  <c:v>41847.583333333336</c:v>
                </c:pt>
                <c:pt idx="4351">
                  <c:v>41847.708333333336</c:v>
                </c:pt>
                <c:pt idx="4352">
                  <c:v>41847.833333333336</c:v>
                </c:pt>
                <c:pt idx="4353">
                  <c:v>41847.958333333336</c:v>
                </c:pt>
                <c:pt idx="4354">
                  <c:v>41848.083333333336</c:v>
                </c:pt>
                <c:pt idx="4355">
                  <c:v>41848.208333333336</c:v>
                </c:pt>
                <c:pt idx="4356">
                  <c:v>41848.333333333336</c:v>
                </c:pt>
                <c:pt idx="4357">
                  <c:v>41848.458333333336</c:v>
                </c:pt>
                <c:pt idx="4358">
                  <c:v>41848.583333333336</c:v>
                </c:pt>
                <c:pt idx="4359">
                  <c:v>41848.708333333336</c:v>
                </c:pt>
                <c:pt idx="4360">
                  <c:v>41848.833333333336</c:v>
                </c:pt>
                <c:pt idx="4361">
                  <c:v>41848.958333333336</c:v>
                </c:pt>
                <c:pt idx="4362">
                  <c:v>41849.083333333336</c:v>
                </c:pt>
                <c:pt idx="4363">
                  <c:v>41849.208333333336</c:v>
                </c:pt>
                <c:pt idx="4364">
                  <c:v>41849.333333333336</c:v>
                </c:pt>
                <c:pt idx="4365">
                  <c:v>41849.458333333336</c:v>
                </c:pt>
                <c:pt idx="4366">
                  <c:v>41849.583333333336</c:v>
                </c:pt>
                <c:pt idx="4367">
                  <c:v>41849.708333333336</c:v>
                </c:pt>
                <c:pt idx="4368">
                  <c:v>41849.833333333336</c:v>
                </c:pt>
                <c:pt idx="4369">
                  <c:v>41849.958333333336</c:v>
                </c:pt>
                <c:pt idx="4370">
                  <c:v>41850.083333333336</c:v>
                </c:pt>
                <c:pt idx="4371">
                  <c:v>41850.208333333336</c:v>
                </c:pt>
                <c:pt idx="4372">
                  <c:v>41850.333333333336</c:v>
                </c:pt>
                <c:pt idx="4373">
                  <c:v>41850.458333333336</c:v>
                </c:pt>
                <c:pt idx="4374">
                  <c:v>41850.583333333336</c:v>
                </c:pt>
                <c:pt idx="4375">
                  <c:v>41850.708333333336</c:v>
                </c:pt>
                <c:pt idx="4376">
                  <c:v>41850.833333333336</c:v>
                </c:pt>
                <c:pt idx="4377">
                  <c:v>41850.958333333336</c:v>
                </c:pt>
                <c:pt idx="4378">
                  <c:v>41851.083333333336</c:v>
                </c:pt>
                <c:pt idx="4379">
                  <c:v>41851.208333333336</c:v>
                </c:pt>
                <c:pt idx="4380">
                  <c:v>41851.333333333336</c:v>
                </c:pt>
                <c:pt idx="4381">
                  <c:v>41851.458333333336</c:v>
                </c:pt>
                <c:pt idx="4382">
                  <c:v>41851.583333333336</c:v>
                </c:pt>
                <c:pt idx="4383">
                  <c:v>41851.708333333336</c:v>
                </c:pt>
                <c:pt idx="4384">
                  <c:v>41851.833333333336</c:v>
                </c:pt>
                <c:pt idx="4385">
                  <c:v>41851.958333333336</c:v>
                </c:pt>
                <c:pt idx="4386">
                  <c:v>41852.083333333336</c:v>
                </c:pt>
                <c:pt idx="4387">
                  <c:v>41852.208333333336</c:v>
                </c:pt>
                <c:pt idx="4388">
                  <c:v>41852.333333333336</c:v>
                </c:pt>
                <c:pt idx="4389">
                  <c:v>41852.458333333336</c:v>
                </c:pt>
                <c:pt idx="4390">
                  <c:v>41852.583333333336</c:v>
                </c:pt>
                <c:pt idx="4391">
                  <c:v>41852.708333333336</c:v>
                </c:pt>
                <c:pt idx="4392">
                  <c:v>41852.833333333336</c:v>
                </c:pt>
                <c:pt idx="4393">
                  <c:v>41852.958333333336</c:v>
                </c:pt>
                <c:pt idx="4394">
                  <c:v>41853.083333333336</c:v>
                </c:pt>
                <c:pt idx="4395">
                  <c:v>41853.208333333336</c:v>
                </c:pt>
                <c:pt idx="4396">
                  <c:v>41853.333333333336</c:v>
                </c:pt>
                <c:pt idx="4397">
                  <c:v>41853.458333333336</c:v>
                </c:pt>
                <c:pt idx="4398">
                  <c:v>41853.583333333336</c:v>
                </c:pt>
                <c:pt idx="4399">
                  <c:v>41853.708333333336</c:v>
                </c:pt>
                <c:pt idx="4400">
                  <c:v>41853.833333333336</c:v>
                </c:pt>
                <c:pt idx="4401">
                  <c:v>41853.958333333336</c:v>
                </c:pt>
                <c:pt idx="4402">
                  <c:v>41854.083333333336</c:v>
                </c:pt>
                <c:pt idx="4403">
                  <c:v>41854.208333333336</c:v>
                </c:pt>
                <c:pt idx="4404">
                  <c:v>41854.333333333336</c:v>
                </c:pt>
                <c:pt idx="4405">
                  <c:v>41854.458333333336</c:v>
                </c:pt>
                <c:pt idx="4406">
                  <c:v>41854.583333333336</c:v>
                </c:pt>
                <c:pt idx="4407">
                  <c:v>41854.708333333336</c:v>
                </c:pt>
                <c:pt idx="4408">
                  <c:v>41854.833333333336</c:v>
                </c:pt>
                <c:pt idx="4409">
                  <c:v>41854.958333333336</c:v>
                </c:pt>
                <c:pt idx="4410">
                  <c:v>41855.083333333336</c:v>
                </c:pt>
                <c:pt idx="4411">
                  <c:v>41855.208333333336</c:v>
                </c:pt>
                <c:pt idx="4412">
                  <c:v>41855.333333333336</c:v>
                </c:pt>
                <c:pt idx="4413">
                  <c:v>41855.458333333336</c:v>
                </c:pt>
                <c:pt idx="4414">
                  <c:v>41855.583333333336</c:v>
                </c:pt>
                <c:pt idx="4415">
                  <c:v>41855.708333333336</c:v>
                </c:pt>
                <c:pt idx="4416">
                  <c:v>41855.833333333336</c:v>
                </c:pt>
                <c:pt idx="4417">
                  <c:v>41855.958333333336</c:v>
                </c:pt>
                <c:pt idx="4418">
                  <c:v>41856.083333333336</c:v>
                </c:pt>
                <c:pt idx="4419">
                  <c:v>41856.208333333336</c:v>
                </c:pt>
                <c:pt idx="4420">
                  <c:v>41856.333333333336</c:v>
                </c:pt>
                <c:pt idx="4421">
                  <c:v>41856.458333333336</c:v>
                </c:pt>
                <c:pt idx="4422">
                  <c:v>41856.583333333336</c:v>
                </c:pt>
                <c:pt idx="4423">
                  <c:v>41856.708333333336</c:v>
                </c:pt>
                <c:pt idx="4424">
                  <c:v>41856.833333333336</c:v>
                </c:pt>
                <c:pt idx="4425">
                  <c:v>41856.958333333336</c:v>
                </c:pt>
                <c:pt idx="4426">
                  <c:v>41857.083333333336</c:v>
                </c:pt>
                <c:pt idx="4427">
                  <c:v>41857.208333333336</c:v>
                </c:pt>
                <c:pt idx="4428">
                  <c:v>41857.333333333336</c:v>
                </c:pt>
                <c:pt idx="4429">
                  <c:v>41857.458333333336</c:v>
                </c:pt>
                <c:pt idx="4430">
                  <c:v>41857.583333333336</c:v>
                </c:pt>
                <c:pt idx="4431">
                  <c:v>41857.708333333336</c:v>
                </c:pt>
                <c:pt idx="4432">
                  <c:v>41857.833333333336</c:v>
                </c:pt>
                <c:pt idx="4433">
                  <c:v>41857.958333333336</c:v>
                </c:pt>
                <c:pt idx="4434">
                  <c:v>41858.083333333336</c:v>
                </c:pt>
                <c:pt idx="4435">
                  <c:v>41858.208333333336</c:v>
                </c:pt>
                <c:pt idx="4436">
                  <c:v>41858.333333333336</c:v>
                </c:pt>
                <c:pt idx="4437">
                  <c:v>41858.458333333336</c:v>
                </c:pt>
                <c:pt idx="4438">
                  <c:v>41858.583333333336</c:v>
                </c:pt>
                <c:pt idx="4439">
                  <c:v>41858.708333333336</c:v>
                </c:pt>
                <c:pt idx="4440">
                  <c:v>41858.833333333336</c:v>
                </c:pt>
                <c:pt idx="4441">
                  <c:v>41858.958333333336</c:v>
                </c:pt>
                <c:pt idx="4442">
                  <c:v>41859.083333333336</c:v>
                </c:pt>
                <c:pt idx="4443">
                  <c:v>41859.208333333336</c:v>
                </c:pt>
                <c:pt idx="4444">
                  <c:v>41859.583333333336</c:v>
                </c:pt>
                <c:pt idx="4445">
                  <c:v>41859.708333333336</c:v>
                </c:pt>
                <c:pt idx="4446">
                  <c:v>41859.833333333336</c:v>
                </c:pt>
                <c:pt idx="4447">
                  <c:v>41859.958333333336</c:v>
                </c:pt>
                <c:pt idx="4448">
                  <c:v>41860.083333333336</c:v>
                </c:pt>
                <c:pt idx="4449">
                  <c:v>41860.208333333336</c:v>
                </c:pt>
                <c:pt idx="4450">
                  <c:v>41860.333333333336</c:v>
                </c:pt>
                <c:pt idx="4451">
                  <c:v>41860.458333333336</c:v>
                </c:pt>
                <c:pt idx="4452">
                  <c:v>41860.583333333336</c:v>
                </c:pt>
                <c:pt idx="4453">
                  <c:v>41860.708333333336</c:v>
                </c:pt>
                <c:pt idx="4454">
                  <c:v>41860.833333333336</c:v>
                </c:pt>
                <c:pt idx="4455">
                  <c:v>41860.958333333336</c:v>
                </c:pt>
                <c:pt idx="4456">
                  <c:v>41861.083333333336</c:v>
                </c:pt>
                <c:pt idx="4457">
                  <c:v>41861.208333333336</c:v>
                </c:pt>
                <c:pt idx="4458">
                  <c:v>41861.333333333336</c:v>
                </c:pt>
                <c:pt idx="4459">
                  <c:v>41861.458333333336</c:v>
                </c:pt>
                <c:pt idx="4460">
                  <c:v>41861.583333333336</c:v>
                </c:pt>
                <c:pt idx="4461">
                  <c:v>41861.708333333336</c:v>
                </c:pt>
                <c:pt idx="4462">
                  <c:v>41861.833333333336</c:v>
                </c:pt>
                <c:pt idx="4463">
                  <c:v>41861.958333333336</c:v>
                </c:pt>
                <c:pt idx="4464">
                  <c:v>41862.083333333336</c:v>
                </c:pt>
                <c:pt idx="4465">
                  <c:v>41862.208333333336</c:v>
                </c:pt>
                <c:pt idx="4466">
                  <c:v>41862.333333333336</c:v>
                </c:pt>
                <c:pt idx="4467">
                  <c:v>41862.458333333336</c:v>
                </c:pt>
                <c:pt idx="4468">
                  <c:v>41862.583333333336</c:v>
                </c:pt>
                <c:pt idx="4469">
                  <c:v>41862.708333333336</c:v>
                </c:pt>
                <c:pt idx="4470">
                  <c:v>41862.833333333336</c:v>
                </c:pt>
                <c:pt idx="4471">
                  <c:v>41862.958333333336</c:v>
                </c:pt>
                <c:pt idx="4472">
                  <c:v>41863.083333333336</c:v>
                </c:pt>
                <c:pt idx="4473">
                  <c:v>41863.208333333336</c:v>
                </c:pt>
                <c:pt idx="4474">
                  <c:v>41863.333333333336</c:v>
                </c:pt>
                <c:pt idx="4475">
                  <c:v>41863.458333333336</c:v>
                </c:pt>
                <c:pt idx="4476">
                  <c:v>41863.583333333336</c:v>
                </c:pt>
                <c:pt idx="4477">
                  <c:v>41863.708333333336</c:v>
                </c:pt>
                <c:pt idx="4478">
                  <c:v>41863.833333333336</c:v>
                </c:pt>
                <c:pt idx="4479">
                  <c:v>41863.958333333336</c:v>
                </c:pt>
                <c:pt idx="4480">
                  <c:v>41864.083333333336</c:v>
                </c:pt>
                <c:pt idx="4481">
                  <c:v>41864.208333333336</c:v>
                </c:pt>
                <c:pt idx="4482">
                  <c:v>41864.333333333336</c:v>
                </c:pt>
                <c:pt idx="4483">
                  <c:v>41864.458333333336</c:v>
                </c:pt>
                <c:pt idx="4484">
                  <c:v>41864.583333333336</c:v>
                </c:pt>
                <c:pt idx="4485">
                  <c:v>41864.708333333336</c:v>
                </c:pt>
                <c:pt idx="4486">
                  <c:v>41864.833333333336</c:v>
                </c:pt>
                <c:pt idx="4487">
                  <c:v>41864.958333333336</c:v>
                </c:pt>
                <c:pt idx="4488">
                  <c:v>41865.083333333336</c:v>
                </c:pt>
                <c:pt idx="4489">
                  <c:v>41865.208333333336</c:v>
                </c:pt>
                <c:pt idx="4490">
                  <c:v>41865.333333333336</c:v>
                </c:pt>
                <c:pt idx="4491">
                  <c:v>41865.458333333336</c:v>
                </c:pt>
                <c:pt idx="4492">
                  <c:v>41865.583333333336</c:v>
                </c:pt>
                <c:pt idx="4493">
                  <c:v>41865.708333333336</c:v>
                </c:pt>
                <c:pt idx="4494">
                  <c:v>41865.833333333336</c:v>
                </c:pt>
                <c:pt idx="4495">
                  <c:v>41865.958333333336</c:v>
                </c:pt>
                <c:pt idx="4496">
                  <c:v>41866.083333333336</c:v>
                </c:pt>
                <c:pt idx="4497">
                  <c:v>41866.208333333336</c:v>
                </c:pt>
                <c:pt idx="4498">
                  <c:v>41866.333333333336</c:v>
                </c:pt>
                <c:pt idx="4499">
                  <c:v>41866.458333333336</c:v>
                </c:pt>
                <c:pt idx="4500">
                  <c:v>41866.583333333336</c:v>
                </c:pt>
                <c:pt idx="4501">
                  <c:v>41866.708333333336</c:v>
                </c:pt>
                <c:pt idx="4502">
                  <c:v>41866.833333333336</c:v>
                </c:pt>
                <c:pt idx="4503">
                  <c:v>41866.958333333336</c:v>
                </c:pt>
                <c:pt idx="4504">
                  <c:v>41867.083333333336</c:v>
                </c:pt>
                <c:pt idx="4505">
                  <c:v>41867.208333333336</c:v>
                </c:pt>
                <c:pt idx="4506">
                  <c:v>41867.333333333336</c:v>
                </c:pt>
                <c:pt idx="4507">
                  <c:v>41867.458333333336</c:v>
                </c:pt>
                <c:pt idx="4508">
                  <c:v>41867.583333333336</c:v>
                </c:pt>
                <c:pt idx="4509">
                  <c:v>41867.708333333336</c:v>
                </c:pt>
                <c:pt idx="4510">
                  <c:v>41867.833333333336</c:v>
                </c:pt>
                <c:pt idx="4511">
                  <c:v>41867.958333333336</c:v>
                </c:pt>
                <c:pt idx="4512">
                  <c:v>41868.083333333336</c:v>
                </c:pt>
                <c:pt idx="4513">
                  <c:v>41868.208333333336</c:v>
                </c:pt>
                <c:pt idx="4514">
                  <c:v>41868.333333333336</c:v>
                </c:pt>
                <c:pt idx="4515">
                  <c:v>41868.458333333336</c:v>
                </c:pt>
                <c:pt idx="4516">
                  <c:v>41868.583333333336</c:v>
                </c:pt>
                <c:pt idx="4517">
                  <c:v>41868.708333333336</c:v>
                </c:pt>
                <c:pt idx="4518">
                  <c:v>41868.833333333336</c:v>
                </c:pt>
                <c:pt idx="4519">
                  <c:v>41868.958333333336</c:v>
                </c:pt>
                <c:pt idx="4520">
                  <c:v>41869.083333333336</c:v>
                </c:pt>
                <c:pt idx="4521">
                  <c:v>41869.208333333336</c:v>
                </c:pt>
                <c:pt idx="4522">
                  <c:v>41869.333333333336</c:v>
                </c:pt>
                <c:pt idx="4523">
                  <c:v>41869.458333333336</c:v>
                </c:pt>
                <c:pt idx="4524">
                  <c:v>41869.583333333336</c:v>
                </c:pt>
                <c:pt idx="4525">
                  <c:v>41869.708333333336</c:v>
                </c:pt>
                <c:pt idx="4526">
                  <c:v>41869.833333333336</c:v>
                </c:pt>
                <c:pt idx="4527">
                  <c:v>41869.958333333336</c:v>
                </c:pt>
                <c:pt idx="4528">
                  <c:v>41870.083333333336</c:v>
                </c:pt>
                <c:pt idx="4529">
                  <c:v>41870.208333333336</c:v>
                </c:pt>
                <c:pt idx="4530">
                  <c:v>41870.333333333336</c:v>
                </c:pt>
                <c:pt idx="4531">
                  <c:v>41870.458333333336</c:v>
                </c:pt>
                <c:pt idx="4532">
                  <c:v>41870.583333333336</c:v>
                </c:pt>
                <c:pt idx="4533">
                  <c:v>41870.708333333336</c:v>
                </c:pt>
                <c:pt idx="4534">
                  <c:v>41870.833333333336</c:v>
                </c:pt>
                <c:pt idx="4535">
                  <c:v>41870.958333333336</c:v>
                </c:pt>
                <c:pt idx="4536">
                  <c:v>41871.083333333336</c:v>
                </c:pt>
                <c:pt idx="4537">
                  <c:v>41871.208333333336</c:v>
                </c:pt>
                <c:pt idx="4538">
                  <c:v>41871.333333333336</c:v>
                </c:pt>
                <c:pt idx="4539">
                  <c:v>41871.458333333336</c:v>
                </c:pt>
                <c:pt idx="4540">
                  <c:v>41871.583333333336</c:v>
                </c:pt>
                <c:pt idx="4541">
                  <c:v>41871.708333333336</c:v>
                </c:pt>
                <c:pt idx="4542">
                  <c:v>41871.833333333336</c:v>
                </c:pt>
                <c:pt idx="4543">
                  <c:v>41871.958333333336</c:v>
                </c:pt>
                <c:pt idx="4544">
                  <c:v>41872.083333333336</c:v>
                </c:pt>
                <c:pt idx="4545">
                  <c:v>41872.208333333336</c:v>
                </c:pt>
                <c:pt idx="4546">
                  <c:v>41872.333333333336</c:v>
                </c:pt>
                <c:pt idx="4547">
                  <c:v>41872.458333333336</c:v>
                </c:pt>
                <c:pt idx="4548">
                  <c:v>41872.583333333336</c:v>
                </c:pt>
                <c:pt idx="4549">
                  <c:v>41872.708333333336</c:v>
                </c:pt>
                <c:pt idx="4550">
                  <c:v>41872.833333333336</c:v>
                </c:pt>
                <c:pt idx="4551">
                  <c:v>41872.958333333336</c:v>
                </c:pt>
                <c:pt idx="4552">
                  <c:v>41873.083333333336</c:v>
                </c:pt>
                <c:pt idx="4553">
                  <c:v>41873.208333333336</c:v>
                </c:pt>
                <c:pt idx="4554">
                  <c:v>41873.333333333336</c:v>
                </c:pt>
                <c:pt idx="4555">
                  <c:v>41873.458333333336</c:v>
                </c:pt>
                <c:pt idx="4556">
                  <c:v>41873.583333333336</c:v>
                </c:pt>
                <c:pt idx="4557">
                  <c:v>41873.708333333336</c:v>
                </c:pt>
                <c:pt idx="4558">
                  <c:v>41873.833333333336</c:v>
                </c:pt>
                <c:pt idx="4559">
                  <c:v>41873.958333333336</c:v>
                </c:pt>
                <c:pt idx="4560">
                  <c:v>41874.083333333336</c:v>
                </c:pt>
                <c:pt idx="4561">
                  <c:v>41874.208333333336</c:v>
                </c:pt>
                <c:pt idx="4562">
                  <c:v>41874.333333333336</c:v>
                </c:pt>
                <c:pt idx="4563">
                  <c:v>41874.458333333336</c:v>
                </c:pt>
                <c:pt idx="4564">
                  <c:v>41874.583333333336</c:v>
                </c:pt>
                <c:pt idx="4565">
                  <c:v>41874.708333333336</c:v>
                </c:pt>
                <c:pt idx="4566">
                  <c:v>41874.833333333336</c:v>
                </c:pt>
                <c:pt idx="4567">
                  <c:v>41874.958333333336</c:v>
                </c:pt>
                <c:pt idx="4568">
                  <c:v>41875.083333333336</c:v>
                </c:pt>
                <c:pt idx="4569">
                  <c:v>41875.208333333336</c:v>
                </c:pt>
                <c:pt idx="4570">
                  <c:v>41875.333333333336</c:v>
                </c:pt>
                <c:pt idx="4571">
                  <c:v>41875.458333333336</c:v>
                </c:pt>
                <c:pt idx="4572">
                  <c:v>41875.583333333336</c:v>
                </c:pt>
                <c:pt idx="4573">
                  <c:v>41875.708333333336</c:v>
                </c:pt>
                <c:pt idx="4574">
                  <c:v>41875.833333333336</c:v>
                </c:pt>
                <c:pt idx="4575">
                  <c:v>41875.958333333336</c:v>
                </c:pt>
                <c:pt idx="4576">
                  <c:v>41876.083333333336</c:v>
                </c:pt>
                <c:pt idx="4577">
                  <c:v>41876.208333333336</c:v>
                </c:pt>
                <c:pt idx="4578">
                  <c:v>41876.333333333336</c:v>
                </c:pt>
                <c:pt idx="4579">
                  <c:v>41876.458333333336</c:v>
                </c:pt>
                <c:pt idx="4580">
                  <c:v>41876.583333333336</c:v>
                </c:pt>
                <c:pt idx="4581">
                  <c:v>41876.708333333336</c:v>
                </c:pt>
                <c:pt idx="4582">
                  <c:v>41876.833333333336</c:v>
                </c:pt>
                <c:pt idx="4583">
                  <c:v>41876.958333333336</c:v>
                </c:pt>
                <c:pt idx="4584">
                  <c:v>41877.083333333336</c:v>
                </c:pt>
                <c:pt idx="4585">
                  <c:v>41877.208333333336</c:v>
                </c:pt>
                <c:pt idx="4586">
                  <c:v>41877.333333333336</c:v>
                </c:pt>
                <c:pt idx="4587">
                  <c:v>41877.458333333336</c:v>
                </c:pt>
                <c:pt idx="4588">
                  <c:v>41877.583333333336</c:v>
                </c:pt>
                <c:pt idx="4589">
                  <c:v>41877.708333333336</c:v>
                </c:pt>
                <c:pt idx="4590">
                  <c:v>41877.833333333336</c:v>
                </c:pt>
                <c:pt idx="4591">
                  <c:v>41877.958333333336</c:v>
                </c:pt>
                <c:pt idx="4592">
                  <c:v>41878.083333333336</c:v>
                </c:pt>
                <c:pt idx="4593">
                  <c:v>41878.208333333336</c:v>
                </c:pt>
                <c:pt idx="4594">
                  <c:v>41878.333333333336</c:v>
                </c:pt>
                <c:pt idx="4595">
                  <c:v>41878.458333333336</c:v>
                </c:pt>
                <c:pt idx="4596">
                  <c:v>41878.583333333336</c:v>
                </c:pt>
                <c:pt idx="4597">
                  <c:v>41878.708333333336</c:v>
                </c:pt>
                <c:pt idx="4598">
                  <c:v>41878.833333333336</c:v>
                </c:pt>
                <c:pt idx="4599">
                  <c:v>41878.958333333336</c:v>
                </c:pt>
                <c:pt idx="4600">
                  <c:v>41879.083333333336</c:v>
                </c:pt>
                <c:pt idx="4601">
                  <c:v>41879.208333333336</c:v>
                </c:pt>
                <c:pt idx="4602">
                  <c:v>41879.333333333336</c:v>
                </c:pt>
                <c:pt idx="4603">
                  <c:v>41879.458333333336</c:v>
                </c:pt>
                <c:pt idx="4604">
                  <c:v>41879.583333333336</c:v>
                </c:pt>
                <c:pt idx="4605">
                  <c:v>41879.708333333336</c:v>
                </c:pt>
                <c:pt idx="4606">
                  <c:v>41879.833333333336</c:v>
                </c:pt>
                <c:pt idx="4607">
                  <c:v>41879.958333333336</c:v>
                </c:pt>
                <c:pt idx="4608">
                  <c:v>41880.083333333336</c:v>
                </c:pt>
                <c:pt idx="4609">
                  <c:v>41880.208333333336</c:v>
                </c:pt>
                <c:pt idx="4610">
                  <c:v>41880.333333333336</c:v>
                </c:pt>
                <c:pt idx="4611">
                  <c:v>41880.458333333336</c:v>
                </c:pt>
                <c:pt idx="4612">
                  <c:v>41880.583333333336</c:v>
                </c:pt>
                <c:pt idx="4613">
                  <c:v>41880.708333333336</c:v>
                </c:pt>
                <c:pt idx="4614">
                  <c:v>41880.833333333336</c:v>
                </c:pt>
                <c:pt idx="4615">
                  <c:v>41880.958333333336</c:v>
                </c:pt>
                <c:pt idx="4616">
                  <c:v>41881.083333333336</c:v>
                </c:pt>
                <c:pt idx="4617">
                  <c:v>41881.208333333336</c:v>
                </c:pt>
                <c:pt idx="4618">
                  <c:v>41881.333333333336</c:v>
                </c:pt>
                <c:pt idx="4619">
                  <c:v>41881.458333333336</c:v>
                </c:pt>
                <c:pt idx="4620">
                  <c:v>41881.583333333336</c:v>
                </c:pt>
                <c:pt idx="4621">
                  <c:v>41881.708333333336</c:v>
                </c:pt>
                <c:pt idx="4622">
                  <c:v>41881.833333333336</c:v>
                </c:pt>
                <c:pt idx="4623">
                  <c:v>41881.958333333336</c:v>
                </c:pt>
                <c:pt idx="4624">
                  <c:v>41882.083333333336</c:v>
                </c:pt>
                <c:pt idx="4625">
                  <c:v>41882.208333333336</c:v>
                </c:pt>
                <c:pt idx="4626">
                  <c:v>41882.333333333336</c:v>
                </c:pt>
                <c:pt idx="4627">
                  <c:v>41882.458333333336</c:v>
                </c:pt>
                <c:pt idx="4628">
                  <c:v>41882.583333333336</c:v>
                </c:pt>
                <c:pt idx="4629">
                  <c:v>41882.708333333336</c:v>
                </c:pt>
                <c:pt idx="4630">
                  <c:v>41882.833333333336</c:v>
                </c:pt>
                <c:pt idx="4631">
                  <c:v>41882.958333333336</c:v>
                </c:pt>
                <c:pt idx="4632">
                  <c:v>41883.083333333336</c:v>
                </c:pt>
                <c:pt idx="4633">
                  <c:v>41883.208333333336</c:v>
                </c:pt>
                <c:pt idx="4634">
                  <c:v>41883.333333333336</c:v>
                </c:pt>
                <c:pt idx="4635">
                  <c:v>41883.458333333336</c:v>
                </c:pt>
                <c:pt idx="4636">
                  <c:v>41883.583333333336</c:v>
                </c:pt>
                <c:pt idx="4637">
                  <c:v>41883.708333333336</c:v>
                </c:pt>
                <c:pt idx="4638">
                  <c:v>41883.833333333336</c:v>
                </c:pt>
                <c:pt idx="4639">
                  <c:v>41883.958333333336</c:v>
                </c:pt>
                <c:pt idx="4640">
                  <c:v>41884.083333333336</c:v>
                </c:pt>
                <c:pt idx="4641">
                  <c:v>41884.208333333336</c:v>
                </c:pt>
                <c:pt idx="4642">
                  <c:v>41884.333333333336</c:v>
                </c:pt>
                <c:pt idx="4643">
                  <c:v>41884.458333333336</c:v>
                </c:pt>
                <c:pt idx="4644">
                  <c:v>41884.583333333336</c:v>
                </c:pt>
                <c:pt idx="4645">
                  <c:v>41884.708333333336</c:v>
                </c:pt>
                <c:pt idx="4646">
                  <c:v>41884.833333333336</c:v>
                </c:pt>
                <c:pt idx="4647">
                  <c:v>41884.958333333336</c:v>
                </c:pt>
                <c:pt idx="4648">
                  <c:v>41885.083333333336</c:v>
                </c:pt>
                <c:pt idx="4649">
                  <c:v>41885.208333333336</c:v>
                </c:pt>
                <c:pt idx="4650">
                  <c:v>41885.333333333336</c:v>
                </c:pt>
                <c:pt idx="4651">
                  <c:v>41885.458333333336</c:v>
                </c:pt>
                <c:pt idx="4652">
                  <c:v>41885.583333333336</c:v>
                </c:pt>
                <c:pt idx="4653">
                  <c:v>41885.708333333336</c:v>
                </c:pt>
                <c:pt idx="4654">
                  <c:v>41885.833333333336</c:v>
                </c:pt>
                <c:pt idx="4655">
                  <c:v>41885.958333333336</c:v>
                </c:pt>
                <c:pt idx="4656">
                  <c:v>41886.083333333336</c:v>
                </c:pt>
                <c:pt idx="4657">
                  <c:v>41886.208333333336</c:v>
                </c:pt>
                <c:pt idx="4658">
                  <c:v>41886.333333333336</c:v>
                </c:pt>
                <c:pt idx="4659">
                  <c:v>41886.458333333336</c:v>
                </c:pt>
                <c:pt idx="4660">
                  <c:v>41886.583333333336</c:v>
                </c:pt>
                <c:pt idx="4661">
                  <c:v>41886.708333333336</c:v>
                </c:pt>
                <c:pt idx="4662">
                  <c:v>41886.833333333336</c:v>
                </c:pt>
                <c:pt idx="4663">
                  <c:v>41886.958333333336</c:v>
                </c:pt>
                <c:pt idx="4664">
                  <c:v>41887.083333333336</c:v>
                </c:pt>
                <c:pt idx="4665">
                  <c:v>41887.208333333336</c:v>
                </c:pt>
                <c:pt idx="4666">
                  <c:v>41887.333333333336</c:v>
                </c:pt>
                <c:pt idx="4667">
                  <c:v>41887.458333333336</c:v>
                </c:pt>
                <c:pt idx="4668">
                  <c:v>41887.583333333336</c:v>
                </c:pt>
                <c:pt idx="4669">
                  <c:v>41887.708333333336</c:v>
                </c:pt>
                <c:pt idx="4670">
                  <c:v>41887.833333333336</c:v>
                </c:pt>
                <c:pt idx="4671">
                  <c:v>41887.958333333336</c:v>
                </c:pt>
                <c:pt idx="4672">
                  <c:v>41888.083333333336</c:v>
                </c:pt>
                <c:pt idx="4673">
                  <c:v>41888.208333333336</c:v>
                </c:pt>
                <c:pt idx="4674">
                  <c:v>41888.333333333336</c:v>
                </c:pt>
                <c:pt idx="4675">
                  <c:v>41888.458333333336</c:v>
                </c:pt>
                <c:pt idx="4676">
                  <c:v>41888.583333333336</c:v>
                </c:pt>
                <c:pt idx="4677">
                  <c:v>41888.708333333336</c:v>
                </c:pt>
                <c:pt idx="4678">
                  <c:v>41888.833333333336</c:v>
                </c:pt>
                <c:pt idx="4679">
                  <c:v>41888.958333333336</c:v>
                </c:pt>
                <c:pt idx="4680">
                  <c:v>41889.083333333336</c:v>
                </c:pt>
                <c:pt idx="4681">
                  <c:v>41889.208333333336</c:v>
                </c:pt>
                <c:pt idx="4682">
                  <c:v>41889.333333333336</c:v>
                </c:pt>
                <c:pt idx="4683">
                  <c:v>41889.458333333336</c:v>
                </c:pt>
                <c:pt idx="4684">
                  <c:v>41889.583333333336</c:v>
                </c:pt>
                <c:pt idx="4685">
                  <c:v>41889.708333333336</c:v>
                </c:pt>
                <c:pt idx="4686">
                  <c:v>41889.833333333336</c:v>
                </c:pt>
                <c:pt idx="4687">
                  <c:v>41889.958333333336</c:v>
                </c:pt>
                <c:pt idx="4688">
                  <c:v>41890.083333333336</c:v>
                </c:pt>
                <c:pt idx="4689">
                  <c:v>41890.208333333336</c:v>
                </c:pt>
                <c:pt idx="4690">
                  <c:v>41890.333333333336</c:v>
                </c:pt>
                <c:pt idx="4691">
                  <c:v>41890.458333333336</c:v>
                </c:pt>
                <c:pt idx="4692">
                  <c:v>41890.583333333336</c:v>
                </c:pt>
                <c:pt idx="4693">
                  <c:v>41890.708333333336</c:v>
                </c:pt>
                <c:pt idx="4694">
                  <c:v>41890.833333333336</c:v>
                </c:pt>
                <c:pt idx="4695">
                  <c:v>41890.958333333336</c:v>
                </c:pt>
                <c:pt idx="4696">
                  <c:v>41891.083333333336</c:v>
                </c:pt>
                <c:pt idx="4697">
                  <c:v>41891.208333333336</c:v>
                </c:pt>
                <c:pt idx="4698">
                  <c:v>41891.333333333336</c:v>
                </c:pt>
                <c:pt idx="4699">
                  <c:v>41891.458333333336</c:v>
                </c:pt>
                <c:pt idx="4700">
                  <c:v>41891.583333333336</c:v>
                </c:pt>
                <c:pt idx="4701">
                  <c:v>41891.708333333336</c:v>
                </c:pt>
                <c:pt idx="4702">
                  <c:v>41891.833333333336</c:v>
                </c:pt>
                <c:pt idx="4703">
                  <c:v>41891.958333333336</c:v>
                </c:pt>
                <c:pt idx="4704">
                  <c:v>41892.083333333336</c:v>
                </c:pt>
                <c:pt idx="4705">
                  <c:v>41892.208333333336</c:v>
                </c:pt>
                <c:pt idx="4706">
                  <c:v>41892.333333333336</c:v>
                </c:pt>
                <c:pt idx="4707">
                  <c:v>41892.458333333336</c:v>
                </c:pt>
                <c:pt idx="4708">
                  <c:v>41892.583333333336</c:v>
                </c:pt>
                <c:pt idx="4709">
                  <c:v>41892.708333333336</c:v>
                </c:pt>
                <c:pt idx="4710">
                  <c:v>41892.833333333336</c:v>
                </c:pt>
                <c:pt idx="4711">
                  <c:v>41892.958333333336</c:v>
                </c:pt>
                <c:pt idx="4712">
                  <c:v>41893.083333333336</c:v>
                </c:pt>
                <c:pt idx="4713">
                  <c:v>41893.208333333336</c:v>
                </c:pt>
                <c:pt idx="4714">
                  <c:v>41893.333333333336</c:v>
                </c:pt>
                <c:pt idx="4715">
                  <c:v>41893.458333333336</c:v>
                </c:pt>
                <c:pt idx="4716">
                  <c:v>41893.583333333336</c:v>
                </c:pt>
                <c:pt idx="4717">
                  <c:v>41893.708333333336</c:v>
                </c:pt>
                <c:pt idx="4718">
                  <c:v>41893.833333333336</c:v>
                </c:pt>
                <c:pt idx="4719">
                  <c:v>41893.958333333336</c:v>
                </c:pt>
                <c:pt idx="4720">
                  <c:v>41894.083333333336</c:v>
                </c:pt>
                <c:pt idx="4721">
                  <c:v>41894.208333333336</c:v>
                </c:pt>
                <c:pt idx="4722">
                  <c:v>41894.333333333336</c:v>
                </c:pt>
                <c:pt idx="4723">
                  <c:v>41894.458333333336</c:v>
                </c:pt>
                <c:pt idx="4724">
                  <c:v>41894.583333333336</c:v>
                </c:pt>
                <c:pt idx="4725">
                  <c:v>41894.708333333336</c:v>
                </c:pt>
                <c:pt idx="4726">
                  <c:v>41894.833333333336</c:v>
                </c:pt>
                <c:pt idx="4727">
                  <c:v>41894.958333333336</c:v>
                </c:pt>
                <c:pt idx="4728">
                  <c:v>41895.083333333336</c:v>
                </c:pt>
                <c:pt idx="4729">
                  <c:v>41895.208333333336</c:v>
                </c:pt>
                <c:pt idx="4730">
                  <c:v>41895.333333333336</c:v>
                </c:pt>
                <c:pt idx="4731">
                  <c:v>41895.458333333336</c:v>
                </c:pt>
                <c:pt idx="4732">
                  <c:v>41895.583333333336</c:v>
                </c:pt>
                <c:pt idx="4733">
                  <c:v>41895.708333333336</c:v>
                </c:pt>
                <c:pt idx="4734">
                  <c:v>41895.833333333336</c:v>
                </c:pt>
                <c:pt idx="4735">
                  <c:v>41895.958333333336</c:v>
                </c:pt>
                <c:pt idx="4736">
                  <c:v>41896.083333333336</c:v>
                </c:pt>
                <c:pt idx="4737">
                  <c:v>41896.208333333336</c:v>
                </c:pt>
                <c:pt idx="4738">
                  <c:v>41896.333333333336</c:v>
                </c:pt>
                <c:pt idx="4739">
                  <c:v>41896.458333333336</c:v>
                </c:pt>
                <c:pt idx="4740">
                  <c:v>41896.583333333336</c:v>
                </c:pt>
                <c:pt idx="4741">
                  <c:v>41896.708333333336</c:v>
                </c:pt>
                <c:pt idx="4742">
                  <c:v>41896.833333333336</c:v>
                </c:pt>
                <c:pt idx="4743">
                  <c:v>41896.958333333336</c:v>
                </c:pt>
                <c:pt idx="4744">
                  <c:v>41897.083333333336</c:v>
                </c:pt>
                <c:pt idx="4745">
                  <c:v>41897.208333333336</c:v>
                </c:pt>
                <c:pt idx="4746">
                  <c:v>41897.333333333336</c:v>
                </c:pt>
                <c:pt idx="4747">
                  <c:v>41897.458333333336</c:v>
                </c:pt>
                <c:pt idx="4748">
                  <c:v>41897.583333333336</c:v>
                </c:pt>
                <c:pt idx="4749">
                  <c:v>41897.708333333336</c:v>
                </c:pt>
                <c:pt idx="4750">
                  <c:v>41897.833333333336</c:v>
                </c:pt>
                <c:pt idx="4751">
                  <c:v>41897.958333333336</c:v>
                </c:pt>
                <c:pt idx="4752">
                  <c:v>41898.083333333336</c:v>
                </c:pt>
                <c:pt idx="4753">
                  <c:v>41898.208333333336</c:v>
                </c:pt>
                <c:pt idx="4754">
                  <c:v>41898.333333333336</c:v>
                </c:pt>
                <c:pt idx="4755">
                  <c:v>41898.458333333336</c:v>
                </c:pt>
                <c:pt idx="4756">
                  <c:v>41898.583333333336</c:v>
                </c:pt>
                <c:pt idx="4757">
                  <c:v>41898.708333333336</c:v>
                </c:pt>
                <c:pt idx="4758">
                  <c:v>41898.833333333336</c:v>
                </c:pt>
                <c:pt idx="4759">
                  <c:v>41898.958333333336</c:v>
                </c:pt>
                <c:pt idx="4760">
                  <c:v>41899.083333333336</c:v>
                </c:pt>
                <c:pt idx="4761">
                  <c:v>41899.208333333336</c:v>
                </c:pt>
                <c:pt idx="4762">
                  <c:v>41899.333333333336</c:v>
                </c:pt>
                <c:pt idx="4763">
                  <c:v>41899.458333333336</c:v>
                </c:pt>
                <c:pt idx="4764">
                  <c:v>41899.583333333336</c:v>
                </c:pt>
                <c:pt idx="4765">
                  <c:v>41899.708333333336</c:v>
                </c:pt>
                <c:pt idx="4766">
                  <c:v>41899.833333333336</c:v>
                </c:pt>
                <c:pt idx="4767">
                  <c:v>41899.958333333336</c:v>
                </c:pt>
                <c:pt idx="4768">
                  <c:v>41900.083333333336</c:v>
                </c:pt>
                <c:pt idx="4769">
                  <c:v>41900.208333333336</c:v>
                </c:pt>
                <c:pt idx="4770">
                  <c:v>41900.333333333336</c:v>
                </c:pt>
                <c:pt idx="4771">
                  <c:v>41900.458333333336</c:v>
                </c:pt>
                <c:pt idx="4772">
                  <c:v>41900.583333333336</c:v>
                </c:pt>
                <c:pt idx="4773">
                  <c:v>41900.708333333336</c:v>
                </c:pt>
                <c:pt idx="4774">
                  <c:v>41900.833333333336</c:v>
                </c:pt>
                <c:pt idx="4775">
                  <c:v>41900.958333333336</c:v>
                </c:pt>
                <c:pt idx="4776">
                  <c:v>41901.083333333336</c:v>
                </c:pt>
                <c:pt idx="4777">
                  <c:v>41901.208333333336</c:v>
                </c:pt>
                <c:pt idx="4778">
                  <c:v>41901.333333333336</c:v>
                </c:pt>
                <c:pt idx="4779">
                  <c:v>41901.458333333336</c:v>
                </c:pt>
                <c:pt idx="4780">
                  <c:v>41901.583333333336</c:v>
                </c:pt>
                <c:pt idx="4781">
                  <c:v>41901.708333333336</c:v>
                </c:pt>
                <c:pt idx="4782">
                  <c:v>41901.833333333336</c:v>
                </c:pt>
                <c:pt idx="4783">
                  <c:v>41901.958333333336</c:v>
                </c:pt>
                <c:pt idx="4784">
                  <c:v>41902.083333333336</c:v>
                </c:pt>
                <c:pt idx="4785">
                  <c:v>41902.208333333336</c:v>
                </c:pt>
                <c:pt idx="4786">
                  <c:v>41902.333333333336</c:v>
                </c:pt>
                <c:pt idx="4787">
                  <c:v>41902.458333333336</c:v>
                </c:pt>
                <c:pt idx="4788">
                  <c:v>41902.583333333336</c:v>
                </c:pt>
                <c:pt idx="4789">
                  <c:v>41902.708333333336</c:v>
                </c:pt>
                <c:pt idx="4790">
                  <c:v>41902.833333333336</c:v>
                </c:pt>
                <c:pt idx="4791">
                  <c:v>41902.958333333336</c:v>
                </c:pt>
                <c:pt idx="4792">
                  <c:v>41903.083333333336</c:v>
                </c:pt>
                <c:pt idx="4793">
                  <c:v>41903.208333333336</c:v>
                </c:pt>
                <c:pt idx="4794">
                  <c:v>41903.333333333336</c:v>
                </c:pt>
                <c:pt idx="4795">
                  <c:v>41903.458333333336</c:v>
                </c:pt>
                <c:pt idx="4796">
                  <c:v>41903.583333333336</c:v>
                </c:pt>
                <c:pt idx="4797">
                  <c:v>41903.708333333336</c:v>
                </c:pt>
                <c:pt idx="4798">
                  <c:v>41903.833333333336</c:v>
                </c:pt>
                <c:pt idx="4799">
                  <c:v>41903.958333333336</c:v>
                </c:pt>
                <c:pt idx="4800">
                  <c:v>41904.083333333336</c:v>
                </c:pt>
                <c:pt idx="4801">
                  <c:v>41904.208333333336</c:v>
                </c:pt>
                <c:pt idx="4802">
                  <c:v>41904.333333333336</c:v>
                </c:pt>
                <c:pt idx="4803">
                  <c:v>41904.458333333336</c:v>
                </c:pt>
                <c:pt idx="4804">
                  <c:v>41904.583333333336</c:v>
                </c:pt>
                <c:pt idx="4805">
                  <c:v>41904.708333333336</c:v>
                </c:pt>
                <c:pt idx="4806">
                  <c:v>41904.833333333336</c:v>
                </c:pt>
                <c:pt idx="4807">
                  <c:v>41904.958333333336</c:v>
                </c:pt>
                <c:pt idx="4808">
                  <c:v>41905.083333333336</c:v>
                </c:pt>
                <c:pt idx="4809">
                  <c:v>41905.208333333336</c:v>
                </c:pt>
                <c:pt idx="4810">
                  <c:v>41905.333333333336</c:v>
                </c:pt>
                <c:pt idx="4811">
                  <c:v>41905.458333333336</c:v>
                </c:pt>
                <c:pt idx="4812">
                  <c:v>41905.583333333336</c:v>
                </c:pt>
                <c:pt idx="4813">
                  <c:v>41905.708333333336</c:v>
                </c:pt>
                <c:pt idx="4814">
                  <c:v>41905.833333333336</c:v>
                </c:pt>
                <c:pt idx="4815">
                  <c:v>41905.958333333336</c:v>
                </c:pt>
                <c:pt idx="4816">
                  <c:v>41906.083333333336</c:v>
                </c:pt>
                <c:pt idx="4817">
                  <c:v>41906.208333333336</c:v>
                </c:pt>
                <c:pt idx="4818">
                  <c:v>41906.333333333336</c:v>
                </c:pt>
                <c:pt idx="4819">
                  <c:v>41906.458333333336</c:v>
                </c:pt>
                <c:pt idx="4820">
                  <c:v>41906.583333333336</c:v>
                </c:pt>
                <c:pt idx="4821">
                  <c:v>41906.708333333336</c:v>
                </c:pt>
                <c:pt idx="4822">
                  <c:v>41906.833333333336</c:v>
                </c:pt>
                <c:pt idx="4823">
                  <c:v>41906.958333333336</c:v>
                </c:pt>
                <c:pt idx="4824">
                  <c:v>41907.083333333336</c:v>
                </c:pt>
                <c:pt idx="4825">
                  <c:v>41907.208333333336</c:v>
                </c:pt>
                <c:pt idx="4826">
                  <c:v>41907.333333333336</c:v>
                </c:pt>
                <c:pt idx="4827">
                  <c:v>41907.458333333336</c:v>
                </c:pt>
                <c:pt idx="4828">
                  <c:v>41907.583333333336</c:v>
                </c:pt>
                <c:pt idx="4829">
                  <c:v>41907.708333333336</c:v>
                </c:pt>
                <c:pt idx="4830">
                  <c:v>41907.833333333336</c:v>
                </c:pt>
                <c:pt idx="4831">
                  <c:v>41907.958333333336</c:v>
                </c:pt>
                <c:pt idx="4832">
                  <c:v>41908.208333333336</c:v>
                </c:pt>
                <c:pt idx="4833">
                  <c:v>41908.333333333336</c:v>
                </c:pt>
                <c:pt idx="4834">
                  <c:v>41908.458333333336</c:v>
                </c:pt>
                <c:pt idx="4835">
                  <c:v>41908.583333333336</c:v>
                </c:pt>
                <c:pt idx="4836">
                  <c:v>41908.708333333336</c:v>
                </c:pt>
                <c:pt idx="4837">
                  <c:v>41908.833333333336</c:v>
                </c:pt>
                <c:pt idx="4838">
                  <c:v>41908.958333333336</c:v>
                </c:pt>
                <c:pt idx="4839">
                  <c:v>41909.083333333336</c:v>
                </c:pt>
                <c:pt idx="4840">
                  <c:v>41909.208333333336</c:v>
                </c:pt>
                <c:pt idx="4841">
                  <c:v>41909.333333333336</c:v>
                </c:pt>
                <c:pt idx="4842">
                  <c:v>41909.458333333336</c:v>
                </c:pt>
                <c:pt idx="4843">
                  <c:v>41909.583333333336</c:v>
                </c:pt>
                <c:pt idx="4844">
                  <c:v>41909.708333333336</c:v>
                </c:pt>
                <c:pt idx="4845">
                  <c:v>41909.833333333336</c:v>
                </c:pt>
                <c:pt idx="4846">
                  <c:v>41909.958333333336</c:v>
                </c:pt>
                <c:pt idx="4847">
                  <c:v>41910.083333333336</c:v>
                </c:pt>
                <c:pt idx="4848">
                  <c:v>41910.208333333336</c:v>
                </c:pt>
                <c:pt idx="4849">
                  <c:v>41910.333333333336</c:v>
                </c:pt>
                <c:pt idx="4850">
                  <c:v>41910.458333333336</c:v>
                </c:pt>
                <c:pt idx="4851">
                  <c:v>41910.583333333336</c:v>
                </c:pt>
                <c:pt idx="4852">
                  <c:v>41910.708333333336</c:v>
                </c:pt>
                <c:pt idx="4853">
                  <c:v>41910.833333333336</c:v>
                </c:pt>
                <c:pt idx="4854">
                  <c:v>41910.958333333336</c:v>
                </c:pt>
                <c:pt idx="4855">
                  <c:v>41911.083333333336</c:v>
                </c:pt>
                <c:pt idx="4856">
                  <c:v>41911.208333333336</c:v>
                </c:pt>
                <c:pt idx="4857">
                  <c:v>41911.333333333336</c:v>
                </c:pt>
                <c:pt idx="4858">
                  <c:v>41911.458333333336</c:v>
                </c:pt>
                <c:pt idx="4859">
                  <c:v>41911.583333333336</c:v>
                </c:pt>
                <c:pt idx="4860">
                  <c:v>41911.708333333336</c:v>
                </c:pt>
                <c:pt idx="4861">
                  <c:v>41911.833333333336</c:v>
                </c:pt>
                <c:pt idx="4862">
                  <c:v>41911.958333333336</c:v>
                </c:pt>
                <c:pt idx="4863">
                  <c:v>41912.083333333336</c:v>
                </c:pt>
                <c:pt idx="4864">
                  <c:v>41912.208333333336</c:v>
                </c:pt>
                <c:pt idx="4865">
                  <c:v>41912.333333333336</c:v>
                </c:pt>
                <c:pt idx="4866">
                  <c:v>41912.458333333336</c:v>
                </c:pt>
                <c:pt idx="4867">
                  <c:v>41912.583333333336</c:v>
                </c:pt>
                <c:pt idx="4868">
                  <c:v>41912.708333333336</c:v>
                </c:pt>
                <c:pt idx="4869">
                  <c:v>41912.833333333336</c:v>
                </c:pt>
                <c:pt idx="4870">
                  <c:v>41912.958333333336</c:v>
                </c:pt>
                <c:pt idx="4871">
                  <c:v>41913.208333333336</c:v>
                </c:pt>
                <c:pt idx="4872">
                  <c:v>41913.333333333336</c:v>
                </c:pt>
                <c:pt idx="4873">
                  <c:v>41913.458333333336</c:v>
                </c:pt>
                <c:pt idx="4874">
                  <c:v>41913.583333333336</c:v>
                </c:pt>
                <c:pt idx="4875">
                  <c:v>41913.708333333336</c:v>
                </c:pt>
                <c:pt idx="4876">
                  <c:v>41913.833333333336</c:v>
                </c:pt>
                <c:pt idx="4877">
                  <c:v>41913.958333333336</c:v>
                </c:pt>
                <c:pt idx="4878">
                  <c:v>41914.083333333336</c:v>
                </c:pt>
                <c:pt idx="4879">
                  <c:v>41914.208333333336</c:v>
                </c:pt>
                <c:pt idx="4880">
                  <c:v>41914.333333333336</c:v>
                </c:pt>
                <c:pt idx="4881">
                  <c:v>41914.458333333336</c:v>
                </c:pt>
                <c:pt idx="4882">
                  <c:v>41914.583333333336</c:v>
                </c:pt>
                <c:pt idx="4883">
                  <c:v>41914.708333333336</c:v>
                </c:pt>
                <c:pt idx="4884">
                  <c:v>41914.833333333336</c:v>
                </c:pt>
                <c:pt idx="4885">
                  <c:v>41914.958333333336</c:v>
                </c:pt>
                <c:pt idx="4886">
                  <c:v>41915.083333333336</c:v>
                </c:pt>
                <c:pt idx="4887">
                  <c:v>41915.208333333336</c:v>
                </c:pt>
                <c:pt idx="4888">
                  <c:v>41915.333333333336</c:v>
                </c:pt>
                <c:pt idx="4889">
                  <c:v>41915.458333333336</c:v>
                </c:pt>
                <c:pt idx="4890">
                  <c:v>41915.583333333336</c:v>
                </c:pt>
                <c:pt idx="4891">
                  <c:v>41915.708333333336</c:v>
                </c:pt>
                <c:pt idx="4892">
                  <c:v>41915.833333333336</c:v>
                </c:pt>
                <c:pt idx="4893">
                  <c:v>41915.958333333336</c:v>
                </c:pt>
                <c:pt idx="4894">
                  <c:v>41916.083333333336</c:v>
                </c:pt>
                <c:pt idx="4895">
                  <c:v>41916.208333333336</c:v>
                </c:pt>
                <c:pt idx="4896">
                  <c:v>41916.333333333336</c:v>
                </c:pt>
                <c:pt idx="4897">
                  <c:v>41916.458333333336</c:v>
                </c:pt>
                <c:pt idx="4898">
                  <c:v>41916.583333333336</c:v>
                </c:pt>
                <c:pt idx="4899">
                  <c:v>41916.708333333336</c:v>
                </c:pt>
                <c:pt idx="4900">
                  <c:v>41916.833333333336</c:v>
                </c:pt>
                <c:pt idx="4901">
                  <c:v>41916.958333333336</c:v>
                </c:pt>
                <c:pt idx="4902">
                  <c:v>41917.083333333336</c:v>
                </c:pt>
                <c:pt idx="4903">
                  <c:v>41917.208333333336</c:v>
                </c:pt>
                <c:pt idx="4904">
                  <c:v>41917.333333333336</c:v>
                </c:pt>
                <c:pt idx="4905">
                  <c:v>41917.458333333336</c:v>
                </c:pt>
                <c:pt idx="4906">
                  <c:v>41917.583333333336</c:v>
                </c:pt>
                <c:pt idx="4907">
                  <c:v>41917.708333333336</c:v>
                </c:pt>
                <c:pt idx="4908">
                  <c:v>41917.833333333336</c:v>
                </c:pt>
                <c:pt idx="4909">
                  <c:v>41917.958333333336</c:v>
                </c:pt>
                <c:pt idx="4910">
                  <c:v>41918.083333333336</c:v>
                </c:pt>
                <c:pt idx="4911">
                  <c:v>41918.208333333336</c:v>
                </c:pt>
                <c:pt idx="4912">
                  <c:v>41918.333333333336</c:v>
                </c:pt>
                <c:pt idx="4913">
                  <c:v>41918.458333333336</c:v>
                </c:pt>
                <c:pt idx="4914">
                  <c:v>41918.583333333336</c:v>
                </c:pt>
                <c:pt idx="4915">
                  <c:v>41918.708333333336</c:v>
                </c:pt>
                <c:pt idx="4916">
                  <c:v>41918.833333333336</c:v>
                </c:pt>
                <c:pt idx="4917">
                  <c:v>41918.958333333336</c:v>
                </c:pt>
                <c:pt idx="4918">
                  <c:v>41919.083333333336</c:v>
                </c:pt>
                <c:pt idx="4919">
                  <c:v>41919.208333333336</c:v>
                </c:pt>
                <c:pt idx="4920">
                  <c:v>41919.333333333336</c:v>
                </c:pt>
                <c:pt idx="4921">
                  <c:v>41919.458333333336</c:v>
                </c:pt>
                <c:pt idx="4922">
                  <c:v>41919.583333333336</c:v>
                </c:pt>
                <c:pt idx="4923">
                  <c:v>41919.708333333336</c:v>
                </c:pt>
                <c:pt idx="4924">
                  <c:v>41919.833333333336</c:v>
                </c:pt>
                <c:pt idx="4925">
                  <c:v>41919.958333333336</c:v>
                </c:pt>
                <c:pt idx="4926">
                  <c:v>41920.083333333336</c:v>
                </c:pt>
                <c:pt idx="4927">
                  <c:v>41920.208333333336</c:v>
                </c:pt>
                <c:pt idx="4928">
                  <c:v>41920.333333333336</c:v>
                </c:pt>
                <c:pt idx="4929">
                  <c:v>41920.458333333336</c:v>
                </c:pt>
                <c:pt idx="4930">
                  <c:v>41920.583333333336</c:v>
                </c:pt>
                <c:pt idx="4931">
                  <c:v>41920.708333333336</c:v>
                </c:pt>
                <c:pt idx="4932">
                  <c:v>41920.833333333336</c:v>
                </c:pt>
                <c:pt idx="4933">
                  <c:v>41920.958333333336</c:v>
                </c:pt>
                <c:pt idx="4934">
                  <c:v>41921.083333333336</c:v>
                </c:pt>
                <c:pt idx="4935">
                  <c:v>41921.208333333336</c:v>
                </c:pt>
                <c:pt idx="4936">
                  <c:v>41921.333333333336</c:v>
                </c:pt>
                <c:pt idx="4937">
                  <c:v>41921.458333333336</c:v>
                </c:pt>
                <c:pt idx="4938">
                  <c:v>41921.583333333336</c:v>
                </c:pt>
                <c:pt idx="4939">
                  <c:v>41921.708333333336</c:v>
                </c:pt>
                <c:pt idx="4940">
                  <c:v>41921.833333333336</c:v>
                </c:pt>
                <c:pt idx="4941">
                  <c:v>41921.958333333336</c:v>
                </c:pt>
                <c:pt idx="4942">
                  <c:v>41922.083333333336</c:v>
                </c:pt>
                <c:pt idx="4943">
                  <c:v>41922.208333333336</c:v>
                </c:pt>
                <c:pt idx="4944">
                  <c:v>41922.333333333336</c:v>
                </c:pt>
                <c:pt idx="4945">
                  <c:v>41922.458333333336</c:v>
                </c:pt>
                <c:pt idx="4946">
                  <c:v>41922.583333333336</c:v>
                </c:pt>
                <c:pt idx="4947">
                  <c:v>41922.708333333336</c:v>
                </c:pt>
                <c:pt idx="4948">
                  <c:v>41922.833333333336</c:v>
                </c:pt>
                <c:pt idx="4949">
                  <c:v>41922.958333333336</c:v>
                </c:pt>
                <c:pt idx="4950">
                  <c:v>41923.083333333336</c:v>
                </c:pt>
                <c:pt idx="4951">
                  <c:v>41923.208333333336</c:v>
                </c:pt>
                <c:pt idx="4952">
                  <c:v>41923.333333333336</c:v>
                </c:pt>
                <c:pt idx="4953">
                  <c:v>41923.458333333336</c:v>
                </c:pt>
                <c:pt idx="4954">
                  <c:v>41923.583333333336</c:v>
                </c:pt>
                <c:pt idx="4955">
                  <c:v>41923.708333333336</c:v>
                </c:pt>
                <c:pt idx="4956">
                  <c:v>41923.833333333336</c:v>
                </c:pt>
                <c:pt idx="4957">
                  <c:v>41923.958333333336</c:v>
                </c:pt>
                <c:pt idx="4958">
                  <c:v>41924.083333333336</c:v>
                </c:pt>
                <c:pt idx="4959">
                  <c:v>41924.208333333336</c:v>
                </c:pt>
                <c:pt idx="4960">
                  <c:v>41924.333333333336</c:v>
                </c:pt>
                <c:pt idx="4961">
                  <c:v>41924.458333333336</c:v>
                </c:pt>
                <c:pt idx="4962">
                  <c:v>41924.583333333336</c:v>
                </c:pt>
                <c:pt idx="4963">
                  <c:v>41924.708333333336</c:v>
                </c:pt>
                <c:pt idx="4964">
                  <c:v>41924.833333333336</c:v>
                </c:pt>
                <c:pt idx="4965">
                  <c:v>41924.958333333336</c:v>
                </c:pt>
                <c:pt idx="4966">
                  <c:v>41925.083333333336</c:v>
                </c:pt>
                <c:pt idx="4967">
                  <c:v>41925.208333333336</c:v>
                </c:pt>
                <c:pt idx="4968">
                  <c:v>41925.333333333336</c:v>
                </c:pt>
                <c:pt idx="4969">
                  <c:v>41925.458333333336</c:v>
                </c:pt>
                <c:pt idx="4970">
                  <c:v>41925.583333333336</c:v>
                </c:pt>
                <c:pt idx="4971">
                  <c:v>41925.708333333336</c:v>
                </c:pt>
                <c:pt idx="4972">
                  <c:v>41925.833333333336</c:v>
                </c:pt>
                <c:pt idx="4973">
                  <c:v>41925.958333333336</c:v>
                </c:pt>
                <c:pt idx="4974">
                  <c:v>41926.083333333336</c:v>
                </c:pt>
                <c:pt idx="4975">
                  <c:v>41926.208333333336</c:v>
                </c:pt>
                <c:pt idx="4976">
                  <c:v>41926.333333333336</c:v>
                </c:pt>
                <c:pt idx="4977">
                  <c:v>41926.458333333336</c:v>
                </c:pt>
                <c:pt idx="4978">
                  <c:v>41926.583333333336</c:v>
                </c:pt>
                <c:pt idx="4979">
                  <c:v>41926.708333333336</c:v>
                </c:pt>
                <c:pt idx="4980">
                  <c:v>41926.833333333336</c:v>
                </c:pt>
                <c:pt idx="4981">
                  <c:v>41926.958333333336</c:v>
                </c:pt>
                <c:pt idx="4982">
                  <c:v>41927.083333333336</c:v>
                </c:pt>
                <c:pt idx="4983">
                  <c:v>41927.208333333336</c:v>
                </c:pt>
                <c:pt idx="4984">
                  <c:v>41927.333333333336</c:v>
                </c:pt>
                <c:pt idx="4985">
                  <c:v>41927.458333333336</c:v>
                </c:pt>
                <c:pt idx="4986">
                  <c:v>41927.583333333336</c:v>
                </c:pt>
                <c:pt idx="4987">
                  <c:v>41927.708333333336</c:v>
                </c:pt>
                <c:pt idx="4988">
                  <c:v>41927.833333333336</c:v>
                </c:pt>
                <c:pt idx="4989">
                  <c:v>41927.958333333336</c:v>
                </c:pt>
                <c:pt idx="4990">
                  <c:v>41928.083333333336</c:v>
                </c:pt>
                <c:pt idx="4991">
                  <c:v>41928.208333333336</c:v>
                </c:pt>
                <c:pt idx="4992">
                  <c:v>41928.333333333336</c:v>
                </c:pt>
                <c:pt idx="4993">
                  <c:v>41928.458333333336</c:v>
                </c:pt>
                <c:pt idx="4994">
                  <c:v>41928.583333333336</c:v>
                </c:pt>
                <c:pt idx="4995">
                  <c:v>41928.708333333336</c:v>
                </c:pt>
                <c:pt idx="4996">
                  <c:v>41928.833333333336</c:v>
                </c:pt>
                <c:pt idx="4997">
                  <c:v>41928.958333333336</c:v>
                </c:pt>
                <c:pt idx="4998">
                  <c:v>41929.083333333336</c:v>
                </c:pt>
                <c:pt idx="4999">
                  <c:v>41929.208333333336</c:v>
                </c:pt>
                <c:pt idx="5000">
                  <c:v>41929.333333333336</c:v>
                </c:pt>
                <c:pt idx="5001">
                  <c:v>41929.458333333336</c:v>
                </c:pt>
                <c:pt idx="5002">
                  <c:v>41929.583333333336</c:v>
                </c:pt>
                <c:pt idx="5003">
                  <c:v>41929.708333333336</c:v>
                </c:pt>
                <c:pt idx="5004">
                  <c:v>41929.833333333336</c:v>
                </c:pt>
                <c:pt idx="5005">
                  <c:v>41929.958333333336</c:v>
                </c:pt>
                <c:pt idx="5006">
                  <c:v>41930.083333333336</c:v>
                </c:pt>
                <c:pt idx="5007">
                  <c:v>41930.208333333336</c:v>
                </c:pt>
                <c:pt idx="5008">
                  <c:v>41930.333333333336</c:v>
                </c:pt>
                <c:pt idx="5009">
                  <c:v>41930.458333333336</c:v>
                </c:pt>
                <c:pt idx="5010">
                  <c:v>41930.583333333336</c:v>
                </c:pt>
                <c:pt idx="5011">
                  <c:v>41930.708333333336</c:v>
                </c:pt>
                <c:pt idx="5012">
                  <c:v>41930.833333333336</c:v>
                </c:pt>
                <c:pt idx="5013">
                  <c:v>41930.958333333336</c:v>
                </c:pt>
                <c:pt idx="5014">
                  <c:v>41931.083333333336</c:v>
                </c:pt>
                <c:pt idx="5015">
                  <c:v>41931.208333333336</c:v>
                </c:pt>
                <c:pt idx="5016">
                  <c:v>41931.333333333336</c:v>
                </c:pt>
                <c:pt idx="5017">
                  <c:v>41931.458333333336</c:v>
                </c:pt>
                <c:pt idx="5018">
                  <c:v>41931.583333333336</c:v>
                </c:pt>
                <c:pt idx="5019">
                  <c:v>41931.708333333336</c:v>
                </c:pt>
                <c:pt idx="5020">
                  <c:v>41931.833333333336</c:v>
                </c:pt>
                <c:pt idx="5021">
                  <c:v>41931.958333333336</c:v>
                </c:pt>
                <c:pt idx="5022">
                  <c:v>41932.083333333336</c:v>
                </c:pt>
                <c:pt idx="5023">
                  <c:v>41932.208333333336</c:v>
                </c:pt>
                <c:pt idx="5024">
                  <c:v>41932.333333333336</c:v>
                </c:pt>
                <c:pt idx="5025">
                  <c:v>41932.458333333336</c:v>
                </c:pt>
                <c:pt idx="5026">
                  <c:v>41932.583333333336</c:v>
                </c:pt>
                <c:pt idx="5027">
                  <c:v>41932.708333333336</c:v>
                </c:pt>
                <c:pt idx="5028">
                  <c:v>41932.833333333336</c:v>
                </c:pt>
                <c:pt idx="5029">
                  <c:v>41932.958333333336</c:v>
                </c:pt>
                <c:pt idx="5030">
                  <c:v>41933.083333333336</c:v>
                </c:pt>
                <c:pt idx="5031">
                  <c:v>41933.208333333336</c:v>
                </c:pt>
                <c:pt idx="5032">
                  <c:v>41933.333333333336</c:v>
                </c:pt>
                <c:pt idx="5033">
                  <c:v>41933.458333333336</c:v>
                </c:pt>
                <c:pt idx="5034">
                  <c:v>41933.583333333336</c:v>
                </c:pt>
                <c:pt idx="5035">
                  <c:v>41933.708333333336</c:v>
                </c:pt>
                <c:pt idx="5036">
                  <c:v>41933.833333333336</c:v>
                </c:pt>
                <c:pt idx="5037">
                  <c:v>41933.958333333336</c:v>
                </c:pt>
                <c:pt idx="5038">
                  <c:v>41934.083333333336</c:v>
                </c:pt>
                <c:pt idx="5039">
                  <c:v>41934.208333333336</c:v>
                </c:pt>
                <c:pt idx="5040">
                  <c:v>41934.333333333336</c:v>
                </c:pt>
                <c:pt idx="5041">
                  <c:v>41934.458333333336</c:v>
                </c:pt>
                <c:pt idx="5042">
                  <c:v>41934.583333333336</c:v>
                </c:pt>
                <c:pt idx="5043">
                  <c:v>41934.708333333336</c:v>
                </c:pt>
                <c:pt idx="5044">
                  <c:v>41934.833333333336</c:v>
                </c:pt>
                <c:pt idx="5045">
                  <c:v>41934.958333333336</c:v>
                </c:pt>
                <c:pt idx="5046">
                  <c:v>41935.083333333336</c:v>
                </c:pt>
                <c:pt idx="5047">
                  <c:v>41935.208333333336</c:v>
                </c:pt>
                <c:pt idx="5048">
                  <c:v>41935.333333333336</c:v>
                </c:pt>
                <c:pt idx="5049">
                  <c:v>41935.458333333336</c:v>
                </c:pt>
                <c:pt idx="5050">
                  <c:v>41935.583333333336</c:v>
                </c:pt>
                <c:pt idx="5051">
                  <c:v>41935.708333333336</c:v>
                </c:pt>
                <c:pt idx="5052">
                  <c:v>41935.833333333336</c:v>
                </c:pt>
                <c:pt idx="5053">
                  <c:v>41935.958333333336</c:v>
                </c:pt>
                <c:pt idx="5054">
                  <c:v>41936.083333333336</c:v>
                </c:pt>
                <c:pt idx="5055">
                  <c:v>41936.208333333336</c:v>
                </c:pt>
                <c:pt idx="5056">
                  <c:v>41936.333333333336</c:v>
                </c:pt>
                <c:pt idx="5057">
                  <c:v>41936.458333333336</c:v>
                </c:pt>
                <c:pt idx="5058">
                  <c:v>41936.583333333336</c:v>
                </c:pt>
                <c:pt idx="5059">
                  <c:v>41936.708333333336</c:v>
                </c:pt>
                <c:pt idx="5060">
                  <c:v>41936.833333333336</c:v>
                </c:pt>
                <c:pt idx="5061">
                  <c:v>41936.958333333336</c:v>
                </c:pt>
                <c:pt idx="5062">
                  <c:v>41937.083333333336</c:v>
                </c:pt>
                <c:pt idx="5063">
                  <c:v>41937.208333333336</c:v>
                </c:pt>
                <c:pt idx="5064">
                  <c:v>41937.333333333336</c:v>
                </c:pt>
                <c:pt idx="5065">
                  <c:v>41937.458333333336</c:v>
                </c:pt>
                <c:pt idx="5066">
                  <c:v>41937.583333333336</c:v>
                </c:pt>
                <c:pt idx="5067">
                  <c:v>41937.708333333336</c:v>
                </c:pt>
                <c:pt idx="5068">
                  <c:v>41937.833333333336</c:v>
                </c:pt>
                <c:pt idx="5069">
                  <c:v>41937.958333333336</c:v>
                </c:pt>
                <c:pt idx="5070">
                  <c:v>41938.083333333336</c:v>
                </c:pt>
                <c:pt idx="5071">
                  <c:v>41938.208333333336</c:v>
                </c:pt>
                <c:pt idx="5072">
                  <c:v>41938.333333333336</c:v>
                </c:pt>
                <c:pt idx="5073">
                  <c:v>41938.458333333336</c:v>
                </c:pt>
                <c:pt idx="5074">
                  <c:v>41938.583333333336</c:v>
                </c:pt>
                <c:pt idx="5075">
                  <c:v>41938.708333333336</c:v>
                </c:pt>
                <c:pt idx="5076">
                  <c:v>41938.833333333336</c:v>
                </c:pt>
                <c:pt idx="5077">
                  <c:v>41938.958333333336</c:v>
                </c:pt>
                <c:pt idx="5078">
                  <c:v>41939.083333333336</c:v>
                </c:pt>
                <c:pt idx="5079">
                  <c:v>41939.208333333336</c:v>
                </c:pt>
                <c:pt idx="5080">
                  <c:v>41939.333333333336</c:v>
                </c:pt>
                <c:pt idx="5081">
                  <c:v>41939.458333333336</c:v>
                </c:pt>
                <c:pt idx="5082">
                  <c:v>41939.583333333336</c:v>
                </c:pt>
                <c:pt idx="5083">
                  <c:v>41939.708333333336</c:v>
                </c:pt>
                <c:pt idx="5084">
                  <c:v>41939.833333333336</c:v>
                </c:pt>
                <c:pt idx="5085">
                  <c:v>41939.958333333336</c:v>
                </c:pt>
                <c:pt idx="5086">
                  <c:v>41940.083333333336</c:v>
                </c:pt>
                <c:pt idx="5087">
                  <c:v>41940.208333333336</c:v>
                </c:pt>
                <c:pt idx="5088">
                  <c:v>41940.333333333336</c:v>
                </c:pt>
                <c:pt idx="5089">
                  <c:v>41940.458333333336</c:v>
                </c:pt>
                <c:pt idx="5090">
                  <c:v>41940.583333333336</c:v>
                </c:pt>
                <c:pt idx="5091">
                  <c:v>41940.708333333336</c:v>
                </c:pt>
                <c:pt idx="5092">
                  <c:v>41940.833333333336</c:v>
                </c:pt>
                <c:pt idx="5093">
                  <c:v>41940.958333333336</c:v>
                </c:pt>
                <c:pt idx="5094">
                  <c:v>41941.083333333336</c:v>
                </c:pt>
                <c:pt idx="5095">
                  <c:v>41941.208333333336</c:v>
                </c:pt>
                <c:pt idx="5096">
                  <c:v>41941.333333333336</c:v>
                </c:pt>
                <c:pt idx="5097">
                  <c:v>41941.458333333336</c:v>
                </c:pt>
                <c:pt idx="5098">
                  <c:v>41941.583333333336</c:v>
                </c:pt>
                <c:pt idx="5099">
                  <c:v>41941.708333333336</c:v>
                </c:pt>
                <c:pt idx="5100">
                  <c:v>41941.833333333336</c:v>
                </c:pt>
                <c:pt idx="5101">
                  <c:v>41941.958333333336</c:v>
                </c:pt>
                <c:pt idx="5102">
                  <c:v>41942.083333333336</c:v>
                </c:pt>
                <c:pt idx="5103">
                  <c:v>41942.208333333336</c:v>
                </c:pt>
                <c:pt idx="5104">
                  <c:v>41942.333333333336</c:v>
                </c:pt>
                <c:pt idx="5105">
                  <c:v>41942.458333333336</c:v>
                </c:pt>
                <c:pt idx="5106">
                  <c:v>41942.583333333336</c:v>
                </c:pt>
                <c:pt idx="5107">
                  <c:v>41942.708333333336</c:v>
                </c:pt>
                <c:pt idx="5108">
                  <c:v>41942.833333333336</c:v>
                </c:pt>
                <c:pt idx="5109">
                  <c:v>41942.958333333336</c:v>
                </c:pt>
                <c:pt idx="5110">
                  <c:v>41943.083333333336</c:v>
                </c:pt>
                <c:pt idx="5111">
                  <c:v>41943.208333333336</c:v>
                </c:pt>
                <c:pt idx="5112">
                  <c:v>41943.333333333336</c:v>
                </c:pt>
                <c:pt idx="5113">
                  <c:v>41943.458333333336</c:v>
                </c:pt>
                <c:pt idx="5114">
                  <c:v>41943.583333333336</c:v>
                </c:pt>
                <c:pt idx="5115">
                  <c:v>41943.708333333336</c:v>
                </c:pt>
                <c:pt idx="5116">
                  <c:v>41943.833333333336</c:v>
                </c:pt>
                <c:pt idx="5117">
                  <c:v>41943.958333333336</c:v>
                </c:pt>
                <c:pt idx="5118">
                  <c:v>41944.083333333336</c:v>
                </c:pt>
                <c:pt idx="5119">
                  <c:v>41944.208333333336</c:v>
                </c:pt>
                <c:pt idx="5120">
                  <c:v>41944.333333333336</c:v>
                </c:pt>
                <c:pt idx="5121">
                  <c:v>41944.458333333336</c:v>
                </c:pt>
                <c:pt idx="5122">
                  <c:v>41944.583333333336</c:v>
                </c:pt>
                <c:pt idx="5123">
                  <c:v>41944.708333333336</c:v>
                </c:pt>
                <c:pt idx="5124">
                  <c:v>41944.833333333336</c:v>
                </c:pt>
                <c:pt idx="5125">
                  <c:v>41944.958333333336</c:v>
                </c:pt>
                <c:pt idx="5126">
                  <c:v>41945.083333333336</c:v>
                </c:pt>
                <c:pt idx="5127">
                  <c:v>41945.208333333336</c:v>
                </c:pt>
                <c:pt idx="5128">
                  <c:v>41945.333333333336</c:v>
                </c:pt>
                <c:pt idx="5129">
                  <c:v>41945.458333333336</c:v>
                </c:pt>
                <c:pt idx="5130">
                  <c:v>41945.583333333336</c:v>
                </c:pt>
                <c:pt idx="5131">
                  <c:v>41945.708333333336</c:v>
                </c:pt>
                <c:pt idx="5132">
                  <c:v>41945.833333333336</c:v>
                </c:pt>
                <c:pt idx="5133">
                  <c:v>41945.958333333336</c:v>
                </c:pt>
                <c:pt idx="5134">
                  <c:v>41946.083333333336</c:v>
                </c:pt>
                <c:pt idx="5135">
                  <c:v>41946.208333333336</c:v>
                </c:pt>
                <c:pt idx="5136">
                  <c:v>41946.333333333336</c:v>
                </c:pt>
                <c:pt idx="5137">
                  <c:v>41946.458333333336</c:v>
                </c:pt>
                <c:pt idx="5138">
                  <c:v>41946.583333333336</c:v>
                </c:pt>
                <c:pt idx="5139">
                  <c:v>41946.708333333336</c:v>
                </c:pt>
                <c:pt idx="5140">
                  <c:v>41946.833333333336</c:v>
                </c:pt>
                <c:pt idx="5141">
                  <c:v>41946.958333333336</c:v>
                </c:pt>
                <c:pt idx="5142">
                  <c:v>41947.083333333336</c:v>
                </c:pt>
                <c:pt idx="5143">
                  <c:v>41947.208333333336</c:v>
                </c:pt>
                <c:pt idx="5144">
                  <c:v>41947.333333333336</c:v>
                </c:pt>
                <c:pt idx="5145">
                  <c:v>41947.458333333336</c:v>
                </c:pt>
                <c:pt idx="5146">
                  <c:v>41947.583333333336</c:v>
                </c:pt>
                <c:pt idx="5147">
                  <c:v>41947.708333333336</c:v>
                </c:pt>
                <c:pt idx="5148">
                  <c:v>41947.833333333336</c:v>
                </c:pt>
                <c:pt idx="5149">
                  <c:v>41947.958333333336</c:v>
                </c:pt>
                <c:pt idx="5150">
                  <c:v>41948.083333333336</c:v>
                </c:pt>
                <c:pt idx="5151">
                  <c:v>41948.208333333336</c:v>
                </c:pt>
                <c:pt idx="5152">
                  <c:v>41948.333333333336</c:v>
                </c:pt>
                <c:pt idx="5153">
                  <c:v>41948.458333333336</c:v>
                </c:pt>
                <c:pt idx="5154">
                  <c:v>41948.583333333336</c:v>
                </c:pt>
                <c:pt idx="5155">
                  <c:v>41948.708333333336</c:v>
                </c:pt>
                <c:pt idx="5156">
                  <c:v>41948.833333333336</c:v>
                </c:pt>
                <c:pt idx="5157">
                  <c:v>41948.958333333336</c:v>
                </c:pt>
                <c:pt idx="5158">
                  <c:v>41949.083333333336</c:v>
                </c:pt>
                <c:pt idx="5159">
                  <c:v>41949.208333333336</c:v>
                </c:pt>
                <c:pt idx="5160">
                  <c:v>41949.333333333336</c:v>
                </c:pt>
                <c:pt idx="5161">
                  <c:v>41949.458333333336</c:v>
                </c:pt>
                <c:pt idx="5162">
                  <c:v>41949.583333333336</c:v>
                </c:pt>
                <c:pt idx="5163">
                  <c:v>41949.708333333336</c:v>
                </c:pt>
                <c:pt idx="5164">
                  <c:v>41949.833333333336</c:v>
                </c:pt>
                <c:pt idx="5165">
                  <c:v>41949.958333333336</c:v>
                </c:pt>
                <c:pt idx="5166">
                  <c:v>41950.083333333336</c:v>
                </c:pt>
                <c:pt idx="5167">
                  <c:v>41950.208333333336</c:v>
                </c:pt>
                <c:pt idx="5168">
                  <c:v>41950.333333333336</c:v>
                </c:pt>
                <c:pt idx="5169">
                  <c:v>41950.458333333336</c:v>
                </c:pt>
                <c:pt idx="5170">
                  <c:v>41950.583333333336</c:v>
                </c:pt>
                <c:pt idx="5171">
                  <c:v>41950.708333333336</c:v>
                </c:pt>
                <c:pt idx="5172">
                  <c:v>41950.833333333336</c:v>
                </c:pt>
                <c:pt idx="5173">
                  <c:v>41950.958333333336</c:v>
                </c:pt>
                <c:pt idx="5174">
                  <c:v>41951.083333333336</c:v>
                </c:pt>
                <c:pt idx="5175">
                  <c:v>41951.208333333336</c:v>
                </c:pt>
                <c:pt idx="5176">
                  <c:v>41951.333333333336</c:v>
                </c:pt>
                <c:pt idx="5177">
                  <c:v>41951.458333333336</c:v>
                </c:pt>
                <c:pt idx="5178">
                  <c:v>41951.583333333336</c:v>
                </c:pt>
                <c:pt idx="5179">
                  <c:v>41951.708333333336</c:v>
                </c:pt>
                <c:pt idx="5180">
                  <c:v>41951.833333333336</c:v>
                </c:pt>
                <c:pt idx="5181">
                  <c:v>41951.958333333336</c:v>
                </c:pt>
                <c:pt idx="5182">
                  <c:v>41952.083333333336</c:v>
                </c:pt>
                <c:pt idx="5183">
                  <c:v>41952.208333333336</c:v>
                </c:pt>
                <c:pt idx="5184">
                  <c:v>41952.333333333336</c:v>
                </c:pt>
                <c:pt idx="5185">
                  <c:v>41952.458333333336</c:v>
                </c:pt>
                <c:pt idx="5186">
                  <c:v>41952.583333333336</c:v>
                </c:pt>
                <c:pt idx="5187">
                  <c:v>41952.708333333336</c:v>
                </c:pt>
                <c:pt idx="5188">
                  <c:v>41952.833333333336</c:v>
                </c:pt>
                <c:pt idx="5189">
                  <c:v>41952.958333333336</c:v>
                </c:pt>
                <c:pt idx="5190">
                  <c:v>41953.083333333336</c:v>
                </c:pt>
                <c:pt idx="5191">
                  <c:v>41953.208333333336</c:v>
                </c:pt>
                <c:pt idx="5192">
                  <c:v>41953.333333333336</c:v>
                </c:pt>
                <c:pt idx="5193">
                  <c:v>41953.458333333336</c:v>
                </c:pt>
                <c:pt idx="5194">
                  <c:v>41953.583333333336</c:v>
                </c:pt>
                <c:pt idx="5195">
                  <c:v>41953.708333333336</c:v>
                </c:pt>
                <c:pt idx="5196">
                  <c:v>41953.833333333336</c:v>
                </c:pt>
                <c:pt idx="5197">
                  <c:v>41953.958333333336</c:v>
                </c:pt>
                <c:pt idx="5198">
                  <c:v>41954.083333333336</c:v>
                </c:pt>
                <c:pt idx="5199">
                  <c:v>41954.208333333336</c:v>
                </c:pt>
                <c:pt idx="5200">
                  <c:v>41954.333333333336</c:v>
                </c:pt>
                <c:pt idx="5201">
                  <c:v>41954.458333333336</c:v>
                </c:pt>
                <c:pt idx="5202">
                  <c:v>41954.583333333336</c:v>
                </c:pt>
                <c:pt idx="5203">
                  <c:v>41954.708333333336</c:v>
                </c:pt>
                <c:pt idx="5204">
                  <c:v>41954.833333333336</c:v>
                </c:pt>
                <c:pt idx="5205">
                  <c:v>41954.958333333336</c:v>
                </c:pt>
                <c:pt idx="5206">
                  <c:v>41955.083333333336</c:v>
                </c:pt>
                <c:pt idx="5207">
                  <c:v>41955.208333333336</c:v>
                </c:pt>
                <c:pt idx="5208">
                  <c:v>41955.333333333336</c:v>
                </c:pt>
                <c:pt idx="5209">
                  <c:v>41955.458333333336</c:v>
                </c:pt>
                <c:pt idx="5210">
                  <c:v>41955.583333333336</c:v>
                </c:pt>
                <c:pt idx="5211">
                  <c:v>41955.708333333336</c:v>
                </c:pt>
                <c:pt idx="5212">
                  <c:v>41955.833333333336</c:v>
                </c:pt>
                <c:pt idx="5213">
                  <c:v>41955.958333333336</c:v>
                </c:pt>
                <c:pt idx="5214">
                  <c:v>41956.083333333336</c:v>
                </c:pt>
                <c:pt idx="5215">
                  <c:v>41956.208333333336</c:v>
                </c:pt>
                <c:pt idx="5216">
                  <c:v>41956.333333333336</c:v>
                </c:pt>
                <c:pt idx="5217">
                  <c:v>41956.458333333336</c:v>
                </c:pt>
                <c:pt idx="5218">
                  <c:v>41956.583333333336</c:v>
                </c:pt>
                <c:pt idx="5219">
                  <c:v>41956.708333333336</c:v>
                </c:pt>
                <c:pt idx="5220">
                  <c:v>41956.833333333336</c:v>
                </c:pt>
                <c:pt idx="5221">
                  <c:v>41956.958333333336</c:v>
                </c:pt>
                <c:pt idx="5222">
                  <c:v>41957.083333333336</c:v>
                </c:pt>
                <c:pt idx="5223">
                  <c:v>41957.208333333336</c:v>
                </c:pt>
                <c:pt idx="5224">
                  <c:v>41957.333333333336</c:v>
                </c:pt>
                <c:pt idx="5225">
                  <c:v>41957.458333333336</c:v>
                </c:pt>
                <c:pt idx="5226">
                  <c:v>41957.583333333336</c:v>
                </c:pt>
                <c:pt idx="5227">
                  <c:v>41957.708333333336</c:v>
                </c:pt>
                <c:pt idx="5228">
                  <c:v>41957.833333333336</c:v>
                </c:pt>
                <c:pt idx="5229">
                  <c:v>41957.958333333336</c:v>
                </c:pt>
                <c:pt idx="5230">
                  <c:v>41958.083333333336</c:v>
                </c:pt>
                <c:pt idx="5231">
                  <c:v>41958.208333333336</c:v>
                </c:pt>
                <c:pt idx="5232">
                  <c:v>41958.333333333336</c:v>
                </c:pt>
                <c:pt idx="5233">
                  <c:v>41958.458333333336</c:v>
                </c:pt>
                <c:pt idx="5234">
                  <c:v>41958.583333333336</c:v>
                </c:pt>
                <c:pt idx="5235">
                  <c:v>41958.708333333336</c:v>
                </c:pt>
                <c:pt idx="5236">
                  <c:v>41958.833333333336</c:v>
                </c:pt>
                <c:pt idx="5237">
                  <c:v>41958.958333333336</c:v>
                </c:pt>
                <c:pt idx="5238">
                  <c:v>41959.083333333336</c:v>
                </c:pt>
                <c:pt idx="5239">
                  <c:v>41959.208333333336</c:v>
                </c:pt>
                <c:pt idx="5240">
                  <c:v>41959.333333333336</c:v>
                </c:pt>
                <c:pt idx="5241">
                  <c:v>41959.458333333336</c:v>
                </c:pt>
                <c:pt idx="5242">
                  <c:v>41959.583333333336</c:v>
                </c:pt>
                <c:pt idx="5243">
                  <c:v>41959.708333333336</c:v>
                </c:pt>
                <c:pt idx="5244">
                  <c:v>41959.833333333336</c:v>
                </c:pt>
                <c:pt idx="5245">
                  <c:v>41959.958333333336</c:v>
                </c:pt>
                <c:pt idx="5246">
                  <c:v>41960.083333333336</c:v>
                </c:pt>
                <c:pt idx="5247">
                  <c:v>41960.208333333336</c:v>
                </c:pt>
                <c:pt idx="5248">
                  <c:v>41960.333333333336</c:v>
                </c:pt>
                <c:pt idx="5249">
                  <c:v>41960.458333333336</c:v>
                </c:pt>
                <c:pt idx="5250">
                  <c:v>41960.583333333336</c:v>
                </c:pt>
                <c:pt idx="5251">
                  <c:v>41960.708333333336</c:v>
                </c:pt>
                <c:pt idx="5252">
                  <c:v>41960.833333333336</c:v>
                </c:pt>
                <c:pt idx="5253">
                  <c:v>41960.958333333336</c:v>
                </c:pt>
                <c:pt idx="5254">
                  <c:v>41961.083333333336</c:v>
                </c:pt>
                <c:pt idx="5255">
                  <c:v>41961.208333333336</c:v>
                </c:pt>
                <c:pt idx="5256">
                  <c:v>41961.333333333336</c:v>
                </c:pt>
                <c:pt idx="5257">
                  <c:v>41961.458333333336</c:v>
                </c:pt>
                <c:pt idx="5258">
                  <c:v>41961.583333333336</c:v>
                </c:pt>
                <c:pt idx="5259">
                  <c:v>41961.708333333336</c:v>
                </c:pt>
                <c:pt idx="5260">
                  <c:v>41961.833333333336</c:v>
                </c:pt>
                <c:pt idx="5261">
                  <c:v>41961.958333333336</c:v>
                </c:pt>
                <c:pt idx="5262">
                  <c:v>41962.083333333336</c:v>
                </c:pt>
                <c:pt idx="5263">
                  <c:v>41962.208333333336</c:v>
                </c:pt>
                <c:pt idx="5264">
                  <c:v>41962.333333333336</c:v>
                </c:pt>
                <c:pt idx="5265">
                  <c:v>41962.458333333336</c:v>
                </c:pt>
                <c:pt idx="5266">
                  <c:v>41962.583333333336</c:v>
                </c:pt>
                <c:pt idx="5267">
                  <c:v>41962.708333333336</c:v>
                </c:pt>
                <c:pt idx="5268">
                  <c:v>41962.833333333336</c:v>
                </c:pt>
                <c:pt idx="5269">
                  <c:v>41962.958333333336</c:v>
                </c:pt>
                <c:pt idx="5270">
                  <c:v>41963.083333333336</c:v>
                </c:pt>
                <c:pt idx="5271">
                  <c:v>41963.208333333336</c:v>
                </c:pt>
                <c:pt idx="5272">
                  <c:v>41963.333333333336</c:v>
                </c:pt>
                <c:pt idx="5273">
                  <c:v>41963.458333333336</c:v>
                </c:pt>
                <c:pt idx="5274">
                  <c:v>41963.583333333336</c:v>
                </c:pt>
                <c:pt idx="5275">
                  <c:v>41963.708333333336</c:v>
                </c:pt>
                <c:pt idx="5276">
                  <c:v>41963.833333333336</c:v>
                </c:pt>
                <c:pt idx="5277">
                  <c:v>41963.958333333336</c:v>
                </c:pt>
                <c:pt idx="5278">
                  <c:v>41964.083333333336</c:v>
                </c:pt>
                <c:pt idx="5279">
                  <c:v>41964.208333333336</c:v>
                </c:pt>
                <c:pt idx="5280">
                  <c:v>41964.333333333336</c:v>
                </c:pt>
                <c:pt idx="5281">
                  <c:v>41964.458333333336</c:v>
                </c:pt>
                <c:pt idx="5282">
                  <c:v>41964.583333333336</c:v>
                </c:pt>
                <c:pt idx="5283">
                  <c:v>41964.708333333336</c:v>
                </c:pt>
                <c:pt idx="5284">
                  <c:v>41964.833333333336</c:v>
                </c:pt>
                <c:pt idx="5285">
                  <c:v>41964.958333333336</c:v>
                </c:pt>
                <c:pt idx="5286">
                  <c:v>41965.083333333336</c:v>
                </c:pt>
                <c:pt idx="5287">
                  <c:v>41965.208333333336</c:v>
                </c:pt>
                <c:pt idx="5288">
                  <c:v>41965.333333333336</c:v>
                </c:pt>
                <c:pt idx="5289">
                  <c:v>41965.458333333336</c:v>
                </c:pt>
                <c:pt idx="5290">
                  <c:v>41965.583333333336</c:v>
                </c:pt>
                <c:pt idx="5291">
                  <c:v>41965.708333333336</c:v>
                </c:pt>
                <c:pt idx="5292">
                  <c:v>41965.833333333336</c:v>
                </c:pt>
                <c:pt idx="5293">
                  <c:v>41965.958333333336</c:v>
                </c:pt>
                <c:pt idx="5294">
                  <c:v>41966.083333333336</c:v>
                </c:pt>
                <c:pt idx="5295">
                  <c:v>41966.208333333336</c:v>
                </c:pt>
                <c:pt idx="5296">
                  <c:v>41966.333333333336</c:v>
                </c:pt>
                <c:pt idx="5297">
                  <c:v>41966.458333333336</c:v>
                </c:pt>
                <c:pt idx="5298">
                  <c:v>41966.583333333336</c:v>
                </c:pt>
                <c:pt idx="5299">
                  <c:v>41966.708333333336</c:v>
                </c:pt>
                <c:pt idx="5300">
                  <c:v>41966.833333333336</c:v>
                </c:pt>
                <c:pt idx="5301">
                  <c:v>41966.958333333336</c:v>
                </c:pt>
                <c:pt idx="5302">
                  <c:v>41967.083333333336</c:v>
                </c:pt>
                <c:pt idx="5303">
                  <c:v>41967.208333333336</c:v>
                </c:pt>
                <c:pt idx="5304">
                  <c:v>41967.333333333336</c:v>
                </c:pt>
                <c:pt idx="5305">
                  <c:v>41967.458333333336</c:v>
                </c:pt>
                <c:pt idx="5306">
                  <c:v>41967.583333333336</c:v>
                </c:pt>
                <c:pt idx="5307">
                  <c:v>41967.708333333336</c:v>
                </c:pt>
                <c:pt idx="5308">
                  <c:v>41967.833333333336</c:v>
                </c:pt>
                <c:pt idx="5309">
                  <c:v>41967.958333333336</c:v>
                </c:pt>
                <c:pt idx="5310">
                  <c:v>41968.083333333336</c:v>
                </c:pt>
                <c:pt idx="5311">
                  <c:v>41968.208333333336</c:v>
                </c:pt>
                <c:pt idx="5312">
                  <c:v>41968.333333333336</c:v>
                </c:pt>
                <c:pt idx="5313">
                  <c:v>41968.458333333336</c:v>
                </c:pt>
                <c:pt idx="5314">
                  <c:v>41968.583333333336</c:v>
                </c:pt>
                <c:pt idx="5315">
                  <c:v>41968.708333333336</c:v>
                </c:pt>
                <c:pt idx="5316">
                  <c:v>41968.833333333336</c:v>
                </c:pt>
                <c:pt idx="5317">
                  <c:v>41968.958333333336</c:v>
                </c:pt>
                <c:pt idx="5318">
                  <c:v>41969.083333333336</c:v>
                </c:pt>
                <c:pt idx="5319">
                  <c:v>41969.208333333336</c:v>
                </c:pt>
                <c:pt idx="5320">
                  <c:v>41969.333333333336</c:v>
                </c:pt>
                <c:pt idx="5321">
                  <c:v>41969.458333333336</c:v>
                </c:pt>
                <c:pt idx="5322">
                  <c:v>41969.583333333336</c:v>
                </c:pt>
                <c:pt idx="5323">
                  <c:v>41969.708333333336</c:v>
                </c:pt>
                <c:pt idx="5324">
                  <c:v>41969.833333333336</c:v>
                </c:pt>
                <c:pt idx="5325">
                  <c:v>41969.958333333336</c:v>
                </c:pt>
                <c:pt idx="5326">
                  <c:v>41970.083333333336</c:v>
                </c:pt>
                <c:pt idx="5327">
                  <c:v>41970.208333333336</c:v>
                </c:pt>
                <c:pt idx="5328">
                  <c:v>41970.333333333336</c:v>
                </c:pt>
                <c:pt idx="5329">
                  <c:v>41970.458333333336</c:v>
                </c:pt>
                <c:pt idx="5330">
                  <c:v>41970.583333333336</c:v>
                </c:pt>
                <c:pt idx="5331">
                  <c:v>41970.708333333336</c:v>
                </c:pt>
                <c:pt idx="5332">
                  <c:v>41970.833333333336</c:v>
                </c:pt>
                <c:pt idx="5333">
                  <c:v>41970.958333333336</c:v>
                </c:pt>
                <c:pt idx="5334">
                  <c:v>41971.083333333336</c:v>
                </c:pt>
                <c:pt idx="5335">
                  <c:v>41971.208333333336</c:v>
                </c:pt>
                <c:pt idx="5336">
                  <c:v>41971.333333333336</c:v>
                </c:pt>
                <c:pt idx="5337">
                  <c:v>41971.458333333336</c:v>
                </c:pt>
                <c:pt idx="5338">
                  <c:v>41971.583333333336</c:v>
                </c:pt>
                <c:pt idx="5339">
                  <c:v>41971.708333333336</c:v>
                </c:pt>
                <c:pt idx="5340">
                  <c:v>41971.833333333336</c:v>
                </c:pt>
                <c:pt idx="5341">
                  <c:v>41971.958333333336</c:v>
                </c:pt>
                <c:pt idx="5342">
                  <c:v>41972.083333333336</c:v>
                </c:pt>
                <c:pt idx="5343">
                  <c:v>41972.208333333336</c:v>
                </c:pt>
                <c:pt idx="5344">
                  <c:v>41972.333333333336</c:v>
                </c:pt>
                <c:pt idx="5345">
                  <c:v>41972.458333333336</c:v>
                </c:pt>
                <c:pt idx="5346">
                  <c:v>41972.583333333336</c:v>
                </c:pt>
                <c:pt idx="5347">
                  <c:v>41972.708333333336</c:v>
                </c:pt>
                <c:pt idx="5348">
                  <c:v>41972.833333333336</c:v>
                </c:pt>
                <c:pt idx="5349">
                  <c:v>41972.958333333336</c:v>
                </c:pt>
                <c:pt idx="5350">
                  <c:v>41973.083333333336</c:v>
                </c:pt>
                <c:pt idx="5351">
                  <c:v>41973.208333333336</c:v>
                </c:pt>
                <c:pt idx="5352">
                  <c:v>41973.333333333336</c:v>
                </c:pt>
                <c:pt idx="5353">
                  <c:v>41973.458333333336</c:v>
                </c:pt>
                <c:pt idx="5354">
                  <c:v>41973.583333333336</c:v>
                </c:pt>
                <c:pt idx="5355">
                  <c:v>41973.708333333336</c:v>
                </c:pt>
                <c:pt idx="5356">
                  <c:v>41973.833333333336</c:v>
                </c:pt>
                <c:pt idx="5357">
                  <c:v>41973.958333333336</c:v>
                </c:pt>
                <c:pt idx="5358">
                  <c:v>41974.083333333336</c:v>
                </c:pt>
                <c:pt idx="5359">
                  <c:v>41974.208333333336</c:v>
                </c:pt>
                <c:pt idx="5360">
                  <c:v>41974.333333333336</c:v>
                </c:pt>
                <c:pt idx="5361">
                  <c:v>41974.458333333336</c:v>
                </c:pt>
                <c:pt idx="5362">
                  <c:v>41974.583333333336</c:v>
                </c:pt>
                <c:pt idx="5363">
                  <c:v>41974.708333333336</c:v>
                </c:pt>
                <c:pt idx="5364">
                  <c:v>41974.833333333336</c:v>
                </c:pt>
                <c:pt idx="5365">
                  <c:v>41974.958333333336</c:v>
                </c:pt>
                <c:pt idx="5366">
                  <c:v>41975.083333333336</c:v>
                </c:pt>
                <c:pt idx="5367">
                  <c:v>41975.208333333336</c:v>
                </c:pt>
                <c:pt idx="5368">
                  <c:v>41975.333333333336</c:v>
                </c:pt>
                <c:pt idx="5369">
                  <c:v>41975.458333333336</c:v>
                </c:pt>
                <c:pt idx="5370">
                  <c:v>41975.583333333336</c:v>
                </c:pt>
                <c:pt idx="5371">
                  <c:v>41975.708333333336</c:v>
                </c:pt>
                <c:pt idx="5372">
                  <c:v>41975.833333333336</c:v>
                </c:pt>
                <c:pt idx="5373">
                  <c:v>41975.958333333336</c:v>
                </c:pt>
                <c:pt idx="5374">
                  <c:v>41976.083333333336</c:v>
                </c:pt>
                <c:pt idx="5375">
                  <c:v>41976.208333333336</c:v>
                </c:pt>
                <c:pt idx="5376">
                  <c:v>41976.333333333336</c:v>
                </c:pt>
                <c:pt idx="5377">
                  <c:v>41976.458333333336</c:v>
                </c:pt>
                <c:pt idx="5378">
                  <c:v>41976.583333333336</c:v>
                </c:pt>
                <c:pt idx="5379">
                  <c:v>41976.708333333336</c:v>
                </c:pt>
                <c:pt idx="5380">
                  <c:v>41976.833333333336</c:v>
                </c:pt>
                <c:pt idx="5381">
                  <c:v>41976.958333333336</c:v>
                </c:pt>
                <c:pt idx="5382">
                  <c:v>41977.083333333336</c:v>
                </c:pt>
                <c:pt idx="5383">
                  <c:v>41977.208333333336</c:v>
                </c:pt>
                <c:pt idx="5384">
                  <c:v>41977.333333333336</c:v>
                </c:pt>
                <c:pt idx="5385">
                  <c:v>41977.458333333336</c:v>
                </c:pt>
                <c:pt idx="5386">
                  <c:v>41977.583333333336</c:v>
                </c:pt>
                <c:pt idx="5387">
                  <c:v>41977.708333333336</c:v>
                </c:pt>
                <c:pt idx="5388">
                  <c:v>41977.833333333336</c:v>
                </c:pt>
                <c:pt idx="5389">
                  <c:v>41977.958333333336</c:v>
                </c:pt>
                <c:pt idx="5390">
                  <c:v>41978.083333333336</c:v>
                </c:pt>
                <c:pt idx="5391">
                  <c:v>41978.208333333336</c:v>
                </c:pt>
                <c:pt idx="5392">
                  <c:v>41978.333333333336</c:v>
                </c:pt>
                <c:pt idx="5393">
                  <c:v>41978.583333333336</c:v>
                </c:pt>
                <c:pt idx="5394">
                  <c:v>41978.708333333336</c:v>
                </c:pt>
                <c:pt idx="5395">
                  <c:v>41978.833333333336</c:v>
                </c:pt>
                <c:pt idx="5396">
                  <c:v>41978.958333333336</c:v>
                </c:pt>
                <c:pt idx="5397">
                  <c:v>41979.083333333336</c:v>
                </c:pt>
                <c:pt idx="5398">
                  <c:v>41979.208333333336</c:v>
                </c:pt>
                <c:pt idx="5399">
                  <c:v>41979.333333333336</c:v>
                </c:pt>
                <c:pt idx="5400">
                  <c:v>41979.458333333336</c:v>
                </c:pt>
                <c:pt idx="5401">
                  <c:v>41979.583333333336</c:v>
                </c:pt>
                <c:pt idx="5402">
                  <c:v>41979.708333333336</c:v>
                </c:pt>
                <c:pt idx="5403">
                  <c:v>41979.833333333336</c:v>
                </c:pt>
                <c:pt idx="5404">
                  <c:v>41979.958333333336</c:v>
                </c:pt>
                <c:pt idx="5405">
                  <c:v>41980.083333333336</c:v>
                </c:pt>
                <c:pt idx="5406">
                  <c:v>41980.208333333336</c:v>
                </c:pt>
                <c:pt idx="5407">
                  <c:v>41980.333333333336</c:v>
                </c:pt>
                <c:pt idx="5408">
                  <c:v>41980.458333333336</c:v>
                </c:pt>
                <c:pt idx="5409">
                  <c:v>41980.583333333336</c:v>
                </c:pt>
                <c:pt idx="5410">
                  <c:v>41980.708333333336</c:v>
                </c:pt>
                <c:pt idx="5411">
                  <c:v>41980.833333333336</c:v>
                </c:pt>
                <c:pt idx="5412">
                  <c:v>41980.958333333336</c:v>
                </c:pt>
                <c:pt idx="5413">
                  <c:v>41981.083333333336</c:v>
                </c:pt>
                <c:pt idx="5414">
                  <c:v>41981.208333333336</c:v>
                </c:pt>
                <c:pt idx="5415">
                  <c:v>41981.333333333336</c:v>
                </c:pt>
                <c:pt idx="5416">
                  <c:v>41981.458333333336</c:v>
                </c:pt>
                <c:pt idx="5417">
                  <c:v>41981.583333333336</c:v>
                </c:pt>
                <c:pt idx="5418">
                  <c:v>41981.708333333336</c:v>
                </c:pt>
                <c:pt idx="5419">
                  <c:v>41981.833333333336</c:v>
                </c:pt>
                <c:pt idx="5420">
                  <c:v>41981.958333333336</c:v>
                </c:pt>
                <c:pt idx="5421">
                  <c:v>41982.083333333336</c:v>
                </c:pt>
                <c:pt idx="5422">
                  <c:v>41982.208333333336</c:v>
                </c:pt>
                <c:pt idx="5423">
                  <c:v>41982.333333333336</c:v>
                </c:pt>
                <c:pt idx="5424">
                  <c:v>41982.458333333336</c:v>
                </c:pt>
                <c:pt idx="5425">
                  <c:v>41982.583333333336</c:v>
                </c:pt>
                <c:pt idx="5426">
                  <c:v>41982.708333333336</c:v>
                </c:pt>
                <c:pt idx="5427">
                  <c:v>41982.833333333336</c:v>
                </c:pt>
                <c:pt idx="5428">
                  <c:v>41982.958333333336</c:v>
                </c:pt>
                <c:pt idx="5429">
                  <c:v>41983.083333333336</c:v>
                </c:pt>
                <c:pt idx="5430">
                  <c:v>41983.208333333336</c:v>
                </c:pt>
                <c:pt idx="5431">
                  <c:v>41983.333333333336</c:v>
                </c:pt>
                <c:pt idx="5432">
                  <c:v>41983.458333333336</c:v>
                </c:pt>
                <c:pt idx="5433">
                  <c:v>41983.583333333336</c:v>
                </c:pt>
                <c:pt idx="5434">
                  <c:v>41983.708333333336</c:v>
                </c:pt>
                <c:pt idx="5435">
                  <c:v>41983.833333333336</c:v>
                </c:pt>
                <c:pt idx="5436">
                  <c:v>41983.958333333336</c:v>
                </c:pt>
                <c:pt idx="5437">
                  <c:v>41984.083333333336</c:v>
                </c:pt>
                <c:pt idx="5438">
                  <c:v>41984.208333333336</c:v>
                </c:pt>
                <c:pt idx="5439">
                  <c:v>41984.333333333336</c:v>
                </c:pt>
                <c:pt idx="5440">
                  <c:v>41984.458333333336</c:v>
                </c:pt>
                <c:pt idx="5441">
                  <c:v>41984.583333333336</c:v>
                </c:pt>
                <c:pt idx="5442">
                  <c:v>41984.708333333336</c:v>
                </c:pt>
                <c:pt idx="5443">
                  <c:v>41984.833333333336</c:v>
                </c:pt>
                <c:pt idx="5444">
                  <c:v>41984.958333333336</c:v>
                </c:pt>
                <c:pt idx="5445">
                  <c:v>41985.083333333336</c:v>
                </c:pt>
                <c:pt idx="5446">
                  <c:v>41985.208333333336</c:v>
                </c:pt>
                <c:pt idx="5447">
                  <c:v>41985.333333333336</c:v>
                </c:pt>
                <c:pt idx="5448">
                  <c:v>41985.458333333336</c:v>
                </c:pt>
                <c:pt idx="5449">
                  <c:v>41985.583333333336</c:v>
                </c:pt>
                <c:pt idx="5450">
                  <c:v>41985.708333333336</c:v>
                </c:pt>
                <c:pt idx="5451">
                  <c:v>41985.833333333336</c:v>
                </c:pt>
                <c:pt idx="5452">
                  <c:v>41985.958333333336</c:v>
                </c:pt>
                <c:pt idx="5453">
                  <c:v>41986.083333333336</c:v>
                </c:pt>
                <c:pt idx="5454">
                  <c:v>41986.208333333336</c:v>
                </c:pt>
                <c:pt idx="5455">
                  <c:v>41986.333333333336</c:v>
                </c:pt>
                <c:pt idx="5456">
                  <c:v>41986.458333333336</c:v>
                </c:pt>
                <c:pt idx="5457">
                  <c:v>41986.583333333336</c:v>
                </c:pt>
                <c:pt idx="5458">
                  <c:v>41986.708333333336</c:v>
                </c:pt>
                <c:pt idx="5459">
                  <c:v>41986.833333333336</c:v>
                </c:pt>
                <c:pt idx="5460">
                  <c:v>41986.958333333336</c:v>
                </c:pt>
                <c:pt idx="5461">
                  <c:v>41987.083333333336</c:v>
                </c:pt>
                <c:pt idx="5462">
                  <c:v>41987.208333333336</c:v>
                </c:pt>
                <c:pt idx="5463">
                  <c:v>41987.333333333336</c:v>
                </c:pt>
                <c:pt idx="5464">
                  <c:v>41987.458333333336</c:v>
                </c:pt>
                <c:pt idx="5465">
                  <c:v>41987.583333333336</c:v>
                </c:pt>
                <c:pt idx="5466">
                  <c:v>41987.708333333336</c:v>
                </c:pt>
                <c:pt idx="5467">
                  <c:v>41987.833333333336</c:v>
                </c:pt>
                <c:pt idx="5468">
                  <c:v>41987.958333333336</c:v>
                </c:pt>
                <c:pt idx="5469">
                  <c:v>41988.083333333336</c:v>
                </c:pt>
                <c:pt idx="5470">
                  <c:v>41988.208333333336</c:v>
                </c:pt>
                <c:pt idx="5471">
                  <c:v>41988.333333333336</c:v>
                </c:pt>
                <c:pt idx="5472">
                  <c:v>41988.458333333336</c:v>
                </c:pt>
                <c:pt idx="5473">
                  <c:v>41988.583333333336</c:v>
                </c:pt>
                <c:pt idx="5474">
                  <c:v>41988.708333333336</c:v>
                </c:pt>
                <c:pt idx="5475">
                  <c:v>41988.833333333336</c:v>
                </c:pt>
                <c:pt idx="5476">
                  <c:v>41988.958333333336</c:v>
                </c:pt>
                <c:pt idx="5477">
                  <c:v>41989.083333333336</c:v>
                </c:pt>
                <c:pt idx="5478">
                  <c:v>41989.208333333336</c:v>
                </c:pt>
                <c:pt idx="5479">
                  <c:v>41989.333333333336</c:v>
                </c:pt>
                <c:pt idx="5480">
                  <c:v>41989.458333333336</c:v>
                </c:pt>
                <c:pt idx="5481">
                  <c:v>41989.583333333336</c:v>
                </c:pt>
                <c:pt idx="5482">
                  <c:v>41989.708333333336</c:v>
                </c:pt>
                <c:pt idx="5483">
                  <c:v>41989.833333333336</c:v>
                </c:pt>
                <c:pt idx="5484">
                  <c:v>41989.958333333336</c:v>
                </c:pt>
                <c:pt idx="5485">
                  <c:v>41990.083333333336</c:v>
                </c:pt>
                <c:pt idx="5486">
                  <c:v>41990.208333333336</c:v>
                </c:pt>
                <c:pt idx="5487">
                  <c:v>41990.333333333336</c:v>
                </c:pt>
                <c:pt idx="5488">
                  <c:v>41990.458333333336</c:v>
                </c:pt>
                <c:pt idx="5489">
                  <c:v>41990.583333333336</c:v>
                </c:pt>
                <c:pt idx="5490">
                  <c:v>41990.708333333336</c:v>
                </c:pt>
                <c:pt idx="5491">
                  <c:v>41990.833333333336</c:v>
                </c:pt>
                <c:pt idx="5492">
                  <c:v>41990.958333333336</c:v>
                </c:pt>
                <c:pt idx="5493">
                  <c:v>41991.083333333336</c:v>
                </c:pt>
                <c:pt idx="5494">
                  <c:v>41991.208333333336</c:v>
                </c:pt>
                <c:pt idx="5495">
                  <c:v>41991.333333333336</c:v>
                </c:pt>
                <c:pt idx="5496">
                  <c:v>41991.458333333336</c:v>
                </c:pt>
                <c:pt idx="5497">
                  <c:v>41991.583333333336</c:v>
                </c:pt>
                <c:pt idx="5498">
                  <c:v>41991.708333333336</c:v>
                </c:pt>
                <c:pt idx="5499">
                  <c:v>41991.833333333336</c:v>
                </c:pt>
                <c:pt idx="5500">
                  <c:v>41991.958333333336</c:v>
                </c:pt>
                <c:pt idx="5501">
                  <c:v>41992.083333333336</c:v>
                </c:pt>
                <c:pt idx="5502">
                  <c:v>41992.208333333336</c:v>
                </c:pt>
                <c:pt idx="5503">
                  <c:v>41992.333333333336</c:v>
                </c:pt>
                <c:pt idx="5504">
                  <c:v>41992.458333333336</c:v>
                </c:pt>
                <c:pt idx="5505">
                  <c:v>41992.583333333336</c:v>
                </c:pt>
                <c:pt idx="5506">
                  <c:v>41992.708333333336</c:v>
                </c:pt>
                <c:pt idx="5507">
                  <c:v>41992.833333333336</c:v>
                </c:pt>
                <c:pt idx="5508">
                  <c:v>41992.958333333336</c:v>
                </c:pt>
                <c:pt idx="5509">
                  <c:v>41993.083333333336</c:v>
                </c:pt>
                <c:pt idx="5510">
                  <c:v>41993.208333333336</c:v>
                </c:pt>
                <c:pt idx="5511">
                  <c:v>41993.333333333336</c:v>
                </c:pt>
                <c:pt idx="5512">
                  <c:v>41993.458333333336</c:v>
                </c:pt>
                <c:pt idx="5513">
                  <c:v>41993.583333333336</c:v>
                </c:pt>
                <c:pt idx="5514">
                  <c:v>41993.708333333336</c:v>
                </c:pt>
                <c:pt idx="5515">
                  <c:v>41993.833333333336</c:v>
                </c:pt>
                <c:pt idx="5516">
                  <c:v>41993.958333333336</c:v>
                </c:pt>
                <c:pt idx="5517">
                  <c:v>41994.083333333336</c:v>
                </c:pt>
                <c:pt idx="5518">
                  <c:v>41994.208333333336</c:v>
                </c:pt>
                <c:pt idx="5519">
                  <c:v>41994.333333333336</c:v>
                </c:pt>
                <c:pt idx="5520">
                  <c:v>41994.458333333336</c:v>
                </c:pt>
                <c:pt idx="5521">
                  <c:v>41994.583333333336</c:v>
                </c:pt>
                <c:pt idx="5522">
                  <c:v>41994.708333333336</c:v>
                </c:pt>
                <c:pt idx="5523">
                  <c:v>41994.833333333336</c:v>
                </c:pt>
                <c:pt idx="5524">
                  <c:v>41994.958333333336</c:v>
                </c:pt>
                <c:pt idx="5525">
                  <c:v>41995.083333333336</c:v>
                </c:pt>
                <c:pt idx="5526">
                  <c:v>41995.208333333336</c:v>
                </c:pt>
                <c:pt idx="5527">
                  <c:v>41995.333333333336</c:v>
                </c:pt>
                <c:pt idx="5528">
                  <c:v>41995.458333333336</c:v>
                </c:pt>
                <c:pt idx="5529">
                  <c:v>41995.583333333336</c:v>
                </c:pt>
                <c:pt idx="5530">
                  <c:v>41995.708333333336</c:v>
                </c:pt>
                <c:pt idx="5531">
                  <c:v>41995.833333333336</c:v>
                </c:pt>
                <c:pt idx="5532">
                  <c:v>41995.958333333336</c:v>
                </c:pt>
                <c:pt idx="5533">
                  <c:v>41996.083333333336</c:v>
                </c:pt>
                <c:pt idx="5534">
                  <c:v>41996.208333333336</c:v>
                </c:pt>
                <c:pt idx="5535">
                  <c:v>41996.333333333336</c:v>
                </c:pt>
                <c:pt idx="5536">
                  <c:v>41996.458333333336</c:v>
                </c:pt>
                <c:pt idx="5537">
                  <c:v>41996.583333333336</c:v>
                </c:pt>
                <c:pt idx="5538">
                  <c:v>41996.708333333336</c:v>
                </c:pt>
                <c:pt idx="5539">
                  <c:v>41996.833333333336</c:v>
                </c:pt>
                <c:pt idx="5540">
                  <c:v>41996.958333333336</c:v>
                </c:pt>
                <c:pt idx="5541">
                  <c:v>41997.083333333336</c:v>
                </c:pt>
                <c:pt idx="5542">
                  <c:v>41997.208333333336</c:v>
                </c:pt>
                <c:pt idx="5543">
                  <c:v>41997.333333333336</c:v>
                </c:pt>
                <c:pt idx="5544">
                  <c:v>41997.458333333336</c:v>
                </c:pt>
                <c:pt idx="5545">
                  <c:v>41997.583333333336</c:v>
                </c:pt>
                <c:pt idx="5546">
                  <c:v>41997.708333333336</c:v>
                </c:pt>
                <c:pt idx="5547">
                  <c:v>41997.833333333336</c:v>
                </c:pt>
                <c:pt idx="5548">
                  <c:v>41997.958333333336</c:v>
                </c:pt>
                <c:pt idx="5549">
                  <c:v>41998.083333333336</c:v>
                </c:pt>
                <c:pt idx="5550">
                  <c:v>41998.208333333336</c:v>
                </c:pt>
                <c:pt idx="5551">
                  <c:v>41998.333333333336</c:v>
                </c:pt>
                <c:pt idx="5552">
                  <c:v>41998.458333333336</c:v>
                </c:pt>
                <c:pt idx="5553">
                  <c:v>41998.583333333336</c:v>
                </c:pt>
                <c:pt idx="5554">
                  <c:v>41998.708333333336</c:v>
                </c:pt>
                <c:pt idx="5555">
                  <c:v>41998.833333333336</c:v>
                </c:pt>
                <c:pt idx="5556">
                  <c:v>41998.958333333336</c:v>
                </c:pt>
                <c:pt idx="5557">
                  <c:v>41999.083333333336</c:v>
                </c:pt>
                <c:pt idx="5558">
                  <c:v>41999.208333333336</c:v>
                </c:pt>
                <c:pt idx="5559">
                  <c:v>41999.333333333336</c:v>
                </c:pt>
                <c:pt idx="5560">
                  <c:v>41999.458333333336</c:v>
                </c:pt>
                <c:pt idx="5561">
                  <c:v>41999.583333333336</c:v>
                </c:pt>
                <c:pt idx="5562">
                  <c:v>41999.708333333336</c:v>
                </c:pt>
                <c:pt idx="5563">
                  <c:v>41999.833333333336</c:v>
                </c:pt>
                <c:pt idx="5564">
                  <c:v>41999.958333333336</c:v>
                </c:pt>
                <c:pt idx="5565">
                  <c:v>42000.083333333336</c:v>
                </c:pt>
                <c:pt idx="5566">
                  <c:v>42000.208333333336</c:v>
                </c:pt>
                <c:pt idx="5567">
                  <c:v>42000.333333333336</c:v>
                </c:pt>
                <c:pt idx="5568">
                  <c:v>42000.458333333336</c:v>
                </c:pt>
                <c:pt idx="5569">
                  <c:v>42000.583333333336</c:v>
                </c:pt>
                <c:pt idx="5570">
                  <c:v>42000.708333333336</c:v>
                </c:pt>
                <c:pt idx="5571">
                  <c:v>42000.833333333336</c:v>
                </c:pt>
                <c:pt idx="5572">
                  <c:v>42000.958333333336</c:v>
                </c:pt>
                <c:pt idx="5573">
                  <c:v>42001.083333333336</c:v>
                </c:pt>
                <c:pt idx="5574">
                  <c:v>42001.208333333336</c:v>
                </c:pt>
                <c:pt idx="5575">
                  <c:v>42001.333333333336</c:v>
                </c:pt>
                <c:pt idx="5576">
                  <c:v>42001.458333333336</c:v>
                </c:pt>
                <c:pt idx="5577">
                  <c:v>42001.583333333336</c:v>
                </c:pt>
                <c:pt idx="5578">
                  <c:v>42001.708333333336</c:v>
                </c:pt>
                <c:pt idx="5579">
                  <c:v>42001.833333333336</c:v>
                </c:pt>
                <c:pt idx="5580">
                  <c:v>42001.958333333336</c:v>
                </c:pt>
                <c:pt idx="5581">
                  <c:v>42002.083333333336</c:v>
                </c:pt>
                <c:pt idx="5582">
                  <c:v>42002.208333333336</c:v>
                </c:pt>
                <c:pt idx="5583">
                  <c:v>42002.333333333336</c:v>
                </c:pt>
                <c:pt idx="5584">
                  <c:v>42002.458333333336</c:v>
                </c:pt>
                <c:pt idx="5585">
                  <c:v>42002.583333333336</c:v>
                </c:pt>
                <c:pt idx="5586">
                  <c:v>42002.708333333336</c:v>
                </c:pt>
                <c:pt idx="5587">
                  <c:v>42002.833333333336</c:v>
                </c:pt>
                <c:pt idx="5588">
                  <c:v>42002.958333333336</c:v>
                </c:pt>
                <c:pt idx="5589">
                  <c:v>42003.083333333336</c:v>
                </c:pt>
                <c:pt idx="5590">
                  <c:v>42003.208333333336</c:v>
                </c:pt>
                <c:pt idx="5591">
                  <c:v>42003.333333333336</c:v>
                </c:pt>
                <c:pt idx="5592">
                  <c:v>42003.458333333336</c:v>
                </c:pt>
                <c:pt idx="5593">
                  <c:v>42003.583333333336</c:v>
                </c:pt>
                <c:pt idx="5594">
                  <c:v>42003.708333333336</c:v>
                </c:pt>
                <c:pt idx="5595">
                  <c:v>42003.833333333336</c:v>
                </c:pt>
                <c:pt idx="5596">
                  <c:v>42003.958333333336</c:v>
                </c:pt>
                <c:pt idx="5597">
                  <c:v>42004.083333333336</c:v>
                </c:pt>
                <c:pt idx="5598">
                  <c:v>42004.208333333336</c:v>
                </c:pt>
                <c:pt idx="5599">
                  <c:v>42004.333333333336</c:v>
                </c:pt>
                <c:pt idx="5600">
                  <c:v>42004.458333333336</c:v>
                </c:pt>
                <c:pt idx="5601">
                  <c:v>42004.583333333336</c:v>
                </c:pt>
                <c:pt idx="5602">
                  <c:v>42004.708333333336</c:v>
                </c:pt>
                <c:pt idx="5603">
                  <c:v>42004.833333333336</c:v>
                </c:pt>
                <c:pt idx="5604">
                  <c:v>42004.958333333336</c:v>
                </c:pt>
                <c:pt idx="5605">
                  <c:v>42005.083333333336</c:v>
                </c:pt>
                <c:pt idx="5606">
                  <c:v>42005.208333333336</c:v>
                </c:pt>
                <c:pt idx="5607">
                  <c:v>42005.333333333336</c:v>
                </c:pt>
                <c:pt idx="5608">
                  <c:v>42005.458333333336</c:v>
                </c:pt>
                <c:pt idx="5609">
                  <c:v>42005.583333333336</c:v>
                </c:pt>
                <c:pt idx="5610">
                  <c:v>42005.708333333336</c:v>
                </c:pt>
                <c:pt idx="5611">
                  <c:v>42005.833333333336</c:v>
                </c:pt>
                <c:pt idx="5612">
                  <c:v>42005.958333333336</c:v>
                </c:pt>
                <c:pt idx="5613">
                  <c:v>42006.083333333336</c:v>
                </c:pt>
                <c:pt idx="5614">
                  <c:v>42006.208333333336</c:v>
                </c:pt>
                <c:pt idx="5615">
                  <c:v>42006.333333333336</c:v>
                </c:pt>
                <c:pt idx="5616">
                  <c:v>42006.458333333336</c:v>
                </c:pt>
                <c:pt idx="5617">
                  <c:v>42006.583333333336</c:v>
                </c:pt>
                <c:pt idx="5618">
                  <c:v>42006.708333333336</c:v>
                </c:pt>
                <c:pt idx="5619">
                  <c:v>42006.833333333336</c:v>
                </c:pt>
                <c:pt idx="5620">
                  <c:v>42006.958333333336</c:v>
                </c:pt>
                <c:pt idx="5621">
                  <c:v>42007.083333333336</c:v>
                </c:pt>
                <c:pt idx="5622">
                  <c:v>42007.208333333336</c:v>
                </c:pt>
                <c:pt idx="5623">
                  <c:v>42007.333333333336</c:v>
                </c:pt>
                <c:pt idx="5624">
                  <c:v>42007.458333333336</c:v>
                </c:pt>
                <c:pt idx="5625">
                  <c:v>42007.583333333336</c:v>
                </c:pt>
                <c:pt idx="5626">
                  <c:v>42007.708333333336</c:v>
                </c:pt>
                <c:pt idx="5627">
                  <c:v>42007.833333333336</c:v>
                </c:pt>
                <c:pt idx="5628">
                  <c:v>42007.958333333336</c:v>
                </c:pt>
                <c:pt idx="5629">
                  <c:v>42008.083333333336</c:v>
                </c:pt>
                <c:pt idx="5630">
                  <c:v>42008.208333333336</c:v>
                </c:pt>
                <c:pt idx="5631">
                  <c:v>42008.333333333336</c:v>
                </c:pt>
                <c:pt idx="5632">
                  <c:v>42008.458333333336</c:v>
                </c:pt>
                <c:pt idx="5633">
                  <c:v>42008.583333333336</c:v>
                </c:pt>
                <c:pt idx="5634">
                  <c:v>42008.708333333336</c:v>
                </c:pt>
                <c:pt idx="5635">
                  <c:v>42008.833333333336</c:v>
                </c:pt>
                <c:pt idx="5636">
                  <c:v>42008.958333333336</c:v>
                </c:pt>
                <c:pt idx="5637">
                  <c:v>42009.083333333336</c:v>
                </c:pt>
                <c:pt idx="5638">
                  <c:v>42009.208333333336</c:v>
                </c:pt>
                <c:pt idx="5639">
                  <c:v>42009.333333333336</c:v>
                </c:pt>
                <c:pt idx="5640">
                  <c:v>42009.458333333336</c:v>
                </c:pt>
                <c:pt idx="5641">
                  <c:v>42009.583333333336</c:v>
                </c:pt>
                <c:pt idx="5642">
                  <c:v>42009.708333333336</c:v>
                </c:pt>
                <c:pt idx="5643">
                  <c:v>42009.833333333336</c:v>
                </c:pt>
                <c:pt idx="5644">
                  <c:v>42009.958333333336</c:v>
                </c:pt>
                <c:pt idx="5645">
                  <c:v>42010.083333333336</c:v>
                </c:pt>
                <c:pt idx="5646">
                  <c:v>42010.208333333336</c:v>
                </c:pt>
                <c:pt idx="5647">
                  <c:v>42010.333333333336</c:v>
                </c:pt>
                <c:pt idx="5648">
                  <c:v>42010.458333333336</c:v>
                </c:pt>
                <c:pt idx="5649">
                  <c:v>42010.583333333336</c:v>
                </c:pt>
                <c:pt idx="5650">
                  <c:v>42010.708333333336</c:v>
                </c:pt>
                <c:pt idx="5651">
                  <c:v>42010.833333333336</c:v>
                </c:pt>
                <c:pt idx="5652">
                  <c:v>42010.958333333336</c:v>
                </c:pt>
                <c:pt idx="5653">
                  <c:v>42011.083333333336</c:v>
                </c:pt>
                <c:pt idx="5654">
                  <c:v>42011.208333333336</c:v>
                </c:pt>
                <c:pt idx="5655">
                  <c:v>42011.333333333336</c:v>
                </c:pt>
                <c:pt idx="5656">
                  <c:v>42011.458333333336</c:v>
                </c:pt>
                <c:pt idx="5657">
                  <c:v>42011.583333333336</c:v>
                </c:pt>
                <c:pt idx="5658">
                  <c:v>42011.708333333336</c:v>
                </c:pt>
                <c:pt idx="5659">
                  <c:v>42011.833333333336</c:v>
                </c:pt>
                <c:pt idx="5660">
                  <c:v>42011.958333333336</c:v>
                </c:pt>
                <c:pt idx="5661">
                  <c:v>42012.083333333336</c:v>
                </c:pt>
                <c:pt idx="5662">
                  <c:v>42012.208333333336</c:v>
                </c:pt>
                <c:pt idx="5663">
                  <c:v>42012.333333333336</c:v>
                </c:pt>
                <c:pt idx="5664">
                  <c:v>42012.458333333336</c:v>
                </c:pt>
                <c:pt idx="5665">
                  <c:v>42012.583333333336</c:v>
                </c:pt>
                <c:pt idx="5666">
                  <c:v>42012.708333333336</c:v>
                </c:pt>
                <c:pt idx="5667">
                  <c:v>42012.833333333336</c:v>
                </c:pt>
                <c:pt idx="5668">
                  <c:v>42012.958333333336</c:v>
                </c:pt>
                <c:pt idx="5669">
                  <c:v>42013.083333333336</c:v>
                </c:pt>
                <c:pt idx="5670">
                  <c:v>42013.208333333336</c:v>
                </c:pt>
                <c:pt idx="5671">
                  <c:v>42013.333333333336</c:v>
                </c:pt>
                <c:pt idx="5672">
                  <c:v>42013.458333333336</c:v>
                </c:pt>
                <c:pt idx="5673">
                  <c:v>42013.583333333336</c:v>
                </c:pt>
                <c:pt idx="5674">
                  <c:v>42013.708333333336</c:v>
                </c:pt>
                <c:pt idx="5675">
                  <c:v>42013.833333333336</c:v>
                </c:pt>
                <c:pt idx="5676">
                  <c:v>42013.958333333336</c:v>
                </c:pt>
                <c:pt idx="5677">
                  <c:v>42014.083333333336</c:v>
                </c:pt>
                <c:pt idx="5678">
                  <c:v>42014.208333333336</c:v>
                </c:pt>
                <c:pt idx="5679">
                  <c:v>42014.333333333336</c:v>
                </c:pt>
                <c:pt idx="5680">
                  <c:v>42014.458333333336</c:v>
                </c:pt>
                <c:pt idx="5681">
                  <c:v>42014.583333333336</c:v>
                </c:pt>
                <c:pt idx="5682">
                  <c:v>42014.708333333336</c:v>
                </c:pt>
                <c:pt idx="5683">
                  <c:v>42014.833333333336</c:v>
                </c:pt>
                <c:pt idx="5684">
                  <c:v>42014.958333333336</c:v>
                </c:pt>
                <c:pt idx="5685">
                  <c:v>42015.083333333336</c:v>
                </c:pt>
                <c:pt idx="5686">
                  <c:v>42015.208333333336</c:v>
                </c:pt>
                <c:pt idx="5687">
                  <c:v>42015.333333333336</c:v>
                </c:pt>
                <c:pt idx="5688">
                  <c:v>42015.458333333336</c:v>
                </c:pt>
                <c:pt idx="5689">
                  <c:v>42015.583333333336</c:v>
                </c:pt>
                <c:pt idx="5690">
                  <c:v>42015.708333333336</c:v>
                </c:pt>
                <c:pt idx="5691">
                  <c:v>42015.833333333336</c:v>
                </c:pt>
                <c:pt idx="5692">
                  <c:v>42015.958333333336</c:v>
                </c:pt>
                <c:pt idx="5693">
                  <c:v>42016.083333333336</c:v>
                </c:pt>
                <c:pt idx="5694">
                  <c:v>42016.208333333336</c:v>
                </c:pt>
                <c:pt idx="5695">
                  <c:v>42016.333333333336</c:v>
                </c:pt>
                <c:pt idx="5696">
                  <c:v>42016.458333333336</c:v>
                </c:pt>
                <c:pt idx="5697">
                  <c:v>42016.583333333336</c:v>
                </c:pt>
                <c:pt idx="5698">
                  <c:v>42016.708333333336</c:v>
                </c:pt>
                <c:pt idx="5699">
                  <c:v>42016.833333333336</c:v>
                </c:pt>
                <c:pt idx="5700">
                  <c:v>42016.958333333336</c:v>
                </c:pt>
                <c:pt idx="5701">
                  <c:v>42017.083333333336</c:v>
                </c:pt>
                <c:pt idx="5702">
                  <c:v>42017.208333333336</c:v>
                </c:pt>
                <c:pt idx="5703">
                  <c:v>42017.333333333336</c:v>
                </c:pt>
                <c:pt idx="5704">
                  <c:v>42017.458333333336</c:v>
                </c:pt>
                <c:pt idx="5705">
                  <c:v>42017.583333333336</c:v>
                </c:pt>
                <c:pt idx="5706">
                  <c:v>42017.708333333336</c:v>
                </c:pt>
                <c:pt idx="5707">
                  <c:v>42017.833333333336</c:v>
                </c:pt>
                <c:pt idx="5708">
                  <c:v>42017.958333333336</c:v>
                </c:pt>
                <c:pt idx="5709">
                  <c:v>42018.083333333336</c:v>
                </c:pt>
                <c:pt idx="5710">
                  <c:v>42018.208333333336</c:v>
                </c:pt>
                <c:pt idx="5711">
                  <c:v>42018.333333333336</c:v>
                </c:pt>
                <c:pt idx="5712">
                  <c:v>42018.458333333336</c:v>
                </c:pt>
                <c:pt idx="5713">
                  <c:v>42018.583333333336</c:v>
                </c:pt>
                <c:pt idx="5714">
                  <c:v>42018.708333333336</c:v>
                </c:pt>
                <c:pt idx="5715">
                  <c:v>42018.833333333336</c:v>
                </c:pt>
                <c:pt idx="5716">
                  <c:v>42018.958333333336</c:v>
                </c:pt>
                <c:pt idx="5717">
                  <c:v>42019.083333333336</c:v>
                </c:pt>
                <c:pt idx="5718">
                  <c:v>42019.208333333336</c:v>
                </c:pt>
                <c:pt idx="5719">
                  <c:v>42019.333333333336</c:v>
                </c:pt>
                <c:pt idx="5720">
                  <c:v>42019.458333333336</c:v>
                </c:pt>
                <c:pt idx="5721">
                  <c:v>42019.583333333336</c:v>
                </c:pt>
                <c:pt idx="5722">
                  <c:v>42019.708333333336</c:v>
                </c:pt>
                <c:pt idx="5723">
                  <c:v>42019.833333333336</c:v>
                </c:pt>
                <c:pt idx="5724">
                  <c:v>42019.958333333336</c:v>
                </c:pt>
                <c:pt idx="5725">
                  <c:v>42020.083333333336</c:v>
                </c:pt>
                <c:pt idx="5726">
                  <c:v>42020.208333333336</c:v>
                </c:pt>
                <c:pt idx="5727">
                  <c:v>42020.333333333336</c:v>
                </c:pt>
                <c:pt idx="5728">
                  <c:v>42020.458333333336</c:v>
                </c:pt>
                <c:pt idx="5729">
                  <c:v>42020.583333333336</c:v>
                </c:pt>
                <c:pt idx="5730">
                  <c:v>42020.708333333336</c:v>
                </c:pt>
                <c:pt idx="5731">
                  <c:v>42020.833333333336</c:v>
                </c:pt>
                <c:pt idx="5732">
                  <c:v>42020.958333333336</c:v>
                </c:pt>
                <c:pt idx="5733">
                  <c:v>42021.083333333336</c:v>
                </c:pt>
                <c:pt idx="5734">
                  <c:v>42021.208333333336</c:v>
                </c:pt>
                <c:pt idx="5735">
                  <c:v>42021.333333333336</c:v>
                </c:pt>
                <c:pt idx="5736">
                  <c:v>42021.458333333336</c:v>
                </c:pt>
                <c:pt idx="5737">
                  <c:v>42021.583333333336</c:v>
                </c:pt>
                <c:pt idx="5738">
                  <c:v>42021.708333333336</c:v>
                </c:pt>
                <c:pt idx="5739">
                  <c:v>42021.833333333336</c:v>
                </c:pt>
                <c:pt idx="5740">
                  <c:v>42021.958333333336</c:v>
                </c:pt>
                <c:pt idx="5741">
                  <c:v>42022.083333333336</c:v>
                </c:pt>
                <c:pt idx="5742">
                  <c:v>42022.208333333336</c:v>
                </c:pt>
                <c:pt idx="5743">
                  <c:v>42022.333333333336</c:v>
                </c:pt>
                <c:pt idx="5744">
                  <c:v>42022.458333333336</c:v>
                </c:pt>
                <c:pt idx="5745">
                  <c:v>42022.583333333336</c:v>
                </c:pt>
                <c:pt idx="5746">
                  <c:v>42022.708333333336</c:v>
                </c:pt>
                <c:pt idx="5747">
                  <c:v>42022.833333333336</c:v>
                </c:pt>
                <c:pt idx="5748">
                  <c:v>42022.958333333336</c:v>
                </c:pt>
                <c:pt idx="5749">
                  <c:v>42023.083333333336</c:v>
                </c:pt>
                <c:pt idx="5750">
                  <c:v>42023.208333333336</c:v>
                </c:pt>
                <c:pt idx="5751">
                  <c:v>42023.333333333336</c:v>
                </c:pt>
                <c:pt idx="5752">
                  <c:v>42023.458333333336</c:v>
                </c:pt>
                <c:pt idx="5753">
                  <c:v>42023.583333333336</c:v>
                </c:pt>
                <c:pt idx="5754">
                  <c:v>42023.708333333336</c:v>
                </c:pt>
                <c:pt idx="5755">
                  <c:v>42023.833333333336</c:v>
                </c:pt>
                <c:pt idx="5756">
                  <c:v>42023.958333333336</c:v>
                </c:pt>
                <c:pt idx="5757">
                  <c:v>42024.083333333336</c:v>
                </c:pt>
                <c:pt idx="5758">
                  <c:v>42024.208333333336</c:v>
                </c:pt>
                <c:pt idx="5759">
                  <c:v>42024.333333333336</c:v>
                </c:pt>
                <c:pt idx="5760">
                  <c:v>42024.458333333336</c:v>
                </c:pt>
                <c:pt idx="5761">
                  <c:v>42024.583333333336</c:v>
                </c:pt>
                <c:pt idx="5762">
                  <c:v>42024.708333333336</c:v>
                </c:pt>
                <c:pt idx="5763">
                  <c:v>42024.833333333336</c:v>
                </c:pt>
                <c:pt idx="5764">
                  <c:v>42024.958333333336</c:v>
                </c:pt>
                <c:pt idx="5765">
                  <c:v>42025.083333333336</c:v>
                </c:pt>
                <c:pt idx="5766">
                  <c:v>42025.208333333336</c:v>
                </c:pt>
                <c:pt idx="5767">
                  <c:v>42025.333333333336</c:v>
                </c:pt>
                <c:pt idx="5768">
                  <c:v>42025.458333333336</c:v>
                </c:pt>
                <c:pt idx="5769">
                  <c:v>42025.583333333336</c:v>
                </c:pt>
                <c:pt idx="5770">
                  <c:v>42025.708333333336</c:v>
                </c:pt>
                <c:pt idx="5771">
                  <c:v>42025.833333333336</c:v>
                </c:pt>
                <c:pt idx="5772">
                  <c:v>42025.958333333336</c:v>
                </c:pt>
                <c:pt idx="5773">
                  <c:v>42026.083333333336</c:v>
                </c:pt>
                <c:pt idx="5774">
                  <c:v>42026.208333333336</c:v>
                </c:pt>
                <c:pt idx="5775">
                  <c:v>42026.333333333336</c:v>
                </c:pt>
                <c:pt idx="5776">
                  <c:v>42026.458333333336</c:v>
                </c:pt>
                <c:pt idx="5777">
                  <c:v>42026.583333333336</c:v>
                </c:pt>
                <c:pt idx="5778">
                  <c:v>42026.708333333336</c:v>
                </c:pt>
                <c:pt idx="5779">
                  <c:v>42026.833333333336</c:v>
                </c:pt>
                <c:pt idx="5780">
                  <c:v>42026.958333333336</c:v>
                </c:pt>
                <c:pt idx="5781">
                  <c:v>42027.083333333336</c:v>
                </c:pt>
                <c:pt idx="5782">
                  <c:v>42027.208333333336</c:v>
                </c:pt>
                <c:pt idx="5783">
                  <c:v>42027.333333333336</c:v>
                </c:pt>
                <c:pt idx="5784">
                  <c:v>42027.458333333336</c:v>
                </c:pt>
                <c:pt idx="5785">
                  <c:v>42027.583333333336</c:v>
                </c:pt>
                <c:pt idx="5786">
                  <c:v>42027.708333333336</c:v>
                </c:pt>
                <c:pt idx="5787">
                  <c:v>42027.833333333336</c:v>
                </c:pt>
                <c:pt idx="5788">
                  <c:v>42027.958333333336</c:v>
                </c:pt>
                <c:pt idx="5789">
                  <c:v>42028.083333333336</c:v>
                </c:pt>
                <c:pt idx="5790">
                  <c:v>42028.208333333336</c:v>
                </c:pt>
                <c:pt idx="5791">
                  <c:v>42028.333333333336</c:v>
                </c:pt>
                <c:pt idx="5792">
                  <c:v>42028.458333333336</c:v>
                </c:pt>
                <c:pt idx="5793">
                  <c:v>42028.583333333336</c:v>
                </c:pt>
                <c:pt idx="5794">
                  <c:v>42028.708333333336</c:v>
                </c:pt>
                <c:pt idx="5795">
                  <c:v>42028.833333333336</c:v>
                </c:pt>
                <c:pt idx="5796">
                  <c:v>42028.958333333336</c:v>
                </c:pt>
                <c:pt idx="5797">
                  <c:v>42029.083333333336</c:v>
                </c:pt>
                <c:pt idx="5798">
                  <c:v>42029.208333333336</c:v>
                </c:pt>
                <c:pt idx="5799">
                  <c:v>42029.333333333336</c:v>
                </c:pt>
                <c:pt idx="5800">
                  <c:v>42029.458333333336</c:v>
                </c:pt>
                <c:pt idx="5801">
                  <c:v>42029.583333333336</c:v>
                </c:pt>
                <c:pt idx="5802">
                  <c:v>42029.708333333336</c:v>
                </c:pt>
                <c:pt idx="5803">
                  <c:v>42029.833333333336</c:v>
                </c:pt>
                <c:pt idx="5804">
                  <c:v>42029.958333333336</c:v>
                </c:pt>
                <c:pt idx="5805">
                  <c:v>42030.083333333336</c:v>
                </c:pt>
                <c:pt idx="5806">
                  <c:v>42030.208333333336</c:v>
                </c:pt>
                <c:pt idx="5807">
                  <c:v>42030.333333333336</c:v>
                </c:pt>
                <c:pt idx="5808">
                  <c:v>42030.458333333336</c:v>
                </c:pt>
                <c:pt idx="5809">
                  <c:v>42030.583333333336</c:v>
                </c:pt>
                <c:pt idx="5810">
                  <c:v>42030.708333333336</c:v>
                </c:pt>
                <c:pt idx="5811">
                  <c:v>42030.833333333336</c:v>
                </c:pt>
                <c:pt idx="5812">
                  <c:v>42030.958333333336</c:v>
                </c:pt>
                <c:pt idx="5813">
                  <c:v>42031.083333333336</c:v>
                </c:pt>
                <c:pt idx="5814">
                  <c:v>42031.208333333336</c:v>
                </c:pt>
                <c:pt idx="5815">
                  <c:v>42031.333333333336</c:v>
                </c:pt>
                <c:pt idx="5816">
                  <c:v>42031.458333333336</c:v>
                </c:pt>
                <c:pt idx="5817">
                  <c:v>42031.583333333336</c:v>
                </c:pt>
                <c:pt idx="5818">
                  <c:v>42031.708333333336</c:v>
                </c:pt>
                <c:pt idx="5819">
                  <c:v>42031.833333333336</c:v>
                </c:pt>
                <c:pt idx="5820">
                  <c:v>42031.958333333336</c:v>
                </c:pt>
                <c:pt idx="5821">
                  <c:v>42032.083333333336</c:v>
                </c:pt>
                <c:pt idx="5822">
                  <c:v>42032.208333333336</c:v>
                </c:pt>
                <c:pt idx="5823">
                  <c:v>42032.333333333336</c:v>
                </c:pt>
                <c:pt idx="5824">
                  <c:v>42032.458333333336</c:v>
                </c:pt>
                <c:pt idx="5825">
                  <c:v>42032.583333333336</c:v>
                </c:pt>
                <c:pt idx="5826">
                  <c:v>42032.708333333336</c:v>
                </c:pt>
                <c:pt idx="5827">
                  <c:v>42032.833333333336</c:v>
                </c:pt>
                <c:pt idx="5828">
                  <c:v>42032.958333333336</c:v>
                </c:pt>
                <c:pt idx="5829">
                  <c:v>42033.083333333336</c:v>
                </c:pt>
                <c:pt idx="5830">
                  <c:v>42033.208333333336</c:v>
                </c:pt>
                <c:pt idx="5831">
                  <c:v>42033.333333333336</c:v>
                </c:pt>
                <c:pt idx="5832">
                  <c:v>42033.458333333336</c:v>
                </c:pt>
                <c:pt idx="5833">
                  <c:v>42033.583333333336</c:v>
                </c:pt>
                <c:pt idx="5834">
                  <c:v>42033.708333333336</c:v>
                </c:pt>
                <c:pt idx="5835">
                  <c:v>42033.833333333336</c:v>
                </c:pt>
                <c:pt idx="5836">
                  <c:v>42033.958333333336</c:v>
                </c:pt>
                <c:pt idx="5837">
                  <c:v>42034.083333333336</c:v>
                </c:pt>
                <c:pt idx="5838">
                  <c:v>42034.208333333336</c:v>
                </c:pt>
                <c:pt idx="5839">
                  <c:v>42034.333333333336</c:v>
                </c:pt>
                <c:pt idx="5840">
                  <c:v>42034.458333333336</c:v>
                </c:pt>
                <c:pt idx="5841">
                  <c:v>42034.583333333336</c:v>
                </c:pt>
                <c:pt idx="5842">
                  <c:v>42034.708333333336</c:v>
                </c:pt>
                <c:pt idx="5843">
                  <c:v>42034.833333333336</c:v>
                </c:pt>
                <c:pt idx="5844">
                  <c:v>42034.958333333336</c:v>
                </c:pt>
                <c:pt idx="5845">
                  <c:v>42035.083333333336</c:v>
                </c:pt>
                <c:pt idx="5846">
                  <c:v>42035.208333333336</c:v>
                </c:pt>
                <c:pt idx="5847">
                  <c:v>42035.333333333336</c:v>
                </c:pt>
                <c:pt idx="5848">
                  <c:v>42035.458333333336</c:v>
                </c:pt>
                <c:pt idx="5849">
                  <c:v>42035.583333333336</c:v>
                </c:pt>
                <c:pt idx="5850">
                  <c:v>42035.708333333336</c:v>
                </c:pt>
                <c:pt idx="5851">
                  <c:v>42035.833333333336</c:v>
                </c:pt>
                <c:pt idx="5852">
                  <c:v>42035.958333333336</c:v>
                </c:pt>
                <c:pt idx="5853">
                  <c:v>42036.083333333336</c:v>
                </c:pt>
                <c:pt idx="5854">
                  <c:v>42036.208333333336</c:v>
                </c:pt>
                <c:pt idx="5855">
                  <c:v>42036.333333333336</c:v>
                </c:pt>
                <c:pt idx="5856">
                  <c:v>42036.458333333336</c:v>
                </c:pt>
                <c:pt idx="5857">
                  <c:v>42036.583333333336</c:v>
                </c:pt>
                <c:pt idx="5858">
                  <c:v>42036.708333333336</c:v>
                </c:pt>
                <c:pt idx="5859">
                  <c:v>42036.833333333336</c:v>
                </c:pt>
                <c:pt idx="5860">
                  <c:v>42036.958333333336</c:v>
                </c:pt>
                <c:pt idx="5861">
                  <c:v>42037.083333333336</c:v>
                </c:pt>
                <c:pt idx="5862">
                  <c:v>42037.208333333336</c:v>
                </c:pt>
                <c:pt idx="5863">
                  <c:v>42037.333333333336</c:v>
                </c:pt>
                <c:pt idx="5864">
                  <c:v>42037.458333333336</c:v>
                </c:pt>
                <c:pt idx="5865">
                  <c:v>42037.583333333336</c:v>
                </c:pt>
                <c:pt idx="5866">
                  <c:v>42037.708333333336</c:v>
                </c:pt>
                <c:pt idx="5867">
                  <c:v>42037.833333333336</c:v>
                </c:pt>
                <c:pt idx="5868">
                  <c:v>42037.958333333336</c:v>
                </c:pt>
                <c:pt idx="5869">
                  <c:v>42038.083333333336</c:v>
                </c:pt>
                <c:pt idx="5870">
                  <c:v>42038.208333333336</c:v>
                </c:pt>
                <c:pt idx="5871">
                  <c:v>42038.333333333336</c:v>
                </c:pt>
                <c:pt idx="5872">
                  <c:v>42038.458333333336</c:v>
                </c:pt>
                <c:pt idx="5873">
                  <c:v>42038.583333333336</c:v>
                </c:pt>
                <c:pt idx="5874">
                  <c:v>42038.708333333336</c:v>
                </c:pt>
                <c:pt idx="5875">
                  <c:v>42038.833333333336</c:v>
                </c:pt>
                <c:pt idx="5876">
                  <c:v>42038.958333333336</c:v>
                </c:pt>
                <c:pt idx="5877">
                  <c:v>42039.083333333336</c:v>
                </c:pt>
                <c:pt idx="5878">
                  <c:v>42039.208333333336</c:v>
                </c:pt>
                <c:pt idx="5879">
                  <c:v>42039.333333333336</c:v>
                </c:pt>
                <c:pt idx="5880">
                  <c:v>42039.458333333336</c:v>
                </c:pt>
                <c:pt idx="5881">
                  <c:v>42039.583333333336</c:v>
                </c:pt>
                <c:pt idx="5882">
                  <c:v>42039.708333333336</c:v>
                </c:pt>
                <c:pt idx="5883">
                  <c:v>42039.833333333336</c:v>
                </c:pt>
                <c:pt idx="5884">
                  <c:v>42039.958333333336</c:v>
                </c:pt>
                <c:pt idx="5885">
                  <c:v>42040.083333333336</c:v>
                </c:pt>
                <c:pt idx="5886">
                  <c:v>42040.208333333336</c:v>
                </c:pt>
                <c:pt idx="5887">
                  <c:v>42040.333333333336</c:v>
                </c:pt>
                <c:pt idx="5888">
                  <c:v>42040.458333333336</c:v>
                </c:pt>
                <c:pt idx="5889">
                  <c:v>42040.583333333336</c:v>
                </c:pt>
                <c:pt idx="5890">
                  <c:v>42040.708333333336</c:v>
                </c:pt>
                <c:pt idx="5891">
                  <c:v>42040.833333333336</c:v>
                </c:pt>
                <c:pt idx="5892">
                  <c:v>42040.958333333336</c:v>
                </c:pt>
                <c:pt idx="5893">
                  <c:v>42041.083333333336</c:v>
                </c:pt>
                <c:pt idx="5894">
                  <c:v>42041.208333333336</c:v>
                </c:pt>
                <c:pt idx="5895">
                  <c:v>42041.333333333336</c:v>
                </c:pt>
                <c:pt idx="5896">
                  <c:v>42041.458333333336</c:v>
                </c:pt>
                <c:pt idx="5897">
                  <c:v>42041.583333333336</c:v>
                </c:pt>
                <c:pt idx="5898">
                  <c:v>42041.708333333336</c:v>
                </c:pt>
                <c:pt idx="5899">
                  <c:v>42041.833333333336</c:v>
                </c:pt>
                <c:pt idx="5900">
                  <c:v>42041.958333333336</c:v>
                </c:pt>
                <c:pt idx="5901">
                  <c:v>42042.083333333336</c:v>
                </c:pt>
                <c:pt idx="5902">
                  <c:v>42042.208333333336</c:v>
                </c:pt>
                <c:pt idx="5903">
                  <c:v>42042.333333333336</c:v>
                </c:pt>
                <c:pt idx="5904">
                  <c:v>42042.458333333336</c:v>
                </c:pt>
                <c:pt idx="5905">
                  <c:v>42042.583333333336</c:v>
                </c:pt>
                <c:pt idx="5906">
                  <c:v>42042.708333333336</c:v>
                </c:pt>
                <c:pt idx="5907">
                  <c:v>42042.833333333336</c:v>
                </c:pt>
                <c:pt idx="5908">
                  <c:v>42042.958333333336</c:v>
                </c:pt>
                <c:pt idx="5909">
                  <c:v>42043.083333333336</c:v>
                </c:pt>
                <c:pt idx="5910">
                  <c:v>42043.208333333336</c:v>
                </c:pt>
                <c:pt idx="5911">
                  <c:v>42043.333333333336</c:v>
                </c:pt>
                <c:pt idx="5912">
                  <c:v>42043.458333333336</c:v>
                </c:pt>
                <c:pt idx="5913">
                  <c:v>42043.583333333336</c:v>
                </c:pt>
                <c:pt idx="5914">
                  <c:v>42043.708333333336</c:v>
                </c:pt>
                <c:pt idx="5915">
                  <c:v>42043.833333333336</c:v>
                </c:pt>
                <c:pt idx="5916">
                  <c:v>42043.958333333336</c:v>
                </c:pt>
                <c:pt idx="5917">
                  <c:v>42044.083333333336</c:v>
                </c:pt>
                <c:pt idx="5918">
                  <c:v>42044.208333333336</c:v>
                </c:pt>
                <c:pt idx="5919">
                  <c:v>42044.333333333336</c:v>
                </c:pt>
                <c:pt idx="5920">
                  <c:v>42044.458333333336</c:v>
                </c:pt>
                <c:pt idx="5921">
                  <c:v>42044.583333333336</c:v>
                </c:pt>
                <c:pt idx="5922">
                  <c:v>42044.708333333336</c:v>
                </c:pt>
                <c:pt idx="5923">
                  <c:v>42044.833333333336</c:v>
                </c:pt>
                <c:pt idx="5924">
                  <c:v>42044.958333333336</c:v>
                </c:pt>
                <c:pt idx="5925">
                  <c:v>42045.083333333336</c:v>
                </c:pt>
                <c:pt idx="5926">
                  <c:v>42045.208333333336</c:v>
                </c:pt>
                <c:pt idx="5927">
                  <c:v>42045.333333333336</c:v>
                </c:pt>
                <c:pt idx="5928">
                  <c:v>42045.458333333336</c:v>
                </c:pt>
                <c:pt idx="5929">
                  <c:v>42045.583333333336</c:v>
                </c:pt>
                <c:pt idx="5930">
                  <c:v>42045.708333333336</c:v>
                </c:pt>
                <c:pt idx="5931">
                  <c:v>42045.833333333336</c:v>
                </c:pt>
                <c:pt idx="5932">
                  <c:v>42045.958333333336</c:v>
                </c:pt>
                <c:pt idx="5933">
                  <c:v>42046.083333333336</c:v>
                </c:pt>
                <c:pt idx="5934">
                  <c:v>42046.208333333336</c:v>
                </c:pt>
                <c:pt idx="5935">
                  <c:v>42046.333333333336</c:v>
                </c:pt>
                <c:pt idx="5936">
                  <c:v>42046.458333333336</c:v>
                </c:pt>
                <c:pt idx="5937">
                  <c:v>42046.583333333336</c:v>
                </c:pt>
                <c:pt idx="5938">
                  <c:v>42046.708333333336</c:v>
                </c:pt>
                <c:pt idx="5939">
                  <c:v>42046.833333333336</c:v>
                </c:pt>
                <c:pt idx="5940">
                  <c:v>42046.958333333336</c:v>
                </c:pt>
                <c:pt idx="5941">
                  <c:v>42047.083333333336</c:v>
                </c:pt>
                <c:pt idx="5942">
                  <c:v>42047.208333333336</c:v>
                </c:pt>
                <c:pt idx="5943">
                  <c:v>42047.333333333336</c:v>
                </c:pt>
                <c:pt idx="5944">
                  <c:v>42047.458333333336</c:v>
                </c:pt>
                <c:pt idx="5945">
                  <c:v>42047.583333333336</c:v>
                </c:pt>
                <c:pt idx="5946">
                  <c:v>42047.708333333336</c:v>
                </c:pt>
                <c:pt idx="5947">
                  <c:v>42047.833333333336</c:v>
                </c:pt>
                <c:pt idx="5948">
                  <c:v>42047.958333333336</c:v>
                </c:pt>
                <c:pt idx="5949">
                  <c:v>42048.083333333336</c:v>
                </c:pt>
                <c:pt idx="5950">
                  <c:v>42048.208333333336</c:v>
                </c:pt>
                <c:pt idx="5951">
                  <c:v>42048.333333333336</c:v>
                </c:pt>
                <c:pt idx="5952">
                  <c:v>42048.458333333336</c:v>
                </c:pt>
                <c:pt idx="5953">
                  <c:v>42048.583333333336</c:v>
                </c:pt>
                <c:pt idx="5954">
                  <c:v>42048.708333333336</c:v>
                </c:pt>
                <c:pt idx="5955">
                  <c:v>42048.833333333336</c:v>
                </c:pt>
                <c:pt idx="5956">
                  <c:v>42048.958333333336</c:v>
                </c:pt>
                <c:pt idx="5957">
                  <c:v>42049.083333333336</c:v>
                </c:pt>
                <c:pt idx="5958">
                  <c:v>42049.208333333336</c:v>
                </c:pt>
                <c:pt idx="5959">
                  <c:v>42049.333333333336</c:v>
                </c:pt>
                <c:pt idx="5960">
                  <c:v>42049.458333333336</c:v>
                </c:pt>
                <c:pt idx="5961">
                  <c:v>42049.583333333336</c:v>
                </c:pt>
                <c:pt idx="5962">
                  <c:v>42049.708333333336</c:v>
                </c:pt>
                <c:pt idx="5963">
                  <c:v>42049.833333333336</c:v>
                </c:pt>
                <c:pt idx="5964">
                  <c:v>42049.958333333336</c:v>
                </c:pt>
                <c:pt idx="5965">
                  <c:v>42050.083333333336</c:v>
                </c:pt>
                <c:pt idx="5966">
                  <c:v>42050.208333333336</c:v>
                </c:pt>
                <c:pt idx="5967">
                  <c:v>42050.333333333336</c:v>
                </c:pt>
                <c:pt idx="5968">
                  <c:v>42050.458333333336</c:v>
                </c:pt>
                <c:pt idx="5969">
                  <c:v>42050.583333333336</c:v>
                </c:pt>
                <c:pt idx="5970">
                  <c:v>42050.708333333336</c:v>
                </c:pt>
                <c:pt idx="5971">
                  <c:v>42050.833333333336</c:v>
                </c:pt>
                <c:pt idx="5972">
                  <c:v>42050.958333333336</c:v>
                </c:pt>
                <c:pt idx="5973">
                  <c:v>42051.083333333336</c:v>
                </c:pt>
                <c:pt idx="5974">
                  <c:v>42051.208333333336</c:v>
                </c:pt>
                <c:pt idx="5975">
                  <c:v>42051.333333333336</c:v>
                </c:pt>
                <c:pt idx="5976">
                  <c:v>42051.458333333336</c:v>
                </c:pt>
                <c:pt idx="5977">
                  <c:v>42051.583333333336</c:v>
                </c:pt>
                <c:pt idx="5978">
                  <c:v>42051.708333333336</c:v>
                </c:pt>
                <c:pt idx="5979">
                  <c:v>42051.833333333336</c:v>
                </c:pt>
                <c:pt idx="5980">
                  <c:v>42051.958333333336</c:v>
                </c:pt>
                <c:pt idx="5981">
                  <c:v>42052.083333333336</c:v>
                </c:pt>
                <c:pt idx="5982">
                  <c:v>42052.208333333336</c:v>
                </c:pt>
                <c:pt idx="5983">
                  <c:v>42052.333333333336</c:v>
                </c:pt>
                <c:pt idx="5984">
                  <c:v>42052.458333333336</c:v>
                </c:pt>
                <c:pt idx="5985">
                  <c:v>42052.583333333336</c:v>
                </c:pt>
                <c:pt idx="5986">
                  <c:v>42052.708333333336</c:v>
                </c:pt>
                <c:pt idx="5987">
                  <c:v>42052.833333333336</c:v>
                </c:pt>
                <c:pt idx="5988">
                  <c:v>42052.958333333336</c:v>
                </c:pt>
                <c:pt idx="5989">
                  <c:v>42053.083333333336</c:v>
                </c:pt>
                <c:pt idx="5990">
                  <c:v>42053.208333333336</c:v>
                </c:pt>
                <c:pt idx="5991">
                  <c:v>42053.333333333336</c:v>
                </c:pt>
                <c:pt idx="5992">
                  <c:v>42053.458333333336</c:v>
                </c:pt>
                <c:pt idx="5993">
                  <c:v>42053.583333333336</c:v>
                </c:pt>
                <c:pt idx="5994">
                  <c:v>42053.708333333336</c:v>
                </c:pt>
                <c:pt idx="5995">
                  <c:v>42053.833333333336</c:v>
                </c:pt>
                <c:pt idx="5996">
                  <c:v>42053.958333333336</c:v>
                </c:pt>
                <c:pt idx="5997">
                  <c:v>42054.083333333336</c:v>
                </c:pt>
                <c:pt idx="5998">
                  <c:v>42054.208333333336</c:v>
                </c:pt>
                <c:pt idx="5999">
                  <c:v>42054.333333333336</c:v>
                </c:pt>
                <c:pt idx="6000">
                  <c:v>42054.458333333336</c:v>
                </c:pt>
                <c:pt idx="6001">
                  <c:v>42054.583333333336</c:v>
                </c:pt>
                <c:pt idx="6002">
                  <c:v>42054.708333333336</c:v>
                </c:pt>
                <c:pt idx="6003">
                  <c:v>42054.833333333336</c:v>
                </c:pt>
                <c:pt idx="6004">
                  <c:v>42054.958333333336</c:v>
                </c:pt>
                <c:pt idx="6005">
                  <c:v>42055.083333333336</c:v>
                </c:pt>
                <c:pt idx="6006">
                  <c:v>42055.208333333336</c:v>
                </c:pt>
                <c:pt idx="6007">
                  <c:v>42055.333333333336</c:v>
                </c:pt>
                <c:pt idx="6008">
                  <c:v>42055.458333333336</c:v>
                </c:pt>
                <c:pt idx="6009">
                  <c:v>42055.583333333336</c:v>
                </c:pt>
                <c:pt idx="6010">
                  <c:v>42055.708333333336</c:v>
                </c:pt>
                <c:pt idx="6011">
                  <c:v>42055.833333333336</c:v>
                </c:pt>
                <c:pt idx="6012">
                  <c:v>42055.958333333336</c:v>
                </c:pt>
                <c:pt idx="6013">
                  <c:v>42056.083333333336</c:v>
                </c:pt>
                <c:pt idx="6014">
                  <c:v>42056.208333333336</c:v>
                </c:pt>
                <c:pt idx="6015">
                  <c:v>42056.333333333336</c:v>
                </c:pt>
                <c:pt idx="6016">
                  <c:v>42056.458333333336</c:v>
                </c:pt>
                <c:pt idx="6017">
                  <c:v>42056.583333333336</c:v>
                </c:pt>
                <c:pt idx="6018">
                  <c:v>42056.708333333336</c:v>
                </c:pt>
                <c:pt idx="6019">
                  <c:v>42056.833333333336</c:v>
                </c:pt>
                <c:pt idx="6020">
                  <c:v>42056.958333333336</c:v>
                </c:pt>
                <c:pt idx="6021">
                  <c:v>42057.083333333336</c:v>
                </c:pt>
                <c:pt idx="6022">
                  <c:v>42057.208333333336</c:v>
                </c:pt>
                <c:pt idx="6023">
                  <c:v>42057.333333333336</c:v>
                </c:pt>
                <c:pt idx="6024">
                  <c:v>42057.458333333336</c:v>
                </c:pt>
                <c:pt idx="6025">
                  <c:v>42057.583333333336</c:v>
                </c:pt>
                <c:pt idx="6026">
                  <c:v>42057.708333333336</c:v>
                </c:pt>
                <c:pt idx="6027">
                  <c:v>42057.833333333336</c:v>
                </c:pt>
                <c:pt idx="6028">
                  <c:v>42057.958333333336</c:v>
                </c:pt>
                <c:pt idx="6029">
                  <c:v>42058.083333333336</c:v>
                </c:pt>
                <c:pt idx="6030">
                  <c:v>42058.208333333336</c:v>
                </c:pt>
                <c:pt idx="6031">
                  <c:v>42058.333333333336</c:v>
                </c:pt>
                <c:pt idx="6032">
                  <c:v>42058.458333333336</c:v>
                </c:pt>
                <c:pt idx="6033">
                  <c:v>42058.583333333336</c:v>
                </c:pt>
                <c:pt idx="6034">
                  <c:v>42058.708333333336</c:v>
                </c:pt>
                <c:pt idx="6035">
                  <c:v>42058.833333333336</c:v>
                </c:pt>
                <c:pt idx="6036">
                  <c:v>42058.958333333336</c:v>
                </c:pt>
                <c:pt idx="6037">
                  <c:v>42059.083333333336</c:v>
                </c:pt>
                <c:pt idx="6038">
                  <c:v>42059.208333333336</c:v>
                </c:pt>
                <c:pt idx="6039">
                  <c:v>42059.333333333336</c:v>
                </c:pt>
                <c:pt idx="6040">
                  <c:v>42059.458333333336</c:v>
                </c:pt>
                <c:pt idx="6041">
                  <c:v>42059.583333333336</c:v>
                </c:pt>
                <c:pt idx="6042">
                  <c:v>42059.708333333336</c:v>
                </c:pt>
                <c:pt idx="6043">
                  <c:v>42059.833333333336</c:v>
                </c:pt>
                <c:pt idx="6044">
                  <c:v>42059.958333333336</c:v>
                </c:pt>
                <c:pt idx="6045">
                  <c:v>42060.083333333336</c:v>
                </c:pt>
                <c:pt idx="6046">
                  <c:v>42060.208333333336</c:v>
                </c:pt>
                <c:pt idx="6047">
                  <c:v>42060.333333333336</c:v>
                </c:pt>
                <c:pt idx="6048">
                  <c:v>42060.458333333336</c:v>
                </c:pt>
                <c:pt idx="6049">
                  <c:v>42060.583333333336</c:v>
                </c:pt>
                <c:pt idx="6050">
                  <c:v>42060.708333333336</c:v>
                </c:pt>
                <c:pt idx="6051">
                  <c:v>42060.833333333336</c:v>
                </c:pt>
                <c:pt idx="6052">
                  <c:v>42060.958333333336</c:v>
                </c:pt>
                <c:pt idx="6053">
                  <c:v>42061.083333333336</c:v>
                </c:pt>
                <c:pt idx="6054">
                  <c:v>42061.208333333336</c:v>
                </c:pt>
                <c:pt idx="6055">
                  <c:v>42061.333333333336</c:v>
                </c:pt>
                <c:pt idx="6056">
                  <c:v>42061.458333333336</c:v>
                </c:pt>
                <c:pt idx="6057">
                  <c:v>42061.583333333336</c:v>
                </c:pt>
                <c:pt idx="6058">
                  <c:v>42061.708333333336</c:v>
                </c:pt>
                <c:pt idx="6059">
                  <c:v>42061.833333333336</c:v>
                </c:pt>
                <c:pt idx="6060">
                  <c:v>42061.958333333336</c:v>
                </c:pt>
                <c:pt idx="6061">
                  <c:v>42062.083333333336</c:v>
                </c:pt>
                <c:pt idx="6062">
                  <c:v>42062.208333333336</c:v>
                </c:pt>
                <c:pt idx="6063">
                  <c:v>42062.333333333336</c:v>
                </c:pt>
                <c:pt idx="6064">
                  <c:v>42062.458333333336</c:v>
                </c:pt>
                <c:pt idx="6065">
                  <c:v>42062.583333333336</c:v>
                </c:pt>
                <c:pt idx="6066">
                  <c:v>42062.708333333336</c:v>
                </c:pt>
                <c:pt idx="6067">
                  <c:v>42062.833333333336</c:v>
                </c:pt>
                <c:pt idx="6068">
                  <c:v>42062.958333333336</c:v>
                </c:pt>
                <c:pt idx="6069">
                  <c:v>42063.083333333336</c:v>
                </c:pt>
                <c:pt idx="6070">
                  <c:v>42063.208333333336</c:v>
                </c:pt>
                <c:pt idx="6071">
                  <c:v>42063.333333333336</c:v>
                </c:pt>
                <c:pt idx="6072">
                  <c:v>42063.458333333336</c:v>
                </c:pt>
                <c:pt idx="6073">
                  <c:v>42063.583333333336</c:v>
                </c:pt>
                <c:pt idx="6074">
                  <c:v>42063.708333333336</c:v>
                </c:pt>
                <c:pt idx="6075">
                  <c:v>42063.833333333336</c:v>
                </c:pt>
                <c:pt idx="6076">
                  <c:v>42063.958333333336</c:v>
                </c:pt>
                <c:pt idx="6077">
                  <c:v>42064.083333333336</c:v>
                </c:pt>
                <c:pt idx="6078">
                  <c:v>42064.208333333336</c:v>
                </c:pt>
                <c:pt idx="6079">
                  <c:v>42064.333333333336</c:v>
                </c:pt>
                <c:pt idx="6080">
                  <c:v>42064.458333333336</c:v>
                </c:pt>
                <c:pt idx="6081">
                  <c:v>42064.583333333336</c:v>
                </c:pt>
                <c:pt idx="6082">
                  <c:v>42064.708333333336</c:v>
                </c:pt>
                <c:pt idx="6083">
                  <c:v>42064.833333333336</c:v>
                </c:pt>
                <c:pt idx="6084">
                  <c:v>42064.958333333336</c:v>
                </c:pt>
                <c:pt idx="6085">
                  <c:v>42065.083333333336</c:v>
                </c:pt>
                <c:pt idx="6086">
                  <c:v>42065.208333333336</c:v>
                </c:pt>
                <c:pt idx="6087">
                  <c:v>42065.333333333336</c:v>
                </c:pt>
                <c:pt idx="6088">
                  <c:v>42065.458333333336</c:v>
                </c:pt>
                <c:pt idx="6089">
                  <c:v>42065.583333333336</c:v>
                </c:pt>
                <c:pt idx="6090">
                  <c:v>42065.708333333336</c:v>
                </c:pt>
                <c:pt idx="6091">
                  <c:v>42065.833333333336</c:v>
                </c:pt>
                <c:pt idx="6092">
                  <c:v>42065.958333333336</c:v>
                </c:pt>
                <c:pt idx="6093">
                  <c:v>42066.083333333336</c:v>
                </c:pt>
                <c:pt idx="6094">
                  <c:v>42066.208333333336</c:v>
                </c:pt>
                <c:pt idx="6095">
                  <c:v>42066.333333333336</c:v>
                </c:pt>
                <c:pt idx="6096">
                  <c:v>42066.458333333336</c:v>
                </c:pt>
                <c:pt idx="6097">
                  <c:v>42066.583333333336</c:v>
                </c:pt>
                <c:pt idx="6098">
                  <c:v>42066.708333333336</c:v>
                </c:pt>
                <c:pt idx="6099">
                  <c:v>42066.833333333336</c:v>
                </c:pt>
                <c:pt idx="6100">
                  <c:v>42066.958333333336</c:v>
                </c:pt>
                <c:pt idx="6101">
                  <c:v>42067.083333333336</c:v>
                </c:pt>
                <c:pt idx="6102">
                  <c:v>42067.208333333336</c:v>
                </c:pt>
                <c:pt idx="6103">
                  <c:v>42067.333333333336</c:v>
                </c:pt>
                <c:pt idx="6104">
                  <c:v>42067.458333333336</c:v>
                </c:pt>
                <c:pt idx="6105">
                  <c:v>42067.583333333336</c:v>
                </c:pt>
                <c:pt idx="6106">
                  <c:v>42067.708333333336</c:v>
                </c:pt>
                <c:pt idx="6107">
                  <c:v>42067.833333333336</c:v>
                </c:pt>
                <c:pt idx="6108">
                  <c:v>42067.958333333336</c:v>
                </c:pt>
                <c:pt idx="6109">
                  <c:v>42068.083333333336</c:v>
                </c:pt>
                <c:pt idx="6110">
                  <c:v>42068.208333333336</c:v>
                </c:pt>
                <c:pt idx="6111">
                  <c:v>42068.333333333336</c:v>
                </c:pt>
                <c:pt idx="6112">
                  <c:v>42068.458333333336</c:v>
                </c:pt>
                <c:pt idx="6113">
                  <c:v>42068.583333333336</c:v>
                </c:pt>
                <c:pt idx="6114">
                  <c:v>42068.708333333336</c:v>
                </c:pt>
                <c:pt idx="6115">
                  <c:v>42068.833333333336</c:v>
                </c:pt>
                <c:pt idx="6116">
                  <c:v>42068.958333333336</c:v>
                </c:pt>
                <c:pt idx="6117">
                  <c:v>42069.083333333336</c:v>
                </c:pt>
                <c:pt idx="6118">
                  <c:v>42069.208333333336</c:v>
                </c:pt>
                <c:pt idx="6119">
                  <c:v>42069.333333333336</c:v>
                </c:pt>
                <c:pt idx="6120">
                  <c:v>42069.458333333336</c:v>
                </c:pt>
                <c:pt idx="6121">
                  <c:v>42069.583333333336</c:v>
                </c:pt>
                <c:pt idx="6122">
                  <c:v>42069.708333333336</c:v>
                </c:pt>
                <c:pt idx="6123">
                  <c:v>42069.833333333336</c:v>
                </c:pt>
                <c:pt idx="6124">
                  <c:v>42069.958333333336</c:v>
                </c:pt>
                <c:pt idx="6125">
                  <c:v>42070.083333333336</c:v>
                </c:pt>
                <c:pt idx="6126">
                  <c:v>42070.208333333336</c:v>
                </c:pt>
                <c:pt idx="6127">
                  <c:v>42070.333333333336</c:v>
                </c:pt>
                <c:pt idx="6128">
                  <c:v>42070.458333333336</c:v>
                </c:pt>
                <c:pt idx="6129">
                  <c:v>42070.583333333336</c:v>
                </c:pt>
                <c:pt idx="6130">
                  <c:v>42070.708333333336</c:v>
                </c:pt>
                <c:pt idx="6131">
                  <c:v>42070.833333333336</c:v>
                </c:pt>
                <c:pt idx="6132">
                  <c:v>42070.958333333336</c:v>
                </c:pt>
                <c:pt idx="6133">
                  <c:v>42071.083333333336</c:v>
                </c:pt>
                <c:pt idx="6134">
                  <c:v>42071.208333333336</c:v>
                </c:pt>
                <c:pt idx="6135">
                  <c:v>42071.333333333336</c:v>
                </c:pt>
                <c:pt idx="6136">
                  <c:v>42071.458333333336</c:v>
                </c:pt>
                <c:pt idx="6137">
                  <c:v>42071.583333333336</c:v>
                </c:pt>
                <c:pt idx="6138">
                  <c:v>42071.708333333336</c:v>
                </c:pt>
                <c:pt idx="6139">
                  <c:v>42071.833333333336</c:v>
                </c:pt>
                <c:pt idx="6140">
                  <c:v>42071.958333333336</c:v>
                </c:pt>
                <c:pt idx="6141">
                  <c:v>42072.083333333336</c:v>
                </c:pt>
                <c:pt idx="6142">
                  <c:v>42072.208333333336</c:v>
                </c:pt>
                <c:pt idx="6143">
                  <c:v>42072.333333333336</c:v>
                </c:pt>
                <c:pt idx="6144">
                  <c:v>42072.458333333336</c:v>
                </c:pt>
                <c:pt idx="6145">
                  <c:v>42072.583333333336</c:v>
                </c:pt>
                <c:pt idx="6146">
                  <c:v>42072.708333333336</c:v>
                </c:pt>
                <c:pt idx="6147">
                  <c:v>42072.833333333336</c:v>
                </c:pt>
                <c:pt idx="6148">
                  <c:v>42072.958333333336</c:v>
                </c:pt>
                <c:pt idx="6149">
                  <c:v>42073.083333333336</c:v>
                </c:pt>
                <c:pt idx="6150">
                  <c:v>42073.208333333336</c:v>
                </c:pt>
                <c:pt idx="6151">
                  <c:v>42073.333333333336</c:v>
                </c:pt>
                <c:pt idx="6152">
                  <c:v>42073.458333333336</c:v>
                </c:pt>
                <c:pt idx="6153">
                  <c:v>42073.583333333336</c:v>
                </c:pt>
                <c:pt idx="6154">
                  <c:v>42073.708333333336</c:v>
                </c:pt>
                <c:pt idx="6155">
                  <c:v>42073.833333333336</c:v>
                </c:pt>
                <c:pt idx="6156">
                  <c:v>42073.958333333336</c:v>
                </c:pt>
                <c:pt idx="6157">
                  <c:v>42074.083333333336</c:v>
                </c:pt>
                <c:pt idx="6158">
                  <c:v>42074.208333333336</c:v>
                </c:pt>
                <c:pt idx="6159">
                  <c:v>42074.333333333336</c:v>
                </c:pt>
                <c:pt idx="6160">
                  <c:v>42074.458333333336</c:v>
                </c:pt>
                <c:pt idx="6161">
                  <c:v>42074.583333333336</c:v>
                </c:pt>
                <c:pt idx="6162">
                  <c:v>42074.708333333336</c:v>
                </c:pt>
                <c:pt idx="6163">
                  <c:v>42074.833333333336</c:v>
                </c:pt>
                <c:pt idx="6164">
                  <c:v>42074.958333333336</c:v>
                </c:pt>
                <c:pt idx="6165">
                  <c:v>42075.083333333336</c:v>
                </c:pt>
                <c:pt idx="6166">
                  <c:v>42075.208333333336</c:v>
                </c:pt>
                <c:pt idx="6167">
                  <c:v>42075.333333333336</c:v>
                </c:pt>
                <c:pt idx="6168">
                  <c:v>42075.458333333336</c:v>
                </c:pt>
                <c:pt idx="6169">
                  <c:v>42075.583333333336</c:v>
                </c:pt>
                <c:pt idx="6170">
                  <c:v>42075.708333333336</c:v>
                </c:pt>
                <c:pt idx="6171">
                  <c:v>42075.833333333336</c:v>
                </c:pt>
                <c:pt idx="6172">
                  <c:v>42075.958333333336</c:v>
                </c:pt>
                <c:pt idx="6173">
                  <c:v>42076.083333333336</c:v>
                </c:pt>
                <c:pt idx="6174">
                  <c:v>42076.208333333336</c:v>
                </c:pt>
                <c:pt idx="6175">
                  <c:v>42076.333333333336</c:v>
                </c:pt>
                <c:pt idx="6176">
                  <c:v>42076.458333333336</c:v>
                </c:pt>
                <c:pt idx="6177">
                  <c:v>42076.583333333336</c:v>
                </c:pt>
                <c:pt idx="6178">
                  <c:v>42076.708333333336</c:v>
                </c:pt>
                <c:pt idx="6179">
                  <c:v>42076.833333333336</c:v>
                </c:pt>
                <c:pt idx="6180">
                  <c:v>42076.958333333336</c:v>
                </c:pt>
                <c:pt idx="6181">
                  <c:v>42077.083333333336</c:v>
                </c:pt>
                <c:pt idx="6182">
                  <c:v>42077.208333333336</c:v>
                </c:pt>
                <c:pt idx="6183">
                  <c:v>42077.333333333336</c:v>
                </c:pt>
                <c:pt idx="6184">
                  <c:v>42077.458333333336</c:v>
                </c:pt>
                <c:pt idx="6185">
                  <c:v>42077.583333333336</c:v>
                </c:pt>
                <c:pt idx="6186">
                  <c:v>42077.708333333336</c:v>
                </c:pt>
                <c:pt idx="6187">
                  <c:v>42077.833333333336</c:v>
                </c:pt>
                <c:pt idx="6188">
                  <c:v>42077.958333333336</c:v>
                </c:pt>
                <c:pt idx="6189">
                  <c:v>42078.083333333336</c:v>
                </c:pt>
                <c:pt idx="6190">
                  <c:v>42078.208333333336</c:v>
                </c:pt>
                <c:pt idx="6191">
                  <c:v>42078.333333333336</c:v>
                </c:pt>
                <c:pt idx="6192">
                  <c:v>42078.458333333336</c:v>
                </c:pt>
                <c:pt idx="6193">
                  <c:v>42078.583333333336</c:v>
                </c:pt>
                <c:pt idx="6194">
                  <c:v>42078.708333333336</c:v>
                </c:pt>
                <c:pt idx="6195">
                  <c:v>42078.833333333336</c:v>
                </c:pt>
                <c:pt idx="6196">
                  <c:v>42078.958333333336</c:v>
                </c:pt>
                <c:pt idx="6197">
                  <c:v>42079.083333333336</c:v>
                </c:pt>
                <c:pt idx="6198">
                  <c:v>42079.208333333336</c:v>
                </c:pt>
                <c:pt idx="6199">
                  <c:v>42079.333333333336</c:v>
                </c:pt>
                <c:pt idx="6200">
                  <c:v>42079.458333333336</c:v>
                </c:pt>
                <c:pt idx="6201">
                  <c:v>42079.583333333336</c:v>
                </c:pt>
                <c:pt idx="6202">
                  <c:v>42079.708333333336</c:v>
                </c:pt>
                <c:pt idx="6203">
                  <c:v>42079.833333333336</c:v>
                </c:pt>
                <c:pt idx="6204">
                  <c:v>42079.958333333336</c:v>
                </c:pt>
                <c:pt idx="6205">
                  <c:v>42080.083333333336</c:v>
                </c:pt>
                <c:pt idx="6206">
                  <c:v>42080.208333333336</c:v>
                </c:pt>
                <c:pt idx="6207">
                  <c:v>42080.333333333336</c:v>
                </c:pt>
                <c:pt idx="6208">
                  <c:v>42080.458333333336</c:v>
                </c:pt>
                <c:pt idx="6209">
                  <c:v>42080.583333333336</c:v>
                </c:pt>
                <c:pt idx="6210">
                  <c:v>42080.708333333336</c:v>
                </c:pt>
                <c:pt idx="6211">
                  <c:v>42080.833333333336</c:v>
                </c:pt>
                <c:pt idx="6212">
                  <c:v>42080.958333333336</c:v>
                </c:pt>
                <c:pt idx="6213">
                  <c:v>42081.208333333336</c:v>
                </c:pt>
                <c:pt idx="6214">
                  <c:v>42081.333333333336</c:v>
                </c:pt>
                <c:pt idx="6215">
                  <c:v>42081.458333333336</c:v>
                </c:pt>
                <c:pt idx="6216">
                  <c:v>42081.583333333336</c:v>
                </c:pt>
                <c:pt idx="6217">
                  <c:v>42081.708333333336</c:v>
                </c:pt>
                <c:pt idx="6218">
                  <c:v>42081.833333333336</c:v>
                </c:pt>
                <c:pt idx="6219">
                  <c:v>42081.958333333336</c:v>
                </c:pt>
                <c:pt idx="6220">
                  <c:v>42082.083333333336</c:v>
                </c:pt>
                <c:pt idx="6221">
                  <c:v>42082.208333333336</c:v>
                </c:pt>
                <c:pt idx="6222">
                  <c:v>42082.333333333336</c:v>
                </c:pt>
                <c:pt idx="6223">
                  <c:v>42082.458333333336</c:v>
                </c:pt>
                <c:pt idx="6224">
                  <c:v>42082.583333333336</c:v>
                </c:pt>
                <c:pt idx="6225">
                  <c:v>42082.708333333336</c:v>
                </c:pt>
                <c:pt idx="6226">
                  <c:v>42082.833333333336</c:v>
                </c:pt>
                <c:pt idx="6227">
                  <c:v>42082.958333333336</c:v>
                </c:pt>
                <c:pt idx="6228">
                  <c:v>42083.083333333336</c:v>
                </c:pt>
                <c:pt idx="6229">
                  <c:v>42083.208333333336</c:v>
                </c:pt>
                <c:pt idx="6230">
                  <c:v>42083.333333333336</c:v>
                </c:pt>
                <c:pt idx="6231">
                  <c:v>42083.458333333336</c:v>
                </c:pt>
                <c:pt idx="6232">
                  <c:v>42083.583333333336</c:v>
                </c:pt>
                <c:pt idx="6233">
                  <c:v>42083.708333333336</c:v>
                </c:pt>
                <c:pt idx="6234">
                  <c:v>42083.833333333336</c:v>
                </c:pt>
                <c:pt idx="6235">
                  <c:v>42083.958333333336</c:v>
                </c:pt>
                <c:pt idx="6236">
                  <c:v>42084.083333333336</c:v>
                </c:pt>
                <c:pt idx="6237">
                  <c:v>42084.333333333336</c:v>
                </c:pt>
                <c:pt idx="6238">
                  <c:v>42084.458333333336</c:v>
                </c:pt>
                <c:pt idx="6239">
                  <c:v>42084.583333333336</c:v>
                </c:pt>
                <c:pt idx="6240">
                  <c:v>42084.708333333336</c:v>
                </c:pt>
                <c:pt idx="6241">
                  <c:v>42084.833333333336</c:v>
                </c:pt>
                <c:pt idx="6242">
                  <c:v>42084.958333333336</c:v>
                </c:pt>
                <c:pt idx="6243">
                  <c:v>42085.083333333336</c:v>
                </c:pt>
                <c:pt idx="6244">
                  <c:v>42085.208333333336</c:v>
                </c:pt>
                <c:pt idx="6245">
                  <c:v>42085.333333333336</c:v>
                </c:pt>
                <c:pt idx="6246">
                  <c:v>42085.458333333336</c:v>
                </c:pt>
                <c:pt idx="6247">
                  <c:v>42085.583333333336</c:v>
                </c:pt>
                <c:pt idx="6248">
                  <c:v>42085.708333333336</c:v>
                </c:pt>
                <c:pt idx="6249">
                  <c:v>42085.833333333336</c:v>
                </c:pt>
                <c:pt idx="6250">
                  <c:v>42085.958333333336</c:v>
                </c:pt>
                <c:pt idx="6251">
                  <c:v>42086.083333333336</c:v>
                </c:pt>
                <c:pt idx="6252">
                  <c:v>42086.208333333336</c:v>
                </c:pt>
                <c:pt idx="6253">
                  <c:v>42086.333333333336</c:v>
                </c:pt>
                <c:pt idx="6254">
                  <c:v>42086.458333333336</c:v>
                </c:pt>
                <c:pt idx="6255">
                  <c:v>42086.583333333336</c:v>
                </c:pt>
                <c:pt idx="6256">
                  <c:v>42086.708333333336</c:v>
                </c:pt>
                <c:pt idx="6257">
                  <c:v>42086.833333333336</c:v>
                </c:pt>
                <c:pt idx="6258">
                  <c:v>42086.958333333336</c:v>
                </c:pt>
                <c:pt idx="6259">
                  <c:v>42087.083333333336</c:v>
                </c:pt>
                <c:pt idx="6260">
                  <c:v>42087.208333333336</c:v>
                </c:pt>
                <c:pt idx="6261">
                  <c:v>42087.333333333336</c:v>
                </c:pt>
                <c:pt idx="6262">
                  <c:v>42087.458333333336</c:v>
                </c:pt>
                <c:pt idx="6263">
                  <c:v>42087.583333333336</c:v>
                </c:pt>
                <c:pt idx="6264">
                  <c:v>42087.708333333336</c:v>
                </c:pt>
                <c:pt idx="6265">
                  <c:v>42087.833333333336</c:v>
                </c:pt>
                <c:pt idx="6266">
                  <c:v>42087.958333333336</c:v>
                </c:pt>
                <c:pt idx="6267">
                  <c:v>42088.083333333336</c:v>
                </c:pt>
                <c:pt idx="6268">
                  <c:v>42088.208333333336</c:v>
                </c:pt>
                <c:pt idx="6269">
                  <c:v>42088.333333333336</c:v>
                </c:pt>
                <c:pt idx="6270">
                  <c:v>42088.458333333336</c:v>
                </c:pt>
                <c:pt idx="6271">
                  <c:v>42088.583333333336</c:v>
                </c:pt>
                <c:pt idx="6272">
                  <c:v>42088.708333333336</c:v>
                </c:pt>
                <c:pt idx="6273">
                  <c:v>42088.833333333336</c:v>
                </c:pt>
                <c:pt idx="6274">
                  <c:v>42088.958333333336</c:v>
                </c:pt>
                <c:pt idx="6275">
                  <c:v>42089.083333333336</c:v>
                </c:pt>
                <c:pt idx="6276">
                  <c:v>42089.208333333336</c:v>
                </c:pt>
                <c:pt idx="6277">
                  <c:v>42089.333333333336</c:v>
                </c:pt>
                <c:pt idx="6278">
                  <c:v>42089.458333333336</c:v>
                </c:pt>
                <c:pt idx="6279">
                  <c:v>42089.583333333336</c:v>
                </c:pt>
                <c:pt idx="6280">
                  <c:v>42089.708333333336</c:v>
                </c:pt>
                <c:pt idx="6281">
                  <c:v>42089.833333333336</c:v>
                </c:pt>
                <c:pt idx="6282">
                  <c:v>42089.958333333336</c:v>
                </c:pt>
                <c:pt idx="6283">
                  <c:v>42090.083333333336</c:v>
                </c:pt>
                <c:pt idx="6284">
                  <c:v>42090.208333333336</c:v>
                </c:pt>
                <c:pt idx="6285">
                  <c:v>42090.333333333336</c:v>
                </c:pt>
                <c:pt idx="6286">
                  <c:v>42090.458333333336</c:v>
                </c:pt>
                <c:pt idx="6287">
                  <c:v>42090.583333333336</c:v>
                </c:pt>
                <c:pt idx="6288">
                  <c:v>42090.708333333336</c:v>
                </c:pt>
                <c:pt idx="6289">
                  <c:v>42090.833333333336</c:v>
                </c:pt>
                <c:pt idx="6290">
                  <c:v>42090.958333333336</c:v>
                </c:pt>
                <c:pt idx="6291">
                  <c:v>42091.083333333336</c:v>
                </c:pt>
                <c:pt idx="6292">
                  <c:v>42091.208333333336</c:v>
                </c:pt>
                <c:pt idx="6293">
                  <c:v>42091.333333333336</c:v>
                </c:pt>
                <c:pt idx="6294">
                  <c:v>42091.458333333336</c:v>
                </c:pt>
                <c:pt idx="6295">
                  <c:v>42091.583333333336</c:v>
                </c:pt>
                <c:pt idx="6296">
                  <c:v>42091.708333333336</c:v>
                </c:pt>
                <c:pt idx="6297">
                  <c:v>42091.833333333336</c:v>
                </c:pt>
                <c:pt idx="6298">
                  <c:v>42091.958333333336</c:v>
                </c:pt>
                <c:pt idx="6299">
                  <c:v>42092.083333333336</c:v>
                </c:pt>
                <c:pt idx="6300">
                  <c:v>42092.208333333336</c:v>
                </c:pt>
                <c:pt idx="6301">
                  <c:v>42092.333333333336</c:v>
                </c:pt>
                <c:pt idx="6302">
                  <c:v>42092.458333333336</c:v>
                </c:pt>
                <c:pt idx="6303">
                  <c:v>42092.583333333336</c:v>
                </c:pt>
                <c:pt idx="6304">
                  <c:v>42092.708333333336</c:v>
                </c:pt>
                <c:pt idx="6305">
                  <c:v>42092.833333333336</c:v>
                </c:pt>
                <c:pt idx="6306">
                  <c:v>42092.958333333336</c:v>
                </c:pt>
                <c:pt idx="6307">
                  <c:v>42093.083333333336</c:v>
                </c:pt>
                <c:pt idx="6308">
                  <c:v>42093.208333333336</c:v>
                </c:pt>
                <c:pt idx="6309">
                  <c:v>42093.333333333336</c:v>
                </c:pt>
                <c:pt idx="6310">
                  <c:v>42093.458333333336</c:v>
                </c:pt>
                <c:pt idx="6311">
                  <c:v>42093.583333333336</c:v>
                </c:pt>
                <c:pt idx="6312">
                  <c:v>42093.708333333336</c:v>
                </c:pt>
                <c:pt idx="6313">
                  <c:v>42093.833333333336</c:v>
                </c:pt>
                <c:pt idx="6314">
                  <c:v>42093.958333333336</c:v>
                </c:pt>
                <c:pt idx="6315">
                  <c:v>42094.083333333336</c:v>
                </c:pt>
                <c:pt idx="6316">
                  <c:v>42094.208333333336</c:v>
                </c:pt>
                <c:pt idx="6317">
                  <c:v>42094.333333333336</c:v>
                </c:pt>
                <c:pt idx="6318">
                  <c:v>42094.458333333336</c:v>
                </c:pt>
                <c:pt idx="6319">
                  <c:v>42094.583333333336</c:v>
                </c:pt>
                <c:pt idx="6320">
                  <c:v>42094.708333333336</c:v>
                </c:pt>
                <c:pt idx="6321">
                  <c:v>42094.833333333336</c:v>
                </c:pt>
                <c:pt idx="6322">
                  <c:v>42094.958333333336</c:v>
                </c:pt>
                <c:pt idx="6323">
                  <c:v>42095.083333333336</c:v>
                </c:pt>
                <c:pt idx="6324">
                  <c:v>42095.208333333336</c:v>
                </c:pt>
                <c:pt idx="6325">
                  <c:v>42095.333333333336</c:v>
                </c:pt>
                <c:pt idx="6326">
                  <c:v>42095.458333333336</c:v>
                </c:pt>
                <c:pt idx="6327">
                  <c:v>42095.583333333336</c:v>
                </c:pt>
                <c:pt idx="6328">
                  <c:v>42095.708333333336</c:v>
                </c:pt>
                <c:pt idx="6329">
                  <c:v>42095.833333333336</c:v>
                </c:pt>
                <c:pt idx="6330">
                  <c:v>42095.958333333336</c:v>
                </c:pt>
                <c:pt idx="6331">
                  <c:v>42096.083333333336</c:v>
                </c:pt>
                <c:pt idx="6332">
                  <c:v>42096.208333333336</c:v>
                </c:pt>
                <c:pt idx="6333">
                  <c:v>42096.333333333336</c:v>
                </c:pt>
                <c:pt idx="6334">
                  <c:v>42096.458333333336</c:v>
                </c:pt>
                <c:pt idx="6335">
                  <c:v>42096.583333333336</c:v>
                </c:pt>
                <c:pt idx="6336">
                  <c:v>42096.708333333336</c:v>
                </c:pt>
                <c:pt idx="6337">
                  <c:v>42096.833333333336</c:v>
                </c:pt>
                <c:pt idx="6338">
                  <c:v>42096.958333333336</c:v>
                </c:pt>
                <c:pt idx="6339">
                  <c:v>42097.083333333336</c:v>
                </c:pt>
                <c:pt idx="6340">
                  <c:v>42097.208333333336</c:v>
                </c:pt>
                <c:pt idx="6341">
                  <c:v>42097.333333333336</c:v>
                </c:pt>
                <c:pt idx="6342">
                  <c:v>42097.458333333336</c:v>
                </c:pt>
                <c:pt idx="6343">
                  <c:v>42097.583333333336</c:v>
                </c:pt>
                <c:pt idx="6344">
                  <c:v>42097.708333333336</c:v>
                </c:pt>
                <c:pt idx="6345">
                  <c:v>42097.833333333336</c:v>
                </c:pt>
                <c:pt idx="6346">
                  <c:v>42097.958333333336</c:v>
                </c:pt>
                <c:pt idx="6347">
                  <c:v>42098.083333333336</c:v>
                </c:pt>
                <c:pt idx="6348">
                  <c:v>42098.208333333336</c:v>
                </c:pt>
                <c:pt idx="6349">
                  <c:v>42098.333333333336</c:v>
                </c:pt>
                <c:pt idx="6350">
                  <c:v>42098.458333333336</c:v>
                </c:pt>
                <c:pt idx="6351">
                  <c:v>42098.583333333336</c:v>
                </c:pt>
                <c:pt idx="6352">
                  <c:v>42098.708333333336</c:v>
                </c:pt>
                <c:pt idx="6353">
                  <c:v>42098.833333333336</c:v>
                </c:pt>
                <c:pt idx="6354">
                  <c:v>42098.958333333336</c:v>
                </c:pt>
                <c:pt idx="6355">
                  <c:v>42099.083333333336</c:v>
                </c:pt>
                <c:pt idx="6356">
                  <c:v>42099.208333333336</c:v>
                </c:pt>
                <c:pt idx="6357">
                  <c:v>42099.333333333336</c:v>
                </c:pt>
                <c:pt idx="6358">
                  <c:v>42099.458333333336</c:v>
                </c:pt>
                <c:pt idx="6359">
                  <c:v>42099.583333333336</c:v>
                </c:pt>
                <c:pt idx="6360">
                  <c:v>42099.708333333336</c:v>
                </c:pt>
                <c:pt idx="6361">
                  <c:v>42099.833333333336</c:v>
                </c:pt>
                <c:pt idx="6362">
                  <c:v>42099.958333333336</c:v>
                </c:pt>
                <c:pt idx="6363">
                  <c:v>42100.083333333336</c:v>
                </c:pt>
                <c:pt idx="6364">
                  <c:v>42100.208333333336</c:v>
                </c:pt>
                <c:pt idx="6365">
                  <c:v>42100.333333333336</c:v>
                </c:pt>
                <c:pt idx="6366">
                  <c:v>42100.458333333336</c:v>
                </c:pt>
                <c:pt idx="6367">
                  <c:v>42100.583333333336</c:v>
                </c:pt>
                <c:pt idx="6368">
                  <c:v>42100.708333333336</c:v>
                </c:pt>
                <c:pt idx="6369">
                  <c:v>42100.833333333336</c:v>
                </c:pt>
                <c:pt idx="6370">
                  <c:v>42100.958333333336</c:v>
                </c:pt>
                <c:pt idx="6371">
                  <c:v>42101.083333333336</c:v>
                </c:pt>
                <c:pt idx="6372">
                  <c:v>42101.208333333336</c:v>
                </c:pt>
                <c:pt idx="6373">
                  <c:v>42101.333333333336</c:v>
                </c:pt>
                <c:pt idx="6374">
                  <c:v>42101.458333333336</c:v>
                </c:pt>
                <c:pt idx="6375">
                  <c:v>42101.583333333336</c:v>
                </c:pt>
                <c:pt idx="6376">
                  <c:v>42101.708333333336</c:v>
                </c:pt>
                <c:pt idx="6377">
                  <c:v>42101.833333333336</c:v>
                </c:pt>
                <c:pt idx="6378">
                  <c:v>42101.958333333336</c:v>
                </c:pt>
                <c:pt idx="6379">
                  <c:v>42102.083333333336</c:v>
                </c:pt>
                <c:pt idx="6380">
                  <c:v>42102.208333333336</c:v>
                </c:pt>
                <c:pt idx="6381">
                  <c:v>42102.333333333336</c:v>
                </c:pt>
                <c:pt idx="6382">
                  <c:v>42102.458333333336</c:v>
                </c:pt>
                <c:pt idx="6383">
                  <c:v>42102.583333333336</c:v>
                </c:pt>
                <c:pt idx="6384">
                  <c:v>42102.708333333336</c:v>
                </c:pt>
                <c:pt idx="6385">
                  <c:v>42102.833333333336</c:v>
                </c:pt>
                <c:pt idx="6386">
                  <c:v>42102.958333333336</c:v>
                </c:pt>
                <c:pt idx="6387">
                  <c:v>42103.083333333336</c:v>
                </c:pt>
                <c:pt idx="6388">
                  <c:v>42103.208333333336</c:v>
                </c:pt>
                <c:pt idx="6389">
                  <c:v>42103.333333333336</c:v>
                </c:pt>
                <c:pt idx="6390">
                  <c:v>42103.458333333336</c:v>
                </c:pt>
                <c:pt idx="6391">
                  <c:v>42103.583333333336</c:v>
                </c:pt>
                <c:pt idx="6392">
                  <c:v>42103.708333333336</c:v>
                </c:pt>
                <c:pt idx="6393">
                  <c:v>42103.833333333336</c:v>
                </c:pt>
                <c:pt idx="6394">
                  <c:v>42103.958333333336</c:v>
                </c:pt>
                <c:pt idx="6395">
                  <c:v>42104.083333333336</c:v>
                </c:pt>
                <c:pt idx="6396">
                  <c:v>42104.208333333336</c:v>
                </c:pt>
                <c:pt idx="6397">
                  <c:v>42104.333333333336</c:v>
                </c:pt>
                <c:pt idx="6398">
                  <c:v>42104.458333333336</c:v>
                </c:pt>
                <c:pt idx="6399">
                  <c:v>42104.583333333336</c:v>
                </c:pt>
                <c:pt idx="6400">
                  <c:v>42104.708333333336</c:v>
                </c:pt>
                <c:pt idx="6401">
                  <c:v>42104.833333333336</c:v>
                </c:pt>
                <c:pt idx="6402">
                  <c:v>42104.958333333336</c:v>
                </c:pt>
                <c:pt idx="6403">
                  <c:v>42105.083333333336</c:v>
                </c:pt>
                <c:pt idx="6404">
                  <c:v>42105.333333333336</c:v>
                </c:pt>
                <c:pt idx="6405">
                  <c:v>42105.458333333336</c:v>
                </c:pt>
                <c:pt idx="6406">
                  <c:v>42105.583333333336</c:v>
                </c:pt>
                <c:pt idx="6407">
                  <c:v>42105.708333333336</c:v>
                </c:pt>
                <c:pt idx="6408">
                  <c:v>42105.833333333336</c:v>
                </c:pt>
                <c:pt idx="6409">
                  <c:v>42105.958333333336</c:v>
                </c:pt>
                <c:pt idx="6410">
                  <c:v>42106.083333333336</c:v>
                </c:pt>
                <c:pt idx="6411">
                  <c:v>42106.208333333336</c:v>
                </c:pt>
                <c:pt idx="6412">
                  <c:v>42106.333333333336</c:v>
                </c:pt>
                <c:pt idx="6413">
                  <c:v>42106.458333333336</c:v>
                </c:pt>
                <c:pt idx="6414">
                  <c:v>42106.583333333336</c:v>
                </c:pt>
                <c:pt idx="6415">
                  <c:v>42106.708333333336</c:v>
                </c:pt>
                <c:pt idx="6416">
                  <c:v>42106.833333333336</c:v>
                </c:pt>
                <c:pt idx="6417">
                  <c:v>42106.958333333336</c:v>
                </c:pt>
                <c:pt idx="6418">
                  <c:v>42107.083333333336</c:v>
                </c:pt>
                <c:pt idx="6419">
                  <c:v>42107.208333333336</c:v>
                </c:pt>
                <c:pt idx="6420">
                  <c:v>42107.333333333336</c:v>
                </c:pt>
                <c:pt idx="6421">
                  <c:v>42107.458333333336</c:v>
                </c:pt>
                <c:pt idx="6422">
                  <c:v>42107.583333333336</c:v>
                </c:pt>
                <c:pt idx="6423">
                  <c:v>42107.708333333336</c:v>
                </c:pt>
                <c:pt idx="6424">
                  <c:v>42107.833333333336</c:v>
                </c:pt>
                <c:pt idx="6425">
                  <c:v>42107.958333333336</c:v>
                </c:pt>
                <c:pt idx="6426">
                  <c:v>42108.083333333336</c:v>
                </c:pt>
                <c:pt idx="6427">
                  <c:v>42108.208333333336</c:v>
                </c:pt>
                <c:pt idx="6428">
                  <c:v>42108.333333333336</c:v>
                </c:pt>
                <c:pt idx="6429">
                  <c:v>42108.458333333336</c:v>
                </c:pt>
                <c:pt idx="6430">
                  <c:v>42108.583333333336</c:v>
                </c:pt>
                <c:pt idx="6431">
                  <c:v>42108.708333333336</c:v>
                </c:pt>
                <c:pt idx="6432">
                  <c:v>42108.833333333336</c:v>
                </c:pt>
                <c:pt idx="6433">
                  <c:v>42108.958333333336</c:v>
                </c:pt>
                <c:pt idx="6434">
                  <c:v>42109.083333333336</c:v>
                </c:pt>
                <c:pt idx="6435">
                  <c:v>42109.208333333336</c:v>
                </c:pt>
                <c:pt idx="6436">
                  <c:v>42109.333333333336</c:v>
                </c:pt>
                <c:pt idx="6437">
                  <c:v>42109.458333333336</c:v>
                </c:pt>
                <c:pt idx="6438">
                  <c:v>42109.583333333336</c:v>
                </c:pt>
                <c:pt idx="6439">
                  <c:v>42109.708333333336</c:v>
                </c:pt>
                <c:pt idx="6440">
                  <c:v>42109.833333333336</c:v>
                </c:pt>
                <c:pt idx="6441">
                  <c:v>42109.958333333336</c:v>
                </c:pt>
                <c:pt idx="6442">
                  <c:v>42110.083333333336</c:v>
                </c:pt>
                <c:pt idx="6443">
                  <c:v>42110.208333333336</c:v>
                </c:pt>
                <c:pt idx="6444">
                  <c:v>42110.333333333336</c:v>
                </c:pt>
                <c:pt idx="6445">
                  <c:v>42110.458333333336</c:v>
                </c:pt>
                <c:pt idx="6446">
                  <c:v>42110.583333333336</c:v>
                </c:pt>
                <c:pt idx="6447">
                  <c:v>42110.708333333336</c:v>
                </c:pt>
                <c:pt idx="6448">
                  <c:v>42110.833333333336</c:v>
                </c:pt>
                <c:pt idx="6449">
                  <c:v>42110.958333333336</c:v>
                </c:pt>
                <c:pt idx="6450">
                  <c:v>42111.083333333336</c:v>
                </c:pt>
                <c:pt idx="6451">
                  <c:v>42111.208333333336</c:v>
                </c:pt>
                <c:pt idx="6452">
                  <c:v>42111.333333333336</c:v>
                </c:pt>
                <c:pt idx="6453">
                  <c:v>42111.458333333336</c:v>
                </c:pt>
                <c:pt idx="6454">
                  <c:v>42111.583333333336</c:v>
                </c:pt>
                <c:pt idx="6455">
                  <c:v>42111.708333333336</c:v>
                </c:pt>
                <c:pt idx="6456">
                  <c:v>42111.833333333336</c:v>
                </c:pt>
                <c:pt idx="6457">
                  <c:v>42111.958333333336</c:v>
                </c:pt>
                <c:pt idx="6458">
                  <c:v>42112.083333333336</c:v>
                </c:pt>
                <c:pt idx="6459">
                  <c:v>42112.208333333336</c:v>
                </c:pt>
                <c:pt idx="6460">
                  <c:v>42112.333333333336</c:v>
                </c:pt>
                <c:pt idx="6461">
                  <c:v>42112.458333333336</c:v>
                </c:pt>
                <c:pt idx="6462">
                  <c:v>42112.583333333336</c:v>
                </c:pt>
                <c:pt idx="6463">
                  <c:v>42112.708333333336</c:v>
                </c:pt>
                <c:pt idx="6464">
                  <c:v>42112.833333333336</c:v>
                </c:pt>
                <c:pt idx="6465">
                  <c:v>42112.958333333336</c:v>
                </c:pt>
                <c:pt idx="6466">
                  <c:v>42113.083333333336</c:v>
                </c:pt>
                <c:pt idx="6467">
                  <c:v>42113.208333333336</c:v>
                </c:pt>
                <c:pt idx="6468">
                  <c:v>42113.333333333336</c:v>
                </c:pt>
                <c:pt idx="6469">
                  <c:v>42113.458333333336</c:v>
                </c:pt>
                <c:pt idx="6470">
                  <c:v>42113.583333333336</c:v>
                </c:pt>
                <c:pt idx="6471">
                  <c:v>42113.708333333336</c:v>
                </c:pt>
                <c:pt idx="6472">
                  <c:v>42113.833333333336</c:v>
                </c:pt>
                <c:pt idx="6473">
                  <c:v>42113.958333333336</c:v>
                </c:pt>
                <c:pt idx="6474">
                  <c:v>42114.083333333336</c:v>
                </c:pt>
                <c:pt idx="6475">
                  <c:v>42114.208333333336</c:v>
                </c:pt>
                <c:pt idx="6476">
                  <c:v>42114.333333333336</c:v>
                </c:pt>
                <c:pt idx="6477">
                  <c:v>42114.458333333336</c:v>
                </c:pt>
                <c:pt idx="6478">
                  <c:v>42114.583333333336</c:v>
                </c:pt>
                <c:pt idx="6479">
                  <c:v>42114.708333333336</c:v>
                </c:pt>
                <c:pt idx="6480">
                  <c:v>42114.833333333336</c:v>
                </c:pt>
                <c:pt idx="6481">
                  <c:v>42114.958333333336</c:v>
                </c:pt>
                <c:pt idx="6482">
                  <c:v>42115.083333333336</c:v>
                </c:pt>
                <c:pt idx="6483">
                  <c:v>42115.208333333336</c:v>
                </c:pt>
                <c:pt idx="6484">
                  <c:v>42115.333333333336</c:v>
                </c:pt>
                <c:pt idx="6485">
                  <c:v>42115.458333333336</c:v>
                </c:pt>
                <c:pt idx="6486">
                  <c:v>42115.583333333336</c:v>
                </c:pt>
                <c:pt idx="6487">
                  <c:v>42115.708333333336</c:v>
                </c:pt>
                <c:pt idx="6488">
                  <c:v>42115.833333333336</c:v>
                </c:pt>
                <c:pt idx="6489">
                  <c:v>42115.958333333336</c:v>
                </c:pt>
                <c:pt idx="6490">
                  <c:v>42116.083333333336</c:v>
                </c:pt>
                <c:pt idx="6491">
                  <c:v>42116.208333333336</c:v>
                </c:pt>
                <c:pt idx="6492">
                  <c:v>42116.333333333336</c:v>
                </c:pt>
                <c:pt idx="6493">
                  <c:v>42116.458333333336</c:v>
                </c:pt>
                <c:pt idx="6494">
                  <c:v>42116.583333333336</c:v>
                </c:pt>
                <c:pt idx="6495">
                  <c:v>42116.708333333336</c:v>
                </c:pt>
                <c:pt idx="6496">
                  <c:v>42116.833333333336</c:v>
                </c:pt>
                <c:pt idx="6497">
                  <c:v>42116.958333333336</c:v>
                </c:pt>
                <c:pt idx="6498">
                  <c:v>42117.083333333336</c:v>
                </c:pt>
                <c:pt idx="6499">
                  <c:v>42117.208333333336</c:v>
                </c:pt>
                <c:pt idx="6500">
                  <c:v>42117.333333333336</c:v>
                </c:pt>
                <c:pt idx="6501">
                  <c:v>42117.458333333336</c:v>
                </c:pt>
                <c:pt idx="6502">
                  <c:v>42117.583333333336</c:v>
                </c:pt>
                <c:pt idx="6503">
                  <c:v>42117.708333333336</c:v>
                </c:pt>
                <c:pt idx="6504">
                  <c:v>42117.833333333336</c:v>
                </c:pt>
                <c:pt idx="6505">
                  <c:v>42117.958333333336</c:v>
                </c:pt>
                <c:pt idx="6506">
                  <c:v>42118.083333333336</c:v>
                </c:pt>
                <c:pt idx="6507">
                  <c:v>42118.208333333336</c:v>
                </c:pt>
                <c:pt idx="6508">
                  <c:v>42118.333333333336</c:v>
                </c:pt>
                <c:pt idx="6509">
                  <c:v>42118.458333333336</c:v>
                </c:pt>
                <c:pt idx="6510">
                  <c:v>42118.583333333336</c:v>
                </c:pt>
                <c:pt idx="6511">
                  <c:v>42118.708333333336</c:v>
                </c:pt>
                <c:pt idx="6512">
                  <c:v>42118.833333333336</c:v>
                </c:pt>
                <c:pt idx="6513">
                  <c:v>42118.958333333336</c:v>
                </c:pt>
                <c:pt idx="6514">
                  <c:v>42119.083333333336</c:v>
                </c:pt>
                <c:pt idx="6515">
                  <c:v>42119.208333333336</c:v>
                </c:pt>
                <c:pt idx="6516">
                  <c:v>42119.333333333336</c:v>
                </c:pt>
                <c:pt idx="6517">
                  <c:v>42119.458333333336</c:v>
                </c:pt>
                <c:pt idx="6518">
                  <c:v>42119.583333333336</c:v>
                </c:pt>
                <c:pt idx="6519">
                  <c:v>42119.708333333336</c:v>
                </c:pt>
                <c:pt idx="6520">
                  <c:v>42119.833333333336</c:v>
                </c:pt>
                <c:pt idx="6521">
                  <c:v>42119.958333333336</c:v>
                </c:pt>
                <c:pt idx="6522">
                  <c:v>42120.083333333336</c:v>
                </c:pt>
                <c:pt idx="6523">
                  <c:v>42120.208333333336</c:v>
                </c:pt>
                <c:pt idx="6524">
                  <c:v>42120.333333333336</c:v>
                </c:pt>
                <c:pt idx="6525">
                  <c:v>42120.458333333336</c:v>
                </c:pt>
                <c:pt idx="6526">
                  <c:v>42120.583333333336</c:v>
                </c:pt>
                <c:pt idx="6527">
                  <c:v>42120.708333333336</c:v>
                </c:pt>
                <c:pt idx="6528">
                  <c:v>42120.833333333336</c:v>
                </c:pt>
                <c:pt idx="6529">
                  <c:v>42120.958333333336</c:v>
                </c:pt>
                <c:pt idx="6530">
                  <c:v>42121.083333333336</c:v>
                </c:pt>
                <c:pt idx="6531">
                  <c:v>42121.208333333336</c:v>
                </c:pt>
                <c:pt idx="6532">
                  <c:v>42121.333333333336</c:v>
                </c:pt>
                <c:pt idx="6533">
                  <c:v>42121.458333333336</c:v>
                </c:pt>
                <c:pt idx="6534">
                  <c:v>42121.583333333336</c:v>
                </c:pt>
                <c:pt idx="6535">
                  <c:v>42121.708333333336</c:v>
                </c:pt>
                <c:pt idx="6536">
                  <c:v>42121.833333333336</c:v>
                </c:pt>
                <c:pt idx="6537">
                  <c:v>42121.958333333336</c:v>
                </c:pt>
                <c:pt idx="6538">
                  <c:v>42122.083333333336</c:v>
                </c:pt>
                <c:pt idx="6539">
                  <c:v>42122.208333333336</c:v>
                </c:pt>
                <c:pt idx="6540">
                  <c:v>42122.333333333336</c:v>
                </c:pt>
                <c:pt idx="6541">
                  <c:v>42122.458333333336</c:v>
                </c:pt>
                <c:pt idx="6542">
                  <c:v>42122.583333333336</c:v>
                </c:pt>
                <c:pt idx="6543">
                  <c:v>42122.708333333336</c:v>
                </c:pt>
                <c:pt idx="6544">
                  <c:v>42122.833333333336</c:v>
                </c:pt>
                <c:pt idx="6545">
                  <c:v>42122.958333333336</c:v>
                </c:pt>
                <c:pt idx="6546">
                  <c:v>42123.083333333336</c:v>
                </c:pt>
                <c:pt idx="6547">
                  <c:v>42123.208333333336</c:v>
                </c:pt>
                <c:pt idx="6548">
                  <c:v>42123.333333333336</c:v>
                </c:pt>
                <c:pt idx="6549">
                  <c:v>42123.458333333336</c:v>
                </c:pt>
                <c:pt idx="6550">
                  <c:v>42123.583333333336</c:v>
                </c:pt>
                <c:pt idx="6551">
                  <c:v>42123.708333333336</c:v>
                </c:pt>
                <c:pt idx="6552">
                  <c:v>42123.833333333336</c:v>
                </c:pt>
                <c:pt idx="6553">
                  <c:v>42123.958333333336</c:v>
                </c:pt>
                <c:pt idx="6554">
                  <c:v>42124.083333333336</c:v>
                </c:pt>
                <c:pt idx="6555">
                  <c:v>42124.208333333336</c:v>
                </c:pt>
                <c:pt idx="6556">
                  <c:v>42124.333333333336</c:v>
                </c:pt>
                <c:pt idx="6557">
                  <c:v>42124.458333333336</c:v>
                </c:pt>
                <c:pt idx="6558">
                  <c:v>42124.583333333336</c:v>
                </c:pt>
                <c:pt idx="6559">
                  <c:v>42124.708333333336</c:v>
                </c:pt>
                <c:pt idx="6560">
                  <c:v>42124.833333333336</c:v>
                </c:pt>
                <c:pt idx="6561">
                  <c:v>42124.958333333336</c:v>
                </c:pt>
                <c:pt idx="6562">
                  <c:v>42125.083333333336</c:v>
                </c:pt>
                <c:pt idx="6563">
                  <c:v>42125.208333333336</c:v>
                </c:pt>
                <c:pt idx="6564">
                  <c:v>42125.333333333336</c:v>
                </c:pt>
                <c:pt idx="6565">
                  <c:v>42125.458333333336</c:v>
                </c:pt>
                <c:pt idx="6566">
                  <c:v>42125.583333333336</c:v>
                </c:pt>
                <c:pt idx="6567">
                  <c:v>42125.708333333336</c:v>
                </c:pt>
                <c:pt idx="6568">
                  <c:v>42125.833333333336</c:v>
                </c:pt>
                <c:pt idx="6569">
                  <c:v>42125.958333333336</c:v>
                </c:pt>
                <c:pt idx="6570">
                  <c:v>42126.083333333336</c:v>
                </c:pt>
                <c:pt idx="6571">
                  <c:v>42126.208333333336</c:v>
                </c:pt>
                <c:pt idx="6572">
                  <c:v>42126.333333333336</c:v>
                </c:pt>
                <c:pt idx="6573">
                  <c:v>42126.458333333336</c:v>
                </c:pt>
                <c:pt idx="6574">
                  <c:v>42126.583333333336</c:v>
                </c:pt>
                <c:pt idx="6575">
                  <c:v>42126.708333333336</c:v>
                </c:pt>
                <c:pt idx="6576">
                  <c:v>42126.833333333336</c:v>
                </c:pt>
                <c:pt idx="6577">
                  <c:v>42126.958333333336</c:v>
                </c:pt>
                <c:pt idx="6578">
                  <c:v>42127.083333333336</c:v>
                </c:pt>
                <c:pt idx="6579">
                  <c:v>42127.208333333336</c:v>
                </c:pt>
                <c:pt idx="6580">
                  <c:v>42127.333333333336</c:v>
                </c:pt>
                <c:pt idx="6581">
                  <c:v>42127.458333333336</c:v>
                </c:pt>
                <c:pt idx="6582">
                  <c:v>42127.583333333336</c:v>
                </c:pt>
                <c:pt idx="6583">
                  <c:v>42127.708333333336</c:v>
                </c:pt>
                <c:pt idx="6584">
                  <c:v>42127.833333333336</c:v>
                </c:pt>
                <c:pt idx="6585">
                  <c:v>42127.958333333336</c:v>
                </c:pt>
                <c:pt idx="6586">
                  <c:v>42128.083333333336</c:v>
                </c:pt>
                <c:pt idx="6587">
                  <c:v>42128.208333333336</c:v>
                </c:pt>
                <c:pt idx="6588">
                  <c:v>42128.333333333336</c:v>
                </c:pt>
                <c:pt idx="6589">
                  <c:v>42128.458333333336</c:v>
                </c:pt>
                <c:pt idx="6590">
                  <c:v>42128.583333333336</c:v>
                </c:pt>
                <c:pt idx="6591">
                  <c:v>42128.708333333336</c:v>
                </c:pt>
                <c:pt idx="6592">
                  <c:v>42128.833333333336</c:v>
                </c:pt>
                <c:pt idx="6593">
                  <c:v>42128.958333333336</c:v>
                </c:pt>
                <c:pt idx="6594">
                  <c:v>42129.083333333336</c:v>
                </c:pt>
                <c:pt idx="6595">
                  <c:v>42129.208333333336</c:v>
                </c:pt>
                <c:pt idx="6596">
                  <c:v>42129.333333333336</c:v>
                </c:pt>
                <c:pt idx="6597">
                  <c:v>42129.458333333336</c:v>
                </c:pt>
                <c:pt idx="6598">
                  <c:v>42129.583333333336</c:v>
                </c:pt>
                <c:pt idx="6599">
                  <c:v>42129.708333333336</c:v>
                </c:pt>
                <c:pt idx="6600">
                  <c:v>42129.833333333336</c:v>
                </c:pt>
                <c:pt idx="6601">
                  <c:v>42129.958333333336</c:v>
                </c:pt>
                <c:pt idx="6602">
                  <c:v>42130.083333333336</c:v>
                </c:pt>
                <c:pt idx="6603">
                  <c:v>42130.208333333336</c:v>
                </c:pt>
                <c:pt idx="6604">
                  <c:v>42130.333333333336</c:v>
                </c:pt>
                <c:pt idx="6605">
                  <c:v>42130.458333333336</c:v>
                </c:pt>
                <c:pt idx="6606">
                  <c:v>42130.583333333336</c:v>
                </c:pt>
                <c:pt idx="6607">
                  <c:v>42130.708333333336</c:v>
                </c:pt>
                <c:pt idx="6608">
                  <c:v>42130.833333333336</c:v>
                </c:pt>
                <c:pt idx="6609">
                  <c:v>42130.958333333336</c:v>
                </c:pt>
                <c:pt idx="6610">
                  <c:v>42131.083333333336</c:v>
                </c:pt>
                <c:pt idx="6611">
                  <c:v>42131.208333333336</c:v>
                </c:pt>
                <c:pt idx="6612">
                  <c:v>42131.333333333336</c:v>
                </c:pt>
                <c:pt idx="6613">
                  <c:v>42131.458333333336</c:v>
                </c:pt>
                <c:pt idx="6614">
                  <c:v>42131.583333333336</c:v>
                </c:pt>
                <c:pt idx="6615">
                  <c:v>42131.708333333336</c:v>
                </c:pt>
                <c:pt idx="6616">
                  <c:v>42131.833333333336</c:v>
                </c:pt>
                <c:pt idx="6617">
                  <c:v>42131.958333333336</c:v>
                </c:pt>
                <c:pt idx="6618">
                  <c:v>42132.083333333336</c:v>
                </c:pt>
                <c:pt idx="6619">
                  <c:v>42132.208333333336</c:v>
                </c:pt>
                <c:pt idx="6620">
                  <c:v>42132.333333333336</c:v>
                </c:pt>
                <c:pt idx="6621">
                  <c:v>42132.458333333336</c:v>
                </c:pt>
                <c:pt idx="6622">
                  <c:v>42132.583333333336</c:v>
                </c:pt>
                <c:pt idx="6623">
                  <c:v>42132.708333333336</c:v>
                </c:pt>
                <c:pt idx="6624">
                  <c:v>42132.833333333336</c:v>
                </c:pt>
                <c:pt idx="6625">
                  <c:v>42132.958333333336</c:v>
                </c:pt>
                <c:pt idx="6626">
                  <c:v>42133.083333333336</c:v>
                </c:pt>
                <c:pt idx="6627">
                  <c:v>42133.208333333336</c:v>
                </c:pt>
                <c:pt idx="6628">
                  <c:v>42133.333333333336</c:v>
                </c:pt>
                <c:pt idx="6629">
                  <c:v>42133.458333333336</c:v>
                </c:pt>
                <c:pt idx="6630">
                  <c:v>42133.583333333336</c:v>
                </c:pt>
                <c:pt idx="6631">
                  <c:v>42133.708333333336</c:v>
                </c:pt>
                <c:pt idx="6632">
                  <c:v>42133.833333333336</c:v>
                </c:pt>
                <c:pt idx="6633">
                  <c:v>42133.958333333336</c:v>
                </c:pt>
                <c:pt idx="6634">
                  <c:v>42134.083333333336</c:v>
                </c:pt>
                <c:pt idx="6635">
                  <c:v>42134.208333333336</c:v>
                </c:pt>
                <c:pt idx="6636">
                  <c:v>42134.333333333336</c:v>
                </c:pt>
                <c:pt idx="6637">
                  <c:v>42134.458333333336</c:v>
                </c:pt>
                <c:pt idx="6638">
                  <c:v>42134.583333333336</c:v>
                </c:pt>
                <c:pt idx="6639">
                  <c:v>42134.708333333336</c:v>
                </c:pt>
                <c:pt idx="6640">
                  <c:v>42134.833333333336</c:v>
                </c:pt>
                <c:pt idx="6641">
                  <c:v>42134.958333333336</c:v>
                </c:pt>
                <c:pt idx="6642">
                  <c:v>42135.083333333336</c:v>
                </c:pt>
                <c:pt idx="6643">
                  <c:v>42135.208333333336</c:v>
                </c:pt>
                <c:pt idx="6644">
                  <c:v>42135.333333333336</c:v>
                </c:pt>
                <c:pt idx="6645">
                  <c:v>42135.458333333336</c:v>
                </c:pt>
                <c:pt idx="6646">
                  <c:v>42135.583333333336</c:v>
                </c:pt>
                <c:pt idx="6647">
                  <c:v>42135.708333333336</c:v>
                </c:pt>
                <c:pt idx="6648">
                  <c:v>42135.833333333336</c:v>
                </c:pt>
                <c:pt idx="6649">
                  <c:v>42135.958333333336</c:v>
                </c:pt>
                <c:pt idx="6650">
                  <c:v>42136.083333333336</c:v>
                </c:pt>
                <c:pt idx="6651">
                  <c:v>42136.208333333336</c:v>
                </c:pt>
                <c:pt idx="6652">
                  <c:v>42136.333333333336</c:v>
                </c:pt>
                <c:pt idx="6653">
                  <c:v>42136.458333333336</c:v>
                </c:pt>
                <c:pt idx="6654">
                  <c:v>42136.583333333336</c:v>
                </c:pt>
                <c:pt idx="6655">
                  <c:v>42136.708333333336</c:v>
                </c:pt>
                <c:pt idx="6656">
                  <c:v>42136.833333333336</c:v>
                </c:pt>
                <c:pt idx="6657">
                  <c:v>42136.958333333336</c:v>
                </c:pt>
                <c:pt idx="6658">
                  <c:v>42137.083333333336</c:v>
                </c:pt>
                <c:pt idx="6659">
                  <c:v>42137.208333333336</c:v>
                </c:pt>
                <c:pt idx="6660">
                  <c:v>42137.333333333336</c:v>
                </c:pt>
                <c:pt idx="6661">
                  <c:v>42137.458333333336</c:v>
                </c:pt>
                <c:pt idx="6662">
                  <c:v>42137.583333333336</c:v>
                </c:pt>
                <c:pt idx="6663">
                  <c:v>42137.708333333336</c:v>
                </c:pt>
                <c:pt idx="6664">
                  <c:v>42137.833333333336</c:v>
                </c:pt>
                <c:pt idx="6665">
                  <c:v>42137.958333333336</c:v>
                </c:pt>
                <c:pt idx="6666">
                  <c:v>42138.083333333336</c:v>
                </c:pt>
                <c:pt idx="6667">
                  <c:v>42138.208333333336</c:v>
                </c:pt>
                <c:pt idx="6668">
                  <c:v>42138.333333333336</c:v>
                </c:pt>
                <c:pt idx="6669">
                  <c:v>42138.458333333336</c:v>
                </c:pt>
                <c:pt idx="6670">
                  <c:v>42138.583333333336</c:v>
                </c:pt>
                <c:pt idx="6671">
                  <c:v>42138.708333333336</c:v>
                </c:pt>
                <c:pt idx="6672">
                  <c:v>42138.833333333336</c:v>
                </c:pt>
                <c:pt idx="6673">
                  <c:v>42138.958333333336</c:v>
                </c:pt>
                <c:pt idx="6674">
                  <c:v>42139.083333333336</c:v>
                </c:pt>
                <c:pt idx="6675">
                  <c:v>42139.208333333336</c:v>
                </c:pt>
                <c:pt idx="6676">
                  <c:v>42139.333333333336</c:v>
                </c:pt>
                <c:pt idx="6677">
                  <c:v>42139.458333333336</c:v>
                </c:pt>
                <c:pt idx="6678">
                  <c:v>42139.583333333336</c:v>
                </c:pt>
                <c:pt idx="6679">
                  <c:v>42139.708333333336</c:v>
                </c:pt>
                <c:pt idx="6680">
                  <c:v>42139.833333333336</c:v>
                </c:pt>
                <c:pt idx="6681">
                  <c:v>42139.958333333336</c:v>
                </c:pt>
                <c:pt idx="6682">
                  <c:v>42140.083333333336</c:v>
                </c:pt>
                <c:pt idx="6683">
                  <c:v>42140.208333333336</c:v>
                </c:pt>
                <c:pt idx="6684">
                  <c:v>42140.333333333336</c:v>
                </c:pt>
                <c:pt idx="6685">
                  <c:v>42140.458333333336</c:v>
                </c:pt>
                <c:pt idx="6686">
                  <c:v>42140.583333333336</c:v>
                </c:pt>
                <c:pt idx="6687">
                  <c:v>42140.708333333336</c:v>
                </c:pt>
                <c:pt idx="6688">
                  <c:v>42140.833333333336</c:v>
                </c:pt>
                <c:pt idx="6689">
                  <c:v>42140.958333333336</c:v>
                </c:pt>
                <c:pt idx="6690">
                  <c:v>42141.083333333336</c:v>
                </c:pt>
                <c:pt idx="6691">
                  <c:v>42141.208333333336</c:v>
                </c:pt>
                <c:pt idx="6692">
                  <c:v>42141.333333333336</c:v>
                </c:pt>
                <c:pt idx="6693">
                  <c:v>42141.458333333336</c:v>
                </c:pt>
                <c:pt idx="6694">
                  <c:v>42141.583333333336</c:v>
                </c:pt>
                <c:pt idx="6695">
                  <c:v>42141.708333333336</c:v>
                </c:pt>
                <c:pt idx="6696">
                  <c:v>42141.833333333336</c:v>
                </c:pt>
                <c:pt idx="6697">
                  <c:v>42141.958333333336</c:v>
                </c:pt>
                <c:pt idx="6698">
                  <c:v>42142.083333333336</c:v>
                </c:pt>
                <c:pt idx="6699">
                  <c:v>42142.208333333336</c:v>
                </c:pt>
                <c:pt idx="6700">
                  <c:v>42142.333333333336</c:v>
                </c:pt>
                <c:pt idx="6701">
                  <c:v>42142.458333333336</c:v>
                </c:pt>
                <c:pt idx="6702">
                  <c:v>42142.583333333336</c:v>
                </c:pt>
                <c:pt idx="6703">
                  <c:v>42142.708333333336</c:v>
                </c:pt>
                <c:pt idx="6704">
                  <c:v>42142.833333333336</c:v>
                </c:pt>
                <c:pt idx="6705">
                  <c:v>42142.958333333336</c:v>
                </c:pt>
                <c:pt idx="6706">
                  <c:v>42143.083333333336</c:v>
                </c:pt>
                <c:pt idx="6707">
                  <c:v>42143.208333333336</c:v>
                </c:pt>
                <c:pt idx="6708">
                  <c:v>42143.333333333336</c:v>
                </c:pt>
                <c:pt idx="6709">
                  <c:v>42143.458333333336</c:v>
                </c:pt>
                <c:pt idx="6710">
                  <c:v>42143.583333333336</c:v>
                </c:pt>
                <c:pt idx="6711">
                  <c:v>42143.708333333336</c:v>
                </c:pt>
                <c:pt idx="6712">
                  <c:v>42143.833333333336</c:v>
                </c:pt>
                <c:pt idx="6713">
                  <c:v>42143.958333333336</c:v>
                </c:pt>
                <c:pt idx="6714">
                  <c:v>42144.083333333336</c:v>
                </c:pt>
                <c:pt idx="6715">
                  <c:v>42144.208333333336</c:v>
                </c:pt>
                <c:pt idx="6716">
                  <c:v>42144.333333333336</c:v>
                </c:pt>
                <c:pt idx="6717">
                  <c:v>42144.458333333336</c:v>
                </c:pt>
                <c:pt idx="6718">
                  <c:v>42144.583333333336</c:v>
                </c:pt>
                <c:pt idx="6719">
                  <c:v>42144.708333333336</c:v>
                </c:pt>
                <c:pt idx="6720">
                  <c:v>42144.833333333336</c:v>
                </c:pt>
                <c:pt idx="6721">
                  <c:v>42144.958333333336</c:v>
                </c:pt>
                <c:pt idx="6722">
                  <c:v>42145.083333333336</c:v>
                </c:pt>
                <c:pt idx="6723">
                  <c:v>42145.208333333336</c:v>
                </c:pt>
                <c:pt idx="6724">
                  <c:v>42145.333333333336</c:v>
                </c:pt>
                <c:pt idx="6725">
                  <c:v>42145.458333333336</c:v>
                </c:pt>
                <c:pt idx="6726">
                  <c:v>42145.583333333336</c:v>
                </c:pt>
                <c:pt idx="6727">
                  <c:v>42145.708333333336</c:v>
                </c:pt>
                <c:pt idx="6728">
                  <c:v>42145.833333333336</c:v>
                </c:pt>
                <c:pt idx="6729">
                  <c:v>42145.958333333336</c:v>
                </c:pt>
                <c:pt idx="6730">
                  <c:v>42146.083333333336</c:v>
                </c:pt>
                <c:pt idx="6731">
                  <c:v>42146.208333333336</c:v>
                </c:pt>
                <c:pt idx="6732">
                  <c:v>42146.333333333336</c:v>
                </c:pt>
                <c:pt idx="6733">
                  <c:v>42146.458333333336</c:v>
                </c:pt>
                <c:pt idx="6734">
                  <c:v>42146.583333333336</c:v>
                </c:pt>
                <c:pt idx="6735">
                  <c:v>42146.708333333336</c:v>
                </c:pt>
                <c:pt idx="6736">
                  <c:v>42146.833333333336</c:v>
                </c:pt>
                <c:pt idx="6737">
                  <c:v>42146.958333333336</c:v>
                </c:pt>
                <c:pt idx="6738">
                  <c:v>42147.083333333336</c:v>
                </c:pt>
                <c:pt idx="6739">
                  <c:v>42147.208333333336</c:v>
                </c:pt>
                <c:pt idx="6740">
                  <c:v>42147.333333333336</c:v>
                </c:pt>
                <c:pt idx="6741">
                  <c:v>42147.458333333336</c:v>
                </c:pt>
                <c:pt idx="6742">
                  <c:v>42147.583333333336</c:v>
                </c:pt>
                <c:pt idx="6743">
                  <c:v>42147.708333333336</c:v>
                </c:pt>
                <c:pt idx="6744">
                  <c:v>42147.833333333336</c:v>
                </c:pt>
                <c:pt idx="6745">
                  <c:v>42147.958333333336</c:v>
                </c:pt>
                <c:pt idx="6746">
                  <c:v>42148.083333333336</c:v>
                </c:pt>
                <c:pt idx="6747">
                  <c:v>42148.208333333336</c:v>
                </c:pt>
                <c:pt idx="6748">
                  <c:v>42148.333333333336</c:v>
                </c:pt>
                <c:pt idx="6749">
                  <c:v>42148.458333333336</c:v>
                </c:pt>
                <c:pt idx="6750">
                  <c:v>42148.583333333336</c:v>
                </c:pt>
                <c:pt idx="6751">
                  <c:v>42148.708333333336</c:v>
                </c:pt>
                <c:pt idx="6752">
                  <c:v>42148.833333333336</c:v>
                </c:pt>
                <c:pt idx="6753">
                  <c:v>42148.958333333336</c:v>
                </c:pt>
                <c:pt idx="6754">
                  <c:v>42149.083333333336</c:v>
                </c:pt>
                <c:pt idx="6755">
                  <c:v>42149.208333333336</c:v>
                </c:pt>
                <c:pt idx="6756">
                  <c:v>42149.333333333336</c:v>
                </c:pt>
                <c:pt idx="6757">
                  <c:v>42149.458333333336</c:v>
                </c:pt>
                <c:pt idx="6758">
                  <c:v>42149.583333333336</c:v>
                </c:pt>
                <c:pt idx="6759">
                  <c:v>42149.708333333336</c:v>
                </c:pt>
                <c:pt idx="6760">
                  <c:v>42149.833333333336</c:v>
                </c:pt>
                <c:pt idx="6761">
                  <c:v>42149.958333333336</c:v>
                </c:pt>
                <c:pt idx="6762">
                  <c:v>42150.083333333336</c:v>
                </c:pt>
                <c:pt idx="6763">
                  <c:v>42150.208333333336</c:v>
                </c:pt>
                <c:pt idx="6764">
                  <c:v>42150.333333333336</c:v>
                </c:pt>
                <c:pt idx="6765">
                  <c:v>42150.458333333336</c:v>
                </c:pt>
                <c:pt idx="6766">
                  <c:v>42150.583333333336</c:v>
                </c:pt>
                <c:pt idx="6767">
                  <c:v>42150.708333333336</c:v>
                </c:pt>
                <c:pt idx="6768">
                  <c:v>42150.833333333336</c:v>
                </c:pt>
                <c:pt idx="6769">
                  <c:v>42150.958333333336</c:v>
                </c:pt>
                <c:pt idx="6770">
                  <c:v>42151.083333333336</c:v>
                </c:pt>
                <c:pt idx="6771">
                  <c:v>42151.208333333336</c:v>
                </c:pt>
                <c:pt idx="6772">
                  <c:v>42151.333333333336</c:v>
                </c:pt>
                <c:pt idx="6773">
                  <c:v>42151.458333333336</c:v>
                </c:pt>
                <c:pt idx="6774">
                  <c:v>42151.583333333336</c:v>
                </c:pt>
                <c:pt idx="6775">
                  <c:v>42151.708333333336</c:v>
                </c:pt>
                <c:pt idx="6776">
                  <c:v>42151.833333333336</c:v>
                </c:pt>
                <c:pt idx="6777">
                  <c:v>42151.958333333336</c:v>
                </c:pt>
                <c:pt idx="6778">
                  <c:v>42152.083333333336</c:v>
                </c:pt>
                <c:pt idx="6779">
                  <c:v>42152.208333333336</c:v>
                </c:pt>
                <c:pt idx="6780">
                  <c:v>42152.333333333336</c:v>
                </c:pt>
                <c:pt idx="6781">
                  <c:v>42152.458333333336</c:v>
                </c:pt>
                <c:pt idx="6782">
                  <c:v>42152.583333333336</c:v>
                </c:pt>
                <c:pt idx="6783">
                  <c:v>42152.708333333336</c:v>
                </c:pt>
                <c:pt idx="6784">
                  <c:v>42152.833333333336</c:v>
                </c:pt>
                <c:pt idx="6785">
                  <c:v>42152.958333333336</c:v>
                </c:pt>
                <c:pt idx="6786">
                  <c:v>42153.083333333336</c:v>
                </c:pt>
                <c:pt idx="6787">
                  <c:v>42153.208333333336</c:v>
                </c:pt>
                <c:pt idx="6788">
                  <c:v>42153.333333333336</c:v>
                </c:pt>
                <c:pt idx="6789">
                  <c:v>42153.458333333336</c:v>
                </c:pt>
                <c:pt idx="6790">
                  <c:v>42153.583333333336</c:v>
                </c:pt>
                <c:pt idx="6791">
                  <c:v>42153.708333333336</c:v>
                </c:pt>
                <c:pt idx="6792">
                  <c:v>42153.833333333336</c:v>
                </c:pt>
                <c:pt idx="6793">
                  <c:v>42153.958333333336</c:v>
                </c:pt>
                <c:pt idx="6794">
                  <c:v>42154.083333333336</c:v>
                </c:pt>
                <c:pt idx="6795">
                  <c:v>42154.208333333336</c:v>
                </c:pt>
                <c:pt idx="6796">
                  <c:v>42154.333333333336</c:v>
                </c:pt>
                <c:pt idx="6797">
                  <c:v>42154.458333333336</c:v>
                </c:pt>
                <c:pt idx="6798">
                  <c:v>42154.583333333336</c:v>
                </c:pt>
                <c:pt idx="6799">
                  <c:v>42154.708333333336</c:v>
                </c:pt>
                <c:pt idx="6800">
                  <c:v>42154.833333333336</c:v>
                </c:pt>
                <c:pt idx="6801">
                  <c:v>42154.958333333336</c:v>
                </c:pt>
                <c:pt idx="6802">
                  <c:v>42155.083333333336</c:v>
                </c:pt>
                <c:pt idx="6803">
                  <c:v>42155.208333333336</c:v>
                </c:pt>
                <c:pt idx="6804">
                  <c:v>42155.333333333336</c:v>
                </c:pt>
                <c:pt idx="6805">
                  <c:v>42155.458333333336</c:v>
                </c:pt>
                <c:pt idx="6806">
                  <c:v>42155.583333333336</c:v>
                </c:pt>
                <c:pt idx="6807">
                  <c:v>42155.708333333336</c:v>
                </c:pt>
                <c:pt idx="6808">
                  <c:v>42155.833333333336</c:v>
                </c:pt>
                <c:pt idx="6809">
                  <c:v>42155.958333333336</c:v>
                </c:pt>
                <c:pt idx="6810" formatCode="dd\-mmm\-yy\ hh:mm:ss">
                  <c:v>42156</c:v>
                </c:pt>
                <c:pt idx="6811">
                  <c:v>42156.083333333336</c:v>
                </c:pt>
                <c:pt idx="6812" formatCode="dd\-mmm\-yy\ hh:mm:ss">
                  <c:v>42156.166666666672</c:v>
                </c:pt>
                <c:pt idx="6813">
                  <c:v>42156.208333333336</c:v>
                </c:pt>
                <c:pt idx="6814" formatCode="dd\-mmm\-yy\ hh:mm:ss">
                  <c:v>42156.333333333328</c:v>
                </c:pt>
                <c:pt idx="6815">
                  <c:v>42156.333333333336</c:v>
                </c:pt>
                <c:pt idx="6816">
                  <c:v>42156.458333333336</c:v>
                </c:pt>
                <c:pt idx="6817" formatCode="dd\-mmm\-yy\ hh:mm:ss">
                  <c:v>42156.5</c:v>
                </c:pt>
                <c:pt idx="6818">
                  <c:v>42156.583333333336</c:v>
                </c:pt>
                <c:pt idx="6819" formatCode="dd\-mmm\-yy\ hh:mm:ss">
                  <c:v>42156.666666666672</c:v>
                </c:pt>
                <c:pt idx="6820">
                  <c:v>42156.708333333336</c:v>
                </c:pt>
                <c:pt idx="6821" formatCode="dd\-mmm\-yy\ hh:mm:ss">
                  <c:v>42156.833333333328</c:v>
                </c:pt>
                <c:pt idx="6822">
                  <c:v>42156.833333333336</c:v>
                </c:pt>
                <c:pt idx="6823">
                  <c:v>42156.958333333336</c:v>
                </c:pt>
                <c:pt idx="6824" formatCode="dd\-mmm\-yy\ hh:mm:ss">
                  <c:v>42157</c:v>
                </c:pt>
                <c:pt idx="6825" formatCode="dd\-mmm\-yy\ hh:mm:ss">
                  <c:v>42157.166666666672</c:v>
                </c:pt>
                <c:pt idx="6826" formatCode="dd\-mmm\-yy\ hh:mm:ss">
                  <c:v>42157.333333333328</c:v>
                </c:pt>
                <c:pt idx="6827" formatCode="dd\-mmm\-yy\ hh:mm:ss">
                  <c:v>42157.5</c:v>
                </c:pt>
                <c:pt idx="6828" formatCode="dd\-mmm\-yy\ hh:mm:ss">
                  <c:v>42157.666666666672</c:v>
                </c:pt>
                <c:pt idx="6829" formatCode="dd\-mmm\-yy\ hh:mm:ss">
                  <c:v>42157.833333333328</c:v>
                </c:pt>
                <c:pt idx="6830" formatCode="dd\-mmm\-yy\ hh:mm:ss">
                  <c:v>42158</c:v>
                </c:pt>
                <c:pt idx="6831" formatCode="dd\-mmm\-yy\ hh:mm:ss">
                  <c:v>42158.166666666672</c:v>
                </c:pt>
                <c:pt idx="6832" formatCode="dd\-mmm\-yy\ hh:mm:ss">
                  <c:v>42158.333333333328</c:v>
                </c:pt>
                <c:pt idx="6833" formatCode="dd\-mmm\-yy\ hh:mm:ss">
                  <c:v>42158.5</c:v>
                </c:pt>
                <c:pt idx="6834" formatCode="dd\-mmm\-yy\ hh:mm:ss">
                  <c:v>42158.666666666672</c:v>
                </c:pt>
                <c:pt idx="6835" formatCode="dd\-mmm\-yy\ hh:mm:ss">
                  <c:v>42158.833333333328</c:v>
                </c:pt>
                <c:pt idx="6836" formatCode="dd\-mmm\-yy\ hh:mm:ss">
                  <c:v>42159</c:v>
                </c:pt>
                <c:pt idx="6837" formatCode="dd\-mmm\-yy\ hh:mm:ss">
                  <c:v>42159.166666666672</c:v>
                </c:pt>
                <c:pt idx="6838" formatCode="dd\-mmm\-yy\ hh:mm:ss">
                  <c:v>42159.333333333328</c:v>
                </c:pt>
                <c:pt idx="6839" formatCode="dd\-mmm\-yy\ hh:mm:ss">
                  <c:v>42159.5</c:v>
                </c:pt>
                <c:pt idx="6840" formatCode="dd\-mmm\-yy\ hh:mm:ss">
                  <c:v>42159.666666666672</c:v>
                </c:pt>
                <c:pt idx="6841" formatCode="dd\-mmm\-yy\ hh:mm:ss">
                  <c:v>42159.833333333328</c:v>
                </c:pt>
                <c:pt idx="6842" formatCode="dd\-mmm\-yy\ hh:mm:ss">
                  <c:v>42160</c:v>
                </c:pt>
                <c:pt idx="6843" formatCode="dd\-mmm\-yy\ hh:mm:ss">
                  <c:v>42160.166666666672</c:v>
                </c:pt>
                <c:pt idx="6844" formatCode="dd\-mmm\-yy\ hh:mm:ss">
                  <c:v>42160.333333333328</c:v>
                </c:pt>
                <c:pt idx="6845" formatCode="dd\-mmm\-yy\ hh:mm:ss">
                  <c:v>42160.5</c:v>
                </c:pt>
                <c:pt idx="6846" formatCode="dd\-mmm\-yy\ hh:mm:ss">
                  <c:v>42160.666666666672</c:v>
                </c:pt>
                <c:pt idx="6847" formatCode="dd\-mmm\-yy\ hh:mm:ss">
                  <c:v>42160.833333333328</c:v>
                </c:pt>
                <c:pt idx="6848" formatCode="dd\-mmm\-yy\ hh:mm:ss">
                  <c:v>42161</c:v>
                </c:pt>
                <c:pt idx="6849" formatCode="dd\-mmm\-yy\ hh:mm:ss">
                  <c:v>42161.166666666672</c:v>
                </c:pt>
                <c:pt idx="6850" formatCode="dd\-mmm\-yy\ hh:mm:ss">
                  <c:v>42161.333333333328</c:v>
                </c:pt>
                <c:pt idx="6851" formatCode="dd\-mmm\-yy\ hh:mm:ss">
                  <c:v>42161.5</c:v>
                </c:pt>
                <c:pt idx="6852" formatCode="dd\-mmm\-yy\ hh:mm:ss">
                  <c:v>42161.666666666672</c:v>
                </c:pt>
                <c:pt idx="6853" formatCode="dd\-mmm\-yy\ hh:mm:ss">
                  <c:v>42161.833333333328</c:v>
                </c:pt>
                <c:pt idx="6854" formatCode="dd\-mmm\-yy\ hh:mm:ss">
                  <c:v>42162</c:v>
                </c:pt>
                <c:pt idx="6855" formatCode="dd\-mmm\-yy\ hh:mm:ss">
                  <c:v>42162.166666666672</c:v>
                </c:pt>
                <c:pt idx="6856" formatCode="dd\-mmm\-yy\ hh:mm:ss">
                  <c:v>42162.333333333328</c:v>
                </c:pt>
                <c:pt idx="6857" formatCode="dd\-mmm\-yy\ hh:mm:ss">
                  <c:v>42162.5</c:v>
                </c:pt>
                <c:pt idx="6858" formatCode="dd\-mmm\-yy\ hh:mm:ss">
                  <c:v>42162.666666666672</c:v>
                </c:pt>
                <c:pt idx="6859" formatCode="dd\-mmm\-yy\ hh:mm:ss">
                  <c:v>42162.833333333328</c:v>
                </c:pt>
                <c:pt idx="6860" formatCode="dd\-mmm\-yy\ hh:mm:ss">
                  <c:v>42163</c:v>
                </c:pt>
                <c:pt idx="6861" formatCode="dd\-mmm\-yy\ hh:mm:ss">
                  <c:v>42163.166666666672</c:v>
                </c:pt>
                <c:pt idx="6862" formatCode="dd\-mmm\-yy\ hh:mm:ss">
                  <c:v>42163.333333333328</c:v>
                </c:pt>
                <c:pt idx="6863" formatCode="dd\-mmm\-yy\ hh:mm:ss">
                  <c:v>42163.5</c:v>
                </c:pt>
                <c:pt idx="6864" formatCode="dd\-mmm\-yy\ hh:mm:ss">
                  <c:v>42163.666666666672</c:v>
                </c:pt>
                <c:pt idx="6865" formatCode="dd\-mmm\-yy\ hh:mm:ss">
                  <c:v>42163.833333333328</c:v>
                </c:pt>
                <c:pt idx="6866" formatCode="dd\-mmm\-yy\ hh:mm:ss">
                  <c:v>42164</c:v>
                </c:pt>
                <c:pt idx="6867" formatCode="dd\-mmm\-yy\ hh:mm:ss">
                  <c:v>42164.166666666672</c:v>
                </c:pt>
                <c:pt idx="6868" formatCode="dd\-mmm\-yy\ hh:mm:ss">
                  <c:v>42164.333333333328</c:v>
                </c:pt>
                <c:pt idx="6869" formatCode="dd\-mmm\-yy\ hh:mm:ss">
                  <c:v>42164.5</c:v>
                </c:pt>
                <c:pt idx="6870" formatCode="dd\-mmm\-yy\ hh:mm:ss">
                  <c:v>42164.666666666672</c:v>
                </c:pt>
                <c:pt idx="6871" formatCode="dd\-mmm\-yy\ hh:mm:ss">
                  <c:v>42164.833333333328</c:v>
                </c:pt>
                <c:pt idx="6872" formatCode="dd\-mmm\-yy\ hh:mm:ss">
                  <c:v>42165</c:v>
                </c:pt>
                <c:pt idx="6873" formatCode="dd\-mmm\-yy\ hh:mm:ss">
                  <c:v>42165.166666666672</c:v>
                </c:pt>
                <c:pt idx="6874" formatCode="dd\-mmm\-yy\ hh:mm:ss">
                  <c:v>42165.333333333328</c:v>
                </c:pt>
                <c:pt idx="6875" formatCode="dd\-mmm\-yy\ hh:mm:ss">
                  <c:v>42165.5</c:v>
                </c:pt>
                <c:pt idx="6876" formatCode="dd\-mmm\-yy\ hh:mm:ss">
                  <c:v>42165.666666666672</c:v>
                </c:pt>
                <c:pt idx="6877" formatCode="dd\-mmm\-yy\ hh:mm:ss">
                  <c:v>42165.833333333328</c:v>
                </c:pt>
                <c:pt idx="6878" formatCode="dd\-mmm\-yy\ hh:mm:ss">
                  <c:v>42166</c:v>
                </c:pt>
                <c:pt idx="6879" formatCode="dd\-mmm\-yy\ hh:mm:ss">
                  <c:v>42166.166666666672</c:v>
                </c:pt>
                <c:pt idx="6880" formatCode="dd\-mmm\-yy\ hh:mm:ss">
                  <c:v>42166.333333333328</c:v>
                </c:pt>
                <c:pt idx="6881" formatCode="dd\-mmm\-yy\ hh:mm:ss">
                  <c:v>42166.5</c:v>
                </c:pt>
                <c:pt idx="6882" formatCode="dd\-mmm\-yy\ hh:mm:ss">
                  <c:v>42166.666666666672</c:v>
                </c:pt>
                <c:pt idx="6883" formatCode="dd\-mmm\-yy\ hh:mm:ss">
                  <c:v>42166.833333333328</c:v>
                </c:pt>
                <c:pt idx="6884" formatCode="dd\-mmm\-yy\ hh:mm:ss">
                  <c:v>42167</c:v>
                </c:pt>
                <c:pt idx="6885" formatCode="dd\-mmm\-yy\ hh:mm:ss">
                  <c:v>42167.166666666672</c:v>
                </c:pt>
                <c:pt idx="6886" formatCode="dd\-mmm\-yy\ hh:mm:ss">
                  <c:v>42167.333333333328</c:v>
                </c:pt>
                <c:pt idx="6887" formatCode="dd\-mmm\-yy\ hh:mm:ss">
                  <c:v>42167.5</c:v>
                </c:pt>
                <c:pt idx="6888" formatCode="dd\-mmm\-yy\ hh:mm:ss">
                  <c:v>42167.666666666672</c:v>
                </c:pt>
                <c:pt idx="6889" formatCode="dd\-mmm\-yy\ hh:mm:ss">
                  <c:v>42167.833333333328</c:v>
                </c:pt>
                <c:pt idx="6890" formatCode="dd\-mmm\-yy\ hh:mm:ss">
                  <c:v>42168</c:v>
                </c:pt>
                <c:pt idx="6891" formatCode="dd\-mmm\-yy\ hh:mm:ss">
                  <c:v>42168.166666666672</c:v>
                </c:pt>
                <c:pt idx="6892" formatCode="dd\-mmm\-yy\ hh:mm:ss">
                  <c:v>42168.333333333328</c:v>
                </c:pt>
                <c:pt idx="6893" formatCode="dd\-mmm\-yy\ hh:mm:ss">
                  <c:v>42168.5</c:v>
                </c:pt>
                <c:pt idx="6894" formatCode="dd\-mmm\-yy\ hh:mm:ss">
                  <c:v>42168.666666666672</c:v>
                </c:pt>
                <c:pt idx="6895" formatCode="dd\-mmm\-yy\ hh:mm:ss">
                  <c:v>42168.833333333328</c:v>
                </c:pt>
                <c:pt idx="6896" formatCode="dd\-mmm\-yy\ hh:mm:ss">
                  <c:v>42169</c:v>
                </c:pt>
                <c:pt idx="6897" formatCode="dd\-mmm\-yy\ hh:mm:ss">
                  <c:v>42169.166666666672</c:v>
                </c:pt>
                <c:pt idx="6898" formatCode="dd\-mmm\-yy\ hh:mm:ss">
                  <c:v>42169.333333333328</c:v>
                </c:pt>
                <c:pt idx="6899" formatCode="dd\-mmm\-yy\ hh:mm:ss">
                  <c:v>42169.5</c:v>
                </c:pt>
                <c:pt idx="6900" formatCode="dd\-mmm\-yy\ hh:mm:ss">
                  <c:v>42169.666666666672</c:v>
                </c:pt>
                <c:pt idx="6901" formatCode="dd\-mmm\-yy\ hh:mm:ss">
                  <c:v>42169.833333333328</c:v>
                </c:pt>
                <c:pt idx="6902" formatCode="dd\-mmm\-yy\ hh:mm:ss">
                  <c:v>42170</c:v>
                </c:pt>
                <c:pt idx="6903" formatCode="dd\-mmm\-yy\ hh:mm:ss">
                  <c:v>42170.166666666672</c:v>
                </c:pt>
                <c:pt idx="6904" formatCode="dd\-mmm\-yy\ hh:mm:ss">
                  <c:v>42170.333333333328</c:v>
                </c:pt>
                <c:pt idx="6905" formatCode="dd\-mmm\-yy\ hh:mm:ss">
                  <c:v>42170.5</c:v>
                </c:pt>
                <c:pt idx="6906" formatCode="dd\-mmm\-yy\ hh:mm:ss">
                  <c:v>42170.666666666672</c:v>
                </c:pt>
                <c:pt idx="6907" formatCode="dd\-mmm\-yy\ hh:mm:ss">
                  <c:v>42170.833333333328</c:v>
                </c:pt>
                <c:pt idx="6908" formatCode="dd\-mmm\-yy\ hh:mm:ss">
                  <c:v>42171</c:v>
                </c:pt>
                <c:pt idx="6909" formatCode="dd\-mmm\-yy\ hh:mm:ss">
                  <c:v>42171.166666666672</c:v>
                </c:pt>
                <c:pt idx="6910" formatCode="dd\-mmm\-yy\ hh:mm:ss">
                  <c:v>42171.333333333328</c:v>
                </c:pt>
                <c:pt idx="6911" formatCode="dd\-mmm\-yy\ hh:mm:ss">
                  <c:v>42171.5</c:v>
                </c:pt>
                <c:pt idx="6912" formatCode="dd\-mmm\-yy\ hh:mm:ss">
                  <c:v>42171.666666666672</c:v>
                </c:pt>
                <c:pt idx="6913" formatCode="dd\-mmm\-yy\ hh:mm:ss">
                  <c:v>42171.833333333328</c:v>
                </c:pt>
                <c:pt idx="6914" formatCode="dd\-mmm\-yy\ hh:mm:ss">
                  <c:v>42172</c:v>
                </c:pt>
                <c:pt idx="6915" formatCode="dd\-mmm\-yy\ hh:mm:ss">
                  <c:v>42172.166666666672</c:v>
                </c:pt>
                <c:pt idx="6916" formatCode="dd\-mmm\-yy\ hh:mm:ss">
                  <c:v>42172.333333333328</c:v>
                </c:pt>
                <c:pt idx="6917" formatCode="dd\-mmm\-yy\ hh:mm:ss">
                  <c:v>42172.5</c:v>
                </c:pt>
                <c:pt idx="6918" formatCode="dd\-mmm\-yy\ hh:mm:ss">
                  <c:v>42172.666666666672</c:v>
                </c:pt>
                <c:pt idx="6919" formatCode="dd\-mmm\-yy\ hh:mm:ss">
                  <c:v>42172.833333333328</c:v>
                </c:pt>
                <c:pt idx="6920" formatCode="dd\-mmm\-yy\ hh:mm:ss">
                  <c:v>42173</c:v>
                </c:pt>
                <c:pt idx="6921" formatCode="dd\-mmm\-yy\ hh:mm:ss">
                  <c:v>42173.166666666672</c:v>
                </c:pt>
                <c:pt idx="6922" formatCode="dd\-mmm\-yy\ hh:mm:ss">
                  <c:v>42173.333333333328</c:v>
                </c:pt>
                <c:pt idx="6923" formatCode="dd\-mmm\-yy\ hh:mm:ss">
                  <c:v>42173.5</c:v>
                </c:pt>
                <c:pt idx="6924" formatCode="dd\-mmm\-yy\ hh:mm:ss">
                  <c:v>42173.666666666672</c:v>
                </c:pt>
                <c:pt idx="6925" formatCode="dd\-mmm\-yy\ hh:mm:ss">
                  <c:v>42173.833333333328</c:v>
                </c:pt>
                <c:pt idx="6926" formatCode="dd\-mmm\-yy\ hh:mm:ss">
                  <c:v>42174</c:v>
                </c:pt>
                <c:pt idx="6927" formatCode="dd\-mmm\-yy\ hh:mm:ss">
                  <c:v>42174.166666666672</c:v>
                </c:pt>
                <c:pt idx="6928" formatCode="dd\-mmm\-yy\ hh:mm:ss">
                  <c:v>42174.333333333328</c:v>
                </c:pt>
                <c:pt idx="6929" formatCode="dd\-mmm\-yy\ hh:mm:ss">
                  <c:v>42174.5</c:v>
                </c:pt>
                <c:pt idx="6930" formatCode="dd\-mmm\-yy\ hh:mm:ss">
                  <c:v>42174.666666666672</c:v>
                </c:pt>
                <c:pt idx="6931" formatCode="dd\-mmm\-yy\ hh:mm:ss">
                  <c:v>42174.833333333328</c:v>
                </c:pt>
                <c:pt idx="6932" formatCode="dd\-mmm\-yy\ hh:mm:ss">
                  <c:v>42175</c:v>
                </c:pt>
                <c:pt idx="6933" formatCode="dd\-mmm\-yy\ hh:mm:ss">
                  <c:v>42175.166666666672</c:v>
                </c:pt>
                <c:pt idx="6934" formatCode="dd\-mmm\-yy\ hh:mm:ss">
                  <c:v>42175.333333333328</c:v>
                </c:pt>
                <c:pt idx="6935" formatCode="dd\-mmm\-yy\ hh:mm:ss">
                  <c:v>42175.5</c:v>
                </c:pt>
                <c:pt idx="6936" formatCode="dd\-mmm\-yy\ hh:mm:ss">
                  <c:v>42175.666666666672</c:v>
                </c:pt>
                <c:pt idx="6937" formatCode="dd\-mmm\-yy\ hh:mm:ss">
                  <c:v>42175.833333333328</c:v>
                </c:pt>
                <c:pt idx="6938" formatCode="dd\-mmm\-yy\ hh:mm:ss">
                  <c:v>42176</c:v>
                </c:pt>
                <c:pt idx="6939" formatCode="dd\-mmm\-yy\ hh:mm:ss">
                  <c:v>42176.166666666672</c:v>
                </c:pt>
                <c:pt idx="6940" formatCode="dd\-mmm\-yy\ hh:mm:ss">
                  <c:v>42176.333333333328</c:v>
                </c:pt>
                <c:pt idx="6941" formatCode="dd\-mmm\-yy\ hh:mm:ss">
                  <c:v>42176.5</c:v>
                </c:pt>
                <c:pt idx="6942" formatCode="dd\-mmm\-yy\ hh:mm:ss">
                  <c:v>42176.666666666672</c:v>
                </c:pt>
                <c:pt idx="6943" formatCode="dd\-mmm\-yy\ hh:mm:ss">
                  <c:v>42176.833333333328</c:v>
                </c:pt>
                <c:pt idx="6944" formatCode="dd\-mmm\-yy\ hh:mm:ss">
                  <c:v>42177</c:v>
                </c:pt>
                <c:pt idx="6945" formatCode="dd\-mmm\-yy\ hh:mm:ss">
                  <c:v>42177.166666666672</c:v>
                </c:pt>
                <c:pt idx="6946" formatCode="dd\-mmm\-yy\ hh:mm:ss">
                  <c:v>42177.333333333328</c:v>
                </c:pt>
                <c:pt idx="6947" formatCode="dd\-mmm\-yy\ hh:mm:ss">
                  <c:v>42177.5</c:v>
                </c:pt>
                <c:pt idx="6948" formatCode="dd\-mmm\-yy\ hh:mm:ss">
                  <c:v>42177.666666666672</c:v>
                </c:pt>
                <c:pt idx="6949" formatCode="dd\-mmm\-yy\ hh:mm:ss">
                  <c:v>42177.833333333328</c:v>
                </c:pt>
                <c:pt idx="6950" formatCode="dd\-mmm\-yy\ hh:mm:ss">
                  <c:v>42178</c:v>
                </c:pt>
                <c:pt idx="6951" formatCode="dd\-mmm\-yy\ hh:mm:ss">
                  <c:v>42178.166666666672</c:v>
                </c:pt>
                <c:pt idx="6952" formatCode="dd\-mmm\-yy\ hh:mm:ss">
                  <c:v>42178.333333333328</c:v>
                </c:pt>
                <c:pt idx="6953" formatCode="dd\-mmm\-yy\ hh:mm:ss">
                  <c:v>42178.5</c:v>
                </c:pt>
                <c:pt idx="6954" formatCode="dd\-mmm\-yy\ hh:mm:ss">
                  <c:v>42178.666666666672</c:v>
                </c:pt>
                <c:pt idx="6955" formatCode="dd\-mmm\-yy\ hh:mm:ss">
                  <c:v>42178.833333333328</c:v>
                </c:pt>
                <c:pt idx="6956" formatCode="dd\-mmm\-yy\ hh:mm:ss">
                  <c:v>42179</c:v>
                </c:pt>
                <c:pt idx="6957" formatCode="dd\-mmm\-yy\ hh:mm:ss">
                  <c:v>42179.166666666672</c:v>
                </c:pt>
                <c:pt idx="6958" formatCode="dd\-mmm\-yy\ hh:mm:ss">
                  <c:v>42179.333333333328</c:v>
                </c:pt>
                <c:pt idx="6959" formatCode="dd\-mmm\-yy\ hh:mm:ss">
                  <c:v>42179.5</c:v>
                </c:pt>
                <c:pt idx="6960" formatCode="dd\-mmm\-yy\ hh:mm:ss">
                  <c:v>42179.666666666672</c:v>
                </c:pt>
                <c:pt idx="6961" formatCode="dd\-mmm\-yy\ hh:mm:ss">
                  <c:v>42179.833333333328</c:v>
                </c:pt>
                <c:pt idx="6962" formatCode="dd\-mmm\-yy\ hh:mm:ss">
                  <c:v>42180</c:v>
                </c:pt>
                <c:pt idx="6963" formatCode="dd\-mmm\-yy\ hh:mm:ss">
                  <c:v>42180.166666666672</c:v>
                </c:pt>
                <c:pt idx="6964" formatCode="dd\-mmm\-yy\ hh:mm:ss">
                  <c:v>42180.333333333328</c:v>
                </c:pt>
                <c:pt idx="6965" formatCode="dd\-mmm\-yy\ hh:mm:ss">
                  <c:v>42180.5</c:v>
                </c:pt>
                <c:pt idx="6966" formatCode="dd\-mmm\-yy\ hh:mm:ss">
                  <c:v>42180.666666666672</c:v>
                </c:pt>
                <c:pt idx="6967" formatCode="dd\-mmm\-yy\ hh:mm:ss">
                  <c:v>42180.833333333328</c:v>
                </c:pt>
                <c:pt idx="6968" formatCode="dd\-mmm\-yy\ hh:mm:ss">
                  <c:v>42181</c:v>
                </c:pt>
                <c:pt idx="6969" formatCode="dd\-mmm\-yy\ hh:mm:ss">
                  <c:v>42181.166666666672</c:v>
                </c:pt>
                <c:pt idx="6970" formatCode="dd\-mmm\-yy\ hh:mm:ss">
                  <c:v>42181.333333333328</c:v>
                </c:pt>
                <c:pt idx="6971" formatCode="dd\-mmm\-yy\ hh:mm:ss">
                  <c:v>42181.5</c:v>
                </c:pt>
                <c:pt idx="6972" formatCode="dd\-mmm\-yy\ hh:mm:ss">
                  <c:v>42181.666666666672</c:v>
                </c:pt>
                <c:pt idx="6973" formatCode="dd\-mmm\-yy\ hh:mm:ss">
                  <c:v>42181.833333333328</c:v>
                </c:pt>
                <c:pt idx="6974" formatCode="dd\-mmm\-yy\ hh:mm:ss">
                  <c:v>42182</c:v>
                </c:pt>
                <c:pt idx="6975" formatCode="dd\-mmm\-yy\ hh:mm:ss">
                  <c:v>42182.166666666672</c:v>
                </c:pt>
                <c:pt idx="6976" formatCode="dd\-mmm\-yy\ hh:mm:ss">
                  <c:v>42182.333333333328</c:v>
                </c:pt>
                <c:pt idx="6977" formatCode="dd\-mmm\-yy\ hh:mm:ss">
                  <c:v>42182.5</c:v>
                </c:pt>
                <c:pt idx="6978" formatCode="dd\-mmm\-yy\ hh:mm:ss">
                  <c:v>42182.666666666672</c:v>
                </c:pt>
                <c:pt idx="6979" formatCode="dd\-mmm\-yy\ hh:mm:ss">
                  <c:v>42182.833333333328</c:v>
                </c:pt>
                <c:pt idx="6980" formatCode="dd\-mmm\-yy\ hh:mm:ss">
                  <c:v>42183</c:v>
                </c:pt>
                <c:pt idx="6981" formatCode="dd\-mmm\-yy\ hh:mm:ss">
                  <c:v>42183.166666666672</c:v>
                </c:pt>
                <c:pt idx="6982" formatCode="dd\-mmm\-yy\ hh:mm:ss">
                  <c:v>42183.333333333328</c:v>
                </c:pt>
                <c:pt idx="6983" formatCode="dd\-mmm\-yy\ hh:mm:ss">
                  <c:v>42183.5</c:v>
                </c:pt>
                <c:pt idx="6984" formatCode="dd\-mmm\-yy\ hh:mm:ss">
                  <c:v>42183.666666666672</c:v>
                </c:pt>
                <c:pt idx="6985" formatCode="dd\-mmm\-yy\ hh:mm:ss">
                  <c:v>42183.833333333328</c:v>
                </c:pt>
                <c:pt idx="6986" formatCode="dd\-mmm\-yy\ hh:mm:ss">
                  <c:v>42184</c:v>
                </c:pt>
                <c:pt idx="6987" formatCode="dd\-mmm\-yy\ hh:mm:ss">
                  <c:v>42184.166666666672</c:v>
                </c:pt>
                <c:pt idx="6988" formatCode="dd\-mmm\-yy\ hh:mm:ss">
                  <c:v>42184.333333333328</c:v>
                </c:pt>
                <c:pt idx="6989" formatCode="dd\-mmm\-yy\ hh:mm:ss">
                  <c:v>42184.5</c:v>
                </c:pt>
                <c:pt idx="6990" formatCode="dd\-mmm\-yy\ hh:mm:ss">
                  <c:v>42184.666666666672</c:v>
                </c:pt>
                <c:pt idx="6991" formatCode="dd\-mmm\-yy\ hh:mm:ss">
                  <c:v>42184.833333333328</c:v>
                </c:pt>
                <c:pt idx="6992" formatCode="dd\-mmm\-yy\ hh:mm:ss">
                  <c:v>42185</c:v>
                </c:pt>
                <c:pt idx="6993" formatCode="dd\-mmm\-yy\ hh:mm:ss">
                  <c:v>42185.166666666672</c:v>
                </c:pt>
                <c:pt idx="6994" formatCode="dd\-mmm\-yy\ hh:mm:ss">
                  <c:v>42185.333333333328</c:v>
                </c:pt>
                <c:pt idx="6995" formatCode="dd\-mmm\-yy\ hh:mm:ss">
                  <c:v>42185.5</c:v>
                </c:pt>
                <c:pt idx="6996" formatCode="dd\-mmm\-yy\ hh:mm:ss">
                  <c:v>42185.666666666672</c:v>
                </c:pt>
                <c:pt idx="6997" formatCode="dd\-mmm\-yy\ hh:mm:ss">
                  <c:v>42185.833333333328</c:v>
                </c:pt>
                <c:pt idx="6998" formatCode="dd\-mmm\-yy\ hh:mm:ss">
                  <c:v>42186</c:v>
                </c:pt>
                <c:pt idx="6999" formatCode="dd\-mmm\-yy\ hh:mm:ss">
                  <c:v>42186.166666666672</c:v>
                </c:pt>
                <c:pt idx="7000" formatCode="dd\-mmm\-yy\ hh:mm:ss">
                  <c:v>42186.333333333328</c:v>
                </c:pt>
                <c:pt idx="7001" formatCode="dd\-mmm\-yy\ hh:mm:ss">
                  <c:v>42186.5</c:v>
                </c:pt>
                <c:pt idx="7002" formatCode="dd\-mmm\-yy\ hh:mm:ss">
                  <c:v>42186.666666666672</c:v>
                </c:pt>
                <c:pt idx="7003" formatCode="dd\-mmm\-yy\ hh:mm:ss">
                  <c:v>42186.833333333328</c:v>
                </c:pt>
                <c:pt idx="7004" formatCode="dd\-mmm\-yy\ hh:mm:ss">
                  <c:v>42187</c:v>
                </c:pt>
                <c:pt idx="7005" formatCode="dd\-mmm\-yy\ hh:mm:ss">
                  <c:v>42187.166666666672</c:v>
                </c:pt>
                <c:pt idx="7006" formatCode="dd\-mmm\-yy\ hh:mm:ss">
                  <c:v>42187.333333333328</c:v>
                </c:pt>
                <c:pt idx="7007" formatCode="dd\-mmm\-yy\ hh:mm:ss">
                  <c:v>42187.5</c:v>
                </c:pt>
                <c:pt idx="7008" formatCode="dd\-mmm\-yy\ hh:mm:ss">
                  <c:v>42187.666666666672</c:v>
                </c:pt>
                <c:pt idx="7009" formatCode="dd\-mmm\-yy\ hh:mm:ss">
                  <c:v>42187.833333333328</c:v>
                </c:pt>
                <c:pt idx="7010" formatCode="dd\-mmm\-yy\ hh:mm:ss">
                  <c:v>42188</c:v>
                </c:pt>
                <c:pt idx="7011" formatCode="dd\-mmm\-yy\ hh:mm:ss">
                  <c:v>42188.166666666672</c:v>
                </c:pt>
                <c:pt idx="7012" formatCode="dd\-mmm\-yy\ hh:mm:ss">
                  <c:v>42188.333333333328</c:v>
                </c:pt>
                <c:pt idx="7013" formatCode="dd\-mmm\-yy\ hh:mm:ss">
                  <c:v>42188.5</c:v>
                </c:pt>
                <c:pt idx="7014" formatCode="dd\-mmm\-yy\ hh:mm:ss">
                  <c:v>42188.666666666672</c:v>
                </c:pt>
                <c:pt idx="7015" formatCode="dd\-mmm\-yy\ hh:mm:ss">
                  <c:v>42188.833333333328</c:v>
                </c:pt>
                <c:pt idx="7016" formatCode="dd\-mmm\-yy\ hh:mm:ss">
                  <c:v>42189</c:v>
                </c:pt>
                <c:pt idx="7017" formatCode="dd\-mmm\-yy\ hh:mm:ss">
                  <c:v>42189.166666666672</c:v>
                </c:pt>
                <c:pt idx="7018" formatCode="dd\-mmm\-yy\ hh:mm:ss">
                  <c:v>42189.333333333328</c:v>
                </c:pt>
                <c:pt idx="7019" formatCode="dd\-mmm\-yy\ hh:mm:ss">
                  <c:v>42189.5</c:v>
                </c:pt>
                <c:pt idx="7020" formatCode="dd\-mmm\-yy\ hh:mm:ss">
                  <c:v>42189.666666666672</c:v>
                </c:pt>
                <c:pt idx="7021" formatCode="dd\-mmm\-yy\ hh:mm:ss">
                  <c:v>42189.833333333328</c:v>
                </c:pt>
                <c:pt idx="7022" formatCode="dd\-mmm\-yy\ hh:mm:ss">
                  <c:v>42190</c:v>
                </c:pt>
                <c:pt idx="7023" formatCode="dd\-mmm\-yy\ hh:mm:ss">
                  <c:v>42190.166666666672</c:v>
                </c:pt>
                <c:pt idx="7024" formatCode="dd\-mmm\-yy\ hh:mm:ss">
                  <c:v>42190.333333333328</c:v>
                </c:pt>
                <c:pt idx="7025" formatCode="dd\-mmm\-yy\ hh:mm:ss">
                  <c:v>42190.5</c:v>
                </c:pt>
                <c:pt idx="7026" formatCode="dd\-mmm\-yy\ hh:mm:ss">
                  <c:v>42190.666666666672</c:v>
                </c:pt>
                <c:pt idx="7027" formatCode="dd\-mmm\-yy\ hh:mm:ss">
                  <c:v>42190.833333333328</c:v>
                </c:pt>
                <c:pt idx="7028" formatCode="dd\-mmm\-yy\ hh:mm:ss">
                  <c:v>42191</c:v>
                </c:pt>
                <c:pt idx="7029" formatCode="dd\-mmm\-yy\ hh:mm:ss">
                  <c:v>42191.166666666672</c:v>
                </c:pt>
                <c:pt idx="7030" formatCode="dd\-mmm\-yy\ hh:mm:ss">
                  <c:v>42191.333333333328</c:v>
                </c:pt>
                <c:pt idx="7031" formatCode="dd\-mmm\-yy\ hh:mm:ss">
                  <c:v>42191.5</c:v>
                </c:pt>
                <c:pt idx="7032" formatCode="dd\-mmm\-yy\ hh:mm:ss">
                  <c:v>42191.666666666672</c:v>
                </c:pt>
                <c:pt idx="7033" formatCode="dd\-mmm\-yy\ hh:mm:ss">
                  <c:v>42191.833333333328</c:v>
                </c:pt>
                <c:pt idx="7034" formatCode="dd\-mmm\-yy\ hh:mm:ss">
                  <c:v>42192</c:v>
                </c:pt>
                <c:pt idx="7035" formatCode="dd\-mmm\-yy\ hh:mm:ss">
                  <c:v>42192.166666666672</c:v>
                </c:pt>
                <c:pt idx="7036" formatCode="dd\-mmm\-yy\ hh:mm:ss">
                  <c:v>42192.333333333328</c:v>
                </c:pt>
                <c:pt idx="7037" formatCode="dd\-mmm\-yy\ hh:mm:ss">
                  <c:v>42192.5</c:v>
                </c:pt>
                <c:pt idx="7038" formatCode="dd\-mmm\-yy\ hh:mm:ss">
                  <c:v>42192.666666666672</c:v>
                </c:pt>
                <c:pt idx="7039" formatCode="dd\-mmm\-yy\ hh:mm:ss">
                  <c:v>42192.833333333328</c:v>
                </c:pt>
                <c:pt idx="7040" formatCode="dd\-mmm\-yy\ hh:mm:ss">
                  <c:v>42193</c:v>
                </c:pt>
                <c:pt idx="7041" formatCode="dd\-mmm\-yy\ hh:mm:ss">
                  <c:v>42193.166666666672</c:v>
                </c:pt>
                <c:pt idx="7042" formatCode="dd\-mmm\-yy\ hh:mm:ss">
                  <c:v>42193.333333333328</c:v>
                </c:pt>
                <c:pt idx="7043" formatCode="dd\-mmm\-yy\ hh:mm:ss">
                  <c:v>42193.5</c:v>
                </c:pt>
                <c:pt idx="7044" formatCode="dd\-mmm\-yy\ hh:mm:ss">
                  <c:v>42193.666666666672</c:v>
                </c:pt>
                <c:pt idx="7045" formatCode="dd\-mmm\-yy\ hh:mm:ss">
                  <c:v>42193.833333333328</c:v>
                </c:pt>
                <c:pt idx="7046" formatCode="dd\-mmm\-yy\ hh:mm:ss">
                  <c:v>42194</c:v>
                </c:pt>
                <c:pt idx="7047" formatCode="dd\-mmm\-yy\ hh:mm:ss">
                  <c:v>42194.166666666672</c:v>
                </c:pt>
                <c:pt idx="7048" formatCode="dd\-mmm\-yy\ hh:mm:ss">
                  <c:v>42194.333333333328</c:v>
                </c:pt>
                <c:pt idx="7049" formatCode="dd\-mmm\-yy\ hh:mm:ss">
                  <c:v>42194.5</c:v>
                </c:pt>
                <c:pt idx="7050" formatCode="dd\-mmm\-yy\ hh:mm:ss">
                  <c:v>42194.666666666672</c:v>
                </c:pt>
                <c:pt idx="7051" formatCode="dd\-mmm\-yy\ hh:mm:ss">
                  <c:v>42194.833333333328</c:v>
                </c:pt>
                <c:pt idx="7052" formatCode="dd\-mmm\-yy\ hh:mm:ss">
                  <c:v>42195</c:v>
                </c:pt>
                <c:pt idx="7053" formatCode="dd\-mmm\-yy\ hh:mm:ss">
                  <c:v>42195.166666666672</c:v>
                </c:pt>
                <c:pt idx="7054" formatCode="dd\-mmm\-yy\ hh:mm:ss">
                  <c:v>42195.333333333328</c:v>
                </c:pt>
                <c:pt idx="7055" formatCode="dd\-mmm\-yy\ hh:mm:ss">
                  <c:v>42195.5</c:v>
                </c:pt>
                <c:pt idx="7056" formatCode="dd\-mmm\-yy\ hh:mm:ss">
                  <c:v>42195.666666666672</c:v>
                </c:pt>
                <c:pt idx="7057" formatCode="dd\-mmm\-yy\ hh:mm:ss">
                  <c:v>42195.833333333328</c:v>
                </c:pt>
                <c:pt idx="7058" formatCode="dd\-mmm\-yy\ hh:mm:ss">
                  <c:v>42196</c:v>
                </c:pt>
                <c:pt idx="7059" formatCode="dd\-mmm\-yy\ hh:mm:ss">
                  <c:v>42196.166666666672</c:v>
                </c:pt>
                <c:pt idx="7060" formatCode="dd\-mmm\-yy\ hh:mm:ss">
                  <c:v>42196.333333333328</c:v>
                </c:pt>
                <c:pt idx="7061" formatCode="dd\-mmm\-yy\ hh:mm:ss">
                  <c:v>42196.5</c:v>
                </c:pt>
                <c:pt idx="7062" formatCode="dd\-mmm\-yy\ hh:mm:ss">
                  <c:v>42196.666666666672</c:v>
                </c:pt>
                <c:pt idx="7063" formatCode="dd\-mmm\-yy\ hh:mm:ss">
                  <c:v>42196.833333333328</c:v>
                </c:pt>
                <c:pt idx="7064" formatCode="dd\-mmm\-yy\ hh:mm:ss">
                  <c:v>42197</c:v>
                </c:pt>
                <c:pt idx="7065" formatCode="dd\-mmm\-yy\ hh:mm:ss">
                  <c:v>42197.166666666672</c:v>
                </c:pt>
                <c:pt idx="7066" formatCode="dd\-mmm\-yy\ hh:mm:ss">
                  <c:v>42197.333333333328</c:v>
                </c:pt>
                <c:pt idx="7067" formatCode="dd\-mmm\-yy\ hh:mm:ss">
                  <c:v>42197.5</c:v>
                </c:pt>
                <c:pt idx="7068" formatCode="dd\-mmm\-yy\ hh:mm:ss">
                  <c:v>42197.666666666672</c:v>
                </c:pt>
                <c:pt idx="7069" formatCode="dd\-mmm\-yy\ hh:mm:ss">
                  <c:v>42197.833333333328</c:v>
                </c:pt>
                <c:pt idx="7070" formatCode="dd\-mmm\-yy\ hh:mm:ss">
                  <c:v>42198</c:v>
                </c:pt>
                <c:pt idx="7071" formatCode="dd\-mmm\-yy\ hh:mm:ss">
                  <c:v>42198.166666666672</c:v>
                </c:pt>
                <c:pt idx="7072" formatCode="dd\-mmm\-yy\ hh:mm:ss">
                  <c:v>42198.333333333328</c:v>
                </c:pt>
                <c:pt idx="7073" formatCode="dd\-mmm\-yy\ hh:mm:ss">
                  <c:v>42198.5</c:v>
                </c:pt>
                <c:pt idx="7074" formatCode="dd\-mmm\-yy\ hh:mm:ss">
                  <c:v>42198.666666666672</c:v>
                </c:pt>
                <c:pt idx="7075" formatCode="dd\-mmm\-yy\ hh:mm:ss">
                  <c:v>42198.833333333328</c:v>
                </c:pt>
                <c:pt idx="7076" formatCode="dd\-mmm\-yy\ hh:mm:ss">
                  <c:v>42199</c:v>
                </c:pt>
                <c:pt idx="7077" formatCode="dd\-mmm\-yy\ hh:mm:ss">
                  <c:v>42199.166666666672</c:v>
                </c:pt>
                <c:pt idx="7078" formatCode="dd\-mmm\-yy\ hh:mm:ss">
                  <c:v>42199.333333333328</c:v>
                </c:pt>
                <c:pt idx="7079" formatCode="dd\-mmm\-yy\ hh:mm:ss">
                  <c:v>42199.5</c:v>
                </c:pt>
                <c:pt idx="7080" formatCode="dd\-mmm\-yy\ hh:mm:ss">
                  <c:v>42199.666666666672</c:v>
                </c:pt>
                <c:pt idx="7081" formatCode="dd\-mmm\-yy\ hh:mm:ss">
                  <c:v>42199.833333333328</c:v>
                </c:pt>
                <c:pt idx="7082" formatCode="dd\-mmm\-yy\ hh:mm:ss">
                  <c:v>42200</c:v>
                </c:pt>
                <c:pt idx="7083" formatCode="dd\-mmm\-yy\ hh:mm:ss">
                  <c:v>42200.166666666672</c:v>
                </c:pt>
                <c:pt idx="7084" formatCode="dd\-mmm\-yy\ hh:mm:ss">
                  <c:v>42200.333333333328</c:v>
                </c:pt>
                <c:pt idx="7085" formatCode="dd\-mmm\-yy\ hh:mm:ss">
                  <c:v>42200.5</c:v>
                </c:pt>
                <c:pt idx="7086" formatCode="dd\-mmm\-yy\ hh:mm:ss">
                  <c:v>42200.666666666672</c:v>
                </c:pt>
                <c:pt idx="7087" formatCode="dd\-mmm\-yy\ hh:mm:ss">
                  <c:v>42200.833333333328</c:v>
                </c:pt>
                <c:pt idx="7088" formatCode="dd\-mmm\-yy\ hh:mm:ss">
                  <c:v>42201</c:v>
                </c:pt>
                <c:pt idx="7089" formatCode="dd\-mmm\-yy\ hh:mm:ss">
                  <c:v>42201.166666666672</c:v>
                </c:pt>
                <c:pt idx="7090" formatCode="dd\-mmm\-yy\ hh:mm:ss">
                  <c:v>42201.333333333328</c:v>
                </c:pt>
                <c:pt idx="7091" formatCode="dd\-mmm\-yy\ hh:mm:ss">
                  <c:v>42201.5</c:v>
                </c:pt>
                <c:pt idx="7092" formatCode="dd\-mmm\-yy\ hh:mm:ss">
                  <c:v>42201.666666666672</c:v>
                </c:pt>
                <c:pt idx="7093" formatCode="dd\-mmm\-yy\ hh:mm:ss">
                  <c:v>42201.833333333328</c:v>
                </c:pt>
                <c:pt idx="7094" formatCode="dd\-mmm\-yy\ hh:mm:ss">
                  <c:v>42202</c:v>
                </c:pt>
                <c:pt idx="7095" formatCode="dd\-mmm\-yy\ hh:mm:ss">
                  <c:v>42202.166666666672</c:v>
                </c:pt>
                <c:pt idx="7096" formatCode="dd\-mmm\-yy\ hh:mm:ss">
                  <c:v>42202.333333333328</c:v>
                </c:pt>
                <c:pt idx="7097" formatCode="dd\-mmm\-yy\ hh:mm:ss">
                  <c:v>42202.5</c:v>
                </c:pt>
                <c:pt idx="7098" formatCode="dd\-mmm\-yy\ hh:mm:ss">
                  <c:v>42202.666666666672</c:v>
                </c:pt>
                <c:pt idx="7099" formatCode="dd\-mmm\-yy\ hh:mm:ss">
                  <c:v>42202.833333333328</c:v>
                </c:pt>
                <c:pt idx="7100" formatCode="dd\-mmm\-yy\ hh:mm:ss">
                  <c:v>42203</c:v>
                </c:pt>
                <c:pt idx="7101" formatCode="dd\-mmm\-yy\ hh:mm:ss">
                  <c:v>42203.166666666672</c:v>
                </c:pt>
                <c:pt idx="7102" formatCode="dd\-mmm\-yy\ hh:mm:ss">
                  <c:v>42203.333333333328</c:v>
                </c:pt>
                <c:pt idx="7103" formatCode="dd\-mmm\-yy\ hh:mm:ss">
                  <c:v>42203.5</c:v>
                </c:pt>
                <c:pt idx="7104" formatCode="dd\-mmm\-yy\ hh:mm:ss">
                  <c:v>42203.666666666672</c:v>
                </c:pt>
                <c:pt idx="7105" formatCode="dd\-mmm\-yy\ hh:mm:ss">
                  <c:v>42203.833333333328</c:v>
                </c:pt>
                <c:pt idx="7106" formatCode="dd\-mmm\-yy\ hh:mm:ss">
                  <c:v>42204</c:v>
                </c:pt>
                <c:pt idx="7107" formatCode="dd\-mmm\-yy\ hh:mm:ss">
                  <c:v>42204.166666666672</c:v>
                </c:pt>
                <c:pt idx="7108" formatCode="dd\-mmm\-yy\ hh:mm:ss">
                  <c:v>42204.333333333328</c:v>
                </c:pt>
                <c:pt idx="7109" formatCode="dd\-mmm\-yy\ hh:mm:ss">
                  <c:v>42204.5</c:v>
                </c:pt>
                <c:pt idx="7110" formatCode="dd\-mmm\-yy\ hh:mm:ss">
                  <c:v>42204.666666666672</c:v>
                </c:pt>
                <c:pt idx="7111" formatCode="dd\-mmm\-yy\ hh:mm:ss">
                  <c:v>42204.833333333328</c:v>
                </c:pt>
                <c:pt idx="7112" formatCode="dd\-mmm\-yy\ hh:mm:ss">
                  <c:v>42205</c:v>
                </c:pt>
                <c:pt idx="7113" formatCode="dd\-mmm\-yy\ hh:mm:ss">
                  <c:v>42205.166666666672</c:v>
                </c:pt>
                <c:pt idx="7114" formatCode="dd\-mmm\-yy\ hh:mm:ss">
                  <c:v>42205.333333333328</c:v>
                </c:pt>
                <c:pt idx="7115" formatCode="dd\-mmm\-yy\ hh:mm:ss">
                  <c:v>42205.5</c:v>
                </c:pt>
                <c:pt idx="7116" formatCode="dd\-mmm\-yy\ hh:mm:ss">
                  <c:v>42205.666666666672</c:v>
                </c:pt>
                <c:pt idx="7117" formatCode="dd\-mmm\-yy\ hh:mm:ss">
                  <c:v>42205.833333333328</c:v>
                </c:pt>
                <c:pt idx="7118" formatCode="dd\-mmm\-yy\ hh:mm:ss">
                  <c:v>42206</c:v>
                </c:pt>
                <c:pt idx="7119" formatCode="dd\-mmm\-yy\ hh:mm:ss">
                  <c:v>42206.166666666672</c:v>
                </c:pt>
                <c:pt idx="7120" formatCode="dd\-mmm\-yy\ hh:mm:ss">
                  <c:v>42206.333333333328</c:v>
                </c:pt>
                <c:pt idx="7121" formatCode="dd\-mmm\-yy\ hh:mm:ss">
                  <c:v>42206.5</c:v>
                </c:pt>
                <c:pt idx="7122" formatCode="dd\-mmm\-yy\ hh:mm:ss">
                  <c:v>42206.666666666672</c:v>
                </c:pt>
                <c:pt idx="7123" formatCode="dd\-mmm\-yy\ hh:mm:ss">
                  <c:v>42206.833333333328</c:v>
                </c:pt>
                <c:pt idx="7124" formatCode="dd\-mmm\-yy\ hh:mm:ss">
                  <c:v>42207</c:v>
                </c:pt>
                <c:pt idx="7125" formatCode="dd\-mmm\-yy\ hh:mm:ss">
                  <c:v>42207.166666666672</c:v>
                </c:pt>
                <c:pt idx="7126" formatCode="dd\-mmm\-yy\ hh:mm:ss">
                  <c:v>42207.333333333328</c:v>
                </c:pt>
                <c:pt idx="7127" formatCode="dd\-mmm\-yy\ hh:mm:ss">
                  <c:v>42207.5</c:v>
                </c:pt>
                <c:pt idx="7128" formatCode="dd\-mmm\-yy\ hh:mm:ss">
                  <c:v>42207.666666666672</c:v>
                </c:pt>
                <c:pt idx="7129" formatCode="dd\-mmm\-yy\ hh:mm:ss">
                  <c:v>42207.833333333328</c:v>
                </c:pt>
                <c:pt idx="7130" formatCode="dd\-mmm\-yy\ hh:mm:ss">
                  <c:v>42208</c:v>
                </c:pt>
                <c:pt idx="7131" formatCode="dd\-mmm\-yy\ hh:mm:ss">
                  <c:v>42208.166666666672</c:v>
                </c:pt>
                <c:pt idx="7132" formatCode="dd\-mmm\-yy\ hh:mm:ss">
                  <c:v>42208.333333333328</c:v>
                </c:pt>
                <c:pt idx="7133" formatCode="dd\-mmm\-yy\ hh:mm:ss">
                  <c:v>42208.5</c:v>
                </c:pt>
                <c:pt idx="7134" formatCode="dd\-mmm\-yy\ hh:mm:ss">
                  <c:v>42208.666666666672</c:v>
                </c:pt>
                <c:pt idx="7135" formatCode="dd\-mmm\-yy\ hh:mm:ss">
                  <c:v>42208.833333333328</c:v>
                </c:pt>
                <c:pt idx="7136" formatCode="dd\-mmm\-yy\ hh:mm:ss">
                  <c:v>42209</c:v>
                </c:pt>
                <c:pt idx="7137" formatCode="dd\-mmm\-yy\ hh:mm:ss">
                  <c:v>42209.166666666672</c:v>
                </c:pt>
                <c:pt idx="7138" formatCode="dd\-mmm\-yy\ hh:mm:ss">
                  <c:v>42209.333333333328</c:v>
                </c:pt>
                <c:pt idx="7139" formatCode="dd\-mmm\-yy\ hh:mm:ss">
                  <c:v>42209.5</c:v>
                </c:pt>
                <c:pt idx="7140" formatCode="dd\-mmm\-yy\ hh:mm:ss">
                  <c:v>42209.666666666672</c:v>
                </c:pt>
                <c:pt idx="7141" formatCode="dd\-mmm\-yy\ hh:mm:ss">
                  <c:v>42209.833333333328</c:v>
                </c:pt>
                <c:pt idx="7142" formatCode="dd\-mmm\-yy\ hh:mm:ss">
                  <c:v>42210</c:v>
                </c:pt>
                <c:pt idx="7143" formatCode="dd\-mmm\-yy\ hh:mm:ss">
                  <c:v>42210.166666666672</c:v>
                </c:pt>
                <c:pt idx="7144" formatCode="dd\-mmm\-yy\ hh:mm:ss">
                  <c:v>42210.333333333328</c:v>
                </c:pt>
                <c:pt idx="7145" formatCode="dd\-mmm\-yy\ hh:mm:ss">
                  <c:v>42210.5</c:v>
                </c:pt>
                <c:pt idx="7146" formatCode="dd\-mmm\-yy\ hh:mm:ss">
                  <c:v>42210.666666666672</c:v>
                </c:pt>
                <c:pt idx="7147" formatCode="dd\-mmm\-yy\ hh:mm:ss">
                  <c:v>42210.833333333328</c:v>
                </c:pt>
                <c:pt idx="7148" formatCode="dd\-mmm\-yy\ hh:mm:ss">
                  <c:v>42211</c:v>
                </c:pt>
                <c:pt idx="7149" formatCode="dd\-mmm\-yy\ hh:mm:ss">
                  <c:v>42211.166666666672</c:v>
                </c:pt>
                <c:pt idx="7150" formatCode="dd\-mmm\-yy\ hh:mm:ss">
                  <c:v>42211.333333333328</c:v>
                </c:pt>
                <c:pt idx="7151" formatCode="dd\-mmm\-yy\ hh:mm:ss">
                  <c:v>42211.5</c:v>
                </c:pt>
                <c:pt idx="7152" formatCode="dd\-mmm\-yy\ hh:mm:ss">
                  <c:v>42211.666666666672</c:v>
                </c:pt>
                <c:pt idx="7153" formatCode="dd\-mmm\-yy\ hh:mm:ss">
                  <c:v>42211.833333333328</c:v>
                </c:pt>
                <c:pt idx="7154" formatCode="dd\-mmm\-yy\ hh:mm:ss">
                  <c:v>42212</c:v>
                </c:pt>
                <c:pt idx="7155" formatCode="dd\-mmm\-yy\ hh:mm:ss">
                  <c:v>42212.166666666672</c:v>
                </c:pt>
                <c:pt idx="7156" formatCode="dd\-mmm\-yy\ hh:mm:ss">
                  <c:v>42212.333333333328</c:v>
                </c:pt>
                <c:pt idx="7157" formatCode="dd\-mmm\-yy\ hh:mm:ss">
                  <c:v>42212.5</c:v>
                </c:pt>
                <c:pt idx="7158" formatCode="dd\-mmm\-yy\ hh:mm:ss">
                  <c:v>42212.666666666672</c:v>
                </c:pt>
                <c:pt idx="7159" formatCode="dd\-mmm\-yy\ hh:mm:ss">
                  <c:v>42212.833333333328</c:v>
                </c:pt>
                <c:pt idx="7160" formatCode="dd\-mmm\-yy\ hh:mm:ss">
                  <c:v>42213</c:v>
                </c:pt>
                <c:pt idx="7161" formatCode="dd\-mmm\-yy\ hh:mm:ss">
                  <c:v>42213.166666666672</c:v>
                </c:pt>
                <c:pt idx="7162" formatCode="dd\-mmm\-yy\ hh:mm:ss">
                  <c:v>42213.333333333328</c:v>
                </c:pt>
                <c:pt idx="7163" formatCode="dd\-mmm\-yy\ hh:mm:ss">
                  <c:v>42213.5</c:v>
                </c:pt>
                <c:pt idx="7164" formatCode="dd\-mmm\-yy\ hh:mm:ss">
                  <c:v>42213.666666666672</c:v>
                </c:pt>
                <c:pt idx="7165" formatCode="dd\-mmm\-yy\ hh:mm:ss">
                  <c:v>42213.833333333328</c:v>
                </c:pt>
                <c:pt idx="7166" formatCode="dd\-mmm\-yy\ hh:mm:ss">
                  <c:v>42214</c:v>
                </c:pt>
                <c:pt idx="7167" formatCode="dd\-mmm\-yy\ hh:mm:ss">
                  <c:v>42214.166666666672</c:v>
                </c:pt>
                <c:pt idx="7168" formatCode="dd\-mmm\-yy\ hh:mm:ss">
                  <c:v>42214.333333333328</c:v>
                </c:pt>
                <c:pt idx="7169" formatCode="dd\-mmm\-yy\ hh:mm:ss">
                  <c:v>42214.5</c:v>
                </c:pt>
                <c:pt idx="7170" formatCode="dd\-mmm\-yy\ hh:mm:ss">
                  <c:v>42214.666666666672</c:v>
                </c:pt>
                <c:pt idx="7171" formatCode="dd\-mmm\-yy\ hh:mm:ss">
                  <c:v>42214.833333333328</c:v>
                </c:pt>
                <c:pt idx="7172" formatCode="dd\-mmm\-yy\ hh:mm:ss">
                  <c:v>42215</c:v>
                </c:pt>
                <c:pt idx="7173" formatCode="dd\-mmm\-yy\ hh:mm:ss">
                  <c:v>42215.166666666672</c:v>
                </c:pt>
                <c:pt idx="7174" formatCode="dd\-mmm\-yy\ hh:mm:ss">
                  <c:v>42215.333333333328</c:v>
                </c:pt>
                <c:pt idx="7175" formatCode="dd\-mmm\-yy\ hh:mm:ss">
                  <c:v>42215.5</c:v>
                </c:pt>
                <c:pt idx="7176" formatCode="dd\-mmm\-yy\ hh:mm:ss">
                  <c:v>42215.666666666672</c:v>
                </c:pt>
                <c:pt idx="7177" formatCode="dd\-mmm\-yy\ hh:mm:ss">
                  <c:v>42215.833333333328</c:v>
                </c:pt>
                <c:pt idx="7178" formatCode="dd\-mmm\-yy\ hh:mm:ss">
                  <c:v>42216</c:v>
                </c:pt>
                <c:pt idx="7179" formatCode="dd\-mmm\-yy\ hh:mm:ss">
                  <c:v>42216.166666666672</c:v>
                </c:pt>
                <c:pt idx="7180" formatCode="dd\-mmm\-yy\ hh:mm:ss">
                  <c:v>42216.333333333328</c:v>
                </c:pt>
                <c:pt idx="7181" formatCode="dd\-mmm\-yy\ hh:mm:ss">
                  <c:v>42216.5</c:v>
                </c:pt>
                <c:pt idx="7182" formatCode="dd\-mmm\-yy\ hh:mm:ss">
                  <c:v>42216.666666666672</c:v>
                </c:pt>
                <c:pt idx="7183" formatCode="dd\-mmm\-yy\ hh:mm:ss">
                  <c:v>42216.833333333328</c:v>
                </c:pt>
                <c:pt idx="7184" formatCode="dd\-mmm\-yy\ hh:mm:ss">
                  <c:v>42217</c:v>
                </c:pt>
                <c:pt idx="7185" formatCode="dd\-mmm\-yy\ hh:mm:ss">
                  <c:v>42217.166666666672</c:v>
                </c:pt>
                <c:pt idx="7186" formatCode="dd\-mmm\-yy\ hh:mm:ss">
                  <c:v>42217.333333333328</c:v>
                </c:pt>
                <c:pt idx="7187" formatCode="dd\-mmm\-yy\ hh:mm:ss">
                  <c:v>42217.5</c:v>
                </c:pt>
                <c:pt idx="7188" formatCode="dd\-mmm\-yy\ hh:mm:ss">
                  <c:v>42217.666666666672</c:v>
                </c:pt>
                <c:pt idx="7189" formatCode="dd\-mmm\-yy\ hh:mm:ss">
                  <c:v>42217.833333333328</c:v>
                </c:pt>
                <c:pt idx="7190" formatCode="dd\-mmm\-yy\ hh:mm:ss">
                  <c:v>42218</c:v>
                </c:pt>
                <c:pt idx="7191" formatCode="dd\-mmm\-yy\ hh:mm:ss">
                  <c:v>42218.166666666672</c:v>
                </c:pt>
                <c:pt idx="7192" formatCode="dd\-mmm\-yy\ hh:mm:ss">
                  <c:v>42218.333333333328</c:v>
                </c:pt>
                <c:pt idx="7193" formatCode="dd\-mmm\-yy\ hh:mm:ss">
                  <c:v>42218.5</c:v>
                </c:pt>
                <c:pt idx="7194" formatCode="dd\-mmm\-yy\ hh:mm:ss">
                  <c:v>42218.666666666672</c:v>
                </c:pt>
                <c:pt idx="7195" formatCode="dd\-mmm\-yy\ hh:mm:ss">
                  <c:v>42218.833333333328</c:v>
                </c:pt>
                <c:pt idx="7196" formatCode="dd\-mmm\-yy\ hh:mm:ss">
                  <c:v>42219</c:v>
                </c:pt>
                <c:pt idx="7197" formatCode="dd\-mmm\-yy\ hh:mm:ss">
                  <c:v>42219.166666666672</c:v>
                </c:pt>
                <c:pt idx="7198" formatCode="dd\-mmm\-yy\ hh:mm:ss">
                  <c:v>42219.333333333328</c:v>
                </c:pt>
                <c:pt idx="7199" formatCode="dd\-mmm\-yy\ hh:mm:ss">
                  <c:v>42219.5</c:v>
                </c:pt>
                <c:pt idx="7200" formatCode="dd\-mmm\-yy\ hh:mm:ss">
                  <c:v>42219.666666666672</c:v>
                </c:pt>
                <c:pt idx="7201" formatCode="dd\-mmm\-yy\ hh:mm:ss">
                  <c:v>42219.833333333328</c:v>
                </c:pt>
                <c:pt idx="7202" formatCode="dd\-mmm\-yy\ hh:mm:ss">
                  <c:v>42220</c:v>
                </c:pt>
                <c:pt idx="7203" formatCode="dd\-mmm\-yy\ hh:mm:ss">
                  <c:v>42220.166666666672</c:v>
                </c:pt>
                <c:pt idx="7204" formatCode="dd\-mmm\-yy\ hh:mm:ss">
                  <c:v>42220.333333333328</c:v>
                </c:pt>
                <c:pt idx="7205" formatCode="dd\-mmm\-yy\ hh:mm:ss">
                  <c:v>42220.5</c:v>
                </c:pt>
                <c:pt idx="7206" formatCode="dd\-mmm\-yy\ hh:mm:ss">
                  <c:v>42220.666666666672</c:v>
                </c:pt>
                <c:pt idx="7207" formatCode="dd\-mmm\-yy\ hh:mm:ss">
                  <c:v>42220.833333333328</c:v>
                </c:pt>
                <c:pt idx="7208" formatCode="dd\-mmm\-yy\ hh:mm:ss">
                  <c:v>42221</c:v>
                </c:pt>
                <c:pt idx="7209" formatCode="dd\-mmm\-yy\ hh:mm:ss">
                  <c:v>42221.166666666672</c:v>
                </c:pt>
                <c:pt idx="7210" formatCode="dd\-mmm\-yy\ hh:mm:ss">
                  <c:v>42221.333333333328</c:v>
                </c:pt>
                <c:pt idx="7211" formatCode="dd\-mmm\-yy\ hh:mm:ss">
                  <c:v>42221.5</c:v>
                </c:pt>
                <c:pt idx="7212" formatCode="dd\-mmm\-yy\ hh:mm:ss">
                  <c:v>42221.666666666672</c:v>
                </c:pt>
                <c:pt idx="7213" formatCode="dd\-mmm\-yy\ hh:mm:ss">
                  <c:v>42221.833333333328</c:v>
                </c:pt>
                <c:pt idx="7214" formatCode="dd\-mmm\-yy\ hh:mm:ss">
                  <c:v>42222</c:v>
                </c:pt>
                <c:pt idx="7215" formatCode="dd\-mmm\-yy\ hh:mm:ss">
                  <c:v>42222.166666666672</c:v>
                </c:pt>
                <c:pt idx="7216" formatCode="dd\-mmm\-yy\ hh:mm:ss">
                  <c:v>42222.333333333328</c:v>
                </c:pt>
                <c:pt idx="7217" formatCode="dd\-mmm\-yy\ hh:mm:ss">
                  <c:v>42222.5</c:v>
                </c:pt>
                <c:pt idx="7218" formatCode="dd\-mmm\-yy\ hh:mm:ss">
                  <c:v>42222.666666666672</c:v>
                </c:pt>
                <c:pt idx="7219" formatCode="dd\-mmm\-yy\ hh:mm:ss">
                  <c:v>42222.833333333328</c:v>
                </c:pt>
                <c:pt idx="7220" formatCode="dd\-mmm\-yy\ hh:mm:ss">
                  <c:v>42223</c:v>
                </c:pt>
                <c:pt idx="7221" formatCode="dd\-mmm\-yy\ hh:mm:ss">
                  <c:v>42223.166666666672</c:v>
                </c:pt>
                <c:pt idx="7222" formatCode="dd\-mmm\-yy\ hh:mm:ss">
                  <c:v>42223.333333333328</c:v>
                </c:pt>
                <c:pt idx="7223" formatCode="dd\-mmm\-yy\ hh:mm:ss">
                  <c:v>42223.5</c:v>
                </c:pt>
                <c:pt idx="7224" formatCode="dd\-mmm\-yy\ hh:mm:ss">
                  <c:v>42223.666666666672</c:v>
                </c:pt>
                <c:pt idx="7225" formatCode="dd\-mmm\-yy\ hh:mm:ss">
                  <c:v>42223.833333333328</c:v>
                </c:pt>
                <c:pt idx="7226" formatCode="dd\-mmm\-yy\ hh:mm:ss">
                  <c:v>42224</c:v>
                </c:pt>
                <c:pt idx="7227" formatCode="dd\-mmm\-yy\ hh:mm:ss">
                  <c:v>42224.166666666672</c:v>
                </c:pt>
                <c:pt idx="7228" formatCode="dd\-mmm\-yy\ hh:mm:ss">
                  <c:v>42224.333333333328</c:v>
                </c:pt>
                <c:pt idx="7229" formatCode="dd\-mmm\-yy\ hh:mm:ss">
                  <c:v>42224.5</c:v>
                </c:pt>
                <c:pt idx="7230" formatCode="dd\-mmm\-yy\ hh:mm:ss">
                  <c:v>42224.666666666672</c:v>
                </c:pt>
                <c:pt idx="7231" formatCode="dd\-mmm\-yy\ hh:mm:ss">
                  <c:v>42224.833333333328</c:v>
                </c:pt>
                <c:pt idx="7232" formatCode="dd\-mmm\-yy\ hh:mm:ss">
                  <c:v>42225</c:v>
                </c:pt>
                <c:pt idx="7233" formatCode="dd\-mmm\-yy\ hh:mm:ss">
                  <c:v>42225.166666666672</c:v>
                </c:pt>
                <c:pt idx="7234" formatCode="dd\-mmm\-yy\ hh:mm:ss">
                  <c:v>42225.333333333328</c:v>
                </c:pt>
                <c:pt idx="7235" formatCode="dd\-mmm\-yy\ hh:mm:ss">
                  <c:v>42225.5</c:v>
                </c:pt>
                <c:pt idx="7236" formatCode="dd\-mmm\-yy\ hh:mm:ss">
                  <c:v>42225.666666666672</c:v>
                </c:pt>
                <c:pt idx="7237" formatCode="dd\-mmm\-yy\ hh:mm:ss">
                  <c:v>42225.833333333328</c:v>
                </c:pt>
                <c:pt idx="7238" formatCode="dd\-mmm\-yy\ hh:mm:ss">
                  <c:v>42226</c:v>
                </c:pt>
                <c:pt idx="7239" formatCode="dd\-mmm\-yy\ hh:mm:ss">
                  <c:v>42226.166666666672</c:v>
                </c:pt>
                <c:pt idx="7240" formatCode="dd\-mmm\-yy\ hh:mm:ss">
                  <c:v>42226.333333333328</c:v>
                </c:pt>
                <c:pt idx="7241" formatCode="dd\-mmm\-yy\ hh:mm:ss">
                  <c:v>42226.5</c:v>
                </c:pt>
                <c:pt idx="7242" formatCode="dd\-mmm\-yy\ hh:mm:ss">
                  <c:v>42226.666666666672</c:v>
                </c:pt>
                <c:pt idx="7243" formatCode="dd\-mmm\-yy\ hh:mm:ss">
                  <c:v>42226.833333333328</c:v>
                </c:pt>
                <c:pt idx="7244" formatCode="dd\-mmm\-yy\ hh:mm:ss">
                  <c:v>42227</c:v>
                </c:pt>
                <c:pt idx="7245" formatCode="dd\-mmm\-yy\ hh:mm:ss">
                  <c:v>42227.166666666672</c:v>
                </c:pt>
                <c:pt idx="7246" formatCode="dd\-mmm\-yy\ hh:mm:ss">
                  <c:v>42227.333333333328</c:v>
                </c:pt>
                <c:pt idx="7247" formatCode="dd\-mmm\-yy\ hh:mm:ss">
                  <c:v>42227.5</c:v>
                </c:pt>
                <c:pt idx="7248" formatCode="dd\-mmm\-yy\ hh:mm:ss">
                  <c:v>42227.666666666672</c:v>
                </c:pt>
                <c:pt idx="7249" formatCode="dd\-mmm\-yy\ hh:mm:ss">
                  <c:v>42227.833333333328</c:v>
                </c:pt>
                <c:pt idx="7250" formatCode="dd\-mmm\-yy\ hh:mm:ss">
                  <c:v>42228</c:v>
                </c:pt>
                <c:pt idx="7251" formatCode="dd\-mmm\-yy\ hh:mm:ss">
                  <c:v>42228.166666666672</c:v>
                </c:pt>
                <c:pt idx="7252" formatCode="dd\-mmm\-yy\ hh:mm:ss">
                  <c:v>42228.333333333328</c:v>
                </c:pt>
                <c:pt idx="7253" formatCode="dd\-mmm\-yy\ hh:mm:ss">
                  <c:v>42228.5</c:v>
                </c:pt>
                <c:pt idx="7254" formatCode="dd\-mmm\-yy\ hh:mm:ss">
                  <c:v>42228.666666666672</c:v>
                </c:pt>
                <c:pt idx="7255" formatCode="dd\-mmm\-yy\ hh:mm:ss">
                  <c:v>42228.833333333328</c:v>
                </c:pt>
                <c:pt idx="7256" formatCode="dd\-mmm\-yy\ hh:mm:ss">
                  <c:v>42229</c:v>
                </c:pt>
                <c:pt idx="7257" formatCode="dd\-mmm\-yy\ hh:mm:ss">
                  <c:v>42229.166666666672</c:v>
                </c:pt>
                <c:pt idx="7258" formatCode="dd\-mmm\-yy\ hh:mm:ss">
                  <c:v>42229.333333333328</c:v>
                </c:pt>
                <c:pt idx="7259" formatCode="dd\-mmm\-yy\ hh:mm:ss">
                  <c:v>42229.5</c:v>
                </c:pt>
                <c:pt idx="7260" formatCode="dd\-mmm\-yy\ hh:mm:ss">
                  <c:v>42229.666666666672</c:v>
                </c:pt>
                <c:pt idx="7261" formatCode="dd\-mmm\-yy\ hh:mm:ss">
                  <c:v>42229.833333333328</c:v>
                </c:pt>
                <c:pt idx="7262" formatCode="dd\-mmm\-yy\ hh:mm:ss">
                  <c:v>42230</c:v>
                </c:pt>
                <c:pt idx="7263" formatCode="dd\-mmm\-yy\ hh:mm:ss">
                  <c:v>42230.166666666672</c:v>
                </c:pt>
                <c:pt idx="7264" formatCode="dd\-mmm\-yy\ hh:mm:ss">
                  <c:v>42230.333333333328</c:v>
                </c:pt>
                <c:pt idx="7265" formatCode="dd\-mmm\-yy\ hh:mm:ss">
                  <c:v>42230.5</c:v>
                </c:pt>
                <c:pt idx="7266" formatCode="dd\-mmm\-yy\ hh:mm:ss">
                  <c:v>42230.666666666672</c:v>
                </c:pt>
                <c:pt idx="7267" formatCode="dd\-mmm\-yy\ hh:mm:ss">
                  <c:v>42230.833333333328</c:v>
                </c:pt>
                <c:pt idx="7268" formatCode="dd\-mmm\-yy\ hh:mm:ss">
                  <c:v>42231</c:v>
                </c:pt>
                <c:pt idx="7269" formatCode="dd\-mmm\-yy\ hh:mm:ss">
                  <c:v>42231.166666666672</c:v>
                </c:pt>
                <c:pt idx="7270" formatCode="dd\-mmm\-yy\ hh:mm:ss">
                  <c:v>42231.333333333328</c:v>
                </c:pt>
                <c:pt idx="7271" formatCode="dd\-mmm\-yy\ hh:mm:ss">
                  <c:v>42231.5</c:v>
                </c:pt>
                <c:pt idx="7272" formatCode="dd\-mmm\-yy\ hh:mm:ss">
                  <c:v>42231.666666666672</c:v>
                </c:pt>
                <c:pt idx="7273" formatCode="dd\-mmm\-yy\ hh:mm:ss">
                  <c:v>42231.833333333328</c:v>
                </c:pt>
                <c:pt idx="7274" formatCode="dd\-mmm\-yy\ hh:mm:ss">
                  <c:v>42232</c:v>
                </c:pt>
                <c:pt idx="7275" formatCode="dd\-mmm\-yy\ hh:mm:ss">
                  <c:v>42232.166666666672</c:v>
                </c:pt>
                <c:pt idx="7276" formatCode="dd\-mmm\-yy\ hh:mm:ss">
                  <c:v>42232.333333333328</c:v>
                </c:pt>
                <c:pt idx="7277" formatCode="dd\-mmm\-yy\ hh:mm:ss">
                  <c:v>42232.5</c:v>
                </c:pt>
                <c:pt idx="7278" formatCode="dd\-mmm\-yy\ hh:mm:ss">
                  <c:v>42232.666666666672</c:v>
                </c:pt>
                <c:pt idx="7279" formatCode="dd\-mmm\-yy\ hh:mm:ss">
                  <c:v>42232.833333333328</c:v>
                </c:pt>
                <c:pt idx="7280" formatCode="dd\-mmm\-yy\ hh:mm:ss">
                  <c:v>42233</c:v>
                </c:pt>
                <c:pt idx="7281" formatCode="dd\-mmm\-yy\ hh:mm:ss">
                  <c:v>42233.166666666672</c:v>
                </c:pt>
                <c:pt idx="7282" formatCode="dd\-mmm\-yy\ hh:mm:ss">
                  <c:v>42233.333333333328</c:v>
                </c:pt>
                <c:pt idx="7283" formatCode="dd\-mmm\-yy\ hh:mm:ss">
                  <c:v>42233.5</c:v>
                </c:pt>
                <c:pt idx="7284" formatCode="dd\-mmm\-yy\ hh:mm:ss">
                  <c:v>42233.666666666672</c:v>
                </c:pt>
                <c:pt idx="7285" formatCode="dd\-mmm\-yy\ hh:mm:ss">
                  <c:v>42233.833333333328</c:v>
                </c:pt>
                <c:pt idx="7286" formatCode="dd\-mmm\-yy\ hh:mm:ss">
                  <c:v>42234</c:v>
                </c:pt>
                <c:pt idx="7287" formatCode="dd\-mmm\-yy\ hh:mm:ss">
                  <c:v>42234.166666666672</c:v>
                </c:pt>
                <c:pt idx="7288" formatCode="dd\-mmm\-yy\ hh:mm:ss">
                  <c:v>42234.333333333328</c:v>
                </c:pt>
                <c:pt idx="7289" formatCode="dd\-mmm\-yy\ hh:mm:ss">
                  <c:v>42234.5</c:v>
                </c:pt>
                <c:pt idx="7290" formatCode="dd\-mmm\-yy\ hh:mm:ss">
                  <c:v>42234.666666666672</c:v>
                </c:pt>
                <c:pt idx="7291" formatCode="dd\-mmm\-yy\ hh:mm:ss">
                  <c:v>42234.833333333328</c:v>
                </c:pt>
                <c:pt idx="7292" formatCode="dd\-mmm\-yy\ hh:mm:ss">
                  <c:v>42235</c:v>
                </c:pt>
                <c:pt idx="7293" formatCode="dd\-mmm\-yy\ hh:mm:ss">
                  <c:v>42235.166666666672</c:v>
                </c:pt>
                <c:pt idx="7294" formatCode="dd\-mmm\-yy\ hh:mm:ss">
                  <c:v>42235.333333333328</c:v>
                </c:pt>
                <c:pt idx="7295" formatCode="dd\-mmm\-yy\ hh:mm:ss">
                  <c:v>42235.5</c:v>
                </c:pt>
                <c:pt idx="7296" formatCode="dd\-mmm\-yy\ hh:mm:ss">
                  <c:v>42235.666666666672</c:v>
                </c:pt>
                <c:pt idx="7297" formatCode="dd\-mmm\-yy\ hh:mm:ss">
                  <c:v>42235.833333333328</c:v>
                </c:pt>
                <c:pt idx="7298" formatCode="dd\-mmm\-yy\ hh:mm:ss">
                  <c:v>42236</c:v>
                </c:pt>
                <c:pt idx="7299" formatCode="dd\-mmm\-yy\ hh:mm:ss">
                  <c:v>42236.166666666672</c:v>
                </c:pt>
                <c:pt idx="7300" formatCode="dd\-mmm\-yy\ hh:mm:ss">
                  <c:v>42236.333333333328</c:v>
                </c:pt>
                <c:pt idx="7301" formatCode="dd\-mmm\-yy\ hh:mm:ss">
                  <c:v>42236.5</c:v>
                </c:pt>
                <c:pt idx="7302" formatCode="dd\-mmm\-yy\ hh:mm:ss">
                  <c:v>42236.666666666672</c:v>
                </c:pt>
                <c:pt idx="7303" formatCode="dd\-mmm\-yy\ hh:mm:ss">
                  <c:v>42236.833333333328</c:v>
                </c:pt>
                <c:pt idx="7304" formatCode="dd\-mmm\-yy\ hh:mm:ss">
                  <c:v>42237</c:v>
                </c:pt>
                <c:pt idx="7305" formatCode="dd\-mmm\-yy\ hh:mm:ss">
                  <c:v>42237.166666666672</c:v>
                </c:pt>
                <c:pt idx="7306" formatCode="dd\-mmm\-yy\ hh:mm:ss">
                  <c:v>42237.333333333328</c:v>
                </c:pt>
                <c:pt idx="7307" formatCode="dd\-mmm\-yy\ hh:mm:ss">
                  <c:v>42237.5</c:v>
                </c:pt>
                <c:pt idx="7308" formatCode="dd\-mmm\-yy\ hh:mm:ss">
                  <c:v>42237.666666666672</c:v>
                </c:pt>
                <c:pt idx="7309" formatCode="dd\-mmm\-yy\ hh:mm:ss">
                  <c:v>42237.833333333328</c:v>
                </c:pt>
                <c:pt idx="7310" formatCode="dd\-mmm\-yy\ hh:mm:ss">
                  <c:v>42238</c:v>
                </c:pt>
                <c:pt idx="7311" formatCode="dd\-mmm\-yy\ hh:mm:ss">
                  <c:v>42238.166666666672</c:v>
                </c:pt>
                <c:pt idx="7312" formatCode="dd\-mmm\-yy\ hh:mm:ss">
                  <c:v>42238.333333333328</c:v>
                </c:pt>
                <c:pt idx="7313" formatCode="dd\-mmm\-yy\ hh:mm:ss">
                  <c:v>42238.5</c:v>
                </c:pt>
                <c:pt idx="7314" formatCode="dd\-mmm\-yy\ hh:mm:ss">
                  <c:v>42238.666666666672</c:v>
                </c:pt>
                <c:pt idx="7315" formatCode="dd\-mmm\-yy\ hh:mm:ss">
                  <c:v>42238.833333333328</c:v>
                </c:pt>
                <c:pt idx="7316" formatCode="dd\-mmm\-yy\ hh:mm:ss">
                  <c:v>42239</c:v>
                </c:pt>
                <c:pt idx="7317" formatCode="dd\-mmm\-yy\ hh:mm:ss">
                  <c:v>42239.166666666672</c:v>
                </c:pt>
                <c:pt idx="7318" formatCode="dd\-mmm\-yy\ hh:mm:ss">
                  <c:v>42239.333333333328</c:v>
                </c:pt>
                <c:pt idx="7319" formatCode="dd\-mmm\-yy\ hh:mm:ss">
                  <c:v>42239.5</c:v>
                </c:pt>
                <c:pt idx="7320" formatCode="dd\-mmm\-yy\ hh:mm:ss">
                  <c:v>42239.666666666672</c:v>
                </c:pt>
                <c:pt idx="7321" formatCode="dd\-mmm\-yy\ hh:mm:ss">
                  <c:v>42239.833333333328</c:v>
                </c:pt>
                <c:pt idx="7322" formatCode="dd\-mmm\-yy\ hh:mm:ss">
                  <c:v>42240</c:v>
                </c:pt>
                <c:pt idx="7323" formatCode="dd\-mmm\-yy\ hh:mm:ss">
                  <c:v>42240.166666666672</c:v>
                </c:pt>
                <c:pt idx="7324" formatCode="dd\-mmm\-yy\ hh:mm:ss">
                  <c:v>42240.333333333328</c:v>
                </c:pt>
                <c:pt idx="7325" formatCode="dd\-mmm\-yy\ hh:mm:ss">
                  <c:v>42240.5</c:v>
                </c:pt>
                <c:pt idx="7326" formatCode="dd\-mmm\-yy\ hh:mm:ss">
                  <c:v>42240.666666666672</c:v>
                </c:pt>
                <c:pt idx="7327" formatCode="dd\-mmm\-yy\ hh:mm:ss">
                  <c:v>42240.833333333328</c:v>
                </c:pt>
                <c:pt idx="7328" formatCode="dd\-mmm\-yy\ hh:mm:ss">
                  <c:v>42241</c:v>
                </c:pt>
                <c:pt idx="7329" formatCode="dd\-mmm\-yy\ hh:mm:ss">
                  <c:v>42241.166666666672</c:v>
                </c:pt>
                <c:pt idx="7330" formatCode="dd\-mmm\-yy\ hh:mm:ss">
                  <c:v>42241.333333333328</c:v>
                </c:pt>
                <c:pt idx="7331" formatCode="dd\-mmm\-yy\ hh:mm:ss">
                  <c:v>42241.5</c:v>
                </c:pt>
                <c:pt idx="7332" formatCode="dd\-mmm\-yy\ hh:mm:ss">
                  <c:v>42241.666666666672</c:v>
                </c:pt>
                <c:pt idx="7333" formatCode="dd\-mmm\-yy\ hh:mm:ss">
                  <c:v>42241.833333333328</c:v>
                </c:pt>
                <c:pt idx="7334" formatCode="dd\-mmm\-yy\ hh:mm:ss">
                  <c:v>42242</c:v>
                </c:pt>
                <c:pt idx="7335" formatCode="dd\-mmm\-yy\ hh:mm:ss">
                  <c:v>42242.166666666672</c:v>
                </c:pt>
                <c:pt idx="7336" formatCode="dd\-mmm\-yy\ hh:mm:ss">
                  <c:v>42242.333333333328</c:v>
                </c:pt>
                <c:pt idx="7337" formatCode="dd\-mmm\-yy\ hh:mm:ss">
                  <c:v>42242.5</c:v>
                </c:pt>
                <c:pt idx="7338" formatCode="dd\-mmm\-yy\ hh:mm:ss">
                  <c:v>42242.666666666672</c:v>
                </c:pt>
                <c:pt idx="7339" formatCode="dd\-mmm\-yy\ hh:mm:ss">
                  <c:v>42242.833333333328</c:v>
                </c:pt>
                <c:pt idx="7340" formatCode="dd\-mmm\-yy\ hh:mm:ss">
                  <c:v>42243</c:v>
                </c:pt>
                <c:pt idx="7341" formatCode="dd\-mmm\-yy\ hh:mm:ss">
                  <c:v>42243.166666666672</c:v>
                </c:pt>
                <c:pt idx="7342" formatCode="dd\-mmm\-yy\ hh:mm:ss">
                  <c:v>42243.333333333328</c:v>
                </c:pt>
                <c:pt idx="7343" formatCode="dd\-mmm\-yy\ hh:mm:ss">
                  <c:v>42243.5</c:v>
                </c:pt>
                <c:pt idx="7344" formatCode="dd\-mmm\-yy\ hh:mm:ss">
                  <c:v>42243.666666666672</c:v>
                </c:pt>
                <c:pt idx="7345" formatCode="dd\-mmm\-yy\ hh:mm:ss">
                  <c:v>42243.833333333328</c:v>
                </c:pt>
                <c:pt idx="7346" formatCode="dd\-mmm\-yy\ hh:mm:ss">
                  <c:v>42244</c:v>
                </c:pt>
                <c:pt idx="7347" formatCode="dd\-mmm\-yy\ hh:mm:ss">
                  <c:v>42244.166666666672</c:v>
                </c:pt>
                <c:pt idx="7348" formatCode="dd\-mmm\-yy\ hh:mm:ss">
                  <c:v>42244.333333333328</c:v>
                </c:pt>
                <c:pt idx="7349" formatCode="dd\-mmm\-yy\ hh:mm:ss">
                  <c:v>42244.5</c:v>
                </c:pt>
                <c:pt idx="7350" formatCode="dd\-mmm\-yy\ hh:mm:ss">
                  <c:v>42244.666666666672</c:v>
                </c:pt>
                <c:pt idx="7351" formatCode="dd\-mmm\-yy\ hh:mm:ss">
                  <c:v>42244.833333333328</c:v>
                </c:pt>
                <c:pt idx="7352" formatCode="dd\-mmm\-yy\ hh:mm:ss">
                  <c:v>42245</c:v>
                </c:pt>
                <c:pt idx="7353" formatCode="dd\-mmm\-yy\ hh:mm:ss">
                  <c:v>42245.166666666672</c:v>
                </c:pt>
                <c:pt idx="7354" formatCode="dd\-mmm\-yy\ hh:mm:ss">
                  <c:v>42245.333333333328</c:v>
                </c:pt>
                <c:pt idx="7355" formatCode="dd\-mmm\-yy\ hh:mm:ss">
                  <c:v>42245.5</c:v>
                </c:pt>
                <c:pt idx="7356" formatCode="dd\-mmm\-yy\ hh:mm:ss">
                  <c:v>42245.666666666672</c:v>
                </c:pt>
                <c:pt idx="7357" formatCode="dd\-mmm\-yy\ hh:mm:ss">
                  <c:v>42245.833333333328</c:v>
                </c:pt>
                <c:pt idx="7358" formatCode="dd\-mmm\-yy\ hh:mm:ss">
                  <c:v>42246</c:v>
                </c:pt>
                <c:pt idx="7359" formatCode="dd\-mmm\-yy\ hh:mm:ss">
                  <c:v>42246.166666666672</c:v>
                </c:pt>
                <c:pt idx="7360" formatCode="dd\-mmm\-yy\ hh:mm:ss">
                  <c:v>42246.333333333328</c:v>
                </c:pt>
                <c:pt idx="7361" formatCode="dd\-mmm\-yy\ hh:mm:ss">
                  <c:v>42246.5</c:v>
                </c:pt>
                <c:pt idx="7362" formatCode="dd\-mmm\-yy\ hh:mm:ss">
                  <c:v>42246.666666666672</c:v>
                </c:pt>
                <c:pt idx="7363" formatCode="dd\-mmm\-yy\ hh:mm:ss">
                  <c:v>42246.833333333328</c:v>
                </c:pt>
                <c:pt idx="7364" formatCode="dd\-mmm\-yy\ hh:mm:ss">
                  <c:v>42247</c:v>
                </c:pt>
                <c:pt idx="7365" formatCode="dd\-mmm\-yy\ hh:mm:ss">
                  <c:v>42247.166666666672</c:v>
                </c:pt>
                <c:pt idx="7366" formatCode="dd\-mmm\-yy\ hh:mm:ss">
                  <c:v>42247.333333333328</c:v>
                </c:pt>
                <c:pt idx="7367" formatCode="dd\-mmm\-yy\ hh:mm:ss">
                  <c:v>42247.5</c:v>
                </c:pt>
                <c:pt idx="7368" formatCode="dd\-mmm\-yy\ hh:mm:ss">
                  <c:v>42247.666666666672</c:v>
                </c:pt>
                <c:pt idx="7369" formatCode="dd\-mmm\-yy\ hh:mm:ss">
                  <c:v>42247.833333333328</c:v>
                </c:pt>
                <c:pt idx="7370" formatCode="dd\-mmm\-yy\ hh:mm:ss">
                  <c:v>42248</c:v>
                </c:pt>
                <c:pt idx="7371" formatCode="dd\-mmm\-yy\ hh:mm:ss">
                  <c:v>42248.166666666672</c:v>
                </c:pt>
                <c:pt idx="7372" formatCode="dd\-mmm\-yy\ hh:mm:ss">
                  <c:v>42248.333333333328</c:v>
                </c:pt>
                <c:pt idx="7373" formatCode="dd\-mmm\-yy\ hh:mm:ss">
                  <c:v>42248.5</c:v>
                </c:pt>
                <c:pt idx="7374" formatCode="dd\-mmm\-yy\ hh:mm:ss">
                  <c:v>42248.666666666672</c:v>
                </c:pt>
                <c:pt idx="7375" formatCode="dd\-mmm\-yy\ hh:mm:ss">
                  <c:v>42248.833333333328</c:v>
                </c:pt>
                <c:pt idx="7376" formatCode="dd\-mmm\-yy\ hh:mm:ss">
                  <c:v>42249</c:v>
                </c:pt>
                <c:pt idx="7377" formatCode="dd\-mmm\-yy\ hh:mm:ss">
                  <c:v>42249.166666666672</c:v>
                </c:pt>
                <c:pt idx="7378" formatCode="dd\-mmm\-yy\ hh:mm:ss">
                  <c:v>42249.333333333328</c:v>
                </c:pt>
                <c:pt idx="7379" formatCode="dd\-mmm\-yy\ hh:mm:ss">
                  <c:v>42249.5</c:v>
                </c:pt>
                <c:pt idx="7380" formatCode="dd\-mmm\-yy\ hh:mm:ss">
                  <c:v>42249.666666666672</c:v>
                </c:pt>
                <c:pt idx="7381" formatCode="dd\-mmm\-yy\ hh:mm:ss">
                  <c:v>42249.833333333328</c:v>
                </c:pt>
                <c:pt idx="7382" formatCode="dd\-mmm\-yy\ hh:mm:ss">
                  <c:v>42250</c:v>
                </c:pt>
                <c:pt idx="7383" formatCode="dd\-mmm\-yy\ hh:mm:ss">
                  <c:v>42250.166666666672</c:v>
                </c:pt>
                <c:pt idx="7384" formatCode="dd\-mmm\-yy\ hh:mm:ss">
                  <c:v>42250.333333333328</c:v>
                </c:pt>
                <c:pt idx="7385" formatCode="dd\-mmm\-yy\ hh:mm:ss">
                  <c:v>42250.5</c:v>
                </c:pt>
                <c:pt idx="7386" formatCode="dd\-mmm\-yy\ hh:mm:ss">
                  <c:v>42250.666666666672</c:v>
                </c:pt>
                <c:pt idx="7387" formatCode="dd\-mmm\-yy\ hh:mm:ss">
                  <c:v>42250.833333333328</c:v>
                </c:pt>
                <c:pt idx="7388" formatCode="dd\-mmm\-yy\ hh:mm:ss">
                  <c:v>42251</c:v>
                </c:pt>
                <c:pt idx="7389" formatCode="dd\-mmm\-yy\ hh:mm:ss">
                  <c:v>42251.166666666672</c:v>
                </c:pt>
                <c:pt idx="7390" formatCode="dd\-mmm\-yy\ hh:mm:ss">
                  <c:v>42251.333333333328</c:v>
                </c:pt>
                <c:pt idx="7391" formatCode="dd\-mmm\-yy\ hh:mm:ss">
                  <c:v>42251.5</c:v>
                </c:pt>
                <c:pt idx="7392" formatCode="dd\-mmm\-yy\ hh:mm:ss">
                  <c:v>42251.666666666672</c:v>
                </c:pt>
                <c:pt idx="7393" formatCode="dd\-mmm\-yy\ hh:mm:ss">
                  <c:v>42251.833333333328</c:v>
                </c:pt>
                <c:pt idx="7394" formatCode="dd\-mmm\-yy\ hh:mm:ss">
                  <c:v>42252</c:v>
                </c:pt>
                <c:pt idx="7395" formatCode="dd\-mmm\-yy\ hh:mm:ss">
                  <c:v>42252.166666666672</c:v>
                </c:pt>
                <c:pt idx="7396" formatCode="dd\-mmm\-yy\ hh:mm:ss">
                  <c:v>42252.333333333328</c:v>
                </c:pt>
                <c:pt idx="7397" formatCode="dd\-mmm\-yy\ hh:mm:ss">
                  <c:v>42252.5</c:v>
                </c:pt>
                <c:pt idx="7398" formatCode="dd\-mmm\-yy\ hh:mm:ss">
                  <c:v>42252.666666666672</c:v>
                </c:pt>
                <c:pt idx="7399" formatCode="dd\-mmm\-yy\ hh:mm:ss">
                  <c:v>42252.833333333328</c:v>
                </c:pt>
                <c:pt idx="7400" formatCode="dd\-mmm\-yy\ hh:mm:ss">
                  <c:v>42253</c:v>
                </c:pt>
                <c:pt idx="7401" formatCode="dd\-mmm\-yy\ hh:mm:ss">
                  <c:v>42253.166666666672</c:v>
                </c:pt>
                <c:pt idx="7402" formatCode="dd\-mmm\-yy\ hh:mm:ss">
                  <c:v>42253.333333333328</c:v>
                </c:pt>
                <c:pt idx="7403" formatCode="dd\-mmm\-yy\ hh:mm:ss">
                  <c:v>42253.5</c:v>
                </c:pt>
                <c:pt idx="7404" formatCode="dd\-mmm\-yy\ hh:mm:ss">
                  <c:v>42253.666666666672</c:v>
                </c:pt>
                <c:pt idx="7405" formatCode="dd\-mmm\-yy\ hh:mm:ss">
                  <c:v>42253.833333333328</c:v>
                </c:pt>
                <c:pt idx="7406" formatCode="dd\-mmm\-yy\ hh:mm:ss">
                  <c:v>42254</c:v>
                </c:pt>
                <c:pt idx="7407" formatCode="dd\-mmm\-yy\ hh:mm:ss">
                  <c:v>42254.166666666672</c:v>
                </c:pt>
                <c:pt idx="7408" formatCode="dd\-mmm\-yy\ hh:mm:ss">
                  <c:v>42254.333333333328</c:v>
                </c:pt>
                <c:pt idx="7409" formatCode="dd\-mmm\-yy\ hh:mm:ss">
                  <c:v>42254.5</c:v>
                </c:pt>
                <c:pt idx="7410" formatCode="dd\-mmm\-yy\ hh:mm:ss">
                  <c:v>42254.666666666672</c:v>
                </c:pt>
                <c:pt idx="7411" formatCode="dd\-mmm\-yy\ hh:mm:ss">
                  <c:v>42254.833333333328</c:v>
                </c:pt>
                <c:pt idx="7412" formatCode="dd\-mmm\-yy\ hh:mm:ss">
                  <c:v>42255</c:v>
                </c:pt>
                <c:pt idx="7413" formatCode="dd\-mmm\-yy\ hh:mm:ss">
                  <c:v>42255.166666666672</c:v>
                </c:pt>
                <c:pt idx="7414" formatCode="dd\-mmm\-yy\ hh:mm:ss">
                  <c:v>42255.333333333328</c:v>
                </c:pt>
                <c:pt idx="7415" formatCode="dd\-mmm\-yy\ hh:mm:ss">
                  <c:v>42255.5</c:v>
                </c:pt>
                <c:pt idx="7416" formatCode="dd\-mmm\-yy\ hh:mm:ss">
                  <c:v>42255.666666666672</c:v>
                </c:pt>
                <c:pt idx="7417" formatCode="dd\-mmm\-yy\ hh:mm:ss">
                  <c:v>42255.833333333328</c:v>
                </c:pt>
                <c:pt idx="7418" formatCode="dd\-mmm\-yy\ hh:mm:ss">
                  <c:v>42256</c:v>
                </c:pt>
                <c:pt idx="7419" formatCode="dd\-mmm\-yy\ hh:mm:ss">
                  <c:v>42256.166666666672</c:v>
                </c:pt>
                <c:pt idx="7420" formatCode="dd\-mmm\-yy\ hh:mm:ss">
                  <c:v>42256.333333333328</c:v>
                </c:pt>
                <c:pt idx="7421" formatCode="dd\-mmm\-yy\ hh:mm:ss">
                  <c:v>42256.5</c:v>
                </c:pt>
                <c:pt idx="7422" formatCode="dd\-mmm\-yy\ hh:mm:ss">
                  <c:v>42256.666666666672</c:v>
                </c:pt>
                <c:pt idx="7423" formatCode="dd\-mmm\-yy\ hh:mm:ss">
                  <c:v>42256.833333333328</c:v>
                </c:pt>
                <c:pt idx="7424" formatCode="dd\-mmm\-yy\ hh:mm:ss">
                  <c:v>42257</c:v>
                </c:pt>
                <c:pt idx="7425" formatCode="dd\-mmm\-yy\ hh:mm:ss">
                  <c:v>42257.166666666672</c:v>
                </c:pt>
                <c:pt idx="7426" formatCode="dd\-mmm\-yy\ hh:mm:ss">
                  <c:v>42257.333333333328</c:v>
                </c:pt>
                <c:pt idx="7427" formatCode="dd\-mmm\-yy\ hh:mm:ss">
                  <c:v>42257.5</c:v>
                </c:pt>
                <c:pt idx="7428" formatCode="dd\-mmm\-yy\ hh:mm:ss">
                  <c:v>42257.666666666672</c:v>
                </c:pt>
                <c:pt idx="7429" formatCode="dd\-mmm\-yy\ hh:mm:ss">
                  <c:v>42257.833333333328</c:v>
                </c:pt>
                <c:pt idx="7430" formatCode="dd\-mmm\-yy\ hh:mm:ss">
                  <c:v>42258</c:v>
                </c:pt>
                <c:pt idx="7431" formatCode="dd\-mmm\-yy\ hh:mm:ss">
                  <c:v>42258.166666666672</c:v>
                </c:pt>
                <c:pt idx="7432" formatCode="dd\-mmm\-yy\ hh:mm:ss">
                  <c:v>42258.333333333328</c:v>
                </c:pt>
                <c:pt idx="7433" formatCode="dd\-mmm\-yy\ hh:mm:ss">
                  <c:v>42258.5</c:v>
                </c:pt>
                <c:pt idx="7434" formatCode="dd\-mmm\-yy\ hh:mm:ss">
                  <c:v>42258.666666666672</c:v>
                </c:pt>
                <c:pt idx="7435" formatCode="dd\-mmm\-yy\ hh:mm:ss">
                  <c:v>42258.833333333328</c:v>
                </c:pt>
                <c:pt idx="7436" formatCode="dd\-mmm\-yy\ hh:mm:ss">
                  <c:v>42259</c:v>
                </c:pt>
                <c:pt idx="7437" formatCode="dd\-mmm\-yy\ hh:mm:ss">
                  <c:v>42259.166666666672</c:v>
                </c:pt>
                <c:pt idx="7438" formatCode="dd\-mmm\-yy\ hh:mm:ss">
                  <c:v>42259.333333333328</c:v>
                </c:pt>
                <c:pt idx="7439" formatCode="dd\-mmm\-yy\ hh:mm:ss">
                  <c:v>42259.5</c:v>
                </c:pt>
                <c:pt idx="7440" formatCode="dd\-mmm\-yy\ hh:mm:ss">
                  <c:v>42259.666666666672</c:v>
                </c:pt>
                <c:pt idx="7441" formatCode="dd\-mmm\-yy\ hh:mm:ss">
                  <c:v>42259.833333333328</c:v>
                </c:pt>
                <c:pt idx="7442" formatCode="dd\-mmm\-yy\ hh:mm:ss">
                  <c:v>42260</c:v>
                </c:pt>
                <c:pt idx="7443" formatCode="dd\-mmm\-yy\ hh:mm:ss">
                  <c:v>42260.166666666672</c:v>
                </c:pt>
                <c:pt idx="7444" formatCode="dd\-mmm\-yy\ hh:mm:ss">
                  <c:v>42260.333333333328</c:v>
                </c:pt>
                <c:pt idx="7445" formatCode="dd\-mmm\-yy\ hh:mm:ss">
                  <c:v>42260.5</c:v>
                </c:pt>
                <c:pt idx="7446" formatCode="dd\-mmm\-yy\ hh:mm:ss">
                  <c:v>42260.666666666672</c:v>
                </c:pt>
                <c:pt idx="7447" formatCode="dd\-mmm\-yy\ hh:mm:ss">
                  <c:v>42260.833333333328</c:v>
                </c:pt>
                <c:pt idx="7448" formatCode="dd\-mmm\-yy\ hh:mm:ss">
                  <c:v>42261</c:v>
                </c:pt>
                <c:pt idx="7449" formatCode="dd\-mmm\-yy\ hh:mm:ss">
                  <c:v>42261.166666666672</c:v>
                </c:pt>
                <c:pt idx="7450" formatCode="dd\-mmm\-yy\ hh:mm:ss">
                  <c:v>42261.333333333328</c:v>
                </c:pt>
                <c:pt idx="7451" formatCode="dd\-mmm\-yy\ hh:mm:ss">
                  <c:v>42261.5</c:v>
                </c:pt>
                <c:pt idx="7452" formatCode="dd\-mmm\-yy\ hh:mm:ss">
                  <c:v>42261.666666666672</c:v>
                </c:pt>
                <c:pt idx="7453" formatCode="dd\-mmm\-yy\ hh:mm:ss">
                  <c:v>42261.833333333328</c:v>
                </c:pt>
                <c:pt idx="7454" formatCode="dd\-mmm\-yy\ hh:mm:ss">
                  <c:v>42262</c:v>
                </c:pt>
                <c:pt idx="7455" formatCode="dd\-mmm\-yy\ hh:mm:ss">
                  <c:v>42262.166666666672</c:v>
                </c:pt>
                <c:pt idx="7456" formatCode="dd\-mmm\-yy\ hh:mm:ss">
                  <c:v>42262.333333333328</c:v>
                </c:pt>
                <c:pt idx="7457" formatCode="dd\-mmm\-yy\ hh:mm:ss">
                  <c:v>42262.5</c:v>
                </c:pt>
                <c:pt idx="7458" formatCode="dd\-mmm\-yy\ hh:mm:ss">
                  <c:v>42262.666666666672</c:v>
                </c:pt>
                <c:pt idx="7459" formatCode="dd\-mmm\-yy\ hh:mm:ss">
                  <c:v>42262.833333333328</c:v>
                </c:pt>
                <c:pt idx="7460" formatCode="dd\-mmm\-yy\ hh:mm:ss">
                  <c:v>42263</c:v>
                </c:pt>
                <c:pt idx="7461" formatCode="dd\-mmm\-yy\ hh:mm:ss">
                  <c:v>42263.166666666672</c:v>
                </c:pt>
                <c:pt idx="7462" formatCode="dd\-mmm\-yy\ hh:mm:ss">
                  <c:v>42263.333333333328</c:v>
                </c:pt>
                <c:pt idx="7463" formatCode="dd\-mmm\-yy\ hh:mm:ss">
                  <c:v>42263.5</c:v>
                </c:pt>
                <c:pt idx="7464" formatCode="dd\-mmm\-yy\ hh:mm:ss">
                  <c:v>42263.666666666672</c:v>
                </c:pt>
                <c:pt idx="7465" formatCode="dd\-mmm\-yy\ hh:mm:ss">
                  <c:v>42263.833333333328</c:v>
                </c:pt>
                <c:pt idx="7466" formatCode="dd\-mmm\-yy\ hh:mm:ss">
                  <c:v>42264</c:v>
                </c:pt>
                <c:pt idx="7467" formatCode="dd\-mmm\-yy\ hh:mm:ss">
                  <c:v>42264.166666666672</c:v>
                </c:pt>
                <c:pt idx="7468" formatCode="dd\-mmm\-yy\ hh:mm:ss">
                  <c:v>42264.333333333328</c:v>
                </c:pt>
                <c:pt idx="7469" formatCode="dd\-mmm\-yy\ hh:mm:ss">
                  <c:v>42264.5</c:v>
                </c:pt>
                <c:pt idx="7470" formatCode="dd\-mmm\-yy\ hh:mm:ss">
                  <c:v>42264.666666666672</c:v>
                </c:pt>
                <c:pt idx="7471" formatCode="dd\-mmm\-yy\ hh:mm:ss">
                  <c:v>42264.833333333328</c:v>
                </c:pt>
                <c:pt idx="7472" formatCode="dd\-mmm\-yy\ hh:mm:ss">
                  <c:v>42265</c:v>
                </c:pt>
                <c:pt idx="7473" formatCode="dd\-mmm\-yy\ hh:mm:ss">
                  <c:v>42265.166666666672</c:v>
                </c:pt>
                <c:pt idx="7474" formatCode="dd\-mmm\-yy\ hh:mm:ss">
                  <c:v>42265.333333333328</c:v>
                </c:pt>
                <c:pt idx="7475" formatCode="dd\-mmm\-yy\ hh:mm:ss">
                  <c:v>42265.5</c:v>
                </c:pt>
                <c:pt idx="7476" formatCode="dd\-mmm\-yy\ hh:mm:ss">
                  <c:v>42265.666666666672</c:v>
                </c:pt>
                <c:pt idx="7477" formatCode="dd\-mmm\-yy\ hh:mm:ss">
                  <c:v>42265.833333333328</c:v>
                </c:pt>
                <c:pt idx="7478" formatCode="dd\-mmm\-yy\ hh:mm:ss">
                  <c:v>42266</c:v>
                </c:pt>
                <c:pt idx="7479" formatCode="dd\-mmm\-yy\ hh:mm:ss">
                  <c:v>42266.166666666672</c:v>
                </c:pt>
                <c:pt idx="7480" formatCode="dd\-mmm\-yy\ hh:mm:ss">
                  <c:v>42266.333333333328</c:v>
                </c:pt>
                <c:pt idx="7481" formatCode="dd\-mmm\-yy\ hh:mm:ss">
                  <c:v>42266.5</c:v>
                </c:pt>
                <c:pt idx="7482" formatCode="dd\-mmm\-yy\ hh:mm:ss">
                  <c:v>42266.666666666672</c:v>
                </c:pt>
                <c:pt idx="7483" formatCode="dd\-mmm\-yy\ hh:mm:ss">
                  <c:v>42266.833333333328</c:v>
                </c:pt>
                <c:pt idx="7484" formatCode="dd\-mmm\-yy\ hh:mm:ss">
                  <c:v>42267</c:v>
                </c:pt>
                <c:pt idx="7485" formatCode="dd\-mmm\-yy\ hh:mm:ss">
                  <c:v>42267.166666666672</c:v>
                </c:pt>
                <c:pt idx="7486" formatCode="dd\-mmm\-yy\ hh:mm:ss">
                  <c:v>42267.333333333328</c:v>
                </c:pt>
                <c:pt idx="7487" formatCode="dd\-mmm\-yy\ hh:mm:ss">
                  <c:v>42267.5</c:v>
                </c:pt>
                <c:pt idx="7488" formatCode="dd\-mmm\-yy\ hh:mm:ss">
                  <c:v>42267.666666666672</c:v>
                </c:pt>
                <c:pt idx="7489" formatCode="dd\-mmm\-yy\ hh:mm:ss">
                  <c:v>42267.833333333328</c:v>
                </c:pt>
                <c:pt idx="7490" formatCode="dd\-mmm\-yy\ hh:mm:ss">
                  <c:v>42268</c:v>
                </c:pt>
                <c:pt idx="7491" formatCode="dd\-mmm\-yy\ hh:mm:ss">
                  <c:v>42268.166666666672</c:v>
                </c:pt>
                <c:pt idx="7492" formatCode="dd\-mmm\-yy\ hh:mm:ss">
                  <c:v>42268.333333333328</c:v>
                </c:pt>
                <c:pt idx="7493" formatCode="dd\-mmm\-yy\ hh:mm:ss">
                  <c:v>42268.5</c:v>
                </c:pt>
                <c:pt idx="7494" formatCode="dd\-mmm\-yy\ hh:mm:ss">
                  <c:v>42268.666666666672</c:v>
                </c:pt>
                <c:pt idx="7495" formatCode="dd\-mmm\-yy\ hh:mm:ss">
                  <c:v>42268.833333333328</c:v>
                </c:pt>
                <c:pt idx="7496" formatCode="dd\-mmm\-yy\ hh:mm:ss">
                  <c:v>42269</c:v>
                </c:pt>
                <c:pt idx="7497" formatCode="dd\-mmm\-yy\ hh:mm:ss">
                  <c:v>42269.166666666672</c:v>
                </c:pt>
                <c:pt idx="7498" formatCode="dd\-mmm\-yy\ hh:mm:ss">
                  <c:v>42269.333333333328</c:v>
                </c:pt>
                <c:pt idx="7499" formatCode="dd\-mmm\-yy\ hh:mm:ss">
                  <c:v>42269.5</c:v>
                </c:pt>
                <c:pt idx="7500" formatCode="dd\-mmm\-yy\ hh:mm:ss">
                  <c:v>42269.666666666672</c:v>
                </c:pt>
                <c:pt idx="7501" formatCode="dd\-mmm\-yy\ hh:mm:ss">
                  <c:v>42269.833333333328</c:v>
                </c:pt>
                <c:pt idx="7502" formatCode="dd\-mmm\-yy\ hh:mm:ss">
                  <c:v>42270</c:v>
                </c:pt>
                <c:pt idx="7503" formatCode="dd\-mmm\-yy\ hh:mm:ss">
                  <c:v>42270.166666666672</c:v>
                </c:pt>
                <c:pt idx="7504" formatCode="dd\-mmm\-yy\ hh:mm:ss">
                  <c:v>42270.333333333328</c:v>
                </c:pt>
                <c:pt idx="7505" formatCode="dd\-mmm\-yy\ hh:mm:ss">
                  <c:v>42270.5</c:v>
                </c:pt>
                <c:pt idx="7506" formatCode="dd\-mmm\-yy\ hh:mm:ss">
                  <c:v>42270.666666666672</c:v>
                </c:pt>
                <c:pt idx="7507" formatCode="dd\-mmm\-yy\ hh:mm:ss">
                  <c:v>42270.833333333328</c:v>
                </c:pt>
                <c:pt idx="7508" formatCode="dd\-mmm\-yy\ hh:mm:ss">
                  <c:v>42271</c:v>
                </c:pt>
                <c:pt idx="7509" formatCode="dd\-mmm\-yy\ hh:mm:ss">
                  <c:v>42271.166666666672</c:v>
                </c:pt>
                <c:pt idx="7510" formatCode="dd\-mmm\-yy\ hh:mm:ss">
                  <c:v>42271.333333333328</c:v>
                </c:pt>
                <c:pt idx="7511" formatCode="dd\-mmm\-yy\ hh:mm:ss">
                  <c:v>42271.5</c:v>
                </c:pt>
                <c:pt idx="7512" formatCode="dd\-mmm\-yy\ hh:mm:ss">
                  <c:v>42271.666666666672</c:v>
                </c:pt>
                <c:pt idx="7513" formatCode="dd\-mmm\-yy\ hh:mm:ss">
                  <c:v>42271.833333333328</c:v>
                </c:pt>
                <c:pt idx="7514" formatCode="dd\-mmm\-yy\ hh:mm:ss">
                  <c:v>42272</c:v>
                </c:pt>
                <c:pt idx="7515" formatCode="dd\-mmm\-yy\ hh:mm:ss">
                  <c:v>42272.166666666672</c:v>
                </c:pt>
                <c:pt idx="7516" formatCode="dd\-mmm\-yy\ hh:mm:ss">
                  <c:v>42272.333333333328</c:v>
                </c:pt>
                <c:pt idx="7517" formatCode="dd\-mmm\-yy\ hh:mm:ss">
                  <c:v>42272.5</c:v>
                </c:pt>
                <c:pt idx="7518" formatCode="dd\-mmm\-yy\ hh:mm:ss">
                  <c:v>42272.666666666672</c:v>
                </c:pt>
                <c:pt idx="7519" formatCode="dd\-mmm\-yy\ hh:mm:ss">
                  <c:v>42272.833333333328</c:v>
                </c:pt>
                <c:pt idx="7520" formatCode="dd\-mmm\-yy\ hh:mm:ss">
                  <c:v>42273</c:v>
                </c:pt>
                <c:pt idx="7521" formatCode="dd\-mmm\-yy\ hh:mm:ss">
                  <c:v>42273.166666666672</c:v>
                </c:pt>
                <c:pt idx="7522" formatCode="dd\-mmm\-yy\ hh:mm:ss">
                  <c:v>42273.333333333328</c:v>
                </c:pt>
                <c:pt idx="7523" formatCode="dd\-mmm\-yy\ hh:mm:ss">
                  <c:v>42273.5</c:v>
                </c:pt>
                <c:pt idx="7524" formatCode="dd\-mmm\-yy\ hh:mm:ss">
                  <c:v>42273.666666666672</c:v>
                </c:pt>
                <c:pt idx="7525" formatCode="dd\-mmm\-yy\ hh:mm:ss">
                  <c:v>42273.833333333328</c:v>
                </c:pt>
                <c:pt idx="7526" formatCode="dd\-mmm\-yy\ hh:mm:ss">
                  <c:v>42274</c:v>
                </c:pt>
                <c:pt idx="7527" formatCode="dd\-mmm\-yy\ hh:mm:ss">
                  <c:v>42274.166666666672</c:v>
                </c:pt>
                <c:pt idx="7528" formatCode="dd\-mmm\-yy\ hh:mm:ss">
                  <c:v>42274.333333333328</c:v>
                </c:pt>
                <c:pt idx="7529" formatCode="dd\-mmm\-yy\ hh:mm:ss">
                  <c:v>42274.5</c:v>
                </c:pt>
                <c:pt idx="7530" formatCode="dd\-mmm\-yy\ hh:mm:ss">
                  <c:v>42274.666666666672</c:v>
                </c:pt>
                <c:pt idx="7531" formatCode="dd\-mmm\-yy\ hh:mm:ss">
                  <c:v>42274.833333333328</c:v>
                </c:pt>
                <c:pt idx="7532" formatCode="dd\-mmm\-yy\ hh:mm:ss">
                  <c:v>42275</c:v>
                </c:pt>
                <c:pt idx="7533" formatCode="dd\-mmm\-yy\ hh:mm:ss">
                  <c:v>42275.166666666672</c:v>
                </c:pt>
                <c:pt idx="7534" formatCode="dd\-mmm\-yy\ hh:mm:ss">
                  <c:v>42275.333333333328</c:v>
                </c:pt>
                <c:pt idx="7535" formatCode="dd\-mmm\-yy\ hh:mm:ss">
                  <c:v>42275.5</c:v>
                </c:pt>
                <c:pt idx="7536" formatCode="dd\-mmm\-yy\ hh:mm:ss">
                  <c:v>42275.666666666672</c:v>
                </c:pt>
                <c:pt idx="7537" formatCode="dd\-mmm\-yy\ hh:mm:ss">
                  <c:v>42275.833333333328</c:v>
                </c:pt>
                <c:pt idx="7538" formatCode="dd\-mmm\-yy\ hh:mm:ss">
                  <c:v>42276</c:v>
                </c:pt>
                <c:pt idx="7539" formatCode="dd\-mmm\-yy\ hh:mm:ss">
                  <c:v>42276.166666666672</c:v>
                </c:pt>
                <c:pt idx="7540" formatCode="dd\-mmm\-yy\ hh:mm:ss">
                  <c:v>42276.333333333328</c:v>
                </c:pt>
                <c:pt idx="7541" formatCode="dd\-mmm\-yy\ hh:mm:ss">
                  <c:v>42276.5</c:v>
                </c:pt>
                <c:pt idx="7542" formatCode="dd\-mmm\-yy\ hh:mm:ss">
                  <c:v>42276.666666666672</c:v>
                </c:pt>
                <c:pt idx="7543" formatCode="dd\-mmm\-yy\ hh:mm:ss">
                  <c:v>42276.833333333328</c:v>
                </c:pt>
                <c:pt idx="7544" formatCode="dd\-mmm\-yy\ hh:mm:ss">
                  <c:v>42277</c:v>
                </c:pt>
                <c:pt idx="7545" formatCode="dd\-mmm\-yy\ hh:mm:ss">
                  <c:v>42277.166666666672</c:v>
                </c:pt>
                <c:pt idx="7546" formatCode="dd\-mmm\-yy\ hh:mm:ss">
                  <c:v>42277.333333333328</c:v>
                </c:pt>
                <c:pt idx="7547" formatCode="dd\-mmm\-yy\ hh:mm:ss">
                  <c:v>42277.5</c:v>
                </c:pt>
                <c:pt idx="7548" formatCode="dd\-mmm\-yy\ hh:mm:ss">
                  <c:v>42277.666666666672</c:v>
                </c:pt>
                <c:pt idx="7549" formatCode="dd\-mmm\-yy\ hh:mm:ss">
                  <c:v>42277.833333333328</c:v>
                </c:pt>
                <c:pt idx="7550" formatCode="dd\-mmm\-yy\ hh:mm:ss">
                  <c:v>42278</c:v>
                </c:pt>
                <c:pt idx="7551" formatCode="dd\-mmm\-yy\ hh:mm:ss">
                  <c:v>42278.166666666672</c:v>
                </c:pt>
                <c:pt idx="7552" formatCode="dd\-mmm\-yy\ hh:mm:ss">
                  <c:v>42278.333333333328</c:v>
                </c:pt>
                <c:pt idx="7553" formatCode="dd\-mmm\-yy\ hh:mm:ss">
                  <c:v>42278.5</c:v>
                </c:pt>
                <c:pt idx="7554" formatCode="dd\-mmm\-yy\ hh:mm:ss">
                  <c:v>42278.666666666672</c:v>
                </c:pt>
                <c:pt idx="7555" formatCode="dd\-mmm\-yy\ hh:mm:ss">
                  <c:v>42278.833333333328</c:v>
                </c:pt>
                <c:pt idx="7556" formatCode="dd\-mmm\-yy\ hh:mm:ss">
                  <c:v>42279</c:v>
                </c:pt>
                <c:pt idx="7557" formatCode="dd\-mmm\-yy\ hh:mm:ss">
                  <c:v>42279.166666666672</c:v>
                </c:pt>
                <c:pt idx="7558" formatCode="dd\-mmm\-yy\ hh:mm:ss">
                  <c:v>42279.333333333328</c:v>
                </c:pt>
                <c:pt idx="7559" formatCode="dd\-mmm\-yy\ hh:mm:ss">
                  <c:v>42279.5</c:v>
                </c:pt>
                <c:pt idx="7560" formatCode="dd\-mmm\-yy\ hh:mm:ss">
                  <c:v>42279.666666666672</c:v>
                </c:pt>
                <c:pt idx="7561" formatCode="dd\-mmm\-yy\ hh:mm:ss">
                  <c:v>42279.833333333328</c:v>
                </c:pt>
                <c:pt idx="7562" formatCode="dd\-mmm\-yy\ hh:mm:ss">
                  <c:v>42280</c:v>
                </c:pt>
                <c:pt idx="7563" formatCode="dd\-mmm\-yy\ hh:mm:ss">
                  <c:v>42280.166666666672</c:v>
                </c:pt>
                <c:pt idx="7564" formatCode="dd\-mmm\-yy\ hh:mm:ss">
                  <c:v>42280.333333333328</c:v>
                </c:pt>
                <c:pt idx="7565" formatCode="dd\-mmm\-yy\ hh:mm:ss">
                  <c:v>42280.5</c:v>
                </c:pt>
                <c:pt idx="7566" formatCode="dd\-mmm\-yy\ hh:mm:ss">
                  <c:v>42280.666666666672</c:v>
                </c:pt>
                <c:pt idx="7567" formatCode="dd\-mmm\-yy\ hh:mm:ss">
                  <c:v>42280.833333333328</c:v>
                </c:pt>
                <c:pt idx="7568" formatCode="dd\-mmm\-yy\ hh:mm:ss">
                  <c:v>42281</c:v>
                </c:pt>
                <c:pt idx="7569" formatCode="dd\-mmm\-yy\ hh:mm:ss">
                  <c:v>42281.166666666672</c:v>
                </c:pt>
                <c:pt idx="7570" formatCode="dd\-mmm\-yy\ hh:mm:ss">
                  <c:v>42281.333333333328</c:v>
                </c:pt>
                <c:pt idx="7571" formatCode="dd\-mmm\-yy\ hh:mm:ss">
                  <c:v>42281.5</c:v>
                </c:pt>
                <c:pt idx="7572" formatCode="dd\-mmm\-yy\ hh:mm:ss">
                  <c:v>42281.666666666672</c:v>
                </c:pt>
                <c:pt idx="7573" formatCode="dd\-mmm\-yy\ hh:mm:ss">
                  <c:v>42281.833333333328</c:v>
                </c:pt>
                <c:pt idx="7574" formatCode="dd\-mmm\-yy\ hh:mm:ss">
                  <c:v>42282</c:v>
                </c:pt>
                <c:pt idx="7575" formatCode="dd\-mmm\-yy\ hh:mm:ss">
                  <c:v>42282.166666666672</c:v>
                </c:pt>
                <c:pt idx="7576" formatCode="dd\-mmm\-yy\ hh:mm:ss">
                  <c:v>42282.333333333328</c:v>
                </c:pt>
                <c:pt idx="7577" formatCode="dd\-mmm\-yy\ hh:mm:ss">
                  <c:v>42282.5</c:v>
                </c:pt>
                <c:pt idx="7578" formatCode="dd\-mmm\-yy\ hh:mm:ss">
                  <c:v>42282.666666666672</c:v>
                </c:pt>
                <c:pt idx="7579" formatCode="dd\-mmm\-yy\ hh:mm:ss">
                  <c:v>42282.833333333328</c:v>
                </c:pt>
                <c:pt idx="7580" formatCode="dd\-mmm\-yy\ hh:mm:ss">
                  <c:v>42283</c:v>
                </c:pt>
                <c:pt idx="7581" formatCode="dd\-mmm\-yy\ hh:mm:ss">
                  <c:v>42283.166666666672</c:v>
                </c:pt>
                <c:pt idx="7582" formatCode="dd\-mmm\-yy\ hh:mm:ss">
                  <c:v>42283.333333333328</c:v>
                </c:pt>
                <c:pt idx="7583" formatCode="dd\-mmm\-yy\ hh:mm:ss">
                  <c:v>42283.5</c:v>
                </c:pt>
                <c:pt idx="7584" formatCode="dd\-mmm\-yy\ hh:mm:ss">
                  <c:v>42283.666666666672</c:v>
                </c:pt>
                <c:pt idx="7585" formatCode="dd\-mmm\-yy\ hh:mm:ss">
                  <c:v>42283.833333333328</c:v>
                </c:pt>
                <c:pt idx="7586" formatCode="dd\-mmm\-yy\ hh:mm:ss">
                  <c:v>42284</c:v>
                </c:pt>
                <c:pt idx="7587" formatCode="dd\-mmm\-yy\ hh:mm:ss">
                  <c:v>42284.166666666672</c:v>
                </c:pt>
                <c:pt idx="7588" formatCode="dd\-mmm\-yy\ hh:mm:ss">
                  <c:v>42284.333333333328</c:v>
                </c:pt>
                <c:pt idx="7589" formatCode="dd\-mmm\-yy\ hh:mm:ss">
                  <c:v>42284.5</c:v>
                </c:pt>
                <c:pt idx="7590" formatCode="dd\-mmm\-yy\ hh:mm:ss">
                  <c:v>42284.666666666672</c:v>
                </c:pt>
                <c:pt idx="7591" formatCode="dd\-mmm\-yy\ hh:mm:ss">
                  <c:v>42284.833333333328</c:v>
                </c:pt>
                <c:pt idx="7592" formatCode="dd\-mmm\-yy\ hh:mm:ss">
                  <c:v>42285</c:v>
                </c:pt>
                <c:pt idx="7593" formatCode="dd\-mmm\-yy\ hh:mm:ss">
                  <c:v>42285.166666666672</c:v>
                </c:pt>
                <c:pt idx="7594" formatCode="dd\-mmm\-yy\ hh:mm:ss">
                  <c:v>42285.333333333328</c:v>
                </c:pt>
                <c:pt idx="7595" formatCode="dd\-mmm\-yy\ hh:mm:ss">
                  <c:v>42285.5</c:v>
                </c:pt>
                <c:pt idx="7596" formatCode="dd\-mmm\-yy\ hh:mm:ss">
                  <c:v>42285.666666666672</c:v>
                </c:pt>
                <c:pt idx="7597" formatCode="dd\-mmm\-yy\ hh:mm:ss">
                  <c:v>42285.833333333328</c:v>
                </c:pt>
                <c:pt idx="7598" formatCode="dd\-mmm\-yy\ hh:mm:ss">
                  <c:v>42286</c:v>
                </c:pt>
                <c:pt idx="7599" formatCode="dd\-mmm\-yy\ hh:mm:ss">
                  <c:v>42286.166666666672</c:v>
                </c:pt>
                <c:pt idx="7600" formatCode="dd\-mmm\-yy\ hh:mm:ss">
                  <c:v>42286.333333333328</c:v>
                </c:pt>
                <c:pt idx="7601" formatCode="dd\-mmm\-yy\ hh:mm:ss">
                  <c:v>42286.5</c:v>
                </c:pt>
                <c:pt idx="7602" formatCode="dd\-mmm\-yy\ hh:mm:ss">
                  <c:v>42286.666666666672</c:v>
                </c:pt>
                <c:pt idx="7603" formatCode="dd\-mmm\-yy\ hh:mm:ss">
                  <c:v>42286.833333333328</c:v>
                </c:pt>
                <c:pt idx="7604" formatCode="dd\-mmm\-yy\ hh:mm:ss">
                  <c:v>42287</c:v>
                </c:pt>
                <c:pt idx="7605" formatCode="dd\-mmm\-yy\ hh:mm:ss">
                  <c:v>42287.166666666672</c:v>
                </c:pt>
                <c:pt idx="7606" formatCode="dd\-mmm\-yy\ hh:mm:ss">
                  <c:v>42287.333333333328</c:v>
                </c:pt>
                <c:pt idx="7607" formatCode="dd\-mmm\-yy\ hh:mm:ss">
                  <c:v>42287.5</c:v>
                </c:pt>
                <c:pt idx="7608" formatCode="dd\-mmm\-yy\ hh:mm:ss">
                  <c:v>42287.666666666672</c:v>
                </c:pt>
                <c:pt idx="7609" formatCode="dd\-mmm\-yy\ hh:mm:ss">
                  <c:v>42287.833333333328</c:v>
                </c:pt>
                <c:pt idx="7610" formatCode="dd\-mmm\-yy\ hh:mm:ss">
                  <c:v>42288</c:v>
                </c:pt>
                <c:pt idx="7611" formatCode="dd\-mmm\-yy\ hh:mm:ss">
                  <c:v>42288.166666666672</c:v>
                </c:pt>
                <c:pt idx="7612" formatCode="dd\-mmm\-yy\ hh:mm:ss">
                  <c:v>42288.333333333328</c:v>
                </c:pt>
                <c:pt idx="7613" formatCode="dd\-mmm\-yy\ hh:mm:ss">
                  <c:v>42288.5</c:v>
                </c:pt>
                <c:pt idx="7614" formatCode="dd\-mmm\-yy\ hh:mm:ss">
                  <c:v>42288.666666666672</c:v>
                </c:pt>
                <c:pt idx="7615" formatCode="dd\-mmm\-yy\ hh:mm:ss">
                  <c:v>42288.833333333328</c:v>
                </c:pt>
                <c:pt idx="7616" formatCode="dd\-mmm\-yy\ hh:mm:ss">
                  <c:v>42289</c:v>
                </c:pt>
                <c:pt idx="7617" formatCode="dd\-mmm\-yy\ hh:mm:ss">
                  <c:v>42289.166666666672</c:v>
                </c:pt>
                <c:pt idx="7618" formatCode="dd\-mmm\-yy\ hh:mm:ss">
                  <c:v>42289.333333333328</c:v>
                </c:pt>
                <c:pt idx="7619" formatCode="dd\-mmm\-yy\ hh:mm:ss">
                  <c:v>42289.5</c:v>
                </c:pt>
                <c:pt idx="7620" formatCode="dd\-mmm\-yy\ hh:mm:ss">
                  <c:v>42289.666666666672</c:v>
                </c:pt>
                <c:pt idx="7621" formatCode="dd\-mmm\-yy\ hh:mm:ss">
                  <c:v>42289.833333333328</c:v>
                </c:pt>
                <c:pt idx="7622" formatCode="dd\-mmm\-yy\ hh:mm:ss">
                  <c:v>42290</c:v>
                </c:pt>
                <c:pt idx="7623" formatCode="dd\-mmm\-yy\ hh:mm:ss">
                  <c:v>42290.166666666672</c:v>
                </c:pt>
                <c:pt idx="7624" formatCode="dd\-mmm\-yy\ hh:mm:ss">
                  <c:v>42290.333333333328</c:v>
                </c:pt>
                <c:pt idx="7625" formatCode="dd\-mmm\-yy\ hh:mm:ss">
                  <c:v>42290.5</c:v>
                </c:pt>
                <c:pt idx="7626" formatCode="dd\-mmm\-yy\ hh:mm:ss">
                  <c:v>42290.666666666672</c:v>
                </c:pt>
                <c:pt idx="7627" formatCode="dd\-mmm\-yy\ hh:mm:ss">
                  <c:v>42290.833333333328</c:v>
                </c:pt>
                <c:pt idx="7628" formatCode="dd\-mmm\-yy\ hh:mm:ss">
                  <c:v>42291</c:v>
                </c:pt>
                <c:pt idx="7629" formatCode="dd\-mmm\-yy\ hh:mm:ss">
                  <c:v>42291.166666666672</c:v>
                </c:pt>
                <c:pt idx="7630" formatCode="dd\-mmm\-yy\ hh:mm:ss">
                  <c:v>42291.333333333328</c:v>
                </c:pt>
                <c:pt idx="7631" formatCode="dd\-mmm\-yy\ hh:mm:ss">
                  <c:v>42291.5</c:v>
                </c:pt>
                <c:pt idx="7632" formatCode="dd\-mmm\-yy\ hh:mm:ss">
                  <c:v>42291.666666666672</c:v>
                </c:pt>
                <c:pt idx="7633" formatCode="dd\-mmm\-yy\ hh:mm:ss">
                  <c:v>42291.833333333328</c:v>
                </c:pt>
                <c:pt idx="7634" formatCode="dd\-mmm\-yy\ hh:mm:ss">
                  <c:v>42292</c:v>
                </c:pt>
                <c:pt idx="7635" formatCode="dd\-mmm\-yy\ hh:mm:ss">
                  <c:v>42292.166666666672</c:v>
                </c:pt>
                <c:pt idx="7636" formatCode="dd\-mmm\-yy\ hh:mm:ss">
                  <c:v>42292.333333333328</c:v>
                </c:pt>
                <c:pt idx="7637" formatCode="dd\-mmm\-yy\ hh:mm:ss">
                  <c:v>42292.5</c:v>
                </c:pt>
                <c:pt idx="7638" formatCode="dd\-mmm\-yy\ hh:mm:ss">
                  <c:v>42292.666666666672</c:v>
                </c:pt>
                <c:pt idx="7639" formatCode="dd\-mmm\-yy\ hh:mm:ss">
                  <c:v>42292.833333333328</c:v>
                </c:pt>
                <c:pt idx="7640" formatCode="dd\-mmm\-yy\ hh:mm:ss">
                  <c:v>42293</c:v>
                </c:pt>
                <c:pt idx="7641" formatCode="dd\-mmm\-yy\ hh:mm:ss">
                  <c:v>42293.166666666672</c:v>
                </c:pt>
                <c:pt idx="7642" formatCode="dd\-mmm\-yy\ hh:mm:ss">
                  <c:v>42293.333333333328</c:v>
                </c:pt>
                <c:pt idx="7643" formatCode="dd\-mmm\-yy\ hh:mm:ss">
                  <c:v>42293.5</c:v>
                </c:pt>
                <c:pt idx="7644" formatCode="dd\-mmm\-yy\ hh:mm:ss">
                  <c:v>42293.666666666672</c:v>
                </c:pt>
                <c:pt idx="7645" formatCode="dd\-mmm\-yy\ hh:mm:ss">
                  <c:v>42293.833333333328</c:v>
                </c:pt>
                <c:pt idx="7646" formatCode="dd\-mmm\-yy\ hh:mm:ss">
                  <c:v>42294</c:v>
                </c:pt>
                <c:pt idx="7647" formatCode="dd\-mmm\-yy\ hh:mm:ss">
                  <c:v>42294.166666666672</c:v>
                </c:pt>
                <c:pt idx="7648" formatCode="dd\-mmm\-yy\ hh:mm:ss">
                  <c:v>42294.333333333328</c:v>
                </c:pt>
                <c:pt idx="7649" formatCode="dd\-mmm\-yy\ hh:mm:ss">
                  <c:v>42294.5</c:v>
                </c:pt>
                <c:pt idx="7650" formatCode="dd\-mmm\-yy\ hh:mm:ss">
                  <c:v>42294.666666666672</c:v>
                </c:pt>
                <c:pt idx="7651" formatCode="dd\-mmm\-yy\ hh:mm:ss">
                  <c:v>42294.833333333328</c:v>
                </c:pt>
                <c:pt idx="7652" formatCode="dd\-mmm\-yy\ hh:mm:ss">
                  <c:v>42295</c:v>
                </c:pt>
                <c:pt idx="7653" formatCode="dd\-mmm\-yy\ hh:mm:ss">
                  <c:v>42295.166666666672</c:v>
                </c:pt>
                <c:pt idx="7654" formatCode="dd\-mmm\-yy\ hh:mm:ss">
                  <c:v>42295.333333333328</c:v>
                </c:pt>
                <c:pt idx="7655" formatCode="dd\-mmm\-yy\ hh:mm:ss">
                  <c:v>42295.5</c:v>
                </c:pt>
                <c:pt idx="7656" formatCode="dd\-mmm\-yy\ hh:mm:ss">
                  <c:v>42295.666666666672</c:v>
                </c:pt>
                <c:pt idx="7657" formatCode="dd\-mmm\-yy\ hh:mm:ss">
                  <c:v>42295.833333333328</c:v>
                </c:pt>
                <c:pt idx="7658" formatCode="dd\-mmm\-yy\ hh:mm:ss">
                  <c:v>42296</c:v>
                </c:pt>
                <c:pt idx="7659" formatCode="dd\-mmm\-yy\ hh:mm:ss">
                  <c:v>42296.166666666672</c:v>
                </c:pt>
                <c:pt idx="7660" formatCode="dd\-mmm\-yy\ hh:mm:ss">
                  <c:v>42296.333333333328</c:v>
                </c:pt>
                <c:pt idx="7661" formatCode="dd\-mmm\-yy\ hh:mm:ss">
                  <c:v>42296.5</c:v>
                </c:pt>
                <c:pt idx="7662" formatCode="dd\-mmm\-yy\ hh:mm:ss">
                  <c:v>42296.666666666672</c:v>
                </c:pt>
                <c:pt idx="7663" formatCode="dd\-mmm\-yy\ hh:mm:ss">
                  <c:v>42296.833333333328</c:v>
                </c:pt>
                <c:pt idx="7664" formatCode="dd\-mmm\-yy\ hh:mm:ss">
                  <c:v>42297</c:v>
                </c:pt>
                <c:pt idx="7665" formatCode="dd\-mmm\-yy\ hh:mm:ss">
                  <c:v>42297.166666666672</c:v>
                </c:pt>
                <c:pt idx="7666" formatCode="dd\-mmm\-yy\ hh:mm:ss">
                  <c:v>42297.333333333328</c:v>
                </c:pt>
                <c:pt idx="7667" formatCode="dd\-mmm\-yy\ hh:mm:ss">
                  <c:v>42297.5</c:v>
                </c:pt>
                <c:pt idx="7668" formatCode="dd\-mmm\-yy\ hh:mm:ss">
                  <c:v>42297.666666666672</c:v>
                </c:pt>
                <c:pt idx="7669" formatCode="dd\-mmm\-yy\ hh:mm:ss">
                  <c:v>42297.833333333328</c:v>
                </c:pt>
                <c:pt idx="7670" formatCode="dd\-mmm\-yy\ hh:mm:ss">
                  <c:v>42298</c:v>
                </c:pt>
                <c:pt idx="7671" formatCode="dd\-mmm\-yy\ hh:mm:ss">
                  <c:v>42298.166666666672</c:v>
                </c:pt>
                <c:pt idx="7672" formatCode="dd\-mmm\-yy\ hh:mm:ss">
                  <c:v>42298.333333333328</c:v>
                </c:pt>
                <c:pt idx="7673" formatCode="dd\-mmm\-yy\ hh:mm:ss">
                  <c:v>42298.5</c:v>
                </c:pt>
                <c:pt idx="7674" formatCode="dd\-mmm\-yy\ hh:mm:ss">
                  <c:v>42298.666666666672</c:v>
                </c:pt>
                <c:pt idx="7675" formatCode="dd\-mmm\-yy\ hh:mm:ss">
                  <c:v>42298.833333333328</c:v>
                </c:pt>
                <c:pt idx="7676" formatCode="dd\-mmm\-yy\ hh:mm:ss">
                  <c:v>42299</c:v>
                </c:pt>
                <c:pt idx="7677" formatCode="dd\-mmm\-yy\ hh:mm:ss">
                  <c:v>42299.166666666672</c:v>
                </c:pt>
                <c:pt idx="7678" formatCode="dd\-mmm\-yy\ hh:mm:ss">
                  <c:v>42299.333333333328</c:v>
                </c:pt>
                <c:pt idx="7679" formatCode="dd\-mmm\-yy\ hh:mm:ss">
                  <c:v>42299.5</c:v>
                </c:pt>
                <c:pt idx="7680" formatCode="dd\-mmm\-yy\ hh:mm:ss">
                  <c:v>42299.666666666672</c:v>
                </c:pt>
                <c:pt idx="7681" formatCode="dd\-mmm\-yy\ hh:mm:ss">
                  <c:v>42299.833333333328</c:v>
                </c:pt>
                <c:pt idx="7682" formatCode="dd\-mmm\-yy\ hh:mm:ss">
                  <c:v>42300</c:v>
                </c:pt>
                <c:pt idx="7683" formatCode="dd\-mmm\-yy\ hh:mm:ss">
                  <c:v>42300.166666666672</c:v>
                </c:pt>
                <c:pt idx="7684" formatCode="dd\-mmm\-yy\ hh:mm:ss">
                  <c:v>42300.333333333328</c:v>
                </c:pt>
                <c:pt idx="7685" formatCode="dd\-mmm\-yy\ hh:mm:ss">
                  <c:v>42300.5</c:v>
                </c:pt>
                <c:pt idx="7686" formatCode="dd\-mmm\-yy\ hh:mm:ss">
                  <c:v>42300.666666666672</c:v>
                </c:pt>
                <c:pt idx="7687" formatCode="dd\-mmm\-yy\ hh:mm:ss">
                  <c:v>42300.833333333328</c:v>
                </c:pt>
                <c:pt idx="7688" formatCode="dd\-mmm\-yy\ hh:mm:ss">
                  <c:v>42301</c:v>
                </c:pt>
                <c:pt idx="7689" formatCode="dd\-mmm\-yy\ hh:mm:ss">
                  <c:v>42301.166666666672</c:v>
                </c:pt>
                <c:pt idx="7690" formatCode="dd\-mmm\-yy\ hh:mm:ss">
                  <c:v>42301.333333333328</c:v>
                </c:pt>
                <c:pt idx="7691" formatCode="dd\-mmm\-yy\ hh:mm:ss">
                  <c:v>42301.5</c:v>
                </c:pt>
                <c:pt idx="7692" formatCode="dd\-mmm\-yy\ hh:mm:ss">
                  <c:v>42301.666666666672</c:v>
                </c:pt>
                <c:pt idx="7693" formatCode="dd\-mmm\-yy\ hh:mm:ss">
                  <c:v>42301.833333333328</c:v>
                </c:pt>
                <c:pt idx="7694" formatCode="dd\-mmm\-yy\ hh:mm:ss">
                  <c:v>42302</c:v>
                </c:pt>
                <c:pt idx="7695" formatCode="dd\-mmm\-yy\ hh:mm:ss">
                  <c:v>42302.166666666672</c:v>
                </c:pt>
                <c:pt idx="7696" formatCode="dd\-mmm\-yy\ hh:mm:ss">
                  <c:v>42302.333333333328</c:v>
                </c:pt>
                <c:pt idx="7697" formatCode="dd\-mmm\-yy\ hh:mm:ss">
                  <c:v>42302.5</c:v>
                </c:pt>
                <c:pt idx="7698" formatCode="dd\-mmm\-yy\ hh:mm:ss">
                  <c:v>42302.666666666672</c:v>
                </c:pt>
                <c:pt idx="7699" formatCode="dd\-mmm\-yy\ hh:mm:ss">
                  <c:v>42302.833333333328</c:v>
                </c:pt>
                <c:pt idx="7700" formatCode="dd\-mmm\-yy\ hh:mm:ss">
                  <c:v>42303</c:v>
                </c:pt>
                <c:pt idx="7701" formatCode="dd\-mmm\-yy\ hh:mm:ss">
                  <c:v>42303.166666666672</c:v>
                </c:pt>
                <c:pt idx="7702" formatCode="dd\-mmm\-yy\ hh:mm:ss">
                  <c:v>42303.333333333328</c:v>
                </c:pt>
                <c:pt idx="7703" formatCode="dd\-mmm\-yy\ hh:mm:ss">
                  <c:v>42303.5</c:v>
                </c:pt>
                <c:pt idx="7704" formatCode="dd\-mmm\-yy\ hh:mm:ss">
                  <c:v>42303.666666666672</c:v>
                </c:pt>
                <c:pt idx="7705" formatCode="dd\-mmm\-yy\ hh:mm:ss">
                  <c:v>42303.833333333328</c:v>
                </c:pt>
                <c:pt idx="7706" formatCode="dd\-mmm\-yy\ hh:mm:ss">
                  <c:v>42304</c:v>
                </c:pt>
                <c:pt idx="7707" formatCode="dd\-mmm\-yy\ hh:mm:ss">
                  <c:v>42304.166666666672</c:v>
                </c:pt>
                <c:pt idx="7708" formatCode="dd\-mmm\-yy\ hh:mm:ss">
                  <c:v>42304.333333333328</c:v>
                </c:pt>
                <c:pt idx="7709" formatCode="dd\-mmm\-yy\ hh:mm:ss">
                  <c:v>42304.5</c:v>
                </c:pt>
                <c:pt idx="7710" formatCode="dd\-mmm\-yy\ hh:mm:ss">
                  <c:v>42304.666666666672</c:v>
                </c:pt>
                <c:pt idx="7711" formatCode="dd\-mmm\-yy\ hh:mm:ss">
                  <c:v>42304.833333333328</c:v>
                </c:pt>
                <c:pt idx="7712" formatCode="dd\-mmm\-yy\ hh:mm:ss">
                  <c:v>42305</c:v>
                </c:pt>
                <c:pt idx="7713" formatCode="dd\-mmm\-yy\ hh:mm:ss">
                  <c:v>42305.166666666672</c:v>
                </c:pt>
                <c:pt idx="7714" formatCode="dd\-mmm\-yy\ hh:mm:ss">
                  <c:v>42305.333333333328</c:v>
                </c:pt>
                <c:pt idx="7715" formatCode="dd\-mmm\-yy\ hh:mm:ss">
                  <c:v>42305.5</c:v>
                </c:pt>
                <c:pt idx="7716" formatCode="dd\-mmm\-yy\ hh:mm:ss">
                  <c:v>42305.666666666672</c:v>
                </c:pt>
                <c:pt idx="7717" formatCode="dd\-mmm\-yy\ hh:mm:ss">
                  <c:v>42305.833333333328</c:v>
                </c:pt>
                <c:pt idx="7718" formatCode="dd\-mmm\-yy\ hh:mm:ss">
                  <c:v>42306</c:v>
                </c:pt>
                <c:pt idx="7719" formatCode="dd\-mmm\-yy\ hh:mm:ss">
                  <c:v>42306.166666666672</c:v>
                </c:pt>
                <c:pt idx="7720" formatCode="dd\-mmm\-yy\ hh:mm:ss">
                  <c:v>42306.333333333328</c:v>
                </c:pt>
                <c:pt idx="7721" formatCode="dd\-mmm\-yy\ hh:mm:ss">
                  <c:v>42306.5</c:v>
                </c:pt>
                <c:pt idx="7722" formatCode="dd\-mmm\-yy\ hh:mm:ss">
                  <c:v>42306.666666666672</c:v>
                </c:pt>
                <c:pt idx="7723" formatCode="dd\-mmm\-yy\ hh:mm:ss">
                  <c:v>42306.833333333328</c:v>
                </c:pt>
                <c:pt idx="7724" formatCode="dd\-mmm\-yy\ hh:mm:ss">
                  <c:v>42307</c:v>
                </c:pt>
                <c:pt idx="7725" formatCode="dd\-mmm\-yy\ hh:mm:ss">
                  <c:v>42307.166666666672</c:v>
                </c:pt>
                <c:pt idx="7726" formatCode="dd\-mmm\-yy\ hh:mm:ss">
                  <c:v>42307.333333333328</c:v>
                </c:pt>
                <c:pt idx="7727" formatCode="dd\-mmm\-yy\ hh:mm:ss">
                  <c:v>42307.5</c:v>
                </c:pt>
                <c:pt idx="7728" formatCode="dd\-mmm\-yy\ hh:mm:ss">
                  <c:v>42307.666666666672</c:v>
                </c:pt>
                <c:pt idx="7729" formatCode="dd\-mmm\-yy\ hh:mm:ss">
                  <c:v>42307.833333333328</c:v>
                </c:pt>
                <c:pt idx="7730" formatCode="dd\-mmm\-yy\ hh:mm:ss">
                  <c:v>42308</c:v>
                </c:pt>
                <c:pt idx="7731" formatCode="dd\-mmm\-yy\ hh:mm:ss">
                  <c:v>42308.166666666672</c:v>
                </c:pt>
                <c:pt idx="7732" formatCode="dd\-mmm\-yy\ hh:mm:ss">
                  <c:v>42308.333333333328</c:v>
                </c:pt>
                <c:pt idx="7733" formatCode="dd\-mmm\-yy\ hh:mm:ss">
                  <c:v>42308.5</c:v>
                </c:pt>
                <c:pt idx="7734" formatCode="dd\-mmm\-yy\ hh:mm:ss">
                  <c:v>42308.666666666672</c:v>
                </c:pt>
                <c:pt idx="7735" formatCode="dd\-mmm\-yy\ hh:mm:ss">
                  <c:v>42308.833333333328</c:v>
                </c:pt>
                <c:pt idx="7736" formatCode="dd\-mmm\-yy\ hh:mm:ss">
                  <c:v>42309</c:v>
                </c:pt>
                <c:pt idx="7737" formatCode="dd\-mmm\-yy\ hh:mm:ss">
                  <c:v>42309.166666666672</c:v>
                </c:pt>
                <c:pt idx="7738" formatCode="dd\-mmm\-yy\ hh:mm:ss">
                  <c:v>42309.333333333328</c:v>
                </c:pt>
                <c:pt idx="7739" formatCode="dd\-mmm\-yy\ hh:mm:ss">
                  <c:v>42309.5</c:v>
                </c:pt>
                <c:pt idx="7740" formatCode="dd\-mmm\-yy\ hh:mm:ss">
                  <c:v>42309.666666666672</c:v>
                </c:pt>
                <c:pt idx="7741" formatCode="dd\-mmm\-yy\ hh:mm:ss">
                  <c:v>42309.833333333328</c:v>
                </c:pt>
                <c:pt idx="7742" formatCode="dd\-mmm\-yy\ hh:mm:ss">
                  <c:v>42310</c:v>
                </c:pt>
                <c:pt idx="7743" formatCode="dd\-mmm\-yy\ hh:mm:ss">
                  <c:v>42310.166666666672</c:v>
                </c:pt>
                <c:pt idx="7744" formatCode="dd\-mmm\-yy\ hh:mm:ss">
                  <c:v>42310.333333333328</c:v>
                </c:pt>
                <c:pt idx="7745" formatCode="dd\-mmm\-yy\ hh:mm:ss">
                  <c:v>42310.5</c:v>
                </c:pt>
                <c:pt idx="7746" formatCode="dd\-mmm\-yy\ hh:mm:ss">
                  <c:v>42310.666666666672</c:v>
                </c:pt>
                <c:pt idx="7747" formatCode="dd\-mmm\-yy\ hh:mm:ss">
                  <c:v>42310.833333333328</c:v>
                </c:pt>
                <c:pt idx="7748" formatCode="dd\-mmm\-yy\ hh:mm:ss">
                  <c:v>42311</c:v>
                </c:pt>
                <c:pt idx="7749" formatCode="dd\-mmm\-yy\ hh:mm:ss">
                  <c:v>42311.166666666672</c:v>
                </c:pt>
                <c:pt idx="7750" formatCode="dd\-mmm\-yy\ hh:mm:ss">
                  <c:v>42311.333333333328</c:v>
                </c:pt>
                <c:pt idx="7751" formatCode="dd\-mmm\-yy\ hh:mm:ss">
                  <c:v>42311.5</c:v>
                </c:pt>
                <c:pt idx="7752" formatCode="dd\-mmm\-yy\ hh:mm:ss">
                  <c:v>42311.666666666672</c:v>
                </c:pt>
                <c:pt idx="7753" formatCode="dd\-mmm\-yy\ hh:mm:ss">
                  <c:v>42311.833333333328</c:v>
                </c:pt>
                <c:pt idx="7754" formatCode="dd\-mmm\-yy\ hh:mm:ss">
                  <c:v>42312</c:v>
                </c:pt>
                <c:pt idx="7755" formatCode="dd\-mmm\-yy\ hh:mm:ss">
                  <c:v>42312.166666666672</c:v>
                </c:pt>
                <c:pt idx="7756" formatCode="dd\-mmm\-yy\ hh:mm:ss">
                  <c:v>42312.333333333328</c:v>
                </c:pt>
                <c:pt idx="7757" formatCode="dd\-mmm\-yy\ hh:mm:ss">
                  <c:v>42312.5</c:v>
                </c:pt>
                <c:pt idx="7758" formatCode="dd\-mmm\-yy\ hh:mm:ss">
                  <c:v>42312.666666666672</c:v>
                </c:pt>
                <c:pt idx="7759" formatCode="dd\-mmm\-yy\ hh:mm:ss">
                  <c:v>42312.833333333328</c:v>
                </c:pt>
                <c:pt idx="7760" formatCode="dd\-mmm\-yy\ hh:mm:ss">
                  <c:v>42313</c:v>
                </c:pt>
                <c:pt idx="7761" formatCode="dd\-mmm\-yy\ hh:mm:ss">
                  <c:v>42313.166666666672</c:v>
                </c:pt>
                <c:pt idx="7762" formatCode="dd\-mmm\-yy\ hh:mm:ss">
                  <c:v>42313.333333333328</c:v>
                </c:pt>
                <c:pt idx="7763" formatCode="dd\-mmm\-yy\ hh:mm:ss">
                  <c:v>42313.5</c:v>
                </c:pt>
                <c:pt idx="7764" formatCode="dd\-mmm\-yy\ hh:mm:ss">
                  <c:v>42313.666666666672</c:v>
                </c:pt>
                <c:pt idx="7765" formatCode="dd\-mmm\-yy\ hh:mm:ss">
                  <c:v>42313.833333333328</c:v>
                </c:pt>
                <c:pt idx="7766" formatCode="dd\-mmm\-yy\ hh:mm:ss">
                  <c:v>42314</c:v>
                </c:pt>
                <c:pt idx="7767" formatCode="dd\-mmm\-yy\ hh:mm:ss">
                  <c:v>42314.166666666672</c:v>
                </c:pt>
                <c:pt idx="7768" formatCode="dd\-mmm\-yy\ hh:mm:ss">
                  <c:v>42314.333333333328</c:v>
                </c:pt>
                <c:pt idx="7769" formatCode="dd\-mmm\-yy\ hh:mm:ss">
                  <c:v>42314.5</c:v>
                </c:pt>
                <c:pt idx="7770" formatCode="dd\-mmm\-yy\ hh:mm:ss">
                  <c:v>42314.666666666672</c:v>
                </c:pt>
                <c:pt idx="7771" formatCode="dd\-mmm\-yy\ hh:mm:ss">
                  <c:v>42314.833333333328</c:v>
                </c:pt>
                <c:pt idx="7772" formatCode="dd\-mmm\-yy\ hh:mm:ss">
                  <c:v>42315</c:v>
                </c:pt>
                <c:pt idx="7773" formatCode="dd\-mmm\-yy\ hh:mm:ss">
                  <c:v>42315.166666666672</c:v>
                </c:pt>
                <c:pt idx="7774" formatCode="dd\-mmm\-yy\ hh:mm:ss">
                  <c:v>42315.333333333328</c:v>
                </c:pt>
                <c:pt idx="7775" formatCode="dd\-mmm\-yy\ hh:mm:ss">
                  <c:v>42315.5</c:v>
                </c:pt>
                <c:pt idx="7776" formatCode="dd\-mmm\-yy\ hh:mm:ss">
                  <c:v>42315.666666666672</c:v>
                </c:pt>
                <c:pt idx="7777" formatCode="dd\-mmm\-yy\ hh:mm:ss">
                  <c:v>42315.833333333328</c:v>
                </c:pt>
                <c:pt idx="7778" formatCode="dd\-mmm\-yy\ hh:mm:ss">
                  <c:v>42316</c:v>
                </c:pt>
                <c:pt idx="7779" formatCode="dd\-mmm\-yy\ hh:mm:ss">
                  <c:v>42316.166666666672</c:v>
                </c:pt>
                <c:pt idx="7780" formatCode="dd\-mmm\-yy\ hh:mm:ss">
                  <c:v>42316.333333333328</c:v>
                </c:pt>
                <c:pt idx="7781" formatCode="dd\-mmm\-yy\ hh:mm:ss">
                  <c:v>42316.5</c:v>
                </c:pt>
                <c:pt idx="7782" formatCode="dd\-mmm\-yy\ hh:mm:ss">
                  <c:v>42316.666666666672</c:v>
                </c:pt>
                <c:pt idx="7783" formatCode="dd\-mmm\-yy\ hh:mm:ss">
                  <c:v>42316.833333333328</c:v>
                </c:pt>
                <c:pt idx="7784" formatCode="dd\-mmm\-yy\ hh:mm:ss">
                  <c:v>42317</c:v>
                </c:pt>
                <c:pt idx="7785" formatCode="dd\-mmm\-yy\ hh:mm:ss">
                  <c:v>42317.166666666672</c:v>
                </c:pt>
                <c:pt idx="7786" formatCode="dd\-mmm\-yy\ hh:mm:ss">
                  <c:v>42317.333333333328</c:v>
                </c:pt>
                <c:pt idx="7787" formatCode="dd\-mmm\-yy\ hh:mm:ss">
                  <c:v>42317.5</c:v>
                </c:pt>
                <c:pt idx="7788" formatCode="dd\-mmm\-yy\ hh:mm:ss">
                  <c:v>42317.666666666672</c:v>
                </c:pt>
                <c:pt idx="7789" formatCode="dd\-mmm\-yy\ hh:mm:ss">
                  <c:v>42317.833333333328</c:v>
                </c:pt>
                <c:pt idx="7790" formatCode="dd\-mmm\-yy\ hh:mm:ss">
                  <c:v>42318</c:v>
                </c:pt>
                <c:pt idx="7791" formatCode="dd\-mmm\-yy\ hh:mm:ss">
                  <c:v>42318.166666666672</c:v>
                </c:pt>
                <c:pt idx="7792" formatCode="dd\-mmm\-yy\ hh:mm:ss">
                  <c:v>42318.333333333328</c:v>
                </c:pt>
                <c:pt idx="7793" formatCode="dd\-mmm\-yy\ hh:mm:ss">
                  <c:v>42318.5</c:v>
                </c:pt>
                <c:pt idx="7794" formatCode="dd\-mmm\-yy\ hh:mm:ss">
                  <c:v>42318.666666666672</c:v>
                </c:pt>
                <c:pt idx="7795" formatCode="dd\-mmm\-yy\ hh:mm:ss">
                  <c:v>42318.833333333328</c:v>
                </c:pt>
                <c:pt idx="7796" formatCode="dd\-mmm\-yy\ hh:mm:ss">
                  <c:v>42319</c:v>
                </c:pt>
                <c:pt idx="7797" formatCode="dd\-mmm\-yy\ hh:mm:ss">
                  <c:v>42319.166666666672</c:v>
                </c:pt>
                <c:pt idx="7798" formatCode="dd\-mmm\-yy\ hh:mm:ss">
                  <c:v>42319.333333333328</c:v>
                </c:pt>
                <c:pt idx="7799" formatCode="dd\-mmm\-yy\ hh:mm:ss">
                  <c:v>42319.5</c:v>
                </c:pt>
                <c:pt idx="7800" formatCode="dd\-mmm\-yy\ hh:mm:ss">
                  <c:v>42319.666666666672</c:v>
                </c:pt>
                <c:pt idx="7801" formatCode="dd\-mmm\-yy\ hh:mm:ss">
                  <c:v>42319.833333333328</c:v>
                </c:pt>
                <c:pt idx="7802" formatCode="dd\-mmm\-yy\ hh:mm:ss">
                  <c:v>42320</c:v>
                </c:pt>
                <c:pt idx="7803" formatCode="dd\-mmm\-yy\ hh:mm:ss">
                  <c:v>42320.166666666672</c:v>
                </c:pt>
                <c:pt idx="7804" formatCode="dd\-mmm\-yy\ hh:mm:ss">
                  <c:v>42320.333333333328</c:v>
                </c:pt>
                <c:pt idx="7805" formatCode="dd\-mmm\-yy\ hh:mm:ss">
                  <c:v>42320.5</c:v>
                </c:pt>
                <c:pt idx="7806" formatCode="dd\-mmm\-yy\ hh:mm:ss">
                  <c:v>42320.666666666672</c:v>
                </c:pt>
                <c:pt idx="7807" formatCode="dd\-mmm\-yy\ hh:mm:ss">
                  <c:v>42320.833333333328</c:v>
                </c:pt>
                <c:pt idx="7808" formatCode="dd\-mmm\-yy\ hh:mm:ss">
                  <c:v>42321</c:v>
                </c:pt>
                <c:pt idx="7809" formatCode="dd\-mmm\-yy\ hh:mm:ss">
                  <c:v>42321.166666666672</c:v>
                </c:pt>
                <c:pt idx="7810" formatCode="dd\-mmm\-yy\ hh:mm:ss">
                  <c:v>42321.333333333328</c:v>
                </c:pt>
                <c:pt idx="7811" formatCode="dd\-mmm\-yy\ hh:mm:ss">
                  <c:v>42321.5</c:v>
                </c:pt>
                <c:pt idx="7812" formatCode="dd\-mmm\-yy\ hh:mm:ss">
                  <c:v>42321.666666666672</c:v>
                </c:pt>
                <c:pt idx="7813" formatCode="dd\-mmm\-yy\ hh:mm:ss">
                  <c:v>42321.833333333328</c:v>
                </c:pt>
                <c:pt idx="7814" formatCode="dd\-mmm\-yy\ hh:mm:ss">
                  <c:v>42322</c:v>
                </c:pt>
                <c:pt idx="7815" formatCode="dd\-mmm\-yy\ hh:mm:ss">
                  <c:v>42322.166666666672</c:v>
                </c:pt>
                <c:pt idx="7816" formatCode="dd\-mmm\-yy\ hh:mm:ss">
                  <c:v>42322.333333333328</c:v>
                </c:pt>
                <c:pt idx="7817" formatCode="dd\-mmm\-yy\ hh:mm:ss">
                  <c:v>42322.5</c:v>
                </c:pt>
                <c:pt idx="7818" formatCode="dd\-mmm\-yy\ hh:mm:ss">
                  <c:v>42322.666666666672</c:v>
                </c:pt>
                <c:pt idx="7819" formatCode="dd\-mmm\-yy\ hh:mm:ss">
                  <c:v>42322.833333333328</c:v>
                </c:pt>
                <c:pt idx="7820" formatCode="dd\-mmm\-yy\ hh:mm:ss">
                  <c:v>42323</c:v>
                </c:pt>
                <c:pt idx="7821" formatCode="dd\-mmm\-yy\ hh:mm:ss">
                  <c:v>42323.166666666672</c:v>
                </c:pt>
                <c:pt idx="7822" formatCode="dd\-mmm\-yy\ hh:mm:ss">
                  <c:v>42323.333333333328</c:v>
                </c:pt>
                <c:pt idx="7823" formatCode="dd\-mmm\-yy\ hh:mm:ss">
                  <c:v>42323.5</c:v>
                </c:pt>
                <c:pt idx="7824" formatCode="dd\-mmm\-yy\ hh:mm:ss">
                  <c:v>42323.666666666672</c:v>
                </c:pt>
                <c:pt idx="7825" formatCode="dd\-mmm\-yy\ hh:mm:ss">
                  <c:v>42323.833333333328</c:v>
                </c:pt>
                <c:pt idx="7826" formatCode="dd\-mmm\-yy\ hh:mm:ss">
                  <c:v>42324</c:v>
                </c:pt>
                <c:pt idx="7827" formatCode="dd\-mmm\-yy\ hh:mm:ss">
                  <c:v>42324.166666666672</c:v>
                </c:pt>
                <c:pt idx="7828" formatCode="dd\-mmm\-yy\ hh:mm:ss">
                  <c:v>42324.333333333328</c:v>
                </c:pt>
                <c:pt idx="7829" formatCode="dd\-mmm\-yy\ hh:mm:ss">
                  <c:v>42324.5</c:v>
                </c:pt>
                <c:pt idx="7830" formatCode="dd\-mmm\-yy\ hh:mm:ss">
                  <c:v>42324.666666666672</c:v>
                </c:pt>
                <c:pt idx="7831" formatCode="dd\-mmm\-yy\ hh:mm:ss">
                  <c:v>42324.833333333328</c:v>
                </c:pt>
                <c:pt idx="7832" formatCode="dd\-mmm\-yy\ hh:mm:ss">
                  <c:v>42325</c:v>
                </c:pt>
                <c:pt idx="7833" formatCode="dd\-mmm\-yy\ hh:mm:ss">
                  <c:v>42325.166666666672</c:v>
                </c:pt>
                <c:pt idx="7834" formatCode="dd\-mmm\-yy\ hh:mm:ss">
                  <c:v>42325.333333333328</c:v>
                </c:pt>
                <c:pt idx="7835" formatCode="dd\-mmm\-yy\ hh:mm:ss">
                  <c:v>42325.5</c:v>
                </c:pt>
                <c:pt idx="7836" formatCode="dd\-mmm\-yy\ hh:mm:ss">
                  <c:v>42325.666666666672</c:v>
                </c:pt>
                <c:pt idx="7837" formatCode="dd\-mmm\-yy\ hh:mm:ss">
                  <c:v>42325.833333333328</c:v>
                </c:pt>
                <c:pt idx="7838" formatCode="dd\-mmm\-yy\ hh:mm:ss">
                  <c:v>42326</c:v>
                </c:pt>
                <c:pt idx="7839" formatCode="dd\-mmm\-yy\ hh:mm:ss">
                  <c:v>42326.166666666672</c:v>
                </c:pt>
                <c:pt idx="7840" formatCode="dd\-mmm\-yy\ hh:mm:ss">
                  <c:v>42326.333333333328</c:v>
                </c:pt>
                <c:pt idx="7841" formatCode="dd\-mmm\-yy\ hh:mm:ss">
                  <c:v>42326.5</c:v>
                </c:pt>
                <c:pt idx="7842" formatCode="dd\-mmm\-yy\ hh:mm:ss">
                  <c:v>42326.666666666672</c:v>
                </c:pt>
                <c:pt idx="7843" formatCode="dd\-mmm\-yy\ hh:mm:ss">
                  <c:v>42326.833333333328</c:v>
                </c:pt>
                <c:pt idx="7844" formatCode="dd\-mmm\-yy\ hh:mm:ss">
                  <c:v>42327</c:v>
                </c:pt>
                <c:pt idx="7845" formatCode="dd\-mmm\-yy\ hh:mm:ss">
                  <c:v>42327.166666666672</c:v>
                </c:pt>
                <c:pt idx="7846" formatCode="dd\-mmm\-yy\ hh:mm:ss">
                  <c:v>42327.333333333328</c:v>
                </c:pt>
                <c:pt idx="7847" formatCode="dd\-mmm\-yy\ hh:mm:ss">
                  <c:v>42327.5</c:v>
                </c:pt>
                <c:pt idx="7848" formatCode="dd\-mmm\-yy\ hh:mm:ss">
                  <c:v>42327.666666666672</c:v>
                </c:pt>
                <c:pt idx="7849" formatCode="dd\-mmm\-yy\ hh:mm:ss">
                  <c:v>42327.833333333328</c:v>
                </c:pt>
                <c:pt idx="7850" formatCode="dd\-mmm\-yy\ hh:mm:ss">
                  <c:v>42328</c:v>
                </c:pt>
                <c:pt idx="7851" formatCode="dd\-mmm\-yy\ hh:mm:ss">
                  <c:v>42328.166666666672</c:v>
                </c:pt>
                <c:pt idx="7852" formatCode="dd\-mmm\-yy\ hh:mm:ss">
                  <c:v>42328.333333333328</c:v>
                </c:pt>
                <c:pt idx="7853" formatCode="dd\-mmm\-yy\ hh:mm:ss">
                  <c:v>42328.5</c:v>
                </c:pt>
                <c:pt idx="7854" formatCode="dd\-mmm\-yy\ hh:mm:ss">
                  <c:v>42328.666666666672</c:v>
                </c:pt>
                <c:pt idx="7855" formatCode="dd\-mmm\-yy\ hh:mm:ss">
                  <c:v>42328.833333333328</c:v>
                </c:pt>
                <c:pt idx="7856" formatCode="dd\-mmm\-yy\ hh:mm:ss">
                  <c:v>42329</c:v>
                </c:pt>
                <c:pt idx="7857" formatCode="dd\-mmm\-yy\ hh:mm:ss">
                  <c:v>42329.166666666672</c:v>
                </c:pt>
                <c:pt idx="7858" formatCode="dd\-mmm\-yy\ hh:mm:ss">
                  <c:v>42329.333333333328</c:v>
                </c:pt>
                <c:pt idx="7859" formatCode="dd\-mmm\-yy\ hh:mm:ss">
                  <c:v>42329.5</c:v>
                </c:pt>
                <c:pt idx="7860" formatCode="dd\-mmm\-yy\ hh:mm:ss">
                  <c:v>42329.666666666672</c:v>
                </c:pt>
                <c:pt idx="7861" formatCode="dd\-mmm\-yy\ hh:mm:ss">
                  <c:v>42329.833333333328</c:v>
                </c:pt>
                <c:pt idx="7862" formatCode="dd\-mmm\-yy\ hh:mm:ss">
                  <c:v>42330</c:v>
                </c:pt>
                <c:pt idx="7863" formatCode="dd\-mmm\-yy\ hh:mm:ss">
                  <c:v>42330.166666666672</c:v>
                </c:pt>
                <c:pt idx="7864" formatCode="dd\-mmm\-yy\ hh:mm:ss">
                  <c:v>42330.333333333328</c:v>
                </c:pt>
                <c:pt idx="7865" formatCode="dd\-mmm\-yy\ hh:mm:ss">
                  <c:v>42330.5</c:v>
                </c:pt>
                <c:pt idx="7866" formatCode="dd\-mmm\-yy\ hh:mm:ss">
                  <c:v>42330.666666666672</c:v>
                </c:pt>
                <c:pt idx="7867" formatCode="dd\-mmm\-yy\ hh:mm:ss">
                  <c:v>42330.833333333328</c:v>
                </c:pt>
                <c:pt idx="7868" formatCode="dd\-mmm\-yy\ hh:mm:ss">
                  <c:v>42331</c:v>
                </c:pt>
                <c:pt idx="7869" formatCode="dd\-mmm\-yy\ hh:mm:ss">
                  <c:v>42331.166666666672</c:v>
                </c:pt>
                <c:pt idx="7870" formatCode="dd\-mmm\-yy\ hh:mm:ss">
                  <c:v>42331.333333333328</c:v>
                </c:pt>
                <c:pt idx="7871" formatCode="dd\-mmm\-yy\ hh:mm:ss">
                  <c:v>42331.5</c:v>
                </c:pt>
                <c:pt idx="7872" formatCode="dd\-mmm\-yy\ hh:mm:ss">
                  <c:v>42331.666666666672</c:v>
                </c:pt>
                <c:pt idx="7873" formatCode="dd\-mmm\-yy\ hh:mm:ss">
                  <c:v>42331.833333333328</c:v>
                </c:pt>
                <c:pt idx="7874" formatCode="dd\-mmm\-yy\ hh:mm:ss">
                  <c:v>42332</c:v>
                </c:pt>
                <c:pt idx="7875" formatCode="dd\-mmm\-yy\ hh:mm:ss">
                  <c:v>42332.166666666672</c:v>
                </c:pt>
                <c:pt idx="7876" formatCode="dd\-mmm\-yy\ hh:mm:ss">
                  <c:v>42332.333333333328</c:v>
                </c:pt>
                <c:pt idx="7877" formatCode="dd\-mmm\-yy\ hh:mm:ss">
                  <c:v>42332.5</c:v>
                </c:pt>
                <c:pt idx="7878" formatCode="dd\-mmm\-yy\ hh:mm:ss">
                  <c:v>42332.666666666672</c:v>
                </c:pt>
                <c:pt idx="7879" formatCode="dd\-mmm\-yy\ hh:mm:ss">
                  <c:v>42332.833333333328</c:v>
                </c:pt>
                <c:pt idx="7880" formatCode="dd\-mmm\-yy\ hh:mm:ss">
                  <c:v>42333</c:v>
                </c:pt>
                <c:pt idx="7881" formatCode="dd\-mmm\-yy\ hh:mm:ss">
                  <c:v>42333.166666666672</c:v>
                </c:pt>
                <c:pt idx="7882" formatCode="dd\-mmm\-yy\ hh:mm:ss">
                  <c:v>42333.333333333328</c:v>
                </c:pt>
                <c:pt idx="7883" formatCode="dd\-mmm\-yy\ hh:mm:ss">
                  <c:v>42333.5</c:v>
                </c:pt>
                <c:pt idx="7884" formatCode="dd\-mmm\-yy\ hh:mm:ss">
                  <c:v>42333.666666666672</c:v>
                </c:pt>
                <c:pt idx="7885" formatCode="dd\-mmm\-yy\ hh:mm:ss">
                  <c:v>42333.833333333328</c:v>
                </c:pt>
                <c:pt idx="7886" formatCode="dd\-mmm\-yy\ hh:mm:ss">
                  <c:v>42334</c:v>
                </c:pt>
                <c:pt idx="7887" formatCode="dd\-mmm\-yy\ hh:mm:ss">
                  <c:v>42334.166666666672</c:v>
                </c:pt>
                <c:pt idx="7888" formatCode="dd\-mmm\-yy\ hh:mm:ss">
                  <c:v>42334.333333333328</c:v>
                </c:pt>
                <c:pt idx="7889" formatCode="dd\-mmm\-yy\ hh:mm:ss">
                  <c:v>42334.5</c:v>
                </c:pt>
                <c:pt idx="7890" formatCode="dd\-mmm\-yy\ hh:mm:ss">
                  <c:v>42334.666666666672</c:v>
                </c:pt>
                <c:pt idx="7891" formatCode="dd\-mmm\-yy\ hh:mm:ss">
                  <c:v>42334.833333333328</c:v>
                </c:pt>
                <c:pt idx="7892" formatCode="dd\-mmm\-yy\ hh:mm:ss">
                  <c:v>42335</c:v>
                </c:pt>
                <c:pt idx="7893" formatCode="dd\-mmm\-yy\ hh:mm:ss">
                  <c:v>42335.166666666672</c:v>
                </c:pt>
                <c:pt idx="7894" formatCode="dd\-mmm\-yy\ hh:mm:ss">
                  <c:v>42335.333333333328</c:v>
                </c:pt>
                <c:pt idx="7895" formatCode="dd\-mmm\-yy\ hh:mm:ss">
                  <c:v>42335.5</c:v>
                </c:pt>
                <c:pt idx="7896" formatCode="dd\-mmm\-yy\ hh:mm:ss">
                  <c:v>42335.666666666672</c:v>
                </c:pt>
                <c:pt idx="7897" formatCode="dd\-mmm\-yy\ hh:mm:ss">
                  <c:v>42335.833333333328</c:v>
                </c:pt>
                <c:pt idx="7898" formatCode="dd\-mmm\-yy\ hh:mm:ss">
                  <c:v>42336</c:v>
                </c:pt>
                <c:pt idx="7899" formatCode="dd\-mmm\-yy\ hh:mm:ss">
                  <c:v>42336.166666666672</c:v>
                </c:pt>
                <c:pt idx="7900" formatCode="dd\-mmm\-yy\ hh:mm:ss">
                  <c:v>42336.333333333328</c:v>
                </c:pt>
                <c:pt idx="7901" formatCode="dd\-mmm\-yy\ hh:mm:ss">
                  <c:v>42336.5</c:v>
                </c:pt>
                <c:pt idx="7902" formatCode="dd\-mmm\-yy\ hh:mm:ss">
                  <c:v>42336.666666666672</c:v>
                </c:pt>
                <c:pt idx="7903" formatCode="dd\-mmm\-yy\ hh:mm:ss">
                  <c:v>42336.833333333328</c:v>
                </c:pt>
                <c:pt idx="7904" formatCode="dd\-mmm\-yy\ hh:mm:ss">
                  <c:v>42337</c:v>
                </c:pt>
                <c:pt idx="7905" formatCode="dd\-mmm\-yy\ hh:mm:ss">
                  <c:v>42337.166666666672</c:v>
                </c:pt>
                <c:pt idx="7906" formatCode="dd\-mmm\-yy\ hh:mm:ss">
                  <c:v>42337.333333333328</c:v>
                </c:pt>
                <c:pt idx="7907" formatCode="dd\-mmm\-yy\ hh:mm:ss">
                  <c:v>42337.5</c:v>
                </c:pt>
                <c:pt idx="7908" formatCode="dd\-mmm\-yy\ hh:mm:ss">
                  <c:v>42337.666666666672</c:v>
                </c:pt>
                <c:pt idx="7909" formatCode="dd\-mmm\-yy\ hh:mm:ss">
                  <c:v>42337.833333333328</c:v>
                </c:pt>
                <c:pt idx="7910" formatCode="dd\-mmm\-yy\ hh:mm:ss">
                  <c:v>42338</c:v>
                </c:pt>
                <c:pt idx="7911" formatCode="dd\-mmm\-yy\ hh:mm:ss">
                  <c:v>42338.166666666672</c:v>
                </c:pt>
                <c:pt idx="7912" formatCode="dd\-mmm\-yy\ hh:mm:ss">
                  <c:v>42338.333333333328</c:v>
                </c:pt>
                <c:pt idx="7913" formatCode="dd\-mmm\-yy\ hh:mm:ss">
                  <c:v>42338.5</c:v>
                </c:pt>
                <c:pt idx="7914" formatCode="dd\-mmm\-yy\ hh:mm:ss">
                  <c:v>42338.666666666672</c:v>
                </c:pt>
                <c:pt idx="7915" formatCode="dd\-mmm\-yy\ hh:mm:ss">
                  <c:v>42338.833333333328</c:v>
                </c:pt>
                <c:pt idx="7916" formatCode="dd\-mmm\-yy\ hh:mm:ss">
                  <c:v>42339</c:v>
                </c:pt>
                <c:pt idx="7917" formatCode="dd\-mmm\-yy\ hh:mm:ss">
                  <c:v>42339.166666666672</c:v>
                </c:pt>
                <c:pt idx="7918" formatCode="dd\-mmm\-yy\ hh:mm:ss">
                  <c:v>42339.333333333328</c:v>
                </c:pt>
                <c:pt idx="7919" formatCode="dd\-mmm\-yy\ hh:mm:ss">
                  <c:v>42339.5</c:v>
                </c:pt>
                <c:pt idx="7920" formatCode="dd\-mmm\-yy\ hh:mm:ss">
                  <c:v>42339.666666666672</c:v>
                </c:pt>
                <c:pt idx="7921" formatCode="dd\-mmm\-yy\ hh:mm:ss">
                  <c:v>42339.833333333328</c:v>
                </c:pt>
                <c:pt idx="7922" formatCode="dd\-mmm\-yy\ hh:mm:ss">
                  <c:v>42340</c:v>
                </c:pt>
                <c:pt idx="7923" formatCode="dd\-mmm\-yy\ hh:mm:ss">
                  <c:v>42340.166666666672</c:v>
                </c:pt>
                <c:pt idx="7924" formatCode="dd\-mmm\-yy\ hh:mm:ss">
                  <c:v>42340.333333333328</c:v>
                </c:pt>
                <c:pt idx="7925" formatCode="dd\-mmm\-yy\ hh:mm:ss">
                  <c:v>42340.5</c:v>
                </c:pt>
                <c:pt idx="7926" formatCode="dd\-mmm\-yy\ hh:mm:ss">
                  <c:v>42340.666666666672</c:v>
                </c:pt>
                <c:pt idx="7927" formatCode="dd\-mmm\-yy\ hh:mm:ss">
                  <c:v>42340.833333333328</c:v>
                </c:pt>
                <c:pt idx="7928" formatCode="dd\-mmm\-yy\ hh:mm:ss">
                  <c:v>42341</c:v>
                </c:pt>
                <c:pt idx="7929" formatCode="dd\-mmm\-yy\ hh:mm:ss">
                  <c:v>42341.166666666672</c:v>
                </c:pt>
                <c:pt idx="7930" formatCode="dd\-mmm\-yy\ hh:mm:ss">
                  <c:v>42341.333333333328</c:v>
                </c:pt>
                <c:pt idx="7931" formatCode="dd\-mmm\-yy\ hh:mm:ss">
                  <c:v>42341.5</c:v>
                </c:pt>
                <c:pt idx="7932" formatCode="dd\-mmm\-yy\ hh:mm:ss">
                  <c:v>42341.666666666672</c:v>
                </c:pt>
                <c:pt idx="7933" formatCode="dd\-mmm\-yy\ hh:mm:ss">
                  <c:v>42341.833333333328</c:v>
                </c:pt>
                <c:pt idx="7934" formatCode="dd\-mmm\-yy\ hh:mm:ss">
                  <c:v>42342</c:v>
                </c:pt>
                <c:pt idx="7935" formatCode="dd\-mmm\-yy\ hh:mm:ss">
                  <c:v>42342.166666666672</c:v>
                </c:pt>
                <c:pt idx="7936" formatCode="dd\-mmm\-yy\ hh:mm:ss">
                  <c:v>42342.333333333328</c:v>
                </c:pt>
                <c:pt idx="7937" formatCode="dd\-mmm\-yy\ hh:mm:ss">
                  <c:v>42342.5</c:v>
                </c:pt>
                <c:pt idx="7938" formatCode="dd\-mmm\-yy\ hh:mm:ss">
                  <c:v>42342.666666666672</c:v>
                </c:pt>
                <c:pt idx="7939" formatCode="dd\-mmm\-yy\ hh:mm:ss">
                  <c:v>42342.833333333328</c:v>
                </c:pt>
                <c:pt idx="7940" formatCode="dd\-mmm\-yy\ hh:mm:ss">
                  <c:v>42343</c:v>
                </c:pt>
                <c:pt idx="7941" formatCode="dd\-mmm\-yy\ hh:mm:ss">
                  <c:v>42343.166666666672</c:v>
                </c:pt>
                <c:pt idx="7942" formatCode="dd\-mmm\-yy\ hh:mm:ss">
                  <c:v>42343.333333333328</c:v>
                </c:pt>
                <c:pt idx="7943" formatCode="dd\-mmm\-yy\ hh:mm:ss">
                  <c:v>42343.5</c:v>
                </c:pt>
                <c:pt idx="7944" formatCode="dd\-mmm\-yy\ hh:mm:ss">
                  <c:v>42343.666666666672</c:v>
                </c:pt>
                <c:pt idx="7945" formatCode="dd\-mmm\-yy\ hh:mm:ss">
                  <c:v>42343.833333333328</c:v>
                </c:pt>
                <c:pt idx="7946" formatCode="dd\-mmm\-yy\ hh:mm:ss">
                  <c:v>42344</c:v>
                </c:pt>
                <c:pt idx="7947" formatCode="dd\-mmm\-yy\ hh:mm:ss">
                  <c:v>42344.166666666672</c:v>
                </c:pt>
                <c:pt idx="7948" formatCode="dd\-mmm\-yy\ hh:mm:ss">
                  <c:v>42344.333333333328</c:v>
                </c:pt>
                <c:pt idx="7949" formatCode="dd\-mmm\-yy\ hh:mm:ss">
                  <c:v>42344.5</c:v>
                </c:pt>
                <c:pt idx="7950" formatCode="dd\-mmm\-yy\ hh:mm:ss">
                  <c:v>42344.666666666672</c:v>
                </c:pt>
                <c:pt idx="7951" formatCode="dd\-mmm\-yy\ hh:mm:ss">
                  <c:v>42344.833333333328</c:v>
                </c:pt>
                <c:pt idx="7952" formatCode="dd\-mmm\-yy\ hh:mm:ss">
                  <c:v>42345</c:v>
                </c:pt>
                <c:pt idx="7953" formatCode="dd\-mmm\-yy\ hh:mm:ss">
                  <c:v>42345.166666666672</c:v>
                </c:pt>
                <c:pt idx="7954" formatCode="dd\-mmm\-yy\ hh:mm:ss">
                  <c:v>42345.333333333328</c:v>
                </c:pt>
                <c:pt idx="7955" formatCode="dd\-mmm\-yy\ hh:mm:ss">
                  <c:v>42345.5</c:v>
                </c:pt>
                <c:pt idx="7956" formatCode="dd\-mmm\-yy\ hh:mm:ss">
                  <c:v>42345.666666666672</c:v>
                </c:pt>
                <c:pt idx="7957" formatCode="dd\-mmm\-yy\ hh:mm:ss">
                  <c:v>42345.833333333328</c:v>
                </c:pt>
                <c:pt idx="7958" formatCode="dd\-mmm\-yy\ hh:mm:ss">
                  <c:v>42346</c:v>
                </c:pt>
                <c:pt idx="7959" formatCode="dd\-mmm\-yy\ hh:mm:ss">
                  <c:v>42346.166666666672</c:v>
                </c:pt>
                <c:pt idx="7960" formatCode="dd\-mmm\-yy\ hh:mm:ss">
                  <c:v>42346.333333333328</c:v>
                </c:pt>
                <c:pt idx="7961" formatCode="dd\-mmm\-yy\ hh:mm:ss">
                  <c:v>42346.5</c:v>
                </c:pt>
                <c:pt idx="7962" formatCode="dd\-mmm\-yy\ hh:mm:ss">
                  <c:v>42346.666666666672</c:v>
                </c:pt>
                <c:pt idx="7963" formatCode="dd\-mmm\-yy\ hh:mm:ss">
                  <c:v>42346.833333333328</c:v>
                </c:pt>
                <c:pt idx="7964" formatCode="dd\-mmm\-yy\ hh:mm:ss">
                  <c:v>42347</c:v>
                </c:pt>
                <c:pt idx="7965" formatCode="dd\-mmm\-yy\ hh:mm:ss">
                  <c:v>42347.166666666672</c:v>
                </c:pt>
                <c:pt idx="7966" formatCode="dd\-mmm\-yy\ hh:mm:ss">
                  <c:v>42347.333333333328</c:v>
                </c:pt>
                <c:pt idx="7967" formatCode="dd\-mmm\-yy\ hh:mm:ss">
                  <c:v>42347.5</c:v>
                </c:pt>
                <c:pt idx="7968" formatCode="dd\-mmm\-yy\ hh:mm:ss">
                  <c:v>42347.666666666672</c:v>
                </c:pt>
                <c:pt idx="7969" formatCode="dd\-mmm\-yy\ hh:mm:ss">
                  <c:v>42347.833333333328</c:v>
                </c:pt>
                <c:pt idx="7970" formatCode="dd\-mmm\-yy\ hh:mm:ss">
                  <c:v>42348</c:v>
                </c:pt>
                <c:pt idx="7971" formatCode="dd\-mmm\-yy\ hh:mm:ss">
                  <c:v>42348.166666666672</c:v>
                </c:pt>
                <c:pt idx="7972" formatCode="dd\-mmm\-yy\ hh:mm:ss">
                  <c:v>42348.333333333328</c:v>
                </c:pt>
                <c:pt idx="7973" formatCode="dd\-mmm\-yy\ hh:mm:ss">
                  <c:v>42348.5</c:v>
                </c:pt>
                <c:pt idx="7974" formatCode="dd\-mmm\-yy\ hh:mm:ss">
                  <c:v>42348.666666666672</c:v>
                </c:pt>
                <c:pt idx="7975" formatCode="dd\-mmm\-yy\ hh:mm:ss">
                  <c:v>42348.833333333328</c:v>
                </c:pt>
                <c:pt idx="7976" formatCode="dd\-mmm\-yy\ hh:mm:ss">
                  <c:v>42349</c:v>
                </c:pt>
                <c:pt idx="7977" formatCode="dd\-mmm\-yy\ hh:mm:ss">
                  <c:v>42349.166666666672</c:v>
                </c:pt>
                <c:pt idx="7978" formatCode="dd\-mmm\-yy\ hh:mm:ss">
                  <c:v>42349.333333333328</c:v>
                </c:pt>
                <c:pt idx="7979" formatCode="dd\-mmm\-yy\ hh:mm:ss">
                  <c:v>42349.5</c:v>
                </c:pt>
                <c:pt idx="7980" formatCode="dd\-mmm\-yy\ hh:mm:ss">
                  <c:v>42349.666666666672</c:v>
                </c:pt>
                <c:pt idx="7981" formatCode="dd\-mmm\-yy\ hh:mm:ss">
                  <c:v>42349.833333333328</c:v>
                </c:pt>
                <c:pt idx="7982" formatCode="dd\-mmm\-yy\ hh:mm:ss">
                  <c:v>42350</c:v>
                </c:pt>
                <c:pt idx="7983" formatCode="dd\-mmm\-yy\ hh:mm:ss">
                  <c:v>42350.166666666672</c:v>
                </c:pt>
                <c:pt idx="7984" formatCode="dd\-mmm\-yy\ hh:mm:ss">
                  <c:v>42350.333333333328</c:v>
                </c:pt>
                <c:pt idx="7985" formatCode="dd\-mmm\-yy\ hh:mm:ss">
                  <c:v>42350.5</c:v>
                </c:pt>
                <c:pt idx="7986" formatCode="dd\-mmm\-yy\ hh:mm:ss">
                  <c:v>42350.666666666672</c:v>
                </c:pt>
                <c:pt idx="7987" formatCode="dd\-mmm\-yy\ hh:mm:ss">
                  <c:v>42350.833333333328</c:v>
                </c:pt>
                <c:pt idx="7988" formatCode="dd\-mmm\-yy\ hh:mm:ss">
                  <c:v>42351</c:v>
                </c:pt>
                <c:pt idx="7989" formatCode="dd\-mmm\-yy\ hh:mm:ss">
                  <c:v>42351.166666666672</c:v>
                </c:pt>
                <c:pt idx="7990" formatCode="dd\-mmm\-yy\ hh:mm:ss">
                  <c:v>42351.333333333328</c:v>
                </c:pt>
                <c:pt idx="7991" formatCode="dd\-mmm\-yy\ hh:mm:ss">
                  <c:v>42351.5</c:v>
                </c:pt>
                <c:pt idx="7992" formatCode="dd\-mmm\-yy\ hh:mm:ss">
                  <c:v>42351.666666666672</c:v>
                </c:pt>
                <c:pt idx="7993" formatCode="dd\-mmm\-yy\ hh:mm:ss">
                  <c:v>42351.833333333328</c:v>
                </c:pt>
                <c:pt idx="7994" formatCode="dd\-mmm\-yy\ hh:mm:ss">
                  <c:v>42352</c:v>
                </c:pt>
                <c:pt idx="7995" formatCode="dd\-mmm\-yy\ hh:mm:ss">
                  <c:v>42352.166666666672</c:v>
                </c:pt>
                <c:pt idx="7996" formatCode="dd\-mmm\-yy\ hh:mm:ss">
                  <c:v>42352.333333333328</c:v>
                </c:pt>
                <c:pt idx="7997" formatCode="dd\-mmm\-yy\ hh:mm:ss">
                  <c:v>42352.5</c:v>
                </c:pt>
                <c:pt idx="7998" formatCode="dd\-mmm\-yy\ hh:mm:ss">
                  <c:v>42352.666666666672</c:v>
                </c:pt>
                <c:pt idx="7999" formatCode="dd\-mmm\-yy\ hh:mm:ss">
                  <c:v>42352.833333333328</c:v>
                </c:pt>
                <c:pt idx="8000" formatCode="dd\-mmm\-yy\ hh:mm:ss">
                  <c:v>42353</c:v>
                </c:pt>
                <c:pt idx="8001" formatCode="dd\-mmm\-yy\ hh:mm:ss">
                  <c:v>42353.166666666672</c:v>
                </c:pt>
                <c:pt idx="8002" formatCode="dd\-mmm\-yy\ hh:mm:ss">
                  <c:v>42353.333333333328</c:v>
                </c:pt>
                <c:pt idx="8003" formatCode="dd\-mmm\-yy\ hh:mm:ss">
                  <c:v>42353.5</c:v>
                </c:pt>
                <c:pt idx="8004" formatCode="dd\-mmm\-yy\ hh:mm:ss">
                  <c:v>42353.666666666672</c:v>
                </c:pt>
                <c:pt idx="8005" formatCode="dd\-mmm\-yy\ hh:mm:ss">
                  <c:v>42353.833333333328</c:v>
                </c:pt>
                <c:pt idx="8006" formatCode="dd\-mmm\-yy\ hh:mm:ss">
                  <c:v>42354</c:v>
                </c:pt>
                <c:pt idx="8007" formatCode="dd\-mmm\-yy\ hh:mm:ss">
                  <c:v>42354.166666666672</c:v>
                </c:pt>
                <c:pt idx="8008" formatCode="dd\-mmm\-yy\ hh:mm:ss">
                  <c:v>42354.333333333328</c:v>
                </c:pt>
                <c:pt idx="8009" formatCode="dd\-mmm\-yy\ hh:mm:ss">
                  <c:v>42354.5</c:v>
                </c:pt>
                <c:pt idx="8010" formatCode="dd\-mmm\-yy\ hh:mm:ss">
                  <c:v>42354.666666666672</c:v>
                </c:pt>
                <c:pt idx="8011" formatCode="dd\-mmm\-yy\ hh:mm:ss">
                  <c:v>42354.833333333328</c:v>
                </c:pt>
                <c:pt idx="8012" formatCode="dd\-mmm\-yy\ hh:mm:ss">
                  <c:v>42355</c:v>
                </c:pt>
                <c:pt idx="8013" formatCode="dd\-mmm\-yy\ hh:mm:ss">
                  <c:v>42355.166666666672</c:v>
                </c:pt>
                <c:pt idx="8014" formatCode="dd\-mmm\-yy\ hh:mm:ss">
                  <c:v>42355.333333333328</c:v>
                </c:pt>
                <c:pt idx="8015" formatCode="dd\-mmm\-yy\ hh:mm:ss">
                  <c:v>42355.5</c:v>
                </c:pt>
                <c:pt idx="8016" formatCode="dd\-mmm\-yy\ hh:mm:ss">
                  <c:v>42355.666666666672</c:v>
                </c:pt>
                <c:pt idx="8017" formatCode="dd\-mmm\-yy\ hh:mm:ss">
                  <c:v>42355.833333333328</c:v>
                </c:pt>
                <c:pt idx="8018" formatCode="dd\-mmm\-yy\ hh:mm:ss">
                  <c:v>42356</c:v>
                </c:pt>
                <c:pt idx="8019" formatCode="dd\-mmm\-yy\ hh:mm:ss">
                  <c:v>42356.166666666672</c:v>
                </c:pt>
                <c:pt idx="8020" formatCode="dd\-mmm\-yy\ hh:mm:ss">
                  <c:v>42356.333333333328</c:v>
                </c:pt>
                <c:pt idx="8021" formatCode="dd\-mmm\-yy\ hh:mm:ss">
                  <c:v>42356.5</c:v>
                </c:pt>
                <c:pt idx="8022" formatCode="dd\-mmm\-yy\ hh:mm:ss">
                  <c:v>42356.666666666672</c:v>
                </c:pt>
                <c:pt idx="8023" formatCode="dd\-mmm\-yy\ hh:mm:ss">
                  <c:v>42356.833333333328</c:v>
                </c:pt>
                <c:pt idx="8024" formatCode="dd\-mmm\-yy\ hh:mm:ss">
                  <c:v>42357</c:v>
                </c:pt>
                <c:pt idx="8025" formatCode="dd\-mmm\-yy\ hh:mm:ss">
                  <c:v>42357.166666666672</c:v>
                </c:pt>
                <c:pt idx="8026" formatCode="dd\-mmm\-yy\ hh:mm:ss">
                  <c:v>42357.333333333328</c:v>
                </c:pt>
                <c:pt idx="8027" formatCode="dd\-mmm\-yy\ hh:mm:ss">
                  <c:v>42357.5</c:v>
                </c:pt>
                <c:pt idx="8028" formatCode="dd\-mmm\-yy\ hh:mm:ss">
                  <c:v>42357.666666666672</c:v>
                </c:pt>
                <c:pt idx="8029" formatCode="dd\-mmm\-yy\ hh:mm:ss">
                  <c:v>42357.833333333328</c:v>
                </c:pt>
                <c:pt idx="8030" formatCode="dd\-mmm\-yy\ hh:mm:ss">
                  <c:v>42358</c:v>
                </c:pt>
                <c:pt idx="8031" formatCode="dd\-mmm\-yy\ hh:mm:ss">
                  <c:v>42358.166666666672</c:v>
                </c:pt>
                <c:pt idx="8032" formatCode="dd\-mmm\-yy\ hh:mm:ss">
                  <c:v>42358.333333333328</c:v>
                </c:pt>
                <c:pt idx="8033" formatCode="dd\-mmm\-yy\ hh:mm:ss">
                  <c:v>42358.5</c:v>
                </c:pt>
                <c:pt idx="8034" formatCode="dd\-mmm\-yy\ hh:mm:ss">
                  <c:v>42358.666666666672</c:v>
                </c:pt>
                <c:pt idx="8035" formatCode="dd\-mmm\-yy\ hh:mm:ss">
                  <c:v>42358.833333333328</c:v>
                </c:pt>
                <c:pt idx="8036" formatCode="dd\-mmm\-yy\ hh:mm:ss">
                  <c:v>42359</c:v>
                </c:pt>
                <c:pt idx="8037" formatCode="dd\-mmm\-yy\ hh:mm:ss">
                  <c:v>42359.166666666672</c:v>
                </c:pt>
                <c:pt idx="8038" formatCode="dd\-mmm\-yy\ hh:mm:ss">
                  <c:v>42359.333333333328</c:v>
                </c:pt>
                <c:pt idx="8039" formatCode="dd\-mmm\-yy\ hh:mm:ss">
                  <c:v>42359.5</c:v>
                </c:pt>
                <c:pt idx="8040" formatCode="dd\-mmm\-yy\ hh:mm:ss">
                  <c:v>42359.666666666672</c:v>
                </c:pt>
                <c:pt idx="8041" formatCode="dd\-mmm\-yy\ hh:mm:ss">
                  <c:v>42359.833333333328</c:v>
                </c:pt>
                <c:pt idx="8042" formatCode="dd\-mmm\-yy\ hh:mm:ss">
                  <c:v>42360</c:v>
                </c:pt>
                <c:pt idx="8043" formatCode="dd\-mmm\-yy\ hh:mm:ss">
                  <c:v>42360.166666666672</c:v>
                </c:pt>
                <c:pt idx="8044" formatCode="dd\-mmm\-yy\ hh:mm:ss">
                  <c:v>42360.333333333328</c:v>
                </c:pt>
                <c:pt idx="8045" formatCode="dd\-mmm\-yy\ hh:mm:ss">
                  <c:v>42360.5</c:v>
                </c:pt>
                <c:pt idx="8046" formatCode="dd\-mmm\-yy\ hh:mm:ss">
                  <c:v>42360.666666666672</c:v>
                </c:pt>
                <c:pt idx="8047" formatCode="dd\-mmm\-yy\ hh:mm:ss">
                  <c:v>42360.833333333328</c:v>
                </c:pt>
                <c:pt idx="8048" formatCode="dd\-mmm\-yy\ hh:mm:ss">
                  <c:v>42361</c:v>
                </c:pt>
                <c:pt idx="8049" formatCode="dd\-mmm\-yy\ hh:mm:ss">
                  <c:v>42361.166666666672</c:v>
                </c:pt>
                <c:pt idx="8050" formatCode="dd\-mmm\-yy\ hh:mm:ss">
                  <c:v>42361.333333333328</c:v>
                </c:pt>
                <c:pt idx="8051" formatCode="dd\-mmm\-yy\ hh:mm:ss">
                  <c:v>42361.5</c:v>
                </c:pt>
                <c:pt idx="8052" formatCode="dd\-mmm\-yy\ hh:mm:ss">
                  <c:v>42361.666666666672</c:v>
                </c:pt>
                <c:pt idx="8053" formatCode="dd\-mmm\-yy\ hh:mm:ss">
                  <c:v>42361.833333333328</c:v>
                </c:pt>
                <c:pt idx="8054" formatCode="dd\-mmm\-yy\ hh:mm:ss">
                  <c:v>42362</c:v>
                </c:pt>
                <c:pt idx="8055" formatCode="dd\-mmm\-yy\ hh:mm:ss">
                  <c:v>42362.166666666672</c:v>
                </c:pt>
                <c:pt idx="8056" formatCode="dd\-mmm\-yy\ hh:mm:ss">
                  <c:v>42362.333333333328</c:v>
                </c:pt>
                <c:pt idx="8057" formatCode="dd\-mmm\-yy\ hh:mm:ss">
                  <c:v>42362.5</c:v>
                </c:pt>
                <c:pt idx="8058" formatCode="dd\-mmm\-yy\ hh:mm:ss">
                  <c:v>42362.666666666672</c:v>
                </c:pt>
                <c:pt idx="8059" formatCode="dd\-mmm\-yy\ hh:mm:ss">
                  <c:v>42362.833333333328</c:v>
                </c:pt>
                <c:pt idx="8060" formatCode="dd\-mmm\-yy\ hh:mm:ss">
                  <c:v>42363</c:v>
                </c:pt>
                <c:pt idx="8061" formatCode="dd\-mmm\-yy\ hh:mm:ss">
                  <c:v>42363.166666666672</c:v>
                </c:pt>
                <c:pt idx="8062" formatCode="dd\-mmm\-yy\ hh:mm:ss">
                  <c:v>42363.333333333328</c:v>
                </c:pt>
                <c:pt idx="8063" formatCode="dd\-mmm\-yy\ hh:mm:ss">
                  <c:v>42363.5</c:v>
                </c:pt>
                <c:pt idx="8064" formatCode="dd\-mmm\-yy\ hh:mm:ss">
                  <c:v>42363.666666666672</c:v>
                </c:pt>
                <c:pt idx="8065" formatCode="dd\-mmm\-yy\ hh:mm:ss">
                  <c:v>42363.833333333328</c:v>
                </c:pt>
                <c:pt idx="8066" formatCode="dd\-mmm\-yy\ hh:mm:ss">
                  <c:v>42364</c:v>
                </c:pt>
                <c:pt idx="8067" formatCode="dd\-mmm\-yy\ hh:mm:ss">
                  <c:v>42364.166666666672</c:v>
                </c:pt>
                <c:pt idx="8068" formatCode="dd\-mmm\-yy\ hh:mm:ss">
                  <c:v>42364.333333333328</c:v>
                </c:pt>
                <c:pt idx="8069" formatCode="dd\-mmm\-yy\ hh:mm:ss">
                  <c:v>42364.5</c:v>
                </c:pt>
                <c:pt idx="8070" formatCode="dd\-mmm\-yy\ hh:mm:ss">
                  <c:v>42364.666666666672</c:v>
                </c:pt>
                <c:pt idx="8071" formatCode="dd\-mmm\-yy\ hh:mm:ss">
                  <c:v>42364.833333333328</c:v>
                </c:pt>
                <c:pt idx="8072" formatCode="dd\-mmm\-yy\ hh:mm:ss">
                  <c:v>42365</c:v>
                </c:pt>
                <c:pt idx="8073" formatCode="dd\-mmm\-yy\ hh:mm:ss">
                  <c:v>42365.166666666672</c:v>
                </c:pt>
                <c:pt idx="8074" formatCode="dd\-mmm\-yy\ hh:mm:ss">
                  <c:v>42365.333333333328</c:v>
                </c:pt>
                <c:pt idx="8075" formatCode="dd\-mmm\-yy\ hh:mm:ss">
                  <c:v>42365.5</c:v>
                </c:pt>
                <c:pt idx="8076" formatCode="dd\-mmm\-yy\ hh:mm:ss">
                  <c:v>42365.666666666672</c:v>
                </c:pt>
                <c:pt idx="8077" formatCode="dd\-mmm\-yy\ hh:mm:ss">
                  <c:v>42365.833333333328</c:v>
                </c:pt>
                <c:pt idx="8078" formatCode="dd\-mmm\-yy\ hh:mm:ss">
                  <c:v>42366</c:v>
                </c:pt>
                <c:pt idx="8079" formatCode="dd\-mmm\-yy\ hh:mm:ss">
                  <c:v>42366.166666666672</c:v>
                </c:pt>
                <c:pt idx="8080" formatCode="dd\-mmm\-yy\ hh:mm:ss">
                  <c:v>42366.333333333328</c:v>
                </c:pt>
                <c:pt idx="8081" formatCode="dd\-mmm\-yy\ hh:mm:ss">
                  <c:v>42366.5</c:v>
                </c:pt>
                <c:pt idx="8082" formatCode="dd\-mmm\-yy\ hh:mm:ss">
                  <c:v>42366.666666666672</c:v>
                </c:pt>
                <c:pt idx="8083" formatCode="dd\-mmm\-yy\ hh:mm:ss">
                  <c:v>42366.833333333328</c:v>
                </c:pt>
                <c:pt idx="8084" formatCode="dd\-mmm\-yy\ hh:mm:ss">
                  <c:v>42367</c:v>
                </c:pt>
                <c:pt idx="8085" formatCode="dd\-mmm\-yy\ hh:mm:ss">
                  <c:v>42367.166666666672</c:v>
                </c:pt>
                <c:pt idx="8086" formatCode="dd\-mmm\-yy\ hh:mm:ss">
                  <c:v>42367.333333333328</c:v>
                </c:pt>
                <c:pt idx="8087" formatCode="dd\-mmm\-yy\ hh:mm:ss">
                  <c:v>42367.5</c:v>
                </c:pt>
                <c:pt idx="8088" formatCode="dd\-mmm\-yy\ hh:mm:ss">
                  <c:v>42367.666666666672</c:v>
                </c:pt>
                <c:pt idx="8089" formatCode="dd\-mmm\-yy\ hh:mm:ss">
                  <c:v>42367.833333333328</c:v>
                </c:pt>
                <c:pt idx="8090" formatCode="dd\-mmm\-yy\ hh:mm:ss">
                  <c:v>42368</c:v>
                </c:pt>
                <c:pt idx="8091" formatCode="dd\-mmm\-yy\ hh:mm:ss">
                  <c:v>42368.166666666672</c:v>
                </c:pt>
                <c:pt idx="8092" formatCode="dd\-mmm\-yy\ hh:mm:ss">
                  <c:v>42368.333333333328</c:v>
                </c:pt>
                <c:pt idx="8093" formatCode="dd\-mmm\-yy\ hh:mm:ss">
                  <c:v>42368.5</c:v>
                </c:pt>
                <c:pt idx="8094" formatCode="dd\-mmm\-yy\ hh:mm:ss">
                  <c:v>42368.666666666672</c:v>
                </c:pt>
                <c:pt idx="8095" formatCode="dd\-mmm\-yy\ hh:mm:ss">
                  <c:v>42368.833333333328</c:v>
                </c:pt>
                <c:pt idx="8096" formatCode="dd\-mmm\-yy\ hh:mm:ss">
                  <c:v>42369</c:v>
                </c:pt>
                <c:pt idx="8097" formatCode="dd\-mmm\-yy\ hh:mm:ss">
                  <c:v>42369.166666666672</c:v>
                </c:pt>
                <c:pt idx="8098" formatCode="dd\-mmm\-yy\ hh:mm:ss">
                  <c:v>42369.333333333328</c:v>
                </c:pt>
                <c:pt idx="8099" formatCode="dd\-mmm\-yy\ hh:mm:ss">
                  <c:v>42369.5</c:v>
                </c:pt>
                <c:pt idx="8100" formatCode="dd\-mmm\-yy\ hh:mm:ss">
                  <c:v>42369.666666666672</c:v>
                </c:pt>
                <c:pt idx="8101" formatCode="dd\-mmm\-yy\ hh:mm:ss">
                  <c:v>42369.833333333328</c:v>
                </c:pt>
                <c:pt idx="8102" formatCode="dd\-mmm\-yy\ hh:mm:ss">
                  <c:v>42370</c:v>
                </c:pt>
                <c:pt idx="8103" formatCode="dd\-mmm\-yy\ hh:mm:ss">
                  <c:v>42370.166666666672</c:v>
                </c:pt>
                <c:pt idx="8104" formatCode="dd\-mmm\-yy\ hh:mm:ss">
                  <c:v>42370.333333333328</c:v>
                </c:pt>
                <c:pt idx="8105" formatCode="dd\-mmm\-yy\ hh:mm:ss">
                  <c:v>42370.5</c:v>
                </c:pt>
                <c:pt idx="8106" formatCode="dd\-mmm\-yy\ hh:mm:ss">
                  <c:v>42370.666666666672</c:v>
                </c:pt>
                <c:pt idx="8107" formatCode="dd\-mmm\-yy\ hh:mm:ss">
                  <c:v>42370.833333333328</c:v>
                </c:pt>
                <c:pt idx="8108" formatCode="dd\-mmm\-yy\ hh:mm:ss">
                  <c:v>42371</c:v>
                </c:pt>
                <c:pt idx="8109" formatCode="dd\-mmm\-yy\ hh:mm:ss">
                  <c:v>42371.166666666672</c:v>
                </c:pt>
                <c:pt idx="8110" formatCode="dd\-mmm\-yy\ hh:mm:ss">
                  <c:v>42371.333333333328</c:v>
                </c:pt>
                <c:pt idx="8111" formatCode="dd\-mmm\-yy\ hh:mm:ss">
                  <c:v>42371.5</c:v>
                </c:pt>
                <c:pt idx="8112" formatCode="dd\-mmm\-yy\ hh:mm:ss">
                  <c:v>42371.666666666672</c:v>
                </c:pt>
                <c:pt idx="8113" formatCode="dd\-mmm\-yy\ hh:mm:ss">
                  <c:v>42371.833333333328</c:v>
                </c:pt>
                <c:pt idx="8114" formatCode="dd\-mmm\-yy\ hh:mm:ss">
                  <c:v>42372</c:v>
                </c:pt>
                <c:pt idx="8115" formatCode="dd\-mmm\-yy\ hh:mm:ss">
                  <c:v>42372.166666666672</c:v>
                </c:pt>
                <c:pt idx="8116" formatCode="dd\-mmm\-yy\ hh:mm:ss">
                  <c:v>42372.333333333328</c:v>
                </c:pt>
                <c:pt idx="8117" formatCode="dd\-mmm\-yy\ hh:mm:ss">
                  <c:v>42372.5</c:v>
                </c:pt>
                <c:pt idx="8118" formatCode="dd\-mmm\-yy\ hh:mm:ss">
                  <c:v>42372.666666666672</c:v>
                </c:pt>
                <c:pt idx="8119" formatCode="dd\-mmm\-yy\ hh:mm:ss">
                  <c:v>42372.833333333328</c:v>
                </c:pt>
                <c:pt idx="8120" formatCode="dd\-mmm\-yy\ hh:mm:ss">
                  <c:v>42373</c:v>
                </c:pt>
                <c:pt idx="8121" formatCode="dd\-mmm\-yy\ hh:mm:ss">
                  <c:v>42373.166666666672</c:v>
                </c:pt>
                <c:pt idx="8122" formatCode="dd\-mmm\-yy\ hh:mm:ss">
                  <c:v>42373.333333333328</c:v>
                </c:pt>
                <c:pt idx="8123" formatCode="dd\-mmm\-yy\ hh:mm:ss">
                  <c:v>42373.5</c:v>
                </c:pt>
                <c:pt idx="8124" formatCode="dd\-mmm\-yy\ hh:mm:ss">
                  <c:v>42373.666666666672</c:v>
                </c:pt>
                <c:pt idx="8125" formatCode="dd\-mmm\-yy\ hh:mm:ss">
                  <c:v>42373.833333333328</c:v>
                </c:pt>
                <c:pt idx="8126" formatCode="dd\-mmm\-yy\ hh:mm:ss">
                  <c:v>42374</c:v>
                </c:pt>
                <c:pt idx="8127" formatCode="dd\-mmm\-yy\ hh:mm:ss">
                  <c:v>42374.166666666672</c:v>
                </c:pt>
                <c:pt idx="8128" formatCode="dd\-mmm\-yy\ hh:mm:ss">
                  <c:v>42374.333333333328</c:v>
                </c:pt>
                <c:pt idx="8129" formatCode="dd\-mmm\-yy\ hh:mm:ss">
                  <c:v>42374.5</c:v>
                </c:pt>
                <c:pt idx="8130" formatCode="dd\-mmm\-yy\ hh:mm:ss">
                  <c:v>42374.666666666672</c:v>
                </c:pt>
                <c:pt idx="8131" formatCode="dd\-mmm\-yy\ hh:mm:ss">
                  <c:v>42374.833333333328</c:v>
                </c:pt>
                <c:pt idx="8132" formatCode="dd\-mmm\-yy\ hh:mm:ss">
                  <c:v>42375</c:v>
                </c:pt>
                <c:pt idx="8133" formatCode="dd\-mmm\-yy\ hh:mm:ss">
                  <c:v>42375.166666666672</c:v>
                </c:pt>
                <c:pt idx="8134" formatCode="dd\-mmm\-yy\ hh:mm:ss">
                  <c:v>42375.333333333328</c:v>
                </c:pt>
                <c:pt idx="8135" formatCode="dd\-mmm\-yy\ hh:mm:ss">
                  <c:v>42375.5</c:v>
                </c:pt>
                <c:pt idx="8136" formatCode="dd\-mmm\-yy\ hh:mm:ss">
                  <c:v>42375.666666666672</c:v>
                </c:pt>
                <c:pt idx="8137" formatCode="dd\-mmm\-yy\ hh:mm:ss">
                  <c:v>42375.833333333328</c:v>
                </c:pt>
                <c:pt idx="8138" formatCode="dd\-mmm\-yy\ hh:mm:ss">
                  <c:v>42376</c:v>
                </c:pt>
                <c:pt idx="8139" formatCode="dd\-mmm\-yy\ hh:mm:ss">
                  <c:v>42376.166666666672</c:v>
                </c:pt>
                <c:pt idx="8140" formatCode="dd\-mmm\-yy\ hh:mm:ss">
                  <c:v>42376.333333333328</c:v>
                </c:pt>
                <c:pt idx="8141" formatCode="dd\-mmm\-yy\ hh:mm:ss">
                  <c:v>42376.5</c:v>
                </c:pt>
                <c:pt idx="8142" formatCode="dd\-mmm\-yy\ hh:mm:ss">
                  <c:v>42376.666666666672</c:v>
                </c:pt>
                <c:pt idx="8143" formatCode="dd\-mmm\-yy\ hh:mm:ss">
                  <c:v>42376.833333333328</c:v>
                </c:pt>
                <c:pt idx="8144" formatCode="dd\-mmm\-yy\ hh:mm:ss">
                  <c:v>42377</c:v>
                </c:pt>
                <c:pt idx="8145" formatCode="dd\-mmm\-yy\ hh:mm:ss">
                  <c:v>42377.166666666672</c:v>
                </c:pt>
                <c:pt idx="8146" formatCode="dd\-mmm\-yy\ hh:mm:ss">
                  <c:v>42377.333333333328</c:v>
                </c:pt>
                <c:pt idx="8147" formatCode="dd\-mmm\-yy\ hh:mm:ss">
                  <c:v>42377.5</c:v>
                </c:pt>
                <c:pt idx="8148" formatCode="dd\-mmm\-yy\ hh:mm:ss">
                  <c:v>42377.666666666672</c:v>
                </c:pt>
                <c:pt idx="8149" formatCode="dd\-mmm\-yy\ hh:mm:ss">
                  <c:v>42377.833333333328</c:v>
                </c:pt>
                <c:pt idx="8150" formatCode="dd\-mmm\-yy\ hh:mm:ss">
                  <c:v>42378</c:v>
                </c:pt>
                <c:pt idx="8151" formatCode="dd\-mmm\-yy\ hh:mm:ss">
                  <c:v>42378.166666666672</c:v>
                </c:pt>
                <c:pt idx="8152" formatCode="dd\-mmm\-yy\ hh:mm:ss">
                  <c:v>42378.333333333328</c:v>
                </c:pt>
                <c:pt idx="8153" formatCode="dd\-mmm\-yy\ hh:mm:ss">
                  <c:v>42378.5</c:v>
                </c:pt>
                <c:pt idx="8154" formatCode="dd\-mmm\-yy\ hh:mm:ss">
                  <c:v>42378.666666666672</c:v>
                </c:pt>
                <c:pt idx="8155" formatCode="dd\-mmm\-yy\ hh:mm:ss">
                  <c:v>42378.833333333328</c:v>
                </c:pt>
                <c:pt idx="8156" formatCode="dd\-mmm\-yy\ hh:mm:ss">
                  <c:v>42379</c:v>
                </c:pt>
                <c:pt idx="8157" formatCode="dd\-mmm\-yy\ hh:mm:ss">
                  <c:v>42379.166666666672</c:v>
                </c:pt>
                <c:pt idx="8158" formatCode="dd\-mmm\-yy\ hh:mm:ss">
                  <c:v>42379.333333333328</c:v>
                </c:pt>
                <c:pt idx="8159" formatCode="dd\-mmm\-yy\ hh:mm:ss">
                  <c:v>42379.5</c:v>
                </c:pt>
                <c:pt idx="8160" formatCode="dd\-mmm\-yy\ hh:mm:ss">
                  <c:v>42379.666666666672</c:v>
                </c:pt>
                <c:pt idx="8161" formatCode="dd\-mmm\-yy\ hh:mm:ss">
                  <c:v>42379.833333333328</c:v>
                </c:pt>
                <c:pt idx="8162" formatCode="dd\-mmm\-yy\ hh:mm:ss">
                  <c:v>42380</c:v>
                </c:pt>
                <c:pt idx="8163" formatCode="dd\-mmm\-yy\ hh:mm:ss">
                  <c:v>42380.166666666672</c:v>
                </c:pt>
                <c:pt idx="8164" formatCode="dd\-mmm\-yy\ hh:mm:ss">
                  <c:v>42380.333333333328</c:v>
                </c:pt>
                <c:pt idx="8165" formatCode="dd\-mmm\-yy\ hh:mm:ss">
                  <c:v>42380.5</c:v>
                </c:pt>
                <c:pt idx="8166" formatCode="dd\-mmm\-yy\ hh:mm:ss">
                  <c:v>42380.666666666672</c:v>
                </c:pt>
                <c:pt idx="8167" formatCode="dd\-mmm\-yy\ hh:mm:ss">
                  <c:v>42380.833333333328</c:v>
                </c:pt>
                <c:pt idx="8168" formatCode="dd\-mmm\-yy\ hh:mm:ss">
                  <c:v>42381</c:v>
                </c:pt>
                <c:pt idx="8169" formatCode="dd\-mmm\-yy\ hh:mm:ss">
                  <c:v>42381.166666666672</c:v>
                </c:pt>
                <c:pt idx="8170" formatCode="dd\-mmm\-yy\ hh:mm:ss">
                  <c:v>42381.333333333328</c:v>
                </c:pt>
                <c:pt idx="8171" formatCode="dd\-mmm\-yy\ hh:mm:ss">
                  <c:v>42381.5</c:v>
                </c:pt>
                <c:pt idx="8172" formatCode="dd\-mmm\-yy\ hh:mm:ss">
                  <c:v>42381.666666666672</c:v>
                </c:pt>
                <c:pt idx="8173" formatCode="dd\-mmm\-yy\ hh:mm:ss">
                  <c:v>42381.833333333328</c:v>
                </c:pt>
                <c:pt idx="8174" formatCode="dd\-mmm\-yy\ hh:mm:ss">
                  <c:v>42382</c:v>
                </c:pt>
                <c:pt idx="8175" formatCode="dd\-mmm\-yy\ hh:mm:ss">
                  <c:v>42382.166666666672</c:v>
                </c:pt>
                <c:pt idx="8176" formatCode="dd\-mmm\-yy\ hh:mm:ss">
                  <c:v>42382.333333333328</c:v>
                </c:pt>
                <c:pt idx="8177" formatCode="dd\-mmm\-yy\ hh:mm:ss">
                  <c:v>42382.5</c:v>
                </c:pt>
                <c:pt idx="8178" formatCode="dd\-mmm\-yy\ hh:mm:ss">
                  <c:v>42382.666666666672</c:v>
                </c:pt>
                <c:pt idx="8179" formatCode="dd\-mmm\-yy\ hh:mm:ss">
                  <c:v>42382.833333333328</c:v>
                </c:pt>
                <c:pt idx="8180" formatCode="dd\-mmm\-yy\ hh:mm:ss">
                  <c:v>42383</c:v>
                </c:pt>
                <c:pt idx="8181" formatCode="dd\-mmm\-yy\ hh:mm:ss">
                  <c:v>42383.166666666672</c:v>
                </c:pt>
                <c:pt idx="8182" formatCode="dd\-mmm\-yy\ hh:mm:ss">
                  <c:v>42383.333333333328</c:v>
                </c:pt>
                <c:pt idx="8183" formatCode="dd\-mmm\-yy\ hh:mm:ss">
                  <c:v>42383.5</c:v>
                </c:pt>
                <c:pt idx="8184" formatCode="dd\-mmm\-yy\ hh:mm:ss">
                  <c:v>42383.666666666672</c:v>
                </c:pt>
                <c:pt idx="8185" formatCode="dd\-mmm\-yy\ hh:mm:ss">
                  <c:v>42383.833333333328</c:v>
                </c:pt>
                <c:pt idx="8186" formatCode="dd\-mmm\-yy\ hh:mm:ss">
                  <c:v>42384</c:v>
                </c:pt>
                <c:pt idx="8187" formatCode="dd\-mmm\-yy\ hh:mm:ss">
                  <c:v>42384.166666666672</c:v>
                </c:pt>
                <c:pt idx="8188" formatCode="dd\-mmm\-yy\ hh:mm:ss">
                  <c:v>42384.333333333328</c:v>
                </c:pt>
                <c:pt idx="8189" formatCode="dd\-mmm\-yy\ hh:mm:ss">
                  <c:v>42384.5</c:v>
                </c:pt>
                <c:pt idx="8190" formatCode="dd\-mmm\-yy\ hh:mm:ss">
                  <c:v>42384.666666666672</c:v>
                </c:pt>
                <c:pt idx="8191" formatCode="dd\-mmm\-yy\ hh:mm:ss">
                  <c:v>42384.833333333328</c:v>
                </c:pt>
                <c:pt idx="8192" formatCode="dd\-mmm\-yy\ hh:mm:ss">
                  <c:v>42385</c:v>
                </c:pt>
                <c:pt idx="8193" formatCode="dd\-mmm\-yy\ hh:mm:ss">
                  <c:v>42385.166666666672</c:v>
                </c:pt>
                <c:pt idx="8194" formatCode="dd\-mmm\-yy\ hh:mm:ss">
                  <c:v>42385.333333333328</c:v>
                </c:pt>
                <c:pt idx="8195" formatCode="dd\-mmm\-yy\ hh:mm:ss">
                  <c:v>42385.5</c:v>
                </c:pt>
                <c:pt idx="8196" formatCode="dd\-mmm\-yy\ hh:mm:ss">
                  <c:v>42385.666666666672</c:v>
                </c:pt>
                <c:pt idx="8197" formatCode="dd\-mmm\-yy\ hh:mm:ss">
                  <c:v>42385.833333333328</c:v>
                </c:pt>
                <c:pt idx="8198" formatCode="dd\-mmm\-yy\ hh:mm:ss">
                  <c:v>42386</c:v>
                </c:pt>
                <c:pt idx="8199" formatCode="dd\-mmm\-yy\ hh:mm:ss">
                  <c:v>42386.166666666672</c:v>
                </c:pt>
                <c:pt idx="8200" formatCode="dd\-mmm\-yy\ hh:mm:ss">
                  <c:v>42386.333333333328</c:v>
                </c:pt>
                <c:pt idx="8201" formatCode="dd\-mmm\-yy\ hh:mm:ss">
                  <c:v>42386.5</c:v>
                </c:pt>
                <c:pt idx="8202" formatCode="dd\-mmm\-yy\ hh:mm:ss">
                  <c:v>42386.666666666672</c:v>
                </c:pt>
                <c:pt idx="8203" formatCode="dd\-mmm\-yy\ hh:mm:ss">
                  <c:v>42386.833333333328</c:v>
                </c:pt>
                <c:pt idx="8204" formatCode="dd\-mmm\-yy\ hh:mm:ss">
                  <c:v>42387</c:v>
                </c:pt>
                <c:pt idx="8205" formatCode="dd\-mmm\-yy\ hh:mm:ss">
                  <c:v>42387.166666666672</c:v>
                </c:pt>
                <c:pt idx="8206" formatCode="dd\-mmm\-yy\ hh:mm:ss">
                  <c:v>42387.333333333328</c:v>
                </c:pt>
                <c:pt idx="8207" formatCode="dd\-mmm\-yy\ hh:mm:ss">
                  <c:v>42387.5</c:v>
                </c:pt>
                <c:pt idx="8208" formatCode="dd\-mmm\-yy\ hh:mm:ss">
                  <c:v>42387.666666666672</c:v>
                </c:pt>
                <c:pt idx="8209" formatCode="dd\-mmm\-yy\ hh:mm:ss">
                  <c:v>42387.833333333328</c:v>
                </c:pt>
                <c:pt idx="8210" formatCode="dd\-mmm\-yy\ hh:mm:ss">
                  <c:v>42388</c:v>
                </c:pt>
                <c:pt idx="8211" formatCode="dd\-mmm\-yy\ hh:mm:ss">
                  <c:v>42388.166666666672</c:v>
                </c:pt>
                <c:pt idx="8212" formatCode="dd\-mmm\-yy\ hh:mm:ss">
                  <c:v>42388.333333333328</c:v>
                </c:pt>
                <c:pt idx="8213" formatCode="dd\-mmm\-yy\ hh:mm:ss">
                  <c:v>42388.5</c:v>
                </c:pt>
                <c:pt idx="8214" formatCode="dd\-mmm\-yy\ hh:mm:ss">
                  <c:v>42388.666666666672</c:v>
                </c:pt>
                <c:pt idx="8215" formatCode="dd\-mmm\-yy\ hh:mm:ss">
                  <c:v>42388.833333333328</c:v>
                </c:pt>
                <c:pt idx="8216" formatCode="dd\-mmm\-yy\ hh:mm:ss">
                  <c:v>42389</c:v>
                </c:pt>
                <c:pt idx="8217" formatCode="dd\-mmm\-yy\ hh:mm:ss">
                  <c:v>42389.166666666672</c:v>
                </c:pt>
                <c:pt idx="8218" formatCode="dd\-mmm\-yy\ hh:mm:ss">
                  <c:v>42389.333333333328</c:v>
                </c:pt>
                <c:pt idx="8219" formatCode="dd\-mmm\-yy\ hh:mm:ss">
                  <c:v>42389.5</c:v>
                </c:pt>
                <c:pt idx="8220" formatCode="dd\-mmm\-yy\ hh:mm:ss">
                  <c:v>42389.666666666672</c:v>
                </c:pt>
                <c:pt idx="8221" formatCode="dd\-mmm\-yy\ hh:mm:ss">
                  <c:v>42389.833333333328</c:v>
                </c:pt>
                <c:pt idx="8222" formatCode="dd\-mmm\-yy\ hh:mm:ss">
                  <c:v>42390</c:v>
                </c:pt>
                <c:pt idx="8223" formatCode="dd\-mmm\-yy\ hh:mm:ss">
                  <c:v>42390.166666666672</c:v>
                </c:pt>
                <c:pt idx="8224" formatCode="dd\-mmm\-yy\ hh:mm:ss">
                  <c:v>42390.333333333328</c:v>
                </c:pt>
                <c:pt idx="8225" formatCode="dd\-mmm\-yy\ hh:mm:ss">
                  <c:v>42390.5</c:v>
                </c:pt>
                <c:pt idx="8226" formatCode="dd\-mmm\-yy\ hh:mm:ss">
                  <c:v>42390.666666666672</c:v>
                </c:pt>
                <c:pt idx="8227" formatCode="dd\-mmm\-yy\ hh:mm:ss">
                  <c:v>42390.833333333328</c:v>
                </c:pt>
                <c:pt idx="8228" formatCode="dd\-mmm\-yy\ hh:mm:ss">
                  <c:v>42391</c:v>
                </c:pt>
                <c:pt idx="8229" formatCode="dd\-mmm\-yy\ hh:mm:ss">
                  <c:v>42391.166666666672</c:v>
                </c:pt>
                <c:pt idx="8230" formatCode="dd\-mmm\-yy\ hh:mm:ss">
                  <c:v>42391.333333333328</c:v>
                </c:pt>
                <c:pt idx="8231" formatCode="dd\-mmm\-yy\ hh:mm:ss">
                  <c:v>42391.5</c:v>
                </c:pt>
                <c:pt idx="8232" formatCode="dd\-mmm\-yy\ hh:mm:ss">
                  <c:v>42391.666666666672</c:v>
                </c:pt>
                <c:pt idx="8233" formatCode="dd\-mmm\-yy\ hh:mm:ss">
                  <c:v>42391.833333333328</c:v>
                </c:pt>
                <c:pt idx="8234" formatCode="dd\-mmm\-yy\ hh:mm:ss">
                  <c:v>42392</c:v>
                </c:pt>
                <c:pt idx="8235" formatCode="dd\-mmm\-yy\ hh:mm:ss">
                  <c:v>42392.166666666672</c:v>
                </c:pt>
                <c:pt idx="8236" formatCode="dd\-mmm\-yy\ hh:mm:ss">
                  <c:v>42392.333333333328</c:v>
                </c:pt>
                <c:pt idx="8237" formatCode="dd\-mmm\-yy\ hh:mm:ss">
                  <c:v>42392.5</c:v>
                </c:pt>
                <c:pt idx="8238" formatCode="dd\-mmm\-yy\ hh:mm:ss">
                  <c:v>42392.666666666672</c:v>
                </c:pt>
                <c:pt idx="8239" formatCode="dd\-mmm\-yy\ hh:mm:ss">
                  <c:v>42392.833333333328</c:v>
                </c:pt>
                <c:pt idx="8240" formatCode="dd\-mmm\-yy\ hh:mm:ss">
                  <c:v>42393</c:v>
                </c:pt>
                <c:pt idx="8241" formatCode="dd\-mmm\-yy\ hh:mm:ss">
                  <c:v>42393.166666666672</c:v>
                </c:pt>
                <c:pt idx="8242" formatCode="dd\-mmm\-yy\ hh:mm:ss">
                  <c:v>42393.333333333328</c:v>
                </c:pt>
                <c:pt idx="8243" formatCode="dd\-mmm\-yy\ hh:mm:ss">
                  <c:v>42393.5</c:v>
                </c:pt>
                <c:pt idx="8244" formatCode="dd\-mmm\-yy\ hh:mm:ss">
                  <c:v>42393.666666666672</c:v>
                </c:pt>
                <c:pt idx="8245" formatCode="dd\-mmm\-yy\ hh:mm:ss">
                  <c:v>42393.833333333328</c:v>
                </c:pt>
                <c:pt idx="8246" formatCode="dd\-mmm\-yy\ hh:mm:ss">
                  <c:v>42394</c:v>
                </c:pt>
                <c:pt idx="8247" formatCode="dd\-mmm\-yy\ hh:mm:ss">
                  <c:v>42394.166666666672</c:v>
                </c:pt>
                <c:pt idx="8248" formatCode="dd\-mmm\-yy\ hh:mm:ss">
                  <c:v>42394.333333333328</c:v>
                </c:pt>
                <c:pt idx="8249" formatCode="dd\-mmm\-yy\ hh:mm:ss">
                  <c:v>42394.5</c:v>
                </c:pt>
                <c:pt idx="8250" formatCode="dd\-mmm\-yy\ hh:mm:ss">
                  <c:v>42394.666666666672</c:v>
                </c:pt>
                <c:pt idx="8251" formatCode="dd\-mmm\-yy\ hh:mm:ss">
                  <c:v>42394.833333333328</c:v>
                </c:pt>
                <c:pt idx="8252" formatCode="dd\-mmm\-yy\ hh:mm:ss">
                  <c:v>42395</c:v>
                </c:pt>
                <c:pt idx="8253" formatCode="dd\-mmm\-yy\ hh:mm:ss">
                  <c:v>42395.166666666672</c:v>
                </c:pt>
                <c:pt idx="8254" formatCode="dd\-mmm\-yy\ hh:mm:ss">
                  <c:v>42395.333333333328</c:v>
                </c:pt>
                <c:pt idx="8255" formatCode="dd\-mmm\-yy\ hh:mm:ss">
                  <c:v>42395.5</c:v>
                </c:pt>
                <c:pt idx="8256" formatCode="dd\-mmm\-yy\ hh:mm:ss">
                  <c:v>42395.666666666672</c:v>
                </c:pt>
                <c:pt idx="8257" formatCode="dd\-mmm\-yy\ hh:mm:ss">
                  <c:v>42395.833333333328</c:v>
                </c:pt>
                <c:pt idx="8258" formatCode="dd\-mmm\-yy\ hh:mm:ss">
                  <c:v>42396</c:v>
                </c:pt>
                <c:pt idx="8259" formatCode="dd\-mmm\-yy\ hh:mm:ss">
                  <c:v>42396.166666666672</c:v>
                </c:pt>
                <c:pt idx="8260" formatCode="dd\-mmm\-yy\ hh:mm:ss">
                  <c:v>42396.333333333328</c:v>
                </c:pt>
                <c:pt idx="8261" formatCode="dd\-mmm\-yy\ hh:mm:ss">
                  <c:v>42396.5</c:v>
                </c:pt>
                <c:pt idx="8262" formatCode="dd\-mmm\-yy\ hh:mm:ss">
                  <c:v>42396.666666666672</c:v>
                </c:pt>
                <c:pt idx="8263" formatCode="dd\-mmm\-yy\ hh:mm:ss">
                  <c:v>42396.833333333328</c:v>
                </c:pt>
                <c:pt idx="8264" formatCode="dd\-mmm\-yy\ hh:mm:ss">
                  <c:v>42397</c:v>
                </c:pt>
                <c:pt idx="8265" formatCode="dd\-mmm\-yy\ hh:mm:ss">
                  <c:v>42397.166666666672</c:v>
                </c:pt>
                <c:pt idx="8266" formatCode="dd\-mmm\-yy\ hh:mm:ss">
                  <c:v>42397.333333333328</c:v>
                </c:pt>
                <c:pt idx="8267" formatCode="dd\-mmm\-yy\ hh:mm:ss">
                  <c:v>42397.5</c:v>
                </c:pt>
                <c:pt idx="8268" formatCode="dd\-mmm\-yy\ hh:mm:ss">
                  <c:v>42397.666666666672</c:v>
                </c:pt>
                <c:pt idx="8269" formatCode="dd\-mmm\-yy\ hh:mm:ss">
                  <c:v>42397.833333333328</c:v>
                </c:pt>
                <c:pt idx="8270" formatCode="dd\-mmm\-yy\ hh:mm:ss">
                  <c:v>42398</c:v>
                </c:pt>
                <c:pt idx="8271" formatCode="dd\-mmm\-yy\ hh:mm:ss">
                  <c:v>42398.166666666672</c:v>
                </c:pt>
                <c:pt idx="8272" formatCode="dd\-mmm\-yy\ hh:mm:ss">
                  <c:v>42398.333333333328</c:v>
                </c:pt>
                <c:pt idx="8273" formatCode="dd\-mmm\-yy\ hh:mm:ss">
                  <c:v>42398.5</c:v>
                </c:pt>
                <c:pt idx="8274" formatCode="dd\-mmm\-yy\ hh:mm:ss">
                  <c:v>42398.666666666672</c:v>
                </c:pt>
                <c:pt idx="8275" formatCode="dd\-mmm\-yy\ hh:mm:ss">
                  <c:v>42398.833333333328</c:v>
                </c:pt>
                <c:pt idx="8276" formatCode="dd\-mmm\-yy\ hh:mm:ss">
                  <c:v>42399</c:v>
                </c:pt>
                <c:pt idx="8277" formatCode="dd\-mmm\-yy\ hh:mm:ss">
                  <c:v>42399.166666666672</c:v>
                </c:pt>
                <c:pt idx="8278" formatCode="dd\-mmm\-yy\ hh:mm:ss">
                  <c:v>42399.333333333328</c:v>
                </c:pt>
                <c:pt idx="8279" formatCode="dd\-mmm\-yy\ hh:mm:ss">
                  <c:v>42399.5</c:v>
                </c:pt>
                <c:pt idx="8280" formatCode="dd\-mmm\-yy\ hh:mm:ss">
                  <c:v>42399.666666666672</c:v>
                </c:pt>
                <c:pt idx="8281" formatCode="dd\-mmm\-yy\ hh:mm:ss">
                  <c:v>42399.833333333328</c:v>
                </c:pt>
                <c:pt idx="8282" formatCode="dd\-mmm\-yy\ hh:mm:ss">
                  <c:v>42400</c:v>
                </c:pt>
                <c:pt idx="8283" formatCode="dd\-mmm\-yy\ hh:mm:ss">
                  <c:v>42400.166666666672</c:v>
                </c:pt>
                <c:pt idx="8284" formatCode="dd\-mmm\-yy\ hh:mm:ss">
                  <c:v>42400.333333333328</c:v>
                </c:pt>
                <c:pt idx="8285" formatCode="dd\-mmm\-yy\ hh:mm:ss">
                  <c:v>42400.5</c:v>
                </c:pt>
                <c:pt idx="8286" formatCode="dd\-mmm\-yy\ hh:mm:ss">
                  <c:v>42400.666666666672</c:v>
                </c:pt>
                <c:pt idx="8287" formatCode="dd\-mmm\-yy\ hh:mm:ss">
                  <c:v>42400.833333333328</c:v>
                </c:pt>
                <c:pt idx="8288" formatCode="dd\-mmm\-yy\ hh:mm:ss">
                  <c:v>42401</c:v>
                </c:pt>
                <c:pt idx="8289" formatCode="dd\-mmm\-yy\ hh:mm:ss">
                  <c:v>42401.166666666672</c:v>
                </c:pt>
                <c:pt idx="8290" formatCode="dd\-mmm\-yy\ hh:mm:ss">
                  <c:v>42401.333333333328</c:v>
                </c:pt>
                <c:pt idx="8291" formatCode="dd\-mmm\-yy\ hh:mm:ss">
                  <c:v>42401.5</c:v>
                </c:pt>
                <c:pt idx="8292" formatCode="dd\-mmm\-yy\ hh:mm:ss">
                  <c:v>42401.666666666672</c:v>
                </c:pt>
                <c:pt idx="8293" formatCode="dd\-mmm\-yy\ hh:mm:ss">
                  <c:v>42401.833333333328</c:v>
                </c:pt>
                <c:pt idx="8294" formatCode="dd\-mmm\-yy\ hh:mm:ss">
                  <c:v>42402</c:v>
                </c:pt>
                <c:pt idx="8295" formatCode="dd\-mmm\-yy\ hh:mm:ss">
                  <c:v>42402.166666666672</c:v>
                </c:pt>
                <c:pt idx="8296" formatCode="dd\-mmm\-yy\ hh:mm:ss">
                  <c:v>42402.333333333328</c:v>
                </c:pt>
                <c:pt idx="8297" formatCode="dd\-mmm\-yy\ hh:mm:ss">
                  <c:v>42402.5</c:v>
                </c:pt>
                <c:pt idx="8298" formatCode="dd\-mmm\-yy\ hh:mm:ss">
                  <c:v>42402.666666666672</c:v>
                </c:pt>
                <c:pt idx="8299" formatCode="dd\-mmm\-yy\ hh:mm:ss">
                  <c:v>42402.833333333328</c:v>
                </c:pt>
                <c:pt idx="8300" formatCode="dd\-mmm\-yy\ hh:mm:ss">
                  <c:v>42403</c:v>
                </c:pt>
                <c:pt idx="8301" formatCode="dd\-mmm\-yy\ hh:mm:ss">
                  <c:v>42403.166666666672</c:v>
                </c:pt>
                <c:pt idx="8302" formatCode="dd\-mmm\-yy\ hh:mm:ss">
                  <c:v>42403.333333333328</c:v>
                </c:pt>
                <c:pt idx="8303" formatCode="dd\-mmm\-yy\ hh:mm:ss">
                  <c:v>42403.5</c:v>
                </c:pt>
                <c:pt idx="8304" formatCode="dd\-mmm\-yy\ hh:mm:ss">
                  <c:v>42403.666666666672</c:v>
                </c:pt>
                <c:pt idx="8305" formatCode="dd\-mmm\-yy\ hh:mm:ss">
                  <c:v>42403.833333333328</c:v>
                </c:pt>
                <c:pt idx="8306" formatCode="dd\-mmm\-yy\ hh:mm:ss">
                  <c:v>42404</c:v>
                </c:pt>
                <c:pt idx="8307" formatCode="dd\-mmm\-yy\ hh:mm:ss">
                  <c:v>42404.166666666672</c:v>
                </c:pt>
                <c:pt idx="8308" formatCode="dd\-mmm\-yy\ hh:mm:ss">
                  <c:v>42404.333333333328</c:v>
                </c:pt>
                <c:pt idx="8309" formatCode="dd\-mmm\-yy\ hh:mm:ss">
                  <c:v>42404.5</c:v>
                </c:pt>
                <c:pt idx="8310" formatCode="dd\-mmm\-yy\ hh:mm:ss">
                  <c:v>42404.666666666672</c:v>
                </c:pt>
                <c:pt idx="8311" formatCode="dd\-mmm\-yy\ hh:mm:ss">
                  <c:v>42404.833333333328</c:v>
                </c:pt>
                <c:pt idx="8312" formatCode="dd\-mmm\-yy\ hh:mm:ss">
                  <c:v>42405</c:v>
                </c:pt>
                <c:pt idx="8313" formatCode="dd\-mmm\-yy\ hh:mm:ss">
                  <c:v>42405.166666666672</c:v>
                </c:pt>
                <c:pt idx="8314" formatCode="dd\-mmm\-yy\ hh:mm:ss">
                  <c:v>42405.333333333328</c:v>
                </c:pt>
                <c:pt idx="8315" formatCode="dd\-mmm\-yy\ hh:mm:ss">
                  <c:v>42405.5</c:v>
                </c:pt>
                <c:pt idx="8316" formatCode="dd\-mmm\-yy\ hh:mm:ss">
                  <c:v>42405.666666666672</c:v>
                </c:pt>
                <c:pt idx="8317" formatCode="dd\-mmm\-yy\ hh:mm:ss">
                  <c:v>42405.833333333328</c:v>
                </c:pt>
                <c:pt idx="8318" formatCode="dd\-mmm\-yy\ hh:mm:ss">
                  <c:v>42406</c:v>
                </c:pt>
                <c:pt idx="8319" formatCode="dd\-mmm\-yy\ hh:mm:ss">
                  <c:v>42406.166666666672</c:v>
                </c:pt>
                <c:pt idx="8320" formatCode="dd\-mmm\-yy\ hh:mm:ss">
                  <c:v>42406.333333333328</c:v>
                </c:pt>
                <c:pt idx="8321" formatCode="dd\-mmm\-yy\ hh:mm:ss">
                  <c:v>42406.5</c:v>
                </c:pt>
                <c:pt idx="8322" formatCode="dd\-mmm\-yy\ hh:mm:ss">
                  <c:v>42406.666666666672</c:v>
                </c:pt>
                <c:pt idx="8323" formatCode="dd\-mmm\-yy\ hh:mm:ss">
                  <c:v>42406.833333333328</c:v>
                </c:pt>
                <c:pt idx="8324" formatCode="dd\-mmm\-yy\ hh:mm:ss">
                  <c:v>42407</c:v>
                </c:pt>
                <c:pt idx="8325" formatCode="dd\-mmm\-yy\ hh:mm:ss">
                  <c:v>42407.166666666672</c:v>
                </c:pt>
                <c:pt idx="8326" formatCode="dd\-mmm\-yy\ hh:mm:ss">
                  <c:v>42407.333333333328</c:v>
                </c:pt>
                <c:pt idx="8327" formatCode="dd\-mmm\-yy\ hh:mm:ss">
                  <c:v>42407.5</c:v>
                </c:pt>
                <c:pt idx="8328" formatCode="dd\-mmm\-yy\ hh:mm:ss">
                  <c:v>42407.666666666672</c:v>
                </c:pt>
                <c:pt idx="8329" formatCode="dd\-mmm\-yy\ hh:mm:ss">
                  <c:v>42407.833333333328</c:v>
                </c:pt>
                <c:pt idx="8330" formatCode="dd\-mmm\-yy\ hh:mm:ss">
                  <c:v>42408</c:v>
                </c:pt>
                <c:pt idx="8331" formatCode="dd\-mmm\-yy\ hh:mm:ss">
                  <c:v>42408.166666666672</c:v>
                </c:pt>
                <c:pt idx="8332" formatCode="dd\-mmm\-yy\ hh:mm:ss">
                  <c:v>42408.333333333328</c:v>
                </c:pt>
                <c:pt idx="8333" formatCode="dd\-mmm\-yy\ hh:mm:ss">
                  <c:v>42408.5</c:v>
                </c:pt>
                <c:pt idx="8334" formatCode="dd\-mmm\-yy\ hh:mm:ss">
                  <c:v>42408.666666666672</c:v>
                </c:pt>
                <c:pt idx="8335" formatCode="dd\-mmm\-yy\ hh:mm:ss">
                  <c:v>42408.833333333328</c:v>
                </c:pt>
                <c:pt idx="8336" formatCode="dd\-mmm\-yy\ hh:mm:ss">
                  <c:v>42409</c:v>
                </c:pt>
                <c:pt idx="8337" formatCode="dd\-mmm\-yy\ hh:mm:ss">
                  <c:v>42409.166666666672</c:v>
                </c:pt>
                <c:pt idx="8338" formatCode="dd\-mmm\-yy\ hh:mm:ss">
                  <c:v>42409.333333333328</c:v>
                </c:pt>
                <c:pt idx="8339" formatCode="dd\-mmm\-yy\ hh:mm:ss">
                  <c:v>42409.5</c:v>
                </c:pt>
                <c:pt idx="8340" formatCode="dd\-mmm\-yy\ hh:mm:ss">
                  <c:v>42409.666666666672</c:v>
                </c:pt>
                <c:pt idx="8341" formatCode="dd\-mmm\-yy\ hh:mm:ss">
                  <c:v>42409.833333333328</c:v>
                </c:pt>
                <c:pt idx="8342" formatCode="dd\-mmm\-yy\ hh:mm:ss">
                  <c:v>42410</c:v>
                </c:pt>
                <c:pt idx="8343" formatCode="dd\-mmm\-yy\ hh:mm:ss">
                  <c:v>42410.166666666672</c:v>
                </c:pt>
                <c:pt idx="8344" formatCode="dd\-mmm\-yy\ hh:mm:ss">
                  <c:v>42410.333333333328</c:v>
                </c:pt>
                <c:pt idx="8345" formatCode="dd\-mmm\-yy\ hh:mm:ss">
                  <c:v>42410.5</c:v>
                </c:pt>
                <c:pt idx="8346" formatCode="dd\-mmm\-yy\ hh:mm:ss">
                  <c:v>42410.666666666672</c:v>
                </c:pt>
                <c:pt idx="8347" formatCode="dd\-mmm\-yy\ hh:mm:ss">
                  <c:v>42410.833333333328</c:v>
                </c:pt>
                <c:pt idx="8348" formatCode="dd\-mmm\-yy\ hh:mm:ss">
                  <c:v>42411</c:v>
                </c:pt>
                <c:pt idx="8349" formatCode="dd\-mmm\-yy\ hh:mm:ss">
                  <c:v>42411.166666666672</c:v>
                </c:pt>
                <c:pt idx="8350" formatCode="dd\-mmm\-yy\ hh:mm:ss">
                  <c:v>42411.333333333328</c:v>
                </c:pt>
                <c:pt idx="8351" formatCode="dd\-mmm\-yy\ hh:mm:ss">
                  <c:v>42411.5</c:v>
                </c:pt>
                <c:pt idx="8352" formatCode="dd\-mmm\-yy\ hh:mm:ss">
                  <c:v>42411.666666666672</c:v>
                </c:pt>
                <c:pt idx="8353" formatCode="dd\-mmm\-yy\ hh:mm:ss">
                  <c:v>42411.833333333328</c:v>
                </c:pt>
                <c:pt idx="8354" formatCode="dd\-mmm\-yy\ hh:mm:ss">
                  <c:v>42412</c:v>
                </c:pt>
                <c:pt idx="8355" formatCode="dd\-mmm\-yy\ hh:mm:ss">
                  <c:v>42412.166666666672</c:v>
                </c:pt>
                <c:pt idx="8356" formatCode="dd\-mmm\-yy\ hh:mm:ss">
                  <c:v>42412.333333333328</c:v>
                </c:pt>
                <c:pt idx="8357" formatCode="dd\-mmm\-yy\ hh:mm:ss">
                  <c:v>42412.5</c:v>
                </c:pt>
                <c:pt idx="8358" formatCode="dd\-mmm\-yy\ hh:mm:ss">
                  <c:v>42412.666666666672</c:v>
                </c:pt>
                <c:pt idx="8359" formatCode="dd\-mmm\-yy\ hh:mm:ss">
                  <c:v>42412.833333333328</c:v>
                </c:pt>
                <c:pt idx="8360" formatCode="dd\-mmm\-yy\ hh:mm:ss">
                  <c:v>42413</c:v>
                </c:pt>
                <c:pt idx="8361" formatCode="dd\-mmm\-yy\ hh:mm:ss">
                  <c:v>42413.166666666672</c:v>
                </c:pt>
                <c:pt idx="8362" formatCode="dd\-mmm\-yy\ hh:mm:ss">
                  <c:v>42413.333333333328</c:v>
                </c:pt>
                <c:pt idx="8363" formatCode="dd\-mmm\-yy\ hh:mm:ss">
                  <c:v>42413.5</c:v>
                </c:pt>
                <c:pt idx="8364" formatCode="dd\-mmm\-yy\ hh:mm:ss">
                  <c:v>42413.666666666672</c:v>
                </c:pt>
                <c:pt idx="8365" formatCode="dd\-mmm\-yy\ hh:mm:ss">
                  <c:v>42413.833333333328</c:v>
                </c:pt>
                <c:pt idx="8366" formatCode="dd\-mmm\-yy\ hh:mm:ss">
                  <c:v>42414</c:v>
                </c:pt>
                <c:pt idx="8367" formatCode="dd\-mmm\-yy\ hh:mm:ss">
                  <c:v>42414.166666666672</c:v>
                </c:pt>
                <c:pt idx="8368" formatCode="dd\-mmm\-yy\ hh:mm:ss">
                  <c:v>42414.333333333328</c:v>
                </c:pt>
                <c:pt idx="8369" formatCode="dd\-mmm\-yy\ hh:mm:ss">
                  <c:v>42414.5</c:v>
                </c:pt>
                <c:pt idx="8370" formatCode="dd\-mmm\-yy\ hh:mm:ss">
                  <c:v>42414.666666666672</c:v>
                </c:pt>
                <c:pt idx="8371" formatCode="dd\-mmm\-yy\ hh:mm:ss">
                  <c:v>42414.833333333328</c:v>
                </c:pt>
                <c:pt idx="8372" formatCode="dd\-mmm\-yy\ hh:mm:ss">
                  <c:v>42415</c:v>
                </c:pt>
                <c:pt idx="8373" formatCode="dd\-mmm\-yy\ hh:mm:ss">
                  <c:v>42415.166666666672</c:v>
                </c:pt>
                <c:pt idx="8374" formatCode="dd\-mmm\-yy\ hh:mm:ss">
                  <c:v>42415.333333333328</c:v>
                </c:pt>
                <c:pt idx="8375" formatCode="dd\-mmm\-yy\ hh:mm:ss">
                  <c:v>42415.5</c:v>
                </c:pt>
                <c:pt idx="8376" formatCode="dd\-mmm\-yy\ hh:mm:ss">
                  <c:v>42415.666666666672</c:v>
                </c:pt>
                <c:pt idx="8377" formatCode="dd\-mmm\-yy\ hh:mm:ss">
                  <c:v>42415.833333333328</c:v>
                </c:pt>
                <c:pt idx="8378" formatCode="dd\-mmm\-yy\ hh:mm:ss">
                  <c:v>42416</c:v>
                </c:pt>
                <c:pt idx="8379" formatCode="dd\-mmm\-yy\ hh:mm:ss">
                  <c:v>42416.166666666672</c:v>
                </c:pt>
                <c:pt idx="8380" formatCode="dd\-mmm\-yy\ hh:mm:ss">
                  <c:v>42416.333333333328</c:v>
                </c:pt>
                <c:pt idx="8381" formatCode="dd\-mmm\-yy\ hh:mm:ss">
                  <c:v>42416.5</c:v>
                </c:pt>
                <c:pt idx="8382" formatCode="dd\-mmm\-yy\ hh:mm:ss">
                  <c:v>42416.666666666672</c:v>
                </c:pt>
                <c:pt idx="8383" formatCode="dd\-mmm\-yy\ hh:mm:ss">
                  <c:v>42416.833333333328</c:v>
                </c:pt>
                <c:pt idx="8384" formatCode="dd\-mmm\-yy\ hh:mm:ss">
                  <c:v>42417</c:v>
                </c:pt>
                <c:pt idx="8385" formatCode="dd\-mmm\-yy\ hh:mm:ss">
                  <c:v>42417.166666666672</c:v>
                </c:pt>
                <c:pt idx="8386" formatCode="dd\-mmm\-yy\ hh:mm:ss">
                  <c:v>42417.333333333328</c:v>
                </c:pt>
                <c:pt idx="8387" formatCode="dd\-mmm\-yy\ hh:mm:ss">
                  <c:v>42417.5</c:v>
                </c:pt>
                <c:pt idx="8388" formatCode="dd\-mmm\-yy\ hh:mm:ss">
                  <c:v>42417.666666666672</c:v>
                </c:pt>
                <c:pt idx="8389" formatCode="dd\-mmm\-yy\ hh:mm:ss">
                  <c:v>42417.833333333328</c:v>
                </c:pt>
                <c:pt idx="8390" formatCode="dd\-mmm\-yy\ hh:mm:ss">
                  <c:v>42418</c:v>
                </c:pt>
                <c:pt idx="8391" formatCode="dd\-mmm\-yy\ hh:mm:ss">
                  <c:v>42418.166666666672</c:v>
                </c:pt>
                <c:pt idx="8392" formatCode="dd\-mmm\-yy\ hh:mm:ss">
                  <c:v>42418.333333333328</c:v>
                </c:pt>
                <c:pt idx="8393" formatCode="dd\-mmm\-yy\ hh:mm:ss">
                  <c:v>42418.5</c:v>
                </c:pt>
                <c:pt idx="8394" formatCode="dd\-mmm\-yy\ hh:mm:ss">
                  <c:v>42418.666666666672</c:v>
                </c:pt>
                <c:pt idx="8395" formatCode="dd\-mmm\-yy\ hh:mm:ss">
                  <c:v>42418.833333333328</c:v>
                </c:pt>
                <c:pt idx="8396" formatCode="dd\-mmm\-yy\ hh:mm:ss">
                  <c:v>42419</c:v>
                </c:pt>
                <c:pt idx="8397" formatCode="dd\-mmm\-yy\ hh:mm:ss">
                  <c:v>42419.166666666672</c:v>
                </c:pt>
                <c:pt idx="8398" formatCode="dd\-mmm\-yy\ hh:mm:ss">
                  <c:v>42419.333333333328</c:v>
                </c:pt>
                <c:pt idx="8399" formatCode="dd\-mmm\-yy\ hh:mm:ss">
                  <c:v>42419.5</c:v>
                </c:pt>
                <c:pt idx="8400" formatCode="dd\-mmm\-yy\ hh:mm:ss">
                  <c:v>42419.666666666672</c:v>
                </c:pt>
                <c:pt idx="8401" formatCode="dd\-mmm\-yy\ hh:mm:ss">
                  <c:v>42419.833333333328</c:v>
                </c:pt>
                <c:pt idx="8402" formatCode="dd\-mmm\-yy\ hh:mm:ss">
                  <c:v>42420</c:v>
                </c:pt>
                <c:pt idx="8403" formatCode="dd\-mmm\-yy\ hh:mm:ss">
                  <c:v>42420.166666666672</c:v>
                </c:pt>
                <c:pt idx="8404" formatCode="dd\-mmm\-yy\ hh:mm:ss">
                  <c:v>42420.333333333328</c:v>
                </c:pt>
                <c:pt idx="8405" formatCode="dd\-mmm\-yy\ hh:mm:ss">
                  <c:v>42420.5</c:v>
                </c:pt>
                <c:pt idx="8406" formatCode="dd\-mmm\-yy\ hh:mm:ss">
                  <c:v>42420.666666666672</c:v>
                </c:pt>
                <c:pt idx="8407" formatCode="dd\-mmm\-yy\ hh:mm:ss">
                  <c:v>42420.833333333328</c:v>
                </c:pt>
                <c:pt idx="8408" formatCode="dd\-mmm\-yy\ hh:mm:ss">
                  <c:v>42421</c:v>
                </c:pt>
                <c:pt idx="8409" formatCode="dd\-mmm\-yy\ hh:mm:ss">
                  <c:v>42421.166666666672</c:v>
                </c:pt>
                <c:pt idx="8410" formatCode="dd\-mmm\-yy\ hh:mm:ss">
                  <c:v>42421.333333333328</c:v>
                </c:pt>
                <c:pt idx="8411" formatCode="dd\-mmm\-yy\ hh:mm:ss">
                  <c:v>42421.5</c:v>
                </c:pt>
                <c:pt idx="8412" formatCode="dd\-mmm\-yy\ hh:mm:ss">
                  <c:v>42421.666666666672</c:v>
                </c:pt>
                <c:pt idx="8413" formatCode="dd\-mmm\-yy\ hh:mm:ss">
                  <c:v>42421.833333333328</c:v>
                </c:pt>
                <c:pt idx="8414" formatCode="dd\-mmm\-yy\ hh:mm:ss">
                  <c:v>42422</c:v>
                </c:pt>
                <c:pt idx="8415" formatCode="dd\-mmm\-yy\ hh:mm:ss">
                  <c:v>42422.166666666672</c:v>
                </c:pt>
                <c:pt idx="8416" formatCode="dd\-mmm\-yy\ hh:mm:ss">
                  <c:v>42422.333333333328</c:v>
                </c:pt>
                <c:pt idx="8417" formatCode="dd\-mmm\-yy\ hh:mm:ss">
                  <c:v>42422.5</c:v>
                </c:pt>
                <c:pt idx="8418" formatCode="dd\-mmm\-yy\ hh:mm:ss">
                  <c:v>42422.666666666672</c:v>
                </c:pt>
                <c:pt idx="8419" formatCode="dd\-mmm\-yy\ hh:mm:ss">
                  <c:v>42422.833333333328</c:v>
                </c:pt>
                <c:pt idx="8420" formatCode="dd\-mmm\-yy\ hh:mm:ss">
                  <c:v>42423</c:v>
                </c:pt>
                <c:pt idx="8421" formatCode="dd\-mmm\-yy\ hh:mm:ss">
                  <c:v>42423.166666666672</c:v>
                </c:pt>
                <c:pt idx="8422" formatCode="dd\-mmm\-yy\ hh:mm:ss">
                  <c:v>42423.333333333328</c:v>
                </c:pt>
                <c:pt idx="8423" formatCode="dd\-mmm\-yy\ hh:mm:ss">
                  <c:v>42423.5</c:v>
                </c:pt>
                <c:pt idx="8424" formatCode="dd\-mmm\-yy\ hh:mm:ss">
                  <c:v>42423.666666666672</c:v>
                </c:pt>
                <c:pt idx="8425" formatCode="dd\-mmm\-yy\ hh:mm:ss">
                  <c:v>42423.833333333328</c:v>
                </c:pt>
                <c:pt idx="8426" formatCode="dd\-mmm\-yy\ hh:mm:ss">
                  <c:v>42424</c:v>
                </c:pt>
                <c:pt idx="8427" formatCode="dd\-mmm\-yy\ hh:mm:ss">
                  <c:v>42424.166666666672</c:v>
                </c:pt>
                <c:pt idx="8428" formatCode="dd\-mmm\-yy\ hh:mm:ss">
                  <c:v>42424.333333333328</c:v>
                </c:pt>
                <c:pt idx="8429" formatCode="dd\-mmm\-yy\ hh:mm:ss">
                  <c:v>42424.5</c:v>
                </c:pt>
                <c:pt idx="8430" formatCode="dd\-mmm\-yy\ hh:mm:ss">
                  <c:v>42424.666666666672</c:v>
                </c:pt>
                <c:pt idx="8431" formatCode="dd\-mmm\-yy\ hh:mm:ss">
                  <c:v>42424.833333333328</c:v>
                </c:pt>
                <c:pt idx="8432" formatCode="dd\-mmm\-yy\ hh:mm:ss">
                  <c:v>42425</c:v>
                </c:pt>
                <c:pt idx="8433" formatCode="dd\-mmm\-yy\ hh:mm:ss">
                  <c:v>42425.166666666672</c:v>
                </c:pt>
                <c:pt idx="8434" formatCode="dd\-mmm\-yy\ hh:mm:ss">
                  <c:v>42425.333333333328</c:v>
                </c:pt>
                <c:pt idx="8435" formatCode="dd\-mmm\-yy\ hh:mm:ss">
                  <c:v>42425.5</c:v>
                </c:pt>
                <c:pt idx="8436" formatCode="dd\-mmm\-yy\ hh:mm:ss">
                  <c:v>42425.666666666672</c:v>
                </c:pt>
                <c:pt idx="8437" formatCode="dd\-mmm\-yy\ hh:mm:ss">
                  <c:v>42425.833333333328</c:v>
                </c:pt>
                <c:pt idx="8438" formatCode="dd\-mmm\-yy\ hh:mm:ss">
                  <c:v>42426</c:v>
                </c:pt>
                <c:pt idx="8439" formatCode="dd\-mmm\-yy\ hh:mm:ss">
                  <c:v>42426.166666666672</c:v>
                </c:pt>
                <c:pt idx="8440" formatCode="dd\-mmm\-yy\ hh:mm:ss">
                  <c:v>42426.333333333328</c:v>
                </c:pt>
                <c:pt idx="8441" formatCode="dd\-mmm\-yy\ hh:mm:ss">
                  <c:v>42426.5</c:v>
                </c:pt>
                <c:pt idx="8442" formatCode="dd\-mmm\-yy\ hh:mm:ss">
                  <c:v>42426.666666666672</c:v>
                </c:pt>
                <c:pt idx="8443" formatCode="dd\-mmm\-yy\ hh:mm:ss">
                  <c:v>42426.833333333328</c:v>
                </c:pt>
                <c:pt idx="8444" formatCode="dd\-mmm\-yy\ hh:mm:ss">
                  <c:v>42427</c:v>
                </c:pt>
                <c:pt idx="8445" formatCode="dd\-mmm\-yy\ hh:mm:ss">
                  <c:v>42427.166666666672</c:v>
                </c:pt>
                <c:pt idx="8446" formatCode="dd\-mmm\-yy\ hh:mm:ss">
                  <c:v>42427.333333333328</c:v>
                </c:pt>
                <c:pt idx="8447" formatCode="dd\-mmm\-yy\ hh:mm:ss">
                  <c:v>42427.5</c:v>
                </c:pt>
                <c:pt idx="8448" formatCode="dd\-mmm\-yy\ hh:mm:ss">
                  <c:v>42427.666666666672</c:v>
                </c:pt>
                <c:pt idx="8449" formatCode="dd\-mmm\-yy\ hh:mm:ss">
                  <c:v>42427.833333333328</c:v>
                </c:pt>
                <c:pt idx="8450" formatCode="dd\-mmm\-yy\ hh:mm:ss">
                  <c:v>42428</c:v>
                </c:pt>
                <c:pt idx="8451" formatCode="dd\-mmm\-yy\ hh:mm:ss">
                  <c:v>42428.166666666672</c:v>
                </c:pt>
                <c:pt idx="8452" formatCode="dd\-mmm\-yy\ hh:mm:ss">
                  <c:v>42428.333333333328</c:v>
                </c:pt>
                <c:pt idx="8453" formatCode="dd\-mmm\-yy\ hh:mm:ss">
                  <c:v>42428.5</c:v>
                </c:pt>
                <c:pt idx="8454" formatCode="dd\-mmm\-yy\ hh:mm:ss">
                  <c:v>42428.666666666672</c:v>
                </c:pt>
                <c:pt idx="8455" formatCode="dd\-mmm\-yy\ hh:mm:ss">
                  <c:v>42428.833333333328</c:v>
                </c:pt>
                <c:pt idx="8456" formatCode="dd\-mmm\-yy\ hh:mm:ss">
                  <c:v>42429</c:v>
                </c:pt>
                <c:pt idx="8457" formatCode="dd\-mmm\-yy\ hh:mm:ss">
                  <c:v>42429.166666666672</c:v>
                </c:pt>
                <c:pt idx="8458" formatCode="dd\-mmm\-yy\ hh:mm:ss">
                  <c:v>42429.333333333328</c:v>
                </c:pt>
                <c:pt idx="8459" formatCode="dd\-mmm\-yy\ hh:mm:ss">
                  <c:v>42429.5</c:v>
                </c:pt>
                <c:pt idx="8460" formatCode="dd\-mmm\-yy\ hh:mm:ss">
                  <c:v>42429.666666666672</c:v>
                </c:pt>
                <c:pt idx="8461" formatCode="dd\-mmm\-yy\ hh:mm:ss">
                  <c:v>42429.833333333328</c:v>
                </c:pt>
                <c:pt idx="8462" formatCode="dd\-mmm\-yy\ hh:mm:ss">
                  <c:v>42430</c:v>
                </c:pt>
                <c:pt idx="8463" formatCode="dd\-mmm\-yy\ hh:mm:ss">
                  <c:v>42430.166666666672</c:v>
                </c:pt>
                <c:pt idx="8464" formatCode="dd\-mmm\-yy\ hh:mm:ss">
                  <c:v>42430.333333333328</c:v>
                </c:pt>
                <c:pt idx="8465" formatCode="dd\-mmm\-yy\ hh:mm:ss">
                  <c:v>42430.5</c:v>
                </c:pt>
                <c:pt idx="8466" formatCode="dd\-mmm\-yy\ hh:mm:ss">
                  <c:v>42430.666666666672</c:v>
                </c:pt>
                <c:pt idx="8467" formatCode="dd\-mmm\-yy\ hh:mm:ss">
                  <c:v>42430.833333333328</c:v>
                </c:pt>
                <c:pt idx="8468" formatCode="dd\-mmm\-yy\ hh:mm:ss">
                  <c:v>42431</c:v>
                </c:pt>
                <c:pt idx="8469" formatCode="dd\-mmm\-yy\ hh:mm:ss">
                  <c:v>42431.166666666672</c:v>
                </c:pt>
                <c:pt idx="8470" formatCode="dd\-mmm\-yy\ hh:mm:ss">
                  <c:v>42431.333333333328</c:v>
                </c:pt>
                <c:pt idx="8471" formatCode="dd\-mmm\-yy\ hh:mm:ss">
                  <c:v>42431.5</c:v>
                </c:pt>
                <c:pt idx="8472" formatCode="dd\-mmm\-yy\ hh:mm:ss">
                  <c:v>42431.666666666672</c:v>
                </c:pt>
                <c:pt idx="8473" formatCode="dd\-mmm\-yy\ hh:mm:ss">
                  <c:v>42431.833333333328</c:v>
                </c:pt>
                <c:pt idx="8474" formatCode="dd\-mmm\-yy\ hh:mm:ss">
                  <c:v>42432</c:v>
                </c:pt>
                <c:pt idx="8475" formatCode="dd\-mmm\-yy\ hh:mm:ss">
                  <c:v>42432.166666666672</c:v>
                </c:pt>
                <c:pt idx="8476" formatCode="dd\-mmm\-yy\ hh:mm:ss">
                  <c:v>42432.333333333328</c:v>
                </c:pt>
                <c:pt idx="8477" formatCode="dd\-mmm\-yy\ hh:mm:ss">
                  <c:v>42432.5</c:v>
                </c:pt>
                <c:pt idx="8478" formatCode="dd\-mmm\-yy\ hh:mm:ss">
                  <c:v>42432.666666666672</c:v>
                </c:pt>
                <c:pt idx="8479" formatCode="dd\-mmm\-yy\ hh:mm:ss">
                  <c:v>42432.833333333328</c:v>
                </c:pt>
                <c:pt idx="8480" formatCode="dd\-mmm\-yy\ hh:mm:ss">
                  <c:v>42433</c:v>
                </c:pt>
                <c:pt idx="8481" formatCode="dd\-mmm\-yy\ hh:mm:ss">
                  <c:v>42433.166666666672</c:v>
                </c:pt>
                <c:pt idx="8482" formatCode="dd\-mmm\-yy\ hh:mm:ss">
                  <c:v>42433.333333333328</c:v>
                </c:pt>
                <c:pt idx="8483" formatCode="dd\-mmm\-yy\ hh:mm:ss">
                  <c:v>42433.5</c:v>
                </c:pt>
                <c:pt idx="8484" formatCode="dd\-mmm\-yy\ hh:mm:ss">
                  <c:v>42433.666666666672</c:v>
                </c:pt>
                <c:pt idx="8485" formatCode="dd\-mmm\-yy\ hh:mm:ss">
                  <c:v>42433.833333333328</c:v>
                </c:pt>
                <c:pt idx="8486" formatCode="dd\-mmm\-yy\ hh:mm:ss">
                  <c:v>42434</c:v>
                </c:pt>
                <c:pt idx="8487" formatCode="dd\-mmm\-yy\ hh:mm:ss">
                  <c:v>42434.166666666672</c:v>
                </c:pt>
                <c:pt idx="8488" formatCode="dd\-mmm\-yy\ hh:mm:ss">
                  <c:v>42434.333333333328</c:v>
                </c:pt>
                <c:pt idx="8489" formatCode="dd\-mmm\-yy\ hh:mm:ss">
                  <c:v>42434.5</c:v>
                </c:pt>
                <c:pt idx="8490" formatCode="dd\-mmm\-yy\ hh:mm:ss">
                  <c:v>42434.666666666672</c:v>
                </c:pt>
                <c:pt idx="8491" formatCode="dd\-mmm\-yy\ hh:mm:ss">
                  <c:v>42434.833333333328</c:v>
                </c:pt>
                <c:pt idx="8492" formatCode="dd\-mmm\-yy\ hh:mm:ss">
                  <c:v>42435</c:v>
                </c:pt>
                <c:pt idx="8493" formatCode="dd\-mmm\-yy\ hh:mm:ss">
                  <c:v>42435.166666666672</c:v>
                </c:pt>
                <c:pt idx="8494" formatCode="dd\-mmm\-yy\ hh:mm:ss">
                  <c:v>42435.333333333328</c:v>
                </c:pt>
                <c:pt idx="8495" formatCode="dd\-mmm\-yy\ hh:mm:ss">
                  <c:v>42435.5</c:v>
                </c:pt>
                <c:pt idx="8496" formatCode="dd\-mmm\-yy\ hh:mm:ss">
                  <c:v>42435.666666666672</c:v>
                </c:pt>
                <c:pt idx="8497" formatCode="dd\-mmm\-yy\ hh:mm:ss">
                  <c:v>42435.833333333328</c:v>
                </c:pt>
                <c:pt idx="8498" formatCode="dd\-mmm\-yy\ hh:mm:ss">
                  <c:v>42436</c:v>
                </c:pt>
                <c:pt idx="8499" formatCode="dd\-mmm\-yy\ hh:mm:ss">
                  <c:v>42436.166666666672</c:v>
                </c:pt>
                <c:pt idx="8500" formatCode="dd\-mmm\-yy\ hh:mm:ss">
                  <c:v>42436.333333333328</c:v>
                </c:pt>
                <c:pt idx="8501" formatCode="dd\-mmm\-yy\ hh:mm:ss">
                  <c:v>42436.5</c:v>
                </c:pt>
                <c:pt idx="8502" formatCode="dd\-mmm\-yy\ hh:mm:ss">
                  <c:v>42436.666666666672</c:v>
                </c:pt>
                <c:pt idx="8503" formatCode="dd\-mmm\-yy\ hh:mm:ss">
                  <c:v>42436.833333333328</c:v>
                </c:pt>
                <c:pt idx="8504" formatCode="dd\-mmm\-yy\ hh:mm:ss">
                  <c:v>42437</c:v>
                </c:pt>
                <c:pt idx="8505" formatCode="dd\-mmm\-yy\ hh:mm:ss">
                  <c:v>42437.166666666672</c:v>
                </c:pt>
                <c:pt idx="8506" formatCode="dd\-mmm\-yy\ hh:mm:ss">
                  <c:v>42437.333333333328</c:v>
                </c:pt>
                <c:pt idx="8507" formatCode="dd\-mmm\-yy\ hh:mm:ss">
                  <c:v>42437.5</c:v>
                </c:pt>
                <c:pt idx="8508" formatCode="dd\-mmm\-yy\ hh:mm:ss">
                  <c:v>42437.666666666672</c:v>
                </c:pt>
                <c:pt idx="8509" formatCode="dd\-mmm\-yy\ hh:mm:ss">
                  <c:v>42437.833333333328</c:v>
                </c:pt>
                <c:pt idx="8510" formatCode="dd\-mmm\-yy\ hh:mm:ss">
                  <c:v>42438</c:v>
                </c:pt>
                <c:pt idx="8511" formatCode="dd\-mmm\-yy\ hh:mm:ss">
                  <c:v>42438.166666666672</c:v>
                </c:pt>
                <c:pt idx="8512" formatCode="dd\-mmm\-yy\ hh:mm:ss">
                  <c:v>42438.333333333328</c:v>
                </c:pt>
                <c:pt idx="8513" formatCode="dd\-mmm\-yy\ hh:mm:ss">
                  <c:v>42438.5</c:v>
                </c:pt>
                <c:pt idx="8514" formatCode="dd\-mmm\-yy\ hh:mm:ss">
                  <c:v>42438.666666666672</c:v>
                </c:pt>
                <c:pt idx="8515" formatCode="dd\-mmm\-yy\ hh:mm:ss">
                  <c:v>42438.833333333328</c:v>
                </c:pt>
                <c:pt idx="8516" formatCode="dd\-mmm\-yy\ hh:mm:ss">
                  <c:v>42439</c:v>
                </c:pt>
                <c:pt idx="8517" formatCode="dd\-mmm\-yy\ hh:mm:ss">
                  <c:v>42439.166666666672</c:v>
                </c:pt>
                <c:pt idx="8518" formatCode="dd\-mmm\-yy\ hh:mm:ss">
                  <c:v>42439.333333333328</c:v>
                </c:pt>
                <c:pt idx="8519" formatCode="dd\-mmm\-yy\ hh:mm:ss">
                  <c:v>42439.5</c:v>
                </c:pt>
                <c:pt idx="8520" formatCode="dd\-mmm\-yy\ hh:mm:ss">
                  <c:v>42439.666666666672</c:v>
                </c:pt>
                <c:pt idx="8521" formatCode="dd\-mmm\-yy\ hh:mm:ss">
                  <c:v>42439.833333333328</c:v>
                </c:pt>
                <c:pt idx="8522" formatCode="dd\-mmm\-yy\ hh:mm:ss">
                  <c:v>42440</c:v>
                </c:pt>
                <c:pt idx="8523" formatCode="dd\-mmm\-yy\ hh:mm:ss">
                  <c:v>42440.166666666672</c:v>
                </c:pt>
                <c:pt idx="8524" formatCode="dd\-mmm\-yy\ hh:mm:ss">
                  <c:v>42440.333333333328</c:v>
                </c:pt>
                <c:pt idx="8525" formatCode="dd\-mmm\-yy\ hh:mm:ss">
                  <c:v>42440.5</c:v>
                </c:pt>
                <c:pt idx="8526" formatCode="dd\-mmm\-yy\ hh:mm:ss">
                  <c:v>42440.666666666672</c:v>
                </c:pt>
                <c:pt idx="8527" formatCode="dd\-mmm\-yy\ hh:mm:ss">
                  <c:v>42440.833333333328</c:v>
                </c:pt>
                <c:pt idx="8528" formatCode="dd\-mmm\-yy\ hh:mm:ss">
                  <c:v>42441</c:v>
                </c:pt>
                <c:pt idx="8529" formatCode="dd\-mmm\-yy\ hh:mm:ss">
                  <c:v>42441.166666666672</c:v>
                </c:pt>
                <c:pt idx="8530" formatCode="dd\-mmm\-yy\ hh:mm:ss">
                  <c:v>42441.333333333328</c:v>
                </c:pt>
                <c:pt idx="8531" formatCode="dd\-mmm\-yy\ hh:mm:ss">
                  <c:v>42441.5</c:v>
                </c:pt>
                <c:pt idx="8532" formatCode="dd\-mmm\-yy\ hh:mm:ss">
                  <c:v>42441.666666666672</c:v>
                </c:pt>
                <c:pt idx="8533" formatCode="dd\-mmm\-yy\ hh:mm:ss">
                  <c:v>42441.833333333328</c:v>
                </c:pt>
                <c:pt idx="8534" formatCode="dd\-mmm\-yy\ hh:mm:ss">
                  <c:v>42442</c:v>
                </c:pt>
                <c:pt idx="8535" formatCode="dd\-mmm\-yy\ hh:mm:ss">
                  <c:v>42442.166666666672</c:v>
                </c:pt>
                <c:pt idx="8536" formatCode="dd\-mmm\-yy\ hh:mm:ss">
                  <c:v>42442.333333333328</c:v>
                </c:pt>
                <c:pt idx="8537" formatCode="dd\-mmm\-yy\ hh:mm:ss">
                  <c:v>42442.5</c:v>
                </c:pt>
                <c:pt idx="8538" formatCode="dd\-mmm\-yy\ hh:mm:ss">
                  <c:v>42442.666666666672</c:v>
                </c:pt>
                <c:pt idx="8539" formatCode="dd\-mmm\-yy\ hh:mm:ss">
                  <c:v>42442.833333333328</c:v>
                </c:pt>
                <c:pt idx="8540" formatCode="dd\-mmm\-yy\ hh:mm:ss">
                  <c:v>42443</c:v>
                </c:pt>
                <c:pt idx="8541" formatCode="dd\-mmm\-yy\ hh:mm:ss">
                  <c:v>42443.166666666672</c:v>
                </c:pt>
                <c:pt idx="8542" formatCode="dd\-mmm\-yy\ hh:mm:ss">
                  <c:v>42443.333333333328</c:v>
                </c:pt>
                <c:pt idx="8543" formatCode="dd\-mmm\-yy\ hh:mm:ss">
                  <c:v>42443.5</c:v>
                </c:pt>
                <c:pt idx="8544" formatCode="dd\-mmm\-yy\ hh:mm:ss">
                  <c:v>42443.666666666672</c:v>
                </c:pt>
                <c:pt idx="8545" formatCode="dd\-mmm\-yy\ hh:mm:ss">
                  <c:v>42443.833333333328</c:v>
                </c:pt>
                <c:pt idx="8546" formatCode="dd\-mmm\-yy\ hh:mm:ss">
                  <c:v>42444</c:v>
                </c:pt>
                <c:pt idx="8547" formatCode="dd\-mmm\-yy\ hh:mm:ss">
                  <c:v>42444.166666666672</c:v>
                </c:pt>
                <c:pt idx="8548" formatCode="dd\-mmm\-yy\ hh:mm:ss">
                  <c:v>42444.333333333328</c:v>
                </c:pt>
                <c:pt idx="8549" formatCode="dd\-mmm\-yy\ hh:mm:ss">
                  <c:v>42444.5</c:v>
                </c:pt>
                <c:pt idx="8550" formatCode="dd\-mmm\-yy\ hh:mm:ss">
                  <c:v>42444.666666666672</c:v>
                </c:pt>
                <c:pt idx="8551" formatCode="dd\-mmm\-yy\ hh:mm:ss">
                  <c:v>42444.833333333328</c:v>
                </c:pt>
                <c:pt idx="8552" formatCode="dd\-mmm\-yy\ hh:mm:ss">
                  <c:v>42445</c:v>
                </c:pt>
                <c:pt idx="8553" formatCode="dd\-mmm\-yy\ hh:mm:ss">
                  <c:v>42445.166666666672</c:v>
                </c:pt>
                <c:pt idx="8554" formatCode="dd\-mmm\-yy\ hh:mm:ss">
                  <c:v>42445.333333333328</c:v>
                </c:pt>
                <c:pt idx="8555" formatCode="dd\-mmm\-yy\ hh:mm:ss">
                  <c:v>42445.5</c:v>
                </c:pt>
                <c:pt idx="8556" formatCode="dd\-mmm\-yy\ hh:mm:ss">
                  <c:v>42445.666666666672</c:v>
                </c:pt>
                <c:pt idx="8557" formatCode="dd\-mmm\-yy\ hh:mm:ss">
                  <c:v>42445.833333333328</c:v>
                </c:pt>
                <c:pt idx="8558" formatCode="dd\-mmm\-yy\ hh:mm:ss">
                  <c:v>42446</c:v>
                </c:pt>
                <c:pt idx="8559" formatCode="dd\-mmm\-yy\ hh:mm:ss">
                  <c:v>42446.166666666672</c:v>
                </c:pt>
                <c:pt idx="8560" formatCode="dd\-mmm\-yy\ hh:mm:ss">
                  <c:v>42446.333333333328</c:v>
                </c:pt>
                <c:pt idx="8561" formatCode="dd\-mmm\-yy\ hh:mm:ss">
                  <c:v>42446.5</c:v>
                </c:pt>
                <c:pt idx="8562" formatCode="dd\-mmm\-yy\ hh:mm:ss">
                  <c:v>42446.666666666672</c:v>
                </c:pt>
                <c:pt idx="8563" formatCode="dd\-mmm\-yy\ hh:mm:ss">
                  <c:v>42446.833333333328</c:v>
                </c:pt>
                <c:pt idx="8564" formatCode="dd\-mmm\-yy\ hh:mm:ss">
                  <c:v>42447</c:v>
                </c:pt>
                <c:pt idx="8565" formatCode="dd\-mmm\-yy\ hh:mm:ss">
                  <c:v>42447.166666666672</c:v>
                </c:pt>
                <c:pt idx="8566" formatCode="dd\-mmm\-yy\ hh:mm:ss">
                  <c:v>42447.333333333328</c:v>
                </c:pt>
                <c:pt idx="8567" formatCode="dd\-mmm\-yy\ hh:mm:ss">
                  <c:v>42447.5</c:v>
                </c:pt>
                <c:pt idx="8568" formatCode="dd\-mmm\-yy\ hh:mm:ss">
                  <c:v>42447.666666666672</c:v>
                </c:pt>
                <c:pt idx="8569" formatCode="dd\-mmm\-yy\ hh:mm:ss">
                  <c:v>42447.833333333328</c:v>
                </c:pt>
                <c:pt idx="8570" formatCode="dd\-mmm\-yy\ hh:mm:ss">
                  <c:v>42448</c:v>
                </c:pt>
                <c:pt idx="8571" formatCode="dd\-mmm\-yy\ hh:mm:ss">
                  <c:v>42448.166666666672</c:v>
                </c:pt>
                <c:pt idx="8572" formatCode="dd\-mmm\-yy\ hh:mm:ss">
                  <c:v>42448.333333333328</c:v>
                </c:pt>
                <c:pt idx="8573" formatCode="dd\-mmm\-yy\ hh:mm:ss">
                  <c:v>42448.5</c:v>
                </c:pt>
                <c:pt idx="8574" formatCode="dd\-mmm\-yy\ hh:mm:ss">
                  <c:v>42448.666666666672</c:v>
                </c:pt>
                <c:pt idx="8575" formatCode="dd\-mmm\-yy\ hh:mm:ss">
                  <c:v>42448.833333333328</c:v>
                </c:pt>
                <c:pt idx="8576" formatCode="dd\-mmm\-yy\ hh:mm:ss">
                  <c:v>42449</c:v>
                </c:pt>
                <c:pt idx="8577" formatCode="dd\-mmm\-yy\ hh:mm:ss">
                  <c:v>42449.166666666672</c:v>
                </c:pt>
                <c:pt idx="8578" formatCode="dd\-mmm\-yy\ hh:mm:ss">
                  <c:v>42449.333333333328</c:v>
                </c:pt>
                <c:pt idx="8579" formatCode="dd\-mmm\-yy\ hh:mm:ss">
                  <c:v>42449.5</c:v>
                </c:pt>
                <c:pt idx="8580" formatCode="dd\-mmm\-yy\ hh:mm:ss">
                  <c:v>42449.666666666672</c:v>
                </c:pt>
                <c:pt idx="8581" formatCode="dd\-mmm\-yy\ hh:mm:ss">
                  <c:v>42449.833333333328</c:v>
                </c:pt>
                <c:pt idx="8582" formatCode="dd\-mmm\-yy\ hh:mm:ss">
                  <c:v>42450</c:v>
                </c:pt>
                <c:pt idx="8583" formatCode="dd\-mmm\-yy\ hh:mm:ss">
                  <c:v>42450.166666666672</c:v>
                </c:pt>
                <c:pt idx="8584" formatCode="dd\-mmm\-yy\ hh:mm:ss">
                  <c:v>42450.333333333328</c:v>
                </c:pt>
                <c:pt idx="8585" formatCode="dd\-mmm\-yy\ hh:mm:ss">
                  <c:v>42450.5</c:v>
                </c:pt>
                <c:pt idx="8586" formatCode="dd\-mmm\-yy\ hh:mm:ss">
                  <c:v>42450.666666666672</c:v>
                </c:pt>
                <c:pt idx="8587" formatCode="dd\-mmm\-yy\ hh:mm:ss">
                  <c:v>42450.833333333328</c:v>
                </c:pt>
                <c:pt idx="8588" formatCode="dd\-mmm\-yy\ hh:mm:ss">
                  <c:v>42451</c:v>
                </c:pt>
                <c:pt idx="8589" formatCode="dd\-mmm\-yy\ hh:mm:ss">
                  <c:v>42451.166666666672</c:v>
                </c:pt>
                <c:pt idx="8590" formatCode="dd\-mmm\-yy\ hh:mm:ss">
                  <c:v>42451.333333333328</c:v>
                </c:pt>
                <c:pt idx="8591" formatCode="dd\-mmm\-yy\ hh:mm:ss">
                  <c:v>42451.5</c:v>
                </c:pt>
                <c:pt idx="8592" formatCode="dd\-mmm\-yy\ hh:mm:ss">
                  <c:v>42451.666666666672</c:v>
                </c:pt>
                <c:pt idx="8593" formatCode="dd\-mmm\-yy\ hh:mm:ss">
                  <c:v>42451.833333333328</c:v>
                </c:pt>
                <c:pt idx="8594" formatCode="dd\-mmm\-yy\ hh:mm:ss">
                  <c:v>42452</c:v>
                </c:pt>
                <c:pt idx="8595" formatCode="dd\-mmm\-yy\ hh:mm:ss">
                  <c:v>42452.166666666672</c:v>
                </c:pt>
                <c:pt idx="8596" formatCode="dd\-mmm\-yy\ hh:mm:ss">
                  <c:v>42452.333333333328</c:v>
                </c:pt>
                <c:pt idx="8597" formatCode="dd\-mmm\-yy\ hh:mm:ss">
                  <c:v>42452.5</c:v>
                </c:pt>
                <c:pt idx="8598" formatCode="dd\-mmm\-yy\ hh:mm:ss">
                  <c:v>42452.666666666672</c:v>
                </c:pt>
                <c:pt idx="8599" formatCode="dd\-mmm\-yy\ hh:mm:ss">
                  <c:v>42452.833333333328</c:v>
                </c:pt>
                <c:pt idx="8600" formatCode="dd\-mmm\-yy\ hh:mm:ss">
                  <c:v>42453</c:v>
                </c:pt>
                <c:pt idx="8601" formatCode="dd\-mmm\-yy\ hh:mm:ss">
                  <c:v>42453.166666666672</c:v>
                </c:pt>
                <c:pt idx="8602" formatCode="dd\-mmm\-yy\ hh:mm:ss">
                  <c:v>42453.333333333328</c:v>
                </c:pt>
                <c:pt idx="8603" formatCode="dd\-mmm\-yy\ hh:mm:ss">
                  <c:v>42453.5</c:v>
                </c:pt>
                <c:pt idx="8604" formatCode="dd\-mmm\-yy\ hh:mm:ss">
                  <c:v>42453.666666666672</c:v>
                </c:pt>
                <c:pt idx="8605" formatCode="dd\-mmm\-yy\ hh:mm:ss">
                  <c:v>42453.833333333328</c:v>
                </c:pt>
                <c:pt idx="8606" formatCode="dd\-mmm\-yy\ hh:mm:ss">
                  <c:v>42454</c:v>
                </c:pt>
                <c:pt idx="8607" formatCode="dd\-mmm\-yy\ hh:mm:ss">
                  <c:v>42454.166666666672</c:v>
                </c:pt>
                <c:pt idx="8608" formatCode="dd\-mmm\-yy\ hh:mm:ss">
                  <c:v>42454.333333333328</c:v>
                </c:pt>
                <c:pt idx="8609" formatCode="dd\-mmm\-yy\ hh:mm:ss">
                  <c:v>42454.5</c:v>
                </c:pt>
                <c:pt idx="8610" formatCode="dd\-mmm\-yy\ hh:mm:ss">
                  <c:v>42454.666666666672</c:v>
                </c:pt>
                <c:pt idx="8611" formatCode="dd\-mmm\-yy\ hh:mm:ss">
                  <c:v>42454.833333333328</c:v>
                </c:pt>
                <c:pt idx="8612" formatCode="dd\-mmm\-yy\ hh:mm:ss">
                  <c:v>42455</c:v>
                </c:pt>
                <c:pt idx="8613" formatCode="dd\-mmm\-yy\ hh:mm:ss">
                  <c:v>42455.166666666672</c:v>
                </c:pt>
                <c:pt idx="8614" formatCode="dd\-mmm\-yy\ hh:mm:ss">
                  <c:v>42455.333333333328</c:v>
                </c:pt>
                <c:pt idx="8615" formatCode="dd\-mmm\-yy\ hh:mm:ss">
                  <c:v>42455.5</c:v>
                </c:pt>
                <c:pt idx="8616" formatCode="dd\-mmm\-yy\ hh:mm:ss">
                  <c:v>42455.666666666672</c:v>
                </c:pt>
                <c:pt idx="8617" formatCode="dd\-mmm\-yy\ hh:mm:ss">
                  <c:v>42455.833333333328</c:v>
                </c:pt>
                <c:pt idx="8618" formatCode="dd\-mmm\-yy\ hh:mm:ss">
                  <c:v>42456</c:v>
                </c:pt>
                <c:pt idx="8619" formatCode="dd\-mmm\-yy\ hh:mm:ss">
                  <c:v>42456.166666666672</c:v>
                </c:pt>
                <c:pt idx="8620" formatCode="dd\-mmm\-yy\ hh:mm:ss">
                  <c:v>42456.333333333328</c:v>
                </c:pt>
                <c:pt idx="8621" formatCode="dd\-mmm\-yy\ hh:mm:ss">
                  <c:v>42456.5</c:v>
                </c:pt>
                <c:pt idx="8622" formatCode="dd\-mmm\-yy\ hh:mm:ss">
                  <c:v>42456.666666666672</c:v>
                </c:pt>
                <c:pt idx="8623" formatCode="dd\-mmm\-yy\ hh:mm:ss">
                  <c:v>42456.833333333328</c:v>
                </c:pt>
                <c:pt idx="8624" formatCode="dd\-mmm\-yy\ hh:mm:ss">
                  <c:v>42457</c:v>
                </c:pt>
                <c:pt idx="8625" formatCode="dd\-mmm\-yy\ hh:mm:ss">
                  <c:v>42457.166666666672</c:v>
                </c:pt>
                <c:pt idx="8626" formatCode="dd\-mmm\-yy\ hh:mm:ss">
                  <c:v>42457.333333333328</c:v>
                </c:pt>
                <c:pt idx="8627" formatCode="dd\-mmm\-yy\ hh:mm:ss">
                  <c:v>42457.5</c:v>
                </c:pt>
                <c:pt idx="8628" formatCode="dd\-mmm\-yy\ hh:mm:ss">
                  <c:v>42457.666666666672</c:v>
                </c:pt>
                <c:pt idx="8629" formatCode="dd\-mmm\-yy\ hh:mm:ss">
                  <c:v>42457.833333333328</c:v>
                </c:pt>
                <c:pt idx="8630" formatCode="dd\-mmm\-yy\ hh:mm:ss">
                  <c:v>42458</c:v>
                </c:pt>
                <c:pt idx="8631" formatCode="dd\-mmm\-yy\ hh:mm:ss">
                  <c:v>42458.166666666672</c:v>
                </c:pt>
                <c:pt idx="8632" formatCode="dd\-mmm\-yy\ hh:mm:ss">
                  <c:v>42458.333333333328</c:v>
                </c:pt>
                <c:pt idx="8633" formatCode="dd\-mmm\-yy\ hh:mm:ss">
                  <c:v>42458.5</c:v>
                </c:pt>
                <c:pt idx="8634" formatCode="dd\-mmm\-yy\ hh:mm:ss">
                  <c:v>42458.666666666672</c:v>
                </c:pt>
                <c:pt idx="8635" formatCode="dd\-mmm\-yy\ hh:mm:ss">
                  <c:v>42458.833333333328</c:v>
                </c:pt>
                <c:pt idx="8636" formatCode="dd\-mmm\-yy\ hh:mm:ss">
                  <c:v>42459</c:v>
                </c:pt>
                <c:pt idx="8637" formatCode="dd\-mmm\-yy\ hh:mm:ss">
                  <c:v>42459.166666666672</c:v>
                </c:pt>
                <c:pt idx="8638" formatCode="dd\-mmm\-yy\ hh:mm:ss">
                  <c:v>42459.333333333328</c:v>
                </c:pt>
                <c:pt idx="8639" formatCode="dd\-mmm\-yy\ hh:mm:ss">
                  <c:v>42459.5</c:v>
                </c:pt>
                <c:pt idx="8640" formatCode="dd\-mmm\-yy\ hh:mm:ss">
                  <c:v>42459.666666666672</c:v>
                </c:pt>
                <c:pt idx="8641" formatCode="dd\-mmm\-yy\ hh:mm:ss">
                  <c:v>42459.833333333328</c:v>
                </c:pt>
                <c:pt idx="8642" formatCode="dd\-mmm\-yy\ hh:mm:ss">
                  <c:v>42460</c:v>
                </c:pt>
                <c:pt idx="8643" formatCode="dd\-mmm\-yy\ hh:mm:ss">
                  <c:v>42460.166666666672</c:v>
                </c:pt>
                <c:pt idx="8644" formatCode="dd\-mmm\-yy\ hh:mm:ss">
                  <c:v>42460.333333333328</c:v>
                </c:pt>
                <c:pt idx="8645" formatCode="dd\-mmm\-yy\ hh:mm:ss">
                  <c:v>42460.5</c:v>
                </c:pt>
                <c:pt idx="8646" formatCode="dd\-mmm\-yy\ hh:mm:ss">
                  <c:v>42460.666666666672</c:v>
                </c:pt>
                <c:pt idx="8647" formatCode="dd\-mmm\-yy\ hh:mm:ss">
                  <c:v>42460.833333333328</c:v>
                </c:pt>
                <c:pt idx="8648" formatCode="dd\-mmm\-yy\ hh:mm:ss">
                  <c:v>42461</c:v>
                </c:pt>
                <c:pt idx="8649" formatCode="dd\-mmm\-yy\ hh:mm:ss">
                  <c:v>42461.166666666672</c:v>
                </c:pt>
                <c:pt idx="8650" formatCode="dd\-mmm\-yy\ hh:mm:ss">
                  <c:v>42461.333333333328</c:v>
                </c:pt>
                <c:pt idx="8651" formatCode="dd\-mmm\-yy\ hh:mm:ss">
                  <c:v>42461.5</c:v>
                </c:pt>
                <c:pt idx="8652" formatCode="dd\-mmm\-yy\ hh:mm:ss">
                  <c:v>42461.666666666672</c:v>
                </c:pt>
                <c:pt idx="8653" formatCode="dd\-mmm\-yy\ hh:mm:ss">
                  <c:v>42461.833333333328</c:v>
                </c:pt>
                <c:pt idx="8654" formatCode="dd\-mmm\-yy\ hh:mm:ss">
                  <c:v>42462</c:v>
                </c:pt>
                <c:pt idx="8655" formatCode="dd\-mmm\-yy\ hh:mm:ss">
                  <c:v>42462.166666666672</c:v>
                </c:pt>
                <c:pt idx="8656" formatCode="dd\-mmm\-yy\ hh:mm:ss">
                  <c:v>42462.333333333328</c:v>
                </c:pt>
                <c:pt idx="8657" formatCode="dd\-mmm\-yy\ hh:mm:ss">
                  <c:v>42462.5</c:v>
                </c:pt>
                <c:pt idx="8658" formatCode="dd\-mmm\-yy\ hh:mm:ss">
                  <c:v>42462.666666666672</c:v>
                </c:pt>
                <c:pt idx="8659" formatCode="dd\-mmm\-yy\ hh:mm:ss">
                  <c:v>42462.833333333328</c:v>
                </c:pt>
                <c:pt idx="8660" formatCode="dd\-mmm\-yy\ hh:mm:ss">
                  <c:v>42463</c:v>
                </c:pt>
                <c:pt idx="8661" formatCode="dd\-mmm\-yy\ hh:mm:ss">
                  <c:v>42463.166666666672</c:v>
                </c:pt>
                <c:pt idx="8662" formatCode="dd\-mmm\-yy\ hh:mm:ss">
                  <c:v>42463.333333333328</c:v>
                </c:pt>
                <c:pt idx="8663" formatCode="dd\-mmm\-yy\ hh:mm:ss">
                  <c:v>42463.5</c:v>
                </c:pt>
                <c:pt idx="8664" formatCode="dd\-mmm\-yy\ hh:mm:ss">
                  <c:v>42463.666666666672</c:v>
                </c:pt>
                <c:pt idx="8665" formatCode="dd\-mmm\-yy\ hh:mm:ss">
                  <c:v>42463.833333333328</c:v>
                </c:pt>
                <c:pt idx="8666" formatCode="dd\-mmm\-yy\ hh:mm:ss">
                  <c:v>42464</c:v>
                </c:pt>
                <c:pt idx="8667" formatCode="dd\-mmm\-yy\ hh:mm:ss">
                  <c:v>42464.166666666672</c:v>
                </c:pt>
                <c:pt idx="8668" formatCode="dd\-mmm\-yy\ hh:mm:ss">
                  <c:v>42464.333333333328</c:v>
                </c:pt>
                <c:pt idx="8669" formatCode="dd\-mmm\-yy\ hh:mm:ss">
                  <c:v>42464.5</c:v>
                </c:pt>
                <c:pt idx="8670" formatCode="dd\-mmm\-yy\ hh:mm:ss">
                  <c:v>42464.666666666672</c:v>
                </c:pt>
                <c:pt idx="8671" formatCode="dd\-mmm\-yy\ hh:mm:ss">
                  <c:v>42464.833333333328</c:v>
                </c:pt>
                <c:pt idx="8672" formatCode="dd\-mmm\-yy\ hh:mm:ss">
                  <c:v>42465</c:v>
                </c:pt>
                <c:pt idx="8673" formatCode="dd\-mmm\-yy\ hh:mm:ss">
                  <c:v>42465.166666666672</c:v>
                </c:pt>
                <c:pt idx="8674" formatCode="dd\-mmm\-yy\ hh:mm:ss">
                  <c:v>42465.333333333328</c:v>
                </c:pt>
                <c:pt idx="8675" formatCode="dd\-mmm\-yy\ hh:mm:ss">
                  <c:v>42465.5</c:v>
                </c:pt>
                <c:pt idx="8676" formatCode="dd\-mmm\-yy\ hh:mm:ss">
                  <c:v>42465.666666666672</c:v>
                </c:pt>
                <c:pt idx="8677" formatCode="dd\-mmm\-yy\ hh:mm:ss">
                  <c:v>42465.833333333328</c:v>
                </c:pt>
                <c:pt idx="8678" formatCode="dd\-mmm\-yy\ hh:mm:ss">
                  <c:v>42466</c:v>
                </c:pt>
                <c:pt idx="8679" formatCode="dd\-mmm\-yy\ hh:mm:ss">
                  <c:v>42466.166666666672</c:v>
                </c:pt>
                <c:pt idx="8680" formatCode="dd\-mmm\-yy\ hh:mm:ss">
                  <c:v>42466.333333333328</c:v>
                </c:pt>
                <c:pt idx="8681" formatCode="dd\-mmm\-yy\ hh:mm:ss">
                  <c:v>42466.5</c:v>
                </c:pt>
                <c:pt idx="8682" formatCode="dd\-mmm\-yy\ hh:mm:ss">
                  <c:v>42466.666666666672</c:v>
                </c:pt>
                <c:pt idx="8683" formatCode="dd\-mmm\-yy\ hh:mm:ss">
                  <c:v>42466.833333333328</c:v>
                </c:pt>
                <c:pt idx="8684" formatCode="dd\-mmm\-yy\ hh:mm:ss">
                  <c:v>42467</c:v>
                </c:pt>
                <c:pt idx="8685" formatCode="dd\-mmm\-yy\ hh:mm:ss">
                  <c:v>42467.166666666672</c:v>
                </c:pt>
                <c:pt idx="8686" formatCode="dd\-mmm\-yy\ hh:mm:ss">
                  <c:v>42467.333333333328</c:v>
                </c:pt>
                <c:pt idx="8687" formatCode="dd\-mmm\-yy\ hh:mm:ss">
                  <c:v>42467.5</c:v>
                </c:pt>
                <c:pt idx="8688" formatCode="dd\-mmm\-yy\ hh:mm:ss">
                  <c:v>42467.666666666672</c:v>
                </c:pt>
                <c:pt idx="8689" formatCode="dd\-mmm\-yy\ hh:mm:ss">
                  <c:v>42467.833333333328</c:v>
                </c:pt>
                <c:pt idx="8690" formatCode="dd\-mmm\-yy\ hh:mm:ss">
                  <c:v>42468</c:v>
                </c:pt>
                <c:pt idx="8691" formatCode="dd\-mmm\-yy\ hh:mm:ss">
                  <c:v>42468.166666666672</c:v>
                </c:pt>
                <c:pt idx="8692" formatCode="dd\-mmm\-yy\ hh:mm:ss">
                  <c:v>42468.333333333328</c:v>
                </c:pt>
                <c:pt idx="8693" formatCode="dd\-mmm\-yy\ hh:mm:ss">
                  <c:v>42468.5</c:v>
                </c:pt>
                <c:pt idx="8694" formatCode="dd\-mmm\-yy\ hh:mm:ss">
                  <c:v>42468.666666666672</c:v>
                </c:pt>
                <c:pt idx="8695" formatCode="dd\-mmm\-yy\ hh:mm:ss">
                  <c:v>42468.833333333328</c:v>
                </c:pt>
                <c:pt idx="8696" formatCode="dd\-mmm\-yy\ hh:mm:ss">
                  <c:v>42469</c:v>
                </c:pt>
                <c:pt idx="8697" formatCode="dd\-mmm\-yy\ hh:mm:ss">
                  <c:v>42469.166666666672</c:v>
                </c:pt>
                <c:pt idx="8698" formatCode="dd\-mmm\-yy\ hh:mm:ss">
                  <c:v>42469.333333333328</c:v>
                </c:pt>
                <c:pt idx="8699" formatCode="dd\-mmm\-yy\ hh:mm:ss">
                  <c:v>42469.5</c:v>
                </c:pt>
                <c:pt idx="8700" formatCode="dd\-mmm\-yy\ hh:mm:ss">
                  <c:v>42469.666666666672</c:v>
                </c:pt>
                <c:pt idx="8701" formatCode="dd\-mmm\-yy\ hh:mm:ss">
                  <c:v>42469.833333333328</c:v>
                </c:pt>
                <c:pt idx="8702" formatCode="dd\-mmm\-yy\ hh:mm:ss">
                  <c:v>42470</c:v>
                </c:pt>
                <c:pt idx="8703" formatCode="dd\-mmm\-yy\ hh:mm:ss">
                  <c:v>42470.166666666672</c:v>
                </c:pt>
                <c:pt idx="8704" formatCode="dd\-mmm\-yy\ hh:mm:ss">
                  <c:v>42470.333333333328</c:v>
                </c:pt>
                <c:pt idx="8705" formatCode="dd\-mmm\-yy\ hh:mm:ss">
                  <c:v>42470.5</c:v>
                </c:pt>
                <c:pt idx="8706" formatCode="dd\-mmm\-yy\ hh:mm:ss">
                  <c:v>42470.666666666672</c:v>
                </c:pt>
                <c:pt idx="8707" formatCode="dd\-mmm\-yy\ hh:mm:ss">
                  <c:v>42470.833333333328</c:v>
                </c:pt>
                <c:pt idx="8708" formatCode="dd\-mmm\-yy\ hh:mm:ss">
                  <c:v>42471</c:v>
                </c:pt>
                <c:pt idx="8709" formatCode="dd\-mmm\-yy\ hh:mm:ss">
                  <c:v>42471.166666666672</c:v>
                </c:pt>
                <c:pt idx="8710" formatCode="dd\-mmm\-yy\ hh:mm:ss">
                  <c:v>42471.333333333328</c:v>
                </c:pt>
                <c:pt idx="8711" formatCode="dd\-mmm\-yy\ hh:mm:ss">
                  <c:v>42471.5</c:v>
                </c:pt>
                <c:pt idx="8712" formatCode="dd\-mmm\-yy\ hh:mm:ss">
                  <c:v>42471.666666666672</c:v>
                </c:pt>
                <c:pt idx="8713" formatCode="dd\-mmm\-yy\ hh:mm:ss">
                  <c:v>42471.833333333328</c:v>
                </c:pt>
                <c:pt idx="8714" formatCode="dd\-mmm\-yy\ hh:mm:ss">
                  <c:v>42472</c:v>
                </c:pt>
                <c:pt idx="8715" formatCode="dd\-mmm\-yy\ hh:mm:ss">
                  <c:v>42472.166666666672</c:v>
                </c:pt>
                <c:pt idx="8716" formatCode="dd\-mmm\-yy\ hh:mm:ss">
                  <c:v>42472.333333333328</c:v>
                </c:pt>
                <c:pt idx="8717" formatCode="dd\-mmm\-yy\ hh:mm:ss">
                  <c:v>42472.5</c:v>
                </c:pt>
                <c:pt idx="8718" formatCode="dd\-mmm\-yy\ hh:mm:ss">
                  <c:v>42472.666666666672</c:v>
                </c:pt>
                <c:pt idx="8719" formatCode="dd\-mmm\-yy\ hh:mm:ss">
                  <c:v>42472.833333333328</c:v>
                </c:pt>
                <c:pt idx="8720" formatCode="dd\-mmm\-yy\ hh:mm:ss">
                  <c:v>42473</c:v>
                </c:pt>
                <c:pt idx="8721" formatCode="dd\-mmm\-yy\ hh:mm:ss">
                  <c:v>42473.166666666672</c:v>
                </c:pt>
                <c:pt idx="8722" formatCode="dd\-mmm\-yy\ hh:mm:ss">
                  <c:v>42473.333333333328</c:v>
                </c:pt>
                <c:pt idx="8723" formatCode="dd\-mmm\-yy\ hh:mm:ss">
                  <c:v>42473.5</c:v>
                </c:pt>
                <c:pt idx="8724" formatCode="dd\-mmm\-yy\ hh:mm:ss">
                  <c:v>42473.666666666672</c:v>
                </c:pt>
                <c:pt idx="8725" formatCode="dd\-mmm\-yy\ hh:mm:ss">
                  <c:v>42473.833333333328</c:v>
                </c:pt>
                <c:pt idx="8726" formatCode="dd\-mmm\-yy\ hh:mm:ss">
                  <c:v>42474</c:v>
                </c:pt>
                <c:pt idx="8727" formatCode="dd\-mmm\-yy\ hh:mm:ss">
                  <c:v>42474.166666666672</c:v>
                </c:pt>
                <c:pt idx="8728" formatCode="dd\-mmm\-yy\ hh:mm:ss">
                  <c:v>42474.333333333328</c:v>
                </c:pt>
                <c:pt idx="8729" formatCode="dd\-mmm\-yy\ hh:mm:ss">
                  <c:v>42474.5</c:v>
                </c:pt>
                <c:pt idx="8730" formatCode="dd\-mmm\-yy\ hh:mm:ss">
                  <c:v>42474.666666666672</c:v>
                </c:pt>
                <c:pt idx="8731" formatCode="dd\-mmm\-yy\ hh:mm:ss">
                  <c:v>42474.833333333328</c:v>
                </c:pt>
                <c:pt idx="8732" formatCode="dd\-mmm\-yy\ hh:mm:ss">
                  <c:v>42475</c:v>
                </c:pt>
                <c:pt idx="8733" formatCode="dd\-mmm\-yy\ hh:mm:ss">
                  <c:v>42475.166666666672</c:v>
                </c:pt>
                <c:pt idx="8734" formatCode="dd\-mmm\-yy\ hh:mm:ss">
                  <c:v>42475.333333333328</c:v>
                </c:pt>
                <c:pt idx="8735" formatCode="dd\-mmm\-yy\ hh:mm:ss">
                  <c:v>42475.5</c:v>
                </c:pt>
                <c:pt idx="8736" formatCode="dd\-mmm\-yy\ hh:mm:ss">
                  <c:v>42475.666666666672</c:v>
                </c:pt>
                <c:pt idx="8737" formatCode="dd\-mmm\-yy\ hh:mm:ss">
                  <c:v>42475.833333333328</c:v>
                </c:pt>
                <c:pt idx="8738" formatCode="dd\-mmm\-yy\ hh:mm:ss">
                  <c:v>42476</c:v>
                </c:pt>
                <c:pt idx="8739" formatCode="dd\-mmm\-yy\ hh:mm:ss">
                  <c:v>42476.166666666672</c:v>
                </c:pt>
                <c:pt idx="8740" formatCode="dd\-mmm\-yy\ hh:mm:ss">
                  <c:v>42476.333333333328</c:v>
                </c:pt>
                <c:pt idx="8741" formatCode="dd\-mmm\-yy\ hh:mm:ss">
                  <c:v>42476.5</c:v>
                </c:pt>
                <c:pt idx="8742" formatCode="dd\-mmm\-yy\ hh:mm:ss">
                  <c:v>42476.666666666672</c:v>
                </c:pt>
                <c:pt idx="8743" formatCode="dd\-mmm\-yy\ hh:mm:ss">
                  <c:v>42476.833333333328</c:v>
                </c:pt>
                <c:pt idx="8744" formatCode="dd\-mmm\-yy\ hh:mm:ss">
                  <c:v>42477</c:v>
                </c:pt>
                <c:pt idx="8745" formatCode="dd\-mmm\-yy\ hh:mm:ss">
                  <c:v>42477.166666666672</c:v>
                </c:pt>
                <c:pt idx="8746" formatCode="dd\-mmm\-yy\ hh:mm:ss">
                  <c:v>42477.333333333328</c:v>
                </c:pt>
                <c:pt idx="8747" formatCode="dd\-mmm\-yy\ hh:mm:ss">
                  <c:v>42477.5</c:v>
                </c:pt>
                <c:pt idx="8748" formatCode="dd\-mmm\-yy\ hh:mm:ss">
                  <c:v>42477.666666666672</c:v>
                </c:pt>
                <c:pt idx="8749" formatCode="dd\-mmm\-yy\ hh:mm:ss">
                  <c:v>42477.833333333328</c:v>
                </c:pt>
                <c:pt idx="8750" formatCode="dd\-mmm\-yy\ hh:mm:ss">
                  <c:v>42478</c:v>
                </c:pt>
                <c:pt idx="8751" formatCode="dd\-mmm\-yy\ hh:mm:ss">
                  <c:v>42478.166666666672</c:v>
                </c:pt>
                <c:pt idx="8752" formatCode="dd\-mmm\-yy\ hh:mm:ss">
                  <c:v>42478.333333333328</c:v>
                </c:pt>
                <c:pt idx="8753" formatCode="dd\-mmm\-yy\ hh:mm:ss">
                  <c:v>42478.5</c:v>
                </c:pt>
                <c:pt idx="8754" formatCode="dd\-mmm\-yy\ hh:mm:ss">
                  <c:v>42478.666666666672</c:v>
                </c:pt>
                <c:pt idx="8755" formatCode="dd\-mmm\-yy\ hh:mm:ss">
                  <c:v>42478.833333333328</c:v>
                </c:pt>
                <c:pt idx="8756" formatCode="dd\-mmm\-yy\ hh:mm:ss">
                  <c:v>42479</c:v>
                </c:pt>
                <c:pt idx="8757" formatCode="dd\-mmm\-yy\ hh:mm:ss">
                  <c:v>42479.166666666672</c:v>
                </c:pt>
                <c:pt idx="8758" formatCode="dd\-mmm\-yy\ hh:mm:ss">
                  <c:v>42479.333333333328</c:v>
                </c:pt>
                <c:pt idx="8759" formatCode="dd\-mmm\-yy\ hh:mm:ss">
                  <c:v>42479.5</c:v>
                </c:pt>
                <c:pt idx="8760" formatCode="dd\-mmm\-yy\ hh:mm:ss">
                  <c:v>42479.666666666672</c:v>
                </c:pt>
                <c:pt idx="8761" formatCode="dd\-mmm\-yy\ hh:mm:ss">
                  <c:v>42479.833333333328</c:v>
                </c:pt>
                <c:pt idx="8762" formatCode="dd\-mmm\-yy\ hh:mm:ss">
                  <c:v>42480</c:v>
                </c:pt>
                <c:pt idx="8763" formatCode="dd\-mmm\-yy\ hh:mm:ss">
                  <c:v>42480.166666666672</c:v>
                </c:pt>
                <c:pt idx="8764" formatCode="dd\-mmm\-yy\ hh:mm:ss">
                  <c:v>42480.333333333328</c:v>
                </c:pt>
                <c:pt idx="8765" formatCode="dd\-mmm\-yy\ hh:mm:ss">
                  <c:v>42480.5</c:v>
                </c:pt>
                <c:pt idx="8766" formatCode="dd\-mmm\-yy\ hh:mm:ss">
                  <c:v>42480.666666666672</c:v>
                </c:pt>
                <c:pt idx="8767" formatCode="dd\-mmm\-yy\ hh:mm:ss">
                  <c:v>42480.833333333328</c:v>
                </c:pt>
                <c:pt idx="8768" formatCode="dd\-mmm\-yy\ hh:mm:ss">
                  <c:v>42481</c:v>
                </c:pt>
                <c:pt idx="8769" formatCode="dd\-mmm\-yy\ hh:mm:ss">
                  <c:v>42481.166666666672</c:v>
                </c:pt>
                <c:pt idx="8770" formatCode="dd\-mmm\-yy\ hh:mm:ss">
                  <c:v>42481.333333333328</c:v>
                </c:pt>
                <c:pt idx="8771" formatCode="dd\-mmm\-yy\ hh:mm:ss">
                  <c:v>42481.5</c:v>
                </c:pt>
                <c:pt idx="8772" formatCode="dd\-mmm\-yy\ hh:mm:ss">
                  <c:v>42481.666666666672</c:v>
                </c:pt>
                <c:pt idx="8773" formatCode="dd\-mmm\-yy\ hh:mm:ss">
                  <c:v>42481.833333333328</c:v>
                </c:pt>
                <c:pt idx="8774" formatCode="dd\-mmm\-yy\ hh:mm:ss">
                  <c:v>42482</c:v>
                </c:pt>
                <c:pt idx="8775" formatCode="dd\-mmm\-yy\ hh:mm:ss">
                  <c:v>42482.166666666672</c:v>
                </c:pt>
                <c:pt idx="8776" formatCode="dd\-mmm\-yy\ hh:mm:ss">
                  <c:v>42482.333333333328</c:v>
                </c:pt>
                <c:pt idx="8777" formatCode="dd\-mmm\-yy\ hh:mm:ss">
                  <c:v>42482.5</c:v>
                </c:pt>
                <c:pt idx="8778" formatCode="dd\-mmm\-yy\ hh:mm:ss">
                  <c:v>42482.666666666672</c:v>
                </c:pt>
                <c:pt idx="8779" formatCode="dd\-mmm\-yy\ hh:mm:ss">
                  <c:v>42482.833333333328</c:v>
                </c:pt>
                <c:pt idx="8780" formatCode="dd\-mmm\-yy\ hh:mm:ss">
                  <c:v>42483</c:v>
                </c:pt>
                <c:pt idx="8781" formatCode="dd\-mmm\-yy\ hh:mm:ss">
                  <c:v>42483.166666666672</c:v>
                </c:pt>
                <c:pt idx="8782" formatCode="dd\-mmm\-yy\ hh:mm:ss">
                  <c:v>42483.333333333328</c:v>
                </c:pt>
                <c:pt idx="8783" formatCode="dd\-mmm\-yy\ hh:mm:ss">
                  <c:v>42483.5</c:v>
                </c:pt>
                <c:pt idx="8784" formatCode="dd\-mmm\-yy\ hh:mm:ss">
                  <c:v>42483.666666666672</c:v>
                </c:pt>
                <c:pt idx="8785" formatCode="dd\-mmm\-yy\ hh:mm:ss">
                  <c:v>42483.833333333328</c:v>
                </c:pt>
                <c:pt idx="8786" formatCode="dd\-mmm\-yy\ hh:mm:ss">
                  <c:v>42484</c:v>
                </c:pt>
                <c:pt idx="8787" formatCode="dd\-mmm\-yy\ hh:mm:ss">
                  <c:v>42484.166666666672</c:v>
                </c:pt>
                <c:pt idx="8788" formatCode="dd\-mmm\-yy\ hh:mm:ss">
                  <c:v>42484.333333333328</c:v>
                </c:pt>
                <c:pt idx="8789" formatCode="dd\-mmm\-yy\ hh:mm:ss">
                  <c:v>42484.5</c:v>
                </c:pt>
                <c:pt idx="8790" formatCode="dd\-mmm\-yy\ hh:mm:ss">
                  <c:v>42484.666666666672</c:v>
                </c:pt>
                <c:pt idx="8791" formatCode="dd\-mmm\-yy\ hh:mm:ss">
                  <c:v>42484.833333333328</c:v>
                </c:pt>
                <c:pt idx="8792" formatCode="dd\-mmm\-yy\ hh:mm:ss">
                  <c:v>42485</c:v>
                </c:pt>
                <c:pt idx="8793" formatCode="dd\-mmm\-yy\ hh:mm:ss">
                  <c:v>42485.166666666672</c:v>
                </c:pt>
                <c:pt idx="8794" formatCode="dd\-mmm\-yy\ hh:mm:ss">
                  <c:v>42485.333333333328</c:v>
                </c:pt>
                <c:pt idx="8795" formatCode="dd\-mmm\-yy\ hh:mm:ss">
                  <c:v>42485.5</c:v>
                </c:pt>
                <c:pt idx="8796" formatCode="dd\-mmm\-yy\ hh:mm:ss">
                  <c:v>42485.666666666672</c:v>
                </c:pt>
                <c:pt idx="8797" formatCode="dd\-mmm\-yy\ hh:mm:ss">
                  <c:v>42485.833333333328</c:v>
                </c:pt>
                <c:pt idx="8798" formatCode="dd\-mmm\-yy\ hh:mm:ss">
                  <c:v>42486</c:v>
                </c:pt>
                <c:pt idx="8799" formatCode="dd\-mmm\-yy\ hh:mm:ss">
                  <c:v>42486.166666666672</c:v>
                </c:pt>
                <c:pt idx="8800" formatCode="dd\-mmm\-yy\ hh:mm:ss">
                  <c:v>42486.333333333328</c:v>
                </c:pt>
                <c:pt idx="8801" formatCode="dd\-mmm\-yy\ hh:mm:ss">
                  <c:v>42486.5</c:v>
                </c:pt>
                <c:pt idx="8802" formatCode="dd\-mmm\-yy\ hh:mm:ss">
                  <c:v>42486.666666666672</c:v>
                </c:pt>
                <c:pt idx="8803" formatCode="dd\-mmm\-yy\ hh:mm:ss">
                  <c:v>42486.833333333328</c:v>
                </c:pt>
                <c:pt idx="8804" formatCode="dd\-mmm\-yy\ hh:mm:ss">
                  <c:v>42487</c:v>
                </c:pt>
                <c:pt idx="8805" formatCode="dd\-mmm\-yy\ hh:mm:ss">
                  <c:v>42487.166666666672</c:v>
                </c:pt>
                <c:pt idx="8806" formatCode="dd\-mmm\-yy\ hh:mm:ss">
                  <c:v>42487.333333333328</c:v>
                </c:pt>
                <c:pt idx="8807" formatCode="dd\-mmm\-yy\ hh:mm:ss">
                  <c:v>42487.5</c:v>
                </c:pt>
                <c:pt idx="8808" formatCode="dd\-mmm\-yy\ hh:mm:ss">
                  <c:v>42487.666666666672</c:v>
                </c:pt>
                <c:pt idx="8809" formatCode="dd\-mmm\-yy\ hh:mm:ss">
                  <c:v>42487.833333333328</c:v>
                </c:pt>
                <c:pt idx="8810" formatCode="dd\-mmm\-yy\ hh:mm:ss">
                  <c:v>42488</c:v>
                </c:pt>
                <c:pt idx="8811" formatCode="dd\-mmm\-yy\ hh:mm:ss">
                  <c:v>42488.166666666672</c:v>
                </c:pt>
                <c:pt idx="8812" formatCode="dd\-mmm\-yy\ hh:mm:ss">
                  <c:v>42488.333333333328</c:v>
                </c:pt>
                <c:pt idx="8813" formatCode="dd\-mmm\-yy\ hh:mm:ss">
                  <c:v>42488.5</c:v>
                </c:pt>
                <c:pt idx="8814" formatCode="dd\-mmm\-yy\ hh:mm:ss">
                  <c:v>42488.666666666672</c:v>
                </c:pt>
                <c:pt idx="8815" formatCode="dd\-mmm\-yy\ hh:mm:ss">
                  <c:v>42488.833333333328</c:v>
                </c:pt>
                <c:pt idx="8816" formatCode="dd\-mmm\-yy\ hh:mm:ss">
                  <c:v>42489</c:v>
                </c:pt>
                <c:pt idx="8817" formatCode="dd\-mmm\-yy\ hh:mm:ss">
                  <c:v>42489.166666666672</c:v>
                </c:pt>
                <c:pt idx="8818" formatCode="dd\-mmm\-yy\ hh:mm:ss">
                  <c:v>42489.333333333328</c:v>
                </c:pt>
                <c:pt idx="8819" formatCode="dd\-mmm\-yy\ hh:mm:ss">
                  <c:v>42489.5</c:v>
                </c:pt>
                <c:pt idx="8820" formatCode="dd\-mmm\-yy\ hh:mm:ss">
                  <c:v>42489.666666666672</c:v>
                </c:pt>
                <c:pt idx="8821" formatCode="dd\-mmm\-yy\ hh:mm:ss">
                  <c:v>42489.833333333328</c:v>
                </c:pt>
                <c:pt idx="8822" formatCode="dd\-mmm\-yy\ hh:mm:ss">
                  <c:v>42490</c:v>
                </c:pt>
                <c:pt idx="8823" formatCode="dd\-mmm\-yy\ hh:mm:ss">
                  <c:v>42490.166666666672</c:v>
                </c:pt>
                <c:pt idx="8824" formatCode="dd\-mmm\-yy\ hh:mm:ss">
                  <c:v>42490.333333333328</c:v>
                </c:pt>
                <c:pt idx="8825" formatCode="dd\-mmm\-yy\ hh:mm:ss">
                  <c:v>42490.5</c:v>
                </c:pt>
                <c:pt idx="8826" formatCode="dd\-mmm\-yy\ hh:mm:ss">
                  <c:v>42490.666666666672</c:v>
                </c:pt>
                <c:pt idx="8827" formatCode="dd\-mmm\-yy\ hh:mm:ss">
                  <c:v>42490.833333333328</c:v>
                </c:pt>
                <c:pt idx="8828" formatCode="dd\-mmm\-yy\ hh:mm:ss">
                  <c:v>42491</c:v>
                </c:pt>
                <c:pt idx="8829" formatCode="dd\-mmm\-yy\ hh:mm:ss">
                  <c:v>42491.166666666672</c:v>
                </c:pt>
                <c:pt idx="8830" formatCode="dd\-mmm\-yy\ hh:mm:ss">
                  <c:v>42491.333333333328</c:v>
                </c:pt>
                <c:pt idx="8831" formatCode="dd\-mmm\-yy\ hh:mm:ss">
                  <c:v>42491.5</c:v>
                </c:pt>
                <c:pt idx="8832" formatCode="dd\-mmm\-yy\ hh:mm:ss">
                  <c:v>42491.666666666672</c:v>
                </c:pt>
                <c:pt idx="8833" formatCode="dd\-mmm\-yy\ hh:mm:ss">
                  <c:v>42491.833333333328</c:v>
                </c:pt>
                <c:pt idx="8834" formatCode="dd\-mmm\-yy\ hh:mm:ss">
                  <c:v>42492</c:v>
                </c:pt>
                <c:pt idx="8835" formatCode="dd\-mmm\-yy\ hh:mm:ss">
                  <c:v>42492.166666666672</c:v>
                </c:pt>
                <c:pt idx="8836" formatCode="dd\-mmm\-yy\ hh:mm:ss">
                  <c:v>42492.333333333328</c:v>
                </c:pt>
                <c:pt idx="8837" formatCode="dd\-mmm\-yy\ hh:mm:ss">
                  <c:v>42492.5</c:v>
                </c:pt>
                <c:pt idx="8838" formatCode="dd\-mmm\-yy\ hh:mm:ss">
                  <c:v>42492.666666666672</c:v>
                </c:pt>
                <c:pt idx="8839" formatCode="dd\-mmm\-yy\ hh:mm:ss">
                  <c:v>42492.833333333328</c:v>
                </c:pt>
                <c:pt idx="8840" formatCode="dd\-mmm\-yy\ hh:mm:ss">
                  <c:v>42493</c:v>
                </c:pt>
                <c:pt idx="8841" formatCode="dd\-mmm\-yy\ hh:mm:ss">
                  <c:v>42493.166666666672</c:v>
                </c:pt>
                <c:pt idx="8842" formatCode="dd\-mmm\-yy\ hh:mm:ss">
                  <c:v>42493.333333333328</c:v>
                </c:pt>
                <c:pt idx="8843" formatCode="dd\-mmm\-yy\ hh:mm:ss">
                  <c:v>42493.5</c:v>
                </c:pt>
                <c:pt idx="8844" formatCode="dd\-mmm\-yy\ hh:mm:ss">
                  <c:v>42493.666666666672</c:v>
                </c:pt>
                <c:pt idx="8845" formatCode="dd\-mmm\-yy\ hh:mm:ss">
                  <c:v>42493.833333333328</c:v>
                </c:pt>
                <c:pt idx="8846" formatCode="dd\-mmm\-yy\ hh:mm:ss">
                  <c:v>42494</c:v>
                </c:pt>
                <c:pt idx="8847" formatCode="dd\-mmm\-yy\ hh:mm:ss">
                  <c:v>42494.166666666672</c:v>
                </c:pt>
                <c:pt idx="8848" formatCode="dd\-mmm\-yy\ hh:mm:ss">
                  <c:v>42494.333333333328</c:v>
                </c:pt>
                <c:pt idx="8849" formatCode="dd\-mmm\-yy\ hh:mm:ss">
                  <c:v>42494.5</c:v>
                </c:pt>
                <c:pt idx="8850" formatCode="dd\-mmm\-yy\ hh:mm:ss">
                  <c:v>42494.666666666672</c:v>
                </c:pt>
                <c:pt idx="8851" formatCode="dd\-mmm\-yy\ hh:mm:ss">
                  <c:v>42494.833333333328</c:v>
                </c:pt>
                <c:pt idx="8852" formatCode="dd\-mmm\-yy\ hh:mm:ss">
                  <c:v>42495</c:v>
                </c:pt>
                <c:pt idx="8853" formatCode="dd\-mmm\-yy\ hh:mm:ss">
                  <c:v>42495.166666666672</c:v>
                </c:pt>
                <c:pt idx="8854" formatCode="dd\-mmm\-yy\ hh:mm:ss">
                  <c:v>42495.333333333328</c:v>
                </c:pt>
                <c:pt idx="8855" formatCode="dd\-mmm\-yy\ hh:mm:ss">
                  <c:v>42495.5</c:v>
                </c:pt>
                <c:pt idx="8856" formatCode="dd\-mmm\-yy\ hh:mm:ss">
                  <c:v>42495.666666666672</c:v>
                </c:pt>
                <c:pt idx="8857" formatCode="dd\-mmm\-yy\ hh:mm:ss">
                  <c:v>42495.833333333328</c:v>
                </c:pt>
                <c:pt idx="8858" formatCode="dd\-mmm\-yy\ hh:mm:ss">
                  <c:v>42496</c:v>
                </c:pt>
                <c:pt idx="8859" formatCode="dd\-mmm\-yy\ hh:mm:ss">
                  <c:v>42496.166666666672</c:v>
                </c:pt>
                <c:pt idx="8860" formatCode="dd\-mmm\-yy\ hh:mm:ss">
                  <c:v>42496.333333333328</c:v>
                </c:pt>
                <c:pt idx="8861" formatCode="dd\-mmm\-yy\ hh:mm:ss">
                  <c:v>42496.5</c:v>
                </c:pt>
                <c:pt idx="8862" formatCode="dd\-mmm\-yy\ hh:mm:ss">
                  <c:v>42496.666666666672</c:v>
                </c:pt>
                <c:pt idx="8863" formatCode="dd\-mmm\-yy\ hh:mm:ss">
                  <c:v>42496.833333333328</c:v>
                </c:pt>
                <c:pt idx="8864" formatCode="dd\-mmm\-yy\ hh:mm:ss">
                  <c:v>42497</c:v>
                </c:pt>
                <c:pt idx="8865" formatCode="dd\-mmm\-yy\ hh:mm:ss">
                  <c:v>42497.166666666672</c:v>
                </c:pt>
                <c:pt idx="8866" formatCode="dd\-mmm\-yy\ hh:mm:ss">
                  <c:v>42497.333333333328</c:v>
                </c:pt>
                <c:pt idx="8867" formatCode="dd\-mmm\-yy\ hh:mm:ss">
                  <c:v>42497.5</c:v>
                </c:pt>
                <c:pt idx="8868" formatCode="dd\-mmm\-yy\ hh:mm:ss">
                  <c:v>42497.666666666672</c:v>
                </c:pt>
                <c:pt idx="8869" formatCode="dd\-mmm\-yy\ hh:mm:ss">
                  <c:v>42497.833333333328</c:v>
                </c:pt>
                <c:pt idx="8870" formatCode="dd\-mmm\-yy\ hh:mm:ss">
                  <c:v>42498</c:v>
                </c:pt>
                <c:pt idx="8871" formatCode="dd\-mmm\-yy\ hh:mm:ss">
                  <c:v>42498.166666666672</c:v>
                </c:pt>
                <c:pt idx="8872" formatCode="dd\-mmm\-yy\ hh:mm:ss">
                  <c:v>42498.333333333328</c:v>
                </c:pt>
                <c:pt idx="8873" formatCode="dd\-mmm\-yy\ hh:mm:ss">
                  <c:v>42498.5</c:v>
                </c:pt>
                <c:pt idx="8874" formatCode="dd\-mmm\-yy\ hh:mm:ss">
                  <c:v>42498.666666666672</c:v>
                </c:pt>
                <c:pt idx="8875" formatCode="dd\-mmm\-yy\ hh:mm:ss">
                  <c:v>42498.833333333328</c:v>
                </c:pt>
                <c:pt idx="8876" formatCode="dd\-mmm\-yy\ hh:mm:ss">
                  <c:v>42499</c:v>
                </c:pt>
                <c:pt idx="8877" formatCode="dd\-mmm\-yy\ hh:mm:ss">
                  <c:v>42499.166666666672</c:v>
                </c:pt>
                <c:pt idx="8878" formatCode="dd\-mmm\-yy\ hh:mm:ss">
                  <c:v>42499.333333333328</c:v>
                </c:pt>
                <c:pt idx="8879" formatCode="dd\-mmm\-yy\ hh:mm:ss">
                  <c:v>42499.5</c:v>
                </c:pt>
                <c:pt idx="8880" formatCode="dd\-mmm\-yy\ hh:mm:ss">
                  <c:v>42499.666666666672</c:v>
                </c:pt>
                <c:pt idx="8881" formatCode="dd\-mmm\-yy\ hh:mm:ss">
                  <c:v>42499.833333333328</c:v>
                </c:pt>
                <c:pt idx="8882" formatCode="dd\-mmm\-yy\ hh:mm:ss">
                  <c:v>42500</c:v>
                </c:pt>
                <c:pt idx="8883" formatCode="dd\-mmm\-yy\ hh:mm:ss">
                  <c:v>42500.166666666672</c:v>
                </c:pt>
                <c:pt idx="8884" formatCode="dd\-mmm\-yy\ hh:mm:ss">
                  <c:v>42500.333333333328</c:v>
                </c:pt>
                <c:pt idx="8885" formatCode="dd\-mmm\-yy\ hh:mm:ss">
                  <c:v>42500.5</c:v>
                </c:pt>
                <c:pt idx="8886" formatCode="dd\-mmm\-yy\ hh:mm:ss">
                  <c:v>42500.666666666672</c:v>
                </c:pt>
                <c:pt idx="8887" formatCode="dd\-mmm\-yy\ hh:mm:ss">
                  <c:v>42500.833333333328</c:v>
                </c:pt>
                <c:pt idx="8888" formatCode="dd\-mmm\-yy\ hh:mm:ss">
                  <c:v>42501</c:v>
                </c:pt>
                <c:pt idx="8889" formatCode="dd\-mmm\-yy\ hh:mm:ss">
                  <c:v>42501.166666666672</c:v>
                </c:pt>
                <c:pt idx="8890" formatCode="dd\-mmm\-yy\ hh:mm:ss">
                  <c:v>42501.333333333328</c:v>
                </c:pt>
                <c:pt idx="8891" formatCode="dd\-mmm\-yy\ hh:mm:ss">
                  <c:v>42501.5</c:v>
                </c:pt>
                <c:pt idx="8892" formatCode="dd\-mmm\-yy\ hh:mm:ss">
                  <c:v>42501.666666666672</c:v>
                </c:pt>
                <c:pt idx="8893" formatCode="dd\-mmm\-yy\ hh:mm:ss">
                  <c:v>42501.833333333328</c:v>
                </c:pt>
                <c:pt idx="8894" formatCode="dd\-mmm\-yy\ hh:mm:ss">
                  <c:v>42502</c:v>
                </c:pt>
                <c:pt idx="8895" formatCode="dd\-mmm\-yy\ hh:mm:ss">
                  <c:v>42502.166666666672</c:v>
                </c:pt>
                <c:pt idx="8896" formatCode="dd\-mmm\-yy\ hh:mm:ss">
                  <c:v>42502.333333333328</c:v>
                </c:pt>
                <c:pt idx="8897" formatCode="dd\-mmm\-yy\ hh:mm:ss">
                  <c:v>42502.5</c:v>
                </c:pt>
                <c:pt idx="8898" formatCode="dd\-mmm\-yy\ hh:mm:ss">
                  <c:v>42502.666666666672</c:v>
                </c:pt>
                <c:pt idx="8899" formatCode="dd\-mmm\-yy\ hh:mm:ss">
                  <c:v>42502.833333333328</c:v>
                </c:pt>
                <c:pt idx="8900" formatCode="dd\-mmm\-yy\ hh:mm:ss">
                  <c:v>42503</c:v>
                </c:pt>
                <c:pt idx="8901" formatCode="dd\-mmm\-yy\ hh:mm:ss">
                  <c:v>42503.166666666672</c:v>
                </c:pt>
                <c:pt idx="8902" formatCode="dd\-mmm\-yy\ hh:mm:ss">
                  <c:v>42503.333333333328</c:v>
                </c:pt>
                <c:pt idx="8903" formatCode="dd\-mmm\-yy\ hh:mm:ss">
                  <c:v>42503.5</c:v>
                </c:pt>
                <c:pt idx="8904" formatCode="dd\-mmm\-yy\ hh:mm:ss">
                  <c:v>42503.666666666672</c:v>
                </c:pt>
                <c:pt idx="8905" formatCode="dd\-mmm\-yy\ hh:mm:ss">
                  <c:v>42503.833333333328</c:v>
                </c:pt>
                <c:pt idx="8906" formatCode="dd\-mmm\-yy\ hh:mm:ss">
                  <c:v>42504</c:v>
                </c:pt>
                <c:pt idx="8907" formatCode="dd\-mmm\-yy\ hh:mm:ss">
                  <c:v>42504.166666666672</c:v>
                </c:pt>
                <c:pt idx="8908" formatCode="dd\-mmm\-yy\ hh:mm:ss">
                  <c:v>42504.333333333328</c:v>
                </c:pt>
                <c:pt idx="8909" formatCode="dd\-mmm\-yy\ hh:mm:ss">
                  <c:v>42504.5</c:v>
                </c:pt>
                <c:pt idx="8910" formatCode="dd\-mmm\-yy\ hh:mm:ss">
                  <c:v>42504.666666666672</c:v>
                </c:pt>
                <c:pt idx="8911" formatCode="dd\-mmm\-yy\ hh:mm:ss">
                  <c:v>42504.833333333328</c:v>
                </c:pt>
                <c:pt idx="8912" formatCode="dd\-mmm\-yy\ hh:mm:ss">
                  <c:v>42505</c:v>
                </c:pt>
                <c:pt idx="8913" formatCode="dd\-mmm\-yy\ hh:mm:ss">
                  <c:v>42505.166666666672</c:v>
                </c:pt>
                <c:pt idx="8914" formatCode="dd\-mmm\-yy\ hh:mm:ss">
                  <c:v>42505.333333333328</c:v>
                </c:pt>
                <c:pt idx="8915" formatCode="dd\-mmm\-yy\ hh:mm:ss">
                  <c:v>42505.5</c:v>
                </c:pt>
                <c:pt idx="8916" formatCode="dd\-mmm\-yy\ hh:mm:ss">
                  <c:v>42505.666666666672</c:v>
                </c:pt>
                <c:pt idx="8917" formatCode="dd\-mmm\-yy\ hh:mm:ss">
                  <c:v>42505.833333333328</c:v>
                </c:pt>
                <c:pt idx="8918" formatCode="dd\-mmm\-yy\ hh:mm:ss">
                  <c:v>42506</c:v>
                </c:pt>
                <c:pt idx="8919" formatCode="dd\-mmm\-yy\ hh:mm:ss">
                  <c:v>42506.166666666672</c:v>
                </c:pt>
                <c:pt idx="8920" formatCode="dd\-mmm\-yy\ hh:mm:ss">
                  <c:v>42506.333333333328</c:v>
                </c:pt>
                <c:pt idx="8921" formatCode="dd\-mmm\-yy\ hh:mm:ss">
                  <c:v>42506.5</c:v>
                </c:pt>
                <c:pt idx="8922" formatCode="dd\-mmm\-yy\ hh:mm:ss">
                  <c:v>42506.666666666672</c:v>
                </c:pt>
                <c:pt idx="8923" formatCode="dd\-mmm\-yy\ hh:mm:ss">
                  <c:v>42506.833333333328</c:v>
                </c:pt>
                <c:pt idx="8924" formatCode="dd\-mmm\-yy\ hh:mm:ss">
                  <c:v>42507</c:v>
                </c:pt>
                <c:pt idx="8925" formatCode="dd\-mmm\-yy\ hh:mm:ss">
                  <c:v>42507.166666666672</c:v>
                </c:pt>
                <c:pt idx="8926" formatCode="dd\-mmm\-yy\ hh:mm:ss">
                  <c:v>42507.333333333328</c:v>
                </c:pt>
                <c:pt idx="8927" formatCode="dd\-mmm\-yy\ hh:mm:ss">
                  <c:v>42507.5</c:v>
                </c:pt>
                <c:pt idx="8928" formatCode="dd\-mmm\-yy\ hh:mm:ss">
                  <c:v>42507.666666666672</c:v>
                </c:pt>
                <c:pt idx="8929" formatCode="dd\-mmm\-yy\ hh:mm:ss">
                  <c:v>42507.833333333328</c:v>
                </c:pt>
                <c:pt idx="8930" formatCode="dd\-mmm\-yy\ hh:mm:ss">
                  <c:v>42508</c:v>
                </c:pt>
                <c:pt idx="8931" formatCode="dd\-mmm\-yy\ hh:mm:ss">
                  <c:v>42508.166666666672</c:v>
                </c:pt>
                <c:pt idx="8932" formatCode="dd\-mmm\-yy\ hh:mm:ss">
                  <c:v>42508.333333333328</c:v>
                </c:pt>
                <c:pt idx="8933" formatCode="dd\-mmm\-yy\ hh:mm:ss">
                  <c:v>42508.5</c:v>
                </c:pt>
                <c:pt idx="8934" formatCode="dd\-mmm\-yy\ hh:mm:ss">
                  <c:v>42508.666666666672</c:v>
                </c:pt>
                <c:pt idx="8935" formatCode="dd\-mmm\-yy\ hh:mm:ss">
                  <c:v>42508.833333333328</c:v>
                </c:pt>
                <c:pt idx="8936" formatCode="dd\-mmm\-yy\ hh:mm:ss">
                  <c:v>42509</c:v>
                </c:pt>
                <c:pt idx="8937" formatCode="dd\-mmm\-yy\ hh:mm:ss">
                  <c:v>42509.166666666672</c:v>
                </c:pt>
                <c:pt idx="8938" formatCode="dd\-mmm\-yy\ hh:mm:ss">
                  <c:v>42509.333333333328</c:v>
                </c:pt>
                <c:pt idx="8939" formatCode="dd\-mmm\-yy\ hh:mm:ss">
                  <c:v>42509.5</c:v>
                </c:pt>
                <c:pt idx="8940" formatCode="dd\-mmm\-yy\ hh:mm:ss">
                  <c:v>42509.666666666672</c:v>
                </c:pt>
                <c:pt idx="8941" formatCode="dd\-mmm\-yy\ hh:mm:ss">
                  <c:v>42509.833333333328</c:v>
                </c:pt>
                <c:pt idx="8942" formatCode="dd\-mmm\-yy\ hh:mm:ss">
                  <c:v>42510</c:v>
                </c:pt>
                <c:pt idx="8943" formatCode="dd\-mmm\-yy\ hh:mm:ss">
                  <c:v>42510.166666666672</c:v>
                </c:pt>
                <c:pt idx="8944" formatCode="dd\-mmm\-yy\ hh:mm:ss">
                  <c:v>42510.333333333328</c:v>
                </c:pt>
                <c:pt idx="8945" formatCode="dd\-mmm\-yy\ hh:mm:ss">
                  <c:v>42510.5</c:v>
                </c:pt>
                <c:pt idx="8946" formatCode="dd\-mmm\-yy\ hh:mm:ss">
                  <c:v>42510.666666666672</c:v>
                </c:pt>
                <c:pt idx="8947" formatCode="dd\-mmm\-yy\ hh:mm:ss">
                  <c:v>42510.833333333328</c:v>
                </c:pt>
                <c:pt idx="8948" formatCode="dd\-mmm\-yy\ hh:mm:ss">
                  <c:v>42511</c:v>
                </c:pt>
                <c:pt idx="8949" formatCode="dd\-mmm\-yy\ hh:mm:ss">
                  <c:v>42511.166666666672</c:v>
                </c:pt>
                <c:pt idx="8950" formatCode="dd\-mmm\-yy\ hh:mm:ss">
                  <c:v>42511.333333333328</c:v>
                </c:pt>
                <c:pt idx="8951" formatCode="dd\-mmm\-yy\ hh:mm:ss">
                  <c:v>42511.5</c:v>
                </c:pt>
                <c:pt idx="8952" formatCode="dd\-mmm\-yy\ hh:mm:ss">
                  <c:v>42511.666666666672</c:v>
                </c:pt>
                <c:pt idx="8953" formatCode="dd\-mmm\-yy\ hh:mm:ss">
                  <c:v>42511.833333333328</c:v>
                </c:pt>
                <c:pt idx="8954" formatCode="dd\-mmm\-yy\ hh:mm:ss">
                  <c:v>42512</c:v>
                </c:pt>
                <c:pt idx="8955" formatCode="dd\-mmm\-yy\ hh:mm:ss">
                  <c:v>42512.166666666672</c:v>
                </c:pt>
                <c:pt idx="8956" formatCode="dd\-mmm\-yy\ hh:mm:ss">
                  <c:v>42512.333333333328</c:v>
                </c:pt>
                <c:pt idx="8957" formatCode="dd\-mmm\-yy\ hh:mm:ss">
                  <c:v>42512.5</c:v>
                </c:pt>
                <c:pt idx="8958" formatCode="dd\-mmm\-yy\ hh:mm:ss">
                  <c:v>42512.666666666672</c:v>
                </c:pt>
                <c:pt idx="8959" formatCode="dd\-mmm\-yy\ hh:mm:ss">
                  <c:v>42512.833333333328</c:v>
                </c:pt>
                <c:pt idx="8960" formatCode="dd\-mmm\-yy\ hh:mm:ss">
                  <c:v>42513</c:v>
                </c:pt>
                <c:pt idx="8961" formatCode="dd\-mmm\-yy\ hh:mm:ss">
                  <c:v>42513.166666666672</c:v>
                </c:pt>
                <c:pt idx="8962" formatCode="dd\-mmm\-yy\ hh:mm:ss">
                  <c:v>42513.333333333328</c:v>
                </c:pt>
                <c:pt idx="8963" formatCode="dd\-mmm\-yy\ hh:mm:ss">
                  <c:v>42513.5</c:v>
                </c:pt>
                <c:pt idx="8964" formatCode="dd\-mmm\-yy\ hh:mm:ss">
                  <c:v>42513.666666666672</c:v>
                </c:pt>
                <c:pt idx="8965" formatCode="dd\-mmm\-yy\ hh:mm:ss">
                  <c:v>42513.833333333328</c:v>
                </c:pt>
                <c:pt idx="8966" formatCode="dd\-mmm\-yy\ hh:mm:ss">
                  <c:v>42514</c:v>
                </c:pt>
                <c:pt idx="8967" formatCode="dd\-mmm\-yy\ hh:mm:ss">
                  <c:v>42514.166666666672</c:v>
                </c:pt>
                <c:pt idx="8968" formatCode="dd\-mmm\-yy\ hh:mm:ss">
                  <c:v>42514.333333333328</c:v>
                </c:pt>
                <c:pt idx="8969" formatCode="dd\-mmm\-yy\ hh:mm:ss">
                  <c:v>42514.5</c:v>
                </c:pt>
                <c:pt idx="8970" formatCode="dd\-mmm\-yy\ hh:mm:ss">
                  <c:v>42514.666666666672</c:v>
                </c:pt>
                <c:pt idx="8971" formatCode="dd\-mmm\-yy\ hh:mm:ss">
                  <c:v>42514.833333333328</c:v>
                </c:pt>
                <c:pt idx="8972" formatCode="dd\-mmm\-yy\ hh:mm:ss">
                  <c:v>42515</c:v>
                </c:pt>
                <c:pt idx="8973" formatCode="dd\-mmm\-yy\ hh:mm:ss">
                  <c:v>42515.166666666672</c:v>
                </c:pt>
                <c:pt idx="8974" formatCode="dd\-mmm\-yy\ hh:mm:ss">
                  <c:v>42515.333333333328</c:v>
                </c:pt>
                <c:pt idx="8975" formatCode="dd\-mmm\-yy\ hh:mm:ss">
                  <c:v>42515.5</c:v>
                </c:pt>
                <c:pt idx="8976" formatCode="dd\-mmm\-yy\ hh:mm:ss">
                  <c:v>42515.666666666672</c:v>
                </c:pt>
                <c:pt idx="8977" formatCode="dd\-mmm\-yy\ hh:mm:ss">
                  <c:v>42515.833333333328</c:v>
                </c:pt>
                <c:pt idx="8978" formatCode="dd\-mmm\-yy\ hh:mm:ss">
                  <c:v>42516</c:v>
                </c:pt>
                <c:pt idx="8979" formatCode="dd\-mmm\-yy\ hh:mm:ss">
                  <c:v>42516.166666666672</c:v>
                </c:pt>
                <c:pt idx="8980" formatCode="dd\-mmm\-yy\ hh:mm:ss">
                  <c:v>42516.333333333328</c:v>
                </c:pt>
                <c:pt idx="8981" formatCode="dd\-mmm\-yy\ hh:mm:ss">
                  <c:v>42516.5</c:v>
                </c:pt>
                <c:pt idx="8982" formatCode="dd\-mmm\-yy\ hh:mm:ss">
                  <c:v>42516.666666666672</c:v>
                </c:pt>
                <c:pt idx="8983" formatCode="dd\-mmm\-yy\ hh:mm:ss">
                  <c:v>42516.833333333328</c:v>
                </c:pt>
                <c:pt idx="8984" formatCode="dd\-mmm\-yy\ hh:mm:ss">
                  <c:v>42517</c:v>
                </c:pt>
                <c:pt idx="8985" formatCode="dd\-mmm\-yy\ hh:mm:ss">
                  <c:v>42517.166666666672</c:v>
                </c:pt>
                <c:pt idx="8986" formatCode="dd\-mmm\-yy\ hh:mm:ss">
                  <c:v>42517.333333333328</c:v>
                </c:pt>
                <c:pt idx="8987" formatCode="dd\-mmm\-yy\ hh:mm:ss">
                  <c:v>42517.5</c:v>
                </c:pt>
                <c:pt idx="8988" formatCode="dd\-mmm\-yy\ hh:mm:ss">
                  <c:v>42517.666666666672</c:v>
                </c:pt>
                <c:pt idx="8989" formatCode="dd\-mmm\-yy\ hh:mm:ss">
                  <c:v>42517.833333333328</c:v>
                </c:pt>
                <c:pt idx="8990" formatCode="dd\-mmm\-yy\ hh:mm:ss">
                  <c:v>42518</c:v>
                </c:pt>
                <c:pt idx="8991" formatCode="dd\-mmm\-yy\ hh:mm:ss">
                  <c:v>42518.166666666672</c:v>
                </c:pt>
                <c:pt idx="8992" formatCode="dd\-mmm\-yy\ hh:mm:ss">
                  <c:v>42518.333333333328</c:v>
                </c:pt>
                <c:pt idx="8993" formatCode="dd\-mmm\-yy\ hh:mm:ss">
                  <c:v>42518.5</c:v>
                </c:pt>
                <c:pt idx="8994" formatCode="dd\-mmm\-yy\ hh:mm:ss">
                  <c:v>42518.666666666672</c:v>
                </c:pt>
                <c:pt idx="8995" formatCode="dd\-mmm\-yy\ hh:mm:ss">
                  <c:v>42518.833333333328</c:v>
                </c:pt>
                <c:pt idx="8996" formatCode="dd\-mmm\-yy\ hh:mm:ss">
                  <c:v>42519</c:v>
                </c:pt>
                <c:pt idx="8997" formatCode="dd\-mmm\-yy\ hh:mm:ss">
                  <c:v>42519.166666666672</c:v>
                </c:pt>
                <c:pt idx="8998" formatCode="dd\-mmm\-yy\ hh:mm:ss">
                  <c:v>42519.333333333328</c:v>
                </c:pt>
                <c:pt idx="8999" formatCode="dd\-mmm\-yy\ hh:mm:ss">
                  <c:v>42519.5</c:v>
                </c:pt>
                <c:pt idx="9000" formatCode="dd\-mmm\-yy\ hh:mm:ss">
                  <c:v>42519.666666666672</c:v>
                </c:pt>
                <c:pt idx="9001" formatCode="dd\-mmm\-yy\ hh:mm:ss">
                  <c:v>42519.833333333328</c:v>
                </c:pt>
                <c:pt idx="9002" formatCode="dd\-mmm\-yy\ hh:mm:ss">
                  <c:v>42520</c:v>
                </c:pt>
                <c:pt idx="9003" formatCode="dd\-mmm\-yy\ hh:mm:ss">
                  <c:v>42520.166666666672</c:v>
                </c:pt>
                <c:pt idx="9004" formatCode="dd\-mmm\-yy\ hh:mm:ss">
                  <c:v>42520.333333333328</c:v>
                </c:pt>
                <c:pt idx="9005" formatCode="dd\-mmm\-yy\ hh:mm:ss">
                  <c:v>42520.5</c:v>
                </c:pt>
                <c:pt idx="9006" formatCode="dd\-mmm\-yy\ hh:mm:ss">
                  <c:v>42520.666666666672</c:v>
                </c:pt>
                <c:pt idx="9007" formatCode="dd\-mmm\-yy\ hh:mm:ss">
                  <c:v>42520.833333333328</c:v>
                </c:pt>
                <c:pt idx="9008" formatCode="dd\-mmm\-yy\ hh:mm:ss">
                  <c:v>42521</c:v>
                </c:pt>
                <c:pt idx="9009" formatCode="dd\-mmm\-yy\ hh:mm:ss">
                  <c:v>42521.166666666672</c:v>
                </c:pt>
                <c:pt idx="9010" formatCode="dd\-mmm\-yy\ hh:mm:ss">
                  <c:v>42521.333333333328</c:v>
                </c:pt>
                <c:pt idx="9011" formatCode="dd\-mmm\-yy\ hh:mm:ss">
                  <c:v>42521.5</c:v>
                </c:pt>
                <c:pt idx="9012" formatCode="dd\-mmm\-yy\ hh:mm:ss">
                  <c:v>42521.666666666672</c:v>
                </c:pt>
                <c:pt idx="9013" formatCode="dd\-mmm\-yy\ hh:mm:ss">
                  <c:v>42521.833333333328</c:v>
                </c:pt>
                <c:pt idx="9014" formatCode="dd\-mmm\-yy\ hh:mm:ss">
                  <c:v>42522</c:v>
                </c:pt>
                <c:pt idx="9015" formatCode="dd\-mmm\-yy\ hh:mm:ss">
                  <c:v>42522.166666666672</c:v>
                </c:pt>
                <c:pt idx="9016" formatCode="dd\-mmm\-yy\ hh:mm:ss">
                  <c:v>42522.333333333328</c:v>
                </c:pt>
                <c:pt idx="9017" formatCode="dd\-mmm\-yy\ hh:mm:ss">
                  <c:v>42522.5</c:v>
                </c:pt>
                <c:pt idx="9018" formatCode="dd\-mmm\-yy\ hh:mm:ss">
                  <c:v>42522.666666666672</c:v>
                </c:pt>
                <c:pt idx="9019" formatCode="dd\-mmm\-yy\ hh:mm:ss">
                  <c:v>42522.833333333328</c:v>
                </c:pt>
                <c:pt idx="9020" formatCode="dd\-mmm\-yy\ hh:mm:ss">
                  <c:v>42523</c:v>
                </c:pt>
                <c:pt idx="9021" formatCode="dd\-mmm\-yy\ hh:mm:ss">
                  <c:v>42523.166666666672</c:v>
                </c:pt>
                <c:pt idx="9022" formatCode="dd\-mmm\-yy\ hh:mm:ss">
                  <c:v>42523.333333333328</c:v>
                </c:pt>
                <c:pt idx="9023" formatCode="dd\-mmm\-yy\ hh:mm:ss">
                  <c:v>42523.5</c:v>
                </c:pt>
                <c:pt idx="9024" formatCode="dd\-mmm\-yy\ hh:mm:ss">
                  <c:v>42523.666666666672</c:v>
                </c:pt>
                <c:pt idx="9025" formatCode="dd\-mmm\-yy\ hh:mm:ss">
                  <c:v>42523.833333333328</c:v>
                </c:pt>
                <c:pt idx="9026" formatCode="dd\-mmm\-yy\ hh:mm:ss">
                  <c:v>42524</c:v>
                </c:pt>
                <c:pt idx="9027" formatCode="dd\-mmm\-yy\ hh:mm:ss">
                  <c:v>42524.166666666672</c:v>
                </c:pt>
                <c:pt idx="9028" formatCode="dd\-mmm\-yy\ hh:mm:ss">
                  <c:v>42524.333333333328</c:v>
                </c:pt>
                <c:pt idx="9029" formatCode="dd\-mmm\-yy\ hh:mm:ss">
                  <c:v>42524.5</c:v>
                </c:pt>
                <c:pt idx="9030" formatCode="dd\-mmm\-yy\ hh:mm:ss">
                  <c:v>42524.666666666672</c:v>
                </c:pt>
                <c:pt idx="9031" formatCode="dd\-mmm\-yy\ hh:mm:ss">
                  <c:v>42524.833333333328</c:v>
                </c:pt>
                <c:pt idx="9032" formatCode="dd\-mmm\-yy\ hh:mm:ss">
                  <c:v>42525</c:v>
                </c:pt>
                <c:pt idx="9033" formatCode="dd\-mmm\-yy\ hh:mm:ss">
                  <c:v>42525.166666666672</c:v>
                </c:pt>
                <c:pt idx="9034" formatCode="dd\-mmm\-yy\ hh:mm:ss">
                  <c:v>42525.333333333328</c:v>
                </c:pt>
                <c:pt idx="9035" formatCode="dd\-mmm\-yy\ hh:mm:ss">
                  <c:v>42525.5</c:v>
                </c:pt>
                <c:pt idx="9036" formatCode="dd\-mmm\-yy\ hh:mm:ss">
                  <c:v>42525.666666666672</c:v>
                </c:pt>
                <c:pt idx="9037" formatCode="dd\-mmm\-yy\ hh:mm:ss">
                  <c:v>42525.833333333328</c:v>
                </c:pt>
                <c:pt idx="9038" formatCode="dd\-mmm\-yy\ hh:mm:ss">
                  <c:v>42526</c:v>
                </c:pt>
                <c:pt idx="9039" formatCode="dd\-mmm\-yy\ hh:mm:ss">
                  <c:v>42526.166666666672</c:v>
                </c:pt>
                <c:pt idx="9040" formatCode="dd\-mmm\-yy\ hh:mm:ss">
                  <c:v>42526.333333333328</c:v>
                </c:pt>
                <c:pt idx="9041" formatCode="dd\-mmm\-yy\ hh:mm:ss">
                  <c:v>42526.5</c:v>
                </c:pt>
                <c:pt idx="9042" formatCode="dd\-mmm\-yy\ hh:mm:ss">
                  <c:v>42526.666666666672</c:v>
                </c:pt>
                <c:pt idx="9043" formatCode="dd\-mmm\-yy\ hh:mm:ss">
                  <c:v>42526.833333333328</c:v>
                </c:pt>
                <c:pt idx="9044" formatCode="dd\-mmm\-yy\ hh:mm:ss">
                  <c:v>42527</c:v>
                </c:pt>
                <c:pt idx="9045" formatCode="dd\-mmm\-yy\ hh:mm:ss">
                  <c:v>42527.166666666672</c:v>
                </c:pt>
                <c:pt idx="9046" formatCode="dd\-mmm\-yy\ hh:mm:ss">
                  <c:v>42527.333333333328</c:v>
                </c:pt>
                <c:pt idx="9047" formatCode="dd\-mmm\-yy\ hh:mm:ss">
                  <c:v>42527.5</c:v>
                </c:pt>
                <c:pt idx="9048" formatCode="dd\-mmm\-yy\ hh:mm:ss">
                  <c:v>42527.666666666672</c:v>
                </c:pt>
                <c:pt idx="9049" formatCode="dd\-mmm\-yy\ hh:mm:ss">
                  <c:v>42527.833333333328</c:v>
                </c:pt>
                <c:pt idx="9050" formatCode="dd\-mmm\-yy\ hh:mm:ss">
                  <c:v>42528</c:v>
                </c:pt>
                <c:pt idx="9051" formatCode="dd\-mmm\-yy\ hh:mm:ss">
                  <c:v>42528.166666666672</c:v>
                </c:pt>
                <c:pt idx="9052" formatCode="dd\-mmm\-yy\ hh:mm:ss">
                  <c:v>42528.333333333328</c:v>
                </c:pt>
                <c:pt idx="9053" formatCode="dd\-mmm\-yy\ hh:mm:ss">
                  <c:v>42528.5</c:v>
                </c:pt>
                <c:pt idx="9054" formatCode="dd\-mmm\-yy\ hh:mm:ss">
                  <c:v>42528.666666666672</c:v>
                </c:pt>
                <c:pt idx="9055" formatCode="dd\-mmm\-yy\ hh:mm:ss">
                  <c:v>42528.833333333328</c:v>
                </c:pt>
                <c:pt idx="9056" formatCode="dd\-mmm\-yy\ hh:mm:ss">
                  <c:v>42529</c:v>
                </c:pt>
                <c:pt idx="9057" formatCode="dd\-mmm\-yy\ hh:mm:ss">
                  <c:v>42529.166666666672</c:v>
                </c:pt>
                <c:pt idx="9058" formatCode="dd\-mmm\-yy\ hh:mm:ss">
                  <c:v>42529.333333333328</c:v>
                </c:pt>
                <c:pt idx="9059" formatCode="dd\-mmm\-yy\ hh:mm:ss">
                  <c:v>42529.5</c:v>
                </c:pt>
                <c:pt idx="9060" formatCode="dd\-mmm\-yy\ hh:mm:ss">
                  <c:v>42529.666666666672</c:v>
                </c:pt>
                <c:pt idx="9061" formatCode="dd\-mmm\-yy\ hh:mm:ss">
                  <c:v>42529.833333333328</c:v>
                </c:pt>
                <c:pt idx="9062" formatCode="dd\-mmm\-yy\ hh:mm:ss">
                  <c:v>42530</c:v>
                </c:pt>
                <c:pt idx="9063" formatCode="dd\-mmm\-yy\ hh:mm:ss">
                  <c:v>42530.166666666672</c:v>
                </c:pt>
                <c:pt idx="9064" formatCode="dd\-mmm\-yy\ hh:mm:ss">
                  <c:v>42530.333333333328</c:v>
                </c:pt>
                <c:pt idx="9065" formatCode="dd\-mmm\-yy\ hh:mm:ss">
                  <c:v>42530.5</c:v>
                </c:pt>
                <c:pt idx="9066" formatCode="dd\-mmm\-yy\ hh:mm:ss">
                  <c:v>42530.666666666672</c:v>
                </c:pt>
                <c:pt idx="9067" formatCode="dd\-mmm\-yy\ hh:mm:ss">
                  <c:v>42530.833333333328</c:v>
                </c:pt>
                <c:pt idx="9068" formatCode="dd\-mmm\-yy\ hh:mm:ss">
                  <c:v>42531</c:v>
                </c:pt>
                <c:pt idx="9069" formatCode="dd\-mmm\-yy\ hh:mm:ss">
                  <c:v>42531.166666666672</c:v>
                </c:pt>
                <c:pt idx="9070" formatCode="dd\-mmm\-yy\ hh:mm:ss">
                  <c:v>42531.333333333328</c:v>
                </c:pt>
                <c:pt idx="9071" formatCode="dd\-mmm\-yy\ hh:mm:ss">
                  <c:v>42531.5</c:v>
                </c:pt>
                <c:pt idx="9072" formatCode="dd\-mmm\-yy\ hh:mm:ss">
                  <c:v>42531.666666666672</c:v>
                </c:pt>
                <c:pt idx="9073" formatCode="dd\-mmm\-yy\ hh:mm:ss">
                  <c:v>42531.833333333328</c:v>
                </c:pt>
                <c:pt idx="9074" formatCode="dd\-mmm\-yy\ hh:mm:ss">
                  <c:v>42532</c:v>
                </c:pt>
                <c:pt idx="9075" formatCode="dd\-mmm\-yy\ hh:mm:ss">
                  <c:v>42532.166666666672</c:v>
                </c:pt>
                <c:pt idx="9076" formatCode="dd\-mmm\-yy\ hh:mm:ss">
                  <c:v>42532.333333333328</c:v>
                </c:pt>
                <c:pt idx="9077" formatCode="dd\-mmm\-yy\ hh:mm:ss">
                  <c:v>42532.5</c:v>
                </c:pt>
                <c:pt idx="9078" formatCode="dd\-mmm\-yy\ hh:mm:ss">
                  <c:v>42532.666666666672</c:v>
                </c:pt>
                <c:pt idx="9079" formatCode="dd\-mmm\-yy\ hh:mm:ss">
                  <c:v>42532.833333333328</c:v>
                </c:pt>
                <c:pt idx="9080" formatCode="dd\-mmm\-yy\ hh:mm:ss">
                  <c:v>42533</c:v>
                </c:pt>
                <c:pt idx="9081" formatCode="dd\-mmm\-yy\ hh:mm:ss">
                  <c:v>42533.166666666672</c:v>
                </c:pt>
                <c:pt idx="9082" formatCode="dd\-mmm\-yy\ hh:mm:ss">
                  <c:v>42533.333333333328</c:v>
                </c:pt>
                <c:pt idx="9083" formatCode="dd\-mmm\-yy\ hh:mm:ss">
                  <c:v>42533.5</c:v>
                </c:pt>
                <c:pt idx="9084" formatCode="dd\-mmm\-yy\ hh:mm:ss">
                  <c:v>42533.666666666672</c:v>
                </c:pt>
                <c:pt idx="9085" formatCode="dd\-mmm\-yy\ hh:mm:ss">
                  <c:v>42533.833333333328</c:v>
                </c:pt>
                <c:pt idx="9086" formatCode="dd\-mmm\-yy\ hh:mm:ss">
                  <c:v>42534</c:v>
                </c:pt>
                <c:pt idx="9087" formatCode="dd\-mmm\-yy\ hh:mm:ss">
                  <c:v>42534.166666666672</c:v>
                </c:pt>
                <c:pt idx="9088" formatCode="dd\-mmm\-yy\ hh:mm:ss">
                  <c:v>42534.333333333328</c:v>
                </c:pt>
                <c:pt idx="9089" formatCode="dd\-mmm\-yy\ hh:mm:ss">
                  <c:v>42534.5</c:v>
                </c:pt>
                <c:pt idx="9090" formatCode="dd\-mmm\-yy\ hh:mm:ss">
                  <c:v>42534.666666666672</c:v>
                </c:pt>
                <c:pt idx="9091" formatCode="dd\-mmm\-yy\ hh:mm:ss">
                  <c:v>42534.833333333328</c:v>
                </c:pt>
                <c:pt idx="9092" formatCode="dd\-mmm\-yy\ hh:mm:ss">
                  <c:v>42535</c:v>
                </c:pt>
                <c:pt idx="9093" formatCode="dd\-mmm\-yy\ hh:mm:ss">
                  <c:v>42535.166666666672</c:v>
                </c:pt>
                <c:pt idx="9094" formatCode="dd\-mmm\-yy\ hh:mm:ss">
                  <c:v>42535.333333333328</c:v>
                </c:pt>
                <c:pt idx="9095" formatCode="dd\-mmm\-yy\ hh:mm:ss">
                  <c:v>42535.5</c:v>
                </c:pt>
                <c:pt idx="9096" formatCode="dd\-mmm\-yy\ hh:mm:ss">
                  <c:v>42535.666666666672</c:v>
                </c:pt>
                <c:pt idx="9097" formatCode="dd\-mmm\-yy\ hh:mm:ss">
                  <c:v>42535.833333333328</c:v>
                </c:pt>
                <c:pt idx="9098" formatCode="dd\-mmm\-yy\ hh:mm:ss">
                  <c:v>42536</c:v>
                </c:pt>
                <c:pt idx="9099" formatCode="dd\-mmm\-yy\ hh:mm:ss">
                  <c:v>42536.166666666672</c:v>
                </c:pt>
                <c:pt idx="9100" formatCode="dd\-mmm\-yy\ hh:mm:ss">
                  <c:v>42536.333333333328</c:v>
                </c:pt>
                <c:pt idx="9101" formatCode="dd\-mmm\-yy\ hh:mm:ss">
                  <c:v>42536.5</c:v>
                </c:pt>
                <c:pt idx="9102" formatCode="dd\-mmm\-yy\ hh:mm:ss">
                  <c:v>42536.666666666672</c:v>
                </c:pt>
                <c:pt idx="9103" formatCode="dd\-mmm\-yy\ hh:mm:ss">
                  <c:v>42536.833333333328</c:v>
                </c:pt>
                <c:pt idx="9104" formatCode="dd\-mmm\-yy\ hh:mm:ss">
                  <c:v>42537</c:v>
                </c:pt>
                <c:pt idx="9105" formatCode="dd\-mmm\-yy\ hh:mm:ss">
                  <c:v>42537.166666666672</c:v>
                </c:pt>
                <c:pt idx="9106" formatCode="dd\-mmm\-yy\ hh:mm:ss">
                  <c:v>42537.333333333328</c:v>
                </c:pt>
                <c:pt idx="9107" formatCode="dd\-mmm\-yy\ hh:mm:ss">
                  <c:v>42537.5</c:v>
                </c:pt>
                <c:pt idx="9108" formatCode="dd\-mmm\-yy\ hh:mm:ss">
                  <c:v>42537.666666666672</c:v>
                </c:pt>
                <c:pt idx="9109" formatCode="dd\-mmm\-yy\ hh:mm:ss">
                  <c:v>42537.833333333328</c:v>
                </c:pt>
                <c:pt idx="9110" formatCode="dd\-mmm\-yy\ hh:mm:ss">
                  <c:v>42538</c:v>
                </c:pt>
                <c:pt idx="9111" formatCode="dd\-mmm\-yy\ hh:mm:ss">
                  <c:v>42538.166666666672</c:v>
                </c:pt>
                <c:pt idx="9112" formatCode="dd\-mmm\-yy\ hh:mm:ss">
                  <c:v>42538.333333333328</c:v>
                </c:pt>
                <c:pt idx="9113" formatCode="dd\-mmm\-yy\ hh:mm:ss">
                  <c:v>42538.5</c:v>
                </c:pt>
                <c:pt idx="9114" formatCode="dd\-mmm\-yy\ hh:mm:ss">
                  <c:v>42538.666666666672</c:v>
                </c:pt>
                <c:pt idx="9115" formatCode="dd\-mmm\-yy\ hh:mm:ss">
                  <c:v>42538.833333333328</c:v>
                </c:pt>
                <c:pt idx="9116" formatCode="dd\-mmm\-yy\ hh:mm:ss">
                  <c:v>42539</c:v>
                </c:pt>
                <c:pt idx="9117" formatCode="dd\-mmm\-yy\ hh:mm:ss">
                  <c:v>42539.166666666672</c:v>
                </c:pt>
                <c:pt idx="9118" formatCode="dd\-mmm\-yy\ hh:mm:ss">
                  <c:v>42539.333333333328</c:v>
                </c:pt>
                <c:pt idx="9119" formatCode="dd\-mmm\-yy\ hh:mm:ss">
                  <c:v>42539.5</c:v>
                </c:pt>
                <c:pt idx="9120" formatCode="dd\-mmm\-yy\ hh:mm:ss">
                  <c:v>42539.666666666672</c:v>
                </c:pt>
                <c:pt idx="9121" formatCode="dd\-mmm\-yy\ hh:mm:ss">
                  <c:v>42539.833333333328</c:v>
                </c:pt>
                <c:pt idx="9122" formatCode="dd\-mmm\-yy\ hh:mm:ss">
                  <c:v>42540</c:v>
                </c:pt>
                <c:pt idx="9123" formatCode="dd\-mmm\-yy\ hh:mm:ss">
                  <c:v>42540.166666666672</c:v>
                </c:pt>
                <c:pt idx="9124" formatCode="dd\-mmm\-yy\ hh:mm:ss">
                  <c:v>42540.333333333328</c:v>
                </c:pt>
                <c:pt idx="9125" formatCode="dd\-mmm\-yy\ hh:mm:ss">
                  <c:v>42540.5</c:v>
                </c:pt>
                <c:pt idx="9126" formatCode="dd\-mmm\-yy\ hh:mm:ss">
                  <c:v>42540.666666666672</c:v>
                </c:pt>
                <c:pt idx="9127" formatCode="dd\-mmm\-yy\ hh:mm:ss">
                  <c:v>42540.833333333328</c:v>
                </c:pt>
                <c:pt idx="9128" formatCode="dd\-mmm\-yy\ hh:mm:ss">
                  <c:v>42541</c:v>
                </c:pt>
                <c:pt idx="9129" formatCode="dd\-mmm\-yy\ hh:mm:ss">
                  <c:v>42541.166666666672</c:v>
                </c:pt>
                <c:pt idx="9130" formatCode="dd\-mmm\-yy\ hh:mm:ss">
                  <c:v>42541.333333333328</c:v>
                </c:pt>
                <c:pt idx="9131" formatCode="dd\-mmm\-yy\ hh:mm:ss">
                  <c:v>42541.5</c:v>
                </c:pt>
                <c:pt idx="9132" formatCode="dd\-mmm\-yy\ hh:mm:ss">
                  <c:v>42541.666666666672</c:v>
                </c:pt>
                <c:pt idx="9133" formatCode="dd\-mmm\-yy\ hh:mm:ss">
                  <c:v>42541.833333333328</c:v>
                </c:pt>
                <c:pt idx="9134" formatCode="dd\-mmm\-yy\ hh:mm:ss">
                  <c:v>42542</c:v>
                </c:pt>
                <c:pt idx="9135" formatCode="dd\-mmm\-yy\ hh:mm:ss">
                  <c:v>42542.166666666672</c:v>
                </c:pt>
                <c:pt idx="9136" formatCode="dd\-mmm\-yy\ hh:mm:ss">
                  <c:v>42542.333333333328</c:v>
                </c:pt>
                <c:pt idx="9137" formatCode="dd\-mmm\-yy\ hh:mm:ss">
                  <c:v>42542.5</c:v>
                </c:pt>
                <c:pt idx="9138" formatCode="dd\-mmm\-yy\ hh:mm:ss">
                  <c:v>42542.666666666672</c:v>
                </c:pt>
                <c:pt idx="9139" formatCode="dd\-mmm\-yy\ hh:mm:ss">
                  <c:v>42542.833333333328</c:v>
                </c:pt>
                <c:pt idx="9140" formatCode="dd\-mmm\-yy\ hh:mm:ss">
                  <c:v>42543</c:v>
                </c:pt>
                <c:pt idx="9141" formatCode="dd\-mmm\-yy\ hh:mm:ss">
                  <c:v>42543.166666666672</c:v>
                </c:pt>
                <c:pt idx="9142" formatCode="dd\-mmm\-yy\ hh:mm:ss">
                  <c:v>42543.333333333328</c:v>
                </c:pt>
                <c:pt idx="9143" formatCode="dd\-mmm\-yy\ hh:mm:ss">
                  <c:v>42543.5</c:v>
                </c:pt>
                <c:pt idx="9144" formatCode="dd\-mmm\-yy\ hh:mm:ss">
                  <c:v>42543.666666666672</c:v>
                </c:pt>
                <c:pt idx="9145" formatCode="dd\-mmm\-yy\ hh:mm:ss">
                  <c:v>42543.833333333328</c:v>
                </c:pt>
                <c:pt idx="9146" formatCode="dd\-mmm\-yy\ hh:mm:ss">
                  <c:v>42544</c:v>
                </c:pt>
                <c:pt idx="9147" formatCode="dd\-mmm\-yy\ hh:mm:ss">
                  <c:v>42544.166666666672</c:v>
                </c:pt>
                <c:pt idx="9148" formatCode="dd\-mmm\-yy\ hh:mm:ss">
                  <c:v>42544.333333333328</c:v>
                </c:pt>
                <c:pt idx="9149" formatCode="dd\-mmm\-yy\ hh:mm:ss">
                  <c:v>42544.5</c:v>
                </c:pt>
                <c:pt idx="9150" formatCode="dd\-mmm\-yy\ hh:mm:ss">
                  <c:v>42544.666666666672</c:v>
                </c:pt>
                <c:pt idx="9151" formatCode="dd\-mmm\-yy\ hh:mm:ss">
                  <c:v>42544.833333333328</c:v>
                </c:pt>
                <c:pt idx="9152" formatCode="dd\-mmm\-yy\ hh:mm:ss">
                  <c:v>42545</c:v>
                </c:pt>
                <c:pt idx="9153" formatCode="dd\-mmm\-yy\ hh:mm:ss">
                  <c:v>42545.166666666672</c:v>
                </c:pt>
                <c:pt idx="9154" formatCode="dd\-mmm\-yy\ hh:mm:ss">
                  <c:v>42545.333333333328</c:v>
                </c:pt>
                <c:pt idx="9155" formatCode="dd\-mmm\-yy\ hh:mm:ss">
                  <c:v>42545.5</c:v>
                </c:pt>
                <c:pt idx="9156" formatCode="dd\-mmm\-yy\ hh:mm:ss">
                  <c:v>42545.666666666672</c:v>
                </c:pt>
                <c:pt idx="9157" formatCode="dd\-mmm\-yy\ hh:mm:ss">
                  <c:v>42545.833333333328</c:v>
                </c:pt>
                <c:pt idx="9158" formatCode="dd\-mmm\-yy\ hh:mm:ss">
                  <c:v>42546</c:v>
                </c:pt>
                <c:pt idx="9159" formatCode="dd\-mmm\-yy\ hh:mm:ss">
                  <c:v>42546.166666666672</c:v>
                </c:pt>
                <c:pt idx="9160" formatCode="dd\-mmm\-yy\ hh:mm:ss">
                  <c:v>42546.333333333328</c:v>
                </c:pt>
                <c:pt idx="9161" formatCode="dd\-mmm\-yy\ hh:mm:ss">
                  <c:v>42546.5</c:v>
                </c:pt>
                <c:pt idx="9162" formatCode="dd\-mmm\-yy\ hh:mm:ss">
                  <c:v>42546.666666666672</c:v>
                </c:pt>
                <c:pt idx="9163" formatCode="dd\-mmm\-yy\ hh:mm:ss">
                  <c:v>42546.833333333328</c:v>
                </c:pt>
                <c:pt idx="9164" formatCode="dd\-mmm\-yy\ hh:mm:ss">
                  <c:v>42547</c:v>
                </c:pt>
                <c:pt idx="9165" formatCode="dd\-mmm\-yy\ hh:mm:ss">
                  <c:v>42547.166666666672</c:v>
                </c:pt>
                <c:pt idx="9166" formatCode="dd\-mmm\-yy\ hh:mm:ss">
                  <c:v>42547.333333333328</c:v>
                </c:pt>
                <c:pt idx="9167" formatCode="dd\-mmm\-yy\ hh:mm:ss">
                  <c:v>42547.5</c:v>
                </c:pt>
                <c:pt idx="9168" formatCode="dd\-mmm\-yy\ hh:mm:ss">
                  <c:v>42547.666666666672</c:v>
                </c:pt>
                <c:pt idx="9169" formatCode="dd\-mmm\-yy\ hh:mm:ss">
                  <c:v>42547.833333333328</c:v>
                </c:pt>
                <c:pt idx="9170" formatCode="dd\-mmm\-yy\ hh:mm:ss">
                  <c:v>42548</c:v>
                </c:pt>
                <c:pt idx="9171" formatCode="dd\-mmm\-yy\ hh:mm:ss">
                  <c:v>42548.166666666672</c:v>
                </c:pt>
                <c:pt idx="9172" formatCode="dd\-mmm\-yy\ hh:mm:ss">
                  <c:v>42548.333333333328</c:v>
                </c:pt>
                <c:pt idx="9173" formatCode="dd\-mmm\-yy\ hh:mm:ss">
                  <c:v>42548.5</c:v>
                </c:pt>
                <c:pt idx="9174" formatCode="dd\-mmm\-yy\ hh:mm:ss">
                  <c:v>42548.666666666672</c:v>
                </c:pt>
                <c:pt idx="9175" formatCode="dd\-mmm\-yy\ hh:mm:ss">
                  <c:v>42548.833333333328</c:v>
                </c:pt>
                <c:pt idx="9176" formatCode="dd\-mmm\-yy\ hh:mm:ss">
                  <c:v>42549</c:v>
                </c:pt>
                <c:pt idx="9177" formatCode="dd\-mmm\-yy\ hh:mm:ss">
                  <c:v>42549.166666666672</c:v>
                </c:pt>
                <c:pt idx="9178" formatCode="dd\-mmm\-yy\ hh:mm:ss">
                  <c:v>42549.333333333328</c:v>
                </c:pt>
                <c:pt idx="9179" formatCode="dd\-mmm\-yy\ hh:mm:ss">
                  <c:v>42549.5</c:v>
                </c:pt>
                <c:pt idx="9180" formatCode="dd\-mmm\-yy\ hh:mm:ss">
                  <c:v>42549.666666666672</c:v>
                </c:pt>
                <c:pt idx="9181" formatCode="dd\-mmm\-yy\ hh:mm:ss">
                  <c:v>42549.833333333328</c:v>
                </c:pt>
                <c:pt idx="9182" formatCode="dd\-mmm\-yy\ hh:mm:ss">
                  <c:v>42550</c:v>
                </c:pt>
                <c:pt idx="9183" formatCode="dd\-mmm\-yy\ hh:mm:ss">
                  <c:v>42550.166666666672</c:v>
                </c:pt>
                <c:pt idx="9184" formatCode="dd\-mmm\-yy\ hh:mm:ss">
                  <c:v>42550.333333333328</c:v>
                </c:pt>
                <c:pt idx="9185" formatCode="dd\-mmm\-yy\ hh:mm:ss">
                  <c:v>42550.5</c:v>
                </c:pt>
                <c:pt idx="9186" formatCode="dd\-mmm\-yy\ hh:mm:ss">
                  <c:v>42550.666666666672</c:v>
                </c:pt>
                <c:pt idx="9187" formatCode="dd\-mmm\-yy\ hh:mm:ss">
                  <c:v>42550.833333333328</c:v>
                </c:pt>
                <c:pt idx="9188" formatCode="dd\-mmm\-yy\ hh:mm:ss">
                  <c:v>42551</c:v>
                </c:pt>
                <c:pt idx="9189" formatCode="dd\-mmm\-yy\ hh:mm:ss">
                  <c:v>42551.166666666672</c:v>
                </c:pt>
                <c:pt idx="9190" formatCode="dd\-mmm\-yy\ hh:mm:ss">
                  <c:v>42551.333333333328</c:v>
                </c:pt>
                <c:pt idx="9191" formatCode="dd\-mmm\-yy\ hh:mm:ss">
                  <c:v>42551.5</c:v>
                </c:pt>
                <c:pt idx="9192" formatCode="dd\-mmm\-yy\ hh:mm:ss">
                  <c:v>42551.666666666672</c:v>
                </c:pt>
                <c:pt idx="9193" formatCode="dd\-mmm\-yy\ hh:mm:ss">
                  <c:v>42551.833333333328</c:v>
                </c:pt>
                <c:pt idx="9194" formatCode="dd\-mmm\-yy\ hh:mm:ss">
                  <c:v>42552</c:v>
                </c:pt>
                <c:pt idx="9195" formatCode="dd\-mmm\-yy\ hh:mm:ss">
                  <c:v>42552.166666666672</c:v>
                </c:pt>
                <c:pt idx="9196" formatCode="dd\-mmm\-yy\ hh:mm:ss">
                  <c:v>42552.333333333328</c:v>
                </c:pt>
                <c:pt idx="9197" formatCode="dd\-mmm\-yy\ hh:mm:ss">
                  <c:v>42552.5</c:v>
                </c:pt>
                <c:pt idx="9198" formatCode="dd\-mmm\-yy\ hh:mm:ss">
                  <c:v>42552.666666666672</c:v>
                </c:pt>
                <c:pt idx="9199" formatCode="dd\-mmm\-yy\ hh:mm:ss">
                  <c:v>42552.833333333328</c:v>
                </c:pt>
                <c:pt idx="9200" formatCode="dd\-mmm\-yy\ hh:mm:ss">
                  <c:v>42553</c:v>
                </c:pt>
                <c:pt idx="9201" formatCode="dd\-mmm\-yy\ hh:mm:ss">
                  <c:v>42553.166666666672</c:v>
                </c:pt>
                <c:pt idx="9202" formatCode="dd\-mmm\-yy\ hh:mm:ss">
                  <c:v>42553.333333333328</c:v>
                </c:pt>
                <c:pt idx="9203" formatCode="dd\-mmm\-yy\ hh:mm:ss">
                  <c:v>42553.5</c:v>
                </c:pt>
                <c:pt idx="9204" formatCode="dd\-mmm\-yy\ hh:mm:ss">
                  <c:v>42553.666666666672</c:v>
                </c:pt>
                <c:pt idx="9205" formatCode="dd\-mmm\-yy\ hh:mm:ss">
                  <c:v>42553.833333333328</c:v>
                </c:pt>
                <c:pt idx="9206" formatCode="dd\-mmm\-yy\ hh:mm:ss">
                  <c:v>42554</c:v>
                </c:pt>
                <c:pt idx="9207" formatCode="dd\-mmm\-yy\ hh:mm:ss">
                  <c:v>42554.166666666672</c:v>
                </c:pt>
                <c:pt idx="9208" formatCode="dd\-mmm\-yy\ hh:mm:ss">
                  <c:v>42554.333333333328</c:v>
                </c:pt>
                <c:pt idx="9209" formatCode="dd\-mmm\-yy\ hh:mm:ss">
                  <c:v>42554.5</c:v>
                </c:pt>
                <c:pt idx="9210" formatCode="dd\-mmm\-yy\ hh:mm:ss">
                  <c:v>42554.666666666672</c:v>
                </c:pt>
                <c:pt idx="9211" formatCode="dd\-mmm\-yy\ hh:mm:ss">
                  <c:v>42554.833333333328</c:v>
                </c:pt>
                <c:pt idx="9212" formatCode="dd\-mmm\-yy\ hh:mm:ss">
                  <c:v>42555</c:v>
                </c:pt>
                <c:pt idx="9213" formatCode="dd\-mmm\-yy\ hh:mm:ss">
                  <c:v>42555.166666666672</c:v>
                </c:pt>
                <c:pt idx="9214" formatCode="dd\-mmm\-yy\ hh:mm:ss">
                  <c:v>42555.333333333328</c:v>
                </c:pt>
                <c:pt idx="9215" formatCode="dd\-mmm\-yy\ hh:mm:ss">
                  <c:v>42555.5</c:v>
                </c:pt>
                <c:pt idx="9216" formatCode="dd\-mmm\-yy\ hh:mm:ss">
                  <c:v>42555.666666666672</c:v>
                </c:pt>
                <c:pt idx="9217" formatCode="dd\-mmm\-yy\ hh:mm:ss">
                  <c:v>42555.833333333328</c:v>
                </c:pt>
                <c:pt idx="9218" formatCode="dd\-mmm\-yy\ hh:mm:ss">
                  <c:v>42556</c:v>
                </c:pt>
                <c:pt idx="9219" formatCode="dd\-mmm\-yy\ hh:mm:ss">
                  <c:v>42556.166666666672</c:v>
                </c:pt>
                <c:pt idx="9220" formatCode="dd\-mmm\-yy\ hh:mm:ss">
                  <c:v>42556.333333333328</c:v>
                </c:pt>
                <c:pt idx="9221" formatCode="dd\-mmm\-yy\ hh:mm:ss">
                  <c:v>42556.5</c:v>
                </c:pt>
                <c:pt idx="9222" formatCode="dd\-mmm\-yy\ hh:mm:ss">
                  <c:v>42556.666666666672</c:v>
                </c:pt>
                <c:pt idx="9223" formatCode="dd\-mmm\-yy\ hh:mm:ss">
                  <c:v>42556.833333333328</c:v>
                </c:pt>
                <c:pt idx="9224" formatCode="dd\-mmm\-yy\ hh:mm:ss">
                  <c:v>42557</c:v>
                </c:pt>
                <c:pt idx="9225" formatCode="dd\-mmm\-yy\ hh:mm:ss">
                  <c:v>42557.166666666672</c:v>
                </c:pt>
                <c:pt idx="9226" formatCode="dd\-mmm\-yy\ hh:mm:ss">
                  <c:v>42557.333333333328</c:v>
                </c:pt>
                <c:pt idx="9227" formatCode="dd\-mmm\-yy\ hh:mm:ss">
                  <c:v>42557.5</c:v>
                </c:pt>
                <c:pt idx="9228" formatCode="dd\-mmm\-yy\ hh:mm:ss">
                  <c:v>42557.666666666672</c:v>
                </c:pt>
                <c:pt idx="9229" formatCode="dd\-mmm\-yy\ hh:mm:ss">
                  <c:v>42557.833333333328</c:v>
                </c:pt>
                <c:pt idx="9230" formatCode="dd\-mmm\-yy\ hh:mm:ss">
                  <c:v>42558</c:v>
                </c:pt>
                <c:pt idx="9231" formatCode="dd\-mmm\-yy\ hh:mm:ss">
                  <c:v>42558.166666666672</c:v>
                </c:pt>
                <c:pt idx="9232" formatCode="dd\-mmm\-yy\ hh:mm:ss">
                  <c:v>42558.333333333328</c:v>
                </c:pt>
                <c:pt idx="9233" formatCode="dd\-mmm\-yy\ hh:mm:ss">
                  <c:v>42558.5</c:v>
                </c:pt>
                <c:pt idx="9234" formatCode="dd\-mmm\-yy\ hh:mm:ss">
                  <c:v>42558.666666666672</c:v>
                </c:pt>
                <c:pt idx="9235" formatCode="dd\-mmm\-yy\ hh:mm:ss">
                  <c:v>42558.833333333328</c:v>
                </c:pt>
                <c:pt idx="9236" formatCode="dd\-mmm\-yy\ hh:mm:ss">
                  <c:v>42559</c:v>
                </c:pt>
                <c:pt idx="9237" formatCode="dd\-mmm\-yy\ hh:mm:ss">
                  <c:v>42559.166666666672</c:v>
                </c:pt>
                <c:pt idx="9238" formatCode="dd\-mmm\-yy\ hh:mm:ss">
                  <c:v>42559.333333333328</c:v>
                </c:pt>
                <c:pt idx="9239" formatCode="dd\-mmm\-yy\ hh:mm:ss">
                  <c:v>42559.5</c:v>
                </c:pt>
                <c:pt idx="9240" formatCode="dd\-mmm\-yy\ hh:mm:ss">
                  <c:v>42559.666666666672</c:v>
                </c:pt>
                <c:pt idx="9241" formatCode="dd\-mmm\-yy\ hh:mm:ss">
                  <c:v>42559.833333333328</c:v>
                </c:pt>
                <c:pt idx="9242" formatCode="dd\-mmm\-yy\ hh:mm:ss">
                  <c:v>42560</c:v>
                </c:pt>
                <c:pt idx="9243" formatCode="dd\-mmm\-yy\ hh:mm:ss">
                  <c:v>42560.166666666672</c:v>
                </c:pt>
                <c:pt idx="9244" formatCode="dd\-mmm\-yy\ hh:mm:ss">
                  <c:v>42560.333333333328</c:v>
                </c:pt>
                <c:pt idx="9245" formatCode="dd\-mmm\-yy\ hh:mm:ss">
                  <c:v>42560.5</c:v>
                </c:pt>
                <c:pt idx="9246" formatCode="dd\-mmm\-yy\ hh:mm:ss">
                  <c:v>42560.666666666672</c:v>
                </c:pt>
                <c:pt idx="9247" formatCode="dd\-mmm\-yy\ hh:mm:ss">
                  <c:v>42560.833333333328</c:v>
                </c:pt>
                <c:pt idx="9248" formatCode="dd\-mmm\-yy\ hh:mm:ss">
                  <c:v>42561</c:v>
                </c:pt>
                <c:pt idx="9249" formatCode="dd\-mmm\-yy\ hh:mm:ss">
                  <c:v>42561.166666666672</c:v>
                </c:pt>
                <c:pt idx="9250" formatCode="dd\-mmm\-yy\ hh:mm:ss">
                  <c:v>42561.333333333328</c:v>
                </c:pt>
                <c:pt idx="9251" formatCode="dd\-mmm\-yy\ hh:mm:ss">
                  <c:v>42561.5</c:v>
                </c:pt>
                <c:pt idx="9252" formatCode="dd\-mmm\-yy\ hh:mm:ss">
                  <c:v>42561.666666666672</c:v>
                </c:pt>
                <c:pt idx="9253" formatCode="dd\-mmm\-yy\ hh:mm:ss">
                  <c:v>42561.833333333328</c:v>
                </c:pt>
                <c:pt idx="9254" formatCode="dd\-mmm\-yy\ hh:mm:ss">
                  <c:v>42562</c:v>
                </c:pt>
                <c:pt idx="9255" formatCode="dd\-mmm\-yy\ hh:mm:ss">
                  <c:v>42562.166666666672</c:v>
                </c:pt>
                <c:pt idx="9256" formatCode="dd\-mmm\-yy\ hh:mm:ss">
                  <c:v>42562.333333333328</c:v>
                </c:pt>
                <c:pt idx="9257" formatCode="dd\-mmm\-yy\ hh:mm:ss">
                  <c:v>42562.5</c:v>
                </c:pt>
                <c:pt idx="9258" formatCode="dd\-mmm\-yy\ hh:mm:ss">
                  <c:v>42562.666666666672</c:v>
                </c:pt>
                <c:pt idx="9259" formatCode="dd\-mmm\-yy\ hh:mm:ss">
                  <c:v>42562.833333333328</c:v>
                </c:pt>
                <c:pt idx="9260" formatCode="dd\-mmm\-yy\ hh:mm:ss">
                  <c:v>42563</c:v>
                </c:pt>
                <c:pt idx="9261" formatCode="dd\-mmm\-yy\ hh:mm:ss">
                  <c:v>42563.166666666672</c:v>
                </c:pt>
                <c:pt idx="9262" formatCode="dd\-mmm\-yy\ hh:mm:ss">
                  <c:v>42563.333333333328</c:v>
                </c:pt>
                <c:pt idx="9263" formatCode="dd\-mmm\-yy\ hh:mm:ss">
                  <c:v>42563.5</c:v>
                </c:pt>
                <c:pt idx="9264" formatCode="dd\-mmm\-yy\ hh:mm:ss">
                  <c:v>42563.666666666672</c:v>
                </c:pt>
                <c:pt idx="9265" formatCode="dd\-mmm\-yy\ hh:mm:ss">
                  <c:v>42563.833333333328</c:v>
                </c:pt>
                <c:pt idx="9266" formatCode="dd\-mmm\-yy\ hh:mm:ss">
                  <c:v>42564</c:v>
                </c:pt>
                <c:pt idx="9267" formatCode="dd\-mmm\-yy\ hh:mm:ss">
                  <c:v>42564.166666666672</c:v>
                </c:pt>
                <c:pt idx="9268" formatCode="dd\-mmm\-yy\ hh:mm:ss">
                  <c:v>42564.333333333328</c:v>
                </c:pt>
                <c:pt idx="9269" formatCode="dd\-mmm\-yy\ hh:mm:ss">
                  <c:v>42564.5</c:v>
                </c:pt>
                <c:pt idx="9270" formatCode="dd\-mmm\-yy\ hh:mm:ss">
                  <c:v>42564.666666666672</c:v>
                </c:pt>
                <c:pt idx="9271" formatCode="dd\-mmm\-yy\ hh:mm:ss">
                  <c:v>42564.833333333328</c:v>
                </c:pt>
                <c:pt idx="9272" formatCode="dd\-mmm\-yy\ hh:mm:ss">
                  <c:v>42565</c:v>
                </c:pt>
                <c:pt idx="9273" formatCode="dd\-mmm\-yy\ hh:mm:ss">
                  <c:v>42565.166666666672</c:v>
                </c:pt>
                <c:pt idx="9274" formatCode="dd\-mmm\-yy\ hh:mm:ss">
                  <c:v>42565.333333333328</c:v>
                </c:pt>
                <c:pt idx="9275" formatCode="dd\-mmm\-yy\ hh:mm:ss">
                  <c:v>42565.5</c:v>
                </c:pt>
                <c:pt idx="9276" formatCode="dd\-mmm\-yy\ hh:mm:ss">
                  <c:v>42565.666666666672</c:v>
                </c:pt>
                <c:pt idx="9277" formatCode="dd\-mmm\-yy\ hh:mm:ss">
                  <c:v>42565.833333333328</c:v>
                </c:pt>
                <c:pt idx="9278" formatCode="dd\-mmm\-yy\ hh:mm:ss">
                  <c:v>42566</c:v>
                </c:pt>
                <c:pt idx="9279" formatCode="dd\-mmm\-yy\ hh:mm:ss">
                  <c:v>42566.166666666672</c:v>
                </c:pt>
                <c:pt idx="9280" formatCode="dd\-mmm\-yy\ hh:mm:ss">
                  <c:v>42566.333333333328</c:v>
                </c:pt>
                <c:pt idx="9281" formatCode="dd\-mmm\-yy\ hh:mm:ss">
                  <c:v>42566.5</c:v>
                </c:pt>
                <c:pt idx="9282" formatCode="dd\-mmm\-yy\ hh:mm:ss">
                  <c:v>42566.666666666672</c:v>
                </c:pt>
                <c:pt idx="9283" formatCode="dd\-mmm\-yy\ hh:mm:ss">
                  <c:v>42566.833333333328</c:v>
                </c:pt>
                <c:pt idx="9284" formatCode="dd\-mmm\-yy\ hh:mm:ss">
                  <c:v>42567</c:v>
                </c:pt>
                <c:pt idx="9285" formatCode="dd\-mmm\-yy\ hh:mm:ss">
                  <c:v>42567.166666666672</c:v>
                </c:pt>
                <c:pt idx="9286" formatCode="dd\-mmm\-yy\ hh:mm:ss">
                  <c:v>42567.333333333328</c:v>
                </c:pt>
                <c:pt idx="9287" formatCode="dd\-mmm\-yy\ hh:mm:ss">
                  <c:v>42567.5</c:v>
                </c:pt>
                <c:pt idx="9288" formatCode="dd\-mmm\-yy\ hh:mm:ss">
                  <c:v>42567.666666666672</c:v>
                </c:pt>
                <c:pt idx="9289" formatCode="dd\-mmm\-yy\ hh:mm:ss">
                  <c:v>42567.833333333328</c:v>
                </c:pt>
                <c:pt idx="9290" formatCode="dd\-mmm\-yy\ hh:mm:ss">
                  <c:v>42568</c:v>
                </c:pt>
                <c:pt idx="9291" formatCode="dd\-mmm\-yy\ hh:mm:ss">
                  <c:v>42568.166666666672</c:v>
                </c:pt>
                <c:pt idx="9292" formatCode="dd\-mmm\-yy\ hh:mm:ss">
                  <c:v>42568.333333333328</c:v>
                </c:pt>
                <c:pt idx="9293" formatCode="dd\-mmm\-yy\ hh:mm:ss">
                  <c:v>42568.5</c:v>
                </c:pt>
                <c:pt idx="9294" formatCode="dd\-mmm\-yy\ hh:mm:ss">
                  <c:v>42568.666666666672</c:v>
                </c:pt>
                <c:pt idx="9295" formatCode="dd\-mmm\-yy\ hh:mm:ss">
                  <c:v>42568.833333333328</c:v>
                </c:pt>
                <c:pt idx="9296" formatCode="dd\-mmm\-yy\ hh:mm:ss">
                  <c:v>42569</c:v>
                </c:pt>
                <c:pt idx="9297" formatCode="dd\-mmm\-yy\ hh:mm:ss">
                  <c:v>42569.166666666672</c:v>
                </c:pt>
                <c:pt idx="9298" formatCode="dd\-mmm\-yy\ hh:mm:ss">
                  <c:v>42569.333333333328</c:v>
                </c:pt>
                <c:pt idx="9299" formatCode="dd\-mmm\-yy\ hh:mm:ss">
                  <c:v>42569.5</c:v>
                </c:pt>
                <c:pt idx="9300" formatCode="dd\-mmm\-yy\ hh:mm:ss">
                  <c:v>42569.666666666672</c:v>
                </c:pt>
                <c:pt idx="9301" formatCode="dd\-mmm\-yy\ hh:mm:ss">
                  <c:v>42569.833333333328</c:v>
                </c:pt>
                <c:pt idx="9302" formatCode="dd\-mmm\-yy\ hh:mm:ss">
                  <c:v>42570</c:v>
                </c:pt>
                <c:pt idx="9303" formatCode="dd\-mmm\-yy\ hh:mm:ss">
                  <c:v>42570.166666666672</c:v>
                </c:pt>
                <c:pt idx="9304" formatCode="dd\-mmm\-yy\ hh:mm:ss">
                  <c:v>42570.333333333328</c:v>
                </c:pt>
                <c:pt idx="9305" formatCode="dd\-mmm\-yy\ hh:mm:ss">
                  <c:v>42570.5</c:v>
                </c:pt>
                <c:pt idx="9306" formatCode="dd\-mmm\-yy\ hh:mm:ss">
                  <c:v>42570.666666666672</c:v>
                </c:pt>
                <c:pt idx="9307" formatCode="dd\-mmm\-yy\ hh:mm:ss">
                  <c:v>42570.833333333328</c:v>
                </c:pt>
                <c:pt idx="9308" formatCode="dd\-mmm\-yy\ hh:mm:ss">
                  <c:v>42571</c:v>
                </c:pt>
                <c:pt idx="9309" formatCode="dd\-mmm\-yy\ hh:mm:ss">
                  <c:v>42571.166666666672</c:v>
                </c:pt>
                <c:pt idx="9310" formatCode="dd\-mmm\-yy\ hh:mm:ss">
                  <c:v>42571.333333333328</c:v>
                </c:pt>
                <c:pt idx="9311" formatCode="dd\-mmm\-yy\ hh:mm:ss">
                  <c:v>42571.5</c:v>
                </c:pt>
                <c:pt idx="9312" formatCode="dd\-mmm\-yy\ hh:mm:ss">
                  <c:v>42571.666666666672</c:v>
                </c:pt>
                <c:pt idx="9313" formatCode="dd\-mmm\-yy\ hh:mm:ss">
                  <c:v>42571.833333333328</c:v>
                </c:pt>
                <c:pt idx="9314" formatCode="dd\-mmm\-yy\ hh:mm:ss">
                  <c:v>42572</c:v>
                </c:pt>
                <c:pt idx="9315" formatCode="dd\-mmm\-yy\ hh:mm:ss">
                  <c:v>42572.166666666672</c:v>
                </c:pt>
                <c:pt idx="9316" formatCode="dd\-mmm\-yy\ hh:mm:ss">
                  <c:v>42572.333333333328</c:v>
                </c:pt>
                <c:pt idx="9317" formatCode="dd\-mmm\-yy\ hh:mm:ss">
                  <c:v>42572.5</c:v>
                </c:pt>
                <c:pt idx="9318" formatCode="dd\-mmm\-yy\ hh:mm:ss">
                  <c:v>42572.666666666672</c:v>
                </c:pt>
                <c:pt idx="9319" formatCode="dd\-mmm\-yy\ hh:mm:ss">
                  <c:v>42572.833333333328</c:v>
                </c:pt>
                <c:pt idx="9320" formatCode="dd\-mmm\-yy\ hh:mm:ss">
                  <c:v>42573</c:v>
                </c:pt>
                <c:pt idx="9321" formatCode="dd\-mmm\-yy\ hh:mm:ss">
                  <c:v>42573.166666666672</c:v>
                </c:pt>
                <c:pt idx="9322" formatCode="dd\-mmm\-yy\ hh:mm:ss">
                  <c:v>42573.333333333328</c:v>
                </c:pt>
                <c:pt idx="9323" formatCode="dd\-mmm\-yy\ hh:mm:ss">
                  <c:v>42573.5</c:v>
                </c:pt>
                <c:pt idx="9324" formatCode="dd\-mmm\-yy\ hh:mm:ss">
                  <c:v>42573.666666666672</c:v>
                </c:pt>
                <c:pt idx="9325" formatCode="dd\-mmm\-yy\ hh:mm:ss">
                  <c:v>42573.833333333328</c:v>
                </c:pt>
                <c:pt idx="9326" formatCode="dd\-mmm\-yy\ hh:mm:ss">
                  <c:v>42574</c:v>
                </c:pt>
                <c:pt idx="9327" formatCode="dd\-mmm\-yy\ hh:mm:ss">
                  <c:v>42574.166666666672</c:v>
                </c:pt>
                <c:pt idx="9328" formatCode="dd\-mmm\-yy\ hh:mm:ss">
                  <c:v>42574.333333333328</c:v>
                </c:pt>
                <c:pt idx="9329" formatCode="dd\-mmm\-yy\ hh:mm:ss">
                  <c:v>42574.5</c:v>
                </c:pt>
                <c:pt idx="9330" formatCode="dd\-mmm\-yy\ hh:mm:ss">
                  <c:v>42574.666666666672</c:v>
                </c:pt>
                <c:pt idx="9331" formatCode="dd\-mmm\-yy\ hh:mm:ss">
                  <c:v>42574.833333333328</c:v>
                </c:pt>
                <c:pt idx="9332" formatCode="dd\-mmm\-yy\ hh:mm:ss">
                  <c:v>42575</c:v>
                </c:pt>
                <c:pt idx="9333" formatCode="dd\-mmm\-yy\ hh:mm:ss">
                  <c:v>42575.166666666672</c:v>
                </c:pt>
                <c:pt idx="9334" formatCode="dd\-mmm\-yy\ hh:mm:ss">
                  <c:v>42575.333333333328</c:v>
                </c:pt>
                <c:pt idx="9335" formatCode="dd\-mmm\-yy\ hh:mm:ss">
                  <c:v>42575.5</c:v>
                </c:pt>
                <c:pt idx="9336" formatCode="dd\-mmm\-yy\ hh:mm:ss">
                  <c:v>42575.666666666672</c:v>
                </c:pt>
                <c:pt idx="9337" formatCode="dd\-mmm\-yy\ hh:mm:ss">
                  <c:v>42575.833333333328</c:v>
                </c:pt>
                <c:pt idx="9338" formatCode="dd\-mmm\-yy\ hh:mm:ss">
                  <c:v>42576</c:v>
                </c:pt>
                <c:pt idx="9339" formatCode="dd\-mmm\-yy\ hh:mm:ss">
                  <c:v>42576.166666666672</c:v>
                </c:pt>
                <c:pt idx="9340" formatCode="dd\-mmm\-yy\ hh:mm:ss">
                  <c:v>42576.333333333328</c:v>
                </c:pt>
                <c:pt idx="9341" formatCode="dd\-mmm\-yy\ hh:mm:ss">
                  <c:v>42576.5</c:v>
                </c:pt>
                <c:pt idx="9342" formatCode="dd\-mmm\-yy\ hh:mm:ss">
                  <c:v>42576.666666666672</c:v>
                </c:pt>
                <c:pt idx="9343" formatCode="dd\-mmm\-yy\ hh:mm:ss">
                  <c:v>42576.833333333328</c:v>
                </c:pt>
                <c:pt idx="9344" formatCode="dd\-mmm\-yy\ hh:mm:ss">
                  <c:v>42577</c:v>
                </c:pt>
                <c:pt idx="9345" formatCode="dd\-mmm\-yy\ hh:mm:ss">
                  <c:v>42577.166666666672</c:v>
                </c:pt>
                <c:pt idx="9346" formatCode="dd\-mmm\-yy\ hh:mm:ss">
                  <c:v>42577.333333333328</c:v>
                </c:pt>
                <c:pt idx="9347" formatCode="dd\-mmm\-yy\ hh:mm:ss">
                  <c:v>42577.5</c:v>
                </c:pt>
                <c:pt idx="9348" formatCode="dd\-mmm\-yy\ hh:mm:ss">
                  <c:v>42577.666666666672</c:v>
                </c:pt>
                <c:pt idx="9349" formatCode="dd\-mmm\-yy\ hh:mm:ss">
                  <c:v>42577.833333333328</c:v>
                </c:pt>
                <c:pt idx="9350" formatCode="dd\-mmm\-yy\ hh:mm:ss">
                  <c:v>42578</c:v>
                </c:pt>
                <c:pt idx="9351" formatCode="dd\-mmm\-yy\ hh:mm:ss">
                  <c:v>42578.166666666672</c:v>
                </c:pt>
                <c:pt idx="9352" formatCode="dd\-mmm\-yy\ hh:mm:ss">
                  <c:v>42578.333333333328</c:v>
                </c:pt>
                <c:pt idx="9353" formatCode="dd\-mmm\-yy\ hh:mm:ss">
                  <c:v>42578.5</c:v>
                </c:pt>
                <c:pt idx="9354" formatCode="dd\-mmm\-yy\ hh:mm:ss">
                  <c:v>42578.666666666672</c:v>
                </c:pt>
                <c:pt idx="9355" formatCode="dd\-mmm\-yy\ hh:mm:ss">
                  <c:v>42578.833333333328</c:v>
                </c:pt>
                <c:pt idx="9356" formatCode="dd\-mmm\-yy\ hh:mm:ss">
                  <c:v>42579</c:v>
                </c:pt>
                <c:pt idx="9357" formatCode="dd\-mmm\-yy\ hh:mm:ss">
                  <c:v>42579.166666666672</c:v>
                </c:pt>
                <c:pt idx="9358" formatCode="dd\-mmm\-yy\ hh:mm:ss">
                  <c:v>42579.333333333328</c:v>
                </c:pt>
                <c:pt idx="9359" formatCode="dd\-mmm\-yy\ hh:mm:ss">
                  <c:v>42579.5</c:v>
                </c:pt>
                <c:pt idx="9360" formatCode="dd\-mmm\-yy\ hh:mm:ss">
                  <c:v>42579.666666666672</c:v>
                </c:pt>
                <c:pt idx="9361" formatCode="dd\-mmm\-yy\ hh:mm:ss">
                  <c:v>42579.833333333328</c:v>
                </c:pt>
                <c:pt idx="9362" formatCode="dd\-mmm\-yy\ hh:mm:ss">
                  <c:v>42580</c:v>
                </c:pt>
                <c:pt idx="9363" formatCode="dd\-mmm\-yy\ hh:mm:ss">
                  <c:v>42580.166666666672</c:v>
                </c:pt>
                <c:pt idx="9364" formatCode="dd\-mmm\-yy\ hh:mm:ss">
                  <c:v>42580.333333333328</c:v>
                </c:pt>
                <c:pt idx="9365" formatCode="dd\-mmm\-yy\ hh:mm:ss">
                  <c:v>42580.5</c:v>
                </c:pt>
                <c:pt idx="9366" formatCode="dd\-mmm\-yy\ hh:mm:ss">
                  <c:v>42580.666666666672</c:v>
                </c:pt>
                <c:pt idx="9367" formatCode="dd\-mmm\-yy\ hh:mm:ss">
                  <c:v>42580.833333333328</c:v>
                </c:pt>
                <c:pt idx="9368" formatCode="dd\-mmm\-yy\ hh:mm:ss">
                  <c:v>42581</c:v>
                </c:pt>
                <c:pt idx="9369" formatCode="dd\-mmm\-yy\ hh:mm:ss">
                  <c:v>42581.166666666672</c:v>
                </c:pt>
                <c:pt idx="9370" formatCode="dd\-mmm\-yy\ hh:mm:ss">
                  <c:v>42581.333333333328</c:v>
                </c:pt>
                <c:pt idx="9371" formatCode="dd\-mmm\-yy\ hh:mm:ss">
                  <c:v>42581.5</c:v>
                </c:pt>
                <c:pt idx="9372" formatCode="dd\-mmm\-yy\ hh:mm:ss">
                  <c:v>42581.666666666672</c:v>
                </c:pt>
                <c:pt idx="9373" formatCode="dd\-mmm\-yy\ hh:mm:ss">
                  <c:v>42581.833333333328</c:v>
                </c:pt>
                <c:pt idx="9374" formatCode="dd\-mmm\-yy\ hh:mm:ss">
                  <c:v>42582</c:v>
                </c:pt>
                <c:pt idx="9375" formatCode="dd\-mmm\-yy\ hh:mm:ss">
                  <c:v>42582.166666666672</c:v>
                </c:pt>
                <c:pt idx="9376" formatCode="dd\-mmm\-yy\ hh:mm:ss">
                  <c:v>42582.333333333328</c:v>
                </c:pt>
                <c:pt idx="9377" formatCode="dd\-mmm\-yy\ hh:mm:ss">
                  <c:v>42582.5</c:v>
                </c:pt>
                <c:pt idx="9378" formatCode="dd\-mmm\-yy\ hh:mm:ss">
                  <c:v>42582.666666666672</c:v>
                </c:pt>
                <c:pt idx="9379" formatCode="dd\-mmm\-yy\ hh:mm:ss">
                  <c:v>42582.833333333328</c:v>
                </c:pt>
                <c:pt idx="9380" formatCode="dd\-mmm\-yy\ hh:mm:ss">
                  <c:v>42583</c:v>
                </c:pt>
                <c:pt idx="9381" formatCode="dd\-mmm\-yy\ hh:mm:ss">
                  <c:v>42583.166666666672</c:v>
                </c:pt>
                <c:pt idx="9382" formatCode="dd\-mmm\-yy\ hh:mm:ss">
                  <c:v>42583.333333333328</c:v>
                </c:pt>
                <c:pt idx="9383" formatCode="dd\-mmm\-yy\ hh:mm:ss">
                  <c:v>42583.5</c:v>
                </c:pt>
                <c:pt idx="9384" formatCode="dd\-mmm\-yy\ hh:mm:ss">
                  <c:v>42583.666666666672</c:v>
                </c:pt>
                <c:pt idx="9385" formatCode="dd\-mmm\-yy\ hh:mm:ss">
                  <c:v>42583.833333333328</c:v>
                </c:pt>
                <c:pt idx="9386" formatCode="dd\-mmm\-yy\ hh:mm:ss">
                  <c:v>42584</c:v>
                </c:pt>
                <c:pt idx="9387" formatCode="dd\-mmm\-yy\ hh:mm:ss">
                  <c:v>42584.166666666672</c:v>
                </c:pt>
                <c:pt idx="9388" formatCode="dd\-mmm\-yy\ hh:mm:ss">
                  <c:v>42584.333333333328</c:v>
                </c:pt>
                <c:pt idx="9389" formatCode="dd\-mmm\-yy\ hh:mm:ss">
                  <c:v>42584.5</c:v>
                </c:pt>
                <c:pt idx="9390" formatCode="dd\-mmm\-yy\ hh:mm:ss">
                  <c:v>42584.666666666672</c:v>
                </c:pt>
                <c:pt idx="9391" formatCode="dd\-mmm\-yy\ hh:mm:ss">
                  <c:v>42584.833333333328</c:v>
                </c:pt>
                <c:pt idx="9392" formatCode="dd\-mmm\-yy\ hh:mm:ss">
                  <c:v>42585</c:v>
                </c:pt>
                <c:pt idx="9393" formatCode="dd\-mmm\-yy\ hh:mm:ss">
                  <c:v>42585.166666666672</c:v>
                </c:pt>
                <c:pt idx="9394" formatCode="dd\-mmm\-yy\ hh:mm:ss">
                  <c:v>42585.333333333328</c:v>
                </c:pt>
                <c:pt idx="9395" formatCode="dd\-mmm\-yy\ hh:mm:ss">
                  <c:v>42585.5</c:v>
                </c:pt>
                <c:pt idx="9396" formatCode="dd\-mmm\-yy\ hh:mm:ss">
                  <c:v>42585.666666666672</c:v>
                </c:pt>
                <c:pt idx="9397" formatCode="dd\-mmm\-yy\ hh:mm:ss">
                  <c:v>42585.833333333328</c:v>
                </c:pt>
                <c:pt idx="9398" formatCode="dd\-mmm\-yy\ hh:mm:ss">
                  <c:v>42586</c:v>
                </c:pt>
                <c:pt idx="9399" formatCode="dd\-mmm\-yy\ hh:mm:ss">
                  <c:v>42586.166666666672</c:v>
                </c:pt>
                <c:pt idx="9400" formatCode="dd\-mmm\-yy\ hh:mm:ss">
                  <c:v>42586.333333333328</c:v>
                </c:pt>
                <c:pt idx="9401" formatCode="dd\-mmm\-yy\ hh:mm:ss">
                  <c:v>42586.5</c:v>
                </c:pt>
                <c:pt idx="9402" formatCode="dd\-mmm\-yy\ hh:mm:ss">
                  <c:v>42586.666666666672</c:v>
                </c:pt>
                <c:pt idx="9403" formatCode="dd\-mmm\-yy\ hh:mm:ss">
                  <c:v>42586.833333333328</c:v>
                </c:pt>
                <c:pt idx="9404" formatCode="dd\-mmm\-yy\ hh:mm:ss">
                  <c:v>42587</c:v>
                </c:pt>
                <c:pt idx="9405" formatCode="dd\-mmm\-yy\ hh:mm:ss">
                  <c:v>42587.166666666672</c:v>
                </c:pt>
                <c:pt idx="9406" formatCode="dd\-mmm\-yy\ hh:mm:ss">
                  <c:v>42587.333333333328</c:v>
                </c:pt>
                <c:pt idx="9407" formatCode="dd\-mmm\-yy\ hh:mm:ss">
                  <c:v>42587.5</c:v>
                </c:pt>
                <c:pt idx="9408" formatCode="dd\-mmm\-yy\ hh:mm:ss">
                  <c:v>42587.666666666672</c:v>
                </c:pt>
                <c:pt idx="9409" formatCode="dd\-mmm\-yy\ hh:mm:ss">
                  <c:v>42587.833333333328</c:v>
                </c:pt>
                <c:pt idx="9410" formatCode="dd\-mmm\-yy\ hh:mm:ss">
                  <c:v>42588</c:v>
                </c:pt>
                <c:pt idx="9411" formatCode="dd\-mmm\-yy\ hh:mm:ss">
                  <c:v>42588.166666666672</c:v>
                </c:pt>
                <c:pt idx="9412" formatCode="dd\-mmm\-yy\ hh:mm:ss">
                  <c:v>42588.333333333328</c:v>
                </c:pt>
                <c:pt idx="9413" formatCode="dd\-mmm\-yy\ hh:mm:ss">
                  <c:v>42588.5</c:v>
                </c:pt>
                <c:pt idx="9414" formatCode="dd\-mmm\-yy\ hh:mm:ss">
                  <c:v>42588.666666666672</c:v>
                </c:pt>
                <c:pt idx="9415" formatCode="dd\-mmm\-yy\ hh:mm:ss">
                  <c:v>42588.833333333328</c:v>
                </c:pt>
                <c:pt idx="9416" formatCode="dd\-mmm\-yy\ hh:mm:ss">
                  <c:v>42589</c:v>
                </c:pt>
                <c:pt idx="9417" formatCode="dd\-mmm\-yy\ hh:mm:ss">
                  <c:v>42589.166666666672</c:v>
                </c:pt>
                <c:pt idx="9418" formatCode="dd\-mmm\-yy\ hh:mm:ss">
                  <c:v>42589.333333333328</c:v>
                </c:pt>
                <c:pt idx="9419" formatCode="dd\-mmm\-yy\ hh:mm:ss">
                  <c:v>42589.5</c:v>
                </c:pt>
                <c:pt idx="9420" formatCode="dd\-mmm\-yy\ hh:mm:ss">
                  <c:v>42589.666666666672</c:v>
                </c:pt>
                <c:pt idx="9421" formatCode="dd\-mmm\-yy\ hh:mm:ss">
                  <c:v>42589.833333333328</c:v>
                </c:pt>
                <c:pt idx="9422" formatCode="dd\-mmm\-yy\ hh:mm:ss">
                  <c:v>42590</c:v>
                </c:pt>
                <c:pt idx="9423" formatCode="dd\-mmm\-yy\ hh:mm:ss">
                  <c:v>42590.166666666672</c:v>
                </c:pt>
                <c:pt idx="9424" formatCode="dd\-mmm\-yy\ hh:mm:ss">
                  <c:v>42590.333333333328</c:v>
                </c:pt>
                <c:pt idx="9425" formatCode="dd\-mmm\-yy\ hh:mm:ss">
                  <c:v>42590.5</c:v>
                </c:pt>
                <c:pt idx="9426" formatCode="dd\-mmm\-yy\ hh:mm:ss">
                  <c:v>42590.666666666672</c:v>
                </c:pt>
                <c:pt idx="9427" formatCode="dd\-mmm\-yy\ hh:mm:ss">
                  <c:v>42590.833333333328</c:v>
                </c:pt>
                <c:pt idx="9428" formatCode="dd\-mmm\-yy\ hh:mm:ss">
                  <c:v>42591</c:v>
                </c:pt>
                <c:pt idx="9429" formatCode="dd\-mmm\-yy\ hh:mm:ss">
                  <c:v>42591.166666666672</c:v>
                </c:pt>
                <c:pt idx="9430" formatCode="dd\-mmm\-yy\ hh:mm:ss">
                  <c:v>42591.333333333328</c:v>
                </c:pt>
                <c:pt idx="9431" formatCode="dd\-mmm\-yy\ hh:mm:ss">
                  <c:v>42591.5</c:v>
                </c:pt>
                <c:pt idx="9432" formatCode="dd\-mmm\-yy\ hh:mm:ss">
                  <c:v>42591.666666666672</c:v>
                </c:pt>
                <c:pt idx="9433" formatCode="dd\-mmm\-yy\ hh:mm:ss">
                  <c:v>42591.833333333328</c:v>
                </c:pt>
                <c:pt idx="9434" formatCode="dd\-mmm\-yy\ hh:mm:ss">
                  <c:v>42592</c:v>
                </c:pt>
                <c:pt idx="9435" formatCode="dd\-mmm\-yy\ hh:mm:ss">
                  <c:v>42592.166666666672</c:v>
                </c:pt>
                <c:pt idx="9436" formatCode="dd\-mmm\-yy\ hh:mm:ss">
                  <c:v>42592.333333333328</c:v>
                </c:pt>
                <c:pt idx="9437" formatCode="dd\-mmm\-yy\ hh:mm:ss">
                  <c:v>42592.5</c:v>
                </c:pt>
                <c:pt idx="9438" formatCode="dd\-mmm\-yy\ hh:mm:ss">
                  <c:v>42592.666666666672</c:v>
                </c:pt>
                <c:pt idx="9439" formatCode="dd\-mmm\-yy\ hh:mm:ss">
                  <c:v>42592.833333333328</c:v>
                </c:pt>
                <c:pt idx="9440" formatCode="dd\-mmm\-yy\ hh:mm:ss">
                  <c:v>42593</c:v>
                </c:pt>
                <c:pt idx="9441" formatCode="dd\-mmm\-yy\ hh:mm:ss">
                  <c:v>42593.166666666672</c:v>
                </c:pt>
                <c:pt idx="9442" formatCode="dd\-mmm\-yy\ hh:mm:ss">
                  <c:v>42593.333333333328</c:v>
                </c:pt>
                <c:pt idx="9443" formatCode="dd\-mmm\-yy\ hh:mm:ss">
                  <c:v>42593.5</c:v>
                </c:pt>
                <c:pt idx="9444" formatCode="dd\-mmm\-yy\ hh:mm:ss">
                  <c:v>42593.666666666672</c:v>
                </c:pt>
                <c:pt idx="9445" formatCode="dd\-mmm\-yy\ hh:mm:ss">
                  <c:v>42593.833333333328</c:v>
                </c:pt>
                <c:pt idx="9446" formatCode="dd\-mmm\-yy\ hh:mm:ss">
                  <c:v>42594</c:v>
                </c:pt>
                <c:pt idx="9447" formatCode="dd\-mmm\-yy\ hh:mm:ss">
                  <c:v>42594.166666666672</c:v>
                </c:pt>
                <c:pt idx="9448" formatCode="dd\-mmm\-yy\ hh:mm:ss">
                  <c:v>42594.333333333328</c:v>
                </c:pt>
                <c:pt idx="9449" formatCode="dd\-mmm\-yy\ hh:mm:ss">
                  <c:v>42594.5</c:v>
                </c:pt>
                <c:pt idx="9450" formatCode="dd\-mmm\-yy\ hh:mm:ss">
                  <c:v>42594.666666666672</c:v>
                </c:pt>
                <c:pt idx="9451" formatCode="dd\-mmm\-yy\ hh:mm:ss">
                  <c:v>42594.833333333328</c:v>
                </c:pt>
                <c:pt idx="9452" formatCode="dd\-mmm\-yy\ hh:mm:ss">
                  <c:v>42595</c:v>
                </c:pt>
                <c:pt idx="9453" formatCode="dd\-mmm\-yy\ hh:mm:ss">
                  <c:v>42595.166666666672</c:v>
                </c:pt>
                <c:pt idx="9454" formatCode="dd\-mmm\-yy\ hh:mm:ss">
                  <c:v>42595.333333333328</c:v>
                </c:pt>
                <c:pt idx="9455" formatCode="dd\-mmm\-yy\ hh:mm:ss">
                  <c:v>42595.5</c:v>
                </c:pt>
                <c:pt idx="9456" formatCode="dd\-mmm\-yy\ hh:mm:ss">
                  <c:v>42595.666666666672</c:v>
                </c:pt>
                <c:pt idx="9457" formatCode="dd\-mmm\-yy\ hh:mm:ss">
                  <c:v>42595.833333333328</c:v>
                </c:pt>
                <c:pt idx="9458" formatCode="dd\-mmm\-yy\ hh:mm:ss">
                  <c:v>42596</c:v>
                </c:pt>
                <c:pt idx="9459" formatCode="dd\-mmm\-yy\ hh:mm:ss">
                  <c:v>42596.166666666672</c:v>
                </c:pt>
                <c:pt idx="9460" formatCode="dd\-mmm\-yy\ hh:mm:ss">
                  <c:v>42596.333333333328</c:v>
                </c:pt>
                <c:pt idx="9461" formatCode="dd\-mmm\-yy\ hh:mm:ss">
                  <c:v>42596.5</c:v>
                </c:pt>
                <c:pt idx="9462" formatCode="dd\-mmm\-yy\ hh:mm:ss">
                  <c:v>42596.666666666672</c:v>
                </c:pt>
                <c:pt idx="9463" formatCode="dd\-mmm\-yy\ hh:mm:ss">
                  <c:v>42596.833333333328</c:v>
                </c:pt>
                <c:pt idx="9464" formatCode="dd\-mmm\-yy\ hh:mm:ss">
                  <c:v>42597</c:v>
                </c:pt>
                <c:pt idx="9465" formatCode="dd\-mmm\-yy\ hh:mm:ss">
                  <c:v>42597.166666666672</c:v>
                </c:pt>
                <c:pt idx="9466" formatCode="dd\-mmm\-yy\ hh:mm:ss">
                  <c:v>42597.333333333328</c:v>
                </c:pt>
                <c:pt idx="9467" formatCode="dd\-mmm\-yy\ hh:mm:ss">
                  <c:v>42597.5</c:v>
                </c:pt>
                <c:pt idx="9468" formatCode="dd\-mmm\-yy\ hh:mm:ss">
                  <c:v>42597.666666666672</c:v>
                </c:pt>
                <c:pt idx="9469" formatCode="dd\-mmm\-yy\ hh:mm:ss">
                  <c:v>42597.833333333328</c:v>
                </c:pt>
                <c:pt idx="9470" formatCode="dd\-mmm\-yy\ hh:mm:ss">
                  <c:v>42598</c:v>
                </c:pt>
                <c:pt idx="9471" formatCode="dd\-mmm\-yy\ hh:mm:ss">
                  <c:v>42598.166666666672</c:v>
                </c:pt>
                <c:pt idx="9472" formatCode="dd\-mmm\-yy\ hh:mm:ss">
                  <c:v>42598.333333333328</c:v>
                </c:pt>
                <c:pt idx="9473" formatCode="dd\-mmm\-yy\ hh:mm:ss">
                  <c:v>42598.5</c:v>
                </c:pt>
                <c:pt idx="9474" formatCode="dd\-mmm\-yy\ hh:mm:ss">
                  <c:v>42598.666666666672</c:v>
                </c:pt>
                <c:pt idx="9475" formatCode="dd\-mmm\-yy\ hh:mm:ss">
                  <c:v>42598.833333333328</c:v>
                </c:pt>
                <c:pt idx="9476" formatCode="dd\-mmm\-yy\ hh:mm:ss">
                  <c:v>42599</c:v>
                </c:pt>
                <c:pt idx="9477" formatCode="dd\-mmm\-yy\ hh:mm:ss">
                  <c:v>42599.166666666672</c:v>
                </c:pt>
                <c:pt idx="9478" formatCode="dd\-mmm\-yy\ hh:mm:ss">
                  <c:v>42599.333333333328</c:v>
                </c:pt>
                <c:pt idx="9479" formatCode="dd\-mmm\-yy\ hh:mm:ss">
                  <c:v>42599.5</c:v>
                </c:pt>
                <c:pt idx="9480" formatCode="dd\-mmm\-yy\ hh:mm:ss">
                  <c:v>42599.666666666672</c:v>
                </c:pt>
                <c:pt idx="9481" formatCode="dd\-mmm\-yy\ hh:mm:ss">
                  <c:v>42599.833333333328</c:v>
                </c:pt>
                <c:pt idx="9482" formatCode="dd\-mmm\-yy\ hh:mm:ss">
                  <c:v>42600</c:v>
                </c:pt>
                <c:pt idx="9483" formatCode="dd\-mmm\-yy\ hh:mm:ss">
                  <c:v>42600.166666666672</c:v>
                </c:pt>
                <c:pt idx="9484" formatCode="dd\-mmm\-yy\ hh:mm:ss">
                  <c:v>42600.333333333328</c:v>
                </c:pt>
                <c:pt idx="9485" formatCode="dd\-mmm\-yy\ hh:mm:ss">
                  <c:v>42600.5</c:v>
                </c:pt>
                <c:pt idx="9486" formatCode="dd\-mmm\-yy\ hh:mm:ss">
                  <c:v>42600.666666666672</c:v>
                </c:pt>
                <c:pt idx="9487" formatCode="dd\-mmm\-yy\ hh:mm:ss">
                  <c:v>42600.833333333328</c:v>
                </c:pt>
                <c:pt idx="9488" formatCode="dd\-mmm\-yy\ hh:mm:ss">
                  <c:v>42601</c:v>
                </c:pt>
                <c:pt idx="9489" formatCode="dd\-mmm\-yy\ hh:mm:ss">
                  <c:v>42601.166666666672</c:v>
                </c:pt>
                <c:pt idx="9490" formatCode="dd\-mmm\-yy\ hh:mm:ss">
                  <c:v>42601.333333333328</c:v>
                </c:pt>
                <c:pt idx="9491" formatCode="dd\-mmm\-yy\ hh:mm:ss">
                  <c:v>42601.5</c:v>
                </c:pt>
                <c:pt idx="9492" formatCode="dd\-mmm\-yy\ hh:mm:ss">
                  <c:v>42601.666666666672</c:v>
                </c:pt>
                <c:pt idx="9493" formatCode="dd\-mmm\-yy\ hh:mm:ss">
                  <c:v>42601.833333333328</c:v>
                </c:pt>
                <c:pt idx="9494" formatCode="dd\-mmm\-yy\ hh:mm:ss">
                  <c:v>42602</c:v>
                </c:pt>
                <c:pt idx="9495" formatCode="dd\-mmm\-yy\ hh:mm:ss">
                  <c:v>42602.166666666672</c:v>
                </c:pt>
                <c:pt idx="9496" formatCode="dd\-mmm\-yy\ hh:mm:ss">
                  <c:v>42602.333333333328</c:v>
                </c:pt>
                <c:pt idx="9497" formatCode="dd\-mmm\-yy\ hh:mm:ss">
                  <c:v>42602.5</c:v>
                </c:pt>
                <c:pt idx="9498" formatCode="dd\-mmm\-yy\ hh:mm:ss">
                  <c:v>42602.666666666672</c:v>
                </c:pt>
                <c:pt idx="9499" formatCode="dd\-mmm\-yy\ hh:mm:ss">
                  <c:v>42602.833333333328</c:v>
                </c:pt>
                <c:pt idx="9500" formatCode="dd\-mmm\-yy\ hh:mm:ss">
                  <c:v>42603</c:v>
                </c:pt>
                <c:pt idx="9501" formatCode="dd\-mmm\-yy\ hh:mm:ss">
                  <c:v>42603.166666666672</c:v>
                </c:pt>
                <c:pt idx="9502" formatCode="dd\-mmm\-yy\ hh:mm:ss">
                  <c:v>42603.333333333328</c:v>
                </c:pt>
                <c:pt idx="9503" formatCode="dd\-mmm\-yy\ hh:mm:ss">
                  <c:v>42603.5</c:v>
                </c:pt>
                <c:pt idx="9504" formatCode="dd\-mmm\-yy\ hh:mm:ss">
                  <c:v>42603.666666666672</c:v>
                </c:pt>
                <c:pt idx="9505" formatCode="dd\-mmm\-yy\ hh:mm:ss">
                  <c:v>42603.833333333328</c:v>
                </c:pt>
                <c:pt idx="9506" formatCode="dd\-mmm\-yy\ hh:mm:ss">
                  <c:v>42604</c:v>
                </c:pt>
                <c:pt idx="9507" formatCode="dd\-mmm\-yy\ hh:mm:ss">
                  <c:v>42604.166666666672</c:v>
                </c:pt>
                <c:pt idx="9508" formatCode="dd\-mmm\-yy\ hh:mm:ss">
                  <c:v>42604.333333333328</c:v>
                </c:pt>
                <c:pt idx="9509" formatCode="dd\-mmm\-yy\ hh:mm:ss">
                  <c:v>42604.5</c:v>
                </c:pt>
                <c:pt idx="9510" formatCode="dd\-mmm\-yy\ hh:mm:ss">
                  <c:v>42604.666666666672</c:v>
                </c:pt>
                <c:pt idx="9511" formatCode="dd\-mmm\-yy\ hh:mm:ss">
                  <c:v>42604.833333333328</c:v>
                </c:pt>
                <c:pt idx="9512" formatCode="dd\-mmm\-yy\ hh:mm:ss">
                  <c:v>42605</c:v>
                </c:pt>
                <c:pt idx="9513" formatCode="dd\-mmm\-yy\ hh:mm:ss">
                  <c:v>42605.166666666672</c:v>
                </c:pt>
                <c:pt idx="9514" formatCode="dd\-mmm\-yy\ hh:mm:ss">
                  <c:v>42605.333333333328</c:v>
                </c:pt>
                <c:pt idx="9515" formatCode="dd\-mmm\-yy\ hh:mm:ss">
                  <c:v>42605.5</c:v>
                </c:pt>
                <c:pt idx="9516" formatCode="dd\-mmm\-yy\ hh:mm:ss">
                  <c:v>42605.666666666672</c:v>
                </c:pt>
                <c:pt idx="9517" formatCode="dd\-mmm\-yy\ hh:mm:ss">
                  <c:v>42605.833333333328</c:v>
                </c:pt>
                <c:pt idx="9518" formatCode="dd\-mmm\-yy\ hh:mm:ss">
                  <c:v>42606</c:v>
                </c:pt>
                <c:pt idx="9519" formatCode="dd\-mmm\-yy\ hh:mm:ss">
                  <c:v>42606.166666666672</c:v>
                </c:pt>
                <c:pt idx="9520" formatCode="dd\-mmm\-yy\ hh:mm:ss">
                  <c:v>42606.333333333328</c:v>
                </c:pt>
                <c:pt idx="9521" formatCode="dd\-mmm\-yy\ hh:mm:ss">
                  <c:v>42606.5</c:v>
                </c:pt>
                <c:pt idx="9522" formatCode="dd\-mmm\-yy\ hh:mm:ss">
                  <c:v>42606.666666666672</c:v>
                </c:pt>
                <c:pt idx="9523" formatCode="dd\-mmm\-yy\ hh:mm:ss">
                  <c:v>42606.833333333328</c:v>
                </c:pt>
                <c:pt idx="9524" formatCode="dd\-mmm\-yy\ hh:mm:ss">
                  <c:v>42607</c:v>
                </c:pt>
                <c:pt idx="9525" formatCode="dd\-mmm\-yy\ hh:mm:ss">
                  <c:v>42607.166666666672</c:v>
                </c:pt>
                <c:pt idx="9526" formatCode="dd\-mmm\-yy\ hh:mm:ss">
                  <c:v>42607.333333333328</c:v>
                </c:pt>
                <c:pt idx="9527" formatCode="dd\-mmm\-yy\ hh:mm:ss">
                  <c:v>42607.5</c:v>
                </c:pt>
                <c:pt idx="9528" formatCode="dd\-mmm\-yy\ hh:mm:ss">
                  <c:v>42607.666666666672</c:v>
                </c:pt>
                <c:pt idx="9529" formatCode="dd\-mmm\-yy\ hh:mm:ss">
                  <c:v>42607.833333333328</c:v>
                </c:pt>
                <c:pt idx="9530" formatCode="dd\-mmm\-yy\ hh:mm:ss">
                  <c:v>42608</c:v>
                </c:pt>
                <c:pt idx="9531" formatCode="dd\-mmm\-yy\ hh:mm:ss">
                  <c:v>42608.166666666672</c:v>
                </c:pt>
                <c:pt idx="9532" formatCode="dd\-mmm\-yy\ hh:mm:ss">
                  <c:v>42608.333333333328</c:v>
                </c:pt>
                <c:pt idx="9533" formatCode="dd\-mmm\-yy\ hh:mm:ss">
                  <c:v>42608.5</c:v>
                </c:pt>
                <c:pt idx="9534" formatCode="dd\-mmm\-yy\ hh:mm:ss">
                  <c:v>42608.666666666672</c:v>
                </c:pt>
                <c:pt idx="9535" formatCode="dd\-mmm\-yy\ hh:mm:ss">
                  <c:v>42608.833333333328</c:v>
                </c:pt>
                <c:pt idx="9536" formatCode="dd\-mmm\-yy\ hh:mm:ss">
                  <c:v>42609</c:v>
                </c:pt>
                <c:pt idx="9537" formatCode="dd\-mmm\-yy\ hh:mm:ss">
                  <c:v>42609.166666666672</c:v>
                </c:pt>
                <c:pt idx="9538" formatCode="dd\-mmm\-yy\ hh:mm:ss">
                  <c:v>42609.333333333328</c:v>
                </c:pt>
                <c:pt idx="9539" formatCode="dd\-mmm\-yy\ hh:mm:ss">
                  <c:v>42609.5</c:v>
                </c:pt>
                <c:pt idx="9540" formatCode="dd\-mmm\-yy\ hh:mm:ss">
                  <c:v>42609.666666666672</c:v>
                </c:pt>
                <c:pt idx="9541" formatCode="dd\-mmm\-yy\ hh:mm:ss">
                  <c:v>42609.833333333328</c:v>
                </c:pt>
                <c:pt idx="9542" formatCode="dd\-mmm\-yy\ hh:mm:ss">
                  <c:v>42610</c:v>
                </c:pt>
                <c:pt idx="9543" formatCode="dd\-mmm\-yy\ hh:mm:ss">
                  <c:v>42610.166666666672</c:v>
                </c:pt>
                <c:pt idx="9544" formatCode="dd\-mmm\-yy\ hh:mm:ss">
                  <c:v>42610.333333333328</c:v>
                </c:pt>
                <c:pt idx="9545" formatCode="dd\-mmm\-yy\ hh:mm:ss">
                  <c:v>42610.5</c:v>
                </c:pt>
                <c:pt idx="9546" formatCode="dd\-mmm\-yy\ hh:mm:ss">
                  <c:v>42610.666666666672</c:v>
                </c:pt>
                <c:pt idx="9547" formatCode="dd\-mmm\-yy\ hh:mm:ss">
                  <c:v>42610.833333333328</c:v>
                </c:pt>
                <c:pt idx="9548" formatCode="dd\-mmm\-yy\ hh:mm:ss">
                  <c:v>42611</c:v>
                </c:pt>
                <c:pt idx="9549" formatCode="dd\-mmm\-yy\ hh:mm:ss">
                  <c:v>42611.166666666672</c:v>
                </c:pt>
                <c:pt idx="9550" formatCode="dd\-mmm\-yy\ hh:mm:ss">
                  <c:v>42611.333333333328</c:v>
                </c:pt>
                <c:pt idx="9551" formatCode="dd\-mmm\-yy\ hh:mm:ss">
                  <c:v>42611.5</c:v>
                </c:pt>
                <c:pt idx="9552" formatCode="dd\-mmm\-yy\ hh:mm:ss">
                  <c:v>42611.666666666672</c:v>
                </c:pt>
                <c:pt idx="9553" formatCode="dd\-mmm\-yy\ hh:mm:ss">
                  <c:v>42611.833333333328</c:v>
                </c:pt>
                <c:pt idx="9554" formatCode="dd\-mmm\-yy\ hh:mm:ss">
                  <c:v>42612</c:v>
                </c:pt>
                <c:pt idx="9555" formatCode="dd\-mmm\-yy\ hh:mm:ss">
                  <c:v>42612.166666666672</c:v>
                </c:pt>
                <c:pt idx="9556" formatCode="dd\-mmm\-yy\ hh:mm:ss">
                  <c:v>42612.333333333328</c:v>
                </c:pt>
                <c:pt idx="9557" formatCode="dd\-mmm\-yy\ hh:mm:ss">
                  <c:v>42612.5</c:v>
                </c:pt>
                <c:pt idx="9558" formatCode="dd\-mmm\-yy\ hh:mm:ss">
                  <c:v>42612.666666666672</c:v>
                </c:pt>
                <c:pt idx="9559" formatCode="dd\-mmm\-yy\ hh:mm:ss">
                  <c:v>42612.833333333328</c:v>
                </c:pt>
                <c:pt idx="9560" formatCode="dd\-mmm\-yy\ hh:mm:ss">
                  <c:v>42613</c:v>
                </c:pt>
                <c:pt idx="9561" formatCode="dd\-mmm\-yy\ hh:mm:ss">
                  <c:v>42613.166666666672</c:v>
                </c:pt>
                <c:pt idx="9562" formatCode="dd\-mmm\-yy\ hh:mm:ss">
                  <c:v>42613.333333333328</c:v>
                </c:pt>
                <c:pt idx="9563" formatCode="dd\-mmm\-yy\ hh:mm:ss">
                  <c:v>42613.5</c:v>
                </c:pt>
                <c:pt idx="9564" formatCode="dd\-mmm\-yy\ hh:mm:ss">
                  <c:v>42613.666666666672</c:v>
                </c:pt>
                <c:pt idx="9565" formatCode="dd\-mmm\-yy\ hh:mm:ss">
                  <c:v>42613.833333333328</c:v>
                </c:pt>
                <c:pt idx="9566" formatCode="dd\-mmm\-yy\ hh:mm:ss">
                  <c:v>42614</c:v>
                </c:pt>
                <c:pt idx="9567" formatCode="dd\-mmm\-yy\ hh:mm:ss">
                  <c:v>42614.166666666672</c:v>
                </c:pt>
                <c:pt idx="9568" formatCode="dd\-mmm\-yy\ hh:mm:ss">
                  <c:v>42614.333333333328</c:v>
                </c:pt>
                <c:pt idx="9569" formatCode="dd\-mmm\-yy\ hh:mm:ss">
                  <c:v>42614.5</c:v>
                </c:pt>
                <c:pt idx="9570" formatCode="dd\-mmm\-yy\ hh:mm:ss">
                  <c:v>42614.666666666672</c:v>
                </c:pt>
                <c:pt idx="9571" formatCode="dd\-mmm\-yy\ hh:mm:ss">
                  <c:v>42614.833333333328</c:v>
                </c:pt>
                <c:pt idx="9572" formatCode="dd\-mmm\-yy\ hh:mm:ss">
                  <c:v>42615</c:v>
                </c:pt>
                <c:pt idx="9573" formatCode="dd\-mmm\-yy\ hh:mm:ss">
                  <c:v>42615.166666666672</c:v>
                </c:pt>
                <c:pt idx="9574" formatCode="dd\-mmm\-yy\ hh:mm:ss">
                  <c:v>42615.333333333328</c:v>
                </c:pt>
                <c:pt idx="9575" formatCode="dd\-mmm\-yy\ hh:mm:ss">
                  <c:v>42615.5</c:v>
                </c:pt>
                <c:pt idx="9576" formatCode="dd\-mmm\-yy\ hh:mm:ss">
                  <c:v>42615.666666666672</c:v>
                </c:pt>
                <c:pt idx="9577" formatCode="dd\-mmm\-yy\ hh:mm:ss">
                  <c:v>42615.833333333328</c:v>
                </c:pt>
                <c:pt idx="9578" formatCode="dd\-mmm\-yy\ hh:mm:ss">
                  <c:v>42616</c:v>
                </c:pt>
                <c:pt idx="9579" formatCode="dd\-mmm\-yy\ hh:mm:ss">
                  <c:v>42616.166666666672</c:v>
                </c:pt>
                <c:pt idx="9580" formatCode="dd\-mmm\-yy\ hh:mm:ss">
                  <c:v>42616.333333333328</c:v>
                </c:pt>
                <c:pt idx="9581" formatCode="dd\-mmm\-yy\ hh:mm:ss">
                  <c:v>42616.5</c:v>
                </c:pt>
                <c:pt idx="9582" formatCode="dd\-mmm\-yy\ hh:mm:ss">
                  <c:v>42616.666666666672</c:v>
                </c:pt>
                <c:pt idx="9583" formatCode="dd\-mmm\-yy\ hh:mm:ss">
                  <c:v>42616.833333333328</c:v>
                </c:pt>
                <c:pt idx="9584" formatCode="dd\-mmm\-yy\ hh:mm:ss">
                  <c:v>42617</c:v>
                </c:pt>
                <c:pt idx="9585" formatCode="dd\-mmm\-yy\ hh:mm:ss">
                  <c:v>42617.166666666672</c:v>
                </c:pt>
                <c:pt idx="9586" formatCode="dd\-mmm\-yy\ hh:mm:ss">
                  <c:v>42617.333333333328</c:v>
                </c:pt>
                <c:pt idx="9587" formatCode="dd\-mmm\-yy\ hh:mm:ss">
                  <c:v>42617.5</c:v>
                </c:pt>
                <c:pt idx="9588" formatCode="dd\-mmm\-yy\ hh:mm:ss">
                  <c:v>42617.666666666672</c:v>
                </c:pt>
                <c:pt idx="9589" formatCode="dd\-mmm\-yy\ hh:mm:ss">
                  <c:v>42617.833333333328</c:v>
                </c:pt>
                <c:pt idx="9590" formatCode="dd\-mmm\-yy\ hh:mm:ss">
                  <c:v>42618</c:v>
                </c:pt>
                <c:pt idx="9591" formatCode="dd\-mmm\-yy\ hh:mm:ss">
                  <c:v>42618.166666666672</c:v>
                </c:pt>
                <c:pt idx="9592" formatCode="dd\-mmm\-yy\ hh:mm:ss">
                  <c:v>42618.333333333328</c:v>
                </c:pt>
                <c:pt idx="9593" formatCode="dd\-mmm\-yy\ hh:mm:ss">
                  <c:v>42618.5</c:v>
                </c:pt>
                <c:pt idx="9594" formatCode="dd\-mmm\-yy\ hh:mm:ss">
                  <c:v>42618.666666666672</c:v>
                </c:pt>
                <c:pt idx="9595" formatCode="dd\-mmm\-yy\ hh:mm:ss">
                  <c:v>42618.833333333328</c:v>
                </c:pt>
                <c:pt idx="9596" formatCode="dd\-mmm\-yy\ hh:mm:ss">
                  <c:v>42619</c:v>
                </c:pt>
                <c:pt idx="9597" formatCode="dd\-mmm\-yy\ hh:mm:ss">
                  <c:v>42619.166666666672</c:v>
                </c:pt>
                <c:pt idx="9598" formatCode="dd\-mmm\-yy\ hh:mm:ss">
                  <c:v>42619.333333333328</c:v>
                </c:pt>
                <c:pt idx="9599" formatCode="dd\-mmm\-yy\ hh:mm:ss">
                  <c:v>42619.5</c:v>
                </c:pt>
                <c:pt idx="9600" formatCode="dd\-mmm\-yy\ hh:mm:ss">
                  <c:v>42619.666666666672</c:v>
                </c:pt>
                <c:pt idx="9601" formatCode="dd\-mmm\-yy\ hh:mm:ss">
                  <c:v>42619.833333333328</c:v>
                </c:pt>
                <c:pt idx="9602" formatCode="dd\-mmm\-yy\ hh:mm:ss">
                  <c:v>42620</c:v>
                </c:pt>
                <c:pt idx="9603" formatCode="dd\-mmm\-yy\ hh:mm:ss">
                  <c:v>42620.166666666672</c:v>
                </c:pt>
                <c:pt idx="9604" formatCode="dd\-mmm\-yy\ hh:mm:ss">
                  <c:v>42620.333333333328</c:v>
                </c:pt>
                <c:pt idx="9605" formatCode="dd\-mmm\-yy\ hh:mm:ss">
                  <c:v>42620.5</c:v>
                </c:pt>
                <c:pt idx="9606" formatCode="dd\-mmm\-yy\ hh:mm:ss">
                  <c:v>42620.666666666672</c:v>
                </c:pt>
                <c:pt idx="9607" formatCode="dd\-mmm\-yy\ hh:mm:ss">
                  <c:v>42620.833333333328</c:v>
                </c:pt>
                <c:pt idx="9608" formatCode="dd\-mmm\-yy\ hh:mm:ss">
                  <c:v>42621</c:v>
                </c:pt>
                <c:pt idx="9609" formatCode="dd\-mmm\-yy\ hh:mm:ss">
                  <c:v>42621.166666666672</c:v>
                </c:pt>
                <c:pt idx="9610" formatCode="dd\-mmm\-yy\ hh:mm:ss">
                  <c:v>42621.333333333328</c:v>
                </c:pt>
                <c:pt idx="9611" formatCode="dd\-mmm\-yy\ hh:mm:ss">
                  <c:v>42621.5</c:v>
                </c:pt>
                <c:pt idx="9612" formatCode="dd\-mmm\-yy\ hh:mm:ss">
                  <c:v>42621.666666666672</c:v>
                </c:pt>
                <c:pt idx="9613" formatCode="dd\-mmm\-yy\ hh:mm:ss">
                  <c:v>42621.833333333328</c:v>
                </c:pt>
                <c:pt idx="9614" formatCode="dd\-mmm\-yy\ hh:mm:ss">
                  <c:v>42622</c:v>
                </c:pt>
                <c:pt idx="9615" formatCode="dd\-mmm\-yy\ hh:mm:ss">
                  <c:v>42622.166666666672</c:v>
                </c:pt>
                <c:pt idx="9616" formatCode="dd\-mmm\-yy\ hh:mm:ss">
                  <c:v>42622.333333333328</c:v>
                </c:pt>
                <c:pt idx="9617" formatCode="dd\-mmm\-yy\ hh:mm:ss">
                  <c:v>42622.5</c:v>
                </c:pt>
                <c:pt idx="9618" formatCode="dd\-mmm\-yy\ hh:mm:ss">
                  <c:v>42622.666666666672</c:v>
                </c:pt>
                <c:pt idx="9619" formatCode="dd\-mmm\-yy\ hh:mm:ss">
                  <c:v>42622.833333333328</c:v>
                </c:pt>
                <c:pt idx="9620" formatCode="dd\-mmm\-yy\ hh:mm:ss">
                  <c:v>42623</c:v>
                </c:pt>
                <c:pt idx="9621" formatCode="dd\-mmm\-yy\ hh:mm:ss">
                  <c:v>42623.166666666672</c:v>
                </c:pt>
                <c:pt idx="9622" formatCode="dd\-mmm\-yy\ hh:mm:ss">
                  <c:v>42623.333333333328</c:v>
                </c:pt>
                <c:pt idx="9623" formatCode="dd\-mmm\-yy\ hh:mm:ss">
                  <c:v>42623.5</c:v>
                </c:pt>
                <c:pt idx="9624" formatCode="dd\-mmm\-yy\ hh:mm:ss">
                  <c:v>42623.666666666672</c:v>
                </c:pt>
                <c:pt idx="9625" formatCode="dd\-mmm\-yy\ hh:mm:ss">
                  <c:v>42623.833333333328</c:v>
                </c:pt>
                <c:pt idx="9626" formatCode="dd\-mmm\-yy\ hh:mm:ss">
                  <c:v>42624</c:v>
                </c:pt>
                <c:pt idx="9627" formatCode="dd\-mmm\-yy\ hh:mm:ss">
                  <c:v>42624.166666666672</c:v>
                </c:pt>
                <c:pt idx="9628" formatCode="dd\-mmm\-yy\ hh:mm:ss">
                  <c:v>42624.333333333328</c:v>
                </c:pt>
                <c:pt idx="9629" formatCode="dd\-mmm\-yy\ hh:mm:ss">
                  <c:v>42624.5</c:v>
                </c:pt>
                <c:pt idx="9630" formatCode="dd\-mmm\-yy\ hh:mm:ss">
                  <c:v>42624.666666666672</c:v>
                </c:pt>
                <c:pt idx="9631" formatCode="dd\-mmm\-yy\ hh:mm:ss">
                  <c:v>42624.833333333328</c:v>
                </c:pt>
                <c:pt idx="9632" formatCode="dd\-mmm\-yy\ hh:mm:ss">
                  <c:v>42625</c:v>
                </c:pt>
                <c:pt idx="9633" formatCode="dd\-mmm\-yy\ hh:mm:ss">
                  <c:v>42625.166666666672</c:v>
                </c:pt>
                <c:pt idx="9634" formatCode="dd\-mmm\-yy\ hh:mm:ss">
                  <c:v>42625.333333333328</c:v>
                </c:pt>
                <c:pt idx="9635" formatCode="dd\-mmm\-yy\ hh:mm:ss">
                  <c:v>42625.5</c:v>
                </c:pt>
                <c:pt idx="9636" formatCode="dd\-mmm\-yy\ hh:mm:ss">
                  <c:v>42625.666666666672</c:v>
                </c:pt>
                <c:pt idx="9637" formatCode="dd\-mmm\-yy\ hh:mm:ss">
                  <c:v>42625.833333333328</c:v>
                </c:pt>
                <c:pt idx="9638" formatCode="dd\-mmm\-yy\ hh:mm:ss">
                  <c:v>42626</c:v>
                </c:pt>
                <c:pt idx="9639" formatCode="dd\-mmm\-yy\ hh:mm:ss">
                  <c:v>42626.166666666672</c:v>
                </c:pt>
                <c:pt idx="9640" formatCode="dd\-mmm\-yy\ hh:mm:ss">
                  <c:v>42626.333333333328</c:v>
                </c:pt>
                <c:pt idx="9641" formatCode="dd\-mmm\-yy\ hh:mm:ss">
                  <c:v>42626.5</c:v>
                </c:pt>
                <c:pt idx="9642" formatCode="dd\-mmm\-yy\ hh:mm:ss">
                  <c:v>42626.666666666672</c:v>
                </c:pt>
                <c:pt idx="9643" formatCode="dd\-mmm\-yy\ hh:mm:ss">
                  <c:v>42626.833333333328</c:v>
                </c:pt>
                <c:pt idx="9644" formatCode="dd\-mmm\-yy\ hh:mm:ss">
                  <c:v>42627</c:v>
                </c:pt>
                <c:pt idx="9645" formatCode="dd\-mmm\-yy\ hh:mm:ss">
                  <c:v>42627.166666666672</c:v>
                </c:pt>
                <c:pt idx="9646" formatCode="dd\-mmm\-yy\ hh:mm:ss">
                  <c:v>42627.333333333328</c:v>
                </c:pt>
                <c:pt idx="9647" formatCode="dd\-mmm\-yy\ hh:mm:ss">
                  <c:v>42627.5</c:v>
                </c:pt>
                <c:pt idx="9648" formatCode="dd\-mmm\-yy\ hh:mm:ss">
                  <c:v>42627.666666666672</c:v>
                </c:pt>
                <c:pt idx="9649" formatCode="dd\-mmm\-yy\ hh:mm:ss">
                  <c:v>42627.833333333328</c:v>
                </c:pt>
                <c:pt idx="9650" formatCode="dd\-mmm\-yy\ hh:mm:ss">
                  <c:v>42628</c:v>
                </c:pt>
                <c:pt idx="9651" formatCode="dd\-mmm\-yy\ hh:mm:ss">
                  <c:v>42628.166666666672</c:v>
                </c:pt>
                <c:pt idx="9652" formatCode="dd\-mmm\-yy\ hh:mm:ss">
                  <c:v>42628.333333333328</c:v>
                </c:pt>
                <c:pt idx="9653" formatCode="dd\-mmm\-yy\ hh:mm:ss">
                  <c:v>42628.5</c:v>
                </c:pt>
                <c:pt idx="9654" formatCode="dd\-mmm\-yy\ hh:mm:ss">
                  <c:v>42628.666666666672</c:v>
                </c:pt>
                <c:pt idx="9655" formatCode="dd\-mmm\-yy\ hh:mm:ss">
                  <c:v>42628.833333333328</c:v>
                </c:pt>
                <c:pt idx="9656" formatCode="dd\-mmm\-yy\ hh:mm:ss">
                  <c:v>42629</c:v>
                </c:pt>
                <c:pt idx="9657" formatCode="dd\-mmm\-yy\ hh:mm:ss">
                  <c:v>42629.166666666672</c:v>
                </c:pt>
                <c:pt idx="9658" formatCode="dd\-mmm\-yy\ hh:mm:ss">
                  <c:v>42629.333333333328</c:v>
                </c:pt>
                <c:pt idx="9659" formatCode="dd\-mmm\-yy\ hh:mm:ss">
                  <c:v>42629.5</c:v>
                </c:pt>
                <c:pt idx="9660" formatCode="dd\-mmm\-yy\ hh:mm:ss">
                  <c:v>42629.666666666672</c:v>
                </c:pt>
                <c:pt idx="9661" formatCode="dd\-mmm\-yy\ hh:mm:ss">
                  <c:v>42629.833333333328</c:v>
                </c:pt>
                <c:pt idx="9662" formatCode="dd\-mmm\-yy\ hh:mm:ss">
                  <c:v>42630</c:v>
                </c:pt>
                <c:pt idx="9663" formatCode="dd\-mmm\-yy\ hh:mm:ss">
                  <c:v>42630.166666666672</c:v>
                </c:pt>
                <c:pt idx="9664" formatCode="dd\-mmm\-yy\ hh:mm:ss">
                  <c:v>42630.333333333328</c:v>
                </c:pt>
                <c:pt idx="9665" formatCode="dd\-mmm\-yy\ hh:mm:ss">
                  <c:v>42630.5</c:v>
                </c:pt>
                <c:pt idx="9666" formatCode="dd\-mmm\-yy\ hh:mm:ss">
                  <c:v>42630.666666666672</c:v>
                </c:pt>
                <c:pt idx="9667" formatCode="dd\-mmm\-yy\ hh:mm:ss">
                  <c:v>42630.833333333328</c:v>
                </c:pt>
                <c:pt idx="9668" formatCode="dd\-mmm\-yy\ hh:mm:ss">
                  <c:v>42631</c:v>
                </c:pt>
                <c:pt idx="9669" formatCode="dd\-mmm\-yy\ hh:mm:ss">
                  <c:v>42631.166666666672</c:v>
                </c:pt>
                <c:pt idx="9670" formatCode="dd\-mmm\-yy\ hh:mm:ss">
                  <c:v>42631.333333333328</c:v>
                </c:pt>
                <c:pt idx="9671" formatCode="dd\-mmm\-yy\ hh:mm:ss">
                  <c:v>42631.5</c:v>
                </c:pt>
                <c:pt idx="9672" formatCode="dd\-mmm\-yy\ hh:mm:ss">
                  <c:v>42631.666666666672</c:v>
                </c:pt>
                <c:pt idx="9673" formatCode="dd\-mmm\-yy\ hh:mm:ss">
                  <c:v>42631.833333333328</c:v>
                </c:pt>
                <c:pt idx="9674" formatCode="dd\-mmm\-yy\ hh:mm:ss">
                  <c:v>42632</c:v>
                </c:pt>
                <c:pt idx="9675" formatCode="dd\-mmm\-yy\ hh:mm:ss">
                  <c:v>42632.166666666672</c:v>
                </c:pt>
                <c:pt idx="9676" formatCode="dd\-mmm\-yy\ hh:mm:ss">
                  <c:v>42632.333333333328</c:v>
                </c:pt>
                <c:pt idx="9677" formatCode="dd\-mmm\-yy\ hh:mm:ss">
                  <c:v>42632.5</c:v>
                </c:pt>
                <c:pt idx="9678" formatCode="dd\-mmm\-yy\ hh:mm:ss">
                  <c:v>42632.666666666672</c:v>
                </c:pt>
                <c:pt idx="9679" formatCode="dd\-mmm\-yy\ hh:mm:ss">
                  <c:v>42632.833333333328</c:v>
                </c:pt>
                <c:pt idx="9680" formatCode="dd\-mmm\-yy\ hh:mm:ss">
                  <c:v>42633</c:v>
                </c:pt>
              </c:numCache>
            </c:numRef>
          </c:cat>
          <c:val>
            <c:numRef>
              <c:f>'Архив Погоды rp5'!$E$2:$E$9682</c:f>
              <c:numCache>
                <c:formatCode>0.0</c:formatCode>
                <c:ptCount val="9681"/>
                <c:pt idx="0">
                  <c:v>-13.8</c:v>
                </c:pt>
                <c:pt idx="1">
                  <c:v>-16.399999999999999</c:v>
                </c:pt>
                <c:pt idx="2">
                  <c:v>-20.5</c:v>
                </c:pt>
                <c:pt idx="3">
                  <c:v>-22.4</c:v>
                </c:pt>
                <c:pt idx="4">
                  <c:v>-22.8</c:v>
                </c:pt>
                <c:pt idx="5">
                  <c:v>-22.9</c:v>
                </c:pt>
                <c:pt idx="6">
                  <c:v>-23.5</c:v>
                </c:pt>
                <c:pt idx="7">
                  <c:v>-24</c:v>
                </c:pt>
                <c:pt idx="8">
                  <c:v>-24.2</c:v>
                </c:pt>
                <c:pt idx="9">
                  <c:v>-24.2</c:v>
                </c:pt>
                <c:pt idx="10">
                  <c:v>-24.7</c:v>
                </c:pt>
                <c:pt idx="11">
                  <c:v>-24.4</c:v>
                </c:pt>
                <c:pt idx="12">
                  <c:v>-24.7</c:v>
                </c:pt>
                <c:pt idx="13">
                  <c:v>-24.4</c:v>
                </c:pt>
                <c:pt idx="14">
                  <c:v>-24.5</c:v>
                </c:pt>
                <c:pt idx="15">
                  <c:v>-23.6</c:v>
                </c:pt>
                <c:pt idx="16">
                  <c:v>-23.3</c:v>
                </c:pt>
                <c:pt idx="17">
                  <c:v>-24</c:v>
                </c:pt>
                <c:pt idx="18">
                  <c:v>-24.4</c:v>
                </c:pt>
                <c:pt idx="19">
                  <c:v>-24</c:v>
                </c:pt>
                <c:pt idx="20">
                  <c:v>-21.1</c:v>
                </c:pt>
                <c:pt idx="21">
                  <c:v>-21.5</c:v>
                </c:pt>
                <c:pt idx="22">
                  <c:v>-22.4</c:v>
                </c:pt>
                <c:pt idx="23">
                  <c:v>-23.8</c:v>
                </c:pt>
                <c:pt idx="24">
                  <c:v>-24.5</c:v>
                </c:pt>
                <c:pt idx="25">
                  <c:v>-22.9</c:v>
                </c:pt>
                <c:pt idx="26">
                  <c:v>-19.8</c:v>
                </c:pt>
                <c:pt idx="27">
                  <c:v>-18.100000000000001</c:v>
                </c:pt>
                <c:pt idx="28">
                  <c:v>-16.5</c:v>
                </c:pt>
                <c:pt idx="29">
                  <c:v>-14.1</c:v>
                </c:pt>
                <c:pt idx="30">
                  <c:v>-14.8</c:v>
                </c:pt>
                <c:pt idx="31">
                  <c:v>-14.2</c:v>
                </c:pt>
                <c:pt idx="32">
                  <c:v>-11.3</c:v>
                </c:pt>
                <c:pt idx="33">
                  <c:v>-7.8</c:v>
                </c:pt>
                <c:pt idx="34">
                  <c:v>-7.9</c:v>
                </c:pt>
                <c:pt idx="35">
                  <c:v>-8.1999999999999993</c:v>
                </c:pt>
                <c:pt idx="36">
                  <c:v>-7.6</c:v>
                </c:pt>
                <c:pt idx="37">
                  <c:v>-7.3</c:v>
                </c:pt>
                <c:pt idx="38">
                  <c:v>-7.2</c:v>
                </c:pt>
                <c:pt idx="39">
                  <c:v>-7.4</c:v>
                </c:pt>
                <c:pt idx="40">
                  <c:v>-7.8</c:v>
                </c:pt>
                <c:pt idx="41">
                  <c:v>-9.3000000000000007</c:v>
                </c:pt>
                <c:pt idx="42">
                  <c:v>-13.3</c:v>
                </c:pt>
                <c:pt idx="43">
                  <c:v>-15.5</c:v>
                </c:pt>
                <c:pt idx="44">
                  <c:v>-17.100000000000001</c:v>
                </c:pt>
                <c:pt idx="45">
                  <c:v>-19.399999999999999</c:v>
                </c:pt>
                <c:pt idx="46">
                  <c:v>-19.399999999999999</c:v>
                </c:pt>
                <c:pt idx="47">
                  <c:v>-18.600000000000001</c:v>
                </c:pt>
                <c:pt idx="48">
                  <c:v>-17.8</c:v>
                </c:pt>
                <c:pt idx="49">
                  <c:v>-19.7</c:v>
                </c:pt>
                <c:pt idx="50">
                  <c:v>-19.7</c:v>
                </c:pt>
                <c:pt idx="51">
                  <c:v>-20.399999999999999</c:v>
                </c:pt>
                <c:pt idx="52">
                  <c:v>-22.5</c:v>
                </c:pt>
                <c:pt idx="53">
                  <c:v>-21.5</c:v>
                </c:pt>
                <c:pt idx="54">
                  <c:v>-20.2</c:v>
                </c:pt>
                <c:pt idx="55">
                  <c:v>-18.899999999999999</c:v>
                </c:pt>
                <c:pt idx="56">
                  <c:v>-16.8</c:v>
                </c:pt>
                <c:pt idx="57">
                  <c:v>-17.8</c:v>
                </c:pt>
                <c:pt idx="58">
                  <c:v>-18</c:v>
                </c:pt>
                <c:pt idx="59">
                  <c:v>-19</c:v>
                </c:pt>
                <c:pt idx="60">
                  <c:v>-18.600000000000001</c:v>
                </c:pt>
                <c:pt idx="61">
                  <c:v>-18.7</c:v>
                </c:pt>
                <c:pt idx="62">
                  <c:v>-21</c:v>
                </c:pt>
                <c:pt idx="63">
                  <c:v>-22.9</c:v>
                </c:pt>
                <c:pt idx="64">
                  <c:v>-23.7</c:v>
                </c:pt>
                <c:pt idx="65">
                  <c:v>-26.3</c:v>
                </c:pt>
                <c:pt idx="66">
                  <c:v>-24.2</c:v>
                </c:pt>
                <c:pt idx="67">
                  <c:v>-25.1</c:v>
                </c:pt>
                <c:pt idx="68">
                  <c:v>-25.3</c:v>
                </c:pt>
                <c:pt idx="69">
                  <c:v>-26</c:v>
                </c:pt>
                <c:pt idx="70">
                  <c:v>-24.8</c:v>
                </c:pt>
                <c:pt idx="71">
                  <c:v>-24.9</c:v>
                </c:pt>
                <c:pt idx="72">
                  <c:v>-24.3</c:v>
                </c:pt>
                <c:pt idx="73">
                  <c:v>-23</c:v>
                </c:pt>
                <c:pt idx="74">
                  <c:v>-21.6</c:v>
                </c:pt>
                <c:pt idx="75">
                  <c:v>-20.7</c:v>
                </c:pt>
                <c:pt idx="76">
                  <c:v>-19.5</c:v>
                </c:pt>
                <c:pt idx="77">
                  <c:v>-20.2</c:v>
                </c:pt>
                <c:pt idx="78">
                  <c:v>-18.399999999999999</c:v>
                </c:pt>
                <c:pt idx="79">
                  <c:v>-16.899999999999999</c:v>
                </c:pt>
                <c:pt idx="80">
                  <c:v>-15.9</c:v>
                </c:pt>
                <c:pt idx="81">
                  <c:v>-14.2</c:v>
                </c:pt>
                <c:pt idx="82">
                  <c:v>-14</c:v>
                </c:pt>
                <c:pt idx="83">
                  <c:v>-13.3</c:v>
                </c:pt>
                <c:pt idx="84">
                  <c:v>-13.5</c:v>
                </c:pt>
                <c:pt idx="85">
                  <c:v>-13.1</c:v>
                </c:pt>
                <c:pt idx="86">
                  <c:v>-12.5</c:v>
                </c:pt>
                <c:pt idx="87">
                  <c:v>-11.9</c:v>
                </c:pt>
                <c:pt idx="88">
                  <c:v>-8.6999999999999993</c:v>
                </c:pt>
                <c:pt idx="89">
                  <c:v>-9.9</c:v>
                </c:pt>
                <c:pt idx="90">
                  <c:v>-17.8</c:v>
                </c:pt>
                <c:pt idx="91">
                  <c:v>-17.899999999999999</c:v>
                </c:pt>
                <c:pt idx="92">
                  <c:v>-18</c:v>
                </c:pt>
                <c:pt idx="93">
                  <c:v>-20.2</c:v>
                </c:pt>
                <c:pt idx="94">
                  <c:v>-21.1</c:v>
                </c:pt>
                <c:pt idx="95">
                  <c:v>-21.5</c:v>
                </c:pt>
                <c:pt idx="96">
                  <c:v>-22</c:v>
                </c:pt>
                <c:pt idx="97">
                  <c:v>-21</c:v>
                </c:pt>
                <c:pt idx="98">
                  <c:v>-23.1</c:v>
                </c:pt>
                <c:pt idx="99">
                  <c:v>-22.5</c:v>
                </c:pt>
                <c:pt idx="100">
                  <c:v>-20.399999999999999</c:v>
                </c:pt>
                <c:pt idx="101">
                  <c:v>-22</c:v>
                </c:pt>
                <c:pt idx="102">
                  <c:v>-23.9</c:v>
                </c:pt>
                <c:pt idx="103">
                  <c:v>-23.9</c:v>
                </c:pt>
                <c:pt idx="104">
                  <c:v>-26.1</c:v>
                </c:pt>
                <c:pt idx="105">
                  <c:v>-28.2</c:v>
                </c:pt>
                <c:pt idx="106">
                  <c:v>-28.9</c:v>
                </c:pt>
                <c:pt idx="107">
                  <c:v>-29.5</c:v>
                </c:pt>
                <c:pt idx="108">
                  <c:v>-28</c:v>
                </c:pt>
                <c:pt idx="109">
                  <c:v>-28.1</c:v>
                </c:pt>
                <c:pt idx="110">
                  <c:v>-28.5</c:v>
                </c:pt>
                <c:pt idx="111">
                  <c:v>-29.2</c:v>
                </c:pt>
                <c:pt idx="112">
                  <c:v>-29.4</c:v>
                </c:pt>
                <c:pt idx="113">
                  <c:v>-30.4</c:v>
                </c:pt>
                <c:pt idx="114">
                  <c:v>-28.7</c:v>
                </c:pt>
                <c:pt idx="115">
                  <c:v>-26.1</c:v>
                </c:pt>
                <c:pt idx="116">
                  <c:v>-28.8</c:v>
                </c:pt>
                <c:pt idx="117">
                  <c:v>-29.5</c:v>
                </c:pt>
                <c:pt idx="118">
                  <c:v>-30.7</c:v>
                </c:pt>
                <c:pt idx="119">
                  <c:v>-30.8</c:v>
                </c:pt>
                <c:pt idx="120">
                  <c:v>-30.6</c:v>
                </c:pt>
                <c:pt idx="121">
                  <c:v>-31.3</c:v>
                </c:pt>
                <c:pt idx="122">
                  <c:v>-29.8</c:v>
                </c:pt>
                <c:pt idx="123">
                  <c:v>-28.2</c:v>
                </c:pt>
                <c:pt idx="124">
                  <c:v>-28.8</c:v>
                </c:pt>
                <c:pt idx="125">
                  <c:v>-26.5</c:v>
                </c:pt>
                <c:pt idx="126">
                  <c:v>-26.2</c:v>
                </c:pt>
                <c:pt idx="127">
                  <c:v>-22.1</c:v>
                </c:pt>
                <c:pt idx="128">
                  <c:v>-22.4</c:v>
                </c:pt>
                <c:pt idx="129">
                  <c:v>-24.6</c:v>
                </c:pt>
                <c:pt idx="130">
                  <c:v>-25.4</c:v>
                </c:pt>
                <c:pt idx="131">
                  <c:v>-27</c:v>
                </c:pt>
                <c:pt idx="132">
                  <c:v>-30.1</c:v>
                </c:pt>
                <c:pt idx="133">
                  <c:v>-28.9</c:v>
                </c:pt>
                <c:pt idx="134">
                  <c:v>-30.5</c:v>
                </c:pt>
                <c:pt idx="135">
                  <c:v>-31.3</c:v>
                </c:pt>
                <c:pt idx="136">
                  <c:v>-31.4</c:v>
                </c:pt>
                <c:pt idx="137">
                  <c:v>-30.4</c:v>
                </c:pt>
                <c:pt idx="138">
                  <c:v>-30.8</c:v>
                </c:pt>
                <c:pt idx="139">
                  <c:v>-31.4</c:v>
                </c:pt>
                <c:pt idx="140">
                  <c:v>-31.3</c:v>
                </c:pt>
                <c:pt idx="141">
                  <c:v>-31.9</c:v>
                </c:pt>
                <c:pt idx="142">
                  <c:v>-31.7</c:v>
                </c:pt>
                <c:pt idx="143">
                  <c:v>-32.700000000000003</c:v>
                </c:pt>
                <c:pt idx="144">
                  <c:v>-32.200000000000003</c:v>
                </c:pt>
                <c:pt idx="145">
                  <c:v>-31.4</c:v>
                </c:pt>
                <c:pt idx="146">
                  <c:v>-29.4</c:v>
                </c:pt>
                <c:pt idx="147">
                  <c:v>-28.8</c:v>
                </c:pt>
                <c:pt idx="148">
                  <c:v>-28.5</c:v>
                </c:pt>
                <c:pt idx="149">
                  <c:v>-27.7</c:v>
                </c:pt>
                <c:pt idx="150">
                  <c:v>-26.1</c:v>
                </c:pt>
                <c:pt idx="151">
                  <c:v>-27.6</c:v>
                </c:pt>
                <c:pt idx="152">
                  <c:v>-29</c:v>
                </c:pt>
                <c:pt idx="153">
                  <c:v>-25.5</c:v>
                </c:pt>
                <c:pt idx="154">
                  <c:v>-27</c:v>
                </c:pt>
                <c:pt idx="155">
                  <c:v>-15.5</c:v>
                </c:pt>
                <c:pt idx="156">
                  <c:v>-15.2</c:v>
                </c:pt>
                <c:pt idx="157">
                  <c:v>-15.7</c:v>
                </c:pt>
                <c:pt idx="158">
                  <c:v>-16.5</c:v>
                </c:pt>
                <c:pt idx="159">
                  <c:v>-20.5</c:v>
                </c:pt>
                <c:pt idx="160">
                  <c:v>-23.1</c:v>
                </c:pt>
                <c:pt idx="161">
                  <c:v>-23.4</c:v>
                </c:pt>
                <c:pt idx="162">
                  <c:v>-25.2</c:v>
                </c:pt>
                <c:pt idx="163">
                  <c:v>-24.9</c:v>
                </c:pt>
                <c:pt idx="164">
                  <c:v>-28.3</c:v>
                </c:pt>
                <c:pt idx="165">
                  <c:v>-28.9</c:v>
                </c:pt>
                <c:pt idx="166">
                  <c:v>-30.6</c:v>
                </c:pt>
                <c:pt idx="167">
                  <c:v>-29.9</c:v>
                </c:pt>
                <c:pt idx="168">
                  <c:v>-30.3</c:v>
                </c:pt>
                <c:pt idx="169">
                  <c:v>-31.1</c:v>
                </c:pt>
                <c:pt idx="170">
                  <c:v>-31.2</c:v>
                </c:pt>
                <c:pt idx="171">
                  <c:v>-30.9</c:v>
                </c:pt>
                <c:pt idx="172">
                  <c:v>-30.8</c:v>
                </c:pt>
                <c:pt idx="173">
                  <c:v>-30.9</c:v>
                </c:pt>
                <c:pt idx="174">
                  <c:v>-30.8</c:v>
                </c:pt>
                <c:pt idx="175">
                  <c:v>-31.7</c:v>
                </c:pt>
                <c:pt idx="176">
                  <c:v>-32.299999999999997</c:v>
                </c:pt>
                <c:pt idx="177">
                  <c:v>-32.5</c:v>
                </c:pt>
                <c:pt idx="178">
                  <c:v>-32.9</c:v>
                </c:pt>
                <c:pt idx="179">
                  <c:v>-32.200000000000003</c:v>
                </c:pt>
                <c:pt idx="180">
                  <c:v>-30.7</c:v>
                </c:pt>
                <c:pt idx="181">
                  <c:v>-30</c:v>
                </c:pt>
                <c:pt idx="182">
                  <c:v>-29.9</c:v>
                </c:pt>
                <c:pt idx="183">
                  <c:v>-28.9</c:v>
                </c:pt>
                <c:pt idx="184">
                  <c:v>-24.8</c:v>
                </c:pt>
                <c:pt idx="185">
                  <c:v>-23.7</c:v>
                </c:pt>
                <c:pt idx="186">
                  <c:v>-23.7</c:v>
                </c:pt>
                <c:pt idx="187">
                  <c:v>-24.7</c:v>
                </c:pt>
                <c:pt idx="188">
                  <c:v>-24.2</c:v>
                </c:pt>
                <c:pt idx="189">
                  <c:v>-22.5</c:v>
                </c:pt>
                <c:pt idx="190">
                  <c:v>-21.4</c:v>
                </c:pt>
                <c:pt idx="191">
                  <c:v>-20</c:v>
                </c:pt>
                <c:pt idx="192">
                  <c:v>-19.3</c:v>
                </c:pt>
                <c:pt idx="193">
                  <c:v>-22</c:v>
                </c:pt>
                <c:pt idx="194">
                  <c:v>-24.6</c:v>
                </c:pt>
                <c:pt idx="195">
                  <c:v>-28.1</c:v>
                </c:pt>
                <c:pt idx="196">
                  <c:v>-30.8</c:v>
                </c:pt>
                <c:pt idx="197">
                  <c:v>-32.799999999999997</c:v>
                </c:pt>
                <c:pt idx="198">
                  <c:v>-34.200000000000003</c:v>
                </c:pt>
                <c:pt idx="199">
                  <c:v>-34.6</c:v>
                </c:pt>
                <c:pt idx="200">
                  <c:v>-34.700000000000003</c:v>
                </c:pt>
                <c:pt idx="201">
                  <c:v>-34.299999999999997</c:v>
                </c:pt>
                <c:pt idx="202">
                  <c:v>-32.6</c:v>
                </c:pt>
                <c:pt idx="203">
                  <c:v>-31.2</c:v>
                </c:pt>
                <c:pt idx="204">
                  <c:v>-28.7</c:v>
                </c:pt>
                <c:pt idx="205">
                  <c:v>-28.7</c:v>
                </c:pt>
                <c:pt idx="206">
                  <c:v>-27.2</c:v>
                </c:pt>
                <c:pt idx="207">
                  <c:v>-26.6</c:v>
                </c:pt>
                <c:pt idx="208">
                  <c:v>-26.4</c:v>
                </c:pt>
                <c:pt idx="209">
                  <c:v>-25.7</c:v>
                </c:pt>
                <c:pt idx="210">
                  <c:v>-26.2</c:v>
                </c:pt>
                <c:pt idx="211">
                  <c:v>-28.3</c:v>
                </c:pt>
                <c:pt idx="212">
                  <c:v>-26.2</c:v>
                </c:pt>
                <c:pt idx="213">
                  <c:v>-22.6</c:v>
                </c:pt>
                <c:pt idx="214">
                  <c:v>-28.4</c:v>
                </c:pt>
                <c:pt idx="215">
                  <c:v>-30.9</c:v>
                </c:pt>
                <c:pt idx="216">
                  <c:v>-31.7</c:v>
                </c:pt>
                <c:pt idx="217">
                  <c:v>-31.7</c:v>
                </c:pt>
                <c:pt idx="218">
                  <c:v>-32.5</c:v>
                </c:pt>
                <c:pt idx="219">
                  <c:v>-33.200000000000003</c:v>
                </c:pt>
                <c:pt idx="220">
                  <c:v>-32.700000000000003</c:v>
                </c:pt>
                <c:pt idx="221">
                  <c:v>-31.3</c:v>
                </c:pt>
                <c:pt idx="222">
                  <c:v>-29.5</c:v>
                </c:pt>
                <c:pt idx="223">
                  <c:v>-28</c:v>
                </c:pt>
                <c:pt idx="224">
                  <c:v>-28.3</c:v>
                </c:pt>
                <c:pt idx="225">
                  <c:v>-29.6</c:v>
                </c:pt>
                <c:pt idx="226">
                  <c:v>-30.4</c:v>
                </c:pt>
                <c:pt idx="227">
                  <c:v>-30.1</c:v>
                </c:pt>
                <c:pt idx="228">
                  <c:v>-29.1</c:v>
                </c:pt>
                <c:pt idx="229">
                  <c:v>-27.3</c:v>
                </c:pt>
                <c:pt idx="230">
                  <c:v>-25.2</c:v>
                </c:pt>
                <c:pt idx="231">
                  <c:v>-21</c:v>
                </c:pt>
                <c:pt idx="232">
                  <c:v>-17.8</c:v>
                </c:pt>
                <c:pt idx="233">
                  <c:v>-18</c:v>
                </c:pt>
                <c:pt idx="234">
                  <c:v>-15.6</c:v>
                </c:pt>
                <c:pt idx="235">
                  <c:v>-7.7</c:v>
                </c:pt>
                <c:pt idx="236">
                  <c:v>-7.7</c:v>
                </c:pt>
                <c:pt idx="237">
                  <c:v>-7.9</c:v>
                </c:pt>
                <c:pt idx="238">
                  <c:v>-10.1</c:v>
                </c:pt>
                <c:pt idx="239">
                  <c:v>-10.8</c:v>
                </c:pt>
                <c:pt idx="240">
                  <c:v>-6.8</c:v>
                </c:pt>
                <c:pt idx="241">
                  <c:v>-6</c:v>
                </c:pt>
                <c:pt idx="242">
                  <c:v>-6</c:v>
                </c:pt>
                <c:pt idx="243">
                  <c:v>-7.6</c:v>
                </c:pt>
                <c:pt idx="244">
                  <c:v>-6.2</c:v>
                </c:pt>
                <c:pt idx="245">
                  <c:v>-5.9</c:v>
                </c:pt>
                <c:pt idx="246">
                  <c:v>-7</c:v>
                </c:pt>
                <c:pt idx="247">
                  <c:v>-8</c:v>
                </c:pt>
                <c:pt idx="248">
                  <c:v>-7.7</c:v>
                </c:pt>
                <c:pt idx="249">
                  <c:v>-7.5</c:v>
                </c:pt>
                <c:pt idx="250">
                  <c:v>-8.6999999999999993</c:v>
                </c:pt>
                <c:pt idx="251">
                  <c:v>-9</c:v>
                </c:pt>
                <c:pt idx="252">
                  <c:v>-8.6999999999999993</c:v>
                </c:pt>
                <c:pt idx="253">
                  <c:v>-8.6</c:v>
                </c:pt>
                <c:pt idx="254">
                  <c:v>-8.3000000000000007</c:v>
                </c:pt>
                <c:pt idx="255">
                  <c:v>-12.3</c:v>
                </c:pt>
                <c:pt idx="256">
                  <c:v>-10.1</c:v>
                </c:pt>
                <c:pt idx="257">
                  <c:v>-11.3</c:v>
                </c:pt>
                <c:pt idx="258">
                  <c:v>-11.8</c:v>
                </c:pt>
                <c:pt idx="259">
                  <c:v>-13.8</c:v>
                </c:pt>
                <c:pt idx="260">
                  <c:v>-10.199999999999999</c:v>
                </c:pt>
                <c:pt idx="261">
                  <c:v>-10.7</c:v>
                </c:pt>
                <c:pt idx="262">
                  <c:v>-8.4</c:v>
                </c:pt>
                <c:pt idx="263">
                  <c:v>-7.8</c:v>
                </c:pt>
                <c:pt idx="264">
                  <c:v>-8.4</c:v>
                </c:pt>
                <c:pt idx="265">
                  <c:v>-9.9</c:v>
                </c:pt>
                <c:pt idx="266">
                  <c:v>-8.1999999999999993</c:v>
                </c:pt>
                <c:pt idx="267">
                  <c:v>-8.3000000000000007</c:v>
                </c:pt>
                <c:pt idx="268">
                  <c:v>-11.8</c:v>
                </c:pt>
                <c:pt idx="269">
                  <c:v>-14.9</c:v>
                </c:pt>
                <c:pt idx="270">
                  <c:v>-15.4</c:v>
                </c:pt>
                <c:pt idx="271">
                  <c:v>-15.1</c:v>
                </c:pt>
                <c:pt idx="272">
                  <c:v>-12.8</c:v>
                </c:pt>
                <c:pt idx="273">
                  <c:v>-12.5</c:v>
                </c:pt>
                <c:pt idx="274">
                  <c:v>-10.5</c:v>
                </c:pt>
                <c:pt idx="275">
                  <c:v>-13.4</c:v>
                </c:pt>
                <c:pt idx="276">
                  <c:v>-15.3</c:v>
                </c:pt>
                <c:pt idx="277">
                  <c:v>-16.399999999999999</c:v>
                </c:pt>
                <c:pt idx="278">
                  <c:v>-16.2</c:v>
                </c:pt>
                <c:pt idx="279">
                  <c:v>-17.5</c:v>
                </c:pt>
                <c:pt idx="280">
                  <c:v>-14.6</c:v>
                </c:pt>
                <c:pt idx="281">
                  <c:v>-15.1</c:v>
                </c:pt>
                <c:pt idx="282">
                  <c:v>-14.1</c:v>
                </c:pt>
                <c:pt idx="283">
                  <c:v>-13.7</c:v>
                </c:pt>
                <c:pt idx="284">
                  <c:v>-13.6</c:v>
                </c:pt>
                <c:pt idx="285">
                  <c:v>-13.5</c:v>
                </c:pt>
                <c:pt idx="286">
                  <c:v>-15.1</c:v>
                </c:pt>
                <c:pt idx="287">
                  <c:v>-14</c:v>
                </c:pt>
                <c:pt idx="288">
                  <c:v>-13.4</c:v>
                </c:pt>
                <c:pt idx="289">
                  <c:v>-13.7</c:v>
                </c:pt>
                <c:pt idx="290">
                  <c:v>-11.4</c:v>
                </c:pt>
                <c:pt idx="291">
                  <c:v>-12.1</c:v>
                </c:pt>
                <c:pt idx="292">
                  <c:v>-12.7</c:v>
                </c:pt>
                <c:pt idx="293">
                  <c:v>-12.6</c:v>
                </c:pt>
                <c:pt idx="294">
                  <c:v>-14.2</c:v>
                </c:pt>
                <c:pt idx="295">
                  <c:v>-12.9</c:v>
                </c:pt>
                <c:pt idx="296">
                  <c:v>-13.1</c:v>
                </c:pt>
                <c:pt idx="297">
                  <c:v>-13.6</c:v>
                </c:pt>
                <c:pt idx="298">
                  <c:v>-11.2</c:v>
                </c:pt>
                <c:pt idx="299">
                  <c:v>-11</c:v>
                </c:pt>
                <c:pt idx="300">
                  <c:v>-9.3000000000000007</c:v>
                </c:pt>
                <c:pt idx="301">
                  <c:v>-6.5</c:v>
                </c:pt>
                <c:pt idx="302">
                  <c:v>-5.2</c:v>
                </c:pt>
                <c:pt idx="303">
                  <c:v>-7.5</c:v>
                </c:pt>
                <c:pt idx="304">
                  <c:v>-12.7</c:v>
                </c:pt>
                <c:pt idx="305">
                  <c:v>-10</c:v>
                </c:pt>
                <c:pt idx="306">
                  <c:v>-8.8000000000000007</c:v>
                </c:pt>
                <c:pt idx="307">
                  <c:v>-15.4</c:v>
                </c:pt>
                <c:pt idx="308">
                  <c:v>-15.3</c:v>
                </c:pt>
                <c:pt idx="309">
                  <c:v>-18.100000000000001</c:v>
                </c:pt>
                <c:pt idx="310">
                  <c:v>-18.3</c:v>
                </c:pt>
                <c:pt idx="311">
                  <c:v>-17.100000000000001</c:v>
                </c:pt>
                <c:pt idx="312">
                  <c:v>-16.100000000000001</c:v>
                </c:pt>
                <c:pt idx="313">
                  <c:v>-10.7</c:v>
                </c:pt>
                <c:pt idx="314">
                  <c:v>-12.2</c:v>
                </c:pt>
                <c:pt idx="315">
                  <c:v>-17.3</c:v>
                </c:pt>
                <c:pt idx="316">
                  <c:v>-17.3</c:v>
                </c:pt>
                <c:pt idx="317">
                  <c:v>-16.899999999999999</c:v>
                </c:pt>
                <c:pt idx="318">
                  <c:v>-16.5</c:v>
                </c:pt>
                <c:pt idx="319">
                  <c:v>-16.3</c:v>
                </c:pt>
                <c:pt idx="320">
                  <c:v>-15.4</c:v>
                </c:pt>
                <c:pt idx="321">
                  <c:v>-13.9</c:v>
                </c:pt>
                <c:pt idx="322">
                  <c:v>-13.6</c:v>
                </c:pt>
                <c:pt idx="323">
                  <c:v>-13.4</c:v>
                </c:pt>
                <c:pt idx="324">
                  <c:v>-12.6</c:v>
                </c:pt>
                <c:pt idx="325">
                  <c:v>-16.5</c:v>
                </c:pt>
                <c:pt idx="326">
                  <c:v>-14.6</c:v>
                </c:pt>
                <c:pt idx="327">
                  <c:v>-11.7</c:v>
                </c:pt>
                <c:pt idx="328">
                  <c:v>-10.5</c:v>
                </c:pt>
                <c:pt idx="329">
                  <c:v>-7.1</c:v>
                </c:pt>
                <c:pt idx="330">
                  <c:v>-7.1</c:v>
                </c:pt>
                <c:pt idx="331">
                  <c:v>-8.9</c:v>
                </c:pt>
                <c:pt idx="332">
                  <c:v>-13.6</c:v>
                </c:pt>
                <c:pt idx="333">
                  <c:v>-9</c:v>
                </c:pt>
                <c:pt idx="334">
                  <c:v>-14.6</c:v>
                </c:pt>
                <c:pt idx="335">
                  <c:v>-14.6</c:v>
                </c:pt>
                <c:pt idx="336">
                  <c:v>-16.5</c:v>
                </c:pt>
                <c:pt idx="337">
                  <c:v>-17.399999999999999</c:v>
                </c:pt>
                <c:pt idx="338">
                  <c:v>-14</c:v>
                </c:pt>
                <c:pt idx="339">
                  <c:v>-10.7</c:v>
                </c:pt>
                <c:pt idx="340">
                  <c:v>-14.2</c:v>
                </c:pt>
                <c:pt idx="341">
                  <c:v>-15.7</c:v>
                </c:pt>
                <c:pt idx="342">
                  <c:v>-15.2</c:v>
                </c:pt>
                <c:pt idx="343">
                  <c:v>-13.7</c:v>
                </c:pt>
                <c:pt idx="344">
                  <c:v>-11.8</c:v>
                </c:pt>
                <c:pt idx="345">
                  <c:v>-10.4</c:v>
                </c:pt>
                <c:pt idx="346">
                  <c:v>-6.7</c:v>
                </c:pt>
                <c:pt idx="347">
                  <c:v>-4.2</c:v>
                </c:pt>
                <c:pt idx="348">
                  <c:v>-3.8</c:v>
                </c:pt>
                <c:pt idx="349">
                  <c:v>-5.4</c:v>
                </c:pt>
                <c:pt idx="350">
                  <c:v>-3.9</c:v>
                </c:pt>
                <c:pt idx="351">
                  <c:v>-6.1</c:v>
                </c:pt>
                <c:pt idx="352">
                  <c:v>-6</c:v>
                </c:pt>
                <c:pt idx="353">
                  <c:v>-6.6</c:v>
                </c:pt>
                <c:pt idx="354">
                  <c:v>-7.4</c:v>
                </c:pt>
                <c:pt idx="355">
                  <c:v>-5.5</c:v>
                </c:pt>
                <c:pt idx="356">
                  <c:v>-4.2</c:v>
                </c:pt>
                <c:pt idx="357">
                  <c:v>-3.5</c:v>
                </c:pt>
                <c:pt idx="358">
                  <c:v>-2.4</c:v>
                </c:pt>
                <c:pt idx="359">
                  <c:v>-3.3</c:v>
                </c:pt>
                <c:pt idx="360">
                  <c:v>-3.1</c:v>
                </c:pt>
                <c:pt idx="361">
                  <c:v>-4.8</c:v>
                </c:pt>
                <c:pt idx="362">
                  <c:v>-5.8</c:v>
                </c:pt>
                <c:pt idx="363">
                  <c:v>-6.3</c:v>
                </c:pt>
                <c:pt idx="364">
                  <c:v>-11.1</c:v>
                </c:pt>
                <c:pt idx="365">
                  <c:v>-8.6999999999999993</c:v>
                </c:pt>
                <c:pt idx="366">
                  <c:v>-7.5</c:v>
                </c:pt>
                <c:pt idx="367">
                  <c:v>-8.8000000000000007</c:v>
                </c:pt>
                <c:pt idx="368">
                  <c:v>-12.1</c:v>
                </c:pt>
                <c:pt idx="369">
                  <c:v>-14.1</c:v>
                </c:pt>
                <c:pt idx="370">
                  <c:v>-12.6</c:v>
                </c:pt>
                <c:pt idx="371">
                  <c:v>-13.7</c:v>
                </c:pt>
                <c:pt idx="372">
                  <c:v>-14</c:v>
                </c:pt>
                <c:pt idx="373">
                  <c:v>-13.7</c:v>
                </c:pt>
                <c:pt idx="374">
                  <c:v>-12.8</c:v>
                </c:pt>
                <c:pt idx="375">
                  <c:v>-12.5</c:v>
                </c:pt>
                <c:pt idx="376">
                  <c:v>-11.1</c:v>
                </c:pt>
                <c:pt idx="377">
                  <c:v>-12.4</c:v>
                </c:pt>
                <c:pt idx="378">
                  <c:v>-13.5</c:v>
                </c:pt>
                <c:pt idx="379">
                  <c:v>-14.5</c:v>
                </c:pt>
                <c:pt idx="380">
                  <c:v>-17.2</c:v>
                </c:pt>
                <c:pt idx="381">
                  <c:v>-17.2</c:v>
                </c:pt>
                <c:pt idx="382">
                  <c:v>-9.3000000000000007</c:v>
                </c:pt>
                <c:pt idx="383">
                  <c:v>-10.199999999999999</c:v>
                </c:pt>
                <c:pt idx="384">
                  <c:v>-8.8000000000000007</c:v>
                </c:pt>
                <c:pt idx="385">
                  <c:v>-13.5</c:v>
                </c:pt>
                <c:pt idx="386">
                  <c:v>-18.8</c:v>
                </c:pt>
                <c:pt idx="387">
                  <c:v>-19.2</c:v>
                </c:pt>
                <c:pt idx="388">
                  <c:v>-18.899999999999999</c:v>
                </c:pt>
                <c:pt idx="389">
                  <c:v>-22.6</c:v>
                </c:pt>
                <c:pt idx="390">
                  <c:v>-22.5</c:v>
                </c:pt>
                <c:pt idx="391">
                  <c:v>-22.8</c:v>
                </c:pt>
                <c:pt idx="392">
                  <c:v>-18.3</c:v>
                </c:pt>
                <c:pt idx="393">
                  <c:v>-17.2</c:v>
                </c:pt>
                <c:pt idx="394">
                  <c:v>-11.1</c:v>
                </c:pt>
                <c:pt idx="395">
                  <c:v>-14.6</c:v>
                </c:pt>
                <c:pt idx="396">
                  <c:v>-13.2</c:v>
                </c:pt>
                <c:pt idx="397">
                  <c:v>-7</c:v>
                </c:pt>
                <c:pt idx="398">
                  <c:v>-8.3000000000000007</c:v>
                </c:pt>
                <c:pt idx="399">
                  <c:v>-7.7</c:v>
                </c:pt>
                <c:pt idx="400">
                  <c:v>-21.1</c:v>
                </c:pt>
                <c:pt idx="401">
                  <c:v>-21.2</c:v>
                </c:pt>
                <c:pt idx="402">
                  <c:v>-21.5</c:v>
                </c:pt>
                <c:pt idx="403">
                  <c:v>-22.8</c:v>
                </c:pt>
                <c:pt idx="404">
                  <c:v>-22.7</c:v>
                </c:pt>
                <c:pt idx="405">
                  <c:v>-22</c:v>
                </c:pt>
                <c:pt idx="406">
                  <c:v>-19.7</c:v>
                </c:pt>
                <c:pt idx="407">
                  <c:v>-26.2</c:v>
                </c:pt>
                <c:pt idx="408">
                  <c:v>-25.5</c:v>
                </c:pt>
                <c:pt idx="409">
                  <c:v>-24.7</c:v>
                </c:pt>
                <c:pt idx="410">
                  <c:v>-25.6</c:v>
                </c:pt>
                <c:pt idx="411">
                  <c:v>-26.7</c:v>
                </c:pt>
                <c:pt idx="412">
                  <c:v>-25.9</c:v>
                </c:pt>
                <c:pt idx="413">
                  <c:v>-26.2</c:v>
                </c:pt>
                <c:pt idx="414">
                  <c:v>-26.6</c:v>
                </c:pt>
                <c:pt idx="415">
                  <c:v>-27</c:v>
                </c:pt>
                <c:pt idx="416">
                  <c:v>-25.2</c:v>
                </c:pt>
                <c:pt idx="417">
                  <c:v>-24.6</c:v>
                </c:pt>
                <c:pt idx="418">
                  <c:v>-26.1</c:v>
                </c:pt>
                <c:pt idx="419">
                  <c:v>-26.9</c:v>
                </c:pt>
                <c:pt idx="420">
                  <c:v>-27.3</c:v>
                </c:pt>
                <c:pt idx="421">
                  <c:v>-26.3</c:v>
                </c:pt>
                <c:pt idx="422">
                  <c:v>-26.6</c:v>
                </c:pt>
                <c:pt idx="423">
                  <c:v>-26.8</c:v>
                </c:pt>
                <c:pt idx="424">
                  <c:v>-25.8</c:v>
                </c:pt>
                <c:pt idx="425">
                  <c:v>-22.2</c:v>
                </c:pt>
                <c:pt idx="426">
                  <c:v>-21.3</c:v>
                </c:pt>
                <c:pt idx="427">
                  <c:v>-26.5</c:v>
                </c:pt>
                <c:pt idx="428">
                  <c:v>-28.6</c:v>
                </c:pt>
                <c:pt idx="429">
                  <c:v>-27.7</c:v>
                </c:pt>
                <c:pt idx="430">
                  <c:v>-31.1</c:v>
                </c:pt>
                <c:pt idx="431">
                  <c:v>-31.5</c:v>
                </c:pt>
                <c:pt idx="432">
                  <c:v>-32</c:v>
                </c:pt>
                <c:pt idx="433">
                  <c:v>-31.1</c:v>
                </c:pt>
                <c:pt idx="434">
                  <c:v>-31</c:v>
                </c:pt>
                <c:pt idx="435">
                  <c:v>-30.4</c:v>
                </c:pt>
                <c:pt idx="436">
                  <c:v>-29.8</c:v>
                </c:pt>
                <c:pt idx="437">
                  <c:v>-30.4</c:v>
                </c:pt>
                <c:pt idx="438">
                  <c:v>-28.3</c:v>
                </c:pt>
                <c:pt idx="439">
                  <c:v>-27.2</c:v>
                </c:pt>
                <c:pt idx="440">
                  <c:v>-27.2</c:v>
                </c:pt>
                <c:pt idx="441">
                  <c:v>-27.7</c:v>
                </c:pt>
                <c:pt idx="442">
                  <c:v>-29.7</c:v>
                </c:pt>
                <c:pt idx="443">
                  <c:v>-32</c:v>
                </c:pt>
                <c:pt idx="444">
                  <c:v>-33.1</c:v>
                </c:pt>
                <c:pt idx="445">
                  <c:v>-32.9</c:v>
                </c:pt>
                <c:pt idx="446">
                  <c:v>-32.700000000000003</c:v>
                </c:pt>
                <c:pt idx="447">
                  <c:v>-31.9</c:v>
                </c:pt>
                <c:pt idx="448">
                  <c:v>-30.4</c:v>
                </c:pt>
                <c:pt idx="449">
                  <c:v>-27.5</c:v>
                </c:pt>
                <c:pt idx="450">
                  <c:v>-26.4</c:v>
                </c:pt>
                <c:pt idx="451">
                  <c:v>-27.2</c:v>
                </c:pt>
                <c:pt idx="452">
                  <c:v>-27.2</c:v>
                </c:pt>
                <c:pt idx="453">
                  <c:v>-30.5</c:v>
                </c:pt>
                <c:pt idx="454">
                  <c:v>-34.4</c:v>
                </c:pt>
                <c:pt idx="455">
                  <c:v>-36.1</c:v>
                </c:pt>
                <c:pt idx="456">
                  <c:v>-35.799999999999997</c:v>
                </c:pt>
                <c:pt idx="457">
                  <c:v>-34.5</c:v>
                </c:pt>
                <c:pt idx="458">
                  <c:v>-34.4</c:v>
                </c:pt>
                <c:pt idx="459">
                  <c:v>-34.700000000000003</c:v>
                </c:pt>
                <c:pt idx="460">
                  <c:v>-35.200000000000003</c:v>
                </c:pt>
                <c:pt idx="461">
                  <c:v>-33.700000000000003</c:v>
                </c:pt>
                <c:pt idx="462">
                  <c:v>-33.1</c:v>
                </c:pt>
                <c:pt idx="463">
                  <c:v>-33.1</c:v>
                </c:pt>
                <c:pt idx="464">
                  <c:v>-31.7</c:v>
                </c:pt>
                <c:pt idx="465">
                  <c:v>-32.200000000000003</c:v>
                </c:pt>
                <c:pt idx="466">
                  <c:v>-32</c:v>
                </c:pt>
                <c:pt idx="467">
                  <c:v>-31.7</c:v>
                </c:pt>
                <c:pt idx="468">
                  <c:v>-35.1</c:v>
                </c:pt>
                <c:pt idx="469">
                  <c:v>-34.700000000000003</c:v>
                </c:pt>
                <c:pt idx="470">
                  <c:v>-35.1</c:v>
                </c:pt>
                <c:pt idx="471">
                  <c:v>-34</c:v>
                </c:pt>
                <c:pt idx="472">
                  <c:v>-36.5</c:v>
                </c:pt>
                <c:pt idx="473">
                  <c:v>-37</c:v>
                </c:pt>
                <c:pt idx="474">
                  <c:v>-35.6</c:v>
                </c:pt>
                <c:pt idx="475">
                  <c:v>-32.9</c:v>
                </c:pt>
                <c:pt idx="476">
                  <c:v>-31.9</c:v>
                </c:pt>
                <c:pt idx="477">
                  <c:v>-29.6</c:v>
                </c:pt>
                <c:pt idx="478">
                  <c:v>-27.1</c:v>
                </c:pt>
                <c:pt idx="479">
                  <c:v>-26.1</c:v>
                </c:pt>
                <c:pt idx="480">
                  <c:v>-25.1</c:v>
                </c:pt>
                <c:pt idx="481">
                  <c:v>-23.8</c:v>
                </c:pt>
                <c:pt idx="482">
                  <c:v>-21.9</c:v>
                </c:pt>
                <c:pt idx="483">
                  <c:v>-17.899999999999999</c:v>
                </c:pt>
                <c:pt idx="484">
                  <c:v>-16.899999999999999</c:v>
                </c:pt>
                <c:pt idx="485">
                  <c:v>-22.1</c:v>
                </c:pt>
                <c:pt idx="486">
                  <c:v>-30.4</c:v>
                </c:pt>
                <c:pt idx="487">
                  <c:v>-30.2</c:v>
                </c:pt>
                <c:pt idx="488">
                  <c:v>-27.5</c:v>
                </c:pt>
                <c:pt idx="489">
                  <c:v>-28.5</c:v>
                </c:pt>
                <c:pt idx="490">
                  <c:v>-31</c:v>
                </c:pt>
                <c:pt idx="491">
                  <c:v>-29.3</c:v>
                </c:pt>
                <c:pt idx="492">
                  <c:v>-27.3</c:v>
                </c:pt>
                <c:pt idx="493">
                  <c:v>-21.5</c:v>
                </c:pt>
                <c:pt idx="494">
                  <c:v>-21.7</c:v>
                </c:pt>
                <c:pt idx="495">
                  <c:v>-21.9</c:v>
                </c:pt>
                <c:pt idx="496">
                  <c:v>-22.6</c:v>
                </c:pt>
                <c:pt idx="497">
                  <c:v>-24.7</c:v>
                </c:pt>
                <c:pt idx="498">
                  <c:v>-26.5</c:v>
                </c:pt>
                <c:pt idx="499">
                  <c:v>-26.8</c:v>
                </c:pt>
                <c:pt idx="500">
                  <c:v>-25.4</c:v>
                </c:pt>
                <c:pt idx="501">
                  <c:v>-25.1</c:v>
                </c:pt>
                <c:pt idx="502">
                  <c:v>-26.1</c:v>
                </c:pt>
                <c:pt idx="503">
                  <c:v>-26.5</c:v>
                </c:pt>
                <c:pt idx="504">
                  <c:v>-28.1</c:v>
                </c:pt>
                <c:pt idx="505">
                  <c:v>-23.6</c:v>
                </c:pt>
                <c:pt idx="506">
                  <c:v>-30.7</c:v>
                </c:pt>
                <c:pt idx="507">
                  <c:v>-29.3</c:v>
                </c:pt>
                <c:pt idx="508">
                  <c:v>-28.8</c:v>
                </c:pt>
                <c:pt idx="509">
                  <c:v>-28.4</c:v>
                </c:pt>
                <c:pt idx="510">
                  <c:v>-26.3</c:v>
                </c:pt>
                <c:pt idx="511">
                  <c:v>-25.2</c:v>
                </c:pt>
                <c:pt idx="512">
                  <c:v>-26.6</c:v>
                </c:pt>
                <c:pt idx="513">
                  <c:v>-27.6</c:v>
                </c:pt>
                <c:pt idx="514">
                  <c:v>-29.6</c:v>
                </c:pt>
                <c:pt idx="515">
                  <c:v>-30.7</c:v>
                </c:pt>
                <c:pt idx="516">
                  <c:v>-32.700000000000003</c:v>
                </c:pt>
                <c:pt idx="517">
                  <c:v>-32.299999999999997</c:v>
                </c:pt>
                <c:pt idx="518">
                  <c:v>-33.1</c:v>
                </c:pt>
                <c:pt idx="519">
                  <c:v>-30.5</c:v>
                </c:pt>
                <c:pt idx="520">
                  <c:v>-29.9</c:v>
                </c:pt>
                <c:pt idx="521">
                  <c:v>-31.7</c:v>
                </c:pt>
                <c:pt idx="522">
                  <c:v>-32.799999999999997</c:v>
                </c:pt>
                <c:pt idx="523">
                  <c:v>-32.1</c:v>
                </c:pt>
                <c:pt idx="524">
                  <c:v>-34.1</c:v>
                </c:pt>
                <c:pt idx="525">
                  <c:v>-33.5</c:v>
                </c:pt>
                <c:pt idx="526">
                  <c:v>-29.4</c:v>
                </c:pt>
                <c:pt idx="527">
                  <c:v>-25.2</c:v>
                </c:pt>
                <c:pt idx="528">
                  <c:v>-26.9</c:v>
                </c:pt>
                <c:pt idx="529">
                  <c:v>-28.7</c:v>
                </c:pt>
                <c:pt idx="530">
                  <c:v>-28.9</c:v>
                </c:pt>
                <c:pt idx="531">
                  <c:v>-27.3</c:v>
                </c:pt>
                <c:pt idx="532">
                  <c:v>-22</c:v>
                </c:pt>
                <c:pt idx="533">
                  <c:v>-21.3</c:v>
                </c:pt>
                <c:pt idx="534">
                  <c:v>-20.8</c:v>
                </c:pt>
                <c:pt idx="535">
                  <c:v>-23.8</c:v>
                </c:pt>
                <c:pt idx="536">
                  <c:v>-26.1</c:v>
                </c:pt>
                <c:pt idx="537">
                  <c:v>-27.5</c:v>
                </c:pt>
                <c:pt idx="538">
                  <c:v>-28.6</c:v>
                </c:pt>
                <c:pt idx="539">
                  <c:v>-29.4</c:v>
                </c:pt>
                <c:pt idx="540">
                  <c:v>-31.3</c:v>
                </c:pt>
                <c:pt idx="541">
                  <c:v>-32.9</c:v>
                </c:pt>
                <c:pt idx="542">
                  <c:v>-31.7</c:v>
                </c:pt>
                <c:pt idx="543">
                  <c:v>-29.6</c:v>
                </c:pt>
                <c:pt idx="544">
                  <c:v>-30.3</c:v>
                </c:pt>
                <c:pt idx="545">
                  <c:v>-32.299999999999997</c:v>
                </c:pt>
                <c:pt idx="546">
                  <c:v>-32.9</c:v>
                </c:pt>
                <c:pt idx="547">
                  <c:v>-34</c:v>
                </c:pt>
                <c:pt idx="548">
                  <c:v>-33.200000000000003</c:v>
                </c:pt>
                <c:pt idx="549">
                  <c:v>-33.799999999999997</c:v>
                </c:pt>
                <c:pt idx="550">
                  <c:v>-30.5</c:v>
                </c:pt>
                <c:pt idx="551">
                  <c:v>-28.7</c:v>
                </c:pt>
                <c:pt idx="552">
                  <c:v>-28.5</c:v>
                </c:pt>
                <c:pt idx="553">
                  <c:v>-30.8</c:v>
                </c:pt>
                <c:pt idx="554">
                  <c:v>-31.1</c:v>
                </c:pt>
                <c:pt idx="555">
                  <c:v>-31.4</c:v>
                </c:pt>
                <c:pt idx="556">
                  <c:v>-32.5</c:v>
                </c:pt>
                <c:pt idx="557">
                  <c:v>-34.700000000000003</c:v>
                </c:pt>
                <c:pt idx="558">
                  <c:v>-33.299999999999997</c:v>
                </c:pt>
                <c:pt idx="559">
                  <c:v>-30.2</c:v>
                </c:pt>
                <c:pt idx="560">
                  <c:v>-30.3</c:v>
                </c:pt>
                <c:pt idx="561">
                  <c:v>-30.9</c:v>
                </c:pt>
                <c:pt idx="562">
                  <c:v>-29.9</c:v>
                </c:pt>
                <c:pt idx="563">
                  <c:v>-28.5</c:v>
                </c:pt>
                <c:pt idx="564">
                  <c:v>-28.8</c:v>
                </c:pt>
                <c:pt idx="565">
                  <c:v>-28.7</c:v>
                </c:pt>
                <c:pt idx="566">
                  <c:v>-27.2</c:v>
                </c:pt>
                <c:pt idx="567">
                  <c:v>-27.5</c:v>
                </c:pt>
                <c:pt idx="568">
                  <c:v>-29.6</c:v>
                </c:pt>
                <c:pt idx="569">
                  <c:v>-31.6</c:v>
                </c:pt>
                <c:pt idx="570">
                  <c:v>-31.3</c:v>
                </c:pt>
                <c:pt idx="571">
                  <c:v>-31.8</c:v>
                </c:pt>
                <c:pt idx="572">
                  <c:v>-31.3</c:v>
                </c:pt>
                <c:pt idx="573">
                  <c:v>-28.5</c:v>
                </c:pt>
                <c:pt idx="574">
                  <c:v>-27.7</c:v>
                </c:pt>
                <c:pt idx="575">
                  <c:v>-26.3</c:v>
                </c:pt>
                <c:pt idx="576">
                  <c:v>-26.8</c:v>
                </c:pt>
                <c:pt idx="577">
                  <c:v>-27.8</c:v>
                </c:pt>
                <c:pt idx="578">
                  <c:v>-28.6</c:v>
                </c:pt>
                <c:pt idx="579">
                  <c:v>-29.2</c:v>
                </c:pt>
                <c:pt idx="580">
                  <c:v>-27.9</c:v>
                </c:pt>
                <c:pt idx="581">
                  <c:v>-28.8</c:v>
                </c:pt>
                <c:pt idx="582">
                  <c:v>-25.8</c:v>
                </c:pt>
                <c:pt idx="583">
                  <c:v>-24.5</c:v>
                </c:pt>
                <c:pt idx="584">
                  <c:v>-24.2</c:v>
                </c:pt>
                <c:pt idx="585">
                  <c:v>-23.6</c:v>
                </c:pt>
                <c:pt idx="586">
                  <c:v>-25.1</c:v>
                </c:pt>
                <c:pt idx="587">
                  <c:v>-25.5</c:v>
                </c:pt>
                <c:pt idx="588">
                  <c:v>-25.9</c:v>
                </c:pt>
                <c:pt idx="589">
                  <c:v>-25.8</c:v>
                </c:pt>
                <c:pt idx="590">
                  <c:v>-25.3</c:v>
                </c:pt>
                <c:pt idx="591">
                  <c:v>-26</c:v>
                </c:pt>
                <c:pt idx="592">
                  <c:v>-27.5</c:v>
                </c:pt>
                <c:pt idx="593">
                  <c:v>-27.5</c:v>
                </c:pt>
                <c:pt idx="594">
                  <c:v>-24.5</c:v>
                </c:pt>
                <c:pt idx="595">
                  <c:v>-22.4</c:v>
                </c:pt>
                <c:pt idx="596">
                  <c:v>-22.8</c:v>
                </c:pt>
                <c:pt idx="597">
                  <c:v>-20.9</c:v>
                </c:pt>
                <c:pt idx="598">
                  <c:v>-19.8</c:v>
                </c:pt>
                <c:pt idx="599">
                  <c:v>-19.7</c:v>
                </c:pt>
                <c:pt idx="600">
                  <c:v>-22.9</c:v>
                </c:pt>
                <c:pt idx="601">
                  <c:v>-21.9</c:v>
                </c:pt>
                <c:pt idx="602">
                  <c:v>-20</c:v>
                </c:pt>
                <c:pt idx="603">
                  <c:v>-22.8</c:v>
                </c:pt>
                <c:pt idx="604">
                  <c:v>-25.7</c:v>
                </c:pt>
                <c:pt idx="605">
                  <c:v>-25</c:v>
                </c:pt>
                <c:pt idx="606">
                  <c:v>-25.5</c:v>
                </c:pt>
                <c:pt idx="607">
                  <c:v>-28</c:v>
                </c:pt>
                <c:pt idx="608">
                  <c:v>-29.9</c:v>
                </c:pt>
                <c:pt idx="609">
                  <c:v>-31.5</c:v>
                </c:pt>
                <c:pt idx="610">
                  <c:v>-26.9</c:v>
                </c:pt>
                <c:pt idx="611">
                  <c:v>-25.7</c:v>
                </c:pt>
                <c:pt idx="612">
                  <c:v>-25.8</c:v>
                </c:pt>
                <c:pt idx="613">
                  <c:v>-25.5</c:v>
                </c:pt>
                <c:pt idx="614">
                  <c:v>-24.8</c:v>
                </c:pt>
                <c:pt idx="615">
                  <c:v>-28</c:v>
                </c:pt>
                <c:pt idx="616">
                  <c:v>-30.1</c:v>
                </c:pt>
                <c:pt idx="617">
                  <c:v>-27.8</c:v>
                </c:pt>
                <c:pt idx="618">
                  <c:v>-25.2</c:v>
                </c:pt>
                <c:pt idx="619">
                  <c:v>-25.7</c:v>
                </c:pt>
                <c:pt idx="620">
                  <c:v>-28</c:v>
                </c:pt>
                <c:pt idx="621">
                  <c:v>-29.7</c:v>
                </c:pt>
                <c:pt idx="622">
                  <c:v>-28.4</c:v>
                </c:pt>
                <c:pt idx="623">
                  <c:v>-27</c:v>
                </c:pt>
                <c:pt idx="624">
                  <c:v>-27</c:v>
                </c:pt>
                <c:pt idx="625">
                  <c:v>-25.3</c:v>
                </c:pt>
                <c:pt idx="626">
                  <c:v>-21.8</c:v>
                </c:pt>
                <c:pt idx="627">
                  <c:v>-20.3</c:v>
                </c:pt>
                <c:pt idx="628">
                  <c:v>-20.399999999999999</c:v>
                </c:pt>
                <c:pt idx="629">
                  <c:v>-20</c:v>
                </c:pt>
                <c:pt idx="630">
                  <c:v>-20.9</c:v>
                </c:pt>
                <c:pt idx="631">
                  <c:v>-21.8</c:v>
                </c:pt>
                <c:pt idx="632">
                  <c:v>-22.8</c:v>
                </c:pt>
                <c:pt idx="633">
                  <c:v>-21.7</c:v>
                </c:pt>
                <c:pt idx="634">
                  <c:v>-20.7</c:v>
                </c:pt>
                <c:pt idx="635">
                  <c:v>-21.9</c:v>
                </c:pt>
                <c:pt idx="636">
                  <c:v>-23.9</c:v>
                </c:pt>
                <c:pt idx="637">
                  <c:v>-25.4</c:v>
                </c:pt>
                <c:pt idx="638">
                  <c:v>-26.6</c:v>
                </c:pt>
                <c:pt idx="639">
                  <c:v>-27.5</c:v>
                </c:pt>
                <c:pt idx="640">
                  <c:v>-27.5</c:v>
                </c:pt>
                <c:pt idx="641">
                  <c:v>-24.6</c:v>
                </c:pt>
                <c:pt idx="642">
                  <c:v>-22.8</c:v>
                </c:pt>
                <c:pt idx="643">
                  <c:v>-21.3</c:v>
                </c:pt>
                <c:pt idx="644">
                  <c:v>-23.3</c:v>
                </c:pt>
                <c:pt idx="645">
                  <c:v>-23.1</c:v>
                </c:pt>
                <c:pt idx="646">
                  <c:v>-22.2</c:v>
                </c:pt>
                <c:pt idx="647">
                  <c:v>-26.1</c:v>
                </c:pt>
                <c:pt idx="648">
                  <c:v>-24.1</c:v>
                </c:pt>
                <c:pt idx="649">
                  <c:v>-21.7</c:v>
                </c:pt>
                <c:pt idx="650">
                  <c:v>-22.3</c:v>
                </c:pt>
                <c:pt idx="651">
                  <c:v>-24.2</c:v>
                </c:pt>
                <c:pt idx="652">
                  <c:v>-24.9</c:v>
                </c:pt>
                <c:pt idx="653">
                  <c:v>-25.2</c:v>
                </c:pt>
                <c:pt idx="654">
                  <c:v>-24.6</c:v>
                </c:pt>
                <c:pt idx="655">
                  <c:v>-23.7</c:v>
                </c:pt>
                <c:pt idx="656">
                  <c:v>-21.5</c:v>
                </c:pt>
                <c:pt idx="657">
                  <c:v>-20.7</c:v>
                </c:pt>
                <c:pt idx="658">
                  <c:v>-20</c:v>
                </c:pt>
                <c:pt idx="659">
                  <c:v>-20.5</c:v>
                </c:pt>
                <c:pt idx="660">
                  <c:v>-21.7</c:v>
                </c:pt>
                <c:pt idx="661">
                  <c:v>-21.9</c:v>
                </c:pt>
                <c:pt idx="662">
                  <c:v>-23.4</c:v>
                </c:pt>
                <c:pt idx="663">
                  <c:v>-21.8</c:v>
                </c:pt>
                <c:pt idx="664">
                  <c:v>-19.5</c:v>
                </c:pt>
                <c:pt idx="665">
                  <c:v>-18.100000000000001</c:v>
                </c:pt>
                <c:pt idx="666">
                  <c:v>-20</c:v>
                </c:pt>
                <c:pt idx="667">
                  <c:v>-20.6</c:v>
                </c:pt>
                <c:pt idx="668">
                  <c:v>-20.2</c:v>
                </c:pt>
                <c:pt idx="669">
                  <c:v>-18.100000000000001</c:v>
                </c:pt>
                <c:pt idx="670">
                  <c:v>-17.5</c:v>
                </c:pt>
                <c:pt idx="671">
                  <c:v>-17.600000000000001</c:v>
                </c:pt>
                <c:pt idx="672">
                  <c:v>-17.2</c:v>
                </c:pt>
                <c:pt idx="673">
                  <c:v>-13.5</c:v>
                </c:pt>
                <c:pt idx="674">
                  <c:v>-12.5</c:v>
                </c:pt>
                <c:pt idx="675">
                  <c:v>-14.4</c:v>
                </c:pt>
                <c:pt idx="676">
                  <c:v>-17.3</c:v>
                </c:pt>
                <c:pt idx="677">
                  <c:v>-19.2</c:v>
                </c:pt>
                <c:pt idx="678">
                  <c:v>-21.8</c:v>
                </c:pt>
                <c:pt idx="679">
                  <c:v>-22.7</c:v>
                </c:pt>
                <c:pt idx="680">
                  <c:v>-20.3</c:v>
                </c:pt>
                <c:pt idx="681">
                  <c:v>-16.899999999999999</c:v>
                </c:pt>
                <c:pt idx="682">
                  <c:v>-14.9</c:v>
                </c:pt>
                <c:pt idx="683">
                  <c:v>-17.2</c:v>
                </c:pt>
                <c:pt idx="684">
                  <c:v>-19</c:v>
                </c:pt>
                <c:pt idx="685">
                  <c:v>-21.1</c:v>
                </c:pt>
                <c:pt idx="686">
                  <c:v>-23.4</c:v>
                </c:pt>
                <c:pt idx="687">
                  <c:v>-21.2</c:v>
                </c:pt>
                <c:pt idx="688">
                  <c:v>-15.8</c:v>
                </c:pt>
                <c:pt idx="689">
                  <c:v>-13.5</c:v>
                </c:pt>
                <c:pt idx="690">
                  <c:v>-11.7</c:v>
                </c:pt>
                <c:pt idx="691">
                  <c:v>-12.9</c:v>
                </c:pt>
                <c:pt idx="692">
                  <c:v>-16.600000000000001</c:v>
                </c:pt>
                <c:pt idx="693">
                  <c:v>-16</c:v>
                </c:pt>
                <c:pt idx="694">
                  <c:v>-15.4</c:v>
                </c:pt>
                <c:pt idx="695">
                  <c:v>-12.9</c:v>
                </c:pt>
                <c:pt idx="696">
                  <c:v>-11.1</c:v>
                </c:pt>
                <c:pt idx="697">
                  <c:v>-9.1999999999999993</c:v>
                </c:pt>
                <c:pt idx="698">
                  <c:v>-10.4</c:v>
                </c:pt>
                <c:pt idx="699">
                  <c:v>-15.6</c:v>
                </c:pt>
                <c:pt idx="700">
                  <c:v>-17.100000000000001</c:v>
                </c:pt>
                <c:pt idx="701">
                  <c:v>-16.899999999999999</c:v>
                </c:pt>
                <c:pt idx="702">
                  <c:v>-15.2</c:v>
                </c:pt>
                <c:pt idx="703">
                  <c:v>-14</c:v>
                </c:pt>
                <c:pt idx="704">
                  <c:v>-11.6</c:v>
                </c:pt>
                <c:pt idx="705">
                  <c:v>-9.6</c:v>
                </c:pt>
                <c:pt idx="706">
                  <c:v>-8.8000000000000007</c:v>
                </c:pt>
                <c:pt idx="707">
                  <c:v>-9.1999999999999993</c:v>
                </c:pt>
                <c:pt idx="708">
                  <c:v>-9.1999999999999993</c:v>
                </c:pt>
                <c:pt idx="709">
                  <c:v>-9.3000000000000007</c:v>
                </c:pt>
                <c:pt idx="710">
                  <c:v>-11.2</c:v>
                </c:pt>
                <c:pt idx="711">
                  <c:v>-11.4</c:v>
                </c:pt>
                <c:pt idx="712">
                  <c:v>-10.8</c:v>
                </c:pt>
                <c:pt idx="713">
                  <c:v>-10.9</c:v>
                </c:pt>
                <c:pt idx="714">
                  <c:v>-11.9</c:v>
                </c:pt>
                <c:pt idx="715">
                  <c:v>-13.1</c:v>
                </c:pt>
                <c:pt idx="716">
                  <c:v>-13.9</c:v>
                </c:pt>
                <c:pt idx="717">
                  <c:v>-16.3</c:v>
                </c:pt>
                <c:pt idx="718">
                  <c:v>-13.7</c:v>
                </c:pt>
                <c:pt idx="719">
                  <c:v>-12.1</c:v>
                </c:pt>
                <c:pt idx="720">
                  <c:v>-9.6</c:v>
                </c:pt>
                <c:pt idx="721">
                  <c:v>-7.9</c:v>
                </c:pt>
                <c:pt idx="722">
                  <c:v>-8.4</c:v>
                </c:pt>
                <c:pt idx="723">
                  <c:v>-12.2</c:v>
                </c:pt>
                <c:pt idx="724">
                  <c:v>-14.8</c:v>
                </c:pt>
                <c:pt idx="725">
                  <c:v>-15.5</c:v>
                </c:pt>
                <c:pt idx="726">
                  <c:v>-14.8</c:v>
                </c:pt>
                <c:pt idx="727">
                  <c:v>-13.2</c:v>
                </c:pt>
                <c:pt idx="728">
                  <c:v>-7.9</c:v>
                </c:pt>
                <c:pt idx="729">
                  <c:v>-6.7</c:v>
                </c:pt>
                <c:pt idx="730">
                  <c:v>-5.7</c:v>
                </c:pt>
                <c:pt idx="731">
                  <c:v>-9.8000000000000007</c:v>
                </c:pt>
                <c:pt idx="732">
                  <c:v>-13.6</c:v>
                </c:pt>
                <c:pt idx="733">
                  <c:v>-11.5</c:v>
                </c:pt>
                <c:pt idx="734">
                  <c:v>-9.1999999999999993</c:v>
                </c:pt>
                <c:pt idx="735">
                  <c:v>-9.5</c:v>
                </c:pt>
                <c:pt idx="736">
                  <c:v>-8.6999999999999993</c:v>
                </c:pt>
                <c:pt idx="737">
                  <c:v>-7.8</c:v>
                </c:pt>
                <c:pt idx="738">
                  <c:v>-8.5</c:v>
                </c:pt>
                <c:pt idx="739">
                  <c:v>-11.9</c:v>
                </c:pt>
                <c:pt idx="740">
                  <c:v>-11.3</c:v>
                </c:pt>
                <c:pt idx="741">
                  <c:v>-9.1</c:v>
                </c:pt>
                <c:pt idx="742">
                  <c:v>-11.3</c:v>
                </c:pt>
                <c:pt idx="743">
                  <c:v>-9.1999999999999993</c:v>
                </c:pt>
                <c:pt idx="744">
                  <c:v>-8.9</c:v>
                </c:pt>
                <c:pt idx="745">
                  <c:v>-10.1</c:v>
                </c:pt>
                <c:pt idx="746">
                  <c:v>-10.4</c:v>
                </c:pt>
                <c:pt idx="747">
                  <c:v>-13.4</c:v>
                </c:pt>
                <c:pt idx="748">
                  <c:v>-12</c:v>
                </c:pt>
                <c:pt idx="749">
                  <c:v>-15.2</c:v>
                </c:pt>
                <c:pt idx="750">
                  <c:v>-14.1</c:v>
                </c:pt>
                <c:pt idx="751">
                  <c:v>-8.6</c:v>
                </c:pt>
                <c:pt idx="752">
                  <c:v>-5.3</c:v>
                </c:pt>
                <c:pt idx="753">
                  <c:v>-4.8</c:v>
                </c:pt>
                <c:pt idx="754">
                  <c:v>-7.1</c:v>
                </c:pt>
                <c:pt idx="755">
                  <c:v>-8.3000000000000007</c:v>
                </c:pt>
                <c:pt idx="756">
                  <c:v>-8.3000000000000007</c:v>
                </c:pt>
                <c:pt idx="757">
                  <c:v>-7.5</c:v>
                </c:pt>
                <c:pt idx="758">
                  <c:v>-11.8</c:v>
                </c:pt>
                <c:pt idx="759">
                  <c:v>-13.7</c:v>
                </c:pt>
                <c:pt idx="760">
                  <c:v>-10.9</c:v>
                </c:pt>
                <c:pt idx="761">
                  <c:v>-9.9</c:v>
                </c:pt>
                <c:pt idx="762">
                  <c:v>-11.6</c:v>
                </c:pt>
                <c:pt idx="763">
                  <c:v>-13.4</c:v>
                </c:pt>
                <c:pt idx="764">
                  <c:v>-12.1</c:v>
                </c:pt>
                <c:pt idx="765">
                  <c:v>-10.1</c:v>
                </c:pt>
                <c:pt idx="766">
                  <c:v>-9</c:v>
                </c:pt>
                <c:pt idx="767">
                  <c:v>-7.4</c:v>
                </c:pt>
                <c:pt idx="768">
                  <c:v>-6.4</c:v>
                </c:pt>
                <c:pt idx="769">
                  <c:v>-4.9000000000000004</c:v>
                </c:pt>
                <c:pt idx="770">
                  <c:v>-3.8</c:v>
                </c:pt>
                <c:pt idx="771">
                  <c:v>-4.0999999999999996</c:v>
                </c:pt>
                <c:pt idx="772">
                  <c:v>-5.5</c:v>
                </c:pt>
                <c:pt idx="773">
                  <c:v>-5.6</c:v>
                </c:pt>
                <c:pt idx="774">
                  <c:v>-7.2</c:v>
                </c:pt>
                <c:pt idx="775">
                  <c:v>-6.8</c:v>
                </c:pt>
                <c:pt idx="776">
                  <c:v>-4.5999999999999996</c:v>
                </c:pt>
                <c:pt idx="777">
                  <c:v>-4.5999999999999996</c:v>
                </c:pt>
                <c:pt idx="778">
                  <c:v>-6.5</c:v>
                </c:pt>
                <c:pt idx="779">
                  <c:v>-8.1</c:v>
                </c:pt>
                <c:pt idx="780">
                  <c:v>-6.5</c:v>
                </c:pt>
                <c:pt idx="781">
                  <c:v>-5.0999999999999996</c:v>
                </c:pt>
                <c:pt idx="782">
                  <c:v>-7.3</c:v>
                </c:pt>
                <c:pt idx="783">
                  <c:v>-9.1</c:v>
                </c:pt>
                <c:pt idx="784">
                  <c:v>-8.5</c:v>
                </c:pt>
                <c:pt idx="785">
                  <c:v>-9.5</c:v>
                </c:pt>
                <c:pt idx="786">
                  <c:v>-12.3</c:v>
                </c:pt>
                <c:pt idx="787">
                  <c:v>-13.6</c:v>
                </c:pt>
                <c:pt idx="788">
                  <c:v>-16.2</c:v>
                </c:pt>
                <c:pt idx="789">
                  <c:v>-19.399999999999999</c:v>
                </c:pt>
                <c:pt idx="790">
                  <c:v>-17.3</c:v>
                </c:pt>
                <c:pt idx="791">
                  <c:v>-11.4</c:v>
                </c:pt>
                <c:pt idx="792">
                  <c:v>-8.1999999999999993</c:v>
                </c:pt>
                <c:pt idx="793">
                  <c:v>-6.7</c:v>
                </c:pt>
                <c:pt idx="794">
                  <c:v>-7.4</c:v>
                </c:pt>
                <c:pt idx="795">
                  <c:v>-5.7</c:v>
                </c:pt>
                <c:pt idx="796">
                  <c:v>-5.0999999999999996</c:v>
                </c:pt>
                <c:pt idx="797">
                  <c:v>-3.7</c:v>
                </c:pt>
                <c:pt idx="798">
                  <c:v>-2</c:v>
                </c:pt>
                <c:pt idx="799">
                  <c:v>-1.5</c:v>
                </c:pt>
                <c:pt idx="800">
                  <c:v>0</c:v>
                </c:pt>
                <c:pt idx="801">
                  <c:v>-0.6</c:v>
                </c:pt>
                <c:pt idx="802">
                  <c:v>-1.2</c:v>
                </c:pt>
                <c:pt idx="803">
                  <c:v>-2.9</c:v>
                </c:pt>
                <c:pt idx="804">
                  <c:v>-4.5</c:v>
                </c:pt>
                <c:pt idx="805">
                  <c:v>-3.6</c:v>
                </c:pt>
                <c:pt idx="806">
                  <c:v>-3.1</c:v>
                </c:pt>
                <c:pt idx="807">
                  <c:v>-2.2000000000000002</c:v>
                </c:pt>
                <c:pt idx="808">
                  <c:v>-2.2000000000000002</c:v>
                </c:pt>
                <c:pt idx="809">
                  <c:v>-4.5</c:v>
                </c:pt>
                <c:pt idx="810">
                  <c:v>-8.1999999999999993</c:v>
                </c:pt>
                <c:pt idx="811">
                  <c:v>-10.7</c:v>
                </c:pt>
                <c:pt idx="812">
                  <c:v>-14.2</c:v>
                </c:pt>
                <c:pt idx="813">
                  <c:v>-16.899999999999999</c:v>
                </c:pt>
                <c:pt idx="814">
                  <c:v>-15.7</c:v>
                </c:pt>
                <c:pt idx="815">
                  <c:v>-12.5</c:v>
                </c:pt>
                <c:pt idx="816">
                  <c:v>-9.9</c:v>
                </c:pt>
                <c:pt idx="817">
                  <c:v>-9.3000000000000007</c:v>
                </c:pt>
                <c:pt idx="818">
                  <c:v>-11.4</c:v>
                </c:pt>
                <c:pt idx="819">
                  <c:v>-10.4</c:v>
                </c:pt>
                <c:pt idx="820">
                  <c:v>-11.9</c:v>
                </c:pt>
                <c:pt idx="821">
                  <c:v>-13.7</c:v>
                </c:pt>
                <c:pt idx="822">
                  <c:v>-12.1</c:v>
                </c:pt>
                <c:pt idx="823">
                  <c:v>-7.8</c:v>
                </c:pt>
                <c:pt idx="824">
                  <c:v>-6.4</c:v>
                </c:pt>
                <c:pt idx="825">
                  <c:v>-6.6</c:v>
                </c:pt>
                <c:pt idx="826">
                  <c:v>-6.6</c:v>
                </c:pt>
                <c:pt idx="827">
                  <c:v>-5.8</c:v>
                </c:pt>
                <c:pt idx="828">
                  <c:v>-3.3</c:v>
                </c:pt>
                <c:pt idx="829">
                  <c:v>-0.5</c:v>
                </c:pt>
                <c:pt idx="830">
                  <c:v>-2.6</c:v>
                </c:pt>
                <c:pt idx="831">
                  <c:v>-1</c:v>
                </c:pt>
                <c:pt idx="832">
                  <c:v>1.3</c:v>
                </c:pt>
                <c:pt idx="833">
                  <c:v>1.5</c:v>
                </c:pt>
                <c:pt idx="834">
                  <c:v>1</c:v>
                </c:pt>
                <c:pt idx="835">
                  <c:v>0.1</c:v>
                </c:pt>
                <c:pt idx="836">
                  <c:v>-2.6</c:v>
                </c:pt>
                <c:pt idx="837">
                  <c:v>-2.4</c:v>
                </c:pt>
                <c:pt idx="838">
                  <c:v>0.3</c:v>
                </c:pt>
                <c:pt idx="839">
                  <c:v>0.4</c:v>
                </c:pt>
                <c:pt idx="840">
                  <c:v>0.4</c:v>
                </c:pt>
                <c:pt idx="841">
                  <c:v>0.1</c:v>
                </c:pt>
                <c:pt idx="842">
                  <c:v>0</c:v>
                </c:pt>
                <c:pt idx="843">
                  <c:v>0</c:v>
                </c:pt>
                <c:pt idx="844">
                  <c:v>-0.1</c:v>
                </c:pt>
                <c:pt idx="845">
                  <c:v>0</c:v>
                </c:pt>
                <c:pt idx="846">
                  <c:v>0.4</c:v>
                </c:pt>
                <c:pt idx="847">
                  <c:v>1</c:v>
                </c:pt>
                <c:pt idx="848">
                  <c:v>0.8</c:v>
                </c:pt>
                <c:pt idx="849">
                  <c:v>0.3</c:v>
                </c:pt>
                <c:pt idx="850">
                  <c:v>0</c:v>
                </c:pt>
                <c:pt idx="851">
                  <c:v>0.1</c:v>
                </c:pt>
                <c:pt idx="852">
                  <c:v>0</c:v>
                </c:pt>
                <c:pt idx="853">
                  <c:v>0.1</c:v>
                </c:pt>
                <c:pt idx="854">
                  <c:v>0.1</c:v>
                </c:pt>
                <c:pt idx="855">
                  <c:v>0.1</c:v>
                </c:pt>
                <c:pt idx="856">
                  <c:v>-0.2</c:v>
                </c:pt>
                <c:pt idx="857">
                  <c:v>0</c:v>
                </c:pt>
                <c:pt idx="858">
                  <c:v>0</c:v>
                </c:pt>
                <c:pt idx="859">
                  <c:v>-0.1</c:v>
                </c:pt>
                <c:pt idx="860">
                  <c:v>-0.7</c:v>
                </c:pt>
                <c:pt idx="861">
                  <c:v>-2.2000000000000002</c:v>
                </c:pt>
                <c:pt idx="862">
                  <c:v>-3.2</c:v>
                </c:pt>
                <c:pt idx="863">
                  <c:v>-1.5</c:v>
                </c:pt>
                <c:pt idx="864">
                  <c:v>-1.3</c:v>
                </c:pt>
                <c:pt idx="865">
                  <c:v>-3.6</c:v>
                </c:pt>
                <c:pt idx="866">
                  <c:v>-7.4</c:v>
                </c:pt>
                <c:pt idx="867">
                  <c:v>-10.199999999999999</c:v>
                </c:pt>
                <c:pt idx="868">
                  <c:v>-11.4</c:v>
                </c:pt>
                <c:pt idx="869">
                  <c:v>-9.9</c:v>
                </c:pt>
                <c:pt idx="870">
                  <c:v>-7.1</c:v>
                </c:pt>
                <c:pt idx="871">
                  <c:v>-4.9000000000000004</c:v>
                </c:pt>
                <c:pt idx="872">
                  <c:v>-6.1</c:v>
                </c:pt>
                <c:pt idx="873">
                  <c:v>-9.1999999999999993</c:v>
                </c:pt>
                <c:pt idx="874">
                  <c:v>-12.8</c:v>
                </c:pt>
                <c:pt idx="875">
                  <c:v>-15.1</c:v>
                </c:pt>
                <c:pt idx="876">
                  <c:v>-16.2</c:v>
                </c:pt>
                <c:pt idx="877">
                  <c:v>-14.2</c:v>
                </c:pt>
                <c:pt idx="878">
                  <c:v>-11.3</c:v>
                </c:pt>
                <c:pt idx="879">
                  <c:v>-9</c:v>
                </c:pt>
                <c:pt idx="880">
                  <c:v>-8.6</c:v>
                </c:pt>
                <c:pt idx="881">
                  <c:v>-8.6</c:v>
                </c:pt>
                <c:pt idx="882">
                  <c:v>-8.6999999999999993</c:v>
                </c:pt>
                <c:pt idx="883">
                  <c:v>-14.2</c:v>
                </c:pt>
                <c:pt idx="884">
                  <c:v>-9.6</c:v>
                </c:pt>
                <c:pt idx="885">
                  <c:v>-7.9</c:v>
                </c:pt>
                <c:pt idx="886">
                  <c:v>-9.3000000000000007</c:v>
                </c:pt>
                <c:pt idx="887">
                  <c:v>-13.4</c:v>
                </c:pt>
                <c:pt idx="888">
                  <c:v>-15.9</c:v>
                </c:pt>
                <c:pt idx="889">
                  <c:v>-14.9</c:v>
                </c:pt>
                <c:pt idx="890">
                  <c:v>-12.3</c:v>
                </c:pt>
                <c:pt idx="891">
                  <c:v>-9.4</c:v>
                </c:pt>
                <c:pt idx="892">
                  <c:v>-7.3</c:v>
                </c:pt>
                <c:pt idx="893">
                  <c:v>-5.8</c:v>
                </c:pt>
                <c:pt idx="894">
                  <c:v>-7.1</c:v>
                </c:pt>
                <c:pt idx="895">
                  <c:v>-8.3000000000000007</c:v>
                </c:pt>
                <c:pt idx="896">
                  <c:v>-8.3000000000000007</c:v>
                </c:pt>
                <c:pt idx="897">
                  <c:v>-9</c:v>
                </c:pt>
                <c:pt idx="898">
                  <c:v>-8.5</c:v>
                </c:pt>
                <c:pt idx="899">
                  <c:v>-6.5</c:v>
                </c:pt>
                <c:pt idx="900">
                  <c:v>-5.5</c:v>
                </c:pt>
                <c:pt idx="901">
                  <c:v>-4.8</c:v>
                </c:pt>
                <c:pt idx="902">
                  <c:v>-6.4</c:v>
                </c:pt>
                <c:pt idx="903">
                  <c:v>-10.199999999999999</c:v>
                </c:pt>
                <c:pt idx="904">
                  <c:v>-13.4</c:v>
                </c:pt>
                <c:pt idx="905">
                  <c:v>-15.3</c:v>
                </c:pt>
                <c:pt idx="906">
                  <c:v>-13</c:v>
                </c:pt>
                <c:pt idx="907">
                  <c:v>-8.6</c:v>
                </c:pt>
                <c:pt idx="908">
                  <c:v>-6.2</c:v>
                </c:pt>
                <c:pt idx="909">
                  <c:v>-6.8</c:v>
                </c:pt>
                <c:pt idx="910">
                  <c:v>-11</c:v>
                </c:pt>
                <c:pt idx="911">
                  <c:v>-11</c:v>
                </c:pt>
                <c:pt idx="912">
                  <c:v>-10.7</c:v>
                </c:pt>
                <c:pt idx="913">
                  <c:v>-12.5</c:v>
                </c:pt>
                <c:pt idx="914">
                  <c:v>-9.6999999999999993</c:v>
                </c:pt>
                <c:pt idx="915">
                  <c:v>-7.9</c:v>
                </c:pt>
                <c:pt idx="916">
                  <c:v>-7.9</c:v>
                </c:pt>
                <c:pt idx="917">
                  <c:v>-6.6</c:v>
                </c:pt>
                <c:pt idx="918">
                  <c:v>-7.1</c:v>
                </c:pt>
                <c:pt idx="919">
                  <c:v>-8.6</c:v>
                </c:pt>
                <c:pt idx="920">
                  <c:v>-9.1</c:v>
                </c:pt>
                <c:pt idx="921">
                  <c:v>-8.3000000000000007</c:v>
                </c:pt>
                <c:pt idx="922">
                  <c:v>-5.7</c:v>
                </c:pt>
                <c:pt idx="923">
                  <c:v>-6.5</c:v>
                </c:pt>
                <c:pt idx="924">
                  <c:v>-5.6</c:v>
                </c:pt>
                <c:pt idx="925">
                  <c:v>-4.5999999999999996</c:v>
                </c:pt>
                <c:pt idx="926">
                  <c:v>-5.3</c:v>
                </c:pt>
                <c:pt idx="927">
                  <c:v>-7.6</c:v>
                </c:pt>
                <c:pt idx="928">
                  <c:v>-10.7</c:v>
                </c:pt>
                <c:pt idx="929">
                  <c:v>-3.3</c:v>
                </c:pt>
                <c:pt idx="930">
                  <c:v>-3.8</c:v>
                </c:pt>
                <c:pt idx="931">
                  <c:v>-5.0999999999999996</c:v>
                </c:pt>
                <c:pt idx="932">
                  <c:v>-7.7</c:v>
                </c:pt>
                <c:pt idx="933">
                  <c:v>-11.4</c:v>
                </c:pt>
                <c:pt idx="934">
                  <c:v>-13.1</c:v>
                </c:pt>
                <c:pt idx="935">
                  <c:v>-10.199999999999999</c:v>
                </c:pt>
                <c:pt idx="936">
                  <c:v>-4.5999999999999996</c:v>
                </c:pt>
                <c:pt idx="937">
                  <c:v>-2.2000000000000002</c:v>
                </c:pt>
                <c:pt idx="938">
                  <c:v>-3</c:v>
                </c:pt>
                <c:pt idx="939">
                  <c:v>-3.5</c:v>
                </c:pt>
                <c:pt idx="940">
                  <c:v>-4.7</c:v>
                </c:pt>
                <c:pt idx="941">
                  <c:v>-6.7</c:v>
                </c:pt>
                <c:pt idx="942">
                  <c:v>-8</c:v>
                </c:pt>
                <c:pt idx="943">
                  <c:v>-6.6</c:v>
                </c:pt>
                <c:pt idx="944">
                  <c:v>-4.0999999999999996</c:v>
                </c:pt>
                <c:pt idx="945">
                  <c:v>-1.5</c:v>
                </c:pt>
                <c:pt idx="946">
                  <c:v>-1</c:v>
                </c:pt>
                <c:pt idx="947">
                  <c:v>-3</c:v>
                </c:pt>
                <c:pt idx="948">
                  <c:v>-4.8</c:v>
                </c:pt>
                <c:pt idx="949">
                  <c:v>-5.5</c:v>
                </c:pt>
                <c:pt idx="950">
                  <c:v>-4.5</c:v>
                </c:pt>
                <c:pt idx="951">
                  <c:v>-2.9</c:v>
                </c:pt>
                <c:pt idx="952">
                  <c:v>-2.1</c:v>
                </c:pt>
                <c:pt idx="953">
                  <c:v>-1.9</c:v>
                </c:pt>
                <c:pt idx="954">
                  <c:v>-3.2</c:v>
                </c:pt>
                <c:pt idx="955">
                  <c:v>-4.0999999999999996</c:v>
                </c:pt>
                <c:pt idx="956">
                  <c:v>-4.5999999999999996</c:v>
                </c:pt>
                <c:pt idx="957">
                  <c:v>-5.4</c:v>
                </c:pt>
                <c:pt idx="958">
                  <c:v>-5.5</c:v>
                </c:pt>
                <c:pt idx="959">
                  <c:v>-4</c:v>
                </c:pt>
                <c:pt idx="960">
                  <c:v>-2.4</c:v>
                </c:pt>
                <c:pt idx="961">
                  <c:v>-1.1000000000000001</c:v>
                </c:pt>
                <c:pt idx="962">
                  <c:v>-0.3</c:v>
                </c:pt>
                <c:pt idx="963">
                  <c:v>-1.9</c:v>
                </c:pt>
                <c:pt idx="964">
                  <c:v>-3.1</c:v>
                </c:pt>
                <c:pt idx="965">
                  <c:v>-5.0999999999999996</c:v>
                </c:pt>
                <c:pt idx="966">
                  <c:v>-6.5</c:v>
                </c:pt>
                <c:pt idx="967">
                  <c:v>-6</c:v>
                </c:pt>
                <c:pt idx="968">
                  <c:v>-3.2</c:v>
                </c:pt>
                <c:pt idx="969">
                  <c:v>-3.6</c:v>
                </c:pt>
                <c:pt idx="970">
                  <c:v>-2.2000000000000002</c:v>
                </c:pt>
                <c:pt idx="971">
                  <c:v>-3.3</c:v>
                </c:pt>
                <c:pt idx="972">
                  <c:v>-4.7</c:v>
                </c:pt>
                <c:pt idx="973">
                  <c:v>-4.7</c:v>
                </c:pt>
                <c:pt idx="974">
                  <c:v>-5.5</c:v>
                </c:pt>
                <c:pt idx="975">
                  <c:v>-3.4</c:v>
                </c:pt>
                <c:pt idx="976">
                  <c:v>-1.3</c:v>
                </c:pt>
                <c:pt idx="977">
                  <c:v>-1.7</c:v>
                </c:pt>
                <c:pt idx="978">
                  <c:v>-1.6</c:v>
                </c:pt>
                <c:pt idx="979">
                  <c:v>-1.7</c:v>
                </c:pt>
                <c:pt idx="980">
                  <c:v>-2.5</c:v>
                </c:pt>
                <c:pt idx="981">
                  <c:v>-4.9000000000000004</c:v>
                </c:pt>
                <c:pt idx="982">
                  <c:v>-6.4</c:v>
                </c:pt>
                <c:pt idx="983">
                  <c:v>-6</c:v>
                </c:pt>
                <c:pt idx="984">
                  <c:v>-5.8</c:v>
                </c:pt>
                <c:pt idx="985">
                  <c:v>-6.1</c:v>
                </c:pt>
                <c:pt idx="986">
                  <c:v>-6.3</c:v>
                </c:pt>
                <c:pt idx="987">
                  <c:v>-6.5</c:v>
                </c:pt>
                <c:pt idx="988">
                  <c:v>-6.1</c:v>
                </c:pt>
                <c:pt idx="989">
                  <c:v>-6.9</c:v>
                </c:pt>
                <c:pt idx="990">
                  <c:v>-6.4</c:v>
                </c:pt>
                <c:pt idx="991">
                  <c:v>-6.2</c:v>
                </c:pt>
                <c:pt idx="992">
                  <c:v>-5</c:v>
                </c:pt>
                <c:pt idx="993">
                  <c:v>-4.5</c:v>
                </c:pt>
                <c:pt idx="994">
                  <c:v>-4.5999999999999996</c:v>
                </c:pt>
                <c:pt idx="995">
                  <c:v>-4.8</c:v>
                </c:pt>
                <c:pt idx="996">
                  <c:v>-4.9000000000000004</c:v>
                </c:pt>
                <c:pt idx="997">
                  <c:v>-5.3</c:v>
                </c:pt>
                <c:pt idx="998">
                  <c:v>-5.4</c:v>
                </c:pt>
                <c:pt idx="999">
                  <c:v>-5.5</c:v>
                </c:pt>
                <c:pt idx="1000">
                  <c:v>-5</c:v>
                </c:pt>
                <c:pt idx="1001">
                  <c:v>-4.9000000000000004</c:v>
                </c:pt>
                <c:pt idx="1002">
                  <c:v>-4.4000000000000004</c:v>
                </c:pt>
                <c:pt idx="1003">
                  <c:v>-4.5</c:v>
                </c:pt>
                <c:pt idx="1004">
                  <c:v>-5.0999999999999996</c:v>
                </c:pt>
                <c:pt idx="1005">
                  <c:v>-5.3</c:v>
                </c:pt>
                <c:pt idx="1006">
                  <c:v>-5.7</c:v>
                </c:pt>
                <c:pt idx="1007">
                  <c:v>-5.2</c:v>
                </c:pt>
                <c:pt idx="1008">
                  <c:v>-4.9000000000000004</c:v>
                </c:pt>
                <c:pt idx="1009">
                  <c:v>-4.5</c:v>
                </c:pt>
                <c:pt idx="1010">
                  <c:v>-4.9000000000000004</c:v>
                </c:pt>
                <c:pt idx="1011">
                  <c:v>-6.3</c:v>
                </c:pt>
                <c:pt idx="1012">
                  <c:v>-5.8</c:v>
                </c:pt>
                <c:pt idx="1013">
                  <c:v>-7.2</c:v>
                </c:pt>
                <c:pt idx="1014">
                  <c:v>-6</c:v>
                </c:pt>
                <c:pt idx="1015">
                  <c:v>-3.9</c:v>
                </c:pt>
                <c:pt idx="1016">
                  <c:v>-3</c:v>
                </c:pt>
                <c:pt idx="1017">
                  <c:v>-2.2999999999999998</c:v>
                </c:pt>
                <c:pt idx="1018">
                  <c:v>-3.9</c:v>
                </c:pt>
                <c:pt idx="1019">
                  <c:v>-4.4000000000000004</c:v>
                </c:pt>
                <c:pt idx="1020">
                  <c:v>-5.0999999999999996</c:v>
                </c:pt>
                <c:pt idx="1021">
                  <c:v>-5.4</c:v>
                </c:pt>
                <c:pt idx="1022">
                  <c:v>-5.6</c:v>
                </c:pt>
                <c:pt idx="1023">
                  <c:v>-3.5</c:v>
                </c:pt>
                <c:pt idx="1024">
                  <c:v>-3.8</c:v>
                </c:pt>
                <c:pt idx="1025">
                  <c:v>-4.7</c:v>
                </c:pt>
                <c:pt idx="1026">
                  <c:v>-6.7</c:v>
                </c:pt>
                <c:pt idx="1027">
                  <c:v>-6.1</c:v>
                </c:pt>
                <c:pt idx="1028">
                  <c:v>-7.3</c:v>
                </c:pt>
                <c:pt idx="1029">
                  <c:v>-8.6</c:v>
                </c:pt>
                <c:pt idx="1030">
                  <c:v>-7.2</c:v>
                </c:pt>
                <c:pt idx="1031">
                  <c:v>-4.4000000000000004</c:v>
                </c:pt>
                <c:pt idx="1032">
                  <c:v>-2.6</c:v>
                </c:pt>
                <c:pt idx="1033">
                  <c:v>-4.5</c:v>
                </c:pt>
                <c:pt idx="1034">
                  <c:v>-5.8</c:v>
                </c:pt>
                <c:pt idx="1035">
                  <c:v>-7.1</c:v>
                </c:pt>
                <c:pt idx="1036">
                  <c:v>-9.3000000000000007</c:v>
                </c:pt>
                <c:pt idx="1037">
                  <c:v>-6.9</c:v>
                </c:pt>
                <c:pt idx="1038">
                  <c:v>-5.0999999999999996</c:v>
                </c:pt>
                <c:pt idx="1039">
                  <c:v>-3.7</c:v>
                </c:pt>
                <c:pt idx="1040">
                  <c:v>-2.9</c:v>
                </c:pt>
                <c:pt idx="1041">
                  <c:v>-2.8</c:v>
                </c:pt>
                <c:pt idx="1042">
                  <c:v>-2.9</c:v>
                </c:pt>
                <c:pt idx="1043">
                  <c:v>-1.5</c:v>
                </c:pt>
                <c:pt idx="1044">
                  <c:v>-1.1000000000000001</c:v>
                </c:pt>
                <c:pt idx="1045">
                  <c:v>-3</c:v>
                </c:pt>
                <c:pt idx="1046">
                  <c:v>-4.9000000000000004</c:v>
                </c:pt>
                <c:pt idx="1047">
                  <c:v>-7.2</c:v>
                </c:pt>
                <c:pt idx="1048">
                  <c:v>-6.1</c:v>
                </c:pt>
                <c:pt idx="1049">
                  <c:v>-4.8</c:v>
                </c:pt>
                <c:pt idx="1050">
                  <c:v>-4.3</c:v>
                </c:pt>
                <c:pt idx="1051">
                  <c:v>-4.0999999999999996</c:v>
                </c:pt>
                <c:pt idx="1052">
                  <c:v>-4.9000000000000004</c:v>
                </c:pt>
                <c:pt idx="1053">
                  <c:v>-9</c:v>
                </c:pt>
                <c:pt idx="1054">
                  <c:v>-9</c:v>
                </c:pt>
                <c:pt idx="1055">
                  <c:v>-7.5</c:v>
                </c:pt>
                <c:pt idx="1056">
                  <c:v>-4</c:v>
                </c:pt>
                <c:pt idx="1057">
                  <c:v>-0.7</c:v>
                </c:pt>
                <c:pt idx="1058">
                  <c:v>-0.8</c:v>
                </c:pt>
                <c:pt idx="1059">
                  <c:v>-2.1</c:v>
                </c:pt>
                <c:pt idx="1060">
                  <c:v>-2.6</c:v>
                </c:pt>
                <c:pt idx="1061">
                  <c:v>-3</c:v>
                </c:pt>
                <c:pt idx="1062">
                  <c:v>-4</c:v>
                </c:pt>
                <c:pt idx="1063">
                  <c:v>-3.5</c:v>
                </c:pt>
                <c:pt idx="1064">
                  <c:v>-3.3</c:v>
                </c:pt>
                <c:pt idx="1065">
                  <c:v>-0.5</c:v>
                </c:pt>
                <c:pt idx="1066">
                  <c:v>-0.5</c:v>
                </c:pt>
                <c:pt idx="1067">
                  <c:v>-0.3</c:v>
                </c:pt>
                <c:pt idx="1068">
                  <c:v>-1.5</c:v>
                </c:pt>
                <c:pt idx="1069">
                  <c:v>-2.4</c:v>
                </c:pt>
                <c:pt idx="1070">
                  <c:v>-3.8</c:v>
                </c:pt>
                <c:pt idx="1071">
                  <c:v>-3.2</c:v>
                </c:pt>
                <c:pt idx="1072">
                  <c:v>-3</c:v>
                </c:pt>
                <c:pt idx="1073">
                  <c:v>-2.2000000000000002</c:v>
                </c:pt>
                <c:pt idx="1074">
                  <c:v>-2.6</c:v>
                </c:pt>
                <c:pt idx="1075">
                  <c:v>-2.8</c:v>
                </c:pt>
                <c:pt idx="1076">
                  <c:v>-2.9</c:v>
                </c:pt>
                <c:pt idx="1077">
                  <c:v>-1.7</c:v>
                </c:pt>
                <c:pt idx="1078">
                  <c:v>1.6</c:v>
                </c:pt>
                <c:pt idx="1079">
                  <c:v>1.9</c:v>
                </c:pt>
                <c:pt idx="1080">
                  <c:v>2.4</c:v>
                </c:pt>
                <c:pt idx="1081">
                  <c:v>3.2</c:v>
                </c:pt>
                <c:pt idx="1082">
                  <c:v>0.8</c:v>
                </c:pt>
                <c:pt idx="1083">
                  <c:v>0</c:v>
                </c:pt>
                <c:pt idx="1084">
                  <c:v>2</c:v>
                </c:pt>
                <c:pt idx="1085">
                  <c:v>3</c:v>
                </c:pt>
                <c:pt idx="1086">
                  <c:v>4.8</c:v>
                </c:pt>
                <c:pt idx="1087">
                  <c:v>2.2999999999999998</c:v>
                </c:pt>
                <c:pt idx="1088">
                  <c:v>3.1</c:v>
                </c:pt>
                <c:pt idx="1089">
                  <c:v>0.5</c:v>
                </c:pt>
                <c:pt idx="1090">
                  <c:v>-3.5</c:v>
                </c:pt>
                <c:pt idx="1091">
                  <c:v>-4.0999999999999996</c:v>
                </c:pt>
                <c:pt idx="1092">
                  <c:v>-4.4000000000000004</c:v>
                </c:pt>
                <c:pt idx="1093">
                  <c:v>-3.9</c:v>
                </c:pt>
                <c:pt idx="1094">
                  <c:v>-3.3</c:v>
                </c:pt>
                <c:pt idx="1095">
                  <c:v>-3</c:v>
                </c:pt>
                <c:pt idx="1096">
                  <c:v>-2.7</c:v>
                </c:pt>
                <c:pt idx="1097">
                  <c:v>-2.9</c:v>
                </c:pt>
                <c:pt idx="1098">
                  <c:v>-2.6</c:v>
                </c:pt>
                <c:pt idx="1099">
                  <c:v>-2</c:v>
                </c:pt>
                <c:pt idx="1100">
                  <c:v>-2.1</c:v>
                </c:pt>
                <c:pt idx="1101">
                  <c:v>-2.5</c:v>
                </c:pt>
                <c:pt idx="1102">
                  <c:v>-3</c:v>
                </c:pt>
                <c:pt idx="1103">
                  <c:v>-3.1</c:v>
                </c:pt>
                <c:pt idx="1104">
                  <c:v>-3.6</c:v>
                </c:pt>
                <c:pt idx="1105">
                  <c:v>-3</c:v>
                </c:pt>
                <c:pt idx="1106">
                  <c:v>-1</c:v>
                </c:pt>
                <c:pt idx="1107">
                  <c:v>-1</c:v>
                </c:pt>
                <c:pt idx="1108">
                  <c:v>-1.7</c:v>
                </c:pt>
                <c:pt idx="1109">
                  <c:v>-1.4</c:v>
                </c:pt>
                <c:pt idx="1110">
                  <c:v>-1.9</c:v>
                </c:pt>
                <c:pt idx="1111">
                  <c:v>-2.2999999999999998</c:v>
                </c:pt>
                <c:pt idx="1112">
                  <c:v>-1.8</c:v>
                </c:pt>
                <c:pt idx="1113">
                  <c:v>-1.6</c:v>
                </c:pt>
                <c:pt idx="1114">
                  <c:v>-2.1</c:v>
                </c:pt>
                <c:pt idx="1115">
                  <c:v>-1.9</c:v>
                </c:pt>
                <c:pt idx="1116">
                  <c:v>-1.8</c:v>
                </c:pt>
                <c:pt idx="1117">
                  <c:v>-1.3</c:v>
                </c:pt>
                <c:pt idx="1118">
                  <c:v>-2</c:v>
                </c:pt>
                <c:pt idx="1119">
                  <c:v>-3.8</c:v>
                </c:pt>
                <c:pt idx="1120">
                  <c:v>-2.2000000000000002</c:v>
                </c:pt>
                <c:pt idx="1121">
                  <c:v>-1.2</c:v>
                </c:pt>
                <c:pt idx="1122">
                  <c:v>-0.1</c:v>
                </c:pt>
                <c:pt idx="1123">
                  <c:v>0.2</c:v>
                </c:pt>
                <c:pt idx="1124">
                  <c:v>0</c:v>
                </c:pt>
                <c:pt idx="1125">
                  <c:v>-0.9</c:v>
                </c:pt>
                <c:pt idx="1126">
                  <c:v>-1.5</c:v>
                </c:pt>
                <c:pt idx="1127">
                  <c:v>-2.2000000000000002</c:v>
                </c:pt>
                <c:pt idx="1128">
                  <c:v>-2.2999999999999998</c:v>
                </c:pt>
                <c:pt idx="1129">
                  <c:v>-1.9</c:v>
                </c:pt>
                <c:pt idx="1130">
                  <c:v>-2</c:v>
                </c:pt>
                <c:pt idx="1131">
                  <c:v>-2.2999999999999998</c:v>
                </c:pt>
                <c:pt idx="1132">
                  <c:v>-1.2</c:v>
                </c:pt>
                <c:pt idx="1133">
                  <c:v>0.5</c:v>
                </c:pt>
                <c:pt idx="1134">
                  <c:v>0.5</c:v>
                </c:pt>
                <c:pt idx="1135">
                  <c:v>1.6</c:v>
                </c:pt>
                <c:pt idx="1136">
                  <c:v>0.4</c:v>
                </c:pt>
                <c:pt idx="1137">
                  <c:v>0.8</c:v>
                </c:pt>
                <c:pt idx="1138">
                  <c:v>-0.4</c:v>
                </c:pt>
                <c:pt idx="1139">
                  <c:v>-0.9</c:v>
                </c:pt>
                <c:pt idx="1140">
                  <c:v>-0.9</c:v>
                </c:pt>
                <c:pt idx="1141">
                  <c:v>0</c:v>
                </c:pt>
                <c:pt idx="1142">
                  <c:v>0.3</c:v>
                </c:pt>
                <c:pt idx="1143">
                  <c:v>1.1000000000000001</c:v>
                </c:pt>
                <c:pt idx="1144">
                  <c:v>0.8</c:v>
                </c:pt>
                <c:pt idx="1145">
                  <c:v>0</c:v>
                </c:pt>
                <c:pt idx="1146">
                  <c:v>-1.5</c:v>
                </c:pt>
                <c:pt idx="1147">
                  <c:v>-0.4</c:v>
                </c:pt>
                <c:pt idx="1148">
                  <c:v>-0.5</c:v>
                </c:pt>
                <c:pt idx="1149">
                  <c:v>0.2</c:v>
                </c:pt>
                <c:pt idx="1150">
                  <c:v>0.3</c:v>
                </c:pt>
                <c:pt idx="1151">
                  <c:v>-0.1</c:v>
                </c:pt>
                <c:pt idx="1152">
                  <c:v>-0.5</c:v>
                </c:pt>
                <c:pt idx="1153">
                  <c:v>-0.8</c:v>
                </c:pt>
                <c:pt idx="1154">
                  <c:v>-0.8</c:v>
                </c:pt>
                <c:pt idx="1155">
                  <c:v>-0.7</c:v>
                </c:pt>
                <c:pt idx="1156">
                  <c:v>0.6</c:v>
                </c:pt>
                <c:pt idx="1157">
                  <c:v>1</c:v>
                </c:pt>
                <c:pt idx="1158">
                  <c:v>0.9</c:v>
                </c:pt>
                <c:pt idx="1159">
                  <c:v>0.1</c:v>
                </c:pt>
                <c:pt idx="1160">
                  <c:v>-0.5</c:v>
                </c:pt>
                <c:pt idx="1161">
                  <c:v>-1.7</c:v>
                </c:pt>
                <c:pt idx="1162">
                  <c:v>-2.9</c:v>
                </c:pt>
                <c:pt idx="1163">
                  <c:v>-3.7</c:v>
                </c:pt>
                <c:pt idx="1164">
                  <c:v>-3.6</c:v>
                </c:pt>
                <c:pt idx="1165">
                  <c:v>-3.6</c:v>
                </c:pt>
                <c:pt idx="1166">
                  <c:v>-3.3</c:v>
                </c:pt>
                <c:pt idx="1167">
                  <c:v>-3.6</c:v>
                </c:pt>
                <c:pt idx="1168">
                  <c:v>-3.7</c:v>
                </c:pt>
                <c:pt idx="1169">
                  <c:v>1.3</c:v>
                </c:pt>
                <c:pt idx="1170">
                  <c:v>0.5</c:v>
                </c:pt>
                <c:pt idx="1171">
                  <c:v>-0.6</c:v>
                </c:pt>
                <c:pt idx="1172">
                  <c:v>-1.2</c:v>
                </c:pt>
                <c:pt idx="1173">
                  <c:v>-1.5</c:v>
                </c:pt>
                <c:pt idx="1174">
                  <c:v>-0.5</c:v>
                </c:pt>
                <c:pt idx="1175">
                  <c:v>0.6</c:v>
                </c:pt>
                <c:pt idx="1176">
                  <c:v>1.5</c:v>
                </c:pt>
                <c:pt idx="1177">
                  <c:v>1.8</c:v>
                </c:pt>
                <c:pt idx="1178">
                  <c:v>0.8</c:v>
                </c:pt>
                <c:pt idx="1179">
                  <c:v>-0.1</c:v>
                </c:pt>
                <c:pt idx="1180">
                  <c:v>-1</c:v>
                </c:pt>
                <c:pt idx="1181">
                  <c:v>0.1</c:v>
                </c:pt>
                <c:pt idx="1182">
                  <c:v>0.6</c:v>
                </c:pt>
                <c:pt idx="1183">
                  <c:v>2.5</c:v>
                </c:pt>
                <c:pt idx="1184">
                  <c:v>7.4</c:v>
                </c:pt>
                <c:pt idx="1185">
                  <c:v>7.2</c:v>
                </c:pt>
                <c:pt idx="1186">
                  <c:v>6.3</c:v>
                </c:pt>
                <c:pt idx="1187">
                  <c:v>2.4</c:v>
                </c:pt>
                <c:pt idx="1188">
                  <c:v>-0.1</c:v>
                </c:pt>
                <c:pt idx="1189">
                  <c:v>0.9</c:v>
                </c:pt>
                <c:pt idx="1190">
                  <c:v>4.3</c:v>
                </c:pt>
                <c:pt idx="1191">
                  <c:v>6.1</c:v>
                </c:pt>
                <c:pt idx="1192">
                  <c:v>5.5</c:v>
                </c:pt>
                <c:pt idx="1193">
                  <c:v>4.7</c:v>
                </c:pt>
                <c:pt idx="1194">
                  <c:v>3</c:v>
                </c:pt>
                <c:pt idx="1195">
                  <c:v>2.7</c:v>
                </c:pt>
                <c:pt idx="1196">
                  <c:v>4.2</c:v>
                </c:pt>
                <c:pt idx="1197">
                  <c:v>4.8</c:v>
                </c:pt>
                <c:pt idx="1198">
                  <c:v>7.7</c:v>
                </c:pt>
                <c:pt idx="1199">
                  <c:v>10.5</c:v>
                </c:pt>
                <c:pt idx="1200">
                  <c:v>4.8</c:v>
                </c:pt>
                <c:pt idx="1201">
                  <c:v>4.5999999999999996</c:v>
                </c:pt>
                <c:pt idx="1202">
                  <c:v>4.5999999999999996</c:v>
                </c:pt>
                <c:pt idx="1203">
                  <c:v>1.9</c:v>
                </c:pt>
                <c:pt idx="1204">
                  <c:v>4.3</c:v>
                </c:pt>
                <c:pt idx="1205">
                  <c:v>6.3</c:v>
                </c:pt>
                <c:pt idx="1206">
                  <c:v>5.0999999999999996</c:v>
                </c:pt>
                <c:pt idx="1207">
                  <c:v>5.7</c:v>
                </c:pt>
                <c:pt idx="1208">
                  <c:v>6.4</c:v>
                </c:pt>
                <c:pt idx="1209">
                  <c:v>7.6</c:v>
                </c:pt>
                <c:pt idx="1210">
                  <c:v>6.8</c:v>
                </c:pt>
                <c:pt idx="1211">
                  <c:v>5.7</c:v>
                </c:pt>
                <c:pt idx="1212">
                  <c:v>3.8</c:v>
                </c:pt>
                <c:pt idx="1213">
                  <c:v>1.7</c:v>
                </c:pt>
                <c:pt idx="1214">
                  <c:v>0.3</c:v>
                </c:pt>
                <c:pt idx="1215">
                  <c:v>-0.1</c:v>
                </c:pt>
                <c:pt idx="1216">
                  <c:v>-0.3</c:v>
                </c:pt>
                <c:pt idx="1217">
                  <c:v>-0.1</c:v>
                </c:pt>
                <c:pt idx="1218">
                  <c:v>-0.2</c:v>
                </c:pt>
                <c:pt idx="1219">
                  <c:v>-0.8</c:v>
                </c:pt>
                <c:pt idx="1220">
                  <c:v>-1.1000000000000001</c:v>
                </c:pt>
                <c:pt idx="1221">
                  <c:v>-1.4</c:v>
                </c:pt>
                <c:pt idx="1222">
                  <c:v>-0.8</c:v>
                </c:pt>
                <c:pt idx="1223">
                  <c:v>1</c:v>
                </c:pt>
                <c:pt idx="1224">
                  <c:v>1.6</c:v>
                </c:pt>
                <c:pt idx="1225">
                  <c:v>2.2999999999999998</c:v>
                </c:pt>
                <c:pt idx="1226">
                  <c:v>4.3</c:v>
                </c:pt>
                <c:pt idx="1227">
                  <c:v>1.6</c:v>
                </c:pt>
                <c:pt idx="1228">
                  <c:v>0.3</c:v>
                </c:pt>
                <c:pt idx="1229">
                  <c:v>0.3</c:v>
                </c:pt>
                <c:pt idx="1230">
                  <c:v>0.4</c:v>
                </c:pt>
                <c:pt idx="1231">
                  <c:v>1.6</c:v>
                </c:pt>
                <c:pt idx="1232">
                  <c:v>2.8</c:v>
                </c:pt>
                <c:pt idx="1233">
                  <c:v>4.9000000000000004</c:v>
                </c:pt>
                <c:pt idx="1234">
                  <c:v>4.0999999999999996</c:v>
                </c:pt>
                <c:pt idx="1235">
                  <c:v>4.4000000000000004</c:v>
                </c:pt>
                <c:pt idx="1236">
                  <c:v>3.7</c:v>
                </c:pt>
                <c:pt idx="1237">
                  <c:v>4.3</c:v>
                </c:pt>
                <c:pt idx="1238">
                  <c:v>6.9</c:v>
                </c:pt>
                <c:pt idx="1239">
                  <c:v>6.9</c:v>
                </c:pt>
                <c:pt idx="1240">
                  <c:v>3.9</c:v>
                </c:pt>
                <c:pt idx="1241">
                  <c:v>1.6</c:v>
                </c:pt>
                <c:pt idx="1242">
                  <c:v>0.3</c:v>
                </c:pt>
                <c:pt idx="1243">
                  <c:v>0</c:v>
                </c:pt>
                <c:pt idx="1244">
                  <c:v>0.2</c:v>
                </c:pt>
                <c:pt idx="1245">
                  <c:v>-0.3</c:v>
                </c:pt>
                <c:pt idx="1246">
                  <c:v>0.1</c:v>
                </c:pt>
                <c:pt idx="1247">
                  <c:v>1</c:v>
                </c:pt>
                <c:pt idx="1248">
                  <c:v>1.5</c:v>
                </c:pt>
                <c:pt idx="1249">
                  <c:v>4.5999999999999996</c:v>
                </c:pt>
                <c:pt idx="1250">
                  <c:v>3.8</c:v>
                </c:pt>
                <c:pt idx="1251">
                  <c:v>3.4</c:v>
                </c:pt>
                <c:pt idx="1252">
                  <c:v>2.8</c:v>
                </c:pt>
                <c:pt idx="1253">
                  <c:v>3.8</c:v>
                </c:pt>
                <c:pt idx="1254">
                  <c:v>5.0999999999999996</c:v>
                </c:pt>
                <c:pt idx="1255">
                  <c:v>7.4</c:v>
                </c:pt>
                <c:pt idx="1256">
                  <c:v>7.9</c:v>
                </c:pt>
                <c:pt idx="1257">
                  <c:v>6.2</c:v>
                </c:pt>
                <c:pt idx="1258">
                  <c:v>3.9</c:v>
                </c:pt>
                <c:pt idx="1259">
                  <c:v>3.9</c:v>
                </c:pt>
                <c:pt idx="1260">
                  <c:v>3.9</c:v>
                </c:pt>
                <c:pt idx="1261">
                  <c:v>4.4000000000000004</c:v>
                </c:pt>
                <c:pt idx="1262">
                  <c:v>6.9</c:v>
                </c:pt>
                <c:pt idx="1263">
                  <c:v>0.8</c:v>
                </c:pt>
                <c:pt idx="1264">
                  <c:v>0.9</c:v>
                </c:pt>
                <c:pt idx="1265">
                  <c:v>1.1000000000000001</c:v>
                </c:pt>
                <c:pt idx="1266">
                  <c:v>0.5</c:v>
                </c:pt>
                <c:pt idx="1267">
                  <c:v>0.2</c:v>
                </c:pt>
                <c:pt idx="1268">
                  <c:v>0.2</c:v>
                </c:pt>
                <c:pt idx="1269">
                  <c:v>0.4</c:v>
                </c:pt>
                <c:pt idx="1270">
                  <c:v>0.6</c:v>
                </c:pt>
                <c:pt idx="1271">
                  <c:v>1.2</c:v>
                </c:pt>
                <c:pt idx="1272">
                  <c:v>1.7</c:v>
                </c:pt>
                <c:pt idx="1273">
                  <c:v>3.4</c:v>
                </c:pt>
                <c:pt idx="1274">
                  <c:v>2.6</c:v>
                </c:pt>
                <c:pt idx="1275">
                  <c:v>1.7</c:v>
                </c:pt>
                <c:pt idx="1276">
                  <c:v>2.4</c:v>
                </c:pt>
                <c:pt idx="1277">
                  <c:v>1.7</c:v>
                </c:pt>
                <c:pt idx="1278">
                  <c:v>2.5</c:v>
                </c:pt>
                <c:pt idx="1279">
                  <c:v>2.8</c:v>
                </c:pt>
                <c:pt idx="1280">
                  <c:v>0.7</c:v>
                </c:pt>
                <c:pt idx="1281">
                  <c:v>-0.6</c:v>
                </c:pt>
                <c:pt idx="1282">
                  <c:v>-1.4</c:v>
                </c:pt>
                <c:pt idx="1283">
                  <c:v>-2.4</c:v>
                </c:pt>
                <c:pt idx="1284">
                  <c:v>-2.5</c:v>
                </c:pt>
                <c:pt idx="1285">
                  <c:v>-1.9</c:v>
                </c:pt>
                <c:pt idx="1286">
                  <c:v>-0.9</c:v>
                </c:pt>
                <c:pt idx="1287">
                  <c:v>1.8</c:v>
                </c:pt>
                <c:pt idx="1288">
                  <c:v>5.4</c:v>
                </c:pt>
                <c:pt idx="1289">
                  <c:v>5.9</c:v>
                </c:pt>
                <c:pt idx="1290">
                  <c:v>4.7</c:v>
                </c:pt>
                <c:pt idx="1291">
                  <c:v>7.7</c:v>
                </c:pt>
                <c:pt idx="1292">
                  <c:v>8.1</c:v>
                </c:pt>
                <c:pt idx="1293">
                  <c:v>12</c:v>
                </c:pt>
                <c:pt idx="1294">
                  <c:v>16.100000000000001</c:v>
                </c:pt>
                <c:pt idx="1295">
                  <c:v>14.8</c:v>
                </c:pt>
                <c:pt idx="1296">
                  <c:v>11.6</c:v>
                </c:pt>
                <c:pt idx="1297">
                  <c:v>12.8</c:v>
                </c:pt>
                <c:pt idx="1298">
                  <c:v>2.1</c:v>
                </c:pt>
                <c:pt idx="1299">
                  <c:v>2.4</c:v>
                </c:pt>
                <c:pt idx="1300">
                  <c:v>1.7</c:v>
                </c:pt>
                <c:pt idx="1301">
                  <c:v>2.7</c:v>
                </c:pt>
                <c:pt idx="1302">
                  <c:v>3</c:v>
                </c:pt>
                <c:pt idx="1303">
                  <c:v>2.4</c:v>
                </c:pt>
                <c:pt idx="1304">
                  <c:v>0.9</c:v>
                </c:pt>
                <c:pt idx="1305">
                  <c:v>0.6</c:v>
                </c:pt>
                <c:pt idx="1306">
                  <c:v>0.9</c:v>
                </c:pt>
                <c:pt idx="1307">
                  <c:v>1.9</c:v>
                </c:pt>
                <c:pt idx="1308">
                  <c:v>4.0999999999999996</c:v>
                </c:pt>
                <c:pt idx="1309">
                  <c:v>5.0999999999999996</c:v>
                </c:pt>
                <c:pt idx="1310">
                  <c:v>12.4</c:v>
                </c:pt>
                <c:pt idx="1311">
                  <c:v>9.6999999999999993</c:v>
                </c:pt>
                <c:pt idx="1312">
                  <c:v>4.0999999999999996</c:v>
                </c:pt>
                <c:pt idx="1313">
                  <c:v>4.0999999999999996</c:v>
                </c:pt>
                <c:pt idx="1314">
                  <c:v>2.5</c:v>
                </c:pt>
                <c:pt idx="1315">
                  <c:v>2.1</c:v>
                </c:pt>
                <c:pt idx="1316">
                  <c:v>1.4</c:v>
                </c:pt>
                <c:pt idx="1317">
                  <c:v>0.8</c:v>
                </c:pt>
                <c:pt idx="1318">
                  <c:v>0.4</c:v>
                </c:pt>
                <c:pt idx="1319">
                  <c:v>1</c:v>
                </c:pt>
                <c:pt idx="1320">
                  <c:v>0.8</c:v>
                </c:pt>
                <c:pt idx="1321">
                  <c:v>-0.3</c:v>
                </c:pt>
                <c:pt idx="1322">
                  <c:v>-1.1000000000000001</c:v>
                </c:pt>
                <c:pt idx="1323">
                  <c:v>-0.9</c:v>
                </c:pt>
                <c:pt idx="1324">
                  <c:v>-0.5</c:v>
                </c:pt>
                <c:pt idx="1325">
                  <c:v>-0.3</c:v>
                </c:pt>
                <c:pt idx="1326">
                  <c:v>-0.2</c:v>
                </c:pt>
                <c:pt idx="1327">
                  <c:v>0.2</c:v>
                </c:pt>
                <c:pt idx="1328">
                  <c:v>-0.8</c:v>
                </c:pt>
                <c:pt idx="1329">
                  <c:v>0.2</c:v>
                </c:pt>
                <c:pt idx="1330">
                  <c:v>1.2</c:v>
                </c:pt>
                <c:pt idx="1331">
                  <c:v>0.3</c:v>
                </c:pt>
                <c:pt idx="1332">
                  <c:v>-0.1</c:v>
                </c:pt>
                <c:pt idx="1333">
                  <c:v>0.2</c:v>
                </c:pt>
                <c:pt idx="1334">
                  <c:v>0.2</c:v>
                </c:pt>
                <c:pt idx="1335">
                  <c:v>-0.5</c:v>
                </c:pt>
                <c:pt idx="1336">
                  <c:v>-0.2</c:v>
                </c:pt>
                <c:pt idx="1337">
                  <c:v>1.1000000000000001</c:v>
                </c:pt>
                <c:pt idx="1338">
                  <c:v>1.4</c:v>
                </c:pt>
                <c:pt idx="1339">
                  <c:v>2.8</c:v>
                </c:pt>
                <c:pt idx="1340">
                  <c:v>2.1</c:v>
                </c:pt>
                <c:pt idx="1341">
                  <c:v>1.5</c:v>
                </c:pt>
                <c:pt idx="1342">
                  <c:v>1.4</c:v>
                </c:pt>
                <c:pt idx="1343">
                  <c:v>1.2</c:v>
                </c:pt>
                <c:pt idx="1344">
                  <c:v>1.7</c:v>
                </c:pt>
                <c:pt idx="1345">
                  <c:v>2.5</c:v>
                </c:pt>
                <c:pt idx="1346">
                  <c:v>2.8</c:v>
                </c:pt>
                <c:pt idx="1347">
                  <c:v>1.7</c:v>
                </c:pt>
                <c:pt idx="1348">
                  <c:v>1.6</c:v>
                </c:pt>
                <c:pt idx="1349">
                  <c:v>0.8</c:v>
                </c:pt>
                <c:pt idx="1350">
                  <c:v>-0.2</c:v>
                </c:pt>
                <c:pt idx="1351">
                  <c:v>0.5</c:v>
                </c:pt>
                <c:pt idx="1352">
                  <c:v>2.2000000000000002</c:v>
                </c:pt>
                <c:pt idx="1353">
                  <c:v>6.4</c:v>
                </c:pt>
                <c:pt idx="1354">
                  <c:v>6.4</c:v>
                </c:pt>
                <c:pt idx="1355">
                  <c:v>7.1</c:v>
                </c:pt>
                <c:pt idx="1356">
                  <c:v>6.7</c:v>
                </c:pt>
                <c:pt idx="1357">
                  <c:v>5.0999999999999996</c:v>
                </c:pt>
                <c:pt idx="1358">
                  <c:v>3.9</c:v>
                </c:pt>
                <c:pt idx="1359">
                  <c:v>4.0999999999999996</c:v>
                </c:pt>
                <c:pt idx="1360">
                  <c:v>5.0999999999999996</c:v>
                </c:pt>
                <c:pt idx="1361">
                  <c:v>6.4</c:v>
                </c:pt>
                <c:pt idx="1362">
                  <c:v>6.8</c:v>
                </c:pt>
                <c:pt idx="1363">
                  <c:v>6.1</c:v>
                </c:pt>
                <c:pt idx="1364">
                  <c:v>4.8</c:v>
                </c:pt>
                <c:pt idx="1365">
                  <c:v>4.0999999999999996</c:v>
                </c:pt>
                <c:pt idx="1366">
                  <c:v>3.5</c:v>
                </c:pt>
                <c:pt idx="1367">
                  <c:v>4.5</c:v>
                </c:pt>
                <c:pt idx="1368">
                  <c:v>6</c:v>
                </c:pt>
                <c:pt idx="1369">
                  <c:v>6.9</c:v>
                </c:pt>
                <c:pt idx="1370">
                  <c:v>8.4</c:v>
                </c:pt>
                <c:pt idx="1371">
                  <c:v>8.6999999999999993</c:v>
                </c:pt>
                <c:pt idx="1372">
                  <c:v>6.9</c:v>
                </c:pt>
                <c:pt idx="1373">
                  <c:v>6.7</c:v>
                </c:pt>
                <c:pt idx="1374">
                  <c:v>5.2</c:v>
                </c:pt>
                <c:pt idx="1375">
                  <c:v>5.2</c:v>
                </c:pt>
                <c:pt idx="1376">
                  <c:v>10.3</c:v>
                </c:pt>
                <c:pt idx="1377">
                  <c:v>10.8</c:v>
                </c:pt>
                <c:pt idx="1378">
                  <c:v>10.3</c:v>
                </c:pt>
                <c:pt idx="1379">
                  <c:v>7.4</c:v>
                </c:pt>
                <c:pt idx="1380">
                  <c:v>4.4000000000000004</c:v>
                </c:pt>
                <c:pt idx="1381">
                  <c:v>4.2</c:v>
                </c:pt>
                <c:pt idx="1382">
                  <c:v>3.1</c:v>
                </c:pt>
                <c:pt idx="1383">
                  <c:v>3.1</c:v>
                </c:pt>
                <c:pt idx="1384">
                  <c:v>1.9</c:v>
                </c:pt>
                <c:pt idx="1385">
                  <c:v>1.5</c:v>
                </c:pt>
                <c:pt idx="1386">
                  <c:v>0.8</c:v>
                </c:pt>
                <c:pt idx="1387">
                  <c:v>3.5</c:v>
                </c:pt>
                <c:pt idx="1388">
                  <c:v>4.5999999999999996</c:v>
                </c:pt>
                <c:pt idx="1389">
                  <c:v>5.2</c:v>
                </c:pt>
                <c:pt idx="1390">
                  <c:v>4.3</c:v>
                </c:pt>
                <c:pt idx="1391">
                  <c:v>3</c:v>
                </c:pt>
                <c:pt idx="1392">
                  <c:v>2.6</c:v>
                </c:pt>
                <c:pt idx="1393">
                  <c:v>2.2000000000000002</c:v>
                </c:pt>
                <c:pt idx="1394">
                  <c:v>2.4</c:v>
                </c:pt>
                <c:pt idx="1395">
                  <c:v>2.9</c:v>
                </c:pt>
                <c:pt idx="1396">
                  <c:v>3.9</c:v>
                </c:pt>
                <c:pt idx="1397">
                  <c:v>2.1</c:v>
                </c:pt>
                <c:pt idx="1398">
                  <c:v>1.8</c:v>
                </c:pt>
                <c:pt idx="1399">
                  <c:v>1.7</c:v>
                </c:pt>
                <c:pt idx="1400">
                  <c:v>1.4</c:v>
                </c:pt>
                <c:pt idx="1401">
                  <c:v>6.2</c:v>
                </c:pt>
                <c:pt idx="1402">
                  <c:v>5</c:v>
                </c:pt>
                <c:pt idx="1403">
                  <c:v>5.8</c:v>
                </c:pt>
                <c:pt idx="1404">
                  <c:v>6.1</c:v>
                </c:pt>
                <c:pt idx="1405">
                  <c:v>6.7</c:v>
                </c:pt>
                <c:pt idx="1406">
                  <c:v>7.6</c:v>
                </c:pt>
                <c:pt idx="1407">
                  <c:v>7.9</c:v>
                </c:pt>
                <c:pt idx="1408">
                  <c:v>7.1</c:v>
                </c:pt>
                <c:pt idx="1409">
                  <c:v>7.5</c:v>
                </c:pt>
                <c:pt idx="1410">
                  <c:v>5.7</c:v>
                </c:pt>
                <c:pt idx="1411">
                  <c:v>8.8000000000000007</c:v>
                </c:pt>
                <c:pt idx="1412">
                  <c:v>5.9</c:v>
                </c:pt>
                <c:pt idx="1413">
                  <c:v>1.8</c:v>
                </c:pt>
                <c:pt idx="1414">
                  <c:v>9.1</c:v>
                </c:pt>
                <c:pt idx="1415">
                  <c:v>6.1</c:v>
                </c:pt>
                <c:pt idx="1416">
                  <c:v>4.9000000000000004</c:v>
                </c:pt>
                <c:pt idx="1417">
                  <c:v>4.9000000000000004</c:v>
                </c:pt>
                <c:pt idx="1418">
                  <c:v>4.0999999999999996</c:v>
                </c:pt>
                <c:pt idx="1419">
                  <c:v>6.2</c:v>
                </c:pt>
                <c:pt idx="1420">
                  <c:v>8.6999999999999993</c:v>
                </c:pt>
                <c:pt idx="1421">
                  <c:v>8.8000000000000007</c:v>
                </c:pt>
                <c:pt idx="1422">
                  <c:v>4.2</c:v>
                </c:pt>
                <c:pt idx="1423">
                  <c:v>3.8</c:v>
                </c:pt>
                <c:pt idx="1424">
                  <c:v>3.6</c:v>
                </c:pt>
                <c:pt idx="1425">
                  <c:v>3.7</c:v>
                </c:pt>
                <c:pt idx="1426">
                  <c:v>4.5</c:v>
                </c:pt>
                <c:pt idx="1427">
                  <c:v>9.8000000000000007</c:v>
                </c:pt>
                <c:pt idx="1428">
                  <c:v>7.2</c:v>
                </c:pt>
                <c:pt idx="1429">
                  <c:v>7.3</c:v>
                </c:pt>
                <c:pt idx="1430">
                  <c:v>7.1</c:v>
                </c:pt>
                <c:pt idx="1431">
                  <c:v>4.3</c:v>
                </c:pt>
                <c:pt idx="1432">
                  <c:v>4.9000000000000004</c:v>
                </c:pt>
                <c:pt idx="1433">
                  <c:v>11.3</c:v>
                </c:pt>
                <c:pt idx="1434">
                  <c:v>7.9</c:v>
                </c:pt>
                <c:pt idx="1435">
                  <c:v>7.6</c:v>
                </c:pt>
                <c:pt idx="1436">
                  <c:v>5.4</c:v>
                </c:pt>
                <c:pt idx="1437">
                  <c:v>3.3</c:v>
                </c:pt>
                <c:pt idx="1438">
                  <c:v>13.4</c:v>
                </c:pt>
                <c:pt idx="1439">
                  <c:v>14.5</c:v>
                </c:pt>
                <c:pt idx="1440">
                  <c:v>12.9</c:v>
                </c:pt>
                <c:pt idx="1441">
                  <c:v>12.5</c:v>
                </c:pt>
                <c:pt idx="1442">
                  <c:v>10.3</c:v>
                </c:pt>
                <c:pt idx="1443">
                  <c:v>10</c:v>
                </c:pt>
                <c:pt idx="1444">
                  <c:v>14.6</c:v>
                </c:pt>
                <c:pt idx="1445">
                  <c:v>16.2</c:v>
                </c:pt>
                <c:pt idx="1446">
                  <c:v>17.3</c:v>
                </c:pt>
                <c:pt idx="1447">
                  <c:v>18.2</c:v>
                </c:pt>
                <c:pt idx="1448">
                  <c:v>16.2</c:v>
                </c:pt>
                <c:pt idx="1449">
                  <c:v>14.1</c:v>
                </c:pt>
                <c:pt idx="1450">
                  <c:v>12.9</c:v>
                </c:pt>
                <c:pt idx="1451">
                  <c:v>13.1</c:v>
                </c:pt>
                <c:pt idx="1452">
                  <c:v>15.9</c:v>
                </c:pt>
                <c:pt idx="1453">
                  <c:v>17.7</c:v>
                </c:pt>
                <c:pt idx="1454">
                  <c:v>19.7</c:v>
                </c:pt>
                <c:pt idx="1455">
                  <c:v>21</c:v>
                </c:pt>
                <c:pt idx="1456">
                  <c:v>18.2</c:v>
                </c:pt>
                <c:pt idx="1457">
                  <c:v>14.6</c:v>
                </c:pt>
                <c:pt idx="1458">
                  <c:v>14.8</c:v>
                </c:pt>
                <c:pt idx="1459">
                  <c:v>15.1</c:v>
                </c:pt>
                <c:pt idx="1460">
                  <c:v>15.9</c:v>
                </c:pt>
                <c:pt idx="1461">
                  <c:v>20.2</c:v>
                </c:pt>
                <c:pt idx="1462">
                  <c:v>23.1</c:v>
                </c:pt>
                <c:pt idx="1463">
                  <c:v>24.4</c:v>
                </c:pt>
                <c:pt idx="1464">
                  <c:v>24</c:v>
                </c:pt>
                <c:pt idx="1465">
                  <c:v>20.8</c:v>
                </c:pt>
                <c:pt idx="1466">
                  <c:v>16.5</c:v>
                </c:pt>
                <c:pt idx="1467">
                  <c:v>18.899999999999999</c:v>
                </c:pt>
                <c:pt idx="1468">
                  <c:v>23.2</c:v>
                </c:pt>
                <c:pt idx="1469">
                  <c:v>25.9</c:v>
                </c:pt>
                <c:pt idx="1470">
                  <c:v>26.8</c:v>
                </c:pt>
                <c:pt idx="1471">
                  <c:v>24</c:v>
                </c:pt>
                <c:pt idx="1472">
                  <c:v>18</c:v>
                </c:pt>
                <c:pt idx="1473">
                  <c:v>15.3</c:v>
                </c:pt>
                <c:pt idx="1474">
                  <c:v>16.8</c:v>
                </c:pt>
                <c:pt idx="1475">
                  <c:v>22.1</c:v>
                </c:pt>
                <c:pt idx="1476">
                  <c:v>25</c:v>
                </c:pt>
                <c:pt idx="1477">
                  <c:v>28.2</c:v>
                </c:pt>
                <c:pt idx="1478">
                  <c:v>19.5</c:v>
                </c:pt>
                <c:pt idx="1479">
                  <c:v>22</c:v>
                </c:pt>
                <c:pt idx="1480">
                  <c:v>19.2</c:v>
                </c:pt>
                <c:pt idx="1481">
                  <c:v>15.3</c:v>
                </c:pt>
                <c:pt idx="1482">
                  <c:v>13.9</c:v>
                </c:pt>
                <c:pt idx="1483">
                  <c:v>8.8000000000000007</c:v>
                </c:pt>
                <c:pt idx="1484">
                  <c:v>15.9</c:v>
                </c:pt>
                <c:pt idx="1485">
                  <c:v>22.2</c:v>
                </c:pt>
                <c:pt idx="1486">
                  <c:v>16.399999999999999</c:v>
                </c:pt>
                <c:pt idx="1487">
                  <c:v>19.2</c:v>
                </c:pt>
                <c:pt idx="1488">
                  <c:v>14</c:v>
                </c:pt>
                <c:pt idx="1489">
                  <c:v>18.399999999999999</c:v>
                </c:pt>
                <c:pt idx="1490">
                  <c:v>23.7</c:v>
                </c:pt>
                <c:pt idx="1491">
                  <c:v>14.6</c:v>
                </c:pt>
                <c:pt idx="1492">
                  <c:v>18.600000000000001</c:v>
                </c:pt>
                <c:pt idx="1493">
                  <c:v>16.899999999999999</c:v>
                </c:pt>
                <c:pt idx="1494">
                  <c:v>22.4</c:v>
                </c:pt>
                <c:pt idx="1495">
                  <c:v>23.1</c:v>
                </c:pt>
                <c:pt idx="1496">
                  <c:v>19.2</c:v>
                </c:pt>
                <c:pt idx="1497">
                  <c:v>17.8</c:v>
                </c:pt>
                <c:pt idx="1498">
                  <c:v>19.399999999999999</c:v>
                </c:pt>
                <c:pt idx="1499">
                  <c:v>20.3</c:v>
                </c:pt>
                <c:pt idx="1500">
                  <c:v>17.8</c:v>
                </c:pt>
                <c:pt idx="1501">
                  <c:v>19.600000000000001</c:v>
                </c:pt>
                <c:pt idx="1502">
                  <c:v>16.8</c:v>
                </c:pt>
                <c:pt idx="1503">
                  <c:v>16</c:v>
                </c:pt>
                <c:pt idx="1504">
                  <c:v>16.8</c:v>
                </c:pt>
                <c:pt idx="1505">
                  <c:v>14</c:v>
                </c:pt>
                <c:pt idx="1506">
                  <c:v>12.8</c:v>
                </c:pt>
                <c:pt idx="1507">
                  <c:v>14.6</c:v>
                </c:pt>
                <c:pt idx="1508">
                  <c:v>12.4</c:v>
                </c:pt>
                <c:pt idx="1509">
                  <c:v>14.5</c:v>
                </c:pt>
                <c:pt idx="1510">
                  <c:v>11.6</c:v>
                </c:pt>
                <c:pt idx="1511">
                  <c:v>12.1</c:v>
                </c:pt>
                <c:pt idx="1512">
                  <c:v>16.399999999999999</c:v>
                </c:pt>
                <c:pt idx="1513">
                  <c:v>14.4</c:v>
                </c:pt>
                <c:pt idx="1514">
                  <c:v>11.2</c:v>
                </c:pt>
                <c:pt idx="1515">
                  <c:v>17.5</c:v>
                </c:pt>
                <c:pt idx="1516">
                  <c:v>21.7</c:v>
                </c:pt>
                <c:pt idx="1517">
                  <c:v>19.8</c:v>
                </c:pt>
                <c:pt idx="1518">
                  <c:v>23.2</c:v>
                </c:pt>
                <c:pt idx="1519">
                  <c:v>18</c:v>
                </c:pt>
                <c:pt idx="1520">
                  <c:v>16.100000000000001</c:v>
                </c:pt>
                <c:pt idx="1521">
                  <c:v>23.1</c:v>
                </c:pt>
                <c:pt idx="1522">
                  <c:v>15.4</c:v>
                </c:pt>
                <c:pt idx="1523">
                  <c:v>12.1</c:v>
                </c:pt>
                <c:pt idx="1524">
                  <c:v>14.8</c:v>
                </c:pt>
                <c:pt idx="1525">
                  <c:v>17.2</c:v>
                </c:pt>
                <c:pt idx="1526">
                  <c:v>15.7</c:v>
                </c:pt>
                <c:pt idx="1527">
                  <c:v>14.9</c:v>
                </c:pt>
                <c:pt idx="1528">
                  <c:v>20.5</c:v>
                </c:pt>
                <c:pt idx="1529">
                  <c:v>10.4</c:v>
                </c:pt>
                <c:pt idx="1530">
                  <c:v>16.3</c:v>
                </c:pt>
                <c:pt idx="1531">
                  <c:v>17.399999999999999</c:v>
                </c:pt>
                <c:pt idx="1532">
                  <c:v>11</c:v>
                </c:pt>
                <c:pt idx="1533">
                  <c:v>14.3</c:v>
                </c:pt>
                <c:pt idx="1534">
                  <c:v>15.3</c:v>
                </c:pt>
                <c:pt idx="1535">
                  <c:v>11.4</c:v>
                </c:pt>
                <c:pt idx="1536">
                  <c:v>7.2</c:v>
                </c:pt>
                <c:pt idx="1537">
                  <c:v>7.2</c:v>
                </c:pt>
                <c:pt idx="1538">
                  <c:v>7.4</c:v>
                </c:pt>
                <c:pt idx="1539">
                  <c:v>5.5</c:v>
                </c:pt>
                <c:pt idx="1540">
                  <c:v>5.3</c:v>
                </c:pt>
                <c:pt idx="1541">
                  <c:v>5.2</c:v>
                </c:pt>
                <c:pt idx="1542">
                  <c:v>4</c:v>
                </c:pt>
                <c:pt idx="1543">
                  <c:v>4</c:v>
                </c:pt>
                <c:pt idx="1544">
                  <c:v>3.2</c:v>
                </c:pt>
                <c:pt idx="1545">
                  <c:v>3.8</c:v>
                </c:pt>
                <c:pt idx="1546">
                  <c:v>4.2</c:v>
                </c:pt>
                <c:pt idx="1547">
                  <c:v>4</c:v>
                </c:pt>
                <c:pt idx="1548">
                  <c:v>4.8</c:v>
                </c:pt>
                <c:pt idx="1549">
                  <c:v>7.3</c:v>
                </c:pt>
                <c:pt idx="1550">
                  <c:v>2.9</c:v>
                </c:pt>
                <c:pt idx="1551">
                  <c:v>3.7</c:v>
                </c:pt>
                <c:pt idx="1552">
                  <c:v>4.4000000000000004</c:v>
                </c:pt>
                <c:pt idx="1553">
                  <c:v>3.8</c:v>
                </c:pt>
                <c:pt idx="1554">
                  <c:v>5</c:v>
                </c:pt>
                <c:pt idx="1555">
                  <c:v>4.8</c:v>
                </c:pt>
                <c:pt idx="1556">
                  <c:v>13.2</c:v>
                </c:pt>
                <c:pt idx="1557">
                  <c:v>6.6</c:v>
                </c:pt>
                <c:pt idx="1558">
                  <c:v>2.6</c:v>
                </c:pt>
                <c:pt idx="1559">
                  <c:v>2.9</c:v>
                </c:pt>
                <c:pt idx="1560">
                  <c:v>7.7</c:v>
                </c:pt>
                <c:pt idx="1561">
                  <c:v>12.7</c:v>
                </c:pt>
                <c:pt idx="1562">
                  <c:v>13.6</c:v>
                </c:pt>
                <c:pt idx="1563">
                  <c:v>14.4</c:v>
                </c:pt>
                <c:pt idx="1564">
                  <c:v>13.1</c:v>
                </c:pt>
                <c:pt idx="1565">
                  <c:v>7.9</c:v>
                </c:pt>
                <c:pt idx="1566">
                  <c:v>6</c:v>
                </c:pt>
                <c:pt idx="1567">
                  <c:v>9.1</c:v>
                </c:pt>
                <c:pt idx="1568">
                  <c:v>10.8</c:v>
                </c:pt>
                <c:pt idx="1569">
                  <c:v>13.5</c:v>
                </c:pt>
                <c:pt idx="1570">
                  <c:v>7.1</c:v>
                </c:pt>
                <c:pt idx="1571">
                  <c:v>13.6</c:v>
                </c:pt>
                <c:pt idx="1572">
                  <c:v>9.4</c:v>
                </c:pt>
                <c:pt idx="1573">
                  <c:v>5.6</c:v>
                </c:pt>
                <c:pt idx="1574">
                  <c:v>6.8</c:v>
                </c:pt>
                <c:pt idx="1575">
                  <c:v>8.4</c:v>
                </c:pt>
                <c:pt idx="1576">
                  <c:v>9.6</c:v>
                </c:pt>
                <c:pt idx="1577">
                  <c:v>9.1</c:v>
                </c:pt>
                <c:pt idx="1578">
                  <c:v>10</c:v>
                </c:pt>
                <c:pt idx="1579">
                  <c:v>10.3</c:v>
                </c:pt>
                <c:pt idx="1580">
                  <c:v>10</c:v>
                </c:pt>
                <c:pt idx="1581">
                  <c:v>10.4</c:v>
                </c:pt>
                <c:pt idx="1582">
                  <c:v>10.8</c:v>
                </c:pt>
                <c:pt idx="1583">
                  <c:v>10.8</c:v>
                </c:pt>
                <c:pt idx="1584">
                  <c:v>10.6</c:v>
                </c:pt>
                <c:pt idx="1585">
                  <c:v>11</c:v>
                </c:pt>
                <c:pt idx="1586">
                  <c:v>9.4</c:v>
                </c:pt>
                <c:pt idx="1587">
                  <c:v>6.7</c:v>
                </c:pt>
                <c:pt idx="1588">
                  <c:v>7.3</c:v>
                </c:pt>
                <c:pt idx="1589">
                  <c:v>7.9</c:v>
                </c:pt>
                <c:pt idx="1590">
                  <c:v>6.4</c:v>
                </c:pt>
                <c:pt idx="1591">
                  <c:v>8.6</c:v>
                </c:pt>
                <c:pt idx="1593">
                  <c:v>7.1</c:v>
                </c:pt>
                <c:pt idx="1594">
                  <c:v>7.2</c:v>
                </c:pt>
                <c:pt idx="1595">
                  <c:v>5.7</c:v>
                </c:pt>
                <c:pt idx="1596">
                  <c:v>5.3</c:v>
                </c:pt>
                <c:pt idx="1597">
                  <c:v>5.2</c:v>
                </c:pt>
                <c:pt idx="1598">
                  <c:v>5.2</c:v>
                </c:pt>
                <c:pt idx="1599">
                  <c:v>6.5</c:v>
                </c:pt>
                <c:pt idx="1600">
                  <c:v>6</c:v>
                </c:pt>
                <c:pt idx="1601">
                  <c:v>5.9</c:v>
                </c:pt>
                <c:pt idx="1602">
                  <c:v>5.2</c:v>
                </c:pt>
                <c:pt idx="1603">
                  <c:v>4.0999999999999996</c:v>
                </c:pt>
                <c:pt idx="1604">
                  <c:v>4.2</c:v>
                </c:pt>
                <c:pt idx="1605">
                  <c:v>4.5</c:v>
                </c:pt>
                <c:pt idx="1606">
                  <c:v>5.2</c:v>
                </c:pt>
                <c:pt idx="1607">
                  <c:v>6.4</c:v>
                </c:pt>
                <c:pt idx="1608">
                  <c:v>9.6999999999999993</c:v>
                </c:pt>
                <c:pt idx="1609">
                  <c:v>6.7</c:v>
                </c:pt>
                <c:pt idx="1610">
                  <c:v>7.9</c:v>
                </c:pt>
                <c:pt idx="1611">
                  <c:v>9.4</c:v>
                </c:pt>
                <c:pt idx="1612">
                  <c:v>9.8000000000000007</c:v>
                </c:pt>
                <c:pt idx="1613">
                  <c:v>12</c:v>
                </c:pt>
                <c:pt idx="1614">
                  <c:v>11.2</c:v>
                </c:pt>
                <c:pt idx="1615">
                  <c:v>12.2</c:v>
                </c:pt>
                <c:pt idx="1616">
                  <c:v>12.3</c:v>
                </c:pt>
                <c:pt idx="1617">
                  <c:v>9.8000000000000007</c:v>
                </c:pt>
                <c:pt idx="1618">
                  <c:v>9.8000000000000007</c:v>
                </c:pt>
                <c:pt idx="1619">
                  <c:v>10.199999999999999</c:v>
                </c:pt>
                <c:pt idx="1620">
                  <c:v>10.6</c:v>
                </c:pt>
                <c:pt idx="1621">
                  <c:v>10.4</c:v>
                </c:pt>
                <c:pt idx="1622">
                  <c:v>10.3</c:v>
                </c:pt>
                <c:pt idx="1623">
                  <c:v>9.6</c:v>
                </c:pt>
                <c:pt idx="1624">
                  <c:v>9.5</c:v>
                </c:pt>
                <c:pt idx="1625">
                  <c:v>9.5</c:v>
                </c:pt>
                <c:pt idx="1626">
                  <c:v>11.3</c:v>
                </c:pt>
                <c:pt idx="1627">
                  <c:v>9.6999999999999993</c:v>
                </c:pt>
                <c:pt idx="1628">
                  <c:v>8.6999999999999993</c:v>
                </c:pt>
                <c:pt idx="1629">
                  <c:v>7.7</c:v>
                </c:pt>
                <c:pt idx="1630">
                  <c:v>12.4</c:v>
                </c:pt>
                <c:pt idx="1631">
                  <c:v>18.899999999999999</c:v>
                </c:pt>
                <c:pt idx="1632">
                  <c:v>20.5</c:v>
                </c:pt>
                <c:pt idx="1633">
                  <c:v>14.2</c:v>
                </c:pt>
                <c:pt idx="1634">
                  <c:v>12.6</c:v>
                </c:pt>
                <c:pt idx="1635">
                  <c:v>10.3</c:v>
                </c:pt>
                <c:pt idx="1636">
                  <c:v>7.5</c:v>
                </c:pt>
                <c:pt idx="1637">
                  <c:v>7.3</c:v>
                </c:pt>
                <c:pt idx="1638">
                  <c:v>8.3000000000000007</c:v>
                </c:pt>
                <c:pt idx="1639">
                  <c:v>8.8000000000000007</c:v>
                </c:pt>
                <c:pt idx="1640">
                  <c:v>9.6</c:v>
                </c:pt>
                <c:pt idx="1641">
                  <c:v>10.5</c:v>
                </c:pt>
                <c:pt idx="1642">
                  <c:v>9.5</c:v>
                </c:pt>
                <c:pt idx="1643">
                  <c:v>6.3</c:v>
                </c:pt>
                <c:pt idx="1644">
                  <c:v>4.5999999999999996</c:v>
                </c:pt>
                <c:pt idx="1645">
                  <c:v>5.5</c:v>
                </c:pt>
                <c:pt idx="1646">
                  <c:v>6.4</c:v>
                </c:pt>
                <c:pt idx="1647">
                  <c:v>7.4</c:v>
                </c:pt>
                <c:pt idx="1648">
                  <c:v>7.4</c:v>
                </c:pt>
                <c:pt idx="1649">
                  <c:v>6.2</c:v>
                </c:pt>
                <c:pt idx="1650">
                  <c:v>5.5</c:v>
                </c:pt>
                <c:pt idx="1651">
                  <c:v>5.2</c:v>
                </c:pt>
                <c:pt idx="1652">
                  <c:v>5.8</c:v>
                </c:pt>
                <c:pt idx="1653">
                  <c:v>7.2</c:v>
                </c:pt>
                <c:pt idx="1654">
                  <c:v>8</c:v>
                </c:pt>
                <c:pt idx="1655">
                  <c:v>10.1</c:v>
                </c:pt>
                <c:pt idx="1656">
                  <c:v>10.3</c:v>
                </c:pt>
                <c:pt idx="1657">
                  <c:v>10.1</c:v>
                </c:pt>
                <c:pt idx="1658">
                  <c:v>8.1999999999999993</c:v>
                </c:pt>
                <c:pt idx="1659">
                  <c:v>8.9</c:v>
                </c:pt>
                <c:pt idx="1660">
                  <c:v>9.6999999999999993</c:v>
                </c:pt>
                <c:pt idx="1661">
                  <c:v>10.199999999999999</c:v>
                </c:pt>
                <c:pt idx="1662">
                  <c:v>11</c:v>
                </c:pt>
                <c:pt idx="1663">
                  <c:v>10.9</c:v>
                </c:pt>
                <c:pt idx="1664">
                  <c:v>10</c:v>
                </c:pt>
                <c:pt idx="1665">
                  <c:v>10.1</c:v>
                </c:pt>
                <c:pt idx="1666">
                  <c:v>11.1</c:v>
                </c:pt>
                <c:pt idx="1667">
                  <c:v>8.1999999999999993</c:v>
                </c:pt>
                <c:pt idx="1668">
                  <c:v>7.4</c:v>
                </c:pt>
                <c:pt idx="1669">
                  <c:v>8.4</c:v>
                </c:pt>
                <c:pt idx="1670">
                  <c:v>7.8</c:v>
                </c:pt>
                <c:pt idx="1671">
                  <c:v>7.9</c:v>
                </c:pt>
                <c:pt idx="1672">
                  <c:v>8.1999999999999993</c:v>
                </c:pt>
                <c:pt idx="1673">
                  <c:v>7.7</c:v>
                </c:pt>
                <c:pt idx="1674">
                  <c:v>7.2</c:v>
                </c:pt>
                <c:pt idx="1675">
                  <c:v>6.9</c:v>
                </c:pt>
                <c:pt idx="1676">
                  <c:v>6.7</c:v>
                </c:pt>
                <c:pt idx="1677">
                  <c:v>6.8</c:v>
                </c:pt>
                <c:pt idx="1678">
                  <c:v>7.8</c:v>
                </c:pt>
                <c:pt idx="1679">
                  <c:v>7.8</c:v>
                </c:pt>
                <c:pt idx="1680">
                  <c:v>8.3000000000000007</c:v>
                </c:pt>
                <c:pt idx="1681">
                  <c:v>7.6</c:v>
                </c:pt>
                <c:pt idx="1682">
                  <c:v>3.7</c:v>
                </c:pt>
                <c:pt idx="1683">
                  <c:v>10.199999999999999</c:v>
                </c:pt>
                <c:pt idx="1684">
                  <c:v>10.9</c:v>
                </c:pt>
                <c:pt idx="1685">
                  <c:v>11</c:v>
                </c:pt>
                <c:pt idx="1686">
                  <c:v>12.4</c:v>
                </c:pt>
                <c:pt idx="1687">
                  <c:v>11.3</c:v>
                </c:pt>
                <c:pt idx="1688">
                  <c:v>11.3</c:v>
                </c:pt>
                <c:pt idx="1689">
                  <c:v>10.5</c:v>
                </c:pt>
                <c:pt idx="1690">
                  <c:v>8.1999999999999993</c:v>
                </c:pt>
                <c:pt idx="1691">
                  <c:v>8.5</c:v>
                </c:pt>
                <c:pt idx="1692">
                  <c:v>8.3000000000000007</c:v>
                </c:pt>
                <c:pt idx="1693">
                  <c:v>9</c:v>
                </c:pt>
                <c:pt idx="1694">
                  <c:v>11.1</c:v>
                </c:pt>
                <c:pt idx="1695">
                  <c:v>8.1999999999999993</c:v>
                </c:pt>
                <c:pt idx="1696">
                  <c:v>7.2</c:v>
                </c:pt>
                <c:pt idx="1697">
                  <c:v>7.1</c:v>
                </c:pt>
                <c:pt idx="1698">
                  <c:v>7.2</c:v>
                </c:pt>
                <c:pt idx="1699">
                  <c:v>7.2</c:v>
                </c:pt>
                <c:pt idx="1700">
                  <c:v>8.3000000000000007</c:v>
                </c:pt>
                <c:pt idx="1701">
                  <c:v>9.5</c:v>
                </c:pt>
                <c:pt idx="1702">
                  <c:v>9.9</c:v>
                </c:pt>
                <c:pt idx="1703">
                  <c:v>8.9</c:v>
                </c:pt>
                <c:pt idx="1704">
                  <c:v>7.4</c:v>
                </c:pt>
                <c:pt idx="1705">
                  <c:v>7</c:v>
                </c:pt>
                <c:pt idx="1706">
                  <c:v>6.6</c:v>
                </c:pt>
                <c:pt idx="1707">
                  <c:v>6.8</c:v>
                </c:pt>
                <c:pt idx="1708">
                  <c:v>6.2</c:v>
                </c:pt>
                <c:pt idx="1709">
                  <c:v>7.7</c:v>
                </c:pt>
                <c:pt idx="1710">
                  <c:v>7</c:v>
                </c:pt>
                <c:pt idx="1711">
                  <c:v>7.1</c:v>
                </c:pt>
                <c:pt idx="1712">
                  <c:v>7.1</c:v>
                </c:pt>
                <c:pt idx="1713">
                  <c:v>4.2</c:v>
                </c:pt>
                <c:pt idx="1714">
                  <c:v>4.0999999999999996</c:v>
                </c:pt>
                <c:pt idx="1715">
                  <c:v>6.3</c:v>
                </c:pt>
                <c:pt idx="1716">
                  <c:v>6.7</c:v>
                </c:pt>
                <c:pt idx="1717">
                  <c:v>6.9</c:v>
                </c:pt>
                <c:pt idx="1718">
                  <c:v>7</c:v>
                </c:pt>
                <c:pt idx="1719">
                  <c:v>6.8</c:v>
                </c:pt>
                <c:pt idx="1720">
                  <c:v>5.3</c:v>
                </c:pt>
                <c:pt idx="1721">
                  <c:v>6</c:v>
                </c:pt>
                <c:pt idx="1722">
                  <c:v>6.1</c:v>
                </c:pt>
                <c:pt idx="1723">
                  <c:v>7.1</c:v>
                </c:pt>
                <c:pt idx="1724">
                  <c:v>8.4</c:v>
                </c:pt>
                <c:pt idx="1725">
                  <c:v>9.3000000000000007</c:v>
                </c:pt>
                <c:pt idx="1726">
                  <c:v>10.199999999999999</c:v>
                </c:pt>
                <c:pt idx="1727">
                  <c:v>8.4</c:v>
                </c:pt>
                <c:pt idx="1728">
                  <c:v>5.2</c:v>
                </c:pt>
                <c:pt idx="1729">
                  <c:v>7</c:v>
                </c:pt>
                <c:pt idx="1730">
                  <c:v>6.5</c:v>
                </c:pt>
                <c:pt idx="1731">
                  <c:v>9.3000000000000007</c:v>
                </c:pt>
                <c:pt idx="1732">
                  <c:v>11.2</c:v>
                </c:pt>
                <c:pt idx="1733">
                  <c:v>12.2</c:v>
                </c:pt>
                <c:pt idx="1734">
                  <c:v>12.7</c:v>
                </c:pt>
                <c:pt idx="1735">
                  <c:v>10</c:v>
                </c:pt>
                <c:pt idx="1736">
                  <c:v>7.5</c:v>
                </c:pt>
                <c:pt idx="1737">
                  <c:v>5.5</c:v>
                </c:pt>
                <c:pt idx="1738">
                  <c:v>5.3</c:v>
                </c:pt>
                <c:pt idx="1739">
                  <c:v>8.5</c:v>
                </c:pt>
                <c:pt idx="1740">
                  <c:v>11.3</c:v>
                </c:pt>
                <c:pt idx="1741">
                  <c:v>12.5</c:v>
                </c:pt>
                <c:pt idx="1742">
                  <c:v>12.6</c:v>
                </c:pt>
                <c:pt idx="1743">
                  <c:v>11.9</c:v>
                </c:pt>
                <c:pt idx="1744">
                  <c:v>11.2</c:v>
                </c:pt>
                <c:pt idx="1745">
                  <c:v>9.6999999999999993</c:v>
                </c:pt>
                <c:pt idx="1746">
                  <c:v>10</c:v>
                </c:pt>
                <c:pt idx="1747">
                  <c:v>11</c:v>
                </c:pt>
                <c:pt idx="1748">
                  <c:v>10.6</c:v>
                </c:pt>
                <c:pt idx="1749">
                  <c:v>11.4</c:v>
                </c:pt>
                <c:pt idx="1750">
                  <c:v>11.3</c:v>
                </c:pt>
                <c:pt idx="1751">
                  <c:v>10.7</c:v>
                </c:pt>
                <c:pt idx="1752">
                  <c:v>9.9</c:v>
                </c:pt>
                <c:pt idx="1753">
                  <c:v>8.6</c:v>
                </c:pt>
                <c:pt idx="1754">
                  <c:v>8.6</c:v>
                </c:pt>
                <c:pt idx="1755">
                  <c:v>9.4</c:v>
                </c:pt>
                <c:pt idx="1756">
                  <c:v>9.1</c:v>
                </c:pt>
                <c:pt idx="1757">
                  <c:v>10.8</c:v>
                </c:pt>
                <c:pt idx="1758">
                  <c:v>9.6999999999999993</c:v>
                </c:pt>
                <c:pt idx="1759">
                  <c:v>8.9</c:v>
                </c:pt>
                <c:pt idx="1760">
                  <c:v>7.4</c:v>
                </c:pt>
                <c:pt idx="1761">
                  <c:v>5.7</c:v>
                </c:pt>
                <c:pt idx="1762">
                  <c:v>5.8</c:v>
                </c:pt>
                <c:pt idx="1763">
                  <c:v>6.7</c:v>
                </c:pt>
                <c:pt idx="1764">
                  <c:v>6.5</c:v>
                </c:pt>
                <c:pt idx="1765">
                  <c:v>6.4</c:v>
                </c:pt>
                <c:pt idx="1766">
                  <c:v>5.6</c:v>
                </c:pt>
                <c:pt idx="1767">
                  <c:v>4.5</c:v>
                </c:pt>
                <c:pt idx="1768">
                  <c:v>4.2</c:v>
                </c:pt>
                <c:pt idx="1769">
                  <c:v>3.8</c:v>
                </c:pt>
                <c:pt idx="1770">
                  <c:v>4.4000000000000004</c:v>
                </c:pt>
                <c:pt idx="1771">
                  <c:v>4.5999999999999996</c:v>
                </c:pt>
                <c:pt idx="1772">
                  <c:v>5.2</c:v>
                </c:pt>
                <c:pt idx="1773">
                  <c:v>5.2</c:v>
                </c:pt>
                <c:pt idx="1774">
                  <c:v>4.9000000000000004</c:v>
                </c:pt>
                <c:pt idx="1775">
                  <c:v>4.8</c:v>
                </c:pt>
                <c:pt idx="1776">
                  <c:v>4.5</c:v>
                </c:pt>
                <c:pt idx="1777">
                  <c:v>4.3</c:v>
                </c:pt>
                <c:pt idx="1778">
                  <c:v>5.7</c:v>
                </c:pt>
                <c:pt idx="1779">
                  <c:v>7.5</c:v>
                </c:pt>
                <c:pt idx="1780">
                  <c:v>6.7</c:v>
                </c:pt>
                <c:pt idx="1781">
                  <c:v>6.6</c:v>
                </c:pt>
                <c:pt idx="1782">
                  <c:v>4.5</c:v>
                </c:pt>
                <c:pt idx="1783">
                  <c:v>4.5999999999999996</c:v>
                </c:pt>
                <c:pt idx="1784">
                  <c:v>5.2</c:v>
                </c:pt>
                <c:pt idx="1785">
                  <c:v>3.9</c:v>
                </c:pt>
                <c:pt idx="1786">
                  <c:v>6</c:v>
                </c:pt>
                <c:pt idx="1787">
                  <c:v>7.1</c:v>
                </c:pt>
                <c:pt idx="1788">
                  <c:v>7.2</c:v>
                </c:pt>
                <c:pt idx="1789">
                  <c:v>8.6</c:v>
                </c:pt>
                <c:pt idx="1790">
                  <c:v>8.6</c:v>
                </c:pt>
                <c:pt idx="1791">
                  <c:v>8.3000000000000007</c:v>
                </c:pt>
                <c:pt idx="1792">
                  <c:v>8.1999999999999993</c:v>
                </c:pt>
                <c:pt idx="1793">
                  <c:v>8.1999999999999993</c:v>
                </c:pt>
                <c:pt idx="1794">
                  <c:v>8</c:v>
                </c:pt>
                <c:pt idx="1795">
                  <c:v>8.1999999999999993</c:v>
                </c:pt>
                <c:pt idx="1796">
                  <c:v>8.5</c:v>
                </c:pt>
                <c:pt idx="1797">
                  <c:v>10.199999999999999</c:v>
                </c:pt>
                <c:pt idx="1798">
                  <c:v>10.6</c:v>
                </c:pt>
                <c:pt idx="1799">
                  <c:v>7.8</c:v>
                </c:pt>
                <c:pt idx="1800">
                  <c:v>7.1</c:v>
                </c:pt>
                <c:pt idx="1801">
                  <c:v>7.2</c:v>
                </c:pt>
                <c:pt idx="1802">
                  <c:v>7.5</c:v>
                </c:pt>
                <c:pt idx="1803">
                  <c:v>7.8</c:v>
                </c:pt>
                <c:pt idx="1804">
                  <c:v>8.1</c:v>
                </c:pt>
                <c:pt idx="1805">
                  <c:v>8.4</c:v>
                </c:pt>
                <c:pt idx="1806">
                  <c:v>7</c:v>
                </c:pt>
                <c:pt idx="1807">
                  <c:v>7.4</c:v>
                </c:pt>
                <c:pt idx="1808">
                  <c:v>7</c:v>
                </c:pt>
                <c:pt idx="1809">
                  <c:v>5.8</c:v>
                </c:pt>
                <c:pt idx="1810">
                  <c:v>7</c:v>
                </c:pt>
                <c:pt idx="1811">
                  <c:v>6.9</c:v>
                </c:pt>
                <c:pt idx="1812">
                  <c:v>8.9</c:v>
                </c:pt>
                <c:pt idx="1813">
                  <c:v>7.9</c:v>
                </c:pt>
                <c:pt idx="1814">
                  <c:v>7.2</c:v>
                </c:pt>
                <c:pt idx="1815">
                  <c:v>6.9</c:v>
                </c:pt>
                <c:pt idx="1816">
                  <c:v>6.9</c:v>
                </c:pt>
                <c:pt idx="1817">
                  <c:v>6.7</c:v>
                </c:pt>
                <c:pt idx="1818">
                  <c:v>7.1</c:v>
                </c:pt>
                <c:pt idx="1819">
                  <c:v>6.3</c:v>
                </c:pt>
                <c:pt idx="1820">
                  <c:v>7.3</c:v>
                </c:pt>
                <c:pt idx="1821">
                  <c:v>6.2</c:v>
                </c:pt>
                <c:pt idx="1822">
                  <c:v>5.9</c:v>
                </c:pt>
                <c:pt idx="1823">
                  <c:v>5.8</c:v>
                </c:pt>
                <c:pt idx="1824">
                  <c:v>5.4</c:v>
                </c:pt>
                <c:pt idx="1825">
                  <c:v>5.7</c:v>
                </c:pt>
                <c:pt idx="1826">
                  <c:v>6.1</c:v>
                </c:pt>
                <c:pt idx="1827">
                  <c:v>6.3</c:v>
                </c:pt>
                <c:pt idx="1828">
                  <c:v>6.8</c:v>
                </c:pt>
                <c:pt idx="1829">
                  <c:v>6.4</c:v>
                </c:pt>
                <c:pt idx="1830">
                  <c:v>6</c:v>
                </c:pt>
                <c:pt idx="1831">
                  <c:v>5.0999999999999996</c:v>
                </c:pt>
                <c:pt idx="1832">
                  <c:v>5.2</c:v>
                </c:pt>
                <c:pt idx="1833">
                  <c:v>5.3</c:v>
                </c:pt>
                <c:pt idx="1834">
                  <c:v>5.4</c:v>
                </c:pt>
                <c:pt idx="1835">
                  <c:v>5.3</c:v>
                </c:pt>
                <c:pt idx="1836">
                  <c:v>6.5</c:v>
                </c:pt>
                <c:pt idx="1837">
                  <c:v>5.6</c:v>
                </c:pt>
                <c:pt idx="1838">
                  <c:v>4.7</c:v>
                </c:pt>
                <c:pt idx="1839">
                  <c:v>5.0999999999999996</c:v>
                </c:pt>
                <c:pt idx="1840">
                  <c:v>5.2</c:v>
                </c:pt>
                <c:pt idx="1841">
                  <c:v>5</c:v>
                </c:pt>
                <c:pt idx="1842">
                  <c:v>4.3</c:v>
                </c:pt>
                <c:pt idx="1843">
                  <c:v>5.7</c:v>
                </c:pt>
                <c:pt idx="1844">
                  <c:v>6.2</c:v>
                </c:pt>
                <c:pt idx="1845">
                  <c:v>5.4</c:v>
                </c:pt>
                <c:pt idx="1846">
                  <c:v>4.9000000000000004</c:v>
                </c:pt>
                <c:pt idx="1847">
                  <c:v>5.0999999999999996</c:v>
                </c:pt>
                <c:pt idx="1848">
                  <c:v>4.5999999999999996</c:v>
                </c:pt>
                <c:pt idx="1849">
                  <c:v>5.2</c:v>
                </c:pt>
                <c:pt idx="1850">
                  <c:v>5.3</c:v>
                </c:pt>
                <c:pt idx="1851">
                  <c:v>5.8</c:v>
                </c:pt>
                <c:pt idx="1852">
                  <c:v>7</c:v>
                </c:pt>
                <c:pt idx="1853">
                  <c:v>8</c:v>
                </c:pt>
                <c:pt idx="1854">
                  <c:v>8.6999999999999993</c:v>
                </c:pt>
                <c:pt idx="1855">
                  <c:v>9</c:v>
                </c:pt>
                <c:pt idx="1856">
                  <c:v>8</c:v>
                </c:pt>
                <c:pt idx="1857">
                  <c:v>6.5</c:v>
                </c:pt>
                <c:pt idx="1858">
                  <c:v>6.6</c:v>
                </c:pt>
                <c:pt idx="1859">
                  <c:v>6.9</c:v>
                </c:pt>
                <c:pt idx="1860">
                  <c:v>7.3</c:v>
                </c:pt>
                <c:pt idx="1861">
                  <c:v>6.8</c:v>
                </c:pt>
                <c:pt idx="1862">
                  <c:v>5.0999999999999996</c:v>
                </c:pt>
                <c:pt idx="1863">
                  <c:v>5.4</c:v>
                </c:pt>
                <c:pt idx="1864">
                  <c:v>6.4</c:v>
                </c:pt>
                <c:pt idx="1865">
                  <c:v>7.8</c:v>
                </c:pt>
                <c:pt idx="1866">
                  <c:v>7.5</c:v>
                </c:pt>
                <c:pt idx="1867">
                  <c:v>7.4</c:v>
                </c:pt>
                <c:pt idx="1868">
                  <c:v>7.8</c:v>
                </c:pt>
                <c:pt idx="1869">
                  <c:v>7.5</c:v>
                </c:pt>
                <c:pt idx="1870">
                  <c:v>7</c:v>
                </c:pt>
                <c:pt idx="1871">
                  <c:v>6.2</c:v>
                </c:pt>
                <c:pt idx="1872">
                  <c:v>5.0999999999999996</c:v>
                </c:pt>
                <c:pt idx="1873">
                  <c:v>6.1</c:v>
                </c:pt>
                <c:pt idx="1874">
                  <c:v>6.5</c:v>
                </c:pt>
                <c:pt idx="1875">
                  <c:v>7.1</c:v>
                </c:pt>
                <c:pt idx="1876">
                  <c:v>7.1</c:v>
                </c:pt>
                <c:pt idx="1877">
                  <c:v>6.8</c:v>
                </c:pt>
                <c:pt idx="1878">
                  <c:v>6.8</c:v>
                </c:pt>
                <c:pt idx="1879">
                  <c:v>5.5</c:v>
                </c:pt>
                <c:pt idx="1880">
                  <c:v>5.9</c:v>
                </c:pt>
                <c:pt idx="1881">
                  <c:v>6.1</c:v>
                </c:pt>
                <c:pt idx="1882">
                  <c:v>6.6</c:v>
                </c:pt>
                <c:pt idx="1883">
                  <c:v>7.3</c:v>
                </c:pt>
                <c:pt idx="1884">
                  <c:v>6.9</c:v>
                </c:pt>
                <c:pt idx="1885">
                  <c:v>6.4</c:v>
                </c:pt>
                <c:pt idx="1886">
                  <c:v>4.4000000000000004</c:v>
                </c:pt>
                <c:pt idx="1887">
                  <c:v>3.8</c:v>
                </c:pt>
                <c:pt idx="1888">
                  <c:v>4.0999999999999996</c:v>
                </c:pt>
                <c:pt idx="1889">
                  <c:v>4.3</c:v>
                </c:pt>
                <c:pt idx="1890">
                  <c:v>4.7</c:v>
                </c:pt>
                <c:pt idx="1891">
                  <c:v>4.9000000000000004</c:v>
                </c:pt>
                <c:pt idx="1892">
                  <c:v>4.8</c:v>
                </c:pt>
                <c:pt idx="1893">
                  <c:v>3.2</c:v>
                </c:pt>
                <c:pt idx="1894">
                  <c:v>3.6</c:v>
                </c:pt>
                <c:pt idx="1895">
                  <c:v>3.5</c:v>
                </c:pt>
                <c:pt idx="1896">
                  <c:v>4.4000000000000004</c:v>
                </c:pt>
                <c:pt idx="1897">
                  <c:v>4.5999999999999996</c:v>
                </c:pt>
                <c:pt idx="1898">
                  <c:v>5.4</c:v>
                </c:pt>
                <c:pt idx="1899">
                  <c:v>5.7</c:v>
                </c:pt>
                <c:pt idx="1900">
                  <c:v>5.8</c:v>
                </c:pt>
                <c:pt idx="1901">
                  <c:v>5.6</c:v>
                </c:pt>
                <c:pt idx="1902">
                  <c:v>5.5</c:v>
                </c:pt>
                <c:pt idx="1903">
                  <c:v>5.2</c:v>
                </c:pt>
                <c:pt idx="1904">
                  <c:v>5.4</c:v>
                </c:pt>
                <c:pt idx="1905">
                  <c:v>5.5</c:v>
                </c:pt>
                <c:pt idx="1906">
                  <c:v>4.9000000000000004</c:v>
                </c:pt>
                <c:pt idx="1907">
                  <c:v>5.3</c:v>
                </c:pt>
                <c:pt idx="1908">
                  <c:v>5</c:v>
                </c:pt>
                <c:pt idx="1909">
                  <c:v>4.9000000000000004</c:v>
                </c:pt>
                <c:pt idx="1910">
                  <c:v>3.8</c:v>
                </c:pt>
                <c:pt idx="1911">
                  <c:v>3.2</c:v>
                </c:pt>
                <c:pt idx="1912">
                  <c:v>2.6</c:v>
                </c:pt>
                <c:pt idx="1913">
                  <c:v>1.4</c:v>
                </c:pt>
                <c:pt idx="1914">
                  <c:v>4</c:v>
                </c:pt>
                <c:pt idx="1915">
                  <c:v>4.4000000000000004</c:v>
                </c:pt>
                <c:pt idx="1916">
                  <c:v>3.8</c:v>
                </c:pt>
                <c:pt idx="1917">
                  <c:v>2.2999999999999998</c:v>
                </c:pt>
                <c:pt idx="1918">
                  <c:v>2.2000000000000002</c:v>
                </c:pt>
                <c:pt idx="1919">
                  <c:v>2.4</c:v>
                </c:pt>
                <c:pt idx="1920">
                  <c:v>2.1</c:v>
                </c:pt>
                <c:pt idx="1921">
                  <c:v>2.5</c:v>
                </c:pt>
                <c:pt idx="1922">
                  <c:v>3.2</c:v>
                </c:pt>
                <c:pt idx="1923">
                  <c:v>3.9</c:v>
                </c:pt>
                <c:pt idx="1924">
                  <c:v>3.4</c:v>
                </c:pt>
                <c:pt idx="1925">
                  <c:v>3.1</c:v>
                </c:pt>
                <c:pt idx="1926">
                  <c:v>2.4</c:v>
                </c:pt>
                <c:pt idx="1927">
                  <c:v>2.2000000000000002</c:v>
                </c:pt>
                <c:pt idx="1928">
                  <c:v>1.7</c:v>
                </c:pt>
                <c:pt idx="1929">
                  <c:v>2</c:v>
                </c:pt>
                <c:pt idx="1930">
                  <c:v>3.1</c:v>
                </c:pt>
                <c:pt idx="1931">
                  <c:v>3.5</c:v>
                </c:pt>
                <c:pt idx="1932">
                  <c:v>3.9</c:v>
                </c:pt>
                <c:pt idx="1933">
                  <c:v>2.1</c:v>
                </c:pt>
                <c:pt idx="1934">
                  <c:v>1.4</c:v>
                </c:pt>
                <c:pt idx="1935">
                  <c:v>1.7</c:v>
                </c:pt>
                <c:pt idx="1936">
                  <c:v>-0.7</c:v>
                </c:pt>
                <c:pt idx="1937">
                  <c:v>1.3</c:v>
                </c:pt>
                <c:pt idx="1938">
                  <c:v>4.5</c:v>
                </c:pt>
                <c:pt idx="1939">
                  <c:v>5.2</c:v>
                </c:pt>
                <c:pt idx="1940">
                  <c:v>4.5</c:v>
                </c:pt>
                <c:pt idx="1941">
                  <c:v>1.9</c:v>
                </c:pt>
                <c:pt idx="1942">
                  <c:v>2.7</c:v>
                </c:pt>
                <c:pt idx="1943">
                  <c:v>3.1</c:v>
                </c:pt>
                <c:pt idx="1944">
                  <c:v>3.1</c:v>
                </c:pt>
                <c:pt idx="1945">
                  <c:v>6.2</c:v>
                </c:pt>
                <c:pt idx="1946">
                  <c:v>4.8</c:v>
                </c:pt>
                <c:pt idx="1947">
                  <c:v>5.8</c:v>
                </c:pt>
                <c:pt idx="1948">
                  <c:v>5.0999999999999996</c:v>
                </c:pt>
                <c:pt idx="1949">
                  <c:v>2.2999999999999998</c:v>
                </c:pt>
                <c:pt idx="1950">
                  <c:v>1.4</c:v>
                </c:pt>
                <c:pt idx="1951">
                  <c:v>2.1</c:v>
                </c:pt>
                <c:pt idx="1952">
                  <c:v>3.4</c:v>
                </c:pt>
                <c:pt idx="1953">
                  <c:v>4.3</c:v>
                </c:pt>
                <c:pt idx="1954">
                  <c:v>5.3</c:v>
                </c:pt>
                <c:pt idx="1955">
                  <c:v>5.6</c:v>
                </c:pt>
                <c:pt idx="1956">
                  <c:v>5.6</c:v>
                </c:pt>
                <c:pt idx="1957">
                  <c:v>4.8</c:v>
                </c:pt>
                <c:pt idx="1958">
                  <c:v>5</c:v>
                </c:pt>
                <c:pt idx="1959">
                  <c:v>5.2</c:v>
                </c:pt>
                <c:pt idx="1960">
                  <c:v>5.6</c:v>
                </c:pt>
                <c:pt idx="1961">
                  <c:v>5.9</c:v>
                </c:pt>
                <c:pt idx="1962">
                  <c:v>5.9</c:v>
                </c:pt>
                <c:pt idx="1963">
                  <c:v>6.2</c:v>
                </c:pt>
                <c:pt idx="1964">
                  <c:v>6</c:v>
                </c:pt>
                <c:pt idx="1965">
                  <c:v>5.9</c:v>
                </c:pt>
                <c:pt idx="1966">
                  <c:v>5.4</c:v>
                </c:pt>
                <c:pt idx="1967">
                  <c:v>4.8</c:v>
                </c:pt>
                <c:pt idx="1968">
                  <c:v>4.0999999999999996</c:v>
                </c:pt>
                <c:pt idx="1969">
                  <c:v>2.5</c:v>
                </c:pt>
                <c:pt idx="1970">
                  <c:v>3</c:v>
                </c:pt>
                <c:pt idx="1971">
                  <c:v>3.1</c:v>
                </c:pt>
                <c:pt idx="1972">
                  <c:v>1.5</c:v>
                </c:pt>
                <c:pt idx="1973">
                  <c:v>-0.1</c:v>
                </c:pt>
                <c:pt idx="1974">
                  <c:v>-0.7</c:v>
                </c:pt>
                <c:pt idx="1975">
                  <c:v>-0.8</c:v>
                </c:pt>
                <c:pt idx="1976">
                  <c:v>-0.5</c:v>
                </c:pt>
                <c:pt idx="1977">
                  <c:v>-0.5</c:v>
                </c:pt>
                <c:pt idx="1978">
                  <c:v>0.9</c:v>
                </c:pt>
                <c:pt idx="1979">
                  <c:v>1</c:v>
                </c:pt>
                <c:pt idx="1980">
                  <c:v>2.2000000000000002</c:v>
                </c:pt>
                <c:pt idx="1981">
                  <c:v>-0.3</c:v>
                </c:pt>
                <c:pt idx="1982">
                  <c:v>0.3</c:v>
                </c:pt>
                <c:pt idx="1983">
                  <c:v>-1.2</c:v>
                </c:pt>
                <c:pt idx="1984">
                  <c:v>-1.3</c:v>
                </c:pt>
                <c:pt idx="1985">
                  <c:v>-1.4</c:v>
                </c:pt>
                <c:pt idx="1986">
                  <c:v>0.8</c:v>
                </c:pt>
                <c:pt idx="1987">
                  <c:v>2</c:v>
                </c:pt>
                <c:pt idx="1988">
                  <c:v>1.1000000000000001</c:v>
                </c:pt>
                <c:pt idx="1989">
                  <c:v>-0.5</c:v>
                </c:pt>
                <c:pt idx="1990">
                  <c:v>-1.2</c:v>
                </c:pt>
                <c:pt idx="1991">
                  <c:v>-1.6</c:v>
                </c:pt>
                <c:pt idx="1992">
                  <c:v>-1</c:v>
                </c:pt>
                <c:pt idx="1993">
                  <c:v>-0.6</c:v>
                </c:pt>
                <c:pt idx="1994">
                  <c:v>0.8</c:v>
                </c:pt>
                <c:pt idx="1995">
                  <c:v>2</c:v>
                </c:pt>
                <c:pt idx="1996">
                  <c:v>1.6</c:v>
                </c:pt>
                <c:pt idx="1997">
                  <c:v>0.6</c:v>
                </c:pt>
                <c:pt idx="1998">
                  <c:v>-0.1</c:v>
                </c:pt>
                <c:pt idx="1999">
                  <c:v>-0.3</c:v>
                </c:pt>
                <c:pt idx="2000">
                  <c:v>-0.5</c:v>
                </c:pt>
                <c:pt idx="2001">
                  <c:v>0.3</c:v>
                </c:pt>
                <c:pt idx="2002">
                  <c:v>0.6</c:v>
                </c:pt>
                <c:pt idx="2003">
                  <c:v>1.3</c:v>
                </c:pt>
                <c:pt idx="2004">
                  <c:v>1.4</c:v>
                </c:pt>
                <c:pt idx="2005">
                  <c:v>-1.6</c:v>
                </c:pt>
                <c:pt idx="2006">
                  <c:v>-2.4</c:v>
                </c:pt>
                <c:pt idx="2007">
                  <c:v>-3</c:v>
                </c:pt>
                <c:pt idx="2008">
                  <c:v>-3.8</c:v>
                </c:pt>
                <c:pt idx="2009">
                  <c:v>-2.9</c:v>
                </c:pt>
                <c:pt idx="2010">
                  <c:v>0.6</c:v>
                </c:pt>
                <c:pt idx="2011">
                  <c:v>1.2</c:v>
                </c:pt>
                <c:pt idx="2012">
                  <c:v>1.2</c:v>
                </c:pt>
                <c:pt idx="2013">
                  <c:v>0.3</c:v>
                </c:pt>
                <c:pt idx="2014">
                  <c:v>-0.6</c:v>
                </c:pt>
                <c:pt idx="2015">
                  <c:v>-0.7</c:v>
                </c:pt>
                <c:pt idx="2016">
                  <c:v>-1</c:v>
                </c:pt>
                <c:pt idx="2017">
                  <c:v>-0.6</c:v>
                </c:pt>
                <c:pt idx="2018">
                  <c:v>1</c:v>
                </c:pt>
                <c:pt idx="2019">
                  <c:v>2.1</c:v>
                </c:pt>
                <c:pt idx="2020">
                  <c:v>1.3</c:v>
                </c:pt>
                <c:pt idx="2021">
                  <c:v>-0.8</c:v>
                </c:pt>
                <c:pt idx="2022">
                  <c:v>-0.8</c:v>
                </c:pt>
                <c:pt idx="2023">
                  <c:v>-1.3</c:v>
                </c:pt>
                <c:pt idx="2024">
                  <c:v>-1</c:v>
                </c:pt>
                <c:pt idx="2025">
                  <c:v>-0.5</c:v>
                </c:pt>
                <c:pt idx="2026">
                  <c:v>0.5</c:v>
                </c:pt>
                <c:pt idx="2027">
                  <c:v>0.6</c:v>
                </c:pt>
                <c:pt idx="2028">
                  <c:v>0.1</c:v>
                </c:pt>
                <c:pt idx="2029">
                  <c:v>-0.5</c:v>
                </c:pt>
                <c:pt idx="2030">
                  <c:v>-1.2</c:v>
                </c:pt>
                <c:pt idx="2031">
                  <c:v>-1.8</c:v>
                </c:pt>
                <c:pt idx="2032">
                  <c:v>-2.6</c:v>
                </c:pt>
                <c:pt idx="2033">
                  <c:v>-1.3</c:v>
                </c:pt>
                <c:pt idx="2034">
                  <c:v>-1.4</c:v>
                </c:pt>
                <c:pt idx="2035">
                  <c:v>-1.6</c:v>
                </c:pt>
                <c:pt idx="2036">
                  <c:v>-1.9</c:v>
                </c:pt>
                <c:pt idx="2037">
                  <c:v>-1.9</c:v>
                </c:pt>
                <c:pt idx="2038">
                  <c:v>-2.6</c:v>
                </c:pt>
                <c:pt idx="2039">
                  <c:v>-3.1</c:v>
                </c:pt>
                <c:pt idx="2040">
                  <c:v>-2.6</c:v>
                </c:pt>
                <c:pt idx="2041">
                  <c:v>-2.2999999999999998</c:v>
                </c:pt>
                <c:pt idx="2042">
                  <c:v>-1.9</c:v>
                </c:pt>
                <c:pt idx="2043">
                  <c:v>-3</c:v>
                </c:pt>
                <c:pt idx="2044">
                  <c:v>-4.2</c:v>
                </c:pt>
                <c:pt idx="2045">
                  <c:v>-3.3</c:v>
                </c:pt>
                <c:pt idx="2046">
                  <c:v>-3.1</c:v>
                </c:pt>
                <c:pt idx="2047">
                  <c:v>-4.3</c:v>
                </c:pt>
                <c:pt idx="2048">
                  <c:v>-3.7</c:v>
                </c:pt>
                <c:pt idx="2049">
                  <c:v>-3.2</c:v>
                </c:pt>
                <c:pt idx="2050">
                  <c:v>-0.5</c:v>
                </c:pt>
                <c:pt idx="2051">
                  <c:v>-0.3</c:v>
                </c:pt>
                <c:pt idx="2052">
                  <c:v>-1.1000000000000001</c:v>
                </c:pt>
                <c:pt idx="2053">
                  <c:v>-1.2</c:v>
                </c:pt>
                <c:pt idx="2054">
                  <c:v>-2.4</c:v>
                </c:pt>
                <c:pt idx="2055">
                  <c:v>-4.0999999999999996</c:v>
                </c:pt>
                <c:pt idx="2056">
                  <c:v>-3.5</c:v>
                </c:pt>
                <c:pt idx="2057">
                  <c:v>-1.7</c:v>
                </c:pt>
                <c:pt idx="2058">
                  <c:v>-0.8</c:v>
                </c:pt>
                <c:pt idx="2059">
                  <c:v>-0.9</c:v>
                </c:pt>
                <c:pt idx="2060">
                  <c:v>-4.8</c:v>
                </c:pt>
                <c:pt idx="2061">
                  <c:v>-6.1</c:v>
                </c:pt>
                <c:pt idx="2062">
                  <c:v>-5</c:v>
                </c:pt>
                <c:pt idx="2063">
                  <c:v>-7</c:v>
                </c:pt>
                <c:pt idx="2064">
                  <c:v>-2.2000000000000002</c:v>
                </c:pt>
                <c:pt idx="2065">
                  <c:v>-1</c:v>
                </c:pt>
                <c:pt idx="2066">
                  <c:v>-1.3</c:v>
                </c:pt>
                <c:pt idx="2067">
                  <c:v>-0.8</c:v>
                </c:pt>
                <c:pt idx="2068">
                  <c:v>0.1</c:v>
                </c:pt>
                <c:pt idx="2069">
                  <c:v>-0.2</c:v>
                </c:pt>
                <c:pt idx="2070">
                  <c:v>0.9</c:v>
                </c:pt>
                <c:pt idx="2071">
                  <c:v>2.9</c:v>
                </c:pt>
                <c:pt idx="2072">
                  <c:v>3</c:v>
                </c:pt>
                <c:pt idx="2073">
                  <c:v>3.3</c:v>
                </c:pt>
                <c:pt idx="2074">
                  <c:v>2.2999999999999998</c:v>
                </c:pt>
                <c:pt idx="2075">
                  <c:v>2.4</c:v>
                </c:pt>
                <c:pt idx="2076">
                  <c:v>1.8</c:v>
                </c:pt>
                <c:pt idx="2077">
                  <c:v>1.9</c:v>
                </c:pt>
                <c:pt idx="2078">
                  <c:v>2.2000000000000002</c:v>
                </c:pt>
                <c:pt idx="2079">
                  <c:v>1.8</c:v>
                </c:pt>
                <c:pt idx="2081">
                  <c:v>2.4</c:v>
                </c:pt>
                <c:pt idx="2082">
                  <c:v>2.1</c:v>
                </c:pt>
                <c:pt idx="2083">
                  <c:v>1.6</c:v>
                </c:pt>
                <c:pt idx="2084">
                  <c:v>1.2</c:v>
                </c:pt>
                <c:pt idx="2085">
                  <c:v>1.9</c:v>
                </c:pt>
                <c:pt idx="2086">
                  <c:v>0.7</c:v>
                </c:pt>
                <c:pt idx="2087">
                  <c:v>2.2000000000000002</c:v>
                </c:pt>
                <c:pt idx="2088">
                  <c:v>2.4</c:v>
                </c:pt>
                <c:pt idx="2089">
                  <c:v>2.2999999999999998</c:v>
                </c:pt>
                <c:pt idx="2090">
                  <c:v>1.2</c:v>
                </c:pt>
                <c:pt idx="2091">
                  <c:v>1</c:v>
                </c:pt>
                <c:pt idx="2092">
                  <c:v>0.7</c:v>
                </c:pt>
                <c:pt idx="2093">
                  <c:v>1</c:v>
                </c:pt>
                <c:pt idx="2094">
                  <c:v>-1.5</c:v>
                </c:pt>
                <c:pt idx="2095">
                  <c:v>-1.8</c:v>
                </c:pt>
                <c:pt idx="2096">
                  <c:v>-3.2</c:v>
                </c:pt>
                <c:pt idx="2097">
                  <c:v>-1.8</c:v>
                </c:pt>
                <c:pt idx="2098">
                  <c:v>-1.5</c:v>
                </c:pt>
                <c:pt idx="2099">
                  <c:v>-1.8</c:v>
                </c:pt>
                <c:pt idx="2100">
                  <c:v>-2</c:v>
                </c:pt>
                <c:pt idx="2101">
                  <c:v>-2.9</c:v>
                </c:pt>
                <c:pt idx="2102">
                  <c:v>-3.7</c:v>
                </c:pt>
                <c:pt idx="2103">
                  <c:v>-3.3</c:v>
                </c:pt>
                <c:pt idx="2104">
                  <c:v>-2</c:v>
                </c:pt>
                <c:pt idx="2105">
                  <c:v>-2.1</c:v>
                </c:pt>
                <c:pt idx="2106">
                  <c:v>-3.5</c:v>
                </c:pt>
                <c:pt idx="2107">
                  <c:v>-3.5</c:v>
                </c:pt>
                <c:pt idx="2108">
                  <c:v>-6.5</c:v>
                </c:pt>
                <c:pt idx="2109">
                  <c:v>-7.2</c:v>
                </c:pt>
                <c:pt idx="2110">
                  <c:v>-7.5</c:v>
                </c:pt>
                <c:pt idx="2111">
                  <c:v>-6.9</c:v>
                </c:pt>
                <c:pt idx="2112">
                  <c:v>-6.5</c:v>
                </c:pt>
                <c:pt idx="2113">
                  <c:v>-4.3</c:v>
                </c:pt>
                <c:pt idx="2114">
                  <c:v>-6.3</c:v>
                </c:pt>
                <c:pt idx="2115">
                  <c:v>-7.4</c:v>
                </c:pt>
                <c:pt idx="2116">
                  <c:v>-7.7</c:v>
                </c:pt>
                <c:pt idx="2117">
                  <c:v>-5.9</c:v>
                </c:pt>
                <c:pt idx="2118">
                  <c:v>-7</c:v>
                </c:pt>
                <c:pt idx="2119">
                  <c:v>-4.3</c:v>
                </c:pt>
                <c:pt idx="2120">
                  <c:v>-1.1000000000000001</c:v>
                </c:pt>
                <c:pt idx="2121">
                  <c:v>-0.9</c:v>
                </c:pt>
                <c:pt idx="2122">
                  <c:v>-1.5</c:v>
                </c:pt>
                <c:pt idx="2123">
                  <c:v>-1.3</c:v>
                </c:pt>
                <c:pt idx="2124">
                  <c:v>-1</c:v>
                </c:pt>
                <c:pt idx="2125">
                  <c:v>-2.2999999999999998</c:v>
                </c:pt>
                <c:pt idx="2126">
                  <c:v>-3.6</c:v>
                </c:pt>
                <c:pt idx="2127">
                  <c:v>-2.9</c:v>
                </c:pt>
                <c:pt idx="2128">
                  <c:v>-2.2999999999999998</c:v>
                </c:pt>
                <c:pt idx="2129">
                  <c:v>-2.2000000000000002</c:v>
                </c:pt>
                <c:pt idx="2130">
                  <c:v>-1.7</c:v>
                </c:pt>
                <c:pt idx="2131">
                  <c:v>-0.6</c:v>
                </c:pt>
                <c:pt idx="2132">
                  <c:v>0.3</c:v>
                </c:pt>
                <c:pt idx="2133">
                  <c:v>0.4</c:v>
                </c:pt>
                <c:pt idx="2134">
                  <c:v>0.4</c:v>
                </c:pt>
                <c:pt idx="2135">
                  <c:v>0</c:v>
                </c:pt>
                <c:pt idx="2136">
                  <c:v>-0.3</c:v>
                </c:pt>
                <c:pt idx="2137">
                  <c:v>-0.8</c:v>
                </c:pt>
                <c:pt idx="2138">
                  <c:v>-1.6</c:v>
                </c:pt>
                <c:pt idx="2139">
                  <c:v>-1.6</c:v>
                </c:pt>
                <c:pt idx="2140">
                  <c:v>0.6</c:v>
                </c:pt>
                <c:pt idx="2141">
                  <c:v>0.2</c:v>
                </c:pt>
                <c:pt idx="2142">
                  <c:v>-1.3</c:v>
                </c:pt>
                <c:pt idx="2143">
                  <c:v>-1.3</c:v>
                </c:pt>
                <c:pt idx="2144">
                  <c:v>-0.2</c:v>
                </c:pt>
                <c:pt idx="2145">
                  <c:v>-0.9</c:v>
                </c:pt>
                <c:pt idx="2146">
                  <c:v>-3.5</c:v>
                </c:pt>
                <c:pt idx="2147">
                  <c:v>-4.5999999999999996</c:v>
                </c:pt>
                <c:pt idx="2148">
                  <c:v>-4.5999999999999996</c:v>
                </c:pt>
                <c:pt idx="2149">
                  <c:v>-2.2000000000000002</c:v>
                </c:pt>
                <c:pt idx="2150">
                  <c:v>-1.9</c:v>
                </c:pt>
                <c:pt idx="2151">
                  <c:v>-1.7</c:v>
                </c:pt>
                <c:pt idx="2152">
                  <c:v>-1.4</c:v>
                </c:pt>
                <c:pt idx="2153">
                  <c:v>-2.4</c:v>
                </c:pt>
                <c:pt idx="2154">
                  <c:v>-2.8</c:v>
                </c:pt>
                <c:pt idx="2155">
                  <c:v>-4.4000000000000004</c:v>
                </c:pt>
                <c:pt idx="2156">
                  <c:v>-4.7</c:v>
                </c:pt>
                <c:pt idx="2157">
                  <c:v>-8.9</c:v>
                </c:pt>
                <c:pt idx="2158">
                  <c:v>-7.9</c:v>
                </c:pt>
                <c:pt idx="2159">
                  <c:v>-4.8</c:v>
                </c:pt>
                <c:pt idx="2160">
                  <c:v>-4.2</c:v>
                </c:pt>
                <c:pt idx="2161">
                  <c:v>-5</c:v>
                </c:pt>
                <c:pt idx="2162">
                  <c:v>-10.9</c:v>
                </c:pt>
                <c:pt idx="2163">
                  <c:v>-10.7</c:v>
                </c:pt>
                <c:pt idx="2164">
                  <c:v>-9.3000000000000007</c:v>
                </c:pt>
                <c:pt idx="2165">
                  <c:v>-8</c:v>
                </c:pt>
                <c:pt idx="2166">
                  <c:v>-7.2</c:v>
                </c:pt>
                <c:pt idx="2167">
                  <c:v>-6.9</c:v>
                </c:pt>
                <c:pt idx="2168">
                  <c:v>-6.1</c:v>
                </c:pt>
                <c:pt idx="2169">
                  <c:v>-5.8</c:v>
                </c:pt>
                <c:pt idx="2170">
                  <c:v>-7.3</c:v>
                </c:pt>
                <c:pt idx="2171">
                  <c:v>-7.8</c:v>
                </c:pt>
                <c:pt idx="2172">
                  <c:v>-7.9</c:v>
                </c:pt>
                <c:pt idx="2173">
                  <c:v>-8</c:v>
                </c:pt>
                <c:pt idx="2174">
                  <c:v>-7.9</c:v>
                </c:pt>
                <c:pt idx="2175">
                  <c:v>-6.7</c:v>
                </c:pt>
                <c:pt idx="2176">
                  <c:v>-6.5</c:v>
                </c:pt>
                <c:pt idx="2177">
                  <c:v>-4.9000000000000004</c:v>
                </c:pt>
                <c:pt idx="2178">
                  <c:v>-4.9000000000000004</c:v>
                </c:pt>
                <c:pt idx="2179">
                  <c:v>-5.4</c:v>
                </c:pt>
                <c:pt idx="2180">
                  <c:v>-3.7</c:v>
                </c:pt>
                <c:pt idx="2181">
                  <c:v>-3.7</c:v>
                </c:pt>
                <c:pt idx="2182">
                  <c:v>-3</c:v>
                </c:pt>
                <c:pt idx="2183">
                  <c:v>-7.3</c:v>
                </c:pt>
                <c:pt idx="2184">
                  <c:v>-4</c:v>
                </c:pt>
                <c:pt idx="2185">
                  <c:v>-3.9</c:v>
                </c:pt>
                <c:pt idx="2186">
                  <c:v>-2.5</c:v>
                </c:pt>
                <c:pt idx="2187">
                  <c:v>-4.3</c:v>
                </c:pt>
                <c:pt idx="2188">
                  <c:v>-5.6</c:v>
                </c:pt>
                <c:pt idx="2189">
                  <c:v>-4.5999999999999996</c:v>
                </c:pt>
                <c:pt idx="2190">
                  <c:v>-4.5</c:v>
                </c:pt>
                <c:pt idx="2191">
                  <c:v>-5.9</c:v>
                </c:pt>
                <c:pt idx="2192">
                  <c:v>-6.5</c:v>
                </c:pt>
                <c:pt idx="2193">
                  <c:v>-7.5</c:v>
                </c:pt>
                <c:pt idx="2194">
                  <c:v>-5.6</c:v>
                </c:pt>
                <c:pt idx="2195">
                  <c:v>-6</c:v>
                </c:pt>
                <c:pt idx="2196">
                  <c:v>-10.3</c:v>
                </c:pt>
                <c:pt idx="2197">
                  <c:v>-5.5</c:v>
                </c:pt>
                <c:pt idx="2198">
                  <c:v>-4.9000000000000004</c:v>
                </c:pt>
                <c:pt idx="2199">
                  <c:v>-5.7</c:v>
                </c:pt>
                <c:pt idx="2200">
                  <c:v>-5.2</c:v>
                </c:pt>
                <c:pt idx="2201">
                  <c:v>-4.5</c:v>
                </c:pt>
                <c:pt idx="2202">
                  <c:v>-4</c:v>
                </c:pt>
                <c:pt idx="2203">
                  <c:v>-1.4</c:v>
                </c:pt>
                <c:pt idx="2204">
                  <c:v>-2.6</c:v>
                </c:pt>
                <c:pt idx="2205">
                  <c:v>-3</c:v>
                </c:pt>
                <c:pt idx="2206">
                  <c:v>-3</c:v>
                </c:pt>
                <c:pt idx="2207">
                  <c:v>-2.4</c:v>
                </c:pt>
                <c:pt idx="2208">
                  <c:v>-3</c:v>
                </c:pt>
                <c:pt idx="2209">
                  <c:v>-2.6</c:v>
                </c:pt>
                <c:pt idx="2210">
                  <c:v>-2.8</c:v>
                </c:pt>
                <c:pt idx="2211">
                  <c:v>-3.8</c:v>
                </c:pt>
                <c:pt idx="2212">
                  <c:v>-3.7</c:v>
                </c:pt>
                <c:pt idx="2213">
                  <c:v>-4</c:v>
                </c:pt>
                <c:pt idx="2214">
                  <c:v>-6.9</c:v>
                </c:pt>
                <c:pt idx="2215">
                  <c:v>-5.4</c:v>
                </c:pt>
                <c:pt idx="2216">
                  <c:v>-5.7</c:v>
                </c:pt>
                <c:pt idx="2217">
                  <c:v>-6.1</c:v>
                </c:pt>
                <c:pt idx="2218">
                  <c:v>-8.1999999999999993</c:v>
                </c:pt>
                <c:pt idx="2219">
                  <c:v>-4.7</c:v>
                </c:pt>
                <c:pt idx="2220">
                  <c:v>-7.1</c:v>
                </c:pt>
                <c:pt idx="2221">
                  <c:v>-3.9</c:v>
                </c:pt>
                <c:pt idx="2222">
                  <c:v>-4.5</c:v>
                </c:pt>
                <c:pt idx="2223">
                  <c:v>-5.9</c:v>
                </c:pt>
                <c:pt idx="2224">
                  <c:v>-6.5</c:v>
                </c:pt>
                <c:pt idx="2225">
                  <c:v>-6.2</c:v>
                </c:pt>
                <c:pt idx="2226">
                  <c:v>-6</c:v>
                </c:pt>
                <c:pt idx="2227">
                  <c:v>-11.1</c:v>
                </c:pt>
                <c:pt idx="2228">
                  <c:v>-15.3</c:v>
                </c:pt>
                <c:pt idx="2229">
                  <c:v>-14</c:v>
                </c:pt>
                <c:pt idx="2230">
                  <c:v>-10.1</c:v>
                </c:pt>
                <c:pt idx="2231">
                  <c:v>-5.9</c:v>
                </c:pt>
                <c:pt idx="2232">
                  <c:v>-3.7</c:v>
                </c:pt>
                <c:pt idx="2233">
                  <c:v>-3.1</c:v>
                </c:pt>
                <c:pt idx="2234">
                  <c:v>-1.9</c:v>
                </c:pt>
                <c:pt idx="2235">
                  <c:v>-3.6</c:v>
                </c:pt>
                <c:pt idx="2236">
                  <c:v>-7</c:v>
                </c:pt>
                <c:pt idx="2237">
                  <c:v>-3.2</c:v>
                </c:pt>
                <c:pt idx="2238">
                  <c:v>-4.0999999999999996</c:v>
                </c:pt>
                <c:pt idx="2239">
                  <c:v>-4</c:v>
                </c:pt>
                <c:pt idx="2240">
                  <c:v>-4.3</c:v>
                </c:pt>
                <c:pt idx="2241">
                  <c:v>-3.2</c:v>
                </c:pt>
                <c:pt idx="2242">
                  <c:v>-2.1</c:v>
                </c:pt>
                <c:pt idx="2243">
                  <c:v>-0.5</c:v>
                </c:pt>
                <c:pt idx="2244">
                  <c:v>-0.4</c:v>
                </c:pt>
                <c:pt idx="2245">
                  <c:v>-1.7</c:v>
                </c:pt>
                <c:pt idx="2246">
                  <c:v>-2.2000000000000002</c:v>
                </c:pt>
                <c:pt idx="2247">
                  <c:v>-3.7</c:v>
                </c:pt>
                <c:pt idx="2248">
                  <c:v>-3.3</c:v>
                </c:pt>
                <c:pt idx="2249">
                  <c:v>-1.8</c:v>
                </c:pt>
                <c:pt idx="2250">
                  <c:v>-2.2000000000000002</c:v>
                </c:pt>
                <c:pt idx="2251">
                  <c:v>-4.0999999999999996</c:v>
                </c:pt>
                <c:pt idx="2252">
                  <c:v>-4.5</c:v>
                </c:pt>
                <c:pt idx="2253">
                  <c:v>-4.2</c:v>
                </c:pt>
                <c:pt idx="2254">
                  <c:v>-4.5</c:v>
                </c:pt>
                <c:pt idx="2255">
                  <c:v>-3</c:v>
                </c:pt>
                <c:pt idx="2256">
                  <c:v>-3.2</c:v>
                </c:pt>
                <c:pt idx="2257">
                  <c:v>-4.4000000000000004</c:v>
                </c:pt>
                <c:pt idx="2258">
                  <c:v>-4.0999999999999996</c:v>
                </c:pt>
                <c:pt idx="2259">
                  <c:v>-2.9</c:v>
                </c:pt>
                <c:pt idx="2260">
                  <c:v>-3</c:v>
                </c:pt>
                <c:pt idx="2261">
                  <c:v>-2.2000000000000002</c:v>
                </c:pt>
                <c:pt idx="2262">
                  <c:v>-3.5</c:v>
                </c:pt>
                <c:pt idx="2263">
                  <c:v>-3.4</c:v>
                </c:pt>
                <c:pt idx="2264">
                  <c:v>-7.8</c:v>
                </c:pt>
                <c:pt idx="2265">
                  <c:v>-4.0999999999999996</c:v>
                </c:pt>
                <c:pt idx="2266">
                  <c:v>-3.8</c:v>
                </c:pt>
                <c:pt idx="2267">
                  <c:v>-4.4000000000000004</c:v>
                </c:pt>
                <c:pt idx="2268">
                  <c:v>-5.3</c:v>
                </c:pt>
                <c:pt idx="2269">
                  <c:v>-10.8</c:v>
                </c:pt>
                <c:pt idx="2270">
                  <c:v>-14.2</c:v>
                </c:pt>
                <c:pt idx="2271">
                  <c:v>-17.100000000000001</c:v>
                </c:pt>
                <c:pt idx="2272">
                  <c:v>-13.9</c:v>
                </c:pt>
                <c:pt idx="2273">
                  <c:v>-11.8</c:v>
                </c:pt>
                <c:pt idx="2274">
                  <c:v>-10.9</c:v>
                </c:pt>
                <c:pt idx="2275">
                  <c:v>-8.5</c:v>
                </c:pt>
                <c:pt idx="2276">
                  <c:v>-8.3000000000000007</c:v>
                </c:pt>
                <c:pt idx="2277">
                  <c:v>-9.1</c:v>
                </c:pt>
                <c:pt idx="2278">
                  <c:v>-11.1</c:v>
                </c:pt>
                <c:pt idx="2279">
                  <c:v>-12.6</c:v>
                </c:pt>
                <c:pt idx="2280">
                  <c:v>-13.2</c:v>
                </c:pt>
                <c:pt idx="2281">
                  <c:v>-15.3</c:v>
                </c:pt>
                <c:pt idx="2282">
                  <c:v>-16.600000000000001</c:v>
                </c:pt>
                <c:pt idx="2283">
                  <c:v>-17.8</c:v>
                </c:pt>
                <c:pt idx="2284">
                  <c:v>-19.2</c:v>
                </c:pt>
                <c:pt idx="2285">
                  <c:v>-21.8</c:v>
                </c:pt>
                <c:pt idx="2286">
                  <c:v>-20.9</c:v>
                </c:pt>
                <c:pt idx="2287">
                  <c:v>-20.3</c:v>
                </c:pt>
                <c:pt idx="2288">
                  <c:v>-21.4</c:v>
                </c:pt>
                <c:pt idx="2289">
                  <c:v>-21.5</c:v>
                </c:pt>
                <c:pt idx="2290">
                  <c:v>-20.2</c:v>
                </c:pt>
                <c:pt idx="2291">
                  <c:v>-18.100000000000001</c:v>
                </c:pt>
                <c:pt idx="2292">
                  <c:v>-18.5</c:v>
                </c:pt>
                <c:pt idx="2293">
                  <c:v>-14.9</c:v>
                </c:pt>
                <c:pt idx="2294">
                  <c:v>-13.2</c:v>
                </c:pt>
                <c:pt idx="2295">
                  <c:v>-9.9</c:v>
                </c:pt>
                <c:pt idx="2296">
                  <c:v>-10</c:v>
                </c:pt>
                <c:pt idx="2297">
                  <c:v>-8.1999999999999993</c:v>
                </c:pt>
                <c:pt idx="2298">
                  <c:v>-6.5</c:v>
                </c:pt>
                <c:pt idx="2299">
                  <c:v>-5</c:v>
                </c:pt>
                <c:pt idx="2300">
                  <c:v>-13</c:v>
                </c:pt>
                <c:pt idx="2301">
                  <c:v>-16.399999999999999</c:v>
                </c:pt>
                <c:pt idx="2302">
                  <c:v>-18.600000000000001</c:v>
                </c:pt>
                <c:pt idx="2303">
                  <c:v>-18.100000000000001</c:v>
                </c:pt>
                <c:pt idx="2304">
                  <c:v>-22.3</c:v>
                </c:pt>
                <c:pt idx="2305">
                  <c:v>-23.9</c:v>
                </c:pt>
                <c:pt idx="2306">
                  <c:v>-23.9</c:v>
                </c:pt>
                <c:pt idx="2307">
                  <c:v>-25.2</c:v>
                </c:pt>
                <c:pt idx="2308">
                  <c:v>-26</c:v>
                </c:pt>
                <c:pt idx="2309">
                  <c:v>-25.9</c:v>
                </c:pt>
                <c:pt idx="2310">
                  <c:v>-25.4</c:v>
                </c:pt>
                <c:pt idx="2311">
                  <c:v>-24.8</c:v>
                </c:pt>
                <c:pt idx="2312">
                  <c:v>-24.6</c:v>
                </c:pt>
                <c:pt idx="2313">
                  <c:v>-24.7</c:v>
                </c:pt>
                <c:pt idx="2314">
                  <c:v>-24.5</c:v>
                </c:pt>
                <c:pt idx="2315">
                  <c:v>-25.6</c:v>
                </c:pt>
                <c:pt idx="2316">
                  <c:v>-23.3</c:v>
                </c:pt>
                <c:pt idx="2317">
                  <c:v>-21.1</c:v>
                </c:pt>
                <c:pt idx="2318">
                  <c:v>-19.600000000000001</c:v>
                </c:pt>
                <c:pt idx="2319">
                  <c:v>-16</c:v>
                </c:pt>
                <c:pt idx="2320">
                  <c:v>-15.8</c:v>
                </c:pt>
                <c:pt idx="2321">
                  <c:v>-13.2</c:v>
                </c:pt>
                <c:pt idx="2322">
                  <c:v>-12.9</c:v>
                </c:pt>
                <c:pt idx="2323">
                  <c:v>-12.4</c:v>
                </c:pt>
                <c:pt idx="2324">
                  <c:v>-11.8</c:v>
                </c:pt>
                <c:pt idx="2325">
                  <c:v>-11.2</c:v>
                </c:pt>
                <c:pt idx="2326">
                  <c:v>-10.6</c:v>
                </c:pt>
                <c:pt idx="2327">
                  <c:v>-9.1999999999999993</c:v>
                </c:pt>
                <c:pt idx="2328">
                  <c:v>-8.9</c:v>
                </c:pt>
                <c:pt idx="2329">
                  <c:v>-8.4</c:v>
                </c:pt>
                <c:pt idx="2330">
                  <c:v>-8.1999999999999993</c:v>
                </c:pt>
                <c:pt idx="2331">
                  <c:v>-8.8000000000000007</c:v>
                </c:pt>
                <c:pt idx="2332">
                  <c:v>-9.8000000000000007</c:v>
                </c:pt>
                <c:pt idx="2333">
                  <c:v>-9.6999999999999993</c:v>
                </c:pt>
                <c:pt idx="2334">
                  <c:v>-15</c:v>
                </c:pt>
                <c:pt idx="2335">
                  <c:v>-12.4</c:v>
                </c:pt>
                <c:pt idx="2336">
                  <c:v>-11.6</c:v>
                </c:pt>
                <c:pt idx="2337">
                  <c:v>-11</c:v>
                </c:pt>
                <c:pt idx="2338">
                  <c:v>-8.9</c:v>
                </c:pt>
                <c:pt idx="2339">
                  <c:v>-7.7</c:v>
                </c:pt>
                <c:pt idx="2340">
                  <c:v>-5.8</c:v>
                </c:pt>
                <c:pt idx="2341">
                  <c:v>-5.7</c:v>
                </c:pt>
                <c:pt idx="2342">
                  <c:v>-5.8</c:v>
                </c:pt>
                <c:pt idx="2343">
                  <c:v>-4.4000000000000004</c:v>
                </c:pt>
                <c:pt idx="2344">
                  <c:v>-0.8</c:v>
                </c:pt>
                <c:pt idx="2345">
                  <c:v>2</c:v>
                </c:pt>
                <c:pt idx="2346">
                  <c:v>-0.4</c:v>
                </c:pt>
                <c:pt idx="2347">
                  <c:v>-0.7</c:v>
                </c:pt>
                <c:pt idx="2348">
                  <c:v>-0.7</c:v>
                </c:pt>
                <c:pt idx="2349">
                  <c:v>-0.6</c:v>
                </c:pt>
                <c:pt idx="2350">
                  <c:v>-0.2</c:v>
                </c:pt>
                <c:pt idx="2351">
                  <c:v>-0.4</c:v>
                </c:pt>
                <c:pt idx="2352">
                  <c:v>-0.7</c:v>
                </c:pt>
                <c:pt idx="2353">
                  <c:v>-1.5</c:v>
                </c:pt>
                <c:pt idx="2354">
                  <c:v>-2</c:v>
                </c:pt>
                <c:pt idx="2355">
                  <c:v>-2.1</c:v>
                </c:pt>
                <c:pt idx="2356">
                  <c:v>-1.9</c:v>
                </c:pt>
                <c:pt idx="2357">
                  <c:v>-3.4</c:v>
                </c:pt>
                <c:pt idx="2358">
                  <c:v>-1.8</c:v>
                </c:pt>
                <c:pt idx="2359">
                  <c:v>-2.5</c:v>
                </c:pt>
                <c:pt idx="2360">
                  <c:v>-2.2999999999999998</c:v>
                </c:pt>
                <c:pt idx="2361">
                  <c:v>-2.6</c:v>
                </c:pt>
                <c:pt idx="2362">
                  <c:v>-3.7</c:v>
                </c:pt>
                <c:pt idx="2363">
                  <c:v>-3.1</c:v>
                </c:pt>
                <c:pt idx="2364">
                  <c:v>-2.2999999999999998</c:v>
                </c:pt>
                <c:pt idx="2365">
                  <c:v>-2.5</c:v>
                </c:pt>
                <c:pt idx="2366">
                  <c:v>-3.3</c:v>
                </c:pt>
                <c:pt idx="2367">
                  <c:v>-2.4</c:v>
                </c:pt>
                <c:pt idx="2368">
                  <c:v>-1.9</c:v>
                </c:pt>
                <c:pt idx="2369">
                  <c:v>-3.3</c:v>
                </c:pt>
                <c:pt idx="2370">
                  <c:v>-2.7</c:v>
                </c:pt>
                <c:pt idx="2371">
                  <c:v>-4.0999999999999996</c:v>
                </c:pt>
                <c:pt idx="2372">
                  <c:v>-3</c:v>
                </c:pt>
                <c:pt idx="2373">
                  <c:v>-4.0999999999999996</c:v>
                </c:pt>
                <c:pt idx="2374">
                  <c:v>-3.4</c:v>
                </c:pt>
                <c:pt idx="2375">
                  <c:v>-3.6</c:v>
                </c:pt>
                <c:pt idx="2376">
                  <c:v>-3.9</c:v>
                </c:pt>
                <c:pt idx="2377">
                  <c:v>-4.7</c:v>
                </c:pt>
                <c:pt idx="2378">
                  <c:v>-5.9</c:v>
                </c:pt>
                <c:pt idx="2379">
                  <c:v>-6.5</c:v>
                </c:pt>
                <c:pt idx="2380">
                  <c:v>-6.2</c:v>
                </c:pt>
                <c:pt idx="2381">
                  <c:v>-5.8</c:v>
                </c:pt>
                <c:pt idx="2382">
                  <c:v>-5.3</c:v>
                </c:pt>
                <c:pt idx="2383">
                  <c:v>-5.2</c:v>
                </c:pt>
                <c:pt idx="2384">
                  <c:v>-5.0999999999999996</c:v>
                </c:pt>
                <c:pt idx="2385">
                  <c:v>-5.5</c:v>
                </c:pt>
                <c:pt idx="2386">
                  <c:v>-6.1</c:v>
                </c:pt>
                <c:pt idx="2387">
                  <c:v>-6.9</c:v>
                </c:pt>
                <c:pt idx="2388">
                  <c:v>-7.9</c:v>
                </c:pt>
                <c:pt idx="2389">
                  <c:v>-9.4</c:v>
                </c:pt>
                <c:pt idx="2390">
                  <c:v>-10.6</c:v>
                </c:pt>
                <c:pt idx="2391">
                  <c:v>-10.5</c:v>
                </c:pt>
                <c:pt idx="2392">
                  <c:v>-12.2</c:v>
                </c:pt>
                <c:pt idx="2393">
                  <c:v>-11.5</c:v>
                </c:pt>
                <c:pt idx="2394">
                  <c:v>-11.8</c:v>
                </c:pt>
                <c:pt idx="2395">
                  <c:v>-10.5</c:v>
                </c:pt>
                <c:pt idx="2396">
                  <c:v>-5.2</c:v>
                </c:pt>
                <c:pt idx="2397">
                  <c:v>-5</c:v>
                </c:pt>
                <c:pt idx="2398">
                  <c:v>-5.7</c:v>
                </c:pt>
                <c:pt idx="2399">
                  <c:v>-5.8</c:v>
                </c:pt>
                <c:pt idx="2400">
                  <c:v>-6.5</c:v>
                </c:pt>
                <c:pt idx="2401">
                  <c:v>-6</c:v>
                </c:pt>
                <c:pt idx="2402">
                  <c:v>-6</c:v>
                </c:pt>
                <c:pt idx="2403">
                  <c:v>-7.1</c:v>
                </c:pt>
                <c:pt idx="2404">
                  <c:v>-7.4</c:v>
                </c:pt>
                <c:pt idx="2405">
                  <c:v>-4.0999999999999996</c:v>
                </c:pt>
                <c:pt idx="2406">
                  <c:v>-4.0999999999999996</c:v>
                </c:pt>
                <c:pt idx="2407">
                  <c:v>-3.3</c:v>
                </c:pt>
                <c:pt idx="2408">
                  <c:v>-3.7</c:v>
                </c:pt>
                <c:pt idx="2409">
                  <c:v>-3.5</c:v>
                </c:pt>
                <c:pt idx="2410">
                  <c:v>-2.8</c:v>
                </c:pt>
                <c:pt idx="2411">
                  <c:v>-2.9</c:v>
                </c:pt>
                <c:pt idx="2412">
                  <c:v>-2.8</c:v>
                </c:pt>
                <c:pt idx="2413">
                  <c:v>-3.1</c:v>
                </c:pt>
                <c:pt idx="2414">
                  <c:v>-4.3</c:v>
                </c:pt>
                <c:pt idx="2415">
                  <c:v>-5.2</c:v>
                </c:pt>
                <c:pt idx="2416">
                  <c:v>-6.1</c:v>
                </c:pt>
                <c:pt idx="2417">
                  <c:v>-8</c:v>
                </c:pt>
                <c:pt idx="2418">
                  <c:v>-8.4</c:v>
                </c:pt>
                <c:pt idx="2419">
                  <c:v>-10.199999999999999</c:v>
                </c:pt>
                <c:pt idx="2420">
                  <c:v>-9</c:v>
                </c:pt>
                <c:pt idx="2421">
                  <c:v>-11.7</c:v>
                </c:pt>
                <c:pt idx="2422">
                  <c:v>-11.9</c:v>
                </c:pt>
                <c:pt idx="2423">
                  <c:v>-13.7</c:v>
                </c:pt>
                <c:pt idx="2424">
                  <c:v>-14.6</c:v>
                </c:pt>
                <c:pt idx="2425">
                  <c:v>-15.3</c:v>
                </c:pt>
                <c:pt idx="2426">
                  <c:v>-15.8</c:v>
                </c:pt>
                <c:pt idx="2427">
                  <c:v>-15.8</c:v>
                </c:pt>
                <c:pt idx="2428">
                  <c:v>-20.399999999999999</c:v>
                </c:pt>
                <c:pt idx="2429">
                  <c:v>-22.8</c:v>
                </c:pt>
                <c:pt idx="2430">
                  <c:v>-24.8</c:v>
                </c:pt>
                <c:pt idx="2431">
                  <c:v>-26.1</c:v>
                </c:pt>
                <c:pt idx="2432">
                  <c:v>-26.5</c:v>
                </c:pt>
                <c:pt idx="2433">
                  <c:v>-24.7</c:v>
                </c:pt>
                <c:pt idx="2434">
                  <c:v>-20.6</c:v>
                </c:pt>
                <c:pt idx="2435">
                  <c:v>-22.7</c:v>
                </c:pt>
                <c:pt idx="2436">
                  <c:v>-21.9</c:v>
                </c:pt>
                <c:pt idx="2437">
                  <c:v>-24.3</c:v>
                </c:pt>
                <c:pt idx="2438">
                  <c:v>-20.6</c:v>
                </c:pt>
                <c:pt idx="2439">
                  <c:v>-22.5</c:v>
                </c:pt>
                <c:pt idx="2440">
                  <c:v>-14.5</c:v>
                </c:pt>
                <c:pt idx="2441">
                  <c:v>-9.1999999999999993</c:v>
                </c:pt>
                <c:pt idx="2442">
                  <c:v>-3.7</c:v>
                </c:pt>
                <c:pt idx="2443">
                  <c:v>-3.1</c:v>
                </c:pt>
                <c:pt idx="2444">
                  <c:v>-2.7</c:v>
                </c:pt>
                <c:pt idx="2445">
                  <c:v>-2.2000000000000002</c:v>
                </c:pt>
                <c:pt idx="2446">
                  <c:v>-2.2999999999999998</c:v>
                </c:pt>
                <c:pt idx="2447">
                  <c:v>-2.6</c:v>
                </c:pt>
                <c:pt idx="2448">
                  <c:v>-3.2</c:v>
                </c:pt>
                <c:pt idx="2449">
                  <c:v>-2.6</c:v>
                </c:pt>
                <c:pt idx="2450">
                  <c:v>-0.7</c:v>
                </c:pt>
                <c:pt idx="2451">
                  <c:v>-1</c:v>
                </c:pt>
                <c:pt idx="2452">
                  <c:v>-1.9</c:v>
                </c:pt>
                <c:pt idx="2453">
                  <c:v>-4.0999999999999996</c:v>
                </c:pt>
                <c:pt idx="2454">
                  <c:v>-3.8</c:v>
                </c:pt>
                <c:pt idx="2455">
                  <c:v>-3.2</c:v>
                </c:pt>
                <c:pt idx="2456">
                  <c:v>-2.8</c:v>
                </c:pt>
                <c:pt idx="2457">
                  <c:v>-2.8</c:v>
                </c:pt>
                <c:pt idx="2458">
                  <c:v>-6.1</c:v>
                </c:pt>
                <c:pt idx="2459">
                  <c:v>-6.5</c:v>
                </c:pt>
                <c:pt idx="2460">
                  <c:v>-4.4000000000000004</c:v>
                </c:pt>
                <c:pt idx="2461">
                  <c:v>-4.0999999999999996</c:v>
                </c:pt>
                <c:pt idx="2462">
                  <c:v>-4.8</c:v>
                </c:pt>
                <c:pt idx="2463">
                  <c:v>-7.5</c:v>
                </c:pt>
                <c:pt idx="2464">
                  <c:v>-7</c:v>
                </c:pt>
                <c:pt idx="2465">
                  <c:v>-7.5</c:v>
                </c:pt>
                <c:pt idx="2466">
                  <c:v>-7.1</c:v>
                </c:pt>
                <c:pt idx="2467">
                  <c:v>-8.5</c:v>
                </c:pt>
                <c:pt idx="2468">
                  <c:v>-10.199999999999999</c:v>
                </c:pt>
                <c:pt idx="2469">
                  <c:v>-9.5</c:v>
                </c:pt>
                <c:pt idx="2470">
                  <c:v>-10.3</c:v>
                </c:pt>
                <c:pt idx="2471">
                  <c:v>-12.4</c:v>
                </c:pt>
                <c:pt idx="2472">
                  <c:v>-12.5</c:v>
                </c:pt>
                <c:pt idx="2473">
                  <c:v>-9.4</c:v>
                </c:pt>
                <c:pt idx="2474">
                  <c:v>-8.8000000000000007</c:v>
                </c:pt>
                <c:pt idx="2475">
                  <c:v>-7.7</c:v>
                </c:pt>
                <c:pt idx="2476">
                  <c:v>-4.5</c:v>
                </c:pt>
                <c:pt idx="2477">
                  <c:v>-2.2999999999999998</c:v>
                </c:pt>
                <c:pt idx="2478">
                  <c:v>-1.2</c:v>
                </c:pt>
                <c:pt idx="2479">
                  <c:v>0</c:v>
                </c:pt>
                <c:pt idx="2480">
                  <c:v>-1.2</c:v>
                </c:pt>
                <c:pt idx="2481">
                  <c:v>-0.3</c:v>
                </c:pt>
                <c:pt idx="2482">
                  <c:v>-0.6</c:v>
                </c:pt>
                <c:pt idx="2483">
                  <c:v>-0.8</c:v>
                </c:pt>
                <c:pt idx="2484">
                  <c:v>-1</c:v>
                </c:pt>
                <c:pt idx="2485">
                  <c:v>-1.5</c:v>
                </c:pt>
                <c:pt idx="2486">
                  <c:v>-0.7</c:v>
                </c:pt>
                <c:pt idx="2487">
                  <c:v>-0.5</c:v>
                </c:pt>
                <c:pt idx="2488">
                  <c:v>-2.9</c:v>
                </c:pt>
                <c:pt idx="2489">
                  <c:v>-2.2000000000000002</c:v>
                </c:pt>
                <c:pt idx="2490">
                  <c:v>-2.8</c:v>
                </c:pt>
                <c:pt idx="2491">
                  <c:v>-3</c:v>
                </c:pt>
                <c:pt idx="2492">
                  <c:v>-3</c:v>
                </c:pt>
                <c:pt idx="2493">
                  <c:v>-2.7</c:v>
                </c:pt>
                <c:pt idx="2494">
                  <c:v>-2.6</c:v>
                </c:pt>
                <c:pt idx="2495">
                  <c:v>-2.7</c:v>
                </c:pt>
                <c:pt idx="2496">
                  <c:v>-3.6</c:v>
                </c:pt>
                <c:pt idx="2497">
                  <c:v>-4.5</c:v>
                </c:pt>
                <c:pt idx="2498">
                  <c:v>-4</c:v>
                </c:pt>
                <c:pt idx="2499">
                  <c:v>-4.5999999999999996</c:v>
                </c:pt>
                <c:pt idx="2500">
                  <c:v>-5.9</c:v>
                </c:pt>
                <c:pt idx="2501">
                  <c:v>-5.7</c:v>
                </c:pt>
                <c:pt idx="2502">
                  <c:v>-5.3</c:v>
                </c:pt>
                <c:pt idx="2503">
                  <c:v>-5.6</c:v>
                </c:pt>
                <c:pt idx="2504">
                  <c:v>-7.3</c:v>
                </c:pt>
                <c:pt idx="2505">
                  <c:v>-6</c:v>
                </c:pt>
                <c:pt idx="2506">
                  <c:v>-5.7</c:v>
                </c:pt>
                <c:pt idx="2507">
                  <c:v>-5.8</c:v>
                </c:pt>
                <c:pt idx="2508">
                  <c:v>-5.4</c:v>
                </c:pt>
                <c:pt idx="2509">
                  <c:v>-5.7</c:v>
                </c:pt>
                <c:pt idx="2510">
                  <c:v>-6.3</c:v>
                </c:pt>
                <c:pt idx="2511">
                  <c:v>-7</c:v>
                </c:pt>
                <c:pt idx="2512">
                  <c:v>-8.6999999999999993</c:v>
                </c:pt>
                <c:pt idx="2513">
                  <c:v>-13.8</c:v>
                </c:pt>
                <c:pt idx="2514">
                  <c:v>-17</c:v>
                </c:pt>
                <c:pt idx="2515">
                  <c:v>-18.7</c:v>
                </c:pt>
                <c:pt idx="2516">
                  <c:v>-15.7</c:v>
                </c:pt>
                <c:pt idx="2517">
                  <c:v>-12.3</c:v>
                </c:pt>
                <c:pt idx="2518">
                  <c:v>-12.2</c:v>
                </c:pt>
                <c:pt idx="2519">
                  <c:v>-11.8</c:v>
                </c:pt>
                <c:pt idx="2520">
                  <c:v>-11.5</c:v>
                </c:pt>
                <c:pt idx="2521">
                  <c:v>-12.3</c:v>
                </c:pt>
                <c:pt idx="2522">
                  <c:v>-14.3</c:v>
                </c:pt>
                <c:pt idx="2523">
                  <c:v>-16</c:v>
                </c:pt>
                <c:pt idx="2524">
                  <c:v>-16.7</c:v>
                </c:pt>
                <c:pt idx="2525">
                  <c:v>-18.2</c:v>
                </c:pt>
                <c:pt idx="2526">
                  <c:v>-18.600000000000001</c:v>
                </c:pt>
                <c:pt idx="2527">
                  <c:v>-19.899999999999999</c:v>
                </c:pt>
                <c:pt idx="2528">
                  <c:v>-18.2</c:v>
                </c:pt>
                <c:pt idx="2529">
                  <c:v>-21.2</c:v>
                </c:pt>
                <c:pt idx="2530">
                  <c:v>-20.9</c:v>
                </c:pt>
                <c:pt idx="2531">
                  <c:v>-13.9</c:v>
                </c:pt>
                <c:pt idx="2532">
                  <c:v>-14.2</c:v>
                </c:pt>
                <c:pt idx="2533">
                  <c:v>-13.5</c:v>
                </c:pt>
                <c:pt idx="2534">
                  <c:v>-13</c:v>
                </c:pt>
                <c:pt idx="2535">
                  <c:v>-12.2</c:v>
                </c:pt>
                <c:pt idx="2536">
                  <c:v>-15.8</c:v>
                </c:pt>
                <c:pt idx="2537">
                  <c:v>-21.6</c:v>
                </c:pt>
                <c:pt idx="2538">
                  <c:v>-25.5</c:v>
                </c:pt>
                <c:pt idx="2539">
                  <c:v>-21.5</c:v>
                </c:pt>
                <c:pt idx="2540">
                  <c:v>-14.6</c:v>
                </c:pt>
                <c:pt idx="2541">
                  <c:v>-10.8</c:v>
                </c:pt>
                <c:pt idx="2542">
                  <c:v>-8.6</c:v>
                </c:pt>
                <c:pt idx="2543">
                  <c:v>-9.4</c:v>
                </c:pt>
                <c:pt idx="2544">
                  <c:v>-10</c:v>
                </c:pt>
                <c:pt idx="2545">
                  <c:v>-9.5</c:v>
                </c:pt>
                <c:pt idx="2546">
                  <c:v>-9.6999999999999993</c:v>
                </c:pt>
                <c:pt idx="2547">
                  <c:v>-9.8000000000000007</c:v>
                </c:pt>
                <c:pt idx="2548">
                  <c:v>-9.6999999999999993</c:v>
                </c:pt>
                <c:pt idx="2549">
                  <c:v>-8.1</c:v>
                </c:pt>
                <c:pt idx="2550">
                  <c:v>-8.8000000000000007</c:v>
                </c:pt>
                <c:pt idx="2551">
                  <c:v>-9.4</c:v>
                </c:pt>
                <c:pt idx="2552">
                  <c:v>-9.1</c:v>
                </c:pt>
                <c:pt idx="2553">
                  <c:v>-8.8000000000000007</c:v>
                </c:pt>
                <c:pt idx="2554">
                  <c:v>-8.6</c:v>
                </c:pt>
                <c:pt idx="2555">
                  <c:v>-8.3000000000000007</c:v>
                </c:pt>
                <c:pt idx="2556">
                  <c:v>-10.3</c:v>
                </c:pt>
                <c:pt idx="2557">
                  <c:v>-13.3</c:v>
                </c:pt>
                <c:pt idx="2558">
                  <c:v>-17.399999999999999</c:v>
                </c:pt>
                <c:pt idx="2559">
                  <c:v>-12.1</c:v>
                </c:pt>
                <c:pt idx="2560">
                  <c:v>-14</c:v>
                </c:pt>
                <c:pt idx="2561">
                  <c:v>-15</c:v>
                </c:pt>
                <c:pt idx="2562">
                  <c:v>-12.7</c:v>
                </c:pt>
                <c:pt idx="2563">
                  <c:v>-7.1</c:v>
                </c:pt>
                <c:pt idx="2564">
                  <c:v>-5.8</c:v>
                </c:pt>
                <c:pt idx="2565">
                  <c:v>-6</c:v>
                </c:pt>
                <c:pt idx="2566">
                  <c:v>-6.9</c:v>
                </c:pt>
                <c:pt idx="2567">
                  <c:v>-7</c:v>
                </c:pt>
                <c:pt idx="2568">
                  <c:v>-9.8000000000000007</c:v>
                </c:pt>
                <c:pt idx="2569">
                  <c:v>-10.6</c:v>
                </c:pt>
                <c:pt idx="2570">
                  <c:v>-8.4</c:v>
                </c:pt>
                <c:pt idx="2571">
                  <c:v>-7.6</c:v>
                </c:pt>
                <c:pt idx="2572">
                  <c:v>-6.5</c:v>
                </c:pt>
                <c:pt idx="2573">
                  <c:v>-8.1999999999999993</c:v>
                </c:pt>
                <c:pt idx="2574">
                  <c:v>-8.5</c:v>
                </c:pt>
                <c:pt idx="2575">
                  <c:v>-11.4</c:v>
                </c:pt>
                <c:pt idx="2576">
                  <c:v>-12.6</c:v>
                </c:pt>
                <c:pt idx="2577">
                  <c:v>-9.9</c:v>
                </c:pt>
                <c:pt idx="2578">
                  <c:v>-7.6</c:v>
                </c:pt>
                <c:pt idx="2579">
                  <c:v>-9</c:v>
                </c:pt>
                <c:pt idx="2580">
                  <c:v>-9.1999999999999993</c:v>
                </c:pt>
                <c:pt idx="2581">
                  <c:v>-9.9</c:v>
                </c:pt>
                <c:pt idx="2582">
                  <c:v>-12.3</c:v>
                </c:pt>
                <c:pt idx="2583">
                  <c:v>-11.3</c:v>
                </c:pt>
                <c:pt idx="2584">
                  <c:v>-11.4</c:v>
                </c:pt>
                <c:pt idx="2585">
                  <c:v>-13.4</c:v>
                </c:pt>
                <c:pt idx="2586">
                  <c:v>-15.5</c:v>
                </c:pt>
                <c:pt idx="2587">
                  <c:v>-17.100000000000001</c:v>
                </c:pt>
                <c:pt idx="2588">
                  <c:v>-20.9</c:v>
                </c:pt>
                <c:pt idx="2589">
                  <c:v>-22.1</c:v>
                </c:pt>
                <c:pt idx="2590">
                  <c:v>-22.6</c:v>
                </c:pt>
                <c:pt idx="2591">
                  <c:v>-18</c:v>
                </c:pt>
                <c:pt idx="2592">
                  <c:v>-16.899999999999999</c:v>
                </c:pt>
                <c:pt idx="2593">
                  <c:v>-13.8</c:v>
                </c:pt>
                <c:pt idx="2594">
                  <c:v>-11.8</c:v>
                </c:pt>
                <c:pt idx="2595">
                  <c:v>-13.4</c:v>
                </c:pt>
                <c:pt idx="2596">
                  <c:v>-13.1</c:v>
                </c:pt>
                <c:pt idx="2597">
                  <c:v>-13.6</c:v>
                </c:pt>
                <c:pt idx="2598">
                  <c:v>-14.2</c:v>
                </c:pt>
                <c:pt idx="2599">
                  <c:v>-11.9</c:v>
                </c:pt>
                <c:pt idx="2600">
                  <c:v>-14.5</c:v>
                </c:pt>
                <c:pt idx="2601">
                  <c:v>-13.1</c:v>
                </c:pt>
                <c:pt idx="2602">
                  <c:v>-15.2</c:v>
                </c:pt>
                <c:pt idx="2603">
                  <c:v>-19.3</c:v>
                </c:pt>
                <c:pt idx="2604">
                  <c:v>-22.7</c:v>
                </c:pt>
                <c:pt idx="2605">
                  <c:v>-24.3</c:v>
                </c:pt>
                <c:pt idx="2606">
                  <c:v>-23.8</c:v>
                </c:pt>
                <c:pt idx="2607">
                  <c:v>-23.2</c:v>
                </c:pt>
                <c:pt idx="2608">
                  <c:v>-22.8</c:v>
                </c:pt>
                <c:pt idx="2609">
                  <c:v>-25.1</c:v>
                </c:pt>
                <c:pt idx="2610">
                  <c:v>-25.4</c:v>
                </c:pt>
                <c:pt idx="2611">
                  <c:v>-25.7</c:v>
                </c:pt>
                <c:pt idx="2612">
                  <c:v>-26</c:v>
                </c:pt>
                <c:pt idx="2613">
                  <c:v>-23.8</c:v>
                </c:pt>
                <c:pt idx="2614">
                  <c:v>-23.7</c:v>
                </c:pt>
                <c:pt idx="2615">
                  <c:v>-21.4</c:v>
                </c:pt>
                <c:pt idx="2616">
                  <c:v>-16</c:v>
                </c:pt>
                <c:pt idx="2617">
                  <c:v>-11.4</c:v>
                </c:pt>
                <c:pt idx="2618">
                  <c:v>-11.1</c:v>
                </c:pt>
                <c:pt idx="2619">
                  <c:v>-14.1</c:v>
                </c:pt>
                <c:pt idx="2620">
                  <c:v>-16.8</c:v>
                </c:pt>
                <c:pt idx="2621">
                  <c:v>-18.5</c:v>
                </c:pt>
                <c:pt idx="2622">
                  <c:v>-16.600000000000001</c:v>
                </c:pt>
                <c:pt idx="2623">
                  <c:v>-16.3</c:v>
                </c:pt>
                <c:pt idx="2624">
                  <c:v>-18.2</c:v>
                </c:pt>
                <c:pt idx="2625">
                  <c:v>-17.399999999999999</c:v>
                </c:pt>
                <c:pt idx="2626">
                  <c:v>-19.5</c:v>
                </c:pt>
                <c:pt idx="2627">
                  <c:v>-20.5</c:v>
                </c:pt>
                <c:pt idx="2628">
                  <c:v>-22.5</c:v>
                </c:pt>
                <c:pt idx="2629">
                  <c:v>-22.7</c:v>
                </c:pt>
                <c:pt idx="2630">
                  <c:v>-21.4</c:v>
                </c:pt>
                <c:pt idx="2631">
                  <c:v>-20.9</c:v>
                </c:pt>
                <c:pt idx="2632">
                  <c:v>-20.6</c:v>
                </c:pt>
                <c:pt idx="2633">
                  <c:v>-22.4</c:v>
                </c:pt>
                <c:pt idx="2634">
                  <c:v>-22.4</c:v>
                </c:pt>
                <c:pt idx="2635">
                  <c:v>-20.9</c:v>
                </c:pt>
                <c:pt idx="2636">
                  <c:v>-22.2</c:v>
                </c:pt>
                <c:pt idx="2637">
                  <c:v>-21.4</c:v>
                </c:pt>
                <c:pt idx="2638">
                  <c:v>-23.4</c:v>
                </c:pt>
                <c:pt idx="2639">
                  <c:v>-24.6</c:v>
                </c:pt>
                <c:pt idx="2640">
                  <c:v>-24.3</c:v>
                </c:pt>
                <c:pt idx="2641">
                  <c:v>-24</c:v>
                </c:pt>
                <c:pt idx="2642">
                  <c:v>-23.6</c:v>
                </c:pt>
                <c:pt idx="2643">
                  <c:v>-23.9</c:v>
                </c:pt>
                <c:pt idx="2644">
                  <c:v>-24.2</c:v>
                </c:pt>
                <c:pt idx="2645">
                  <c:v>-23.2</c:v>
                </c:pt>
                <c:pt idx="2646">
                  <c:v>-22.3</c:v>
                </c:pt>
                <c:pt idx="2647">
                  <c:v>-24</c:v>
                </c:pt>
                <c:pt idx="2648">
                  <c:v>-24</c:v>
                </c:pt>
                <c:pt idx="2649">
                  <c:v>-24.7</c:v>
                </c:pt>
                <c:pt idx="2650">
                  <c:v>-25.5</c:v>
                </c:pt>
                <c:pt idx="2651">
                  <c:v>-26.7</c:v>
                </c:pt>
                <c:pt idx="2652">
                  <c:v>-27.3</c:v>
                </c:pt>
                <c:pt idx="2653">
                  <c:v>-25.9</c:v>
                </c:pt>
                <c:pt idx="2654">
                  <c:v>-27.7</c:v>
                </c:pt>
                <c:pt idx="2655">
                  <c:v>-26.5</c:v>
                </c:pt>
                <c:pt idx="2656">
                  <c:v>-26.7</c:v>
                </c:pt>
                <c:pt idx="2657">
                  <c:v>-27</c:v>
                </c:pt>
                <c:pt idx="2658">
                  <c:v>-25.7</c:v>
                </c:pt>
                <c:pt idx="2659">
                  <c:v>-22.5</c:v>
                </c:pt>
                <c:pt idx="2660">
                  <c:v>-19.8</c:v>
                </c:pt>
                <c:pt idx="2661">
                  <c:v>-19.600000000000001</c:v>
                </c:pt>
                <c:pt idx="2662">
                  <c:v>-21</c:v>
                </c:pt>
                <c:pt idx="2663">
                  <c:v>-19</c:v>
                </c:pt>
                <c:pt idx="2664">
                  <c:v>-19.899999999999999</c:v>
                </c:pt>
                <c:pt idx="2665">
                  <c:v>-20</c:v>
                </c:pt>
                <c:pt idx="2666">
                  <c:v>-19.899999999999999</c:v>
                </c:pt>
                <c:pt idx="2667">
                  <c:v>-19.899999999999999</c:v>
                </c:pt>
                <c:pt idx="2668">
                  <c:v>-19.2</c:v>
                </c:pt>
                <c:pt idx="2669">
                  <c:v>-20</c:v>
                </c:pt>
                <c:pt idx="2670">
                  <c:v>-24</c:v>
                </c:pt>
                <c:pt idx="2671">
                  <c:v>-25.1</c:v>
                </c:pt>
                <c:pt idx="2672">
                  <c:v>-19.899999999999999</c:v>
                </c:pt>
                <c:pt idx="2673">
                  <c:v>-20.7</c:v>
                </c:pt>
                <c:pt idx="2674">
                  <c:v>-23.4</c:v>
                </c:pt>
                <c:pt idx="2675">
                  <c:v>-24.7</c:v>
                </c:pt>
                <c:pt idx="2676">
                  <c:v>-27.1</c:v>
                </c:pt>
                <c:pt idx="2677">
                  <c:v>-27.4</c:v>
                </c:pt>
                <c:pt idx="2678">
                  <c:v>-27.8</c:v>
                </c:pt>
                <c:pt idx="2679">
                  <c:v>-27.2</c:v>
                </c:pt>
                <c:pt idx="2680">
                  <c:v>-27</c:v>
                </c:pt>
                <c:pt idx="2681">
                  <c:v>-28.5</c:v>
                </c:pt>
                <c:pt idx="2682">
                  <c:v>-30.1</c:v>
                </c:pt>
                <c:pt idx="2683">
                  <c:v>-30</c:v>
                </c:pt>
                <c:pt idx="2684">
                  <c:v>-29.5</c:v>
                </c:pt>
                <c:pt idx="2685">
                  <c:v>-28.2</c:v>
                </c:pt>
                <c:pt idx="2686">
                  <c:v>-24.6</c:v>
                </c:pt>
                <c:pt idx="2687">
                  <c:v>-25.4</c:v>
                </c:pt>
                <c:pt idx="2688">
                  <c:v>-24.6</c:v>
                </c:pt>
                <c:pt idx="2689">
                  <c:v>-24.1</c:v>
                </c:pt>
                <c:pt idx="2690">
                  <c:v>-25.7</c:v>
                </c:pt>
                <c:pt idx="2691">
                  <c:v>-29.2</c:v>
                </c:pt>
                <c:pt idx="2692">
                  <c:v>-31.3</c:v>
                </c:pt>
                <c:pt idx="2693">
                  <c:v>-33.700000000000003</c:v>
                </c:pt>
                <c:pt idx="2694">
                  <c:v>-32.9</c:v>
                </c:pt>
                <c:pt idx="2695">
                  <c:v>-33</c:v>
                </c:pt>
                <c:pt idx="2696">
                  <c:v>-31.2</c:v>
                </c:pt>
                <c:pt idx="2697">
                  <c:v>-31.5</c:v>
                </c:pt>
                <c:pt idx="2698">
                  <c:v>-31.5</c:v>
                </c:pt>
                <c:pt idx="2699">
                  <c:v>-31.4</c:v>
                </c:pt>
                <c:pt idx="2700">
                  <c:v>-30.2</c:v>
                </c:pt>
                <c:pt idx="2701">
                  <c:v>-29.3</c:v>
                </c:pt>
                <c:pt idx="2702">
                  <c:v>-27.7</c:v>
                </c:pt>
                <c:pt idx="2703">
                  <c:v>-27.2</c:v>
                </c:pt>
                <c:pt idx="2704">
                  <c:v>-28.2</c:v>
                </c:pt>
                <c:pt idx="2705">
                  <c:v>-29</c:v>
                </c:pt>
                <c:pt idx="2706">
                  <c:v>-29.9</c:v>
                </c:pt>
                <c:pt idx="2707">
                  <c:v>-31.9</c:v>
                </c:pt>
                <c:pt idx="2708">
                  <c:v>-32.4</c:v>
                </c:pt>
                <c:pt idx="2709">
                  <c:v>-33.4</c:v>
                </c:pt>
                <c:pt idx="2710">
                  <c:v>-33.9</c:v>
                </c:pt>
                <c:pt idx="2711">
                  <c:v>-34.700000000000003</c:v>
                </c:pt>
                <c:pt idx="2712">
                  <c:v>-35</c:v>
                </c:pt>
                <c:pt idx="2713">
                  <c:v>-34.5</c:v>
                </c:pt>
                <c:pt idx="2714">
                  <c:v>-34.200000000000003</c:v>
                </c:pt>
                <c:pt idx="2715">
                  <c:v>-33</c:v>
                </c:pt>
                <c:pt idx="2716">
                  <c:v>-28.8</c:v>
                </c:pt>
                <c:pt idx="2717">
                  <c:v>-26.2</c:v>
                </c:pt>
                <c:pt idx="2718">
                  <c:v>-22.9</c:v>
                </c:pt>
                <c:pt idx="2719">
                  <c:v>-21.9</c:v>
                </c:pt>
                <c:pt idx="2720">
                  <c:v>-19.7</c:v>
                </c:pt>
                <c:pt idx="2721">
                  <c:v>-17.5</c:v>
                </c:pt>
                <c:pt idx="2722">
                  <c:v>-14.6</c:v>
                </c:pt>
                <c:pt idx="2723">
                  <c:v>-10.8</c:v>
                </c:pt>
                <c:pt idx="2724">
                  <c:v>-8.3000000000000007</c:v>
                </c:pt>
                <c:pt idx="2725">
                  <c:v>-6.4</c:v>
                </c:pt>
                <c:pt idx="2726">
                  <c:v>-9.6</c:v>
                </c:pt>
                <c:pt idx="2727">
                  <c:v>-10.6</c:v>
                </c:pt>
                <c:pt idx="2728">
                  <c:v>-9.9</c:v>
                </c:pt>
                <c:pt idx="2729">
                  <c:v>-13.3</c:v>
                </c:pt>
                <c:pt idx="2730">
                  <c:v>-15.2</c:v>
                </c:pt>
                <c:pt idx="2731">
                  <c:v>-15.9</c:v>
                </c:pt>
                <c:pt idx="2732">
                  <c:v>-16.2</c:v>
                </c:pt>
                <c:pt idx="2733">
                  <c:v>-19.899999999999999</c:v>
                </c:pt>
                <c:pt idx="2734">
                  <c:v>-19.899999999999999</c:v>
                </c:pt>
                <c:pt idx="2735">
                  <c:v>-22</c:v>
                </c:pt>
                <c:pt idx="2736">
                  <c:v>-21.6</c:v>
                </c:pt>
                <c:pt idx="2737">
                  <c:v>-21.1</c:v>
                </c:pt>
                <c:pt idx="2738">
                  <c:v>-23.1</c:v>
                </c:pt>
                <c:pt idx="2739">
                  <c:v>-24.3</c:v>
                </c:pt>
                <c:pt idx="2740">
                  <c:v>-23.8</c:v>
                </c:pt>
                <c:pt idx="2741">
                  <c:v>-25.2</c:v>
                </c:pt>
                <c:pt idx="2742">
                  <c:v>-24.6</c:v>
                </c:pt>
                <c:pt idx="2743">
                  <c:v>-24.7</c:v>
                </c:pt>
                <c:pt idx="2744">
                  <c:v>-23</c:v>
                </c:pt>
                <c:pt idx="2745">
                  <c:v>-23.6</c:v>
                </c:pt>
                <c:pt idx="2746">
                  <c:v>-25.5</c:v>
                </c:pt>
                <c:pt idx="2747">
                  <c:v>-26.3</c:v>
                </c:pt>
                <c:pt idx="2748">
                  <c:v>-29.2</c:v>
                </c:pt>
                <c:pt idx="2749">
                  <c:v>-30.2</c:v>
                </c:pt>
                <c:pt idx="2750">
                  <c:v>-30.5</c:v>
                </c:pt>
                <c:pt idx="2751">
                  <c:v>-30.6</c:v>
                </c:pt>
                <c:pt idx="2752">
                  <c:v>-28.1</c:v>
                </c:pt>
                <c:pt idx="2753">
                  <c:v>-25.6</c:v>
                </c:pt>
                <c:pt idx="2754">
                  <c:v>-24.4</c:v>
                </c:pt>
                <c:pt idx="2755">
                  <c:v>-23.7</c:v>
                </c:pt>
                <c:pt idx="2756">
                  <c:v>-23.9</c:v>
                </c:pt>
                <c:pt idx="2757">
                  <c:v>-24.2</c:v>
                </c:pt>
                <c:pt idx="2758">
                  <c:v>-24.5</c:v>
                </c:pt>
                <c:pt idx="2759">
                  <c:v>-25.5</c:v>
                </c:pt>
                <c:pt idx="2760">
                  <c:v>-24.5</c:v>
                </c:pt>
                <c:pt idx="2761">
                  <c:v>-26.2</c:v>
                </c:pt>
                <c:pt idx="2762">
                  <c:v>-28.1</c:v>
                </c:pt>
                <c:pt idx="2763">
                  <c:v>-29.9</c:v>
                </c:pt>
                <c:pt idx="2764">
                  <c:v>-30.9</c:v>
                </c:pt>
                <c:pt idx="2765">
                  <c:v>-31.7</c:v>
                </c:pt>
                <c:pt idx="2766">
                  <c:v>-32.9</c:v>
                </c:pt>
                <c:pt idx="2767">
                  <c:v>-33.9</c:v>
                </c:pt>
                <c:pt idx="2768">
                  <c:v>-35.4</c:v>
                </c:pt>
                <c:pt idx="2769">
                  <c:v>-35.4</c:v>
                </c:pt>
                <c:pt idx="2770">
                  <c:v>-35.299999999999997</c:v>
                </c:pt>
                <c:pt idx="2771">
                  <c:v>-35.200000000000003</c:v>
                </c:pt>
                <c:pt idx="2772">
                  <c:v>-35.4</c:v>
                </c:pt>
                <c:pt idx="2773">
                  <c:v>-32.5</c:v>
                </c:pt>
                <c:pt idx="2774">
                  <c:v>-27.4</c:v>
                </c:pt>
                <c:pt idx="2775">
                  <c:v>-25.3</c:v>
                </c:pt>
                <c:pt idx="2776">
                  <c:v>-23.6</c:v>
                </c:pt>
                <c:pt idx="2777">
                  <c:v>-23.4</c:v>
                </c:pt>
                <c:pt idx="2778">
                  <c:v>-21.6</c:v>
                </c:pt>
                <c:pt idx="2779">
                  <c:v>-20.399999999999999</c:v>
                </c:pt>
                <c:pt idx="2780">
                  <c:v>-22.4</c:v>
                </c:pt>
                <c:pt idx="2781">
                  <c:v>-21.3</c:v>
                </c:pt>
                <c:pt idx="2782">
                  <c:v>-20.2</c:v>
                </c:pt>
                <c:pt idx="2783">
                  <c:v>-16.600000000000001</c:v>
                </c:pt>
                <c:pt idx="2784">
                  <c:v>-16.600000000000001</c:v>
                </c:pt>
                <c:pt idx="2785">
                  <c:v>-16.3</c:v>
                </c:pt>
                <c:pt idx="2786">
                  <c:v>-13.7</c:v>
                </c:pt>
                <c:pt idx="2787">
                  <c:v>-11.9</c:v>
                </c:pt>
                <c:pt idx="2788">
                  <c:v>-12.3</c:v>
                </c:pt>
                <c:pt idx="2789">
                  <c:v>-13.2</c:v>
                </c:pt>
                <c:pt idx="2790">
                  <c:v>-14.4</c:v>
                </c:pt>
                <c:pt idx="2791">
                  <c:v>-15.5</c:v>
                </c:pt>
                <c:pt idx="2792">
                  <c:v>-18.899999999999999</c:v>
                </c:pt>
                <c:pt idx="2793">
                  <c:v>-20.5</c:v>
                </c:pt>
                <c:pt idx="2794">
                  <c:v>-20.8</c:v>
                </c:pt>
                <c:pt idx="2795">
                  <c:v>-20.3</c:v>
                </c:pt>
                <c:pt idx="2796">
                  <c:v>-19.899999999999999</c:v>
                </c:pt>
                <c:pt idx="2797">
                  <c:v>-19.8</c:v>
                </c:pt>
                <c:pt idx="2798">
                  <c:v>-19.399999999999999</c:v>
                </c:pt>
                <c:pt idx="2799">
                  <c:v>-19.7</c:v>
                </c:pt>
                <c:pt idx="2800">
                  <c:v>-22.4</c:v>
                </c:pt>
                <c:pt idx="2801">
                  <c:v>-21.8</c:v>
                </c:pt>
                <c:pt idx="2802">
                  <c:v>-16.7</c:v>
                </c:pt>
                <c:pt idx="2803">
                  <c:v>-20.7</c:v>
                </c:pt>
                <c:pt idx="2804">
                  <c:v>-20.7</c:v>
                </c:pt>
                <c:pt idx="2805">
                  <c:v>-19.899999999999999</c:v>
                </c:pt>
                <c:pt idx="2806">
                  <c:v>-21.9</c:v>
                </c:pt>
                <c:pt idx="2807">
                  <c:v>-20.9</c:v>
                </c:pt>
                <c:pt idx="2808">
                  <c:v>-21</c:v>
                </c:pt>
                <c:pt idx="2809">
                  <c:v>-18.5</c:v>
                </c:pt>
                <c:pt idx="2810">
                  <c:v>-14.7</c:v>
                </c:pt>
                <c:pt idx="2811">
                  <c:v>-15.7</c:v>
                </c:pt>
                <c:pt idx="2812">
                  <c:v>-16.899999999999999</c:v>
                </c:pt>
                <c:pt idx="2813">
                  <c:v>-17.3</c:v>
                </c:pt>
                <c:pt idx="2814">
                  <c:v>-17</c:v>
                </c:pt>
                <c:pt idx="2815">
                  <c:v>-14.3</c:v>
                </c:pt>
                <c:pt idx="2816">
                  <c:v>-14</c:v>
                </c:pt>
                <c:pt idx="2817">
                  <c:v>-15.1</c:v>
                </c:pt>
                <c:pt idx="2818">
                  <c:v>-15.5</c:v>
                </c:pt>
                <c:pt idx="2819">
                  <c:v>-13.7</c:v>
                </c:pt>
                <c:pt idx="2820">
                  <c:v>-13.6</c:v>
                </c:pt>
                <c:pt idx="2821">
                  <c:v>-33.299999999999997</c:v>
                </c:pt>
                <c:pt idx="2822">
                  <c:v>-30.6</c:v>
                </c:pt>
                <c:pt idx="2823">
                  <c:v>-30.6</c:v>
                </c:pt>
                <c:pt idx="2824">
                  <c:v>-29.4</c:v>
                </c:pt>
                <c:pt idx="2825">
                  <c:v>-28.5</c:v>
                </c:pt>
                <c:pt idx="2826">
                  <c:v>-27.6</c:v>
                </c:pt>
                <c:pt idx="2827">
                  <c:v>-25.8</c:v>
                </c:pt>
                <c:pt idx="2828">
                  <c:v>-23.1</c:v>
                </c:pt>
                <c:pt idx="2829">
                  <c:v>-22.4</c:v>
                </c:pt>
                <c:pt idx="2830">
                  <c:v>-24.7</c:v>
                </c:pt>
                <c:pt idx="2831">
                  <c:v>-25.4</c:v>
                </c:pt>
                <c:pt idx="2832">
                  <c:v>-26</c:v>
                </c:pt>
                <c:pt idx="2833">
                  <c:v>-26.3</c:v>
                </c:pt>
                <c:pt idx="2834">
                  <c:v>-25.8</c:v>
                </c:pt>
                <c:pt idx="2835">
                  <c:v>-25.9</c:v>
                </c:pt>
                <c:pt idx="2836">
                  <c:v>-27</c:v>
                </c:pt>
                <c:pt idx="2837">
                  <c:v>-25.5</c:v>
                </c:pt>
                <c:pt idx="2838">
                  <c:v>-31.5</c:v>
                </c:pt>
                <c:pt idx="2839">
                  <c:v>-31.5</c:v>
                </c:pt>
                <c:pt idx="2840">
                  <c:v>-31.7</c:v>
                </c:pt>
                <c:pt idx="2841">
                  <c:v>-32</c:v>
                </c:pt>
                <c:pt idx="2842">
                  <c:v>-31.7</c:v>
                </c:pt>
                <c:pt idx="2843">
                  <c:v>-30.8</c:v>
                </c:pt>
                <c:pt idx="2844">
                  <c:v>-29.1</c:v>
                </c:pt>
                <c:pt idx="2845">
                  <c:v>-25.2</c:v>
                </c:pt>
                <c:pt idx="2846">
                  <c:v>-24.5</c:v>
                </c:pt>
                <c:pt idx="2847">
                  <c:v>-23.5</c:v>
                </c:pt>
                <c:pt idx="2848">
                  <c:v>-24.9</c:v>
                </c:pt>
                <c:pt idx="2849">
                  <c:v>-25.6</c:v>
                </c:pt>
                <c:pt idx="2850">
                  <c:v>-28</c:v>
                </c:pt>
                <c:pt idx="2851">
                  <c:v>-30</c:v>
                </c:pt>
                <c:pt idx="2852">
                  <c:v>-31.1</c:v>
                </c:pt>
                <c:pt idx="2853">
                  <c:v>-31.7</c:v>
                </c:pt>
                <c:pt idx="2854">
                  <c:v>-32.299999999999997</c:v>
                </c:pt>
                <c:pt idx="2855">
                  <c:v>-33.200000000000003</c:v>
                </c:pt>
                <c:pt idx="2856">
                  <c:v>-33.700000000000003</c:v>
                </c:pt>
                <c:pt idx="2857">
                  <c:v>-34.5</c:v>
                </c:pt>
                <c:pt idx="2858">
                  <c:v>-35.1</c:v>
                </c:pt>
                <c:pt idx="2859">
                  <c:v>-34.4</c:v>
                </c:pt>
                <c:pt idx="2860">
                  <c:v>-34.6</c:v>
                </c:pt>
                <c:pt idx="2861">
                  <c:v>-34.6</c:v>
                </c:pt>
                <c:pt idx="2862">
                  <c:v>-34.1</c:v>
                </c:pt>
                <c:pt idx="2863">
                  <c:v>-32.799999999999997</c:v>
                </c:pt>
                <c:pt idx="2864">
                  <c:v>-33.4</c:v>
                </c:pt>
                <c:pt idx="2865">
                  <c:v>-32.4</c:v>
                </c:pt>
                <c:pt idx="2866">
                  <c:v>-33.4</c:v>
                </c:pt>
                <c:pt idx="2867">
                  <c:v>-32.1</c:v>
                </c:pt>
                <c:pt idx="2868">
                  <c:v>-34.4</c:v>
                </c:pt>
                <c:pt idx="2869">
                  <c:v>-33.4</c:v>
                </c:pt>
                <c:pt idx="2870">
                  <c:v>-33.299999999999997</c:v>
                </c:pt>
                <c:pt idx="2871">
                  <c:v>-30.1</c:v>
                </c:pt>
                <c:pt idx="2872">
                  <c:v>-27.6</c:v>
                </c:pt>
                <c:pt idx="2873">
                  <c:v>-25.9</c:v>
                </c:pt>
                <c:pt idx="2874">
                  <c:v>-24.9</c:v>
                </c:pt>
                <c:pt idx="2875">
                  <c:v>-25.4</c:v>
                </c:pt>
                <c:pt idx="2876">
                  <c:v>-25.8</c:v>
                </c:pt>
                <c:pt idx="2877">
                  <c:v>-25.9</c:v>
                </c:pt>
                <c:pt idx="2878">
                  <c:v>-26.8</c:v>
                </c:pt>
                <c:pt idx="2879">
                  <c:v>-28.2</c:v>
                </c:pt>
                <c:pt idx="2880">
                  <c:v>-27.9</c:v>
                </c:pt>
                <c:pt idx="2881">
                  <c:v>-21.3</c:v>
                </c:pt>
                <c:pt idx="2882">
                  <c:v>-29.9</c:v>
                </c:pt>
                <c:pt idx="2883">
                  <c:v>-28.8</c:v>
                </c:pt>
                <c:pt idx="2884">
                  <c:v>-29.7</c:v>
                </c:pt>
                <c:pt idx="2885">
                  <c:v>-30.1</c:v>
                </c:pt>
                <c:pt idx="2886">
                  <c:v>-30.5</c:v>
                </c:pt>
                <c:pt idx="2887">
                  <c:v>-30.8</c:v>
                </c:pt>
                <c:pt idx="2888">
                  <c:v>-30.9</c:v>
                </c:pt>
                <c:pt idx="2890">
                  <c:v>-32.700000000000003</c:v>
                </c:pt>
                <c:pt idx="2891">
                  <c:v>-33.9</c:v>
                </c:pt>
                <c:pt idx="2892">
                  <c:v>-35</c:v>
                </c:pt>
                <c:pt idx="2893">
                  <c:v>-35.299999999999997</c:v>
                </c:pt>
                <c:pt idx="2894">
                  <c:v>-33.799999999999997</c:v>
                </c:pt>
                <c:pt idx="2895">
                  <c:v>-33.1</c:v>
                </c:pt>
                <c:pt idx="2896">
                  <c:v>-33.1</c:v>
                </c:pt>
                <c:pt idx="2897">
                  <c:v>-31.1</c:v>
                </c:pt>
                <c:pt idx="2898">
                  <c:v>-33.4</c:v>
                </c:pt>
                <c:pt idx="2899">
                  <c:v>-30.8</c:v>
                </c:pt>
                <c:pt idx="2900">
                  <c:v>-25.6</c:v>
                </c:pt>
                <c:pt idx="2901">
                  <c:v>-22.6</c:v>
                </c:pt>
                <c:pt idx="2902">
                  <c:v>-25.9</c:v>
                </c:pt>
                <c:pt idx="2903">
                  <c:v>-28.3</c:v>
                </c:pt>
                <c:pt idx="2904">
                  <c:v>-29.4</c:v>
                </c:pt>
                <c:pt idx="2905">
                  <c:v>-30.5</c:v>
                </c:pt>
                <c:pt idx="2906">
                  <c:v>-29.2</c:v>
                </c:pt>
                <c:pt idx="2907">
                  <c:v>-28.5</c:v>
                </c:pt>
                <c:pt idx="2908">
                  <c:v>-28.2</c:v>
                </c:pt>
                <c:pt idx="2909">
                  <c:v>-29</c:v>
                </c:pt>
                <c:pt idx="2910">
                  <c:v>-25.8</c:v>
                </c:pt>
                <c:pt idx="2911">
                  <c:v>-33</c:v>
                </c:pt>
                <c:pt idx="2912">
                  <c:v>-32.5</c:v>
                </c:pt>
                <c:pt idx="2913">
                  <c:v>-32.9</c:v>
                </c:pt>
                <c:pt idx="2914">
                  <c:v>-30.5</c:v>
                </c:pt>
                <c:pt idx="2915">
                  <c:v>-31</c:v>
                </c:pt>
                <c:pt idx="2916">
                  <c:v>-30.9</c:v>
                </c:pt>
                <c:pt idx="2917">
                  <c:v>-30.7</c:v>
                </c:pt>
                <c:pt idx="2918">
                  <c:v>-31.3</c:v>
                </c:pt>
                <c:pt idx="2919">
                  <c:v>-32</c:v>
                </c:pt>
                <c:pt idx="2920">
                  <c:v>-30.6</c:v>
                </c:pt>
                <c:pt idx="2921">
                  <c:v>-28.4</c:v>
                </c:pt>
                <c:pt idx="2922">
                  <c:v>-30.3</c:v>
                </c:pt>
                <c:pt idx="2923">
                  <c:v>-31.4</c:v>
                </c:pt>
                <c:pt idx="2924">
                  <c:v>-35.5</c:v>
                </c:pt>
                <c:pt idx="2925">
                  <c:v>-35.700000000000003</c:v>
                </c:pt>
                <c:pt idx="2926">
                  <c:v>-34.9</c:v>
                </c:pt>
                <c:pt idx="2927">
                  <c:v>-36.1</c:v>
                </c:pt>
                <c:pt idx="2928">
                  <c:v>-35.799999999999997</c:v>
                </c:pt>
                <c:pt idx="2929">
                  <c:v>-35.1</c:v>
                </c:pt>
                <c:pt idx="2930">
                  <c:v>-37.1</c:v>
                </c:pt>
                <c:pt idx="2931">
                  <c:v>-38.9</c:v>
                </c:pt>
                <c:pt idx="2932">
                  <c:v>-38.9</c:v>
                </c:pt>
                <c:pt idx="2933">
                  <c:v>-37.9</c:v>
                </c:pt>
                <c:pt idx="2934">
                  <c:v>-35</c:v>
                </c:pt>
                <c:pt idx="2935">
                  <c:v>-34.1</c:v>
                </c:pt>
                <c:pt idx="2936">
                  <c:v>-33.700000000000003</c:v>
                </c:pt>
                <c:pt idx="2937">
                  <c:v>-34.9</c:v>
                </c:pt>
                <c:pt idx="2938">
                  <c:v>-34.799999999999997</c:v>
                </c:pt>
                <c:pt idx="2939">
                  <c:v>-30.9</c:v>
                </c:pt>
                <c:pt idx="2940">
                  <c:v>-29</c:v>
                </c:pt>
                <c:pt idx="2941">
                  <c:v>-26.3</c:v>
                </c:pt>
                <c:pt idx="2942">
                  <c:v>-27</c:v>
                </c:pt>
                <c:pt idx="2943">
                  <c:v>-23.5</c:v>
                </c:pt>
                <c:pt idx="2944">
                  <c:v>-21.2</c:v>
                </c:pt>
                <c:pt idx="2945">
                  <c:v>-24.1</c:v>
                </c:pt>
                <c:pt idx="2946">
                  <c:v>-27.2</c:v>
                </c:pt>
                <c:pt idx="2947">
                  <c:v>-27.3</c:v>
                </c:pt>
                <c:pt idx="2948">
                  <c:v>-28.1</c:v>
                </c:pt>
                <c:pt idx="2949">
                  <c:v>-32.1</c:v>
                </c:pt>
                <c:pt idx="2950">
                  <c:v>-34.6</c:v>
                </c:pt>
                <c:pt idx="2951">
                  <c:v>-37.700000000000003</c:v>
                </c:pt>
                <c:pt idx="2952">
                  <c:v>-40</c:v>
                </c:pt>
                <c:pt idx="2953">
                  <c:v>-41.7</c:v>
                </c:pt>
                <c:pt idx="2954">
                  <c:v>-42.8</c:v>
                </c:pt>
                <c:pt idx="2955">
                  <c:v>-43.4</c:v>
                </c:pt>
                <c:pt idx="2956">
                  <c:v>-42.9</c:v>
                </c:pt>
                <c:pt idx="2957">
                  <c:v>-40</c:v>
                </c:pt>
                <c:pt idx="2958">
                  <c:v>-31.8</c:v>
                </c:pt>
                <c:pt idx="2959">
                  <c:v>-28.3</c:v>
                </c:pt>
                <c:pt idx="2960">
                  <c:v>-22.7</c:v>
                </c:pt>
                <c:pt idx="2961">
                  <c:v>-20.9</c:v>
                </c:pt>
                <c:pt idx="2962">
                  <c:v>-22.9</c:v>
                </c:pt>
                <c:pt idx="2963">
                  <c:v>-19.3</c:v>
                </c:pt>
                <c:pt idx="2964">
                  <c:v>-17.8</c:v>
                </c:pt>
                <c:pt idx="2965">
                  <c:v>-15</c:v>
                </c:pt>
                <c:pt idx="2966">
                  <c:v>-14</c:v>
                </c:pt>
                <c:pt idx="2967">
                  <c:v>-14.3</c:v>
                </c:pt>
                <c:pt idx="2968">
                  <c:v>-16.7</c:v>
                </c:pt>
                <c:pt idx="2969">
                  <c:v>-18.2</c:v>
                </c:pt>
                <c:pt idx="2970">
                  <c:v>-18.100000000000001</c:v>
                </c:pt>
                <c:pt idx="2971">
                  <c:v>-18</c:v>
                </c:pt>
                <c:pt idx="2972">
                  <c:v>-18.2</c:v>
                </c:pt>
                <c:pt idx="2973">
                  <c:v>-19</c:v>
                </c:pt>
                <c:pt idx="2974">
                  <c:v>-19.399999999999999</c:v>
                </c:pt>
                <c:pt idx="2975">
                  <c:v>-20.8</c:v>
                </c:pt>
                <c:pt idx="2976">
                  <c:v>-20.6</c:v>
                </c:pt>
                <c:pt idx="2977">
                  <c:v>-20.3</c:v>
                </c:pt>
                <c:pt idx="2978">
                  <c:v>-20.2</c:v>
                </c:pt>
                <c:pt idx="2979">
                  <c:v>-20.3</c:v>
                </c:pt>
                <c:pt idx="2980">
                  <c:v>-22</c:v>
                </c:pt>
                <c:pt idx="2981">
                  <c:v>-21.5</c:v>
                </c:pt>
                <c:pt idx="2982">
                  <c:v>-21.1</c:v>
                </c:pt>
                <c:pt idx="2983">
                  <c:v>-19.899999999999999</c:v>
                </c:pt>
                <c:pt idx="2984">
                  <c:v>-20.7</c:v>
                </c:pt>
                <c:pt idx="2985">
                  <c:v>-23</c:v>
                </c:pt>
                <c:pt idx="2986">
                  <c:v>-24.8</c:v>
                </c:pt>
                <c:pt idx="2987">
                  <c:v>-22.1</c:v>
                </c:pt>
                <c:pt idx="2988">
                  <c:v>-22.6</c:v>
                </c:pt>
                <c:pt idx="2989">
                  <c:v>-18.2</c:v>
                </c:pt>
                <c:pt idx="2990">
                  <c:v>-19.100000000000001</c:v>
                </c:pt>
                <c:pt idx="2991">
                  <c:v>-18.7</c:v>
                </c:pt>
                <c:pt idx="2992">
                  <c:v>-17.2</c:v>
                </c:pt>
                <c:pt idx="2993">
                  <c:v>-17.3</c:v>
                </c:pt>
                <c:pt idx="2994">
                  <c:v>-17.8</c:v>
                </c:pt>
                <c:pt idx="2995">
                  <c:v>-17.8</c:v>
                </c:pt>
                <c:pt idx="2996">
                  <c:v>-18.600000000000001</c:v>
                </c:pt>
                <c:pt idx="2997">
                  <c:v>-16.5</c:v>
                </c:pt>
                <c:pt idx="2998">
                  <c:v>-17.100000000000001</c:v>
                </c:pt>
                <c:pt idx="2999">
                  <c:v>-17.899999999999999</c:v>
                </c:pt>
                <c:pt idx="3000">
                  <c:v>-20.399999999999999</c:v>
                </c:pt>
                <c:pt idx="3001">
                  <c:v>-20.6</c:v>
                </c:pt>
                <c:pt idx="3002">
                  <c:v>-22.7</c:v>
                </c:pt>
                <c:pt idx="3003">
                  <c:v>-21</c:v>
                </c:pt>
                <c:pt idx="3004">
                  <c:v>-21.8</c:v>
                </c:pt>
                <c:pt idx="3005">
                  <c:v>-22.6</c:v>
                </c:pt>
                <c:pt idx="3006">
                  <c:v>-19.899999999999999</c:v>
                </c:pt>
                <c:pt idx="3007">
                  <c:v>-22.1</c:v>
                </c:pt>
                <c:pt idx="3008">
                  <c:v>-21.3</c:v>
                </c:pt>
                <c:pt idx="3009">
                  <c:v>-23.5</c:v>
                </c:pt>
                <c:pt idx="3010">
                  <c:v>-26.2</c:v>
                </c:pt>
                <c:pt idx="3011">
                  <c:v>-28</c:v>
                </c:pt>
                <c:pt idx="3012">
                  <c:v>-28.3</c:v>
                </c:pt>
                <c:pt idx="3013">
                  <c:v>-28.7</c:v>
                </c:pt>
                <c:pt idx="3014">
                  <c:v>-26.8</c:v>
                </c:pt>
                <c:pt idx="3015">
                  <c:v>-28.4</c:v>
                </c:pt>
                <c:pt idx="3016">
                  <c:v>-27.5</c:v>
                </c:pt>
                <c:pt idx="3017">
                  <c:v>-28.5</c:v>
                </c:pt>
                <c:pt idx="3018">
                  <c:v>-27.2</c:v>
                </c:pt>
                <c:pt idx="3019">
                  <c:v>-26.2</c:v>
                </c:pt>
                <c:pt idx="3020">
                  <c:v>-26</c:v>
                </c:pt>
                <c:pt idx="3021">
                  <c:v>-26.5</c:v>
                </c:pt>
                <c:pt idx="3022">
                  <c:v>-25.4</c:v>
                </c:pt>
                <c:pt idx="3023">
                  <c:v>-22.8</c:v>
                </c:pt>
                <c:pt idx="3024">
                  <c:v>-20.8</c:v>
                </c:pt>
                <c:pt idx="3025">
                  <c:v>-20</c:v>
                </c:pt>
                <c:pt idx="3026">
                  <c:v>-21.5</c:v>
                </c:pt>
                <c:pt idx="3027">
                  <c:v>-22.2</c:v>
                </c:pt>
                <c:pt idx="3028">
                  <c:v>-22.9</c:v>
                </c:pt>
                <c:pt idx="3029">
                  <c:v>-23.1</c:v>
                </c:pt>
                <c:pt idx="3030">
                  <c:v>-23</c:v>
                </c:pt>
                <c:pt idx="3031">
                  <c:v>-22.9</c:v>
                </c:pt>
                <c:pt idx="3032">
                  <c:v>-22.8</c:v>
                </c:pt>
                <c:pt idx="3033">
                  <c:v>-22.5</c:v>
                </c:pt>
                <c:pt idx="3034">
                  <c:v>-22.5</c:v>
                </c:pt>
                <c:pt idx="3035">
                  <c:v>-26.8</c:v>
                </c:pt>
                <c:pt idx="3036">
                  <c:v>-29.6</c:v>
                </c:pt>
                <c:pt idx="3037">
                  <c:v>-29.4</c:v>
                </c:pt>
                <c:pt idx="3038">
                  <c:v>-27.9</c:v>
                </c:pt>
                <c:pt idx="3039">
                  <c:v>-26.2</c:v>
                </c:pt>
                <c:pt idx="3040">
                  <c:v>-28.7</c:v>
                </c:pt>
                <c:pt idx="3041">
                  <c:v>-27</c:v>
                </c:pt>
                <c:pt idx="3042">
                  <c:v>-26.5</c:v>
                </c:pt>
                <c:pt idx="3043">
                  <c:v>-25.2</c:v>
                </c:pt>
                <c:pt idx="3044">
                  <c:v>-25.6</c:v>
                </c:pt>
                <c:pt idx="3045">
                  <c:v>-30.1</c:v>
                </c:pt>
                <c:pt idx="3046">
                  <c:v>-29.8</c:v>
                </c:pt>
                <c:pt idx="3047">
                  <c:v>-33</c:v>
                </c:pt>
                <c:pt idx="3048">
                  <c:v>-33.6</c:v>
                </c:pt>
                <c:pt idx="3049">
                  <c:v>-34.700000000000003</c:v>
                </c:pt>
                <c:pt idx="3050">
                  <c:v>-33.6</c:v>
                </c:pt>
                <c:pt idx="3051">
                  <c:v>-34.4</c:v>
                </c:pt>
                <c:pt idx="3052">
                  <c:v>-30.7</c:v>
                </c:pt>
                <c:pt idx="3053">
                  <c:v>-29.2</c:v>
                </c:pt>
                <c:pt idx="3054">
                  <c:v>-28.7</c:v>
                </c:pt>
                <c:pt idx="3055">
                  <c:v>-29.1</c:v>
                </c:pt>
                <c:pt idx="3056">
                  <c:v>-28.5</c:v>
                </c:pt>
                <c:pt idx="3057">
                  <c:v>-28.9</c:v>
                </c:pt>
                <c:pt idx="3058">
                  <c:v>-29</c:v>
                </c:pt>
                <c:pt idx="3059">
                  <c:v>-29.3</c:v>
                </c:pt>
                <c:pt idx="3060">
                  <c:v>-29.9</c:v>
                </c:pt>
                <c:pt idx="3061">
                  <c:v>-29.6</c:v>
                </c:pt>
                <c:pt idx="3062">
                  <c:v>-29.3</c:v>
                </c:pt>
                <c:pt idx="3063">
                  <c:v>-28.4</c:v>
                </c:pt>
                <c:pt idx="3064">
                  <c:v>-27.7</c:v>
                </c:pt>
                <c:pt idx="3065">
                  <c:v>-28.4</c:v>
                </c:pt>
                <c:pt idx="3066">
                  <c:v>-28.9</c:v>
                </c:pt>
                <c:pt idx="3067">
                  <c:v>-28.6</c:v>
                </c:pt>
                <c:pt idx="3068">
                  <c:v>-27.9</c:v>
                </c:pt>
                <c:pt idx="3069">
                  <c:v>-28</c:v>
                </c:pt>
                <c:pt idx="3070">
                  <c:v>-28</c:v>
                </c:pt>
                <c:pt idx="3071">
                  <c:v>-28</c:v>
                </c:pt>
                <c:pt idx="3072">
                  <c:v>-27.6</c:v>
                </c:pt>
                <c:pt idx="3073">
                  <c:v>-28.2</c:v>
                </c:pt>
                <c:pt idx="3074">
                  <c:v>-29</c:v>
                </c:pt>
                <c:pt idx="3075">
                  <c:v>-29.1</c:v>
                </c:pt>
                <c:pt idx="3076">
                  <c:v>-29.7</c:v>
                </c:pt>
                <c:pt idx="3077">
                  <c:v>-30.4</c:v>
                </c:pt>
                <c:pt idx="3078">
                  <c:v>-29.5</c:v>
                </c:pt>
                <c:pt idx="3079">
                  <c:v>-29.2</c:v>
                </c:pt>
                <c:pt idx="3080">
                  <c:v>-29</c:v>
                </c:pt>
                <c:pt idx="3081">
                  <c:v>-29.2</c:v>
                </c:pt>
                <c:pt idx="3082">
                  <c:v>-29.2</c:v>
                </c:pt>
                <c:pt idx="3083">
                  <c:v>-29.7</c:v>
                </c:pt>
                <c:pt idx="3084">
                  <c:v>-29.2</c:v>
                </c:pt>
                <c:pt idx="3085">
                  <c:v>-30.3</c:v>
                </c:pt>
                <c:pt idx="3086">
                  <c:v>-30.2</c:v>
                </c:pt>
                <c:pt idx="3087">
                  <c:v>-30.1</c:v>
                </c:pt>
                <c:pt idx="3088">
                  <c:v>-28.8</c:v>
                </c:pt>
                <c:pt idx="3089">
                  <c:v>-29.1</c:v>
                </c:pt>
                <c:pt idx="3090">
                  <c:v>-29.7</c:v>
                </c:pt>
                <c:pt idx="3091">
                  <c:v>-28.5</c:v>
                </c:pt>
                <c:pt idx="3092">
                  <c:v>-28.1</c:v>
                </c:pt>
                <c:pt idx="3093">
                  <c:v>-27.6</c:v>
                </c:pt>
                <c:pt idx="3094">
                  <c:v>-26</c:v>
                </c:pt>
                <c:pt idx="3095">
                  <c:v>-26.7</c:v>
                </c:pt>
                <c:pt idx="3096">
                  <c:v>-25.8</c:v>
                </c:pt>
                <c:pt idx="3097">
                  <c:v>-27</c:v>
                </c:pt>
                <c:pt idx="3098">
                  <c:v>-27.5</c:v>
                </c:pt>
                <c:pt idx="3099">
                  <c:v>-28.5</c:v>
                </c:pt>
                <c:pt idx="3100">
                  <c:v>-29.3</c:v>
                </c:pt>
                <c:pt idx="3101">
                  <c:v>-30.3</c:v>
                </c:pt>
                <c:pt idx="3102">
                  <c:v>-30.5</c:v>
                </c:pt>
                <c:pt idx="3103">
                  <c:v>-29.6</c:v>
                </c:pt>
                <c:pt idx="3104">
                  <c:v>-28.1</c:v>
                </c:pt>
                <c:pt idx="3105">
                  <c:v>-27.6</c:v>
                </c:pt>
                <c:pt idx="3106">
                  <c:v>-27.6</c:v>
                </c:pt>
                <c:pt idx="3107">
                  <c:v>-26.2</c:v>
                </c:pt>
                <c:pt idx="3108">
                  <c:v>-27.2</c:v>
                </c:pt>
                <c:pt idx="3109">
                  <c:v>-26.6</c:v>
                </c:pt>
                <c:pt idx="3110">
                  <c:v>-29.3</c:v>
                </c:pt>
                <c:pt idx="3111">
                  <c:v>-32.299999999999997</c:v>
                </c:pt>
                <c:pt idx="3112">
                  <c:v>-34.700000000000003</c:v>
                </c:pt>
                <c:pt idx="3113">
                  <c:v>-35.299999999999997</c:v>
                </c:pt>
                <c:pt idx="3114">
                  <c:v>-36.1</c:v>
                </c:pt>
                <c:pt idx="3115">
                  <c:v>-36.200000000000003</c:v>
                </c:pt>
                <c:pt idx="3116">
                  <c:v>-37.4</c:v>
                </c:pt>
                <c:pt idx="3117">
                  <c:v>-38.5</c:v>
                </c:pt>
                <c:pt idx="3118">
                  <c:v>-39.9</c:v>
                </c:pt>
                <c:pt idx="3119">
                  <c:v>-40.6</c:v>
                </c:pt>
                <c:pt idx="3120">
                  <c:v>-39.200000000000003</c:v>
                </c:pt>
                <c:pt idx="3121">
                  <c:v>-39.1</c:v>
                </c:pt>
                <c:pt idx="3122">
                  <c:v>-35.1</c:v>
                </c:pt>
                <c:pt idx="3123">
                  <c:v>-27.4</c:v>
                </c:pt>
                <c:pt idx="3124">
                  <c:v>-23.9</c:v>
                </c:pt>
                <c:pt idx="3125">
                  <c:v>-24.8</c:v>
                </c:pt>
                <c:pt idx="3126">
                  <c:v>-25.5</c:v>
                </c:pt>
                <c:pt idx="3127">
                  <c:v>-23.9</c:v>
                </c:pt>
                <c:pt idx="3128">
                  <c:v>-25.1</c:v>
                </c:pt>
                <c:pt idx="3129">
                  <c:v>-28.5</c:v>
                </c:pt>
                <c:pt idx="3130">
                  <c:v>-32.6</c:v>
                </c:pt>
                <c:pt idx="3131">
                  <c:v>-35.299999999999997</c:v>
                </c:pt>
                <c:pt idx="3132">
                  <c:v>-34.799999999999997</c:v>
                </c:pt>
                <c:pt idx="3133">
                  <c:v>-27.3</c:v>
                </c:pt>
                <c:pt idx="3134">
                  <c:v>-25.9</c:v>
                </c:pt>
                <c:pt idx="3135">
                  <c:v>-24</c:v>
                </c:pt>
                <c:pt idx="3136">
                  <c:v>-21</c:v>
                </c:pt>
                <c:pt idx="3137">
                  <c:v>-20.3</c:v>
                </c:pt>
                <c:pt idx="3138">
                  <c:v>-19.899999999999999</c:v>
                </c:pt>
                <c:pt idx="3139">
                  <c:v>-19.399999999999999</c:v>
                </c:pt>
                <c:pt idx="3140">
                  <c:v>-19.899999999999999</c:v>
                </c:pt>
                <c:pt idx="3141">
                  <c:v>-20.399999999999999</c:v>
                </c:pt>
                <c:pt idx="3142">
                  <c:v>-20</c:v>
                </c:pt>
                <c:pt idx="3143">
                  <c:v>-10.7</c:v>
                </c:pt>
                <c:pt idx="3144">
                  <c:v>-10.8</c:v>
                </c:pt>
                <c:pt idx="3145">
                  <c:v>-13.5</c:v>
                </c:pt>
                <c:pt idx="3146">
                  <c:v>-15.5</c:v>
                </c:pt>
                <c:pt idx="3147">
                  <c:v>-17.7</c:v>
                </c:pt>
                <c:pt idx="3148">
                  <c:v>-19.2</c:v>
                </c:pt>
                <c:pt idx="3149">
                  <c:v>-23</c:v>
                </c:pt>
                <c:pt idx="3150">
                  <c:v>-23.3</c:v>
                </c:pt>
                <c:pt idx="3151">
                  <c:v>-22.9</c:v>
                </c:pt>
                <c:pt idx="3152">
                  <c:v>-21.5</c:v>
                </c:pt>
                <c:pt idx="3153">
                  <c:v>-21.7</c:v>
                </c:pt>
                <c:pt idx="3154">
                  <c:v>-21.9</c:v>
                </c:pt>
                <c:pt idx="3155">
                  <c:v>-26</c:v>
                </c:pt>
                <c:pt idx="3156">
                  <c:v>-23.8</c:v>
                </c:pt>
                <c:pt idx="3157">
                  <c:v>-23.5</c:v>
                </c:pt>
                <c:pt idx="3158">
                  <c:v>-20.5</c:v>
                </c:pt>
                <c:pt idx="3159">
                  <c:v>-23.2</c:v>
                </c:pt>
                <c:pt idx="3160">
                  <c:v>-23.9</c:v>
                </c:pt>
                <c:pt idx="3161">
                  <c:v>-26</c:v>
                </c:pt>
                <c:pt idx="3162">
                  <c:v>-28.1</c:v>
                </c:pt>
                <c:pt idx="3163">
                  <c:v>-28.8</c:v>
                </c:pt>
                <c:pt idx="3164">
                  <c:v>-29</c:v>
                </c:pt>
                <c:pt idx="3165">
                  <c:v>-25.8</c:v>
                </c:pt>
                <c:pt idx="3166">
                  <c:v>-22.8</c:v>
                </c:pt>
                <c:pt idx="3167">
                  <c:v>-21</c:v>
                </c:pt>
                <c:pt idx="3168">
                  <c:v>-16.3</c:v>
                </c:pt>
                <c:pt idx="3169">
                  <c:v>-15.1</c:v>
                </c:pt>
                <c:pt idx="3170">
                  <c:v>-13.1</c:v>
                </c:pt>
                <c:pt idx="3171">
                  <c:v>-13.8</c:v>
                </c:pt>
                <c:pt idx="3172">
                  <c:v>-15.8</c:v>
                </c:pt>
                <c:pt idx="3173">
                  <c:v>-16.7</c:v>
                </c:pt>
                <c:pt idx="3174">
                  <c:v>-16.600000000000001</c:v>
                </c:pt>
                <c:pt idx="3175">
                  <c:v>-15.8</c:v>
                </c:pt>
                <c:pt idx="3176">
                  <c:v>-14.7</c:v>
                </c:pt>
                <c:pt idx="3177">
                  <c:v>-13.8</c:v>
                </c:pt>
                <c:pt idx="3178">
                  <c:v>-12.4</c:v>
                </c:pt>
                <c:pt idx="3179">
                  <c:v>-11.8</c:v>
                </c:pt>
                <c:pt idx="3180">
                  <c:v>-13.3</c:v>
                </c:pt>
                <c:pt idx="3181">
                  <c:v>-12.1</c:v>
                </c:pt>
                <c:pt idx="3182">
                  <c:v>-10.9</c:v>
                </c:pt>
                <c:pt idx="3183">
                  <c:v>-10.5</c:v>
                </c:pt>
                <c:pt idx="3184">
                  <c:v>-12.1</c:v>
                </c:pt>
                <c:pt idx="3185">
                  <c:v>-12.5</c:v>
                </c:pt>
                <c:pt idx="3186">
                  <c:v>-13.1</c:v>
                </c:pt>
                <c:pt idx="3187">
                  <c:v>-13.6</c:v>
                </c:pt>
                <c:pt idx="3188">
                  <c:v>-14</c:v>
                </c:pt>
                <c:pt idx="3189">
                  <c:v>-11.5</c:v>
                </c:pt>
                <c:pt idx="3190">
                  <c:v>-12.1</c:v>
                </c:pt>
                <c:pt idx="3191">
                  <c:v>-11.1</c:v>
                </c:pt>
                <c:pt idx="3192">
                  <c:v>-8.1999999999999993</c:v>
                </c:pt>
                <c:pt idx="3193">
                  <c:v>-5.9</c:v>
                </c:pt>
                <c:pt idx="3194">
                  <c:v>-5.6</c:v>
                </c:pt>
                <c:pt idx="3195">
                  <c:v>-4.8</c:v>
                </c:pt>
                <c:pt idx="3196">
                  <c:v>-4.4000000000000004</c:v>
                </c:pt>
                <c:pt idx="3197">
                  <c:v>-4.2</c:v>
                </c:pt>
                <c:pt idx="3198">
                  <c:v>-6.8</c:v>
                </c:pt>
                <c:pt idx="3199">
                  <c:v>-11.7</c:v>
                </c:pt>
                <c:pt idx="3200">
                  <c:v>-13.4</c:v>
                </c:pt>
                <c:pt idx="3201">
                  <c:v>-10.4</c:v>
                </c:pt>
                <c:pt idx="3202">
                  <c:v>-7.4</c:v>
                </c:pt>
                <c:pt idx="3203">
                  <c:v>-7.7</c:v>
                </c:pt>
                <c:pt idx="3204">
                  <c:v>-6.6</c:v>
                </c:pt>
                <c:pt idx="3205">
                  <c:v>-6.7</c:v>
                </c:pt>
                <c:pt idx="3206">
                  <c:v>-7.1</c:v>
                </c:pt>
                <c:pt idx="3207">
                  <c:v>-8.1999999999999993</c:v>
                </c:pt>
                <c:pt idx="3208">
                  <c:v>-8.6999999999999993</c:v>
                </c:pt>
                <c:pt idx="3209">
                  <c:v>-7.6</c:v>
                </c:pt>
                <c:pt idx="3210">
                  <c:v>-8.8000000000000007</c:v>
                </c:pt>
                <c:pt idx="3211">
                  <c:v>-9.4</c:v>
                </c:pt>
                <c:pt idx="3212">
                  <c:v>-9.6</c:v>
                </c:pt>
                <c:pt idx="3213">
                  <c:v>-9.5</c:v>
                </c:pt>
                <c:pt idx="3214">
                  <c:v>-11.3</c:v>
                </c:pt>
                <c:pt idx="3215">
                  <c:v>-12.4</c:v>
                </c:pt>
                <c:pt idx="3216">
                  <c:v>-12.3</c:v>
                </c:pt>
                <c:pt idx="3217">
                  <c:v>-10.1</c:v>
                </c:pt>
                <c:pt idx="3218">
                  <c:v>-8.6</c:v>
                </c:pt>
                <c:pt idx="3219">
                  <c:v>-8.4</c:v>
                </c:pt>
                <c:pt idx="3220">
                  <c:v>-8.4</c:v>
                </c:pt>
                <c:pt idx="3221">
                  <c:v>-9.5</c:v>
                </c:pt>
                <c:pt idx="3222">
                  <c:v>-9.6</c:v>
                </c:pt>
                <c:pt idx="3223">
                  <c:v>-10</c:v>
                </c:pt>
                <c:pt idx="3224">
                  <c:v>-10.6</c:v>
                </c:pt>
                <c:pt idx="3225">
                  <c:v>-13.1</c:v>
                </c:pt>
                <c:pt idx="3226">
                  <c:v>-14.1</c:v>
                </c:pt>
                <c:pt idx="3227">
                  <c:v>-14</c:v>
                </c:pt>
                <c:pt idx="3228">
                  <c:v>-15.4</c:v>
                </c:pt>
                <c:pt idx="3229">
                  <c:v>-14.6</c:v>
                </c:pt>
                <c:pt idx="3230">
                  <c:v>-13.1</c:v>
                </c:pt>
                <c:pt idx="3231">
                  <c:v>-11.9</c:v>
                </c:pt>
                <c:pt idx="3232">
                  <c:v>-12.4</c:v>
                </c:pt>
                <c:pt idx="3233">
                  <c:v>-14.9</c:v>
                </c:pt>
                <c:pt idx="3234">
                  <c:v>-15.9</c:v>
                </c:pt>
                <c:pt idx="3235">
                  <c:v>-16.7</c:v>
                </c:pt>
                <c:pt idx="3236">
                  <c:v>-15.8</c:v>
                </c:pt>
                <c:pt idx="3237">
                  <c:v>-14.7</c:v>
                </c:pt>
                <c:pt idx="3238">
                  <c:v>-13.3</c:v>
                </c:pt>
                <c:pt idx="3239">
                  <c:v>-13</c:v>
                </c:pt>
                <c:pt idx="3240">
                  <c:v>-11.7</c:v>
                </c:pt>
                <c:pt idx="3241">
                  <c:v>-9.9</c:v>
                </c:pt>
                <c:pt idx="3242">
                  <c:v>-13.3</c:v>
                </c:pt>
                <c:pt idx="3243">
                  <c:v>-10.7</c:v>
                </c:pt>
                <c:pt idx="3244">
                  <c:v>-11.5</c:v>
                </c:pt>
                <c:pt idx="3245">
                  <c:v>-9.6</c:v>
                </c:pt>
                <c:pt idx="3246">
                  <c:v>-8.9</c:v>
                </c:pt>
                <c:pt idx="3247">
                  <c:v>-5.5</c:v>
                </c:pt>
                <c:pt idx="3248">
                  <c:v>-2.2000000000000002</c:v>
                </c:pt>
                <c:pt idx="3249">
                  <c:v>-2.9</c:v>
                </c:pt>
                <c:pt idx="3250">
                  <c:v>-4.5999999999999996</c:v>
                </c:pt>
                <c:pt idx="3251">
                  <c:v>-4.2</c:v>
                </c:pt>
                <c:pt idx="3252">
                  <c:v>-4</c:v>
                </c:pt>
                <c:pt idx="3253">
                  <c:v>-3.8</c:v>
                </c:pt>
                <c:pt idx="3254">
                  <c:v>-4.7</c:v>
                </c:pt>
                <c:pt idx="3255">
                  <c:v>-4.5999999999999996</c:v>
                </c:pt>
                <c:pt idx="3256">
                  <c:v>-4.0999999999999996</c:v>
                </c:pt>
                <c:pt idx="3257">
                  <c:v>-4.0999999999999996</c:v>
                </c:pt>
                <c:pt idx="3258">
                  <c:v>-1.2</c:v>
                </c:pt>
                <c:pt idx="3259">
                  <c:v>-1.2</c:v>
                </c:pt>
                <c:pt idx="3260">
                  <c:v>-1.2</c:v>
                </c:pt>
                <c:pt idx="3261">
                  <c:v>-0.7</c:v>
                </c:pt>
                <c:pt idx="3262">
                  <c:v>-1.6</c:v>
                </c:pt>
                <c:pt idx="3263">
                  <c:v>-1.7</c:v>
                </c:pt>
                <c:pt idx="3264">
                  <c:v>-1.9</c:v>
                </c:pt>
                <c:pt idx="3265">
                  <c:v>-3.2</c:v>
                </c:pt>
                <c:pt idx="3266">
                  <c:v>-3.3</c:v>
                </c:pt>
                <c:pt idx="3267">
                  <c:v>-3.4</c:v>
                </c:pt>
                <c:pt idx="3268">
                  <c:v>-3.4</c:v>
                </c:pt>
                <c:pt idx="3269">
                  <c:v>-3.4</c:v>
                </c:pt>
                <c:pt idx="3270">
                  <c:v>-3.5</c:v>
                </c:pt>
                <c:pt idx="3271">
                  <c:v>-4.3</c:v>
                </c:pt>
                <c:pt idx="3272">
                  <c:v>-5.5</c:v>
                </c:pt>
                <c:pt idx="3273">
                  <c:v>-5.6</c:v>
                </c:pt>
                <c:pt idx="3274">
                  <c:v>-6.3</c:v>
                </c:pt>
                <c:pt idx="3275">
                  <c:v>-6.7</c:v>
                </c:pt>
                <c:pt idx="3276">
                  <c:v>-6.8</c:v>
                </c:pt>
                <c:pt idx="3277">
                  <c:v>-5.9</c:v>
                </c:pt>
                <c:pt idx="3278">
                  <c:v>-5</c:v>
                </c:pt>
                <c:pt idx="3279">
                  <c:v>-4.5999999999999996</c:v>
                </c:pt>
                <c:pt idx="3280">
                  <c:v>-5.7</c:v>
                </c:pt>
                <c:pt idx="3281">
                  <c:v>-7.6</c:v>
                </c:pt>
                <c:pt idx="3282">
                  <c:v>-7.6</c:v>
                </c:pt>
                <c:pt idx="3283">
                  <c:v>-6.4</c:v>
                </c:pt>
                <c:pt idx="3284">
                  <c:v>-5.9</c:v>
                </c:pt>
                <c:pt idx="3285">
                  <c:v>-11.7</c:v>
                </c:pt>
                <c:pt idx="3286">
                  <c:v>-10.6</c:v>
                </c:pt>
                <c:pt idx="3287">
                  <c:v>-8.8000000000000007</c:v>
                </c:pt>
                <c:pt idx="3288">
                  <c:v>-5.5</c:v>
                </c:pt>
                <c:pt idx="3289">
                  <c:v>-6.6</c:v>
                </c:pt>
                <c:pt idx="3290">
                  <c:v>-8.5</c:v>
                </c:pt>
                <c:pt idx="3291">
                  <c:v>-10</c:v>
                </c:pt>
                <c:pt idx="3292">
                  <c:v>-10</c:v>
                </c:pt>
                <c:pt idx="3293">
                  <c:v>-12.1</c:v>
                </c:pt>
                <c:pt idx="3294">
                  <c:v>-10.6</c:v>
                </c:pt>
                <c:pt idx="3295">
                  <c:v>-10.8</c:v>
                </c:pt>
                <c:pt idx="3296">
                  <c:v>-10.4</c:v>
                </c:pt>
                <c:pt idx="3297">
                  <c:v>-11.5</c:v>
                </c:pt>
                <c:pt idx="3298">
                  <c:v>-15.4</c:v>
                </c:pt>
                <c:pt idx="3299">
                  <c:v>-15.5</c:v>
                </c:pt>
                <c:pt idx="3300">
                  <c:v>-17.2</c:v>
                </c:pt>
                <c:pt idx="3301">
                  <c:v>-19.5</c:v>
                </c:pt>
                <c:pt idx="3302">
                  <c:v>-19.100000000000001</c:v>
                </c:pt>
                <c:pt idx="3303">
                  <c:v>-18.899999999999999</c:v>
                </c:pt>
                <c:pt idx="3304">
                  <c:v>-16.3</c:v>
                </c:pt>
                <c:pt idx="3305">
                  <c:v>-17</c:v>
                </c:pt>
                <c:pt idx="3306">
                  <c:v>-18.600000000000001</c:v>
                </c:pt>
                <c:pt idx="3307">
                  <c:v>-20.100000000000001</c:v>
                </c:pt>
                <c:pt idx="3308">
                  <c:v>-20.2</c:v>
                </c:pt>
                <c:pt idx="3309">
                  <c:v>-21.5</c:v>
                </c:pt>
                <c:pt idx="3310">
                  <c:v>-20.8</c:v>
                </c:pt>
                <c:pt idx="3311">
                  <c:v>-19</c:v>
                </c:pt>
                <c:pt idx="3312">
                  <c:v>-18.8</c:v>
                </c:pt>
                <c:pt idx="3313">
                  <c:v>-21.2</c:v>
                </c:pt>
                <c:pt idx="3314">
                  <c:v>-24.4</c:v>
                </c:pt>
                <c:pt idx="3315">
                  <c:v>-22.9</c:v>
                </c:pt>
                <c:pt idx="3316">
                  <c:v>-18.8</c:v>
                </c:pt>
                <c:pt idx="3317">
                  <c:v>-15</c:v>
                </c:pt>
                <c:pt idx="3318">
                  <c:v>-17.2</c:v>
                </c:pt>
                <c:pt idx="3319">
                  <c:v>-14.6</c:v>
                </c:pt>
                <c:pt idx="3320">
                  <c:v>-14.7</c:v>
                </c:pt>
                <c:pt idx="3321">
                  <c:v>-11.5</c:v>
                </c:pt>
                <c:pt idx="3322">
                  <c:v>-6.7</c:v>
                </c:pt>
                <c:pt idx="3323">
                  <c:v>-2.7</c:v>
                </c:pt>
                <c:pt idx="3324">
                  <c:v>-4.9000000000000004</c:v>
                </c:pt>
                <c:pt idx="3325">
                  <c:v>-6.5</c:v>
                </c:pt>
                <c:pt idx="3326">
                  <c:v>-2.5</c:v>
                </c:pt>
                <c:pt idx="3327">
                  <c:v>-8</c:v>
                </c:pt>
                <c:pt idx="3328">
                  <c:v>-4.5</c:v>
                </c:pt>
                <c:pt idx="3329">
                  <c:v>-3.2</c:v>
                </c:pt>
                <c:pt idx="3330">
                  <c:v>-6.4</c:v>
                </c:pt>
                <c:pt idx="3331">
                  <c:v>-3.9</c:v>
                </c:pt>
                <c:pt idx="3332">
                  <c:v>-6.3</c:v>
                </c:pt>
                <c:pt idx="3333">
                  <c:v>-11.3</c:v>
                </c:pt>
                <c:pt idx="3334">
                  <c:v>-7.6</c:v>
                </c:pt>
                <c:pt idx="3335">
                  <c:v>-3.6</c:v>
                </c:pt>
                <c:pt idx="3336">
                  <c:v>-4.4000000000000004</c:v>
                </c:pt>
                <c:pt idx="3337">
                  <c:v>-7.1</c:v>
                </c:pt>
                <c:pt idx="3338">
                  <c:v>-10.4</c:v>
                </c:pt>
                <c:pt idx="3339">
                  <c:v>-13.2</c:v>
                </c:pt>
                <c:pt idx="3340">
                  <c:v>-14.7</c:v>
                </c:pt>
                <c:pt idx="3341">
                  <c:v>-13.1</c:v>
                </c:pt>
                <c:pt idx="3342">
                  <c:v>-12.2</c:v>
                </c:pt>
                <c:pt idx="3343">
                  <c:v>-11.8</c:v>
                </c:pt>
                <c:pt idx="3344">
                  <c:v>-11.8</c:v>
                </c:pt>
                <c:pt idx="3345">
                  <c:v>-12.2</c:v>
                </c:pt>
                <c:pt idx="3346">
                  <c:v>-10.9</c:v>
                </c:pt>
                <c:pt idx="3347">
                  <c:v>-10.199999999999999</c:v>
                </c:pt>
                <c:pt idx="3348">
                  <c:v>-7.7</c:v>
                </c:pt>
                <c:pt idx="3349">
                  <c:v>-8.1</c:v>
                </c:pt>
                <c:pt idx="3350">
                  <c:v>-9.6</c:v>
                </c:pt>
                <c:pt idx="3351">
                  <c:v>-10</c:v>
                </c:pt>
                <c:pt idx="3352">
                  <c:v>-10.8</c:v>
                </c:pt>
                <c:pt idx="3353">
                  <c:v>-9.6</c:v>
                </c:pt>
                <c:pt idx="3354">
                  <c:v>-12.1</c:v>
                </c:pt>
                <c:pt idx="3355">
                  <c:v>-13.9</c:v>
                </c:pt>
                <c:pt idx="3356">
                  <c:v>-14.1</c:v>
                </c:pt>
                <c:pt idx="3357">
                  <c:v>-14.1</c:v>
                </c:pt>
                <c:pt idx="3358">
                  <c:v>-14.4</c:v>
                </c:pt>
                <c:pt idx="3359">
                  <c:v>-13.1</c:v>
                </c:pt>
                <c:pt idx="3360">
                  <c:v>-11.2</c:v>
                </c:pt>
                <c:pt idx="3361">
                  <c:v>-9.6999999999999993</c:v>
                </c:pt>
                <c:pt idx="3362">
                  <c:v>-9.5</c:v>
                </c:pt>
                <c:pt idx="3363">
                  <c:v>-10.199999999999999</c:v>
                </c:pt>
                <c:pt idx="3364">
                  <c:v>-10.199999999999999</c:v>
                </c:pt>
                <c:pt idx="3365">
                  <c:v>-11.1</c:v>
                </c:pt>
                <c:pt idx="3366">
                  <c:v>-11.4</c:v>
                </c:pt>
                <c:pt idx="3367">
                  <c:v>-11.6</c:v>
                </c:pt>
                <c:pt idx="3368">
                  <c:v>-10.7</c:v>
                </c:pt>
                <c:pt idx="3369">
                  <c:v>-10.4</c:v>
                </c:pt>
                <c:pt idx="3370">
                  <c:v>-11.4</c:v>
                </c:pt>
                <c:pt idx="3371">
                  <c:v>-11.8</c:v>
                </c:pt>
                <c:pt idx="3372">
                  <c:v>-13.6</c:v>
                </c:pt>
                <c:pt idx="3373">
                  <c:v>-15.2</c:v>
                </c:pt>
                <c:pt idx="3374">
                  <c:v>-16.7</c:v>
                </c:pt>
                <c:pt idx="3375">
                  <c:v>-15.5</c:v>
                </c:pt>
                <c:pt idx="3376">
                  <c:v>-12.5</c:v>
                </c:pt>
                <c:pt idx="3377">
                  <c:v>-15.3</c:v>
                </c:pt>
                <c:pt idx="3378">
                  <c:v>-19.399999999999999</c:v>
                </c:pt>
                <c:pt idx="3379">
                  <c:v>-16.5</c:v>
                </c:pt>
                <c:pt idx="3380">
                  <c:v>-19.3</c:v>
                </c:pt>
                <c:pt idx="3381">
                  <c:v>-19.3</c:v>
                </c:pt>
                <c:pt idx="3382">
                  <c:v>-17.899999999999999</c:v>
                </c:pt>
                <c:pt idx="3383">
                  <c:v>-15.7</c:v>
                </c:pt>
                <c:pt idx="3384">
                  <c:v>-13.1</c:v>
                </c:pt>
                <c:pt idx="3385">
                  <c:v>-12.1</c:v>
                </c:pt>
                <c:pt idx="3386">
                  <c:v>-8.9</c:v>
                </c:pt>
                <c:pt idx="3387">
                  <c:v>-8.6999999999999993</c:v>
                </c:pt>
                <c:pt idx="3388">
                  <c:v>-16.600000000000001</c:v>
                </c:pt>
                <c:pt idx="3389">
                  <c:v>-17.8</c:v>
                </c:pt>
                <c:pt idx="3390">
                  <c:v>-17.8</c:v>
                </c:pt>
                <c:pt idx="3391">
                  <c:v>-13.4</c:v>
                </c:pt>
                <c:pt idx="3392">
                  <c:v>-9.9</c:v>
                </c:pt>
                <c:pt idx="3393">
                  <c:v>-11.2</c:v>
                </c:pt>
                <c:pt idx="3394">
                  <c:v>-10.9</c:v>
                </c:pt>
                <c:pt idx="3395">
                  <c:v>-13.3</c:v>
                </c:pt>
                <c:pt idx="3396">
                  <c:v>-13.1</c:v>
                </c:pt>
                <c:pt idx="3397">
                  <c:v>-12.8</c:v>
                </c:pt>
                <c:pt idx="3398">
                  <c:v>-12.3</c:v>
                </c:pt>
                <c:pt idx="3399">
                  <c:v>-14.5</c:v>
                </c:pt>
                <c:pt idx="3400">
                  <c:v>-18.100000000000001</c:v>
                </c:pt>
                <c:pt idx="3401">
                  <c:v>-22.9</c:v>
                </c:pt>
                <c:pt idx="3402">
                  <c:v>-24.1</c:v>
                </c:pt>
                <c:pt idx="3403">
                  <c:v>-22.9</c:v>
                </c:pt>
                <c:pt idx="3404">
                  <c:v>-24.5</c:v>
                </c:pt>
                <c:pt idx="3405">
                  <c:v>-22.8</c:v>
                </c:pt>
                <c:pt idx="3406">
                  <c:v>-19.600000000000001</c:v>
                </c:pt>
                <c:pt idx="3407">
                  <c:v>-18.3</c:v>
                </c:pt>
                <c:pt idx="3408">
                  <c:v>-21</c:v>
                </c:pt>
                <c:pt idx="3409">
                  <c:v>-23.4</c:v>
                </c:pt>
                <c:pt idx="3410">
                  <c:v>-23.1</c:v>
                </c:pt>
                <c:pt idx="3411">
                  <c:v>-21.9</c:v>
                </c:pt>
                <c:pt idx="3412">
                  <c:v>-18.399999999999999</c:v>
                </c:pt>
                <c:pt idx="3413">
                  <c:v>-18.2</c:v>
                </c:pt>
                <c:pt idx="3414">
                  <c:v>-17</c:v>
                </c:pt>
                <c:pt idx="3415">
                  <c:v>-16</c:v>
                </c:pt>
                <c:pt idx="3416">
                  <c:v>-11.8</c:v>
                </c:pt>
                <c:pt idx="3417">
                  <c:v>-9.1999999999999993</c:v>
                </c:pt>
                <c:pt idx="3418">
                  <c:v>-8.3000000000000007</c:v>
                </c:pt>
                <c:pt idx="3419">
                  <c:v>-7.9</c:v>
                </c:pt>
                <c:pt idx="3420">
                  <c:v>-8.4</c:v>
                </c:pt>
                <c:pt idx="3421">
                  <c:v>-8.8000000000000007</c:v>
                </c:pt>
                <c:pt idx="3422">
                  <c:v>-8.3000000000000007</c:v>
                </c:pt>
                <c:pt idx="3423">
                  <c:v>-7.9</c:v>
                </c:pt>
                <c:pt idx="3424">
                  <c:v>-8</c:v>
                </c:pt>
                <c:pt idx="3425">
                  <c:v>-7.7</c:v>
                </c:pt>
                <c:pt idx="3426">
                  <c:v>-8</c:v>
                </c:pt>
                <c:pt idx="3427">
                  <c:v>-8.9</c:v>
                </c:pt>
                <c:pt idx="3428">
                  <c:v>-8.6</c:v>
                </c:pt>
                <c:pt idx="3429">
                  <c:v>-6.9</c:v>
                </c:pt>
                <c:pt idx="3430">
                  <c:v>-6</c:v>
                </c:pt>
                <c:pt idx="3431">
                  <c:v>-6.9</c:v>
                </c:pt>
                <c:pt idx="3432">
                  <c:v>-6.3</c:v>
                </c:pt>
                <c:pt idx="3433">
                  <c:v>-7.4</c:v>
                </c:pt>
                <c:pt idx="3434">
                  <c:v>-7.6</c:v>
                </c:pt>
                <c:pt idx="3435">
                  <c:v>-7.9</c:v>
                </c:pt>
                <c:pt idx="3436">
                  <c:v>-8.1</c:v>
                </c:pt>
                <c:pt idx="3437">
                  <c:v>-6.9</c:v>
                </c:pt>
                <c:pt idx="3438">
                  <c:v>-6.9</c:v>
                </c:pt>
                <c:pt idx="3439">
                  <c:v>-9.5</c:v>
                </c:pt>
                <c:pt idx="3440">
                  <c:v>-11.4</c:v>
                </c:pt>
                <c:pt idx="3441">
                  <c:v>-11.8</c:v>
                </c:pt>
                <c:pt idx="3442">
                  <c:v>-11.4</c:v>
                </c:pt>
                <c:pt idx="3443">
                  <c:v>-12.7</c:v>
                </c:pt>
                <c:pt idx="3444">
                  <c:v>-12.9</c:v>
                </c:pt>
                <c:pt idx="3445">
                  <c:v>-9</c:v>
                </c:pt>
                <c:pt idx="3446">
                  <c:v>-8.8000000000000007</c:v>
                </c:pt>
                <c:pt idx="3447">
                  <c:v>-8.4</c:v>
                </c:pt>
                <c:pt idx="3448">
                  <c:v>-7.9</c:v>
                </c:pt>
                <c:pt idx="3449">
                  <c:v>-8.3000000000000007</c:v>
                </c:pt>
                <c:pt idx="3450">
                  <c:v>-11.2</c:v>
                </c:pt>
                <c:pt idx="3451">
                  <c:v>-10.7</c:v>
                </c:pt>
                <c:pt idx="3452">
                  <c:v>-12.5</c:v>
                </c:pt>
                <c:pt idx="3453">
                  <c:v>-13.5</c:v>
                </c:pt>
                <c:pt idx="3454">
                  <c:v>-10.7</c:v>
                </c:pt>
                <c:pt idx="3455">
                  <c:v>-10.6</c:v>
                </c:pt>
                <c:pt idx="3456">
                  <c:v>-13.5</c:v>
                </c:pt>
                <c:pt idx="3457">
                  <c:v>-9.4</c:v>
                </c:pt>
                <c:pt idx="3458">
                  <c:v>-8.4</c:v>
                </c:pt>
                <c:pt idx="3459">
                  <c:v>-8.3000000000000007</c:v>
                </c:pt>
                <c:pt idx="3460">
                  <c:v>-8.4</c:v>
                </c:pt>
                <c:pt idx="3461">
                  <c:v>-8.3000000000000007</c:v>
                </c:pt>
                <c:pt idx="3462">
                  <c:v>-8</c:v>
                </c:pt>
                <c:pt idx="3463">
                  <c:v>-8.4</c:v>
                </c:pt>
                <c:pt idx="3464">
                  <c:v>-9.6</c:v>
                </c:pt>
                <c:pt idx="3465">
                  <c:v>-10.8</c:v>
                </c:pt>
                <c:pt idx="3466">
                  <c:v>-10.5</c:v>
                </c:pt>
                <c:pt idx="3467">
                  <c:v>-10.6</c:v>
                </c:pt>
                <c:pt idx="3468">
                  <c:v>-9.8000000000000007</c:v>
                </c:pt>
                <c:pt idx="3469">
                  <c:v>-8.6999999999999993</c:v>
                </c:pt>
                <c:pt idx="3470">
                  <c:v>-8.5</c:v>
                </c:pt>
                <c:pt idx="3471">
                  <c:v>-8.1</c:v>
                </c:pt>
                <c:pt idx="3472">
                  <c:v>-8.1</c:v>
                </c:pt>
                <c:pt idx="3473">
                  <c:v>-10.4</c:v>
                </c:pt>
                <c:pt idx="3474">
                  <c:v>-11.4</c:v>
                </c:pt>
                <c:pt idx="3475">
                  <c:v>-14.2</c:v>
                </c:pt>
                <c:pt idx="3476">
                  <c:v>-15.6</c:v>
                </c:pt>
                <c:pt idx="3477">
                  <c:v>-12.5</c:v>
                </c:pt>
                <c:pt idx="3478">
                  <c:v>-11.2</c:v>
                </c:pt>
                <c:pt idx="3479">
                  <c:v>-11.6</c:v>
                </c:pt>
                <c:pt idx="3480">
                  <c:v>-12.9</c:v>
                </c:pt>
                <c:pt idx="3481">
                  <c:v>-15.2</c:v>
                </c:pt>
                <c:pt idx="3482">
                  <c:v>-15.5</c:v>
                </c:pt>
                <c:pt idx="3483">
                  <c:v>-15.5</c:v>
                </c:pt>
                <c:pt idx="3484">
                  <c:v>-13.8</c:v>
                </c:pt>
                <c:pt idx="3485">
                  <c:v>-10.3</c:v>
                </c:pt>
                <c:pt idx="3486">
                  <c:v>-9.6999999999999993</c:v>
                </c:pt>
                <c:pt idx="3487">
                  <c:v>-10.6</c:v>
                </c:pt>
                <c:pt idx="3488">
                  <c:v>-11.9</c:v>
                </c:pt>
                <c:pt idx="3489">
                  <c:v>-9.8000000000000007</c:v>
                </c:pt>
                <c:pt idx="3490">
                  <c:v>-10.199999999999999</c:v>
                </c:pt>
                <c:pt idx="3491">
                  <c:v>-10.1</c:v>
                </c:pt>
                <c:pt idx="3492">
                  <c:v>-18.100000000000001</c:v>
                </c:pt>
                <c:pt idx="3493">
                  <c:v>-15</c:v>
                </c:pt>
                <c:pt idx="3494">
                  <c:v>-14</c:v>
                </c:pt>
                <c:pt idx="3495">
                  <c:v>-13.7</c:v>
                </c:pt>
                <c:pt idx="3496">
                  <c:v>-14.5</c:v>
                </c:pt>
                <c:pt idx="3497">
                  <c:v>-14.2</c:v>
                </c:pt>
                <c:pt idx="3498">
                  <c:v>-14.2</c:v>
                </c:pt>
                <c:pt idx="3499">
                  <c:v>-15</c:v>
                </c:pt>
                <c:pt idx="3500">
                  <c:v>-15.9</c:v>
                </c:pt>
                <c:pt idx="3501">
                  <c:v>-15</c:v>
                </c:pt>
                <c:pt idx="3502">
                  <c:v>-14.6</c:v>
                </c:pt>
                <c:pt idx="3503">
                  <c:v>-15.7</c:v>
                </c:pt>
                <c:pt idx="3504">
                  <c:v>-15.4</c:v>
                </c:pt>
                <c:pt idx="3505">
                  <c:v>-15.6</c:v>
                </c:pt>
                <c:pt idx="3506">
                  <c:v>-15.3</c:v>
                </c:pt>
                <c:pt idx="3507">
                  <c:v>-17.2</c:v>
                </c:pt>
                <c:pt idx="3508">
                  <c:v>-16.399999999999999</c:v>
                </c:pt>
                <c:pt idx="3509">
                  <c:v>-14.6</c:v>
                </c:pt>
                <c:pt idx="3510">
                  <c:v>-12.3</c:v>
                </c:pt>
                <c:pt idx="3511">
                  <c:v>-11.8</c:v>
                </c:pt>
                <c:pt idx="3512">
                  <c:v>-15</c:v>
                </c:pt>
                <c:pt idx="3513">
                  <c:v>-12.9</c:v>
                </c:pt>
                <c:pt idx="3514">
                  <c:v>-11.4</c:v>
                </c:pt>
                <c:pt idx="3515">
                  <c:v>-11.3</c:v>
                </c:pt>
                <c:pt idx="3516">
                  <c:v>-8.6</c:v>
                </c:pt>
                <c:pt idx="3517">
                  <c:v>-7.9</c:v>
                </c:pt>
                <c:pt idx="3518">
                  <c:v>-7.2</c:v>
                </c:pt>
                <c:pt idx="3519">
                  <c:v>-6.2</c:v>
                </c:pt>
                <c:pt idx="3520">
                  <c:v>-5.3</c:v>
                </c:pt>
                <c:pt idx="3521">
                  <c:v>-5</c:v>
                </c:pt>
                <c:pt idx="3522">
                  <c:v>-1.1000000000000001</c:v>
                </c:pt>
                <c:pt idx="3523">
                  <c:v>-0.8</c:v>
                </c:pt>
                <c:pt idx="3524">
                  <c:v>-0.5</c:v>
                </c:pt>
                <c:pt idx="3525">
                  <c:v>-0.7</c:v>
                </c:pt>
                <c:pt idx="3526">
                  <c:v>-1</c:v>
                </c:pt>
                <c:pt idx="3527">
                  <c:v>-1.3</c:v>
                </c:pt>
                <c:pt idx="3528">
                  <c:v>-4.2</c:v>
                </c:pt>
                <c:pt idx="3529">
                  <c:v>-1</c:v>
                </c:pt>
                <c:pt idx="3530">
                  <c:v>0.4</c:v>
                </c:pt>
                <c:pt idx="3531">
                  <c:v>0.2</c:v>
                </c:pt>
                <c:pt idx="3532">
                  <c:v>0</c:v>
                </c:pt>
                <c:pt idx="3533">
                  <c:v>-2.9</c:v>
                </c:pt>
                <c:pt idx="3534">
                  <c:v>-4.5</c:v>
                </c:pt>
                <c:pt idx="3535">
                  <c:v>-1</c:v>
                </c:pt>
                <c:pt idx="3536">
                  <c:v>0.2</c:v>
                </c:pt>
                <c:pt idx="3537">
                  <c:v>0.6</c:v>
                </c:pt>
                <c:pt idx="3538">
                  <c:v>0.4</c:v>
                </c:pt>
                <c:pt idx="3539">
                  <c:v>0.3</c:v>
                </c:pt>
                <c:pt idx="3540">
                  <c:v>0.5</c:v>
                </c:pt>
                <c:pt idx="3541">
                  <c:v>0.8</c:v>
                </c:pt>
                <c:pt idx="3542">
                  <c:v>0.6</c:v>
                </c:pt>
                <c:pt idx="3543">
                  <c:v>0.5</c:v>
                </c:pt>
                <c:pt idx="3544">
                  <c:v>0.7</c:v>
                </c:pt>
                <c:pt idx="3545">
                  <c:v>0.8</c:v>
                </c:pt>
                <c:pt idx="3546">
                  <c:v>-2.1</c:v>
                </c:pt>
                <c:pt idx="3547">
                  <c:v>-7.1</c:v>
                </c:pt>
                <c:pt idx="3548">
                  <c:v>-10.199999999999999</c:v>
                </c:pt>
                <c:pt idx="3549">
                  <c:v>-12.3</c:v>
                </c:pt>
                <c:pt idx="3550">
                  <c:v>-14</c:v>
                </c:pt>
                <c:pt idx="3551">
                  <c:v>-14.3</c:v>
                </c:pt>
                <c:pt idx="3552">
                  <c:v>-13.1</c:v>
                </c:pt>
                <c:pt idx="3553">
                  <c:v>-12</c:v>
                </c:pt>
                <c:pt idx="3554">
                  <c:v>-11.6</c:v>
                </c:pt>
                <c:pt idx="3555">
                  <c:v>-14</c:v>
                </c:pt>
                <c:pt idx="3556">
                  <c:v>-17.100000000000001</c:v>
                </c:pt>
                <c:pt idx="3557">
                  <c:v>-17.8</c:v>
                </c:pt>
                <c:pt idx="3558">
                  <c:v>-18.2</c:v>
                </c:pt>
                <c:pt idx="3559">
                  <c:v>-17.3</c:v>
                </c:pt>
                <c:pt idx="3560">
                  <c:v>-14.6</c:v>
                </c:pt>
                <c:pt idx="3561">
                  <c:v>-11.3</c:v>
                </c:pt>
                <c:pt idx="3562">
                  <c:v>-10.3</c:v>
                </c:pt>
                <c:pt idx="3563">
                  <c:v>-11.6</c:v>
                </c:pt>
                <c:pt idx="3564">
                  <c:v>-11.2</c:v>
                </c:pt>
                <c:pt idx="3565">
                  <c:v>-11.8</c:v>
                </c:pt>
                <c:pt idx="3566">
                  <c:v>-8.1</c:v>
                </c:pt>
                <c:pt idx="3567">
                  <c:v>-5.6</c:v>
                </c:pt>
                <c:pt idx="3568">
                  <c:v>-3.8</c:v>
                </c:pt>
                <c:pt idx="3569">
                  <c:v>-2.1</c:v>
                </c:pt>
                <c:pt idx="3570">
                  <c:v>-1.3</c:v>
                </c:pt>
                <c:pt idx="3571">
                  <c:v>-2.6</c:v>
                </c:pt>
                <c:pt idx="3572">
                  <c:v>-3.3</c:v>
                </c:pt>
                <c:pt idx="3573">
                  <c:v>-1.9</c:v>
                </c:pt>
                <c:pt idx="3574">
                  <c:v>-2.2000000000000002</c:v>
                </c:pt>
                <c:pt idx="3575">
                  <c:v>-2.6</c:v>
                </c:pt>
                <c:pt idx="3576">
                  <c:v>-5.4</c:v>
                </c:pt>
                <c:pt idx="3577">
                  <c:v>-4.9000000000000004</c:v>
                </c:pt>
                <c:pt idx="3578">
                  <c:v>-1</c:v>
                </c:pt>
                <c:pt idx="3579">
                  <c:v>-1.2</c:v>
                </c:pt>
                <c:pt idx="3580">
                  <c:v>-2.4</c:v>
                </c:pt>
                <c:pt idx="3581">
                  <c:v>-4.0999999999999996</c:v>
                </c:pt>
                <c:pt idx="3582">
                  <c:v>-5.5</c:v>
                </c:pt>
                <c:pt idx="3583">
                  <c:v>-2.9</c:v>
                </c:pt>
                <c:pt idx="3584">
                  <c:v>-6</c:v>
                </c:pt>
                <c:pt idx="3585">
                  <c:v>-6.2</c:v>
                </c:pt>
                <c:pt idx="3586">
                  <c:v>-9.6</c:v>
                </c:pt>
                <c:pt idx="3587">
                  <c:v>-9.1999999999999993</c:v>
                </c:pt>
                <c:pt idx="3588">
                  <c:v>-8.6999999999999993</c:v>
                </c:pt>
                <c:pt idx="3589">
                  <c:v>-9</c:v>
                </c:pt>
                <c:pt idx="3590">
                  <c:v>-11.1</c:v>
                </c:pt>
                <c:pt idx="3591">
                  <c:v>-6.7</c:v>
                </c:pt>
                <c:pt idx="3592">
                  <c:v>-6</c:v>
                </c:pt>
                <c:pt idx="3593">
                  <c:v>-2.8</c:v>
                </c:pt>
                <c:pt idx="3594">
                  <c:v>-2.4</c:v>
                </c:pt>
                <c:pt idx="3595">
                  <c:v>-2.4</c:v>
                </c:pt>
                <c:pt idx="3596">
                  <c:v>-2.8</c:v>
                </c:pt>
                <c:pt idx="3597">
                  <c:v>-2.2000000000000002</c:v>
                </c:pt>
                <c:pt idx="3598">
                  <c:v>-1.4</c:v>
                </c:pt>
                <c:pt idx="3599">
                  <c:v>-1.6</c:v>
                </c:pt>
                <c:pt idx="3600">
                  <c:v>-3.2</c:v>
                </c:pt>
                <c:pt idx="3601">
                  <c:v>-2.2999999999999998</c:v>
                </c:pt>
                <c:pt idx="3602">
                  <c:v>-1.4</c:v>
                </c:pt>
                <c:pt idx="3603">
                  <c:v>-1.4</c:v>
                </c:pt>
                <c:pt idx="3604">
                  <c:v>-4.7</c:v>
                </c:pt>
                <c:pt idx="3605">
                  <c:v>-7</c:v>
                </c:pt>
                <c:pt idx="3606">
                  <c:v>-7.6</c:v>
                </c:pt>
                <c:pt idx="3607">
                  <c:v>-9</c:v>
                </c:pt>
                <c:pt idx="3608">
                  <c:v>-9.8000000000000007</c:v>
                </c:pt>
                <c:pt idx="3609">
                  <c:v>-11</c:v>
                </c:pt>
                <c:pt idx="3610">
                  <c:v>-11.5</c:v>
                </c:pt>
                <c:pt idx="3611">
                  <c:v>-10.9</c:v>
                </c:pt>
                <c:pt idx="3612">
                  <c:v>-10.5</c:v>
                </c:pt>
                <c:pt idx="3613">
                  <c:v>-10.8</c:v>
                </c:pt>
                <c:pt idx="3614">
                  <c:v>-11.4</c:v>
                </c:pt>
                <c:pt idx="3615">
                  <c:v>-11.8</c:v>
                </c:pt>
                <c:pt idx="3616">
                  <c:v>-10.1</c:v>
                </c:pt>
                <c:pt idx="3617">
                  <c:v>-8.4</c:v>
                </c:pt>
                <c:pt idx="3618">
                  <c:v>-8.1</c:v>
                </c:pt>
                <c:pt idx="3619">
                  <c:v>-9.6999999999999993</c:v>
                </c:pt>
                <c:pt idx="3620">
                  <c:v>-10.8</c:v>
                </c:pt>
                <c:pt idx="3621">
                  <c:v>-11.1</c:v>
                </c:pt>
                <c:pt idx="3622">
                  <c:v>-11.4</c:v>
                </c:pt>
                <c:pt idx="3623">
                  <c:v>-14.7</c:v>
                </c:pt>
                <c:pt idx="3624">
                  <c:v>-14.2</c:v>
                </c:pt>
                <c:pt idx="3625">
                  <c:v>-13.4</c:v>
                </c:pt>
                <c:pt idx="3626">
                  <c:v>-12.3</c:v>
                </c:pt>
                <c:pt idx="3627">
                  <c:v>-12.2</c:v>
                </c:pt>
                <c:pt idx="3628">
                  <c:v>-13.6</c:v>
                </c:pt>
                <c:pt idx="3629">
                  <c:v>-12.4</c:v>
                </c:pt>
                <c:pt idx="3630">
                  <c:v>-11.8</c:v>
                </c:pt>
                <c:pt idx="3631">
                  <c:v>-12.2</c:v>
                </c:pt>
                <c:pt idx="3632">
                  <c:v>-11.5</c:v>
                </c:pt>
                <c:pt idx="3633">
                  <c:v>-12.4</c:v>
                </c:pt>
                <c:pt idx="3634">
                  <c:v>-12.7</c:v>
                </c:pt>
                <c:pt idx="3635">
                  <c:v>-11.6</c:v>
                </c:pt>
                <c:pt idx="3636">
                  <c:v>-12.9</c:v>
                </c:pt>
                <c:pt idx="3637">
                  <c:v>-12.8</c:v>
                </c:pt>
                <c:pt idx="3638">
                  <c:v>-12.4</c:v>
                </c:pt>
                <c:pt idx="3639">
                  <c:v>-12.6</c:v>
                </c:pt>
                <c:pt idx="3640">
                  <c:v>-12.2</c:v>
                </c:pt>
                <c:pt idx="3641">
                  <c:v>-12.3</c:v>
                </c:pt>
                <c:pt idx="3642">
                  <c:v>-12.5</c:v>
                </c:pt>
                <c:pt idx="3643">
                  <c:v>-13</c:v>
                </c:pt>
                <c:pt idx="3644">
                  <c:v>-13.2</c:v>
                </c:pt>
                <c:pt idx="3645">
                  <c:v>-13.7</c:v>
                </c:pt>
                <c:pt idx="3646">
                  <c:v>-13.5</c:v>
                </c:pt>
                <c:pt idx="3647">
                  <c:v>-12.7</c:v>
                </c:pt>
                <c:pt idx="3648">
                  <c:v>-11.8</c:v>
                </c:pt>
                <c:pt idx="3649">
                  <c:v>-10.6</c:v>
                </c:pt>
                <c:pt idx="3650">
                  <c:v>-10.9</c:v>
                </c:pt>
                <c:pt idx="3651">
                  <c:v>-12</c:v>
                </c:pt>
                <c:pt idx="3652">
                  <c:v>-12.4</c:v>
                </c:pt>
                <c:pt idx="3653">
                  <c:v>-16.899999999999999</c:v>
                </c:pt>
                <c:pt idx="3654">
                  <c:v>-14.3</c:v>
                </c:pt>
                <c:pt idx="3655">
                  <c:v>-12</c:v>
                </c:pt>
                <c:pt idx="3656">
                  <c:v>-9.6999999999999993</c:v>
                </c:pt>
                <c:pt idx="3657">
                  <c:v>-7.6</c:v>
                </c:pt>
                <c:pt idx="3658">
                  <c:v>-6.9</c:v>
                </c:pt>
                <c:pt idx="3659">
                  <c:v>-9.1999999999999993</c:v>
                </c:pt>
                <c:pt idx="3660">
                  <c:v>-7.8</c:v>
                </c:pt>
                <c:pt idx="3661">
                  <c:v>-7.7</c:v>
                </c:pt>
                <c:pt idx="3662">
                  <c:v>-7.4</c:v>
                </c:pt>
                <c:pt idx="3663">
                  <c:v>-1.7</c:v>
                </c:pt>
                <c:pt idx="3664">
                  <c:v>0.2</c:v>
                </c:pt>
                <c:pt idx="3665">
                  <c:v>0</c:v>
                </c:pt>
                <c:pt idx="3666">
                  <c:v>-5.3</c:v>
                </c:pt>
                <c:pt idx="3667">
                  <c:v>-7.6</c:v>
                </c:pt>
                <c:pt idx="3668">
                  <c:v>-9</c:v>
                </c:pt>
                <c:pt idx="3669">
                  <c:v>-9.1999999999999993</c:v>
                </c:pt>
                <c:pt idx="3670">
                  <c:v>-8.6</c:v>
                </c:pt>
                <c:pt idx="3671">
                  <c:v>-8.6999999999999993</c:v>
                </c:pt>
                <c:pt idx="3672">
                  <c:v>-8.8000000000000007</c:v>
                </c:pt>
                <c:pt idx="3673">
                  <c:v>-7.7</c:v>
                </c:pt>
                <c:pt idx="3674">
                  <c:v>-8.1999999999999993</c:v>
                </c:pt>
                <c:pt idx="3675">
                  <c:v>-9.5</c:v>
                </c:pt>
                <c:pt idx="3676">
                  <c:v>-10.199999999999999</c:v>
                </c:pt>
                <c:pt idx="3677">
                  <c:v>-8.3000000000000007</c:v>
                </c:pt>
                <c:pt idx="3678">
                  <c:v>-8.6</c:v>
                </c:pt>
                <c:pt idx="3679">
                  <c:v>-7.8</c:v>
                </c:pt>
                <c:pt idx="3680">
                  <c:v>-7.5</c:v>
                </c:pt>
                <c:pt idx="3681">
                  <c:v>-8.5</c:v>
                </c:pt>
                <c:pt idx="3682">
                  <c:v>-10</c:v>
                </c:pt>
                <c:pt idx="3683">
                  <c:v>-9.6999999999999993</c:v>
                </c:pt>
                <c:pt idx="3684">
                  <c:v>-11.9</c:v>
                </c:pt>
                <c:pt idx="3685">
                  <c:v>-10.3</c:v>
                </c:pt>
                <c:pt idx="3686">
                  <c:v>-8.9</c:v>
                </c:pt>
                <c:pt idx="3687">
                  <c:v>-8.5</c:v>
                </c:pt>
                <c:pt idx="3688">
                  <c:v>-8.5</c:v>
                </c:pt>
                <c:pt idx="3689">
                  <c:v>-8.6999999999999993</c:v>
                </c:pt>
                <c:pt idx="3690">
                  <c:v>-9.6999999999999993</c:v>
                </c:pt>
                <c:pt idx="3691">
                  <c:v>-11.1</c:v>
                </c:pt>
                <c:pt idx="3692">
                  <c:v>-11.3</c:v>
                </c:pt>
                <c:pt idx="3693">
                  <c:v>-12.2</c:v>
                </c:pt>
                <c:pt idx="3694">
                  <c:v>-11.5</c:v>
                </c:pt>
                <c:pt idx="3695">
                  <c:v>-9.3000000000000007</c:v>
                </c:pt>
                <c:pt idx="3696">
                  <c:v>-7.8</c:v>
                </c:pt>
                <c:pt idx="3697">
                  <c:v>-9</c:v>
                </c:pt>
                <c:pt idx="3698">
                  <c:v>-8</c:v>
                </c:pt>
                <c:pt idx="3699">
                  <c:v>-7.6</c:v>
                </c:pt>
                <c:pt idx="3700">
                  <c:v>-8.1</c:v>
                </c:pt>
                <c:pt idx="3701">
                  <c:v>-9.8000000000000007</c:v>
                </c:pt>
                <c:pt idx="3702">
                  <c:v>-8.1</c:v>
                </c:pt>
                <c:pt idx="3703">
                  <c:v>-6.5</c:v>
                </c:pt>
                <c:pt idx="3704">
                  <c:v>-5.9</c:v>
                </c:pt>
                <c:pt idx="3705">
                  <c:v>-8.3000000000000007</c:v>
                </c:pt>
                <c:pt idx="3706">
                  <c:v>-12.9</c:v>
                </c:pt>
                <c:pt idx="3707">
                  <c:v>-14.7</c:v>
                </c:pt>
                <c:pt idx="3708">
                  <c:v>-10.5</c:v>
                </c:pt>
                <c:pt idx="3709">
                  <c:v>-10.199999999999999</c:v>
                </c:pt>
                <c:pt idx="3710">
                  <c:v>-8.9</c:v>
                </c:pt>
                <c:pt idx="3711">
                  <c:v>-8.1999999999999993</c:v>
                </c:pt>
                <c:pt idx="3712">
                  <c:v>-9</c:v>
                </c:pt>
                <c:pt idx="3713">
                  <c:v>-9.6</c:v>
                </c:pt>
                <c:pt idx="3714">
                  <c:v>-10.3</c:v>
                </c:pt>
                <c:pt idx="3715">
                  <c:v>-10.3</c:v>
                </c:pt>
                <c:pt idx="3716">
                  <c:v>-10.8</c:v>
                </c:pt>
                <c:pt idx="3717">
                  <c:v>-10.7</c:v>
                </c:pt>
                <c:pt idx="3718">
                  <c:v>-9.1999999999999993</c:v>
                </c:pt>
                <c:pt idx="3719">
                  <c:v>-9.1999999999999993</c:v>
                </c:pt>
                <c:pt idx="3720">
                  <c:v>-9.9</c:v>
                </c:pt>
                <c:pt idx="3721">
                  <c:v>-9.9</c:v>
                </c:pt>
                <c:pt idx="3722">
                  <c:v>-8.9</c:v>
                </c:pt>
                <c:pt idx="3723">
                  <c:v>-7.6</c:v>
                </c:pt>
                <c:pt idx="3724">
                  <c:v>-5.9</c:v>
                </c:pt>
                <c:pt idx="3725">
                  <c:v>-4.3</c:v>
                </c:pt>
                <c:pt idx="3726">
                  <c:v>-4.0999999999999996</c:v>
                </c:pt>
                <c:pt idx="3727">
                  <c:v>-2.7</c:v>
                </c:pt>
                <c:pt idx="3728">
                  <c:v>-0.9</c:v>
                </c:pt>
                <c:pt idx="3729">
                  <c:v>-0.8</c:v>
                </c:pt>
                <c:pt idx="3730">
                  <c:v>-1.1000000000000001</c:v>
                </c:pt>
                <c:pt idx="3731">
                  <c:v>-1.6</c:v>
                </c:pt>
                <c:pt idx="3732">
                  <c:v>-2.5</c:v>
                </c:pt>
                <c:pt idx="3733">
                  <c:v>-3.1</c:v>
                </c:pt>
                <c:pt idx="3734">
                  <c:v>-1.4</c:v>
                </c:pt>
                <c:pt idx="3735">
                  <c:v>-1.5</c:v>
                </c:pt>
                <c:pt idx="3736">
                  <c:v>-2.2000000000000002</c:v>
                </c:pt>
                <c:pt idx="3737">
                  <c:v>-3.1</c:v>
                </c:pt>
                <c:pt idx="3738">
                  <c:v>-6.6</c:v>
                </c:pt>
                <c:pt idx="3739">
                  <c:v>-7.9</c:v>
                </c:pt>
                <c:pt idx="3740">
                  <c:v>-5.3</c:v>
                </c:pt>
                <c:pt idx="3741">
                  <c:v>-1.1000000000000001</c:v>
                </c:pt>
                <c:pt idx="3742">
                  <c:v>-1.1000000000000001</c:v>
                </c:pt>
                <c:pt idx="3743">
                  <c:v>-0.9</c:v>
                </c:pt>
                <c:pt idx="3744">
                  <c:v>-0.4</c:v>
                </c:pt>
                <c:pt idx="3745">
                  <c:v>0.2</c:v>
                </c:pt>
                <c:pt idx="3746">
                  <c:v>0.8</c:v>
                </c:pt>
                <c:pt idx="3747">
                  <c:v>1.2</c:v>
                </c:pt>
                <c:pt idx="3748">
                  <c:v>1.4</c:v>
                </c:pt>
                <c:pt idx="3749">
                  <c:v>0.9</c:v>
                </c:pt>
                <c:pt idx="3750">
                  <c:v>1</c:v>
                </c:pt>
                <c:pt idx="3751">
                  <c:v>0.7</c:v>
                </c:pt>
                <c:pt idx="3752">
                  <c:v>0.3</c:v>
                </c:pt>
                <c:pt idx="3753">
                  <c:v>0</c:v>
                </c:pt>
                <c:pt idx="3754">
                  <c:v>0.1</c:v>
                </c:pt>
                <c:pt idx="3755">
                  <c:v>-0.1</c:v>
                </c:pt>
                <c:pt idx="3756">
                  <c:v>-1.2</c:v>
                </c:pt>
                <c:pt idx="3757">
                  <c:v>-0.4</c:v>
                </c:pt>
                <c:pt idx="3758">
                  <c:v>-0.5</c:v>
                </c:pt>
                <c:pt idx="3759">
                  <c:v>-1.6</c:v>
                </c:pt>
                <c:pt idx="3760">
                  <c:v>-3.7</c:v>
                </c:pt>
                <c:pt idx="3761">
                  <c:v>-4.9000000000000004</c:v>
                </c:pt>
                <c:pt idx="3762">
                  <c:v>-5.4</c:v>
                </c:pt>
                <c:pt idx="3763">
                  <c:v>-3</c:v>
                </c:pt>
                <c:pt idx="3764">
                  <c:v>-1.1000000000000001</c:v>
                </c:pt>
                <c:pt idx="3765">
                  <c:v>-0.8</c:v>
                </c:pt>
                <c:pt idx="3766">
                  <c:v>0</c:v>
                </c:pt>
                <c:pt idx="3767">
                  <c:v>0.2</c:v>
                </c:pt>
                <c:pt idx="3768">
                  <c:v>2.1</c:v>
                </c:pt>
                <c:pt idx="3769">
                  <c:v>2</c:v>
                </c:pt>
                <c:pt idx="3770">
                  <c:v>2</c:v>
                </c:pt>
                <c:pt idx="3771">
                  <c:v>0</c:v>
                </c:pt>
                <c:pt idx="3772">
                  <c:v>-0.9</c:v>
                </c:pt>
                <c:pt idx="3773">
                  <c:v>-0.6</c:v>
                </c:pt>
                <c:pt idx="3774">
                  <c:v>-1.6</c:v>
                </c:pt>
                <c:pt idx="3775">
                  <c:v>-2.5</c:v>
                </c:pt>
                <c:pt idx="3776">
                  <c:v>-3.9</c:v>
                </c:pt>
                <c:pt idx="3777">
                  <c:v>-4.9000000000000004</c:v>
                </c:pt>
                <c:pt idx="3778">
                  <c:v>-4.5</c:v>
                </c:pt>
                <c:pt idx="3779">
                  <c:v>-4.5</c:v>
                </c:pt>
                <c:pt idx="3780">
                  <c:v>-4.0999999999999996</c:v>
                </c:pt>
                <c:pt idx="3781">
                  <c:v>-3.4</c:v>
                </c:pt>
                <c:pt idx="3782">
                  <c:v>-4.0999999999999996</c:v>
                </c:pt>
                <c:pt idx="3783">
                  <c:v>-4</c:v>
                </c:pt>
                <c:pt idx="3784">
                  <c:v>-6.5</c:v>
                </c:pt>
                <c:pt idx="3785">
                  <c:v>-7.2</c:v>
                </c:pt>
                <c:pt idx="3786">
                  <c:v>-6.3</c:v>
                </c:pt>
                <c:pt idx="3787">
                  <c:v>-5</c:v>
                </c:pt>
                <c:pt idx="3788">
                  <c:v>-2.8</c:v>
                </c:pt>
                <c:pt idx="3789">
                  <c:v>-1.2</c:v>
                </c:pt>
                <c:pt idx="3790">
                  <c:v>-0.8</c:v>
                </c:pt>
                <c:pt idx="3791">
                  <c:v>-0.9</c:v>
                </c:pt>
                <c:pt idx="3792">
                  <c:v>-1.7</c:v>
                </c:pt>
                <c:pt idx="3793">
                  <c:v>-2.2999999999999998</c:v>
                </c:pt>
                <c:pt idx="3794">
                  <c:v>0.1</c:v>
                </c:pt>
                <c:pt idx="3795">
                  <c:v>0.8</c:v>
                </c:pt>
                <c:pt idx="3796">
                  <c:v>0.8</c:v>
                </c:pt>
                <c:pt idx="3797">
                  <c:v>1.1000000000000001</c:v>
                </c:pt>
                <c:pt idx="3798">
                  <c:v>1</c:v>
                </c:pt>
                <c:pt idx="3799">
                  <c:v>1.9</c:v>
                </c:pt>
                <c:pt idx="3800">
                  <c:v>1</c:v>
                </c:pt>
                <c:pt idx="3801">
                  <c:v>0.2</c:v>
                </c:pt>
                <c:pt idx="3802">
                  <c:v>0.5</c:v>
                </c:pt>
                <c:pt idx="3803">
                  <c:v>0.5</c:v>
                </c:pt>
                <c:pt idx="3804">
                  <c:v>0.5</c:v>
                </c:pt>
                <c:pt idx="3805">
                  <c:v>0.2</c:v>
                </c:pt>
                <c:pt idx="3806">
                  <c:v>0.3</c:v>
                </c:pt>
                <c:pt idx="3807">
                  <c:v>-0.4</c:v>
                </c:pt>
                <c:pt idx="3808">
                  <c:v>-1.5</c:v>
                </c:pt>
                <c:pt idx="3809">
                  <c:v>-4.4000000000000004</c:v>
                </c:pt>
                <c:pt idx="3810">
                  <c:v>-5</c:v>
                </c:pt>
                <c:pt idx="3811">
                  <c:v>-3.9</c:v>
                </c:pt>
                <c:pt idx="3812">
                  <c:v>-2.6</c:v>
                </c:pt>
                <c:pt idx="3813">
                  <c:v>-1.8</c:v>
                </c:pt>
                <c:pt idx="3814">
                  <c:v>-1.1000000000000001</c:v>
                </c:pt>
                <c:pt idx="3815">
                  <c:v>-1.2</c:v>
                </c:pt>
                <c:pt idx="3816">
                  <c:v>-1.6</c:v>
                </c:pt>
                <c:pt idx="3817">
                  <c:v>-1.8</c:v>
                </c:pt>
                <c:pt idx="3818">
                  <c:v>-1.8</c:v>
                </c:pt>
                <c:pt idx="3819">
                  <c:v>-1.2</c:v>
                </c:pt>
                <c:pt idx="3820">
                  <c:v>-0.3</c:v>
                </c:pt>
                <c:pt idx="3821">
                  <c:v>0.1</c:v>
                </c:pt>
                <c:pt idx="3822">
                  <c:v>0.6</c:v>
                </c:pt>
                <c:pt idx="3823">
                  <c:v>1.1000000000000001</c:v>
                </c:pt>
                <c:pt idx="3824">
                  <c:v>0.5</c:v>
                </c:pt>
                <c:pt idx="3825">
                  <c:v>0.4</c:v>
                </c:pt>
                <c:pt idx="3826">
                  <c:v>-1.3</c:v>
                </c:pt>
                <c:pt idx="3827">
                  <c:v>-0.7</c:v>
                </c:pt>
                <c:pt idx="3828">
                  <c:v>-0.9</c:v>
                </c:pt>
                <c:pt idx="3829">
                  <c:v>-1.4</c:v>
                </c:pt>
                <c:pt idx="3830">
                  <c:v>-0.8</c:v>
                </c:pt>
                <c:pt idx="3831">
                  <c:v>-2.2999999999999998</c:v>
                </c:pt>
                <c:pt idx="3832">
                  <c:v>-3.7</c:v>
                </c:pt>
                <c:pt idx="3833">
                  <c:v>-4</c:v>
                </c:pt>
                <c:pt idx="3834">
                  <c:v>-4.8</c:v>
                </c:pt>
                <c:pt idx="3835">
                  <c:v>-3.6</c:v>
                </c:pt>
                <c:pt idx="3836">
                  <c:v>-2.9</c:v>
                </c:pt>
                <c:pt idx="3837">
                  <c:v>-3.6</c:v>
                </c:pt>
                <c:pt idx="3838">
                  <c:v>-4.0999999999999996</c:v>
                </c:pt>
                <c:pt idx="3839">
                  <c:v>-4.3</c:v>
                </c:pt>
                <c:pt idx="3840">
                  <c:v>-3.6</c:v>
                </c:pt>
                <c:pt idx="3841">
                  <c:v>-4.3</c:v>
                </c:pt>
                <c:pt idx="3842">
                  <c:v>-3.9</c:v>
                </c:pt>
                <c:pt idx="3843">
                  <c:v>-3.5</c:v>
                </c:pt>
                <c:pt idx="3844">
                  <c:v>-3</c:v>
                </c:pt>
                <c:pt idx="3845">
                  <c:v>-2.1</c:v>
                </c:pt>
                <c:pt idx="3846">
                  <c:v>-2.8</c:v>
                </c:pt>
                <c:pt idx="3847">
                  <c:v>-3.6</c:v>
                </c:pt>
                <c:pt idx="3848">
                  <c:v>-4.2</c:v>
                </c:pt>
                <c:pt idx="3849">
                  <c:v>-5.8</c:v>
                </c:pt>
                <c:pt idx="3850">
                  <c:v>-4.4000000000000004</c:v>
                </c:pt>
                <c:pt idx="3851">
                  <c:v>-3.8</c:v>
                </c:pt>
                <c:pt idx="3852">
                  <c:v>-3</c:v>
                </c:pt>
                <c:pt idx="3853">
                  <c:v>-2.8</c:v>
                </c:pt>
                <c:pt idx="3854">
                  <c:v>-3.3</c:v>
                </c:pt>
                <c:pt idx="3855">
                  <c:v>-5</c:v>
                </c:pt>
                <c:pt idx="3856">
                  <c:v>-6.2</c:v>
                </c:pt>
                <c:pt idx="3857">
                  <c:v>-4.2</c:v>
                </c:pt>
                <c:pt idx="3858">
                  <c:v>-3.2</c:v>
                </c:pt>
                <c:pt idx="3859">
                  <c:v>-2.2999999999999998</c:v>
                </c:pt>
                <c:pt idx="3860">
                  <c:v>-2.2999999999999998</c:v>
                </c:pt>
                <c:pt idx="3861">
                  <c:v>-3.4</c:v>
                </c:pt>
                <c:pt idx="3862">
                  <c:v>-3.1</c:v>
                </c:pt>
                <c:pt idx="3863">
                  <c:v>-1.8</c:v>
                </c:pt>
                <c:pt idx="3864">
                  <c:v>-0.7</c:v>
                </c:pt>
                <c:pt idx="3865">
                  <c:v>-0.9</c:v>
                </c:pt>
                <c:pt idx="3866">
                  <c:v>-0.3</c:v>
                </c:pt>
                <c:pt idx="3867">
                  <c:v>0.1</c:v>
                </c:pt>
                <c:pt idx="3868">
                  <c:v>0.3</c:v>
                </c:pt>
                <c:pt idx="3869">
                  <c:v>1.1000000000000001</c:v>
                </c:pt>
                <c:pt idx="3870">
                  <c:v>0.2</c:v>
                </c:pt>
                <c:pt idx="3871">
                  <c:v>-0.2</c:v>
                </c:pt>
                <c:pt idx="3872">
                  <c:v>-0.5</c:v>
                </c:pt>
                <c:pt idx="3873">
                  <c:v>-0.6</c:v>
                </c:pt>
                <c:pt idx="3874">
                  <c:v>-0.4</c:v>
                </c:pt>
                <c:pt idx="3875">
                  <c:v>0.1</c:v>
                </c:pt>
                <c:pt idx="3876">
                  <c:v>-0.1</c:v>
                </c:pt>
                <c:pt idx="3877">
                  <c:v>-0.4</c:v>
                </c:pt>
                <c:pt idx="3878">
                  <c:v>-1.3</c:v>
                </c:pt>
                <c:pt idx="3879">
                  <c:v>-1.7</c:v>
                </c:pt>
                <c:pt idx="3880">
                  <c:v>-1.5</c:v>
                </c:pt>
                <c:pt idx="3881">
                  <c:v>-1</c:v>
                </c:pt>
                <c:pt idx="3882">
                  <c:v>-2.5</c:v>
                </c:pt>
                <c:pt idx="3883">
                  <c:v>-2</c:v>
                </c:pt>
                <c:pt idx="3884">
                  <c:v>-1.3</c:v>
                </c:pt>
                <c:pt idx="3885">
                  <c:v>-1.4</c:v>
                </c:pt>
                <c:pt idx="3886">
                  <c:v>-1.8</c:v>
                </c:pt>
                <c:pt idx="3887">
                  <c:v>-2.7</c:v>
                </c:pt>
                <c:pt idx="3888">
                  <c:v>-2.6</c:v>
                </c:pt>
                <c:pt idx="3889">
                  <c:v>-1.3</c:v>
                </c:pt>
                <c:pt idx="3890">
                  <c:v>-0.5</c:v>
                </c:pt>
                <c:pt idx="3891">
                  <c:v>0</c:v>
                </c:pt>
                <c:pt idx="3892">
                  <c:v>0.1</c:v>
                </c:pt>
                <c:pt idx="3893">
                  <c:v>-0.8</c:v>
                </c:pt>
                <c:pt idx="3894">
                  <c:v>-1</c:v>
                </c:pt>
                <c:pt idx="3895">
                  <c:v>-0.9</c:v>
                </c:pt>
                <c:pt idx="3896">
                  <c:v>-0.7</c:v>
                </c:pt>
                <c:pt idx="3897">
                  <c:v>-0.2</c:v>
                </c:pt>
                <c:pt idx="3898">
                  <c:v>0.3</c:v>
                </c:pt>
                <c:pt idx="3899">
                  <c:v>0.4</c:v>
                </c:pt>
                <c:pt idx="3900">
                  <c:v>0.7</c:v>
                </c:pt>
                <c:pt idx="3901">
                  <c:v>-0.7</c:v>
                </c:pt>
                <c:pt idx="3902">
                  <c:v>-1.2</c:v>
                </c:pt>
                <c:pt idx="3903">
                  <c:v>-1.9</c:v>
                </c:pt>
                <c:pt idx="3904">
                  <c:v>-0.5</c:v>
                </c:pt>
                <c:pt idx="3905">
                  <c:v>0.7</c:v>
                </c:pt>
                <c:pt idx="3906">
                  <c:v>1.7</c:v>
                </c:pt>
                <c:pt idx="3907">
                  <c:v>2</c:v>
                </c:pt>
                <c:pt idx="3908">
                  <c:v>2.2000000000000002</c:v>
                </c:pt>
                <c:pt idx="3909">
                  <c:v>1.4</c:v>
                </c:pt>
                <c:pt idx="3910">
                  <c:v>1.8</c:v>
                </c:pt>
                <c:pt idx="3911">
                  <c:v>1.5</c:v>
                </c:pt>
                <c:pt idx="3912">
                  <c:v>2.2000000000000002</c:v>
                </c:pt>
                <c:pt idx="3913">
                  <c:v>2.1</c:v>
                </c:pt>
                <c:pt idx="3914">
                  <c:v>1.9</c:v>
                </c:pt>
                <c:pt idx="3915">
                  <c:v>0.5</c:v>
                </c:pt>
                <c:pt idx="3916">
                  <c:v>0.1</c:v>
                </c:pt>
                <c:pt idx="3917">
                  <c:v>-0.2</c:v>
                </c:pt>
                <c:pt idx="3918">
                  <c:v>-0.4</c:v>
                </c:pt>
                <c:pt idx="3919">
                  <c:v>-0.7</c:v>
                </c:pt>
                <c:pt idx="3920">
                  <c:v>-1.3</c:v>
                </c:pt>
                <c:pt idx="3921">
                  <c:v>-1.7</c:v>
                </c:pt>
                <c:pt idx="3922">
                  <c:v>-1.5</c:v>
                </c:pt>
                <c:pt idx="3923">
                  <c:v>-0.8</c:v>
                </c:pt>
                <c:pt idx="3924">
                  <c:v>-0.5</c:v>
                </c:pt>
                <c:pt idx="3925">
                  <c:v>-0.7</c:v>
                </c:pt>
                <c:pt idx="3926">
                  <c:v>-1.8</c:v>
                </c:pt>
                <c:pt idx="3927">
                  <c:v>-2.7</c:v>
                </c:pt>
                <c:pt idx="3928">
                  <c:v>-2.9</c:v>
                </c:pt>
                <c:pt idx="3929">
                  <c:v>-1.7</c:v>
                </c:pt>
                <c:pt idx="3930">
                  <c:v>-0.6</c:v>
                </c:pt>
                <c:pt idx="3931">
                  <c:v>0.6</c:v>
                </c:pt>
                <c:pt idx="3932">
                  <c:v>-0.3</c:v>
                </c:pt>
                <c:pt idx="3933">
                  <c:v>-1.2</c:v>
                </c:pt>
                <c:pt idx="3934">
                  <c:v>-1.8</c:v>
                </c:pt>
                <c:pt idx="3935">
                  <c:v>-2.1</c:v>
                </c:pt>
                <c:pt idx="3936">
                  <c:v>-1.4</c:v>
                </c:pt>
                <c:pt idx="3937">
                  <c:v>-3.1</c:v>
                </c:pt>
                <c:pt idx="3938">
                  <c:v>-1.4</c:v>
                </c:pt>
                <c:pt idx="3939">
                  <c:v>-2.1</c:v>
                </c:pt>
                <c:pt idx="3940">
                  <c:v>-1.2</c:v>
                </c:pt>
                <c:pt idx="3941">
                  <c:v>-0.3</c:v>
                </c:pt>
                <c:pt idx="3942">
                  <c:v>-0.1</c:v>
                </c:pt>
                <c:pt idx="3943">
                  <c:v>-0.4</c:v>
                </c:pt>
                <c:pt idx="3944">
                  <c:v>-1.7</c:v>
                </c:pt>
                <c:pt idx="3945">
                  <c:v>-0.4</c:v>
                </c:pt>
                <c:pt idx="3946">
                  <c:v>0.7</c:v>
                </c:pt>
                <c:pt idx="3947">
                  <c:v>1</c:v>
                </c:pt>
                <c:pt idx="3948">
                  <c:v>0.3</c:v>
                </c:pt>
                <c:pt idx="3949">
                  <c:v>-0.1</c:v>
                </c:pt>
                <c:pt idx="3950">
                  <c:v>-0.3</c:v>
                </c:pt>
                <c:pt idx="3951">
                  <c:v>-0.6</c:v>
                </c:pt>
                <c:pt idx="3952">
                  <c:v>-0.8</c:v>
                </c:pt>
                <c:pt idx="3953">
                  <c:v>-0.9</c:v>
                </c:pt>
                <c:pt idx="3954">
                  <c:v>-0.3</c:v>
                </c:pt>
                <c:pt idx="3955">
                  <c:v>0</c:v>
                </c:pt>
                <c:pt idx="3956">
                  <c:v>0.3</c:v>
                </c:pt>
                <c:pt idx="3957">
                  <c:v>0.4</c:v>
                </c:pt>
                <c:pt idx="3958">
                  <c:v>-0.4</c:v>
                </c:pt>
                <c:pt idx="3959">
                  <c:v>-1.1000000000000001</c:v>
                </c:pt>
                <c:pt idx="3960">
                  <c:v>-1.1000000000000001</c:v>
                </c:pt>
                <c:pt idx="3961">
                  <c:v>0.4</c:v>
                </c:pt>
                <c:pt idx="3962">
                  <c:v>1.9</c:v>
                </c:pt>
                <c:pt idx="3963">
                  <c:v>1.9</c:v>
                </c:pt>
                <c:pt idx="3964">
                  <c:v>0</c:v>
                </c:pt>
                <c:pt idx="3965">
                  <c:v>-1.4</c:v>
                </c:pt>
                <c:pt idx="3966">
                  <c:v>-1.8</c:v>
                </c:pt>
                <c:pt idx="3967">
                  <c:v>-2.1</c:v>
                </c:pt>
                <c:pt idx="3968">
                  <c:v>-1</c:v>
                </c:pt>
                <c:pt idx="3969">
                  <c:v>-0.3</c:v>
                </c:pt>
                <c:pt idx="3970">
                  <c:v>-0.1</c:v>
                </c:pt>
                <c:pt idx="3971">
                  <c:v>-0.5</c:v>
                </c:pt>
                <c:pt idx="3972">
                  <c:v>-0.6</c:v>
                </c:pt>
                <c:pt idx="3973">
                  <c:v>-0.7</c:v>
                </c:pt>
                <c:pt idx="3974">
                  <c:v>-0.9</c:v>
                </c:pt>
                <c:pt idx="3975">
                  <c:v>-0.8</c:v>
                </c:pt>
                <c:pt idx="3976">
                  <c:v>-0.2</c:v>
                </c:pt>
                <c:pt idx="3977">
                  <c:v>0.1</c:v>
                </c:pt>
                <c:pt idx="3978">
                  <c:v>0.1</c:v>
                </c:pt>
                <c:pt idx="3979">
                  <c:v>-0.1</c:v>
                </c:pt>
                <c:pt idx="3980">
                  <c:v>-1.1000000000000001</c:v>
                </c:pt>
                <c:pt idx="3981">
                  <c:v>-2.1</c:v>
                </c:pt>
                <c:pt idx="3982">
                  <c:v>-2.5</c:v>
                </c:pt>
                <c:pt idx="3983">
                  <c:v>-2.4</c:v>
                </c:pt>
                <c:pt idx="3984">
                  <c:v>-1.6</c:v>
                </c:pt>
                <c:pt idx="3985">
                  <c:v>-0.3</c:v>
                </c:pt>
                <c:pt idx="3986">
                  <c:v>0.2</c:v>
                </c:pt>
                <c:pt idx="3987">
                  <c:v>0.3</c:v>
                </c:pt>
                <c:pt idx="3988">
                  <c:v>0.4</c:v>
                </c:pt>
                <c:pt idx="3989">
                  <c:v>-0.4</c:v>
                </c:pt>
                <c:pt idx="3990">
                  <c:v>-2.5</c:v>
                </c:pt>
                <c:pt idx="3991">
                  <c:v>-1.2</c:v>
                </c:pt>
                <c:pt idx="3992">
                  <c:v>2</c:v>
                </c:pt>
                <c:pt idx="3993">
                  <c:v>2.6</c:v>
                </c:pt>
                <c:pt idx="3994">
                  <c:v>4.8</c:v>
                </c:pt>
                <c:pt idx="3995">
                  <c:v>1.1000000000000001</c:v>
                </c:pt>
                <c:pt idx="3996">
                  <c:v>-1.8</c:v>
                </c:pt>
                <c:pt idx="3997">
                  <c:v>-2.1</c:v>
                </c:pt>
                <c:pt idx="3998">
                  <c:v>-1.6</c:v>
                </c:pt>
                <c:pt idx="3999">
                  <c:v>-1.9</c:v>
                </c:pt>
                <c:pt idx="4000">
                  <c:v>4</c:v>
                </c:pt>
                <c:pt idx="4001">
                  <c:v>6.2</c:v>
                </c:pt>
                <c:pt idx="4002">
                  <c:v>7.6</c:v>
                </c:pt>
                <c:pt idx="4003">
                  <c:v>8.4</c:v>
                </c:pt>
                <c:pt idx="4004">
                  <c:v>8.1999999999999993</c:v>
                </c:pt>
                <c:pt idx="4005">
                  <c:v>6.8</c:v>
                </c:pt>
                <c:pt idx="4006">
                  <c:v>5.7</c:v>
                </c:pt>
                <c:pt idx="4007">
                  <c:v>5.3</c:v>
                </c:pt>
                <c:pt idx="4008">
                  <c:v>6.1</c:v>
                </c:pt>
                <c:pt idx="4009">
                  <c:v>9.1</c:v>
                </c:pt>
                <c:pt idx="4010">
                  <c:v>11.7</c:v>
                </c:pt>
                <c:pt idx="4011">
                  <c:v>8.1</c:v>
                </c:pt>
                <c:pt idx="4012">
                  <c:v>10.1</c:v>
                </c:pt>
                <c:pt idx="4013">
                  <c:v>5.3</c:v>
                </c:pt>
                <c:pt idx="4014">
                  <c:v>3.6</c:v>
                </c:pt>
                <c:pt idx="4015">
                  <c:v>0.4</c:v>
                </c:pt>
                <c:pt idx="4016">
                  <c:v>0.1</c:v>
                </c:pt>
                <c:pt idx="4017">
                  <c:v>1.1000000000000001</c:v>
                </c:pt>
                <c:pt idx="4018">
                  <c:v>1.6</c:v>
                </c:pt>
                <c:pt idx="4019">
                  <c:v>4.0999999999999996</c:v>
                </c:pt>
                <c:pt idx="4020">
                  <c:v>3.5</c:v>
                </c:pt>
                <c:pt idx="4021">
                  <c:v>2.8</c:v>
                </c:pt>
                <c:pt idx="4022">
                  <c:v>1.8</c:v>
                </c:pt>
                <c:pt idx="4023">
                  <c:v>1.5</c:v>
                </c:pt>
                <c:pt idx="4024">
                  <c:v>1.9</c:v>
                </c:pt>
                <c:pt idx="4025">
                  <c:v>3.1</c:v>
                </c:pt>
                <c:pt idx="4026">
                  <c:v>4.9000000000000004</c:v>
                </c:pt>
                <c:pt idx="4027">
                  <c:v>11.7</c:v>
                </c:pt>
                <c:pt idx="4028">
                  <c:v>11.7</c:v>
                </c:pt>
                <c:pt idx="4029">
                  <c:v>7.8</c:v>
                </c:pt>
                <c:pt idx="4030">
                  <c:v>7</c:v>
                </c:pt>
                <c:pt idx="4031">
                  <c:v>8.3000000000000007</c:v>
                </c:pt>
                <c:pt idx="4032">
                  <c:v>5.2</c:v>
                </c:pt>
                <c:pt idx="4033">
                  <c:v>1.7</c:v>
                </c:pt>
                <c:pt idx="4034">
                  <c:v>0.5</c:v>
                </c:pt>
                <c:pt idx="4035">
                  <c:v>0.4</c:v>
                </c:pt>
                <c:pt idx="4036">
                  <c:v>0.2</c:v>
                </c:pt>
                <c:pt idx="4037">
                  <c:v>0</c:v>
                </c:pt>
                <c:pt idx="4038">
                  <c:v>-0.2</c:v>
                </c:pt>
                <c:pt idx="4039">
                  <c:v>0</c:v>
                </c:pt>
                <c:pt idx="4040">
                  <c:v>0.3</c:v>
                </c:pt>
                <c:pt idx="4041">
                  <c:v>1.8</c:v>
                </c:pt>
                <c:pt idx="4042">
                  <c:v>1.3</c:v>
                </c:pt>
                <c:pt idx="4043">
                  <c:v>0.5</c:v>
                </c:pt>
                <c:pt idx="4044">
                  <c:v>0.4</c:v>
                </c:pt>
                <c:pt idx="4045">
                  <c:v>0.8</c:v>
                </c:pt>
                <c:pt idx="4046">
                  <c:v>4.5</c:v>
                </c:pt>
                <c:pt idx="4047">
                  <c:v>3.1</c:v>
                </c:pt>
                <c:pt idx="4048">
                  <c:v>4.3</c:v>
                </c:pt>
                <c:pt idx="4049">
                  <c:v>5.6</c:v>
                </c:pt>
                <c:pt idx="4050">
                  <c:v>5.7</c:v>
                </c:pt>
                <c:pt idx="4051">
                  <c:v>5.4</c:v>
                </c:pt>
                <c:pt idx="4052">
                  <c:v>4.5999999999999996</c:v>
                </c:pt>
                <c:pt idx="4053">
                  <c:v>5.5</c:v>
                </c:pt>
                <c:pt idx="4054">
                  <c:v>7.1</c:v>
                </c:pt>
                <c:pt idx="4055">
                  <c:v>13.3</c:v>
                </c:pt>
                <c:pt idx="4056">
                  <c:v>12.6</c:v>
                </c:pt>
                <c:pt idx="4057">
                  <c:v>9.8000000000000007</c:v>
                </c:pt>
                <c:pt idx="4058">
                  <c:v>8.8000000000000007</c:v>
                </c:pt>
                <c:pt idx="4059">
                  <c:v>2.8</c:v>
                </c:pt>
                <c:pt idx="4060">
                  <c:v>2.9</c:v>
                </c:pt>
                <c:pt idx="4061">
                  <c:v>3.3</c:v>
                </c:pt>
                <c:pt idx="4062">
                  <c:v>6.5</c:v>
                </c:pt>
                <c:pt idx="4063">
                  <c:v>8</c:v>
                </c:pt>
                <c:pt idx="4064">
                  <c:v>7</c:v>
                </c:pt>
                <c:pt idx="4065">
                  <c:v>4.7</c:v>
                </c:pt>
                <c:pt idx="4066">
                  <c:v>3.2</c:v>
                </c:pt>
                <c:pt idx="4067">
                  <c:v>1.6</c:v>
                </c:pt>
                <c:pt idx="4068">
                  <c:v>2.2000000000000002</c:v>
                </c:pt>
                <c:pt idx="4069">
                  <c:v>3.2</c:v>
                </c:pt>
                <c:pt idx="4070">
                  <c:v>5.0999999999999996</c:v>
                </c:pt>
                <c:pt idx="4071">
                  <c:v>10.3</c:v>
                </c:pt>
                <c:pt idx="4072">
                  <c:v>10.5</c:v>
                </c:pt>
                <c:pt idx="4073">
                  <c:v>9.8000000000000007</c:v>
                </c:pt>
                <c:pt idx="4074">
                  <c:v>9.3000000000000007</c:v>
                </c:pt>
                <c:pt idx="4075">
                  <c:v>7.2</c:v>
                </c:pt>
                <c:pt idx="4076">
                  <c:v>4.5999999999999996</c:v>
                </c:pt>
                <c:pt idx="4077">
                  <c:v>5.7</c:v>
                </c:pt>
                <c:pt idx="4078">
                  <c:v>6.3</c:v>
                </c:pt>
                <c:pt idx="4079">
                  <c:v>10.3</c:v>
                </c:pt>
                <c:pt idx="4080">
                  <c:v>11.9</c:v>
                </c:pt>
                <c:pt idx="4081">
                  <c:v>6.4</c:v>
                </c:pt>
                <c:pt idx="4082">
                  <c:v>9.1999999999999993</c:v>
                </c:pt>
                <c:pt idx="4083">
                  <c:v>9.8000000000000007</c:v>
                </c:pt>
                <c:pt idx="4084">
                  <c:v>8</c:v>
                </c:pt>
                <c:pt idx="4085">
                  <c:v>9.6999999999999993</c:v>
                </c:pt>
                <c:pt idx="4086">
                  <c:v>10.4</c:v>
                </c:pt>
                <c:pt idx="4087">
                  <c:v>14.2</c:v>
                </c:pt>
                <c:pt idx="4088">
                  <c:v>8.1</c:v>
                </c:pt>
                <c:pt idx="4089">
                  <c:v>5.2</c:v>
                </c:pt>
                <c:pt idx="4090">
                  <c:v>6.4</c:v>
                </c:pt>
                <c:pt idx="4091">
                  <c:v>4.4000000000000004</c:v>
                </c:pt>
                <c:pt idx="4092">
                  <c:v>6.5</c:v>
                </c:pt>
                <c:pt idx="4093">
                  <c:v>7.5</c:v>
                </c:pt>
                <c:pt idx="4094">
                  <c:v>12.2</c:v>
                </c:pt>
                <c:pt idx="4095">
                  <c:v>10.1</c:v>
                </c:pt>
                <c:pt idx="4096">
                  <c:v>16.600000000000001</c:v>
                </c:pt>
                <c:pt idx="4097">
                  <c:v>16.600000000000001</c:v>
                </c:pt>
                <c:pt idx="4098">
                  <c:v>9.6999999999999993</c:v>
                </c:pt>
                <c:pt idx="4099">
                  <c:v>10.1</c:v>
                </c:pt>
                <c:pt idx="4100">
                  <c:v>10.4</c:v>
                </c:pt>
                <c:pt idx="4101">
                  <c:v>8.6</c:v>
                </c:pt>
                <c:pt idx="4102">
                  <c:v>12</c:v>
                </c:pt>
                <c:pt idx="4103">
                  <c:v>13.5</c:v>
                </c:pt>
                <c:pt idx="4104">
                  <c:v>14.4</c:v>
                </c:pt>
                <c:pt idx="4105">
                  <c:v>14.4</c:v>
                </c:pt>
                <c:pt idx="4106">
                  <c:v>11.2</c:v>
                </c:pt>
                <c:pt idx="4107">
                  <c:v>7.7</c:v>
                </c:pt>
                <c:pt idx="4108">
                  <c:v>8.6</c:v>
                </c:pt>
                <c:pt idx="4109">
                  <c:v>11.5</c:v>
                </c:pt>
                <c:pt idx="4110">
                  <c:v>14.5</c:v>
                </c:pt>
                <c:pt idx="4111">
                  <c:v>15.4</c:v>
                </c:pt>
                <c:pt idx="4112">
                  <c:v>14.5</c:v>
                </c:pt>
                <c:pt idx="4113">
                  <c:v>12.9</c:v>
                </c:pt>
                <c:pt idx="4114">
                  <c:v>9.3000000000000007</c:v>
                </c:pt>
                <c:pt idx="4115">
                  <c:v>2.5</c:v>
                </c:pt>
                <c:pt idx="4116">
                  <c:v>2</c:v>
                </c:pt>
                <c:pt idx="4117">
                  <c:v>2.8</c:v>
                </c:pt>
                <c:pt idx="4118">
                  <c:v>4.5999999999999996</c:v>
                </c:pt>
                <c:pt idx="4119">
                  <c:v>4.5</c:v>
                </c:pt>
                <c:pt idx="4120">
                  <c:v>4.8</c:v>
                </c:pt>
                <c:pt idx="4121">
                  <c:v>4.0999999999999996</c:v>
                </c:pt>
                <c:pt idx="4122">
                  <c:v>5.4</c:v>
                </c:pt>
                <c:pt idx="4123">
                  <c:v>5.9</c:v>
                </c:pt>
                <c:pt idx="4124">
                  <c:v>6.3</c:v>
                </c:pt>
                <c:pt idx="4125">
                  <c:v>9.3000000000000007</c:v>
                </c:pt>
                <c:pt idx="4126">
                  <c:v>11.3</c:v>
                </c:pt>
                <c:pt idx="4127">
                  <c:v>13.9</c:v>
                </c:pt>
                <c:pt idx="4128">
                  <c:v>9.5</c:v>
                </c:pt>
                <c:pt idx="4129">
                  <c:v>13.7</c:v>
                </c:pt>
                <c:pt idx="4130">
                  <c:v>8.6</c:v>
                </c:pt>
                <c:pt idx="4131">
                  <c:v>6.6</c:v>
                </c:pt>
                <c:pt idx="4132">
                  <c:v>5.0999999999999996</c:v>
                </c:pt>
                <c:pt idx="4133">
                  <c:v>2.4</c:v>
                </c:pt>
                <c:pt idx="4134">
                  <c:v>4.4000000000000004</c:v>
                </c:pt>
                <c:pt idx="4135">
                  <c:v>7</c:v>
                </c:pt>
                <c:pt idx="4136">
                  <c:v>9.1</c:v>
                </c:pt>
                <c:pt idx="4137">
                  <c:v>10</c:v>
                </c:pt>
                <c:pt idx="4138">
                  <c:v>13.8</c:v>
                </c:pt>
                <c:pt idx="4139">
                  <c:v>11.4</c:v>
                </c:pt>
                <c:pt idx="4140">
                  <c:v>12.2</c:v>
                </c:pt>
                <c:pt idx="4141">
                  <c:v>16</c:v>
                </c:pt>
                <c:pt idx="4142">
                  <c:v>20.2</c:v>
                </c:pt>
                <c:pt idx="4143">
                  <c:v>21.9</c:v>
                </c:pt>
                <c:pt idx="4144">
                  <c:v>20.6</c:v>
                </c:pt>
                <c:pt idx="4145">
                  <c:v>14.1</c:v>
                </c:pt>
                <c:pt idx="4146">
                  <c:v>13.3</c:v>
                </c:pt>
                <c:pt idx="4147">
                  <c:v>10.3</c:v>
                </c:pt>
                <c:pt idx="4148">
                  <c:v>10.1</c:v>
                </c:pt>
                <c:pt idx="4149">
                  <c:v>9.8000000000000007</c:v>
                </c:pt>
                <c:pt idx="4150">
                  <c:v>2</c:v>
                </c:pt>
                <c:pt idx="4151">
                  <c:v>2.5</c:v>
                </c:pt>
                <c:pt idx="4152">
                  <c:v>1.9</c:v>
                </c:pt>
                <c:pt idx="4153">
                  <c:v>2</c:v>
                </c:pt>
                <c:pt idx="4154">
                  <c:v>2.2000000000000002</c:v>
                </c:pt>
                <c:pt idx="4155">
                  <c:v>2.5</c:v>
                </c:pt>
                <c:pt idx="4156">
                  <c:v>2.6</c:v>
                </c:pt>
                <c:pt idx="4157">
                  <c:v>2.1</c:v>
                </c:pt>
                <c:pt idx="4158">
                  <c:v>1.9</c:v>
                </c:pt>
                <c:pt idx="4159">
                  <c:v>1.7</c:v>
                </c:pt>
                <c:pt idx="4160">
                  <c:v>1.4</c:v>
                </c:pt>
                <c:pt idx="4161">
                  <c:v>1.8</c:v>
                </c:pt>
                <c:pt idx="4162">
                  <c:v>1.3</c:v>
                </c:pt>
                <c:pt idx="4163">
                  <c:v>1.3</c:v>
                </c:pt>
                <c:pt idx="4164">
                  <c:v>1</c:v>
                </c:pt>
                <c:pt idx="4165">
                  <c:v>1.6</c:v>
                </c:pt>
                <c:pt idx="4166">
                  <c:v>3.3</c:v>
                </c:pt>
                <c:pt idx="4167">
                  <c:v>8.1999999999999993</c:v>
                </c:pt>
                <c:pt idx="4168">
                  <c:v>12.9</c:v>
                </c:pt>
                <c:pt idx="4169">
                  <c:v>12.3</c:v>
                </c:pt>
                <c:pt idx="4170">
                  <c:v>9.6</c:v>
                </c:pt>
                <c:pt idx="4171">
                  <c:v>8.3000000000000007</c:v>
                </c:pt>
                <c:pt idx="4172">
                  <c:v>3.6</c:v>
                </c:pt>
                <c:pt idx="4173">
                  <c:v>3.6</c:v>
                </c:pt>
                <c:pt idx="4174">
                  <c:v>5.2</c:v>
                </c:pt>
                <c:pt idx="4175">
                  <c:v>9.6999999999999993</c:v>
                </c:pt>
                <c:pt idx="4176">
                  <c:v>13.2</c:v>
                </c:pt>
                <c:pt idx="4177">
                  <c:v>10.7</c:v>
                </c:pt>
                <c:pt idx="4178">
                  <c:v>11.8</c:v>
                </c:pt>
                <c:pt idx="4179">
                  <c:v>4.5</c:v>
                </c:pt>
                <c:pt idx="4180">
                  <c:v>4.3</c:v>
                </c:pt>
                <c:pt idx="4181">
                  <c:v>4.7</c:v>
                </c:pt>
                <c:pt idx="4182">
                  <c:v>4.5</c:v>
                </c:pt>
                <c:pt idx="4183">
                  <c:v>4.5999999999999996</c:v>
                </c:pt>
                <c:pt idx="4184">
                  <c:v>3.8</c:v>
                </c:pt>
                <c:pt idx="4185">
                  <c:v>3.4</c:v>
                </c:pt>
                <c:pt idx="4186">
                  <c:v>1.7</c:v>
                </c:pt>
                <c:pt idx="4187">
                  <c:v>1.7</c:v>
                </c:pt>
                <c:pt idx="4188">
                  <c:v>1.3</c:v>
                </c:pt>
                <c:pt idx="4189">
                  <c:v>2.2000000000000002</c:v>
                </c:pt>
                <c:pt idx="4190">
                  <c:v>2.2000000000000002</c:v>
                </c:pt>
                <c:pt idx="4191">
                  <c:v>3.2</c:v>
                </c:pt>
                <c:pt idx="4192">
                  <c:v>2.2999999999999998</c:v>
                </c:pt>
                <c:pt idx="4193">
                  <c:v>1.6</c:v>
                </c:pt>
                <c:pt idx="4194">
                  <c:v>0.5</c:v>
                </c:pt>
                <c:pt idx="4195">
                  <c:v>-0.4</c:v>
                </c:pt>
                <c:pt idx="4196">
                  <c:v>0.7</c:v>
                </c:pt>
                <c:pt idx="4197">
                  <c:v>1</c:v>
                </c:pt>
                <c:pt idx="4198">
                  <c:v>2</c:v>
                </c:pt>
                <c:pt idx="4199">
                  <c:v>3</c:v>
                </c:pt>
                <c:pt idx="4200">
                  <c:v>1.8</c:v>
                </c:pt>
                <c:pt idx="4201">
                  <c:v>1.5</c:v>
                </c:pt>
                <c:pt idx="4202">
                  <c:v>1.8</c:v>
                </c:pt>
                <c:pt idx="4203">
                  <c:v>1.9</c:v>
                </c:pt>
                <c:pt idx="4204">
                  <c:v>1.8</c:v>
                </c:pt>
                <c:pt idx="4205">
                  <c:v>1.7</c:v>
                </c:pt>
                <c:pt idx="4206">
                  <c:v>2.6</c:v>
                </c:pt>
                <c:pt idx="4207">
                  <c:v>2.2000000000000002</c:v>
                </c:pt>
                <c:pt idx="4208">
                  <c:v>2.1</c:v>
                </c:pt>
                <c:pt idx="4209">
                  <c:v>1.4</c:v>
                </c:pt>
                <c:pt idx="4210">
                  <c:v>1.4</c:v>
                </c:pt>
                <c:pt idx="4211">
                  <c:v>1.4</c:v>
                </c:pt>
                <c:pt idx="4212">
                  <c:v>1.3</c:v>
                </c:pt>
                <c:pt idx="4213">
                  <c:v>1</c:v>
                </c:pt>
                <c:pt idx="4214">
                  <c:v>2</c:v>
                </c:pt>
                <c:pt idx="4215">
                  <c:v>1.8</c:v>
                </c:pt>
                <c:pt idx="4216">
                  <c:v>2.4</c:v>
                </c:pt>
                <c:pt idx="4217">
                  <c:v>2.8</c:v>
                </c:pt>
                <c:pt idx="4218">
                  <c:v>1.4</c:v>
                </c:pt>
                <c:pt idx="4219">
                  <c:v>3.8</c:v>
                </c:pt>
                <c:pt idx="4220">
                  <c:v>7.3</c:v>
                </c:pt>
                <c:pt idx="4221">
                  <c:v>2.4</c:v>
                </c:pt>
                <c:pt idx="4222">
                  <c:v>1.6</c:v>
                </c:pt>
                <c:pt idx="4223">
                  <c:v>1.2</c:v>
                </c:pt>
                <c:pt idx="4224">
                  <c:v>0.2</c:v>
                </c:pt>
                <c:pt idx="4225">
                  <c:v>-0.6</c:v>
                </c:pt>
                <c:pt idx="4226">
                  <c:v>-1.3</c:v>
                </c:pt>
                <c:pt idx="4227">
                  <c:v>-0.1</c:v>
                </c:pt>
                <c:pt idx="4228">
                  <c:v>2.4</c:v>
                </c:pt>
                <c:pt idx="4229">
                  <c:v>4.3</c:v>
                </c:pt>
                <c:pt idx="4230">
                  <c:v>4.5999999999999996</c:v>
                </c:pt>
                <c:pt idx="4231">
                  <c:v>3.2</c:v>
                </c:pt>
                <c:pt idx="4232">
                  <c:v>2.2999999999999998</c:v>
                </c:pt>
                <c:pt idx="4233">
                  <c:v>1.3</c:v>
                </c:pt>
                <c:pt idx="4234">
                  <c:v>0.9</c:v>
                </c:pt>
                <c:pt idx="4235">
                  <c:v>1.3</c:v>
                </c:pt>
                <c:pt idx="4236">
                  <c:v>2</c:v>
                </c:pt>
                <c:pt idx="4237">
                  <c:v>1.8</c:v>
                </c:pt>
                <c:pt idx="4238">
                  <c:v>2.6</c:v>
                </c:pt>
                <c:pt idx="4239">
                  <c:v>2.2999999999999998</c:v>
                </c:pt>
                <c:pt idx="4240">
                  <c:v>2.4</c:v>
                </c:pt>
                <c:pt idx="4241">
                  <c:v>2.2999999999999998</c:v>
                </c:pt>
                <c:pt idx="4242">
                  <c:v>2.1</c:v>
                </c:pt>
                <c:pt idx="4243">
                  <c:v>1.5</c:v>
                </c:pt>
                <c:pt idx="4244">
                  <c:v>1.1000000000000001</c:v>
                </c:pt>
                <c:pt idx="4245">
                  <c:v>1.2</c:v>
                </c:pt>
                <c:pt idx="4246">
                  <c:v>1.5</c:v>
                </c:pt>
                <c:pt idx="4247">
                  <c:v>1.9</c:v>
                </c:pt>
                <c:pt idx="4248">
                  <c:v>1.2</c:v>
                </c:pt>
                <c:pt idx="4249">
                  <c:v>0.3</c:v>
                </c:pt>
                <c:pt idx="4250">
                  <c:v>-0.2</c:v>
                </c:pt>
                <c:pt idx="4251">
                  <c:v>0</c:v>
                </c:pt>
                <c:pt idx="4252">
                  <c:v>1.5</c:v>
                </c:pt>
                <c:pt idx="4253">
                  <c:v>1.8</c:v>
                </c:pt>
                <c:pt idx="4254">
                  <c:v>1.7</c:v>
                </c:pt>
                <c:pt idx="4255">
                  <c:v>1.7</c:v>
                </c:pt>
                <c:pt idx="4256">
                  <c:v>1</c:v>
                </c:pt>
                <c:pt idx="4257">
                  <c:v>0.9</c:v>
                </c:pt>
                <c:pt idx="4258">
                  <c:v>1.1000000000000001</c:v>
                </c:pt>
                <c:pt idx="4259">
                  <c:v>0.4</c:v>
                </c:pt>
                <c:pt idx="4260">
                  <c:v>0.4</c:v>
                </c:pt>
                <c:pt idx="4261">
                  <c:v>1.9</c:v>
                </c:pt>
                <c:pt idx="4262">
                  <c:v>3.4</c:v>
                </c:pt>
                <c:pt idx="4263">
                  <c:v>3.3</c:v>
                </c:pt>
                <c:pt idx="4264">
                  <c:v>2.8</c:v>
                </c:pt>
                <c:pt idx="4265">
                  <c:v>1.6</c:v>
                </c:pt>
                <c:pt idx="4266">
                  <c:v>1.5</c:v>
                </c:pt>
                <c:pt idx="4267">
                  <c:v>1.8</c:v>
                </c:pt>
                <c:pt idx="4268">
                  <c:v>1.8</c:v>
                </c:pt>
                <c:pt idx="4269">
                  <c:v>2.6</c:v>
                </c:pt>
                <c:pt idx="4270">
                  <c:v>3.1</c:v>
                </c:pt>
                <c:pt idx="4271">
                  <c:v>2.5</c:v>
                </c:pt>
                <c:pt idx="4272">
                  <c:v>2.9</c:v>
                </c:pt>
                <c:pt idx="4273">
                  <c:v>1.6</c:v>
                </c:pt>
                <c:pt idx="4274">
                  <c:v>3</c:v>
                </c:pt>
                <c:pt idx="4275">
                  <c:v>3.9</c:v>
                </c:pt>
                <c:pt idx="4276">
                  <c:v>3.8</c:v>
                </c:pt>
                <c:pt idx="4277">
                  <c:v>3.5</c:v>
                </c:pt>
                <c:pt idx="4278">
                  <c:v>4.4000000000000004</c:v>
                </c:pt>
                <c:pt idx="4279">
                  <c:v>5.5</c:v>
                </c:pt>
                <c:pt idx="4280">
                  <c:v>5.5</c:v>
                </c:pt>
                <c:pt idx="4281">
                  <c:v>7.4</c:v>
                </c:pt>
                <c:pt idx="4282">
                  <c:v>2.8</c:v>
                </c:pt>
                <c:pt idx="4283">
                  <c:v>5.4</c:v>
                </c:pt>
                <c:pt idx="4284">
                  <c:v>9.6999999999999993</c:v>
                </c:pt>
                <c:pt idx="4285">
                  <c:v>12.6</c:v>
                </c:pt>
                <c:pt idx="4286">
                  <c:v>6.4</c:v>
                </c:pt>
                <c:pt idx="4287">
                  <c:v>6.8</c:v>
                </c:pt>
                <c:pt idx="4288">
                  <c:v>6.8</c:v>
                </c:pt>
                <c:pt idx="4289">
                  <c:v>7.8</c:v>
                </c:pt>
                <c:pt idx="4290">
                  <c:v>3</c:v>
                </c:pt>
                <c:pt idx="4291">
                  <c:v>5.5</c:v>
                </c:pt>
                <c:pt idx="4292">
                  <c:v>7.7</c:v>
                </c:pt>
                <c:pt idx="4293">
                  <c:v>6.7</c:v>
                </c:pt>
                <c:pt idx="4294">
                  <c:v>8.4</c:v>
                </c:pt>
                <c:pt idx="4295">
                  <c:v>7.6</c:v>
                </c:pt>
                <c:pt idx="4296">
                  <c:v>8</c:v>
                </c:pt>
                <c:pt idx="4297">
                  <c:v>6.6</c:v>
                </c:pt>
                <c:pt idx="4298">
                  <c:v>5.7</c:v>
                </c:pt>
                <c:pt idx="4299">
                  <c:v>6.7</c:v>
                </c:pt>
                <c:pt idx="4300">
                  <c:v>7.2</c:v>
                </c:pt>
                <c:pt idx="4301">
                  <c:v>7.3</c:v>
                </c:pt>
                <c:pt idx="4302">
                  <c:v>6.4</c:v>
                </c:pt>
                <c:pt idx="4303">
                  <c:v>6.8</c:v>
                </c:pt>
                <c:pt idx="4304">
                  <c:v>4.5999999999999996</c:v>
                </c:pt>
                <c:pt idx="4305">
                  <c:v>3.7</c:v>
                </c:pt>
                <c:pt idx="4306">
                  <c:v>3.2</c:v>
                </c:pt>
                <c:pt idx="4307">
                  <c:v>2.9</c:v>
                </c:pt>
                <c:pt idx="4308">
                  <c:v>2</c:v>
                </c:pt>
                <c:pt idx="4309">
                  <c:v>3.3</c:v>
                </c:pt>
                <c:pt idx="4310">
                  <c:v>4.5999999999999996</c:v>
                </c:pt>
                <c:pt idx="4311">
                  <c:v>5.3</c:v>
                </c:pt>
                <c:pt idx="4312">
                  <c:v>4.3</c:v>
                </c:pt>
                <c:pt idx="4313">
                  <c:v>2.4</c:v>
                </c:pt>
                <c:pt idx="4314">
                  <c:v>0.7</c:v>
                </c:pt>
                <c:pt idx="4315">
                  <c:v>2.1</c:v>
                </c:pt>
                <c:pt idx="4316">
                  <c:v>3.2</c:v>
                </c:pt>
                <c:pt idx="4317">
                  <c:v>3.8</c:v>
                </c:pt>
                <c:pt idx="4318">
                  <c:v>4.3</c:v>
                </c:pt>
                <c:pt idx="4319">
                  <c:v>3.3</c:v>
                </c:pt>
                <c:pt idx="4320">
                  <c:v>2</c:v>
                </c:pt>
                <c:pt idx="4321">
                  <c:v>2.2000000000000002</c:v>
                </c:pt>
                <c:pt idx="4322">
                  <c:v>1.9</c:v>
                </c:pt>
                <c:pt idx="4323">
                  <c:v>6.2</c:v>
                </c:pt>
                <c:pt idx="4324">
                  <c:v>6</c:v>
                </c:pt>
                <c:pt idx="4325">
                  <c:v>6.5</c:v>
                </c:pt>
                <c:pt idx="4326">
                  <c:v>9</c:v>
                </c:pt>
                <c:pt idx="4327">
                  <c:v>8.9</c:v>
                </c:pt>
                <c:pt idx="4328">
                  <c:v>5.6</c:v>
                </c:pt>
                <c:pt idx="4329">
                  <c:v>4.4000000000000004</c:v>
                </c:pt>
                <c:pt idx="4330">
                  <c:v>3.9</c:v>
                </c:pt>
                <c:pt idx="4331">
                  <c:v>3.2</c:v>
                </c:pt>
                <c:pt idx="4332">
                  <c:v>2.5</c:v>
                </c:pt>
                <c:pt idx="4333">
                  <c:v>2.2000000000000002</c:v>
                </c:pt>
                <c:pt idx="4334">
                  <c:v>2.4</c:v>
                </c:pt>
                <c:pt idx="4335">
                  <c:v>2.8</c:v>
                </c:pt>
                <c:pt idx="4336">
                  <c:v>1.7</c:v>
                </c:pt>
                <c:pt idx="4337">
                  <c:v>1</c:v>
                </c:pt>
                <c:pt idx="4338">
                  <c:v>1</c:v>
                </c:pt>
                <c:pt idx="4339">
                  <c:v>1.4</c:v>
                </c:pt>
                <c:pt idx="4340">
                  <c:v>1.5</c:v>
                </c:pt>
                <c:pt idx="4341">
                  <c:v>2.8</c:v>
                </c:pt>
                <c:pt idx="4342">
                  <c:v>2.9</c:v>
                </c:pt>
                <c:pt idx="4343">
                  <c:v>1.9</c:v>
                </c:pt>
                <c:pt idx="4344">
                  <c:v>1.8</c:v>
                </c:pt>
                <c:pt idx="4345">
                  <c:v>1.8</c:v>
                </c:pt>
                <c:pt idx="4346">
                  <c:v>1.5</c:v>
                </c:pt>
                <c:pt idx="4347">
                  <c:v>1.6</c:v>
                </c:pt>
                <c:pt idx="4348">
                  <c:v>1.8</c:v>
                </c:pt>
                <c:pt idx="4349">
                  <c:v>2.8</c:v>
                </c:pt>
                <c:pt idx="4350">
                  <c:v>4.4000000000000004</c:v>
                </c:pt>
                <c:pt idx="4351">
                  <c:v>3.1</c:v>
                </c:pt>
                <c:pt idx="4352">
                  <c:v>2.7</c:v>
                </c:pt>
                <c:pt idx="4353">
                  <c:v>1.8</c:v>
                </c:pt>
                <c:pt idx="4354">
                  <c:v>1.4</c:v>
                </c:pt>
                <c:pt idx="4355">
                  <c:v>0.6</c:v>
                </c:pt>
                <c:pt idx="4356">
                  <c:v>1.8</c:v>
                </c:pt>
                <c:pt idx="4357">
                  <c:v>2.2999999999999998</c:v>
                </c:pt>
                <c:pt idx="4358">
                  <c:v>1.5</c:v>
                </c:pt>
                <c:pt idx="4359">
                  <c:v>1</c:v>
                </c:pt>
                <c:pt idx="4360">
                  <c:v>0.1</c:v>
                </c:pt>
                <c:pt idx="4361">
                  <c:v>-0.6</c:v>
                </c:pt>
                <c:pt idx="4362">
                  <c:v>-0.6</c:v>
                </c:pt>
                <c:pt idx="4363">
                  <c:v>0.6</c:v>
                </c:pt>
                <c:pt idx="4364">
                  <c:v>2.4</c:v>
                </c:pt>
                <c:pt idx="4365">
                  <c:v>3</c:v>
                </c:pt>
                <c:pt idx="4366">
                  <c:v>3.6</c:v>
                </c:pt>
                <c:pt idx="4367">
                  <c:v>4.3</c:v>
                </c:pt>
                <c:pt idx="4368">
                  <c:v>4.8</c:v>
                </c:pt>
                <c:pt idx="4369">
                  <c:v>3.3</c:v>
                </c:pt>
                <c:pt idx="4370">
                  <c:v>1.7</c:v>
                </c:pt>
                <c:pt idx="4371">
                  <c:v>0.7</c:v>
                </c:pt>
                <c:pt idx="4372">
                  <c:v>2.4</c:v>
                </c:pt>
                <c:pt idx="4373">
                  <c:v>3.5</c:v>
                </c:pt>
                <c:pt idx="4374">
                  <c:v>3.3</c:v>
                </c:pt>
                <c:pt idx="4375">
                  <c:v>3.2</c:v>
                </c:pt>
                <c:pt idx="4376">
                  <c:v>2</c:v>
                </c:pt>
                <c:pt idx="4377">
                  <c:v>1.1000000000000001</c:v>
                </c:pt>
                <c:pt idx="4378">
                  <c:v>1.2</c:v>
                </c:pt>
                <c:pt idx="4379">
                  <c:v>1.1000000000000001</c:v>
                </c:pt>
                <c:pt idx="4380">
                  <c:v>2</c:v>
                </c:pt>
                <c:pt idx="4381">
                  <c:v>2.9</c:v>
                </c:pt>
                <c:pt idx="4382">
                  <c:v>3.3</c:v>
                </c:pt>
                <c:pt idx="4383">
                  <c:v>3.6</c:v>
                </c:pt>
                <c:pt idx="4384">
                  <c:v>2.1</c:v>
                </c:pt>
                <c:pt idx="4385">
                  <c:v>1.4</c:v>
                </c:pt>
                <c:pt idx="4386">
                  <c:v>2.5</c:v>
                </c:pt>
                <c:pt idx="4387">
                  <c:v>4.0999999999999996</c:v>
                </c:pt>
                <c:pt idx="4388">
                  <c:v>7.3</c:v>
                </c:pt>
                <c:pt idx="4389">
                  <c:v>10.7</c:v>
                </c:pt>
                <c:pt idx="4390">
                  <c:v>10.7</c:v>
                </c:pt>
                <c:pt idx="4391">
                  <c:v>13.4</c:v>
                </c:pt>
                <c:pt idx="4392">
                  <c:v>9.3000000000000007</c:v>
                </c:pt>
                <c:pt idx="4393">
                  <c:v>7.3</c:v>
                </c:pt>
                <c:pt idx="4394">
                  <c:v>6.7</c:v>
                </c:pt>
                <c:pt idx="4395">
                  <c:v>6.5</c:v>
                </c:pt>
                <c:pt idx="4396">
                  <c:v>6.1</c:v>
                </c:pt>
                <c:pt idx="4397">
                  <c:v>5.3</c:v>
                </c:pt>
                <c:pt idx="4398">
                  <c:v>6.1</c:v>
                </c:pt>
                <c:pt idx="4399">
                  <c:v>6.9</c:v>
                </c:pt>
                <c:pt idx="4400">
                  <c:v>5.3</c:v>
                </c:pt>
                <c:pt idx="4401">
                  <c:v>4.7</c:v>
                </c:pt>
                <c:pt idx="4402">
                  <c:v>6.9</c:v>
                </c:pt>
                <c:pt idx="4403">
                  <c:v>8.3000000000000007</c:v>
                </c:pt>
                <c:pt idx="4404">
                  <c:v>9.8000000000000007</c:v>
                </c:pt>
                <c:pt idx="4405">
                  <c:v>4.5</c:v>
                </c:pt>
                <c:pt idx="4406">
                  <c:v>2.6</c:v>
                </c:pt>
                <c:pt idx="4407">
                  <c:v>3.3</c:v>
                </c:pt>
                <c:pt idx="4408">
                  <c:v>2.2999999999999998</c:v>
                </c:pt>
                <c:pt idx="4409">
                  <c:v>0.9</c:v>
                </c:pt>
                <c:pt idx="4410">
                  <c:v>1.5</c:v>
                </c:pt>
                <c:pt idx="4411">
                  <c:v>1.8</c:v>
                </c:pt>
                <c:pt idx="4412">
                  <c:v>2.2000000000000002</c:v>
                </c:pt>
                <c:pt idx="4413">
                  <c:v>3.3</c:v>
                </c:pt>
                <c:pt idx="4414">
                  <c:v>3.3</c:v>
                </c:pt>
                <c:pt idx="4415">
                  <c:v>3.1</c:v>
                </c:pt>
                <c:pt idx="4416">
                  <c:v>5.3</c:v>
                </c:pt>
                <c:pt idx="4417">
                  <c:v>5.6</c:v>
                </c:pt>
                <c:pt idx="4418">
                  <c:v>2.7</c:v>
                </c:pt>
                <c:pt idx="4419">
                  <c:v>2.5</c:v>
                </c:pt>
                <c:pt idx="4420">
                  <c:v>2.2000000000000002</c:v>
                </c:pt>
                <c:pt idx="4421">
                  <c:v>1.1000000000000001</c:v>
                </c:pt>
                <c:pt idx="4422">
                  <c:v>1.4</c:v>
                </c:pt>
                <c:pt idx="4423">
                  <c:v>3.3</c:v>
                </c:pt>
                <c:pt idx="4424">
                  <c:v>2.7</c:v>
                </c:pt>
                <c:pt idx="4425">
                  <c:v>0.8</c:v>
                </c:pt>
                <c:pt idx="4426">
                  <c:v>0.3</c:v>
                </c:pt>
                <c:pt idx="4427">
                  <c:v>0.4</c:v>
                </c:pt>
                <c:pt idx="4428">
                  <c:v>1</c:v>
                </c:pt>
                <c:pt idx="4429">
                  <c:v>3</c:v>
                </c:pt>
                <c:pt idx="4430">
                  <c:v>3.1</c:v>
                </c:pt>
                <c:pt idx="4431">
                  <c:v>3.4</c:v>
                </c:pt>
                <c:pt idx="4432">
                  <c:v>3</c:v>
                </c:pt>
                <c:pt idx="4433">
                  <c:v>1.9</c:v>
                </c:pt>
                <c:pt idx="4434">
                  <c:v>2.4</c:v>
                </c:pt>
                <c:pt idx="4435">
                  <c:v>2.2000000000000002</c:v>
                </c:pt>
                <c:pt idx="4436">
                  <c:v>2.9</c:v>
                </c:pt>
                <c:pt idx="4437">
                  <c:v>3.5</c:v>
                </c:pt>
                <c:pt idx="4438">
                  <c:v>2.8</c:v>
                </c:pt>
                <c:pt idx="4439">
                  <c:v>3.2</c:v>
                </c:pt>
                <c:pt idx="4440">
                  <c:v>2.6</c:v>
                </c:pt>
                <c:pt idx="4441">
                  <c:v>2.4</c:v>
                </c:pt>
                <c:pt idx="4442">
                  <c:v>1.7</c:v>
                </c:pt>
                <c:pt idx="4443">
                  <c:v>1.9</c:v>
                </c:pt>
                <c:pt idx="4444">
                  <c:v>3.2</c:v>
                </c:pt>
                <c:pt idx="4445">
                  <c:v>3.1</c:v>
                </c:pt>
                <c:pt idx="4446">
                  <c:v>2</c:v>
                </c:pt>
                <c:pt idx="4447">
                  <c:v>0.7</c:v>
                </c:pt>
                <c:pt idx="4448">
                  <c:v>1.4</c:v>
                </c:pt>
                <c:pt idx="4449">
                  <c:v>1.8</c:v>
                </c:pt>
                <c:pt idx="4450">
                  <c:v>2</c:v>
                </c:pt>
                <c:pt idx="4451">
                  <c:v>2.7</c:v>
                </c:pt>
                <c:pt idx="4452">
                  <c:v>3.6</c:v>
                </c:pt>
                <c:pt idx="4453">
                  <c:v>3.5</c:v>
                </c:pt>
                <c:pt idx="4454">
                  <c:v>1.4</c:v>
                </c:pt>
                <c:pt idx="4455">
                  <c:v>1.2</c:v>
                </c:pt>
                <c:pt idx="4456">
                  <c:v>1.6</c:v>
                </c:pt>
                <c:pt idx="4457">
                  <c:v>0.6</c:v>
                </c:pt>
                <c:pt idx="4458">
                  <c:v>1.1000000000000001</c:v>
                </c:pt>
                <c:pt idx="4459">
                  <c:v>2.8</c:v>
                </c:pt>
                <c:pt idx="4460">
                  <c:v>3.6</c:v>
                </c:pt>
                <c:pt idx="4461">
                  <c:v>3.3</c:v>
                </c:pt>
                <c:pt idx="4462">
                  <c:v>2.2000000000000002</c:v>
                </c:pt>
                <c:pt idx="4463">
                  <c:v>2.7</c:v>
                </c:pt>
                <c:pt idx="4464">
                  <c:v>1.9</c:v>
                </c:pt>
                <c:pt idx="4465">
                  <c:v>2.5</c:v>
                </c:pt>
                <c:pt idx="4466">
                  <c:v>3.1</c:v>
                </c:pt>
                <c:pt idx="4467">
                  <c:v>3.3</c:v>
                </c:pt>
                <c:pt idx="4468">
                  <c:v>3.5</c:v>
                </c:pt>
                <c:pt idx="4469">
                  <c:v>3.4</c:v>
                </c:pt>
                <c:pt idx="4470">
                  <c:v>3</c:v>
                </c:pt>
                <c:pt idx="4471">
                  <c:v>2.8</c:v>
                </c:pt>
                <c:pt idx="4472">
                  <c:v>3.1</c:v>
                </c:pt>
                <c:pt idx="4473">
                  <c:v>3.1</c:v>
                </c:pt>
                <c:pt idx="4474">
                  <c:v>2.9</c:v>
                </c:pt>
                <c:pt idx="4475">
                  <c:v>3.5</c:v>
                </c:pt>
                <c:pt idx="4476">
                  <c:v>3.8</c:v>
                </c:pt>
                <c:pt idx="4477">
                  <c:v>3.4</c:v>
                </c:pt>
                <c:pt idx="4478">
                  <c:v>3.2</c:v>
                </c:pt>
                <c:pt idx="4479">
                  <c:v>2.9</c:v>
                </c:pt>
                <c:pt idx="4480">
                  <c:v>3.5</c:v>
                </c:pt>
                <c:pt idx="4481">
                  <c:v>3.2</c:v>
                </c:pt>
                <c:pt idx="4482">
                  <c:v>3.2</c:v>
                </c:pt>
                <c:pt idx="4483">
                  <c:v>3.7</c:v>
                </c:pt>
                <c:pt idx="4484">
                  <c:v>4.2</c:v>
                </c:pt>
                <c:pt idx="4485">
                  <c:v>5.6</c:v>
                </c:pt>
                <c:pt idx="4486">
                  <c:v>8.6999999999999993</c:v>
                </c:pt>
                <c:pt idx="4487">
                  <c:v>8.6999999999999993</c:v>
                </c:pt>
                <c:pt idx="4488">
                  <c:v>7.8</c:v>
                </c:pt>
                <c:pt idx="4489">
                  <c:v>6.7</c:v>
                </c:pt>
                <c:pt idx="4490">
                  <c:v>6.8</c:v>
                </c:pt>
                <c:pt idx="4491">
                  <c:v>7.2</c:v>
                </c:pt>
                <c:pt idx="4492">
                  <c:v>12.7</c:v>
                </c:pt>
                <c:pt idx="4493">
                  <c:v>13.9</c:v>
                </c:pt>
                <c:pt idx="4494">
                  <c:v>12.9</c:v>
                </c:pt>
                <c:pt idx="4495">
                  <c:v>6.8</c:v>
                </c:pt>
                <c:pt idx="4496">
                  <c:v>5.8</c:v>
                </c:pt>
                <c:pt idx="4497">
                  <c:v>4.5999999999999996</c:v>
                </c:pt>
                <c:pt idx="4498">
                  <c:v>4.8</c:v>
                </c:pt>
                <c:pt idx="4499">
                  <c:v>4.5999999999999996</c:v>
                </c:pt>
                <c:pt idx="4500">
                  <c:v>5.0999999999999996</c:v>
                </c:pt>
                <c:pt idx="4501">
                  <c:v>5.4</c:v>
                </c:pt>
                <c:pt idx="4502">
                  <c:v>5.6</c:v>
                </c:pt>
                <c:pt idx="4503">
                  <c:v>4.7</c:v>
                </c:pt>
                <c:pt idx="4504">
                  <c:v>6</c:v>
                </c:pt>
                <c:pt idx="4505">
                  <c:v>5.5</c:v>
                </c:pt>
                <c:pt idx="4506">
                  <c:v>7.1</c:v>
                </c:pt>
                <c:pt idx="4507">
                  <c:v>7.5</c:v>
                </c:pt>
                <c:pt idx="4508">
                  <c:v>10.199999999999999</c:v>
                </c:pt>
                <c:pt idx="4509">
                  <c:v>12.8</c:v>
                </c:pt>
                <c:pt idx="4510">
                  <c:v>12.6</c:v>
                </c:pt>
                <c:pt idx="4511">
                  <c:v>11.8</c:v>
                </c:pt>
                <c:pt idx="4512">
                  <c:v>11.3</c:v>
                </c:pt>
                <c:pt idx="4513">
                  <c:v>10.4</c:v>
                </c:pt>
                <c:pt idx="4514">
                  <c:v>11.2</c:v>
                </c:pt>
                <c:pt idx="4515">
                  <c:v>12.7</c:v>
                </c:pt>
                <c:pt idx="4516">
                  <c:v>11.9</c:v>
                </c:pt>
                <c:pt idx="4517">
                  <c:v>12</c:v>
                </c:pt>
                <c:pt idx="4518">
                  <c:v>8.1999999999999993</c:v>
                </c:pt>
                <c:pt idx="4519">
                  <c:v>7</c:v>
                </c:pt>
                <c:pt idx="4520">
                  <c:v>8</c:v>
                </c:pt>
                <c:pt idx="4521">
                  <c:v>6.9</c:v>
                </c:pt>
                <c:pt idx="4522">
                  <c:v>6.4</c:v>
                </c:pt>
                <c:pt idx="4523">
                  <c:v>6</c:v>
                </c:pt>
                <c:pt idx="4524">
                  <c:v>5.9</c:v>
                </c:pt>
                <c:pt idx="4525">
                  <c:v>5.4</c:v>
                </c:pt>
                <c:pt idx="4526">
                  <c:v>4.9000000000000004</c:v>
                </c:pt>
                <c:pt idx="4527">
                  <c:v>4.7</c:v>
                </c:pt>
                <c:pt idx="4528">
                  <c:v>4.5999999999999996</c:v>
                </c:pt>
                <c:pt idx="4529">
                  <c:v>4.5</c:v>
                </c:pt>
                <c:pt idx="4530">
                  <c:v>4.5</c:v>
                </c:pt>
                <c:pt idx="4531">
                  <c:v>4.5</c:v>
                </c:pt>
                <c:pt idx="4532">
                  <c:v>4.5</c:v>
                </c:pt>
                <c:pt idx="4533">
                  <c:v>4.9000000000000004</c:v>
                </c:pt>
                <c:pt idx="4534">
                  <c:v>4.9000000000000004</c:v>
                </c:pt>
                <c:pt idx="4535">
                  <c:v>4.5999999999999996</c:v>
                </c:pt>
                <c:pt idx="4536">
                  <c:v>4.7</c:v>
                </c:pt>
                <c:pt idx="4537">
                  <c:v>4.9000000000000004</c:v>
                </c:pt>
                <c:pt idx="4538">
                  <c:v>4.8</c:v>
                </c:pt>
                <c:pt idx="4539">
                  <c:v>5.3</c:v>
                </c:pt>
                <c:pt idx="4540">
                  <c:v>7.5</c:v>
                </c:pt>
                <c:pt idx="4541">
                  <c:v>7.7</c:v>
                </c:pt>
                <c:pt idx="4542">
                  <c:v>8.5</c:v>
                </c:pt>
                <c:pt idx="4543">
                  <c:v>8.1999999999999993</c:v>
                </c:pt>
                <c:pt idx="4544">
                  <c:v>6.1</c:v>
                </c:pt>
                <c:pt idx="4545">
                  <c:v>6.3</c:v>
                </c:pt>
                <c:pt idx="4546">
                  <c:v>5.7</c:v>
                </c:pt>
                <c:pt idx="4547">
                  <c:v>7.3</c:v>
                </c:pt>
                <c:pt idx="4548">
                  <c:v>8</c:v>
                </c:pt>
                <c:pt idx="4549">
                  <c:v>7.7</c:v>
                </c:pt>
                <c:pt idx="4550">
                  <c:v>7.8</c:v>
                </c:pt>
                <c:pt idx="4551">
                  <c:v>8.6999999999999993</c:v>
                </c:pt>
                <c:pt idx="4552">
                  <c:v>9.6999999999999993</c:v>
                </c:pt>
                <c:pt idx="4553">
                  <c:v>9.8000000000000007</c:v>
                </c:pt>
                <c:pt idx="4554">
                  <c:v>8.4</c:v>
                </c:pt>
                <c:pt idx="4555">
                  <c:v>6.6</c:v>
                </c:pt>
                <c:pt idx="4556">
                  <c:v>6.3</c:v>
                </c:pt>
                <c:pt idx="4557">
                  <c:v>5.4</c:v>
                </c:pt>
                <c:pt idx="4558">
                  <c:v>5.2</c:v>
                </c:pt>
                <c:pt idx="4559">
                  <c:v>4.9000000000000004</c:v>
                </c:pt>
                <c:pt idx="4560">
                  <c:v>4.9000000000000004</c:v>
                </c:pt>
                <c:pt idx="4561">
                  <c:v>4.5999999999999996</c:v>
                </c:pt>
                <c:pt idx="4562">
                  <c:v>5.4</c:v>
                </c:pt>
                <c:pt idx="4563">
                  <c:v>5.6</c:v>
                </c:pt>
                <c:pt idx="4564">
                  <c:v>6.6</c:v>
                </c:pt>
                <c:pt idx="4565">
                  <c:v>7.7</c:v>
                </c:pt>
                <c:pt idx="4566">
                  <c:v>6.2</c:v>
                </c:pt>
                <c:pt idx="4567">
                  <c:v>5.5</c:v>
                </c:pt>
                <c:pt idx="4568">
                  <c:v>4.4000000000000004</c:v>
                </c:pt>
                <c:pt idx="4569">
                  <c:v>3.9</c:v>
                </c:pt>
                <c:pt idx="4570">
                  <c:v>4.4000000000000004</c:v>
                </c:pt>
                <c:pt idx="4571">
                  <c:v>4.8</c:v>
                </c:pt>
                <c:pt idx="4572">
                  <c:v>4.9000000000000004</c:v>
                </c:pt>
                <c:pt idx="4573">
                  <c:v>5.6</c:v>
                </c:pt>
                <c:pt idx="4574">
                  <c:v>4.8</c:v>
                </c:pt>
                <c:pt idx="4575">
                  <c:v>4.3</c:v>
                </c:pt>
                <c:pt idx="4576">
                  <c:v>4.3</c:v>
                </c:pt>
                <c:pt idx="4577">
                  <c:v>3.7</c:v>
                </c:pt>
                <c:pt idx="4578">
                  <c:v>4.9000000000000004</c:v>
                </c:pt>
                <c:pt idx="4579">
                  <c:v>5.6</c:v>
                </c:pt>
                <c:pt idx="4580">
                  <c:v>6</c:v>
                </c:pt>
                <c:pt idx="4581">
                  <c:v>5.7</c:v>
                </c:pt>
                <c:pt idx="4582">
                  <c:v>5</c:v>
                </c:pt>
                <c:pt idx="4583">
                  <c:v>4.2</c:v>
                </c:pt>
                <c:pt idx="4584">
                  <c:v>3.4</c:v>
                </c:pt>
                <c:pt idx="4585">
                  <c:v>3.7</c:v>
                </c:pt>
                <c:pt idx="4586">
                  <c:v>3.8</c:v>
                </c:pt>
                <c:pt idx="4587">
                  <c:v>4.8</c:v>
                </c:pt>
                <c:pt idx="4588">
                  <c:v>4.9000000000000004</c:v>
                </c:pt>
                <c:pt idx="4589">
                  <c:v>5.3</c:v>
                </c:pt>
                <c:pt idx="4590">
                  <c:v>4.4000000000000004</c:v>
                </c:pt>
                <c:pt idx="4591">
                  <c:v>4.3</c:v>
                </c:pt>
                <c:pt idx="4592">
                  <c:v>3.9</c:v>
                </c:pt>
                <c:pt idx="4593">
                  <c:v>2.9</c:v>
                </c:pt>
                <c:pt idx="4594">
                  <c:v>4.2</c:v>
                </c:pt>
                <c:pt idx="4595">
                  <c:v>4.5999999999999996</c:v>
                </c:pt>
                <c:pt idx="4596">
                  <c:v>4.5999999999999996</c:v>
                </c:pt>
                <c:pt idx="4597">
                  <c:v>5.2</c:v>
                </c:pt>
                <c:pt idx="4598">
                  <c:v>4.9000000000000004</c:v>
                </c:pt>
                <c:pt idx="4599">
                  <c:v>2.6</c:v>
                </c:pt>
                <c:pt idx="4600">
                  <c:v>3</c:v>
                </c:pt>
                <c:pt idx="4601">
                  <c:v>4.5</c:v>
                </c:pt>
                <c:pt idx="4602">
                  <c:v>5.2</c:v>
                </c:pt>
                <c:pt idx="4603">
                  <c:v>7.1</c:v>
                </c:pt>
                <c:pt idx="4604">
                  <c:v>9.4</c:v>
                </c:pt>
                <c:pt idx="4605">
                  <c:v>9.5</c:v>
                </c:pt>
                <c:pt idx="4606">
                  <c:v>6.8</c:v>
                </c:pt>
                <c:pt idx="4607">
                  <c:v>6.2</c:v>
                </c:pt>
                <c:pt idx="4608">
                  <c:v>4</c:v>
                </c:pt>
                <c:pt idx="4609">
                  <c:v>3.5</c:v>
                </c:pt>
                <c:pt idx="4610">
                  <c:v>5.3</c:v>
                </c:pt>
                <c:pt idx="4611">
                  <c:v>8.3000000000000007</c:v>
                </c:pt>
                <c:pt idx="4612">
                  <c:v>9.6</c:v>
                </c:pt>
                <c:pt idx="4613">
                  <c:v>8.8000000000000007</c:v>
                </c:pt>
                <c:pt idx="4614">
                  <c:v>7.5</c:v>
                </c:pt>
                <c:pt idx="4615">
                  <c:v>7.1</c:v>
                </c:pt>
                <c:pt idx="4616">
                  <c:v>1.6</c:v>
                </c:pt>
                <c:pt idx="4617">
                  <c:v>0.7</c:v>
                </c:pt>
                <c:pt idx="4618">
                  <c:v>5</c:v>
                </c:pt>
                <c:pt idx="4619">
                  <c:v>8</c:v>
                </c:pt>
                <c:pt idx="4620">
                  <c:v>7.9</c:v>
                </c:pt>
                <c:pt idx="4621">
                  <c:v>9</c:v>
                </c:pt>
                <c:pt idx="4622">
                  <c:v>7.2</c:v>
                </c:pt>
                <c:pt idx="4623">
                  <c:v>3.2</c:v>
                </c:pt>
                <c:pt idx="4624">
                  <c:v>2.2999999999999998</c:v>
                </c:pt>
                <c:pt idx="4625">
                  <c:v>3.8</c:v>
                </c:pt>
                <c:pt idx="4626">
                  <c:v>4.4000000000000004</c:v>
                </c:pt>
                <c:pt idx="4627">
                  <c:v>6.1</c:v>
                </c:pt>
                <c:pt idx="4628">
                  <c:v>7.1</c:v>
                </c:pt>
                <c:pt idx="4629">
                  <c:v>5.5</c:v>
                </c:pt>
                <c:pt idx="4630">
                  <c:v>4.9000000000000004</c:v>
                </c:pt>
                <c:pt idx="4631">
                  <c:v>4.9000000000000004</c:v>
                </c:pt>
                <c:pt idx="4632">
                  <c:v>4.3</c:v>
                </c:pt>
                <c:pt idx="4633">
                  <c:v>4.0999999999999996</c:v>
                </c:pt>
                <c:pt idx="4634">
                  <c:v>4</c:v>
                </c:pt>
                <c:pt idx="4635">
                  <c:v>4.2</c:v>
                </c:pt>
                <c:pt idx="4636">
                  <c:v>4.8</c:v>
                </c:pt>
                <c:pt idx="4637">
                  <c:v>4.3</c:v>
                </c:pt>
                <c:pt idx="4638">
                  <c:v>3.6</c:v>
                </c:pt>
                <c:pt idx="4639">
                  <c:v>3.9</c:v>
                </c:pt>
                <c:pt idx="4640">
                  <c:v>3.4</c:v>
                </c:pt>
                <c:pt idx="4641">
                  <c:v>3.2</c:v>
                </c:pt>
                <c:pt idx="4642">
                  <c:v>3.4</c:v>
                </c:pt>
                <c:pt idx="4643">
                  <c:v>4.5</c:v>
                </c:pt>
                <c:pt idx="4644">
                  <c:v>4.3</c:v>
                </c:pt>
                <c:pt idx="4645">
                  <c:v>3.5</c:v>
                </c:pt>
                <c:pt idx="4646">
                  <c:v>2.5</c:v>
                </c:pt>
                <c:pt idx="4647">
                  <c:v>1.9</c:v>
                </c:pt>
                <c:pt idx="4648">
                  <c:v>-0.1</c:v>
                </c:pt>
                <c:pt idx="4649">
                  <c:v>0.5</c:v>
                </c:pt>
                <c:pt idx="4650">
                  <c:v>3.1</c:v>
                </c:pt>
                <c:pt idx="4651">
                  <c:v>2.9</c:v>
                </c:pt>
                <c:pt idx="4652">
                  <c:v>3.9</c:v>
                </c:pt>
                <c:pt idx="4653">
                  <c:v>4.0999999999999996</c:v>
                </c:pt>
                <c:pt idx="4654">
                  <c:v>3.9</c:v>
                </c:pt>
                <c:pt idx="4655">
                  <c:v>3.6</c:v>
                </c:pt>
                <c:pt idx="4656">
                  <c:v>3.3</c:v>
                </c:pt>
                <c:pt idx="4657">
                  <c:v>3.4</c:v>
                </c:pt>
                <c:pt idx="4658">
                  <c:v>3.5</c:v>
                </c:pt>
                <c:pt idx="4659">
                  <c:v>3.4</c:v>
                </c:pt>
                <c:pt idx="4660">
                  <c:v>5</c:v>
                </c:pt>
                <c:pt idx="4661">
                  <c:v>4.4000000000000004</c:v>
                </c:pt>
                <c:pt idx="4662">
                  <c:v>1.8</c:v>
                </c:pt>
                <c:pt idx="4663">
                  <c:v>0.4</c:v>
                </c:pt>
                <c:pt idx="4664">
                  <c:v>0.7</c:v>
                </c:pt>
                <c:pt idx="4665">
                  <c:v>0.6</c:v>
                </c:pt>
                <c:pt idx="4666">
                  <c:v>1.6</c:v>
                </c:pt>
                <c:pt idx="4667">
                  <c:v>4.2</c:v>
                </c:pt>
                <c:pt idx="4668">
                  <c:v>5.3</c:v>
                </c:pt>
                <c:pt idx="4669">
                  <c:v>5.5</c:v>
                </c:pt>
                <c:pt idx="4670">
                  <c:v>3.5</c:v>
                </c:pt>
                <c:pt idx="4671">
                  <c:v>2.1</c:v>
                </c:pt>
                <c:pt idx="4672">
                  <c:v>1</c:v>
                </c:pt>
                <c:pt idx="4673">
                  <c:v>-0.4</c:v>
                </c:pt>
                <c:pt idx="4674">
                  <c:v>-0.5</c:v>
                </c:pt>
                <c:pt idx="4675">
                  <c:v>2.6</c:v>
                </c:pt>
                <c:pt idx="4676">
                  <c:v>4.3</c:v>
                </c:pt>
                <c:pt idx="4677">
                  <c:v>4.5999999999999996</c:v>
                </c:pt>
                <c:pt idx="4678">
                  <c:v>2.4</c:v>
                </c:pt>
                <c:pt idx="4679">
                  <c:v>0.7</c:v>
                </c:pt>
                <c:pt idx="4680">
                  <c:v>-0.6</c:v>
                </c:pt>
                <c:pt idx="4681">
                  <c:v>-1.5</c:v>
                </c:pt>
                <c:pt idx="4682">
                  <c:v>1.5</c:v>
                </c:pt>
                <c:pt idx="4683">
                  <c:v>2.9</c:v>
                </c:pt>
                <c:pt idx="4684">
                  <c:v>3.5</c:v>
                </c:pt>
                <c:pt idx="4685">
                  <c:v>3.3</c:v>
                </c:pt>
                <c:pt idx="4686">
                  <c:v>1.6</c:v>
                </c:pt>
                <c:pt idx="4687">
                  <c:v>0.4</c:v>
                </c:pt>
                <c:pt idx="4688">
                  <c:v>0.7</c:v>
                </c:pt>
                <c:pt idx="4689">
                  <c:v>-0.1</c:v>
                </c:pt>
                <c:pt idx="4690">
                  <c:v>1.8</c:v>
                </c:pt>
                <c:pt idx="4691">
                  <c:v>3.1</c:v>
                </c:pt>
                <c:pt idx="4692">
                  <c:v>4.4000000000000004</c:v>
                </c:pt>
                <c:pt idx="4693">
                  <c:v>4.8</c:v>
                </c:pt>
                <c:pt idx="4694">
                  <c:v>2.7</c:v>
                </c:pt>
                <c:pt idx="4695">
                  <c:v>4.7</c:v>
                </c:pt>
                <c:pt idx="4696">
                  <c:v>4.5999999999999996</c:v>
                </c:pt>
                <c:pt idx="4697">
                  <c:v>4.5</c:v>
                </c:pt>
                <c:pt idx="4698">
                  <c:v>2.4</c:v>
                </c:pt>
                <c:pt idx="4699">
                  <c:v>3</c:v>
                </c:pt>
                <c:pt idx="4700">
                  <c:v>3.8</c:v>
                </c:pt>
                <c:pt idx="4701">
                  <c:v>3.3</c:v>
                </c:pt>
                <c:pt idx="4702">
                  <c:v>2.6</c:v>
                </c:pt>
                <c:pt idx="4703">
                  <c:v>2.5</c:v>
                </c:pt>
                <c:pt idx="4704">
                  <c:v>1.9</c:v>
                </c:pt>
                <c:pt idx="4705">
                  <c:v>2.2999999999999998</c:v>
                </c:pt>
                <c:pt idx="4706">
                  <c:v>3.1</c:v>
                </c:pt>
                <c:pt idx="4707">
                  <c:v>4</c:v>
                </c:pt>
                <c:pt idx="4708">
                  <c:v>3.6</c:v>
                </c:pt>
                <c:pt idx="4709">
                  <c:v>3.9</c:v>
                </c:pt>
                <c:pt idx="4710">
                  <c:v>4.4000000000000004</c:v>
                </c:pt>
                <c:pt idx="4711">
                  <c:v>2.7</c:v>
                </c:pt>
                <c:pt idx="4712">
                  <c:v>3.2</c:v>
                </c:pt>
                <c:pt idx="4713">
                  <c:v>4.4000000000000004</c:v>
                </c:pt>
                <c:pt idx="4714">
                  <c:v>5.2</c:v>
                </c:pt>
                <c:pt idx="4715">
                  <c:v>5.6</c:v>
                </c:pt>
                <c:pt idx="4716">
                  <c:v>5.6</c:v>
                </c:pt>
                <c:pt idx="4717">
                  <c:v>5.2</c:v>
                </c:pt>
                <c:pt idx="4718">
                  <c:v>6.1</c:v>
                </c:pt>
                <c:pt idx="4719">
                  <c:v>5.8</c:v>
                </c:pt>
                <c:pt idx="4720">
                  <c:v>6.1</c:v>
                </c:pt>
                <c:pt idx="4721">
                  <c:v>6.2</c:v>
                </c:pt>
                <c:pt idx="4722">
                  <c:v>6.3</c:v>
                </c:pt>
                <c:pt idx="4723">
                  <c:v>6.2</c:v>
                </c:pt>
                <c:pt idx="4724">
                  <c:v>6.3</c:v>
                </c:pt>
                <c:pt idx="4725">
                  <c:v>6.8</c:v>
                </c:pt>
                <c:pt idx="4726">
                  <c:v>6.1</c:v>
                </c:pt>
                <c:pt idx="4727">
                  <c:v>5.7</c:v>
                </c:pt>
                <c:pt idx="4728">
                  <c:v>5.4</c:v>
                </c:pt>
                <c:pt idx="4729">
                  <c:v>4.5999999999999996</c:v>
                </c:pt>
                <c:pt idx="4730">
                  <c:v>4.7</c:v>
                </c:pt>
                <c:pt idx="4731">
                  <c:v>4.2</c:v>
                </c:pt>
                <c:pt idx="4732">
                  <c:v>4.4000000000000004</c:v>
                </c:pt>
                <c:pt idx="4733">
                  <c:v>4.4000000000000004</c:v>
                </c:pt>
                <c:pt idx="4734">
                  <c:v>4</c:v>
                </c:pt>
                <c:pt idx="4735">
                  <c:v>3.7</c:v>
                </c:pt>
                <c:pt idx="4736">
                  <c:v>3.4</c:v>
                </c:pt>
                <c:pt idx="4737">
                  <c:v>3.1</c:v>
                </c:pt>
                <c:pt idx="4738">
                  <c:v>3.4</c:v>
                </c:pt>
                <c:pt idx="4739">
                  <c:v>3.9</c:v>
                </c:pt>
                <c:pt idx="4740">
                  <c:v>4</c:v>
                </c:pt>
                <c:pt idx="4741">
                  <c:v>4.4000000000000004</c:v>
                </c:pt>
                <c:pt idx="4742">
                  <c:v>4.8</c:v>
                </c:pt>
                <c:pt idx="4743">
                  <c:v>4.8</c:v>
                </c:pt>
                <c:pt idx="4744">
                  <c:v>5.0999999999999996</c:v>
                </c:pt>
                <c:pt idx="4745">
                  <c:v>4.5999999999999996</c:v>
                </c:pt>
                <c:pt idx="4746">
                  <c:v>3.8</c:v>
                </c:pt>
                <c:pt idx="4747">
                  <c:v>4.0999999999999996</c:v>
                </c:pt>
                <c:pt idx="4748">
                  <c:v>4.5999999999999996</c:v>
                </c:pt>
                <c:pt idx="4749">
                  <c:v>4.5999999999999996</c:v>
                </c:pt>
                <c:pt idx="4750">
                  <c:v>3.4</c:v>
                </c:pt>
                <c:pt idx="4751">
                  <c:v>3.6</c:v>
                </c:pt>
                <c:pt idx="4752">
                  <c:v>2.6</c:v>
                </c:pt>
                <c:pt idx="4753">
                  <c:v>1.8</c:v>
                </c:pt>
                <c:pt idx="4754">
                  <c:v>1.5</c:v>
                </c:pt>
                <c:pt idx="4755">
                  <c:v>2.4</c:v>
                </c:pt>
                <c:pt idx="4756">
                  <c:v>2.7</c:v>
                </c:pt>
                <c:pt idx="4757">
                  <c:v>2.8</c:v>
                </c:pt>
                <c:pt idx="4758">
                  <c:v>1.8</c:v>
                </c:pt>
                <c:pt idx="4759">
                  <c:v>0.6</c:v>
                </c:pt>
                <c:pt idx="4760">
                  <c:v>0</c:v>
                </c:pt>
                <c:pt idx="4761">
                  <c:v>1.2</c:v>
                </c:pt>
                <c:pt idx="4762">
                  <c:v>0.6</c:v>
                </c:pt>
                <c:pt idx="4763">
                  <c:v>2.9</c:v>
                </c:pt>
                <c:pt idx="4764">
                  <c:v>3.7</c:v>
                </c:pt>
                <c:pt idx="4765">
                  <c:v>3</c:v>
                </c:pt>
                <c:pt idx="4766">
                  <c:v>2.6</c:v>
                </c:pt>
                <c:pt idx="4767">
                  <c:v>2.9</c:v>
                </c:pt>
                <c:pt idx="4768">
                  <c:v>1.9</c:v>
                </c:pt>
                <c:pt idx="4769">
                  <c:v>1</c:v>
                </c:pt>
                <c:pt idx="4770">
                  <c:v>2.2000000000000002</c:v>
                </c:pt>
                <c:pt idx="4771">
                  <c:v>2.2999999999999998</c:v>
                </c:pt>
                <c:pt idx="4772">
                  <c:v>3</c:v>
                </c:pt>
                <c:pt idx="4773">
                  <c:v>3.3</c:v>
                </c:pt>
                <c:pt idx="4774">
                  <c:v>4.0999999999999996</c:v>
                </c:pt>
                <c:pt idx="4775">
                  <c:v>4.4000000000000004</c:v>
                </c:pt>
                <c:pt idx="4776">
                  <c:v>3.7</c:v>
                </c:pt>
                <c:pt idx="4777">
                  <c:v>2.8</c:v>
                </c:pt>
                <c:pt idx="4778">
                  <c:v>0.6</c:v>
                </c:pt>
                <c:pt idx="4779">
                  <c:v>2</c:v>
                </c:pt>
                <c:pt idx="4780">
                  <c:v>3</c:v>
                </c:pt>
                <c:pt idx="4781">
                  <c:v>2.8</c:v>
                </c:pt>
                <c:pt idx="4782">
                  <c:v>2.2000000000000002</c:v>
                </c:pt>
                <c:pt idx="4783">
                  <c:v>2.1</c:v>
                </c:pt>
                <c:pt idx="4784">
                  <c:v>2.1</c:v>
                </c:pt>
                <c:pt idx="4785">
                  <c:v>1.8</c:v>
                </c:pt>
                <c:pt idx="4786">
                  <c:v>1.7</c:v>
                </c:pt>
                <c:pt idx="4787">
                  <c:v>1.6</c:v>
                </c:pt>
                <c:pt idx="4788">
                  <c:v>2.5</c:v>
                </c:pt>
                <c:pt idx="4789">
                  <c:v>2.7</c:v>
                </c:pt>
                <c:pt idx="4790">
                  <c:v>2.4</c:v>
                </c:pt>
                <c:pt idx="4791">
                  <c:v>2.2999999999999998</c:v>
                </c:pt>
                <c:pt idx="4792">
                  <c:v>1.6</c:v>
                </c:pt>
                <c:pt idx="4793">
                  <c:v>2.2999999999999998</c:v>
                </c:pt>
                <c:pt idx="4794">
                  <c:v>2.4</c:v>
                </c:pt>
                <c:pt idx="4795">
                  <c:v>3.1</c:v>
                </c:pt>
                <c:pt idx="4796">
                  <c:v>2.2000000000000002</c:v>
                </c:pt>
                <c:pt idx="4797">
                  <c:v>3</c:v>
                </c:pt>
                <c:pt idx="4798">
                  <c:v>2.6</c:v>
                </c:pt>
                <c:pt idx="4799">
                  <c:v>1.6</c:v>
                </c:pt>
                <c:pt idx="4800">
                  <c:v>1.4</c:v>
                </c:pt>
                <c:pt idx="4801">
                  <c:v>1.2</c:v>
                </c:pt>
                <c:pt idx="4802">
                  <c:v>2.2000000000000002</c:v>
                </c:pt>
                <c:pt idx="4803">
                  <c:v>2.8</c:v>
                </c:pt>
                <c:pt idx="4804">
                  <c:v>3.4</c:v>
                </c:pt>
                <c:pt idx="4805">
                  <c:v>2.8</c:v>
                </c:pt>
                <c:pt idx="4806">
                  <c:v>0.3</c:v>
                </c:pt>
                <c:pt idx="4807">
                  <c:v>0.5</c:v>
                </c:pt>
                <c:pt idx="4808">
                  <c:v>0.1</c:v>
                </c:pt>
                <c:pt idx="4809">
                  <c:v>0.1</c:v>
                </c:pt>
                <c:pt idx="4810">
                  <c:v>-0.1</c:v>
                </c:pt>
                <c:pt idx="4811">
                  <c:v>0.7</c:v>
                </c:pt>
                <c:pt idx="4812">
                  <c:v>1.1000000000000001</c:v>
                </c:pt>
                <c:pt idx="4813">
                  <c:v>1.1000000000000001</c:v>
                </c:pt>
                <c:pt idx="4814">
                  <c:v>-1.7</c:v>
                </c:pt>
                <c:pt idx="4815">
                  <c:v>-2.6</c:v>
                </c:pt>
                <c:pt idx="4816">
                  <c:v>-0.5</c:v>
                </c:pt>
                <c:pt idx="4817">
                  <c:v>-2.4</c:v>
                </c:pt>
                <c:pt idx="4818">
                  <c:v>-3.4</c:v>
                </c:pt>
                <c:pt idx="4819">
                  <c:v>1</c:v>
                </c:pt>
                <c:pt idx="4820">
                  <c:v>1.9</c:v>
                </c:pt>
                <c:pt idx="4821">
                  <c:v>0.5</c:v>
                </c:pt>
                <c:pt idx="4822">
                  <c:v>-0.8</c:v>
                </c:pt>
                <c:pt idx="4823">
                  <c:v>-1.8</c:v>
                </c:pt>
                <c:pt idx="4824">
                  <c:v>-2.2999999999999998</c:v>
                </c:pt>
                <c:pt idx="4825">
                  <c:v>-2</c:v>
                </c:pt>
                <c:pt idx="4826">
                  <c:v>-0.8</c:v>
                </c:pt>
                <c:pt idx="4827">
                  <c:v>1.1000000000000001</c:v>
                </c:pt>
                <c:pt idx="4828">
                  <c:v>1.7</c:v>
                </c:pt>
                <c:pt idx="4829">
                  <c:v>0.6</c:v>
                </c:pt>
                <c:pt idx="4830">
                  <c:v>0.2</c:v>
                </c:pt>
                <c:pt idx="4831">
                  <c:v>-0.8</c:v>
                </c:pt>
                <c:pt idx="4832">
                  <c:v>0.5</c:v>
                </c:pt>
                <c:pt idx="4833">
                  <c:v>1.8</c:v>
                </c:pt>
                <c:pt idx="4834">
                  <c:v>4.3</c:v>
                </c:pt>
                <c:pt idx="4835">
                  <c:v>5.3</c:v>
                </c:pt>
                <c:pt idx="4836">
                  <c:v>4.4000000000000004</c:v>
                </c:pt>
                <c:pt idx="4837">
                  <c:v>5.4</c:v>
                </c:pt>
                <c:pt idx="4838">
                  <c:v>5.6</c:v>
                </c:pt>
                <c:pt idx="4839">
                  <c:v>5.2</c:v>
                </c:pt>
                <c:pt idx="4840">
                  <c:v>4.5</c:v>
                </c:pt>
                <c:pt idx="4841">
                  <c:v>4.8</c:v>
                </c:pt>
                <c:pt idx="4842">
                  <c:v>5.4</c:v>
                </c:pt>
                <c:pt idx="4843">
                  <c:v>7.3</c:v>
                </c:pt>
                <c:pt idx="4844">
                  <c:v>8.5</c:v>
                </c:pt>
                <c:pt idx="4845">
                  <c:v>6.7</c:v>
                </c:pt>
                <c:pt idx="4846">
                  <c:v>6.1</c:v>
                </c:pt>
                <c:pt idx="4847">
                  <c:v>5.4</c:v>
                </c:pt>
                <c:pt idx="4848">
                  <c:v>4.5999999999999996</c:v>
                </c:pt>
                <c:pt idx="4849">
                  <c:v>5.8</c:v>
                </c:pt>
                <c:pt idx="4850">
                  <c:v>5.6</c:v>
                </c:pt>
                <c:pt idx="4851">
                  <c:v>7.9</c:v>
                </c:pt>
                <c:pt idx="4852">
                  <c:v>6.7</c:v>
                </c:pt>
                <c:pt idx="4853">
                  <c:v>6.2</c:v>
                </c:pt>
                <c:pt idx="4854">
                  <c:v>6.1</c:v>
                </c:pt>
                <c:pt idx="4855">
                  <c:v>5.6</c:v>
                </c:pt>
                <c:pt idx="4856">
                  <c:v>5.7</c:v>
                </c:pt>
                <c:pt idx="4857">
                  <c:v>4.3</c:v>
                </c:pt>
                <c:pt idx="4858">
                  <c:v>4.0999999999999996</c:v>
                </c:pt>
                <c:pt idx="4859">
                  <c:v>4.5999999999999996</c:v>
                </c:pt>
                <c:pt idx="4860">
                  <c:v>5.3</c:v>
                </c:pt>
                <c:pt idx="4861">
                  <c:v>5.9</c:v>
                </c:pt>
                <c:pt idx="4862">
                  <c:v>5</c:v>
                </c:pt>
                <c:pt idx="4863">
                  <c:v>4.3</c:v>
                </c:pt>
                <c:pt idx="4864">
                  <c:v>4.5</c:v>
                </c:pt>
                <c:pt idx="4865">
                  <c:v>3.9</c:v>
                </c:pt>
                <c:pt idx="4866">
                  <c:v>5</c:v>
                </c:pt>
                <c:pt idx="4867">
                  <c:v>4.8</c:v>
                </c:pt>
                <c:pt idx="4868">
                  <c:v>4.9000000000000004</c:v>
                </c:pt>
                <c:pt idx="4869">
                  <c:v>4.4000000000000004</c:v>
                </c:pt>
                <c:pt idx="4870">
                  <c:v>4.0999999999999996</c:v>
                </c:pt>
                <c:pt idx="4871">
                  <c:v>2.5</c:v>
                </c:pt>
                <c:pt idx="4872">
                  <c:v>2</c:v>
                </c:pt>
                <c:pt idx="4873">
                  <c:v>3.1</c:v>
                </c:pt>
                <c:pt idx="4874">
                  <c:v>4.3</c:v>
                </c:pt>
                <c:pt idx="4875">
                  <c:v>3.5</c:v>
                </c:pt>
                <c:pt idx="4876">
                  <c:v>2.6</c:v>
                </c:pt>
                <c:pt idx="4877">
                  <c:v>2.6</c:v>
                </c:pt>
                <c:pt idx="4878">
                  <c:v>2</c:v>
                </c:pt>
                <c:pt idx="4879">
                  <c:v>2.7</c:v>
                </c:pt>
                <c:pt idx="4880">
                  <c:v>2.2000000000000002</c:v>
                </c:pt>
                <c:pt idx="4881">
                  <c:v>3.2</c:v>
                </c:pt>
                <c:pt idx="4882">
                  <c:v>2.8</c:v>
                </c:pt>
                <c:pt idx="4883">
                  <c:v>1.3</c:v>
                </c:pt>
                <c:pt idx="4884">
                  <c:v>1.5</c:v>
                </c:pt>
                <c:pt idx="4885">
                  <c:v>1.1000000000000001</c:v>
                </c:pt>
                <c:pt idx="4886">
                  <c:v>1.1000000000000001</c:v>
                </c:pt>
                <c:pt idx="4887">
                  <c:v>-0.3</c:v>
                </c:pt>
                <c:pt idx="4888">
                  <c:v>-0.5</c:v>
                </c:pt>
                <c:pt idx="4889">
                  <c:v>0.3</c:v>
                </c:pt>
                <c:pt idx="4890">
                  <c:v>1</c:v>
                </c:pt>
                <c:pt idx="4891">
                  <c:v>0.5</c:v>
                </c:pt>
                <c:pt idx="4892">
                  <c:v>-0.2</c:v>
                </c:pt>
                <c:pt idx="4893">
                  <c:v>-0.5</c:v>
                </c:pt>
                <c:pt idx="4894">
                  <c:v>-0.3</c:v>
                </c:pt>
                <c:pt idx="4895">
                  <c:v>-1</c:v>
                </c:pt>
                <c:pt idx="4896">
                  <c:v>-1.4</c:v>
                </c:pt>
                <c:pt idx="4897">
                  <c:v>-1.2</c:v>
                </c:pt>
                <c:pt idx="4898">
                  <c:v>-0.2</c:v>
                </c:pt>
                <c:pt idx="4899">
                  <c:v>-0.4</c:v>
                </c:pt>
                <c:pt idx="4900">
                  <c:v>-1.2</c:v>
                </c:pt>
                <c:pt idx="4901">
                  <c:v>-1</c:v>
                </c:pt>
                <c:pt idx="4902">
                  <c:v>1.1000000000000001</c:v>
                </c:pt>
                <c:pt idx="4903">
                  <c:v>2.6</c:v>
                </c:pt>
                <c:pt idx="4904">
                  <c:v>2.1</c:v>
                </c:pt>
                <c:pt idx="4905">
                  <c:v>0.4</c:v>
                </c:pt>
                <c:pt idx="4906">
                  <c:v>1.3</c:v>
                </c:pt>
                <c:pt idx="4907">
                  <c:v>1.4</c:v>
                </c:pt>
                <c:pt idx="4908">
                  <c:v>2</c:v>
                </c:pt>
                <c:pt idx="4909">
                  <c:v>1.5</c:v>
                </c:pt>
                <c:pt idx="4910">
                  <c:v>1.7</c:v>
                </c:pt>
                <c:pt idx="4911">
                  <c:v>1.9</c:v>
                </c:pt>
                <c:pt idx="4912">
                  <c:v>1.2</c:v>
                </c:pt>
                <c:pt idx="4913">
                  <c:v>1.5</c:v>
                </c:pt>
                <c:pt idx="4914">
                  <c:v>0.8</c:v>
                </c:pt>
                <c:pt idx="4915">
                  <c:v>-0.8</c:v>
                </c:pt>
                <c:pt idx="4916">
                  <c:v>-1</c:v>
                </c:pt>
                <c:pt idx="4917">
                  <c:v>-3.4</c:v>
                </c:pt>
                <c:pt idx="4918">
                  <c:v>-4.0999999999999996</c:v>
                </c:pt>
                <c:pt idx="4919">
                  <c:v>-3.9</c:v>
                </c:pt>
                <c:pt idx="4920">
                  <c:v>-3.6</c:v>
                </c:pt>
                <c:pt idx="4921">
                  <c:v>-2</c:v>
                </c:pt>
                <c:pt idx="4922">
                  <c:v>-3.1</c:v>
                </c:pt>
                <c:pt idx="4923">
                  <c:v>-3.8</c:v>
                </c:pt>
                <c:pt idx="4924">
                  <c:v>-4.4000000000000004</c:v>
                </c:pt>
                <c:pt idx="4925">
                  <c:v>-4.4000000000000004</c:v>
                </c:pt>
                <c:pt idx="4926">
                  <c:v>-4</c:v>
                </c:pt>
                <c:pt idx="4927">
                  <c:v>-4</c:v>
                </c:pt>
                <c:pt idx="4928">
                  <c:v>-3.7</c:v>
                </c:pt>
                <c:pt idx="4929">
                  <c:v>-3</c:v>
                </c:pt>
                <c:pt idx="4930">
                  <c:v>-2.5</c:v>
                </c:pt>
                <c:pt idx="4931">
                  <c:v>-2.4</c:v>
                </c:pt>
                <c:pt idx="4932">
                  <c:v>-3</c:v>
                </c:pt>
                <c:pt idx="4933">
                  <c:v>-3.1</c:v>
                </c:pt>
                <c:pt idx="4934">
                  <c:v>-4.4000000000000004</c:v>
                </c:pt>
                <c:pt idx="4935">
                  <c:v>-6</c:v>
                </c:pt>
                <c:pt idx="4936">
                  <c:v>-7.1</c:v>
                </c:pt>
                <c:pt idx="4937">
                  <c:v>-2.8</c:v>
                </c:pt>
                <c:pt idx="4938">
                  <c:v>-1.9</c:v>
                </c:pt>
                <c:pt idx="4939">
                  <c:v>-2.2999999999999998</c:v>
                </c:pt>
                <c:pt idx="4940">
                  <c:v>-5.6</c:v>
                </c:pt>
                <c:pt idx="4941">
                  <c:v>-4.7</c:v>
                </c:pt>
                <c:pt idx="4942">
                  <c:v>-5</c:v>
                </c:pt>
                <c:pt idx="4943">
                  <c:v>-4.5</c:v>
                </c:pt>
                <c:pt idx="4944">
                  <c:v>-4.5</c:v>
                </c:pt>
                <c:pt idx="4945">
                  <c:v>-3.8</c:v>
                </c:pt>
                <c:pt idx="4946">
                  <c:v>-2.9</c:v>
                </c:pt>
                <c:pt idx="4947">
                  <c:v>-3.6</c:v>
                </c:pt>
                <c:pt idx="4948">
                  <c:v>-4.4000000000000004</c:v>
                </c:pt>
                <c:pt idx="4949">
                  <c:v>-4.7</c:v>
                </c:pt>
                <c:pt idx="4950">
                  <c:v>-5.7</c:v>
                </c:pt>
                <c:pt idx="4951">
                  <c:v>-5.5</c:v>
                </c:pt>
                <c:pt idx="4952">
                  <c:v>-5.6</c:v>
                </c:pt>
                <c:pt idx="4953">
                  <c:v>-5.6</c:v>
                </c:pt>
                <c:pt idx="4954">
                  <c:v>-6.4</c:v>
                </c:pt>
                <c:pt idx="4955">
                  <c:v>-6</c:v>
                </c:pt>
                <c:pt idx="4956">
                  <c:v>-5.7</c:v>
                </c:pt>
                <c:pt idx="4957">
                  <c:v>-6.2</c:v>
                </c:pt>
                <c:pt idx="4958">
                  <c:v>-3.8</c:v>
                </c:pt>
                <c:pt idx="4959">
                  <c:v>-1.6</c:v>
                </c:pt>
                <c:pt idx="4960">
                  <c:v>-0.8</c:v>
                </c:pt>
                <c:pt idx="4961">
                  <c:v>-0.5</c:v>
                </c:pt>
                <c:pt idx="4962">
                  <c:v>-0.3</c:v>
                </c:pt>
                <c:pt idx="4963">
                  <c:v>0.1</c:v>
                </c:pt>
                <c:pt idx="4964">
                  <c:v>0</c:v>
                </c:pt>
                <c:pt idx="4965">
                  <c:v>0.1</c:v>
                </c:pt>
                <c:pt idx="4966">
                  <c:v>-0.3</c:v>
                </c:pt>
                <c:pt idx="4967">
                  <c:v>-0.9</c:v>
                </c:pt>
                <c:pt idx="4968">
                  <c:v>-1.7</c:v>
                </c:pt>
                <c:pt idx="4969">
                  <c:v>-0.6</c:v>
                </c:pt>
                <c:pt idx="4970">
                  <c:v>-3.1</c:v>
                </c:pt>
                <c:pt idx="4971">
                  <c:v>-2.2999999999999998</c:v>
                </c:pt>
                <c:pt idx="4972">
                  <c:v>-2.7</c:v>
                </c:pt>
                <c:pt idx="4973">
                  <c:v>-4.8</c:v>
                </c:pt>
                <c:pt idx="4974">
                  <c:v>-3.8</c:v>
                </c:pt>
                <c:pt idx="4975">
                  <c:v>-3.2</c:v>
                </c:pt>
                <c:pt idx="4976">
                  <c:v>-3.1</c:v>
                </c:pt>
                <c:pt idx="4977">
                  <c:v>-3.5</c:v>
                </c:pt>
                <c:pt idx="4978">
                  <c:v>-4.5999999999999996</c:v>
                </c:pt>
                <c:pt idx="4979">
                  <c:v>-4.3</c:v>
                </c:pt>
                <c:pt idx="4980">
                  <c:v>-3.9</c:v>
                </c:pt>
                <c:pt idx="4981">
                  <c:v>-3.2</c:v>
                </c:pt>
                <c:pt idx="4982">
                  <c:v>-4.4000000000000004</c:v>
                </c:pt>
                <c:pt idx="4983">
                  <c:v>-4.2</c:v>
                </c:pt>
                <c:pt idx="4984">
                  <c:v>-3.1</c:v>
                </c:pt>
                <c:pt idx="4985">
                  <c:v>-3.1</c:v>
                </c:pt>
                <c:pt idx="4986">
                  <c:v>-4.8</c:v>
                </c:pt>
                <c:pt idx="4987">
                  <c:v>-3.1</c:v>
                </c:pt>
                <c:pt idx="4988">
                  <c:v>-2.9</c:v>
                </c:pt>
                <c:pt idx="4989">
                  <c:v>-3.1</c:v>
                </c:pt>
                <c:pt idx="4990">
                  <c:v>-3.1</c:v>
                </c:pt>
                <c:pt idx="4991">
                  <c:v>-3.1</c:v>
                </c:pt>
                <c:pt idx="4992">
                  <c:v>-2.6</c:v>
                </c:pt>
                <c:pt idx="4993">
                  <c:v>-2.2999999999999998</c:v>
                </c:pt>
                <c:pt idx="4994">
                  <c:v>-6.9</c:v>
                </c:pt>
                <c:pt idx="4995">
                  <c:v>-9.3000000000000007</c:v>
                </c:pt>
                <c:pt idx="4996">
                  <c:v>-6.6</c:v>
                </c:pt>
                <c:pt idx="4997">
                  <c:v>-10.4</c:v>
                </c:pt>
                <c:pt idx="4998">
                  <c:v>-14.7</c:v>
                </c:pt>
                <c:pt idx="4999">
                  <c:v>-7.8</c:v>
                </c:pt>
                <c:pt idx="5000">
                  <c:v>-17.399999999999999</c:v>
                </c:pt>
                <c:pt idx="5001">
                  <c:v>-14.4</c:v>
                </c:pt>
                <c:pt idx="5002">
                  <c:v>-9</c:v>
                </c:pt>
                <c:pt idx="5003">
                  <c:v>-8.4</c:v>
                </c:pt>
                <c:pt idx="5004">
                  <c:v>-8.3000000000000007</c:v>
                </c:pt>
                <c:pt idx="5005">
                  <c:v>-5</c:v>
                </c:pt>
                <c:pt idx="5006">
                  <c:v>-10.6</c:v>
                </c:pt>
                <c:pt idx="5007">
                  <c:v>-7.9</c:v>
                </c:pt>
                <c:pt idx="5008">
                  <c:v>-5.8</c:v>
                </c:pt>
                <c:pt idx="5009">
                  <c:v>-5.3</c:v>
                </c:pt>
                <c:pt idx="5010">
                  <c:v>-3.6</c:v>
                </c:pt>
                <c:pt idx="5011">
                  <c:v>-7.1</c:v>
                </c:pt>
                <c:pt idx="5012">
                  <c:v>-9.1999999999999993</c:v>
                </c:pt>
                <c:pt idx="5013">
                  <c:v>-12.1</c:v>
                </c:pt>
                <c:pt idx="5014">
                  <c:v>-12.5</c:v>
                </c:pt>
                <c:pt idx="5015">
                  <c:v>-12.1</c:v>
                </c:pt>
                <c:pt idx="5016">
                  <c:v>-13.1</c:v>
                </c:pt>
                <c:pt idx="5017">
                  <c:v>-12.9</c:v>
                </c:pt>
                <c:pt idx="5018">
                  <c:v>-12.5</c:v>
                </c:pt>
                <c:pt idx="5019">
                  <c:v>-13.2</c:v>
                </c:pt>
                <c:pt idx="5020">
                  <c:v>-13.7</c:v>
                </c:pt>
                <c:pt idx="5021">
                  <c:v>-15</c:v>
                </c:pt>
                <c:pt idx="5022">
                  <c:v>-16.2</c:v>
                </c:pt>
                <c:pt idx="5023">
                  <c:v>-14.8</c:v>
                </c:pt>
                <c:pt idx="5024">
                  <c:v>-12.5</c:v>
                </c:pt>
                <c:pt idx="5025">
                  <c:v>-12.1</c:v>
                </c:pt>
                <c:pt idx="5026">
                  <c:v>-11.5</c:v>
                </c:pt>
                <c:pt idx="5027">
                  <c:v>-13.2</c:v>
                </c:pt>
                <c:pt idx="5028">
                  <c:v>-14.3</c:v>
                </c:pt>
                <c:pt idx="5029">
                  <c:v>-19.100000000000001</c:v>
                </c:pt>
                <c:pt idx="5030">
                  <c:v>-21.9</c:v>
                </c:pt>
                <c:pt idx="5031">
                  <c:v>-22.7</c:v>
                </c:pt>
                <c:pt idx="5032">
                  <c:v>-21.9</c:v>
                </c:pt>
                <c:pt idx="5033">
                  <c:v>-20.399999999999999</c:v>
                </c:pt>
                <c:pt idx="5034">
                  <c:v>-15.1</c:v>
                </c:pt>
                <c:pt idx="5035">
                  <c:v>-12.3</c:v>
                </c:pt>
                <c:pt idx="5036">
                  <c:v>-13.6</c:v>
                </c:pt>
                <c:pt idx="5037">
                  <c:v>-14.5</c:v>
                </c:pt>
                <c:pt idx="5038">
                  <c:v>-13.9</c:v>
                </c:pt>
                <c:pt idx="5039">
                  <c:v>-13.7</c:v>
                </c:pt>
                <c:pt idx="5040">
                  <c:v>-12.1</c:v>
                </c:pt>
                <c:pt idx="5041">
                  <c:v>-13</c:v>
                </c:pt>
                <c:pt idx="5042">
                  <c:v>-12.7</c:v>
                </c:pt>
                <c:pt idx="5043">
                  <c:v>-13.3</c:v>
                </c:pt>
                <c:pt idx="5044">
                  <c:v>-14.6</c:v>
                </c:pt>
                <c:pt idx="5045">
                  <c:v>-14</c:v>
                </c:pt>
                <c:pt idx="5046">
                  <c:v>-15.6</c:v>
                </c:pt>
                <c:pt idx="5047">
                  <c:v>-17</c:v>
                </c:pt>
                <c:pt idx="5048">
                  <c:v>-16.2</c:v>
                </c:pt>
                <c:pt idx="5049">
                  <c:v>-10.7</c:v>
                </c:pt>
                <c:pt idx="5050">
                  <c:v>-6.8</c:v>
                </c:pt>
                <c:pt idx="5051">
                  <c:v>-6.2</c:v>
                </c:pt>
                <c:pt idx="5052">
                  <c:v>-6.1</c:v>
                </c:pt>
                <c:pt idx="5053">
                  <c:v>-6.5</c:v>
                </c:pt>
                <c:pt idx="5054">
                  <c:v>-6.5</c:v>
                </c:pt>
                <c:pt idx="5055">
                  <c:v>-6.6</c:v>
                </c:pt>
                <c:pt idx="5056">
                  <c:v>-6.4</c:v>
                </c:pt>
                <c:pt idx="5057">
                  <c:v>-6.7</c:v>
                </c:pt>
                <c:pt idx="5058">
                  <c:v>-10</c:v>
                </c:pt>
                <c:pt idx="5059">
                  <c:v>-16.2</c:v>
                </c:pt>
                <c:pt idx="5060">
                  <c:v>-17.600000000000001</c:v>
                </c:pt>
                <c:pt idx="5061">
                  <c:v>-18</c:v>
                </c:pt>
                <c:pt idx="5062">
                  <c:v>-19</c:v>
                </c:pt>
                <c:pt idx="5063">
                  <c:v>-18.899999999999999</c:v>
                </c:pt>
                <c:pt idx="5064">
                  <c:v>-12.8</c:v>
                </c:pt>
                <c:pt idx="5065">
                  <c:v>-9.5</c:v>
                </c:pt>
                <c:pt idx="5066">
                  <c:v>-10.8</c:v>
                </c:pt>
                <c:pt idx="5067">
                  <c:v>-11</c:v>
                </c:pt>
                <c:pt idx="5068">
                  <c:v>-11.6</c:v>
                </c:pt>
                <c:pt idx="5069">
                  <c:v>-10.3</c:v>
                </c:pt>
                <c:pt idx="5070">
                  <c:v>-4.7</c:v>
                </c:pt>
                <c:pt idx="5071">
                  <c:v>-4.0999999999999996</c:v>
                </c:pt>
                <c:pt idx="5072">
                  <c:v>-4</c:v>
                </c:pt>
                <c:pt idx="5073">
                  <c:v>-4.4000000000000004</c:v>
                </c:pt>
                <c:pt idx="5074">
                  <c:v>-10.7</c:v>
                </c:pt>
                <c:pt idx="5075">
                  <c:v>-9.6</c:v>
                </c:pt>
                <c:pt idx="5076">
                  <c:v>-11.1</c:v>
                </c:pt>
                <c:pt idx="5077">
                  <c:v>-14.6</c:v>
                </c:pt>
                <c:pt idx="5078">
                  <c:v>-15.2</c:v>
                </c:pt>
                <c:pt idx="5079">
                  <c:v>-16.399999999999999</c:v>
                </c:pt>
                <c:pt idx="5080">
                  <c:v>-14.9</c:v>
                </c:pt>
                <c:pt idx="5081">
                  <c:v>-14</c:v>
                </c:pt>
                <c:pt idx="5082">
                  <c:v>-14</c:v>
                </c:pt>
                <c:pt idx="5083">
                  <c:v>-14.9</c:v>
                </c:pt>
                <c:pt idx="5084">
                  <c:v>-14.1</c:v>
                </c:pt>
                <c:pt idx="5085">
                  <c:v>-14.3</c:v>
                </c:pt>
                <c:pt idx="5086">
                  <c:v>-15.4</c:v>
                </c:pt>
                <c:pt idx="5087">
                  <c:v>-14</c:v>
                </c:pt>
                <c:pt idx="5088">
                  <c:v>-13.9</c:v>
                </c:pt>
                <c:pt idx="5089">
                  <c:v>-15</c:v>
                </c:pt>
                <c:pt idx="5090">
                  <c:v>-12.1</c:v>
                </c:pt>
                <c:pt idx="5091">
                  <c:v>-12.5</c:v>
                </c:pt>
                <c:pt idx="5092">
                  <c:v>-16.899999999999999</c:v>
                </c:pt>
                <c:pt idx="5093">
                  <c:v>-12.1</c:v>
                </c:pt>
                <c:pt idx="5094">
                  <c:v>-11.7</c:v>
                </c:pt>
                <c:pt idx="5095">
                  <c:v>-12.8</c:v>
                </c:pt>
                <c:pt idx="5096">
                  <c:v>-14.1</c:v>
                </c:pt>
                <c:pt idx="5097">
                  <c:v>-14</c:v>
                </c:pt>
                <c:pt idx="5098">
                  <c:v>-14</c:v>
                </c:pt>
                <c:pt idx="5099">
                  <c:v>-14.5</c:v>
                </c:pt>
                <c:pt idx="5100">
                  <c:v>-14.5</c:v>
                </c:pt>
                <c:pt idx="5101">
                  <c:v>-14.6</c:v>
                </c:pt>
                <c:pt idx="5102">
                  <c:v>-14.6</c:v>
                </c:pt>
                <c:pt idx="5103">
                  <c:v>-16.399999999999999</c:v>
                </c:pt>
                <c:pt idx="5104">
                  <c:v>-15</c:v>
                </c:pt>
                <c:pt idx="5105">
                  <c:v>-14.7</c:v>
                </c:pt>
                <c:pt idx="5106">
                  <c:v>-11.2</c:v>
                </c:pt>
                <c:pt idx="5107">
                  <c:v>-11.3</c:v>
                </c:pt>
                <c:pt idx="5108">
                  <c:v>-11.4</c:v>
                </c:pt>
                <c:pt idx="5109">
                  <c:v>-10.7</c:v>
                </c:pt>
                <c:pt idx="5110">
                  <c:v>-11.3</c:v>
                </c:pt>
                <c:pt idx="5111">
                  <c:v>-10.4</c:v>
                </c:pt>
                <c:pt idx="5112">
                  <c:v>-9.1999999999999993</c:v>
                </c:pt>
                <c:pt idx="5113">
                  <c:v>-9.5</c:v>
                </c:pt>
                <c:pt idx="5114">
                  <c:v>-10.8</c:v>
                </c:pt>
                <c:pt idx="5115">
                  <c:v>-12</c:v>
                </c:pt>
                <c:pt idx="5116">
                  <c:v>-12.4</c:v>
                </c:pt>
                <c:pt idx="5117">
                  <c:v>-13.7</c:v>
                </c:pt>
                <c:pt idx="5118">
                  <c:v>-15</c:v>
                </c:pt>
                <c:pt idx="5119">
                  <c:v>-14.8</c:v>
                </c:pt>
                <c:pt idx="5120">
                  <c:v>-14.9</c:v>
                </c:pt>
                <c:pt idx="5121">
                  <c:v>-16.5</c:v>
                </c:pt>
                <c:pt idx="5122">
                  <c:v>-18</c:v>
                </c:pt>
                <c:pt idx="5123">
                  <c:v>-21.9</c:v>
                </c:pt>
                <c:pt idx="5124">
                  <c:v>-22.9</c:v>
                </c:pt>
                <c:pt idx="5125">
                  <c:v>-18.899999999999999</c:v>
                </c:pt>
                <c:pt idx="5126">
                  <c:v>-14.3</c:v>
                </c:pt>
                <c:pt idx="5127">
                  <c:v>-9</c:v>
                </c:pt>
                <c:pt idx="5128">
                  <c:v>-6.7</c:v>
                </c:pt>
                <c:pt idx="5129">
                  <c:v>-5.8</c:v>
                </c:pt>
                <c:pt idx="5130">
                  <c:v>-5.6</c:v>
                </c:pt>
                <c:pt idx="5131">
                  <c:v>-7</c:v>
                </c:pt>
                <c:pt idx="5132">
                  <c:v>-7.4</c:v>
                </c:pt>
                <c:pt idx="5133">
                  <c:v>-7.3</c:v>
                </c:pt>
                <c:pt idx="5134">
                  <c:v>-7.1</c:v>
                </c:pt>
                <c:pt idx="5135">
                  <c:v>-6.9</c:v>
                </c:pt>
                <c:pt idx="5136">
                  <c:v>-6.5</c:v>
                </c:pt>
                <c:pt idx="5137">
                  <c:v>-7</c:v>
                </c:pt>
                <c:pt idx="5138">
                  <c:v>-6.5</c:v>
                </c:pt>
                <c:pt idx="5139">
                  <c:v>-5.5</c:v>
                </c:pt>
                <c:pt idx="5140">
                  <c:v>-5</c:v>
                </c:pt>
                <c:pt idx="5141">
                  <c:v>-5</c:v>
                </c:pt>
                <c:pt idx="5142">
                  <c:v>-4.7</c:v>
                </c:pt>
                <c:pt idx="5143">
                  <c:v>-4.3</c:v>
                </c:pt>
                <c:pt idx="5144">
                  <c:v>-3.6</c:v>
                </c:pt>
                <c:pt idx="5145">
                  <c:v>-3.2</c:v>
                </c:pt>
                <c:pt idx="5146">
                  <c:v>-2.8</c:v>
                </c:pt>
                <c:pt idx="5147">
                  <c:v>-2.2000000000000002</c:v>
                </c:pt>
                <c:pt idx="5148">
                  <c:v>-2.2999999999999998</c:v>
                </c:pt>
                <c:pt idx="5149">
                  <c:v>-1.8</c:v>
                </c:pt>
                <c:pt idx="5150">
                  <c:v>0.4</c:v>
                </c:pt>
                <c:pt idx="5151">
                  <c:v>0.5</c:v>
                </c:pt>
                <c:pt idx="5152">
                  <c:v>-0.3</c:v>
                </c:pt>
                <c:pt idx="5153">
                  <c:v>-4.7</c:v>
                </c:pt>
                <c:pt idx="5154">
                  <c:v>-7.3</c:v>
                </c:pt>
                <c:pt idx="5155">
                  <c:v>-9.8000000000000007</c:v>
                </c:pt>
                <c:pt idx="5156">
                  <c:v>-12.4</c:v>
                </c:pt>
                <c:pt idx="5157">
                  <c:v>-15.7</c:v>
                </c:pt>
                <c:pt idx="5158">
                  <c:v>-19.399999999999999</c:v>
                </c:pt>
                <c:pt idx="5159">
                  <c:v>-21.9</c:v>
                </c:pt>
                <c:pt idx="5160">
                  <c:v>-19.7</c:v>
                </c:pt>
                <c:pt idx="5161">
                  <c:v>-17.7</c:v>
                </c:pt>
                <c:pt idx="5162">
                  <c:v>-10.6</c:v>
                </c:pt>
                <c:pt idx="5163">
                  <c:v>-8.1</c:v>
                </c:pt>
                <c:pt idx="5164">
                  <c:v>-7.2</c:v>
                </c:pt>
                <c:pt idx="5165">
                  <c:v>-6</c:v>
                </c:pt>
                <c:pt idx="5166">
                  <c:v>-7.2</c:v>
                </c:pt>
                <c:pt idx="5167">
                  <c:v>-5.3</c:v>
                </c:pt>
                <c:pt idx="5168">
                  <c:v>-5</c:v>
                </c:pt>
                <c:pt idx="5169">
                  <c:v>-5.5</c:v>
                </c:pt>
                <c:pt idx="5170">
                  <c:v>-8.6999999999999993</c:v>
                </c:pt>
                <c:pt idx="5171">
                  <c:v>-4.9000000000000004</c:v>
                </c:pt>
                <c:pt idx="5172">
                  <c:v>-4.7</c:v>
                </c:pt>
                <c:pt idx="5173">
                  <c:v>-3.6</c:v>
                </c:pt>
                <c:pt idx="5174">
                  <c:v>-9.1999999999999993</c:v>
                </c:pt>
                <c:pt idx="5175">
                  <c:v>-10.6</c:v>
                </c:pt>
                <c:pt idx="5176">
                  <c:v>-11.6</c:v>
                </c:pt>
                <c:pt idx="5177">
                  <c:v>-7.7</c:v>
                </c:pt>
                <c:pt idx="5178">
                  <c:v>-4.5</c:v>
                </c:pt>
                <c:pt idx="5179">
                  <c:v>-2.4</c:v>
                </c:pt>
                <c:pt idx="5180">
                  <c:v>-4.7</c:v>
                </c:pt>
                <c:pt idx="5181">
                  <c:v>-5.0999999999999996</c:v>
                </c:pt>
                <c:pt idx="5182">
                  <c:v>-4.8</c:v>
                </c:pt>
                <c:pt idx="5183">
                  <c:v>-4.9000000000000004</c:v>
                </c:pt>
                <c:pt idx="5184">
                  <c:v>-4.2</c:v>
                </c:pt>
                <c:pt idx="5185">
                  <c:v>-3.3</c:v>
                </c:pt>
                <c:pt idx="5186">
                  <c:v>-3</c:v>
                </c:pt>
                <c:pt idx="5187">
                  <c:v>-2.6</c:v>
                </c:pt>
                <c:pt idx="5188">
                  <c:v>-5.2</c:v>
                </c:pt>
                <c:pt idx="5189">
                  <c:v>-5.6</c:v>
                </c:pt>
                <c:pt idx="5190">
                  <c:v>-4.4000000000000004</c:v>
                </c:pt>
                <c:pt idx="5191">
                  <c:v>-4.5999999999999996</c:v>
                </c:pt>
                <c:pt idx="5192">
                  <c:v>-4.4000000000000004</c:v>
                </c:pt>
                <c:pt idx="5193">
                  <c:v>-4</c:v>
                </c:pt>
                <c:pt idx="5194">
                  <c:v>-3.1</c:v>
                </c:pt>
                <c:pt idx="5195">
                  <c:v>-3</c:v>
                </c:pt>
                <c:pt idx="5196">
                  <c:v>-2.9</c:v>
                </c:pt>
                <c:pt idx="5197">
                  <c:v>-2.2999999999999998</c:v>
                </c:pt>
                <c:pt idx="5198">
                  <c:v>-0.6</c:v>
                </c:pt>
                <c:pt idx="5199">
                  <c:v>-0.4</c:v>
                </c:pt>
                <c:pt idx="5200">
                  <c:v>-2.7</c:v>
                </c:pt>
                <c:pt idx="5201">
                  <c:v>-2.8</c:v>
                </c:pt>
                <c:pt idx="5202">
                  <c:v>-2.1</c:v>
                </c:pt>
                <c:pt idx="5203">
                  <c:v>-2.2999999999999998</c:v>
                </c:pt>
                <c:pt idx="5204">
                  <c:v>-1.3</c:v>
                </c:pt>
                <c:pt idx="5205">
                  <c:v>-0.5</c:v>
                </c:pt>
                <c:pt idx="5206">
                  <c:v>-3.3</c:v>
                </c:pt>
                <c:pt idx="5207">
                  <c:v>-5.2</c:v>
                </c:pt>
                <c:pt idx="5208">
                  <c:v>-7.2</c:v>
                </c:pt>
                <c:pt idx="5209">
                  <c:v>-7.1</c:v>
                </c:pt>
                <c:pt idx="5210">
                  <c:v>-6.4</c:v>
                </c:pt>
                <c:pt idx="5211">
                  <c:v>-8.9</c:v>
                </c:pt>
                <c:pt idx="5212">
                  <c:v>-9.6999999999999993</c:v>
                </c:pt>
                <c:pt idx="5213">
                  <c:v>-8.6</c:v>
                </c:pt>
                <c:pt idx="5214">
                  <c:v>-6.9</c:v>
                </c:pt>
                <c:pt idx="5215">
                  <c:v>-7.4</c:v>
                </c:pt>
                <c:pt idx="5216">
                  <c:v>-7.4</c:v>
                </c:pt>
                <c:pt idx="5217">
                  <c:v>-6.4</c:v>
                </c:pt>
                <c:pt idx="5218">
                  <c:v>-6</c:v>
                </c:pt>
                <c:pt idx="5219">
                  <c:v>-7.6</c:v>
                </c:pt>
                <c:pt idx="5220">
                  <c:v>-11.4</c:v>
                </c:pt>
                <c:pt idx="5221">
                  <c:v>-13</c:v>
                </c:pt>
                <c:pt idx="5222">
                  <c:v>-10.7</c:v>
                </c:pt>
                <c:pt idx="5223">
                  <c:v>-14.3</c:v>
                </c:pt>
                <c:pt idx="5224">
                  <c:v>-9.6999999999999993</c:v>
                </c:pt>
                <c:pt idx="5225">
                  <c:v>-10</c:v>
                </c:pt>
                <c:pt idx="5226">
                  <c:v>-14.1</c:v>
                </c:pt>
                <c:pt idx="5227">
                  <c:v>-20.100000000000001</c:v>
                </c:pt>
                <c:pt idx="5228">
                  <c:v>-23</c:v>
                </c:pt>
                <c:pt idx="5229">
                  <c:v>-22.4</c:v>
                </c:pt>
                <c:pt idx="5230">
                  <c:v>-15.8</c:v>
                </c:pt>
                <c:pt idx="5231">
                  <c:v>-15.8</c:v>
                </c:pt>
                <c:pt idx="5232">
                  <c:v>-23.6</c:v>
                </c:pt>
                <c:pt idx="5233">
                  <c:v>-25.4</c:v>
                </c:pt>
                <c:pt idx="5234">
                  <c:v>-26.4</c:v>
                </c:pt>
                <c:pt idx="5235">
                  <c:v>-26.3</c:v>
                </c:pt>
                <c:pt idx="5236">
                  <c:v>-26.7</c:v>
                </c:pt>
                <c:pt idx="5237">
                  <c:v>-25.5</c:v>
                </c:pt>
                <c:pt idx="5238">
                  <c:v>-23</c:v>
                </c:pt>
                <c:pt idx="5239">
                  <c:v>-25</c:v>
                </c:pt>
                <c:pt idx="5240">
                  <c:v>-20.8</c:v>
                </c:pt>
                <c:pt idx="5241">
                  <c:v>-11.3</c:v>
                </c:pt>
                <c:pt idx="5242">
                  <c:v>-10.1</c:v>
                </c:pt>
                <c:pt idx="5243">
                  <c:v>-9.4</c:v>
                </c:pt>
                <c:pt idx="5244">
                  <c:v>-7.3</c:v>
                </c:pt>
                <c:pt idx="5245">
                  <c:v>-5.7</c:v>
                </c:pt>
                <c:pt idx="5246">
                  <c:v>-4.2</c:v>
                </c:pt>
                <c:pt idx="5247">
                  <c:v>-4.5999999999999996</c:v>
                </c:pt>
                <c:pt idx="5248">
                  <c:v>-5.6</c:v>
                </c:pt>
                <c:pt idx="5249">
                  <c:v>-5.5</c:v>
                </c:pt>
                <c:pt idx="5250">
                  <c:v>-6.2</c:v>
                </c:pt>
                <c:pt idx="5251">
                  <c:v>-7.3</c:v>
                </c:pt>
                <c:pt idx="5252">
                  <c:v>-7.7</c:v>
                </c:pt>
                <c:pt idx="5253">
                  <c:v>-8.1999999999999993</c:v>
                </c:pt>
                <c:pt idx="5254">
                  <c:v>-7.9</c:v>
                </c:pt>
                <c:pt idx="5255">
                  <c:v>-8.3000000000000007</c:v>
                </c:pt>
                <c:pt idx="5256">
                  <c:v>-13.8</c:v>
                </c:pt>
                <c:pt idx="5257">
                  <c:v>-18.600000000000001</c:v>
                </c:pt>
                <c:pt idx="5258">
                  <c:v>-18.8</c:v>
                </c:pt>
                <c:pt idx="5259">
                  <c:v>-20</c:v>
                </c:pt>
                <c:pt idx="5260">
                  <c:v>-19.600000000000001</c:v>
                </c:pt>
                <c:pt idx="5261">
                  <c:v>-17.3</c:v>
                </c:pt>
                <c:pt idx="5262">
                  <c:v>-16.600000000000001</c:v>
                </c:pt>
                <c:pt idx="5263">
                  <c:v>-16</c:v>
                </c:pt>
                <c:pt idx="5264">
                  <c:v>-16.3</c:v>
                </c:pt>
                <c:pt idx="5265">
                  <c:v>-19.899999999999999</c:v>
                </c:pt>
                <c:pt idx="5266">
                  <c:v>-19.899999999999999</c:v>
                </c:pt>
                <c:pt idx="5267">
                  <c:v>-19.600000000000001</c:v>
                </c:pt>
                <c:pt idx="5268">
                  <c:v>-17.600000000000001</c:v>
                </c:pt>
                <c:pt idx="5269">
                  <c:v>-14.8</c:v>
                </c:pt>
                <c:pt idx="5270">
                  <c:v>-13.9</c:v>
                </c:pt>
                <c:pt idx="5271">
                  <c:v>-12.7</c:v>
                </c:pt>
                <c:pt idx="5272">
                  <c:v>-13.7</c:v>
                </c:pt>
                <c:pt idx="5273">
                  <c:v>-16.7</c:v>
                </c:pt>
                <c:pt idx="5274">
                  <c:v>-19.8</c:v>
                </c:pt>
                <c:pt idx="5275">
                  <c:v>-19.3</c:v>
                </c:pt>
                <c:pt idx="5276">
                  <c:v>-13.9</c:v>
                </c:pt>
                <c:pt idx="5277">
                  <c:v>-13.4</c:v>
                </c:pt>
                <c:pt idx="5278">
                  <c:v>-14.6</c:v>
                </c:pt>
                <c:pt idx="5279">
                  <c:v>-15.9</c:v>
                </c:pt>
                <c:pt idx="5280">
                  <c:v>-17.2</c:v>
                </c:pt>
                <c:pt idx="5281">
                  <c:v>-25</c:v>
                </c:pt>
                <c:pt idx="5282">
                  <c:v>-25.6</c:v>
                </c:pt>
                <c:pt idx="5283">
                  <c:v>-26.2</c:v>
                </c:pt>
                <c:pt idx="5284">
                  <c:v>-25.8</c:v>
                </c:pt>
                <c:pt idx="5285">
                  <c:v>-26.2</c:v>
                </c:pt>
                <c:pt idx="5286">
                  <c:v>-28.9</c:v>
                </c:pt>
                <c:pt idx="5287">
                  <c:v>-28.7</c:v>
                </c:pt>
                <c:pt idx="5288">
                  <c:v>-28.4</c:v>
                </c:pt>
                <c:pt idx="5289">
                  <c:v>-26.1</c:v>
                </c:pt>
                <c:pt idx="5290">
                  <c:v>-23.5</c:v>
                </c:pt>
                <c:pt idx="5291">
                  <c:v>-19.2</c:v>
                </c:pt>
                <c:pt idx="5292">
                  <c:v>-19.5</c:v>
                </c:pt>
                <c:pt idx="5293">
                  <c:v>-16.5</c:v>
                </c:pt>
                <c:pt idx="5294">
                  <c:v>-14.9</c:v>
                </c:pt>
                <c:pt idx="5295">
                  <c:v>-14.5</c:v>
                </c:pt>
                <c:pt idx="5296">
                  <c:v>-16.3</c:v>
                </c:pt>
                <c:pt idx="5297">
                  <c:v>-18.3</c:v>
                </c:pt>
                <c:pt idx="5298">
                  <c:v>-13</c:v>
                </c:pt>
                <c:pt idx="5299">
                  <c:v>-9.6999999999999993</c:v>
                </c:pt>
                <c:pt idx="5300">
                  <c:v>-4.2</c:v>
                </c:pt>
                <c:pt idx="5301">
                  <c:v>-2.7</c:v>
                </c:pt>
                <c:pt idx="5302">
                  <c:v>-1.5</c:v>
                </c:pt>
                <c:pt idx="5303">
                  <c:v>-1.9</c:v>
                </c:pt>
                <c:pt idx="5304">
                  <c:v>-2.6</c:v>
                </c:pt>
                <c:pt idx="5305">
                  <c:v>-5.8</c:v>
                </c:pt>
                <c:pt idx="5306">
                  <c:v>-10.8</c:v>
                </c:pt>
                <c:pt idx="5307">
                  <c:v>-13.5</c:v>
                </c:pt>
                <c:pt idx="5308">
                  <c:v>-10.199999999999999</c:v>
                </c:pt>
                <c:pt idx="5309">
                  <c:v>-5.3</c:v>
                </c:pt>
                <c:pt idx="5310">
                  <c:v>-2.6</c:v>
                </c:pt>
                <c:pt idx="5311">
                  <c:v>-1.9</c:v>
                </c:pt>
                <c:pt idx="5312">
                  <c:v>-6.3</c:v>
                </c:pt>
                <c:pt idx="5313">
                  <c:v>-10.9</c:v>
                </c:pt>
                <c:pt idx="5314">
                  <c:v>-11.3</c:v>
                </c:pt>
                <c:pt idx="5315">
                  <c:v>-12.7</c:v>
                </c:pt>
                <c:pt idx="5316">
                  <c:v>-14.2</c:v>
                </c:pt>
                <c:pt idx="5317">
                  <c:v>-12.3</c:v>
                </c:pt>
                <c:pt idx="5318">
                  <c:v>-15.7</c:v>
                </c:pt>
                <c:pt idx="5319">
                  <c:v>-20</c:v>
                </c:pt>
                <c:pt idx="5320">
                  <c:v>-26.4</c:v>
                </c:pt>
                <c:pt idx="5321">
                  <c:v>-27.8</c:v>
                </c:pt>
                <c:pt idx="5322">
                  <c:v>-30.2</c:v>
                </c:pt>
                <c:pt idx="5323">
                  <c:v>-31.2</c:v>
                </c:pt>
                <c:pt idx="5324">
                  <c:v>-32</c:v>
                </c:pt>
                <c:pt idx="5325">
                  <c:v>-31.9</c:v>
                </c:pt>
                <c:pt idx="5326">
                  <c:v>-31.6</c:v>
                </c:pt>
                <c:pt idx="5327">
                  <c:v>-30.7</c:v>
                </c:pt>
                <c:pt idx="5328">
                  <c:v>-38.4</c:v>
                </c:pt>
                <c:pt idx="5329">
                  <c:v>-29.9</c:v>
                </c:pt>
                <c:pt idx="5330">
                  <c:v>-26.5</c:v>
                </c:pt>
                <c:pt idx="5331">
                  <c:v>-23.3</c:v>
                </c:pt>
                <c:pt idx="5332">
                  <c:v>-20.2</c:v>
                </c:pt>
                <c:pt idx="5333">
                  <c:v>-20.7</c:v>
                </c:pt>
                <c:pt idx="5334">
                  <c:v>-17.399999999999999</c:v>
                </c:pt>
                <c:pt idx="5335">
                  <c:v>-16.3</c:v>
                </c:pt>
                <c:pt idx="5336">
                  <c:v>-13.6</c:v>
                </c:pt>
                <c:pt idx="5337">
                  <c:v>-12.4</c:v>
                </c:pt>
                <c:pt idx="5338">
                  <c:v>-11.4</c:v>
                </c:pt>
                <c:pt idx="5339">
                  <c:v>-11</c:v>
                </c:pt>
                <c:pt idx="5340">
                  <c:v>-10.6</c:v>
                </c:pt>
                <c:pt idx="5341">
                  <c:v>-10</c:v>
                </c:pt>
                <c:pt idx="5342">
                  <c:v>-9.1</c:v>
                </c:pt>
                <c:pt idx="5343">
                  <c:v>-5.3</c:v>
                </c:pt>
                <c:pt idx="5344">
                  <c:v>-1.6</c:v>
                </c:pt>
                <c:pt idx="5345">
                  <c:v>-2.1</c:v>
                </c:pt>
                <c:pt idx="5346">
                  <c:v>-2.7</c:v>
                </c:pt>
                <c:pt idx="5347">
                  <c:v>-1.9</c:v>
                </c:pt>
                <c:pt idx="5348">
                  <c:v>-3.2</c:v>
                </c:pt>
                <c:pt idx="5349">
                  <c:v>-5.5</c:v>
                </c:pt>
                <c:pt idx="5350">
                  <c:v>-5.3</c:v>
                </c:pt>
                <c:pt idx="5351">
                  <c:v>-18.600000000000001</c:v>
                </c:pt>
                <c:pt idx="5352">
                  <c:v>-22.5</c:v>
                </c:pt>
                <c:pt idx="5353">
                  <c:v>-24.3</c:v>
                </c:pt>
                <c:pt idx="5354">
                  <c:v>-24.6</c:v>
                </c:pt>
                <c:pt idx="5355">
                  <c:v>-26.6</c:v>
                </c:pt>
                <c:pt idx="5356">
                  <c:v>-27.9</c:v>
                </c:pt>
                <c:pt idx="5357">
                  <c:v>-29</c:v>
                </c:pt>
                <c:pt idx="5358">
                  <c:v>-30.7</c:v>
                </c:pt>
                <c:pt idx="5359">
                  <c:v>-32.5</c:v>
                </c:pt>
                <c:pt idx="5360">
                  <c:v>-32.9</c:v>
                </c:pt>
                <c:pt idx="5361">
                  <c:v>-34.299999999999997</c:v>
                </c:pt>
                <c:pt idx="5362">
                  <c:v>-35.299999999999997</c:v>
                </c:pt>
                <c:pt idx="5363">
                  <c:v>-35.5</c:v>
                </c:pt>
                <c:pt idx="5364">
                  <c:v>-33.799999999999997</c:v>
                </c:pt>
                <c:pt idx="5365">
                  <c:v>-30.5</c:v>
                </c:pt>
                <c:pt idx="5366">
                  <c:v>-25.9</c:v>
                </c:pt>
                <c:pt idx="5367">
                  <c:v>-23.9</c:v>
                </c:pt>
                <c:pt idx="5368">
                  <c:v>-22.6</c:v>
                </c:pt>
                <c:pt idx="5369">
                  <c:v>-20.5</c:v>
                </c:pt>
                <c:pt idx="5370">
                  <c:v>-19.600000000000001</c:v>
                </c:pt>
                <c:pt idx="5371">
                  <c:v>-19.7</c:v>
                </c:pt>
                <c:pt idx="5372">
                  <c:v>-19.5</c:v>
                </c:pt>
                <c:pt idx="5373">
                  <c:v>-19.600000000000001</c:v>
                </c:pt>
                <c:pt idx="5374">
                  <c:v>-21.6</c:v>
                </c:pt>
                <c:pt idx="5375">
                  <c:v>-28.9</c:v>
                </c:pt>
                <c:pt idx="5376">
                  <c:v>-32.200000000000003</c:v>
                </c:pt>
                <c:pt idx="5377">
                  <c:v>-33.6</c:v>
                </c:pt>
                <c:pt idx="5378">
                  <c:v>-34.299999999999997</c:v>
                </c:pt>
                <c:pt idx="5379">
                  <c:v>-35</c:v>
                </c:pt>
                <c:pt idx="5380">
                  <c:v>-35.299999999999997</c:v>
                </c:pt>
                <c:pt idx="5381">
                  <c:v>-37.6</c:v>
                </c:pt>
                <c:pt idx="5382">
                  <c:v>-38.5</c:v>
                </c:pt>
                <c:pt idx="5383">
                  <c:v>-38.799999999999997</c:v>
                </c:pt>
                <c:pt idx="5384">
                  <c:v>-39.200000000000003</c:v>
                </c:pt>
                <c:pt idx="5385">
                  <c:v>-39</c:v>
                </c:pt>
                <c:pt idx="5386">
                  <c:v>-39.4</c:v>
                </c:pt>
                <c:pt idx="5387">
                  <c:v>-39.4</c:v>
                </c:pt>
                <c:pt idx="5388">
                  <c:v>-36.9</c:v>
                </c:pt>
                <c:pt idx="5389">
                  <c:v>-34.299999999999997</c:v>
                </c:pt>
                <c:pt idx="5390">
                  <c:v>-28.1</c:v>
                </c:pt>
                <c:pt idx="5391">
                  <c:v>-28.4</c:v>
                </c:pt>
                <c:pt idx="5392">
                  <c:v>-28.3</c:v>
                </c:pt>
                <c:pt idx="5393">
                  <c:v>-28.3</c:v>
                </c:pt>
                <c:pt idx="5394">
                  <c:v>-28.7</c:v>
                </c:pt>
                <c:pt idx="5395">
                  <c:v>-31.8</c:v>
                </c:pt>
                <c:pt idx="5396">
                  <c:v>-33.4</c:v>
                </c:pt>
                <c:pt idx="5397">
                  <c:v>-33</c:v>
                </c:pt>
                <c:pt idx="5398">
                  <c:v>-33.4</c:v>
                </c:pt>
                <c:pt idx="5399">
                  <c:v>-36.700000000000003</c:v>
                </c:pt>
                <c:pt idx="5400">
                  <c:v>-38</c:v>
                </c:pt>
                <c:pt idx="5401">
                  <c:v>-38.799999999999997</c:v>
                </c:pt>
                <c:pt idx="5402">
                  <c:v>-37.4</c:v>
                </c:pt>
                <c:pt idx="5403">
                  <c:v>-35.5</c:v>
                </c:pt>
                <c:pt idx="5404">
                  <c:v>-32.200000000000003</c:v>
                </c:pt>
                <c:pt idx="5405">
                  <c:v>-31.6</c:v>
                </c:pt>
                <c:pt idx="5406">
                  <c:v>-30.5</c:v>
                </c:pt>
                <c:pt idx="5407">
                  <c:v>-26.1</c:v>
                </c:pt>
                <c:pt idx="5408">
                  <c:v>-23</c:v>
                </c:pt>
                <c:pt idx="5409">
                  <c:v>-22.5</c:v>
                </c:pt>
                <c:pt idx="5410">
                  <c:v>-21</c:v>
                </c:pt>
                <c:pt idx="5411">
                  <c:v>-19.8</c:v>
                </c:pt>
                <c:pt idx="5412">
                  <c:v>-17.899999999999999</c:v>
                </c:pt>
                <c:pt idx="5413">
                  <c:v>-16.100000000000001</c:v>
                </c:pt>
                <c:pt idx="5414">
                  <c:v>-14.1</c:v>
                </c:pt>
                <c:pt idx="5415">
                  <c:v>-11.1</c:v>
                </c:pt>
                <c:pt idx="5416">
                  <c:v>-4.4000000000000004</c:v>
                </c:pt>
                <c:pt idx="5417">
                  <c:v>-4.4000000000000004</c:v>
                </c:pt>
                <c:pt idx="5418">
                  <c:v>-5.0999999999999996</c:v>
                </c:pt>
                <c:pt idx="5419">
                  <c:v>-5</c:v>
                </c:pt>
                <c:pt idx="5420">
                  <c:v>-2.4</c:v>
                </c:pt>
                <c:pt idx="5421">
                  <c:v>-1.9</c:v>
                </c:pt>
                <c:pt idx="5422">
                  <c:v>-2.8</c:v>
                </c:pt>
                <c:pt idx="5423">
                  <c:v>-2.8</c:v>
                </c:pt>
                <c:pt idx="5424">
                  <c:v>-2.8</c:v>
                </c:pt>
                <c:pt idx="5425">
                  <c:v>-1.2</c:v>
                </c:pt>
                <c:pt idx="5426">
                  <c:v>-1.1000000000000001</c:v>
                </c:pt>
                <c:pt idx="5427">
                  <c:v>-0.7</c:v>
                </c:pt>
                <c:pt idx="5428">
                  <c:v>-1.4</c:v>
                </c:pt>
                <c:pt idx="5429">
                  <c:v>-1.1000000000000001</c:v>
                </c:pt>
                <c:pt idx="5430">
                  <c:v>-1.4</c:v>
                </c:pt>
                <c:pt idx="5431">
                  <c:v>-2.5</c:v>
                </c:pt>
                <c:pt idx="5432">
                  <c:v>-3.8</c:v>
                </c:pt>
                <c:pt idx="5433">
                  <c:v>-4.5</c:v>
                </c:pt>
                <c:pt idx="5434">
                  <c:v>-3</c:v>
                </c:pt>
                <c:pt idx="5435">
                  <c:v>-2.2999999999999998</c:v>
                </c:pt>
                <c:pt idx="5436">
                  <c:v>-1.9</c:v>
                </c:pt>
                <c:pt idx="5437">
                  <c:v>-1.7</c:v>
                </c:pt>
                <c:pt idx="5438">
                  <c:v>-2</c:v>
                </c:pt>
                <c:pt idx="5439">
                  <c:v>-3.3</c:v>
                </c:pt>
                <c:pt idx="5440">
                  <c:v>-3.5</c:v>
                </c:pt>
                <c:pt idx="5441">
                  <c:v>-4</c:v>
                </c:pt>
                <c:pt idx="5442">
                  <c:v>-3.2</c:v>
                </c:pt>
                <c:pt idx="5443">
                  <c:v>-3.3</c:v>
                </c:pt>
                <c:pt idx="5444">
                  <c:v>-6.1</c:v>
                </c:pt>
                <c:pt idx="5445">
                  <c:v>-3.5</c:v>
                </c:pt>
                <c:pt idx="5446">
                  <c:v>-3.1</c:v>
                </c:pt>
                <c:pt idx="5447">
                  <c:v>-3.4</c:v>
                </c:pt>
                <c:pt idx="5448">
                  <c:v>-3.8</c:v>
                </c:pt>
                <c:pt idx="5449">
                  <c:v>-3.9</c:v>
                </c:pt>
                <c:pt idx="5450">
                  <c:v>-3.7</c:v>
                </c:pt>
                <c:pt idx="5451">
                  <c:v>-3.8</c:v>
                </c:pt>
                <c:pt idx="5452">
                  <c:v>-3.8</c:v>
                </c:pt>
                <c:pt idx="5453">
                  <c:v>-4.2</c:v>
                </c:pt>
                <c:pt idx="5454">
                  <c:v>-4.5999999999999996</c:v>
                </c:pt>
                <c:pt idx="5455">
                  <c:v>-9.4</c:v>
                </c:pt>
                <c:pt idx="5456">
                  <c:v>-15.9</c:v>
                </c:pt>
                <c:pt idx="5457">
                  <c:v>-13.8</c:v>
                </c:pt>
                <c:pt idx="5458">
                  <c:v>-9.3000000000000007</c:v>
                </c:pt>
                <c:pt idx="5459">
                  <c:v>-5.8</c:v>
                </c:pt>
                <c:pt idx="5460">
                  <c:v>-3.4</c:v>
                </c:pt>
                <c:pt idx="5461">
                  <c:v>-3.7</c:v>
                </c:pt>
                <c:pt idx="5462">
                  <c:v>-3.7</c:v>
                </c:pt>
                <c:pt idx="5463">
                  <c:v>-3.7</c:v>
                </c:pt>
                <c:pt idx="5464">
                  <c:v>-3.1</c:v>
                </c:pt>
                <c:pt idx="5465">
                  <c:v>-2.6</c:v>
                </c:pt>
                <c:pt idx="5466">
                  <c:v>-2.5</c:v>
                </c:pt>
                <c:pt idx="5467">
                  <c:v>-5.9</c:v>
                </c:pt>
                <c:pt idx="5468">
                  <c:v>-6.9</c:v>
                </c:pt>
                <c:pt idx="5469">
                  <c:v>-4.3</c:v>
                </c:pt>
                <c:pt idx="5470">
                  <c:v>-2.6</c:v>
                </c:pt>
                <c:pt idx="5471">
                  <c:v>-2.2999999999999998</c:v>
                </c:pt>
                <c:pt idx="5472">
                  <c:v>-2.2999999999999998</c:v>
                </c:pt>
                <c:pt idx="5473">
                  <c:v>-3.6</c:v>
                </c:pt>
                <c:pt idx="5474">
                  <c:v>-2.9</c:v>
                </c:pt>
                <c:pt idx="5475">
                  <c:v>-3.1</c:v>
                </c:pt>
                <c:pt idx="5476">
                  <c:v>-5</c:v>
                </c:pt>
                <c:pt idx="5477">
                  <c:v>-4.2</c:v>
                </c:pt>
                <c:pt idx="5478">
                  <c:v>-5.6</c:v>
                </c:pt>
                <c:pt idx="5479">
                  <c:v>-5.5</c:v>
                </c:pt>
                <c:pt idx="5480">
                  <c:v>-2.9</c:v>
                </c:pt>
                <c:pt idx="5481">
                  <c:v>-4.3</c:v>
                </c:pt>
                <c:pt idx="5482">
                  <c:v>-4.0999999999999996</c:v>
                </c:pt>
                <c:pt idx="5483">
                  <c:v>-4.7</c:v>
                </c:pt>
                <c:pt idx="5484">
                  <c:v>-4.4000000000000004</c:v>
                </c:pt>
                <c:pt idx="5485">
                  <c:v>-2.5</c:v>
                </c:pt>
                <c:pt idx="5486">
                  <c:v>-2.1</c:v>
                </c:pt>
                <c:pt idx="5487">
                  <c:v>-3.3</c:v>
                </c:pt>
                <c:pt idx="5488">
                  <c:v>-4.9000000000000004</c:v>
                </c:pt>
                <c:pt idx="5489">
                  <c:v>-5.2</c:v>
                </c:pt>
                <c:pt idx="5490">
                  <c:v>-4.8</c:v>
                </c:pt>
                <c:pt idx="5491">
                  <c:v>-4</c:v>
                </c:pt>
                <c:pt idx="5492">
                  <c:v>-3.3</c:v>
                </c:pt>
                <c:pt idx="5493">
                  <c:v>-3</c:v>
                </c:pt>
                <c:pt idx="5494">
                  <c:v>-2.7</c:v>
                </c:pt>
                <c:pt idx="5495">
                  <c:v>-2.8</c:v>
                </c:pt>
                <c:pt idx="5496">
                  <c:v>-3.2</c:v>
                </c:pt>
                <c:pt idx="5497">
                  <c:v>-4</c:v>
                </c:pt>
                <c:pt idx="5498">
                  <c:v>-4.8</c:v>
                </c:pt>
                <c:pt idx="5499">
                  <c:v>-7.7</c:v>
                </c:pt>
                <c:pt idx="5500">
                  <c:v>-6.6</c:v>
                </c:pt>
                <c:pt idx="5501">
                  <c:v>-6.3</c:v>
                </c:pt>
                <c:pt idx="5502">
                  <c:v>-5.4</c:v>
                </c:pt>
                <c:pt idx="5503">
                  <c:v>-5.6</c:v>
                </c:pt>
                <c:pt idx="5504">
                  <c:v>-3.6</c:v>
                </c:pt>
                <c:pt idx="5505">
                  <c:v>-2.9</c:v>
                </c:pt>
                <c:pt idx="5506">
                  <c:v>-2.2999999999999998</c:v>
                </c:pt>
                <c:pt idx="5507">
                  <c:v>-2.6</c:v>
                </c:pt>
                <c:pt idx="5508">
                  <c:v>-2.9</c:v>
                </c:pt>
                <c:pt idx="5509">
                  <c:v>-4.3</c:v>
                </c:pt>
                <c:pt idx="5510">
                  <c:v>-4.9000000000000004</c:v>
                </c:pt>
                <c:pt idx="5511">
                  <c:v>-4.7</c:v>
                </c:pt>
                <c:pt idx="5512">
                  <c:v>-4.9000000000000004</c:v>
                </c:pt>
                <c:pt idx="5513">
                  <c:v>-4.3</c:v>
                </c:pt>
                <c:pt idx="5514">
                  <c:v>-5.2</c:v>
                </c:pt>
                <c:pt idx="5515">
                  <c:v>-5.4</c:v>
                </c:pt>
                <c:pt idx="5516">
                  <c:v>-5.5</c:v>
                </c:pt>
                <c:pt idx="5517">
                  <c:v>-5.7</c:v>
                </c:pt>
                <c:pt idx="5518">
                  <c:v>-7.2</c:v>
                </c:pt>
                <c:pt idx="5519">
                  <c:v>-6.4</c:v>
                </c:pt>
                <c:pt idx="5520">
                  <c:v>-6.7</c:v>
                </c:pt>
                <c:pt idx="5521">
                  <c:v>-9.9</c:v>
                </c:pt>
                <c:pt idx="5522">
                  <c:v>-11.4</c:v>
                </c:pt>
                <c:pt idx="5523">
                  <c:v>-10.7</c:v>
                </c:pt>
                <c:pt idx="5524">
                  <c:v>-14.4</c:v>
                </c:pt>
                <c:pt idx="5525">
                  <c:v>-15.2</c:v>
                </c:pt>
                <c:pt idx="5526">
                  <c:v>-15.6</c:v>
                </c:pt>
                <c:pt idx="5527">
                  <c:v>-14.1</c:v>
                </c:pt>
                <c:pt idx="5528">
                  <c:v>-11.7</c:v>
                </c:pt>
                <c:pt idx="5529">
                  <c:v>-13.5</c:v>
                </c:pt>
                <c:pt idx="5530">
                  <c:v>-15.9</c:v>
                </c:pt>
                <c:pt idx="5531">
                  <c:v>-15.6</c:v>
                </c:pt>
                <c:pt idx="5532">
                  <c:v>-17.3</c:v>
                </c:pt>
                <c:pt idx="5533">
                  <c:v>-17.399999999999999</c:v>
                </c:pt>
                <c:pt idx="5534">
                  <c:v>-18.7</c:v>
                </c:pt>
                <c:pt idx="5535">
                  <c:v>-18.899999999999999</c:v>
                </c:pt>
                <c:pt idx="5536">
                  <c:v>-14.2</c:v>
                </c:pt>
                <c:pt idx="5537">
                  <c:v>-14.9</c:v>
                </c:pt>
                <c:pt idx="5538">
                  <c:v>-11.6</c:v>
                </c:pt>
                <c:pt idx="5539">
                  <c:v>-9.6</c:v>
                </c:pt>
                <c:pt idx="5540">
                  <c:v>-9.6999999999999993</c:v>
                </c:pt>
                <c:pt idx="5541">
                  <c:v>-10</c:v>
                </c:pt>
                <c:pt idx="5542">
                  <c:v>-11</c:v>
                </c:pt>
                <c:pt idx="5543">
                  <c:v>-12.1</c:v>
                </c:pt>
                <c:pt idx="5544">
                  <c:v>-10.6</c:v>
                </c:pt>
                <c:pt idx="5545">
                  <c:v>-11</c:v>
                </c:pt>
                <c:pt idx="5546">
                  <c:v>-11</c:v>
                </c:pt>
                <c:pt idx="5547">
                  <c:v>-10.8</c:v>
                </c:pt>
                <c:pt idx="5548">
                  <c:v>-15.3</c:v>
                </c:pt>
                <c:pt idx="5549">
                  <c:v>-17</c:v>
                </c:pt>
                <c:pt idx="5550">
                  <c:v>-18</c:v>
                </c:pt>
                <c:pt idx="5551">
                  <c:v>-18.2</c:v>
                </c:pt>
                <c:pt idx="5552">
                  <c:v>-18.5</c:v>
                </c:pt>
                <c:pt idx="5553">
                  <c:v>-20.5</c:v>
                </c:pt>
                <c:pt idx="5554">
                  <c:v>-20.2</c:v>
                </c:pt>
                <c:pt idx="5555">
                  <c:v>-18.8</c:v>
                </c:pt>
                <c:pt idx="5556">
                  <c:v>-21.3</c:v>
                </c:pt>
                <c:pt idx="5557">
                  <c:v>-16.7</c:v>
                </c:pt>
                <c:pt idx="5558">
                  <c:v>-17.100000000000001</c:v>
                </c:pt>
                <c:pt idx="5559">
                  <c:v>-17.399999999999999</c:v>
                </c:pt>
                <c:pt idx="5560">
                  <c:v>-23.2</c:v>
                </c:pt>
                <c:pt idx="5561">
                  <c:v>-23.2</c:v>
                </c:pt>
                <c:pt idx="5562">
                  <c:v>-23.2</c:v>
                </c:pt>
                <c:pt idx="5563">
                  <c:v>-22.7</c:v>
                </c:pt>
                <c:pt idx="5564">
                  <c:v>-23.5</c:v>
                </c:pt>
                <c:pt idx="5565">
                  <c:v>-23</c:v>
                </c:pt>
                <c:pt idx="5566">
                  <c:v>-22.1</c:v>
                </c:pt>
                <c:pt idx="5567">
                  <c:v>-22.7</c:v>
                </c:pt>
                <c:pt idx="5568">
                  <c:v>-23.5</c:v>
                </c:pt>
                <c:pt idx="5569">
                  <c:v>-23</c:v>
                </c:pt>
                <c:pt idx="5570">
                  <c:v>-22</c:v>
                </c:pt>
                <c:pt idx="5571">
                  <c:v>-20.9</c:v>
                </c:pt>
                <c:pt idx="5572">
                  <c:v>-22.8</c:v>
                </c:pt>
                <c:pt idx="5573">
                  <c:v>-25.1</c:v>
                </c:pt>
                <c:pt idx="5574">
                  <c:v>-24.6</c:v>
                </c:pt>
                <c:pt idx="5575">
                  <c:v>-21.4</c:v>
                </c:pt>
                <c:pt idx="5576">
                  <c:v>-23.8</c:v>
                </c:pt>
                <c:pt idx="5577">
                  <c:v>-21</c:v>
                </c:pt>
                <c:pt idx="5578">
                  <c:v>-19.7</c:v>
                </c:pt>
                <c:pt idx="5579">
                  <c:v>-25.2</c:v>
                </c:pt>
                <c:pt idx="5580">
                  <c:v>-23.9</c:v>
                </c:pt>
                <c:pt idx="5581">
                  <c:v>-20.8</c:v>
                </c:pt>
                <c:pt idx="5582">
                  <c:v>-18.399999999999999</c:v>
                </c:pt>
                <c:pt idx="5583">
                  <c:v>-15.6</c:v>
                </c:pt>
                <c:pt idx="5584">
                  <c:v>-25.5</c:v>
                </c:pt>
                <c:pt idx="5585">
                  <c:v>-27.3</c:v>
                </c:pt>
                <c:pt idx="5586">
                  <c:v>-24.6</c:v>
                </c:pt>
                <c:pt idx="5587">
                  <c:v>-23.7</c:v>
                </c:pt>
                <c:pt idx="5588">
                  <c:v>-24.1</c:v>
                </c:pt>
                <c:pt idx="5589">
                  <c:v>-24</c:v>
                </c:pt>
                <c:pt idx="5590">
                  <c:v>-24.4</c:v>
                </c:pt>
                <c:pt idx="5591">
                  <c:v>-24</c:v>
                </c:pt>
                <c:pt idx="5592">
                  <c:v>-22.3</c:v>
                </c:pt>
                <c:pt idx="5593">
                  <c:v>-18.600000000000001</c:v>
                </c:pt>
                <c:pt idx="5594">
                  <c:v>-16.7</c:v>
                </c:pt>
                <c:pt idx="5595">
                  <c:v>-15.6</c:v>
                </c:pt>
                <c:pt idx="5596">
                  <c:v>-14.1</c:v>
                </c:pt>
                <c:pt idx="5597">
                  <c:v>-12</c:v>
                </c:pt>
                <c:pt idx="5598">
                  <c:v>-11.9</c:v>
                </c:pt>
                <c:pt idx="5599">
                  <c:v>-12.4</c:v>
                </c:pt>
                <c:pt idx="5600">
                  <c:v>-13.7</c:v>
                </c:pt>
                <c:pt idx="5601">
                  <c:v>-20.6</c:v>
                </c:pt>
                <c:pt idx="5602">
                  <c:v>-25</c:v>
                </c:pt>
                <c:pt idx="5603">
                  <c:v>-24.8</c:v>
                </c:pt>
                <c:pt idx="5604">
                  <c:v>-23</c:v>
                </c:pt>
                <c:pt idx="5605">
                  <c:v>-26.3</c:v>
                </c:pt>
                <c:pt idx="5606">
                  <c:v>-30.1</c:v>
                </c:pt>
                <c:pt idx="5607">
                  <c:v>-32.200000000000003</c:v>
                </c:pt>
                <c:pt idx="5608">
                  <c:v>-33.6</c:v>
                </c:pt>
                <c:pt idx="5609">
                  <c:v>-35.299999999999997</c:v>
                </c:pt>
                <c:pt idx="5610">
                  <c:v>-34.9</c:v>
                </c:pt>
                <c:pt idx="5611">
                  <c:v>-35.200000000000003</c:v>
                </c:pt>
                <c:pt idx="5612">
                  <c:v>-35.4</c:v>
                </c:pt>
                <c:pt idx="5613">
                  <c:v>-34.6</c:v>
                </c:pt>
                <c:pt idx="5614">
                  <c:v>-34</c:v>
                </c:pt>
                <c:pt idx="5615">
                  <c:v>-35.299999999999997</c:v>
                </c:pt>
                <c:pt idx="5616">
                  <c:v>-33.799999999999997</c:v>
                </c:pt>
                <c:pt idx="5617">
                  <c:v>-33.6</c:v>
                </c:pt>
                <c:pt idx="5618">
                  <c:v>-32.1</c:v>
                </c:pt>
                <c:pt idx="5619">
                  <c:v>-29.3</c:v>
                </c:pt>
                <c:pt idx="5620">
                  <c:v>-26.8</c:v>
                </c:pt>
                <c:pt idx="5621">
                  <c:v>-27.1</c:v>
                </c:pt>
                <c:pt idx="5622">
                  <c:v>-27.5</c:v>
                </c:pt>
                <c:pt idx="5623">
                  <c:v>-24.5</c:v>
                </c:pt>
                <c:pt idx="5624">
                  <c:v>-23.3</c:v>
                </c:pt>
                <c:pt idx="5625">
                  <c:v>-23.3</c:v>
                </c:pt>
                <c:pt idx="5626">
                  <c:v>-25.9</c:v>
                </c:pt>
                <c:pt idx="5627">
                  <c:v>-28.5</c:v>
                </c:pt>
                <c:pt idx="5628">
                  <c:v>-28.1</c:v>
                </c:pt>
                <c:pt idx="5629">
                  <c:v>-32.200000000000003</c:v>
                </c:pt>
                <c:pt idx="5630">
                  <c:v>-34.700000000000003</c:v>
                </c:pt>
                <c:pt idx="5631">
                  <c:v>-35.299999999999997</c:v>
                </c:pt>
                <c:pt idx="5632">
                  <c:v>-36.1</c:v>
                </c:pt>
                <c:pt idx="5633">
                  <c:v>-35.299999999999997</c:v>
                </c:pt>
                <c:pt idx="5634">
                  <c:v>-34.1</c:v>
                </c:pt>
                <c:pt idx="5635">
                  <c:v>-33.700000000000003</c:v>
                </c:pt>
                <c:pt idx="5636">
                  <c:v>-35.9</c:v>
                </c:pt>
                <c:pt idx="5637">
                  <c:v>-37.1</c:v>
                </c:pt>
                <c:pt idx="5638">
                  <c:v>-38.200000000000003</c:v>
                </c:pt>
                <c:pt idx="5639">
                  <c:v>-39.4</c:v>
                </c:pt>
                <c:pt idx="5640">
                  <c:v>-40.299999999999997</c:v>
                </c:pt>
                <c:pt idx="5641">
                  <c:v>-41.4</c:v>
                </c:pt>
                <c:pt idx="5642">
                  <c:v>-42.1</c:v>
                </c:pt>
                <c:pt idx="5643">
                  <c:v>-41.4</c:v>
                </c:pt>
                <c:pt idx="5644">
                  <c:v>-42.4</c:v>
                </c:pt>
                <c:pt idx="5645">
                  <c:v>-41.9</c:v>
                </c:pt>
                <c:pt idx="5646">
                  <c:v>-43.5</c:v>
                </c:pt>
                <c:pt idx="5647">
                  <c:v>-43.9</c:v>
                </c:pt>
                <c:pt idx="5648">
                  <c:v>-43.8</c:v>
                </c:pt>
                <c:pt idx="5649">
                  <c:v>-43.2</c:v>
                </c:pt>
                <c:pt idx="5650">
                  <c:v>-42</c:v>
                </c:pt>
                <c:pt idx="5651">
                  <c:v>-41.7</c:v>
                </c:pt>
                <c:pt idx="5652">
                  <c:v>-40.5</c:v>
                </c:pt>
                <c:pt idx="5653">
                  <c:v>-37</c:v>
                </c:pt>
                <c:pt idx="5654">
                  <c:v>-35.700000000000003</c:v>
                </c:pt>
                <c:pt idx="5655">
                  <c:v>-35</c:v>
                </c:pt>
                <c:pt idx="5656">
                  <c:v>-34.299999999999997</c:v>
                </c:pt>
                <c:pt idx="5657">
                  <c:v>-33.9</c:v>
                </c:pt>
                <c:pt idx="5658">
                  <c:v>-34.1</c:v>
                </c:pt>
                <c:pt idx="5659">
                  <c:v>-32.6</c:v>
                </c:pt>
                <c:pt idx="5660">
                  <c:v>-32.299999999999997</c:v>
                </c:pt>
                <c:pt idx="5661">
                  <c:v>-31.4</c:v>
                </c:pt>
                <c:pt idx="5662">
                  <c:v>-32.200000000000003</c:v>
                </c:pt>
                <c:pt idx="5663">
                  <c:v>-33.299999999999997</c:v>
                </c:pt>
                <c:pt idx="5664">
                  <c:v>-32.200000000000003</c:v>
                </c:pt>
                <c:pt idx="5665">
                  <c:v>-33.700000000000003</c:v>
                </c:pt>
                <c:pt idx="5666">
                  <c:v>-35.1</c:v>
                </c:pt>
                <c:pt idx="5667">
                  <c:v>-34.700000000000003</c:v>
                </c:pt>
                <c:pt idx="5668">
                  <c:v>-33.799999999999997</c:v>
                </c:pt>
                <c:pt idx="5669">
                  <c:v>-34.200000000000003</c:v>
                </c:pt>
                <c:pt idx="5670">
                  <c:v>-33.700000000000003</c:v>
                </c:pt>
                <c:pt idx="5671">
                  <c:v>-33.299999999999997</c:v>
                </c:pt>
                <c:pt idx="5672">
                  <c:v>-33</c:v>
                </c:pt>
                <c:pt idx="5673">
                  <c:v>-32.6</c:v>
                </c:pt>
                <c:pt idx="5674">
                  <c:v>-31.3</c:v>
                </c:pt>
                <c:pt idx="5675">
                  <c:v>-30.9</c:v>
                </c:pt>
                <c:pt idx="5676">
                  <c:v>-31.8</c:v>
                </c:pt>
                <c:pt idx="5677">
                  <c:v>-31</c:v>
                </c:pt>
                <c:pt idx="5678">
                  <c:v>-30.5</c:v>
                </c:pt>
                <c:pt idx="5679">
                  <c:v>-31.1</c:v>
                </c:pt>
                <c:pt idx="5680">
                  <c:v>-28.2</c:v>
                </c:pt>
                <c:pt idx="5681">
                  <c:v>-20.399999999999999</c:v>
                </c:pt>
                <c:pt idx="5682">
                  <c:v>-18.5</c:v>
                </c:pt>
                <c:pt idx="5683">
                  <c:v>-17.899999999999999</c:v>
                </c:pt>
                <c:pt idx="5684">
                  <c:v>-18.399999999999999</c:v>
                </c:pt>
                <c:pt idx="5685">
                  <c:v>-19.7</c:v>
                </c:pt>
                <c:pt idx="5686">
                  <c:v>-22.7</c:v>
                </c:pt>
                <c:pt idx="5687">
                  <c:v>-26.5</c:v>
                </c:pt>
                <c:pt idx="5688">
                  <c:v>-25.5</c:v>
                </c:pt>
                <c:pt idx="5689">
                  <c:v>-26.6</c:v>
                </c:pt>
                <c:pt idx="5690">
                  <c:v>-25.1</c:v>
                </c:pt>
                <c:pt idx="5691">
                  <c:v>-26.9</c:v>
                </c:pt>
                <c:pt idx="5692">
                  <c:v>-26.9</c:v>
                </c:pt>
                <c:pt idx="5693">
                  <c:v>-28.8</c:v>
                </c:pt>
                <c:pt idx="5694">
                  <c:v>-29.9</c:v>
                </c:pt>
                <c:pt idx="5695">
                  <c:v>-30.8</c:v>
                </c:pt>
                <c:pt idx="5696">
                  <c:v>-29.1</c:v>
                </c:pt>
                <c:pt idx="5697">
                  <c:v>-29</c:v>
                </c:pt>
                <c:pt idx="5698">
                  <c:v>-27.8</c:v>
                </c:pt>
                <c:pt idx="5699">
                  <c:v>-26.8</c:v>
                </c:pt>
                <c:pt idx="5700">
                  <c:v>-25.1</c:v>
                </c:pt>
                <c:pt idx="5701">
                  <c:v>-28.9</c:v>
                </c:pt>
                <c:pt idx="5702">
                  <c:v>-28</c:v>
                </c:pt>
                <c:pt idx="5703">
                  <c:v>-26.2</c:v>
                </c:pt>
                <c:pt idx="5704">
                  <c:v>-28.1</c:v>
                </c:pt>
                <c:pt idx="5705">
                  <c:v>-26.9</c:v>
                </c:pt>
                <c:pt idx="5706">
                  <c:v>-24</c:v>
                </c:pt>
                <c:pt idx="5707">
                  <c:v>-17.8</c:v>
                </c:pt>
                <c:pt idx="5708">
                  <c:v>-18.2</c:v>
                </c:pt>
                <c:pt idx="5709">
                  <c:v>-18.100000000000001</c:v>
                </c:pt>
                <c:pt idx="5710">
                  <c:v>-16.7</c:v>
                </c:pt>
                <c:pt idx="5711">
                  <c:v>-18.2</c:v>
                </c:pt>
                <c:pt idx="5712">
                  <c:v>-18.399999999999999</c:v>
                </c:pt>
                <c:pt idx="5713">
                  <c:v>-18.2</c:v>
                </c:pt>
                <c:pt idx="5714">
                  <c:v>-17</c:v>
                </c:pt>
                <c:pt idx="5715">
                  <c:v>-16.399999999999999</c:v>
                </c:pt>
                <c:pt idx="5716">
                  <c:v>-17.100000000000001</c:v>
                </c:pt>
                <c:pt idx="5717">
                  <c:v>-19.399999999999999</c:v>
                </c:pt>
                <c:pt idx="5718">
                  <c:v>-20.399999999999999</c:v>
                </c:pt>
                <c:pt idx="5719">
                  <c:v>-20.9</c:v>
                </c:pt>
                <c:pt idx="5720">
                  <c:v>-19.8</c:v>
                </c:pt>
                <c:pt idx="5721">
                  <c:v>-20.3</c:v>
                </c:pt>
                <c:pt idx="5722">
                  <c:v>-20</c:v>
                </c:pt>
                <c:pt idx="5723">
                  <c:v>-17.7</c:v>
                </c:pt>
                <c:pt idx="5724">
                  <c:v>-18.8</c:v>
                </c:pt>
                <c:pt idx="5725">
                  <c:v>-18.600000000000001</c:v>
                </c:pt>
                <c:pt idx="5726">
                  <c:v>-19.5</c:v>
                </c:pt>
                <c:pt idx="5727">
                  <c:v>-21.6</c:v>
                </c:pt>
                <c:pt idx="5728">
                  <c:v>-23.7</c:v>
                </c:pt>
                <c:pt idx="5729">
                  <c:v>-22.2</c:v>
                </c:pt>
                <c:pt idx="5730">
                  <c:v>-22</c:v>
                </c:pt>
                <c:pt idx="5731">
                  <c:v>-20.2</c:v>
                </c:pt>
                <c:pt idx="5732">
                  <c:v>-20.100000000000001</c:v>
                </c:pt>
                <c:pt idx="5733">
                  <c:v>-20.9</c:v>
                </c:pt>
                <c:pt idx="5734">
                  <c:v>-22.5</c:v>
                </c:pt>
                <c:pt idx="5735">
                  <c:v>-25.6</c:v>
                </c:pt>
                <c:pt idx="5736">
                  <c:v>-24.4</c:v>
                </c:pt>
                <c:pt idx="5737">
                  <c:v>-23</c:v>
                </c:pt>
                <c:pt idx="5738">
                  <c:v>-23</c:v>
                </c:pt>
                <c:pt idx="5739">
                  <c:v>-22.3</c:v>
                </c:pt>
                <c:pt idx="5740">
                  <c:v>-21.4</c:v>
                </c:pt>
                <c:pt idx="5741">
                  <c:v>-20.6</c:v>
                </c:pt>
                <c:pt idx="5742">
                  <c:v>-18.8</c:v>
                </c:pt>
                <c:pt idx="5743">
                  <c:v>-15.1</c:v>
                </c:pt>
                <c:pt idx="5744">
                  <c:v>-11.2</c:v>
                </c:pt>
                <c:pt idx="5745">
                  <c:v>-9.1</c:v>
                </c:pt>
                <c:pt idx="5746">
                  <c:v>-8.5</c:v>
                </c:pt>
                <c:pt idx="5747">
                  <c:v>-6.7</c:v>
                </c:pt>
                <c:pt idx="5748">
                  <c:v>-8.1999999999999993</c:v>
                </c:pt>
                <c:pt idx="5749">
                  <c:v>-15</c:v>
                </c:pt>
                <c:pt idx="5750">
                  <c:v>-17.100000000000001</c:v>
                </c:pt>
                <c:pt idx="5751">
                  <c:v>-20.399999999999999</c:v>
                </c:pt>
                <c:pt idx="5752">
                  <c:v>-18.899999999999999</c:v>
                </c:pt>
                <c:pt idx="5753">
                  <c:v>-21.4</c:v>
                </c:pt>
                <c:pt idx="5754">
                  <c:v>-22.4</c:v>
                </c:pt>
                <c:pt idx="5755">
                  <c:v>-22.5</c:v>
                </c:pt>
                <c:pt idx="5756">
                  <c:v>-22.5</c:v>
                </c:pt>
                <c:pt idx="5757">
                  <c:v>-21.7</c:v>
                </c:pt>
                <c:pt idx="5758">
                  <c:v>-22.1</c:v>
                </c:pt>
                <c:pt idx="5759">
                  <c:v>-22.6</c:v>
                </c:pt>
                <c:pt idx="5760">
                  <c:v>-22.8</c:v>
                </c:pt>
                <c:pt idx="5761">
                  <c:v>-21.9</c:v>
                </c:pt>
                <c:pt idx="5762">
                  <c:v>-23.1</c:v>
                </c:pt>
                <c:pt idx="5763">
                  <c:v>-23.5</c:v>
                </c:pt>
                <c:pt idx="5764">
                  <c:v>-24</c:v>
                </c:pt>
                <c:pt idx="5765">
                  <c:v>-23.6</c:v>
                </c:pt>
                <c:pt idx="5766">
                  <c:v>-21.5</c:v>
                </c:pt>
                <c:pt idx="5767">
                  <c:v>-21.8</c:v>
                </c:pt>
                <c:pt idx="5768">
                  <c:v>-21.2</c:v>
                </c:pt>
                <c:pt idx="5769">
                  <c:v>-20.7</c:v>
                </c:pt>
                <c:pt idx="5770">
                  <c:v>-22.2</c:v>
                </c:pt>
                <c:pt idx="5771">
                  <c:v>-22</c:v>
                </c:pt>
                <c:pt idx="5772">
                  <c:v>-22.4</c:v>
                </c:pt>
                <c:pt idx="5773">
                  <c:v>-22</c:v>
                </c:pt>
                <c:pt idx="5774">
                  <c:v>-22.8</c:v>
                </c:pt>
                <c:pt idx="5775">
                  <c:v>-25.1</c:v>
                </c:pt>
                <c:pt idx="5776">
                  <c:v>-26.4</c:v>
                </c:pt>
                <c:pt idx="5777">
                  <c:v>-24.9</c:v>
                </c:pt>
                <c:pt idx="5778">
                  <c:v>-24.9</c:v>
                </c:pt>
                <c:pt idx="5779">
                  <c:v>-24.6</c:v>
                </c:pt>
                <c:pt idx="5780">
                  <c:v>-25.2</c:v>
                </c:pt>
                <c:pt idx="5781">
                  <c:v>-26.1</c:v>
                </c:pt>
                <c:pt idx="5782">
                  <c:v>-25.4</c:v>
                </c:pt>
                <c:pt idx="5783">
                  <c:v>-22.6</c:v>
                </c:pt>
                <c:pt idx="5784">
                  <c:v>-19.8</c:v>
                </c:pt>
                <c:pt idx="5785">
                  <c:v>-15.7</c:v>
                </c:pt>
                <c:pt idx="5786">
                  <c:v>-10.1</c:v>
                </c:pt>
                <c:pt idx="5787">
                  <c:v>-9.3000000000000007</c:v>
                </c:pt>
                <c:pt idx="5788">
                  <c:v>-6.6</c:v>
                </c:pt>
                <c:pt idx="5789">
                  <c:v>-5.3</c:v>
                </c:pt>
                <c:pt idx="5790">
                  <c:v>-6.1</c:v>
                </c:pt>
                <c:pt idx="5791">
                  <c:v>-14.4</c:v>
                </c:pt>
                <c:pt idx="5792">
                  <c:v>-17</c:v>
                </c:pt>
                <c:pt idx="5793">
                  <c:v>-21.2</c:v>
                </c:pt>
                <c:pt idx="5794">
                  <c:v>-21.9</c:v>
                </c:pt>
                <c:pt idx="5795">
                  <c:v>-22.2</c:v>
                </c:pt>
                <c:pt idx="5796">
                  <c:v>-20.5</c:v>
                </c:pt>
                <c:pt idx="5797">
                  <c:v>-20.8</c:v>
                </c:pt>
                <c:pt idx="5798">
                  <c:v>-18.600000000000001</c:v>
                </c:pt>
                <c:pt idx="5799">
                  <c:v>-19.399999999999999</c:v>
                </c:pt>
                <c:pt idx="5800">
                  <c:v>-16.600000000000001</c:v>
                </c:pt>
                <c:pt idx="5801">
                  <c:v>-16</c:v>
                </c:pt>
                <c:pt idx="5802">
                  <c:v>-17</c:v>
                </c:pt>
                <c:pt idx="5803">
                  <c:v>-17.7</c:v>
                </c:pt>
                <c:pt idx="5804">
                  <c:v>-17.8</c:v>
                </c:pt>
                <c:pt idx="5805">
                  <c:v>-17.100000000000001</c:v>
                </c:pt>
                <c:pt idx="5806">
                  <c:v>-15.7</c:v>
                </c:pt>
                <c:pt idx="5807">
                  <c:v>-16.100000000000001</c:v>
                </c:pt>
                <c:pt idx="5808">
                  <c:v>-17</c:v>
                </c:pt>
                <c:pt idx="5809">
                  <c:v>-17.2</c:v>
                </c:pt>
                <c:pt idx="5810">
                  <c:v>-19.5</c:v>
                </c:pt>
                <c:pt idx="5811">
                  <c:v>-17.8</c:v>
                </c:pt>
                <c:pt idx="5812">
                  <c:v>-18.100000000000001</c:v>
                </c:pt>
                <c:pt idx="5813">
                  <c:v>-18.899999999999999</c:v>
                </c:pt>
                <c:pt idx="5814">
                  <c:v>-20.9</c:v>
                </c:pt>
                <c:pt idx="5815">
                  <c:v>-25.7</c:v>
                </c:pt>
                <c:pt idx="5816">
                  <c:v>-27</c:v>
                </c:pt>
                <c:pt idx="5817">
                  <c:v>-25.6</c:v>
                </c:pt>
                <c:pt idx="5818">
                  <c:v>-25.2</c:v>
                </c:pt>
                <c:pt idx="5819">
                  <c:v>-23.3</c:v>
                </c:pt>
                <c:pt idx="5820">
                  <c:v>-21.2</c:v>
                </c:pt>
                <c:pt idx="5821">
                  <c:v>-16.7</c:v>
                </c:pt>
                <c:pt idx="5822">
                  <c:v>-16</c:v>
                </c:pt>
                <c:pt idx="5823">
                  <c:v>-20.7</c:v>
                </c:pt>
                <c:pt idx="5824">
                  <c:v>-23.5</c:v>
                </c:pt>
                <c:pt idx="5825">
                  <c:v>-24.7</c:v>
                </c:pt>
                <c:pt idx="5826">
                  <c:v>-30.3</c:v>
                </c:pt>
                <c:pt idx="5827">
                  <c:v>-32.200000000000003</c:v>
                </c:pt>
                <c:pt idx="5828">
                  <c:v>-35</c:v>
                </c:pt>
                <c:pt idx="5829">
                  <c:v>-36.6</c:v>
                </c:pt>
                <c:pt idx="5830">
                  <c:v>-37.200000000000003</c:v>
                </c:pt>
                <c:pt idx="5831">
                  <c:v>-36.299999999999997</c:v>
                </c:pt>
                <c:pt idx="5832">
                  <c:v>-33</c:v>
                </c:pt>
                <c:pt idx="5833">
                  <c:v>-35.6</c:v>
                </c:pt>
                <c:pt idx="5834">
                  <c:v>-39.200000000000003</c:v>
                </c:pt>
                <c:pt idx="5835">
                  <c:v>-39.1</c:v>
                </c:pt>
                <c:pt idx="5836">
                  <c:v>-39.700000000000003</c:v>
                </c:pt>
                <c:pt idx="5837">
                  <c:v>-40.700000000000003</c:v>
                </c:pt>
                <c:pt idx="5838">
                  <c:v>-40.799999999999997</c:v>
                </c:pt>
                <c:pt idx="5839">
                  <c:v>-40</c:v>
                </c:pt>
                <c:pt idx="5840">
                  <c:v>-37</c:v>
                </c:pt>
                <c:pt idx="5841">
                  <c:v>-35.5</c:v>
                </c:pt>
                <c:pt idx="5842">
                  <c:v>-33.4</c:v>
                </c:pt>
                <c:pt idx="5843">
                  <c:v>-33.799999999999997</c:v>
                </c:pt>
                <c:pt idx="5844">
                  <c:v>-35.200000000000003</c:v>
                </c:pt>
                <c:pt idx="5845">
                  <c:v>-34.6</c:v>
                </c:pt>
                <c:pt idx="5846">
                  <c:v>-35.6</c:v>
                </c:pt>
                <c:pt idx="5847">
                  <c:v>-37.700000000000003</c:v>
                </c:pt>
                <c:pt idx="5848">
                  <c:v>-40</c:v>
                </c:pt>
                <c:pt idx="5849">
                  <c:v>-36.299999999999997</c:v>
                </c:pt>
                <c:pt idx="5850">
                  <c:v>-32</c:v>
                </c:pt>
                <c:pt idx="5851">
                  <c:v>-30.3</c:v>
                </c:pt>
                <c:pt idx="5852">
                  <c:v>-29.4</c:v>
                </c:pt>
                <c:pt idx="5853">
                  <c:v>-29.6</c:v>
                </c:pt>
                <c:pt idx="5854">
                  <c:v>-30.4</c:v>
                </c:pt>
                <c:pt idx="5855">
                  <c:v>-31</c:v>
                </c:pt>
                <c:pt idx="5856">
                  <c:v>-31.1</c:v>
                </c:pt>
                <c:pt idx="5857">
                  <c:v>-32.6</c:v>
                </c:pt>
                <c:pt idx="5858">
                  <c:v>-35.1</c:v>
                </c:pt>
                <c:pt idx="5859">
                  <c:v>-37.1</c:v>
                </c:pt>
                <c:pt idx="5860">
                  <c:v>-39.5</c:v>
                </c:pt>
                <c:pt idx="5861">
                  <c:v>-41</c:v>
                </c:pt>
                <c:pt idx="5862">
                  <c:v>-40.4</c:v>
                </c:pt>
                <c:pt idx="5863">
                  <c:v>-40.4</c:v>
                </c:pt>
                <c:pt idx="5864">
                  <c:v>-39.700000000000003</c:v>
                </c:pt>
                <c:pt idx="5865">
                  <c:v>-40</c:v>
                </c:pt>
                <c:pt idx="5866">
                  <c:v>-40.299999999999997</c:v>
                </c:pt>
                <c:pt idx="5867">
                  <c:v>-36.6</c:v>
                </c:pt>
                <c:pt idx="5868">
                  <c:v>-35.700000000000003</c:v>
                </c:pt>
                <c:pt idx="5869">
                  <c:v>-36.1</c:v>
                </c:pt>
                <c:pt idx="5870">
                  <c:v>-33.6</c:v>
                </c:pt>
                <c:pt idx="5871">
                  <c:v>-35.200000000000003</c:v>
                </c:pt>
                <c:pt idx="5872">
                  <c:v>-33.799999999999997</c:v>
                </c:pt>
                <c:pt idx="5873">
                  <c:v>-34.200000000000003</c:v>
                </c:pt>
                <c:pt idx="5874">
                  <c:v>-36.9</c:v>
                </c:pt>
                <c:pt idx="5875">
                  <c:v>-38.4</c:v>
                </c:pt>
                <c:pt idx="5876">
                  <c:v>-39.5</c:v>
                </c:pt>
                <c:pt idx="5877">
                  <c:v>-40</c:v>
                </c:pt>
                <c:pt idx="5878">
                  <c:v>-41</c:v>
                </c:pt>
                <c:pt idx="5879">
                  <c:v>-39.6</c:v>
                </c:pt>
                <c:pt idx="5880">
                  <c:v>-37.799999999999997</c:v>
                </c:pt>
                <c:pt idx="5881">
                  <c:v>-40.4</c:v>
                </c:pt>
                <c:pt idx="5882">
                  <c:v>-37.5</c:v>
                </c:pt>
                <c:pt idx="5883">
                  <c:v>-39</c:v>
                </c:pt>
                <c:pt idx="5884">
                  <c:v>-38.799999999999997</c:v>
                </c:pt>
                <c:pt idx="5885">
                  <c:v>-38.200000000000003</c:v>
                </c:pt>
                <c:pt idx="5886">
                  <c:v>-38.1</c:v>
                </c:pt>
                <c:pt idx="5887">
                  <c:v>-37.299999999999997</c:v>
                </c:pt>
                <c:pt idx="5888">
                  <c:v>-34.1</c:v>
                </c:pt>
                <c:pt idx="5889">
                  <c:v>-30.5</c:v>
                </c:pt>
                <c:pt idx="5890">
                  <c:v>-29.3</c:v>
                </c:pt>
                <c:pt idx="5891">
                  <c:v>-28.3</c:v>
                </c:pt>
                <c:pt idx="5892">
                  <c:v>-29</c:v>
                </c:pt>
                <c:pt idx="5893">
                  <c:v>-28.7</c:v>
                </c:pt>
                <c:pt idx="5894">
                  <c:v>-25.6</c:v>
                </c:pt>
                <c:pt idx="5895">
                  <c:v>-23.4</c:v>
                </c:pt>
                <c:pt idx="5896">
                  <c:v>-21.5</c:v>
                </c:pt>
                <c:pt idx="5897">
                  <c:v>-21.3</c:v>
                </c:pt>
                <c:pt idx="5898">
                  <c:v>-21.2</c:v>
                </c:pt>
                <c:pt idx="5899">
                  <c:v>-20.399999999999999</c:v>
                </c:pt>
                <c:pt idx="5900">
                  <c:v>-19.2</c:v>
                </c:pt>
                <c:pt idx="5901">
                  <c:v>-19.100000000000001</c:v>
                </c:pt>
                <c:pt idx="5902">
                  <c:v>-19.2</c:v>
                </c:pt>
                <c:pt idx="5903">
                  <c:v>-21.2</c:v>
                </c:pt>
                <c:pt idx="5904">
                  <c:v>-22.4</c:v>
                </c:pt>
                <c:pt idx="5905">
                  <c:v>-22.9</c:v>
                </c:pt>
                <c:pt idx="5906">
                  <c:v>-20.399999999999999</c:v>
                </c:pt>
                <c:pt idx="5907">
                  <c:v>-20.399999999999999</c:v>
                </c:pt>
                <c:pt idx="5908">
                  <c:v>-19.5</c:v>
                </c:pt>
                <c:pt idx="5909">
                  <c:v>-20.9</c:v>
                </c:pt>
                <c:pt idx="5910">
                  <c:v>-18.7</c:v>
                </c:pt>
                <c:pt idx="5911">
                  <c:v>-18.7</c:v>
                </c:pt>
                <c:pt idx="5912">
                  <c:v>-21.9</c:v>
                </c:pt>
                <c:pt idx="5913">
                  <c:v>-21.2</c:v>
                </c:pt>
                <c:pt idx="5914">
                  <c:v>-22.3</c:v>
                </c:pt>
                <c:pt idx="5915">
                  <c:v>-21.7</c:v>
                </c:pt>
                <c:pt idx="5916">
                  <c:v>-23</c:v>
                </c:pt>
                <c:pt idx="5917">
                  <c:v>-22.6</c:v>
                </c:pt>
                <c:pt idx="5918">
                  <c:v>-14.5</c:v>
                </c:pt>
                <c:pt idx="5919">
                  <c:v>-16.399999999999999</c:v>
                </c:pt>
                <c:pt idx="5920">
                  <c:v>-16.2</c:v>
                </c:pt>
                <c:pt idx="5921">
                  <c:v>-15.2</c:v>
                </c:pt>
                <c:pt idx="5922">
                  <c:v>-15.6</c:v>
                </c:pt>
                <c:pt idx="5923">
                  <c:v>-18.600000000000001</c:v>
                </c:pt>
                <c:pt idx="5924">
                  <c:v>-21.5</c:v>
                </c:pt>
                <c:pt idx="5925">
                  <c:v>-19.2</c:v>
                </c:pt>
                <c:pt idx="5926">
                  <c:v>-18.100000000000001</c:v>
                </c:pt>
                <c:pt idx="5927">
                  <c:v>-15.1</c:v>
                </c:pt>
                <c:pt idx="5928">
                  <c:v>-14.6</c:v>
                </c:pt>
                <c:pt idx="5929">
                  <c:v>-15.1</c:v>
                </c:pt>
                <c:pt idx="5930">
                  <c:v>-15.7</c:v>
                </c:pt>
                <c:pt idx="5931">
                  <c:v>-14.8</c:v>
                </c:pt>
                <c:pt idx="5932">
                  <c:v>-17.3</c:v>
                </c:pt>
                <c:pt idx="5933">
                  <c:v>-21.2</c:v>
                </c:pt>
                <c:pt idx="5934">
                  <c:v>-21.5</c:v>
                </c:pt>
                <c:pt idx="5935">
                  <c:v>-23.5</c:v>
                </c:pt>
                <c:pt idx="5936">
                  <c:v>-26.1</c:v>
                </c:pt>
                <c:pt idx="5937">
                  <c:v>-24.2</c:v>
                </c:pt>
                <c:pt idx="5938">
                  <c:v>-24.7</c:v>
                </c:pt>
                <c:pt idx="5939">
                  <c:v>-23.3</c:v>
                </c:pt>
                <c:pt idx="5940">
                  <c:v>-23</c:v>
                </c:pt>
                <c:pt idx="5941">
                  <c:v>-23.2</c:v>
                </c:pt>
                <c:pt idx="5942">
                  <c:v>-23.7</c:v>
                </c:pt>
                <c:pt idx="5943">
                  <c:v>-24</c:v>
                </c:pt>
                <c:pt idx="5944">
                  <c:v>-20.8</c:v>
                </c:pt>
                <c:pt idx="5945">
                  <c:v>-18.8</c:v>
                </c:pt>
                <c:pt idx="5946">
                  <c:v>-19.100000000000001</c:v>
                </c:pt>
                <c:pt idx="5947">
                  <c:v>-17.399999999999999</c:v>
                </c:pt>
                <c:pt idx="5948">
                  <c:v>-12.4</c:v>
                </c:pt>
                <c:pt idx="5949">
                  <c:v>-9.5</c:v>
                </c:pt>
                <c:pt idx="5950">
                  <c:v>-8.5</c:v>
                </c:pt>
                <c:pt idx="5951">
                  <c:v>-7.5</c:v>
                </c:pt>
                <c:pt idx="5952">
                  <c:v>-13.2</c:v>
                </c:pt>
                <c:pt idx="5953">
                  <c:v>-20.2</c:v>
                </c:pt>
                <c:pt idx="5954">
                  <c:v>-21.7</c:v>
                </c:pt>
                <c:pt idx="5955">
                  <c:v>-20.6</c:v>
                </c:pt>
                <c:pt idx="5956">
                  <c:v>-20.3</c:v>
                </c:pt>
                <c:pt idx="5957">
                  <c:v>-23</c:v>
                </c:pt>
                <c:pt idx="5958">
                  <c:v>-26.6</c:v>
                </c:pt>
                <c:pt idx="5959">
                  <c:v>-28.7</c:v>
                </c:pt>
                <c:pt idx="5960">
                  <c:v>-30.5</c:v>
                </c:pt>
                <c:pt idx="5961">
                  <c:v>-29</c:v>
                </c:pt>
                <c:pt idx="5962">
                  <c:v>-29.6</c:v>
                </c:pt>
                <c:pt idx="5963">
                  <c:v>-26</c:v>
                </c:pt>
                <c:pt idx="5964">
                  <c:v>-25.2</c:v>
                </c:pt>
                <c:pt idx="5965">
                  <c:v>-28.9</c:v>
                </c:pt>
                <c:pt idx="5966">
                  <c:v>-24.5</c:v>
                </c:pt>
                <c:pt idx="5967">
                  <c:v>-25.1</c:v>
                </c:pt>
                <c:pt idx="5968">
                  <c:v>-21.7</c:v>
                </c:pt>
                <c:pt idx="5969">
                  <c:v>-18.600000000000001</c:v>
                </c:pt>
                <c:pt idx="5970">
                  <c:v>-22.1</c:v>
                </c:pt>
                <c:pt idx="5971">
                  <c:v>-25.5</c:v>
                </c:pt>
                <c:pt idx="5972">
                  <c:v>-28.9</c:v>
                </c:pt>
                <c:pt idx="5973">
                  <c:v>-28.9</c:v>
                </c:pt>
                <c:pt idx="5974">
                  <c:v>-28.1</c:v>
                </c:pt>
                <c:pt idx="5975">
                  <c:v>-27.1</c:v>
                </c:pt>
                <c:pt idx="5976">
                  <c:v>-27.5</c:v>
                </c:pt>
                <c:pt idx="5977">
                  <c:v>-24.8</c:v>
                </c:pt>
                <c:pt idx="5978">
                  <c:v>-27</c:v>
                </c:pt>
                <c:pt idx="5979">
                  <c:v>-26.2</c:v>
                </c:pt>
                <c:pt idx="5980">
                  <c:v>-27</c:v>
                </c:pt>
                <c:pt idx="5981">
                  <c:v>-28.2</c:v>
                </c:pt>
                <c:pt idx="5982">
                  <c:v>-31.9</c:v>
                </c:pt>
                <c:pt idx="5983">
                  <c:v>-34.5</c:v>
                </c:pt>
                <c:pt idx="5984">
                  <c:v>-32.1</c:v>
                </c:pt>
                <c:pt idx="5985">
                  <c:v>-30.3</c:v>
                </c:pt>
                <c:pt idx="5986">
                  <c:v>-31.2</c:v>
                </c:pt>
                <c:pt idx="5987">
                  <c:v>-30.1</c:v>
                </c:pt>
                <c:pt idx="5988">
                  <c:v>-30.6</c:v>
                </c:pt>
                <c:pt idx="5989">
                  <c:v>-30</c:v>
                </c:pt>
                <c:pt idx="5990">
                  <c:v>-27</c:v>
                </c:pt>
                <c:pt idx="5991">
                  <c:v>-21.5</c:v>
                </c:pt>
                <c:pt idx="5992">
                  <c:v>-19.399999999999999</c:v>
                </c:pt>
                <c:pt idx="5993">
                  <c:v>-11.1</c:v>
                </c:pt>
                <c:pt idx="5994">
                  <c:v>-10.6</c:v>
                </c:pt>
                <c:pt idx="5995">
                  <c:v>-10.5</c:v>
                </c:pt>
                <c:pt idx="5996">
                  <c:v>-11</c:v>
                </c:pt>
                <c:pt idx="5997">
                  <c:v>-11.4</c:v>
                </c:pt>
                <c:pt idx="5998">
                  <c:v>-12.6</c:v>
                </c:pt>
                <c:pt idx="5999">
                  <c:v>-13.2</c:v>
                </c:pt>
                <c:pt idx="6000">
                  <c:v>-12.8</c:v>
                </c:pt>
                <c:pt idx="6001">
                  <c:v>-11.8</c:v>
                </c:pt>
                <c:pt idx="6002">
                  <c:v>-10.7</c:v>
                </c:pt>
                <c:pt idx="6003">
                  <c:v>-4.8</c:v>
                </c:pt>
                <c:pt idx="6004">
                  <c:v>-4.8</c:v>
                </c:pt>
                <c:pt idx="6005">
                  <c:v>-6.8</c:v>
                </c:pt>
                <c:pt idx="6006">
                  <c:v>-7</c:v>
                </c:pt>
                <c:pt idx="6007">
                  <c:v>-8.1</c:v>
                </c:pt>
                <c:pt idx="6008">
                  <c:v>-7.8</c:v>
                </c:pt>
                <c:pt idx="6009">
                  <c:v>-7.9</c:v>
                </c:pt>
                <c:pt idx="6010">
                  <c:v>-6.8</c:v>
                </c:pt>
                <c:pt idx="6011">
                  <c:v>-8.4</c:v>
                </c:pt>
                <c:pt idx="6012">
                  <c:v>-13.7</c:v>
                </c:pt>
                <c:pt idx="6013">
                  <c:v>-17.2</c:v>
                </c:pt>
                <c:pt idx="6014">
                  <c:v>-15</c:v>
                </c:pt>
                <c:pt idx="6015">
                  <c:v>-12.4</c:v>
                </c:pt>
                <c:pt idx="6016">
                  <c:v>-11.8</c:v>
                </c:pt>
                <c:pt idx="6017">
                  <c:v>-12.2</c:v>
                </c:pt>
                <c:pt idx="6018">
                  <c:v>-13.6</c:v>
                </c:pt>
                <c:pt idx="6019">
                  <c:v>-13.9</c:v>
                </c:pt>
                <c:pt idx="6020">
                  <c:v>-13.1</c:v>
                </c:pt>
                <c:pt idx="6021">
                  <c:v>-15.8</c:v>
                </c:pt>
                <c:pt idx="6022">
                  <c:v>-16.399999999999999</c:v>
                </c:pt>
                <c:pt idx="6023">
                  <c:v>-16.3</c:v>
                </c:pt>
                <c:pt idx="6024">
                  <c:v>-17.8</c:v>
                </c:pt>
                <c:pt idx="6025">
                  <c:v>-19.2</c:v>
                </c:pt>
                <c:pt idx="6026">
                  <c:v>-22.7</c:v>
                </c:pt>
                <c:pt idx="6027">
                  <c:v>-25.3</c:v>
                </c:pt>
                <c:pt idx="6028">
                  <c:v>-24.4</c:v>
                </c:pt>
                <c:pt idx="6029">
                  <c:v>-23.2</c:v>
                </c:pt>
                <c:pt idx="6030">
                  <c:v>-20.2</c:v>
                </c:pt>
                <c:pt idx="6031">
                  <c:v>-18.2</c:v>
                </c:pt>
                <c:pt idx="6032">
                  <c:v>-16.2</c:v>
                </c:pt>
                <c:pt idx="6033">
                  <c:v>-14.7</c:v>
                </c:pt>
                <c:pt idx="6034">
                  <c:v>-12.1</c:v>
                </c:pt>
                <c:pt idx="6035">
                  <c:v>-8.6</c:v>
                </c:pt>
                <c:pt idx="6036">
                  <c:v>-6.1</c:v>
                </c:pt>
                <c:pt idx="6037">
                  <c:v>-1.6</c:v>
                </c:pt>
                <c:pt idx="6038">
                  <c:v>-4.5999999999999996</c:v>
                </c:pt>
                <c:pt idx="6039">
                  <c:v>-3.6</c:v>
                </c:pt>
                <c:pt idx="6040">
                  <c:v>-3.3</c:v>
                </c:pt>
                <c:pt idx="6041">
                  <c:v>-5.7</c:v>
                </c:pt>
                <c:pt idx="6042">
                  <c:v>-5.7</c:v>
                </c:pt>
                <c:pt idx="6043">
                  <c:v>-10.1</c:v>
                </c:pt>
                <c:pt idx="6044">
                  <c:v>-13.9</c:v>
                </c:pt>
                <c:pt idx="6045">
                  <c:v>-15.1</c:v>
                </c:pt>
                <c:pt idx="6046">
                  <c:v>-14.2</c:v>
                </c:pt>
                <c:pt idx="6047">
                  <c:v>-13.9</c:v>
                </c:pt>
                <c:pt idx="6048">
                  <c:v>-12.3</c:v>
                </c:pt>
                <c:pt idx="6049">
                  <c:v>-11.4</c:v>
                </c:pt>
                <c:pt idx="6050">
                  <c:v>-12.4</c:v>
                </c:pt>
                <c:pt idx="6051">
                  <c:v>-9.8000000000000007</c:v>
                </c:pt>
                <c:pt idx="6052">
                  <c:v>-7.5</c:v>
                </c:pt>
                <c:pt idx="6053">
                  <c:v>-3.3</c:v>
                </c:pt>
                <c:pt idx="6054">
                  <c:v>-1.5</c:v>
                </c:pt>
                <c:pt idx="6055">
                  <c:v>-1.8</c:v>
                </c:pt>
                <c:pt idx="6056">
                  <c:v>-1.7</c:v>
                </c:pt>
                <c:pt idx="6057">
                  <c:v>-1.5</c:v>
                </c:pt>
                <c:pt idx="6058">
                  <c:v>-1.7</c:v>
                </c:pt>
                <c:pt idx="6059">
                  <c:v>-1.5</c:v>
                </c:pt>
                <c:pt idx="6060">
                  <c:v>-2.2000000000000002</c:v>
                </c:pt>
                <c:pt idx="6061">
                  <c:v>-2.9</c:v>
                </c:pt>
                <c:pt idx="6062">
                  <c:v>-3.3</c:v>
                </c:pt>
                <c:pt idx="6063">
                  <c:v>-2.4</c:v>
                </c:pt>
                <c:pt idx="6064">
                  <c:v>-2.8</c:v>
                </c:pt>
                <c:pt idx="6065">
                  <c:v>-2.6</c:v>
                </c:pt>
                <c:pt idx="6066">
                  <c:v>-3</c:v>
                </c:pt>
                <c:pt idx="6067">
                  <c:v>-4</c:v>
                </c:pt>
                <c:pt idx="6068">
                  <c:v>-5.9</c:v>
                </c:pt>
                <c:pt idx="6069">
                  <c:v>-3.6</c:v>
                </c:pt>
                <c:pt idx="6070">
                  <c:v>-5</c:v>
                </c:pt>
                <c:pt idx="6071">
                  <c:v>-4.5999999999999996</c:v>
                </c:pt>
                <c:pt idx="6072">
                  <c:v>-3.1</c:v>
                </c:pt>
                <c:pt idx="6073">
                  <c:v>-2.8</c:v>
                </c:pt>
                <c:pt idx="6074">
                  <c:v>-2.8</c:v>
                </c:pt>
                <c:pt idx="6075">
                  <c:v>-2.4</c:v>
                </c:pt>
                <c:pt idx="6076">
                  <c:v>-2.7</c:v>
                </c:pt>
                <c:pt idx="6077">
                  <c:v>-3</c:v>
                </c:pt>
                <c:pt idx="6078">
                  <c:v>-2.1</c:v>
                </c:pt>
                <c:pt idx="6079">
                  <c:v>-2</c:v>
                </c:pt>
                <c:pt idx="6080">
                  <c:v>-2.2999999999999998</c:v>
                </c:pt>
                <c:pt idx="6081">
                  <c:v>-2</c:v>
                </c:pt>
                <c:pt idx="6082">
                  <c:v>-1.9</c:v>
                </c:pt>
                <c:pt idx="6083">
                  <c:v>-2.4</c:v>
                </c:pt>
                <c:pt idx="6084">
                  <c:v>-2.8</c:v>
                </c:pt>
                <c:pt idx="6085">
                  <c:v>-3</c:v>
                </c:pt>
                <c:pt idx="6086">
                  <c:v>-2.6</c:v>
                </c:pt>
                <c:pt idx="6087">
                  <c:v>-2.9</c:v>
                </c:pt>
                <c:pt idx="6088">
                  <c:v>-2.6</c:v>
                </c:pt>
                <c:pt idx="6089">
                  <c:v>-2.5</c:v>
                </c:pt>
                <c:pt idx="6090">
                  <c:v>-2.4</c:v>
                </c:pt>
                <c:pt idx="6091">
                  <c:v>-2.5</c:v>
                </c:pt>
                <c:pt idx="6092">
                  <c:v>-2.8</c:v>
                </c:pt>
                <c:pt idx="6093">
                  <c:v>-2.6</c:v>
                </c:pt>
                <c:pt idx="6094">
                  <c:v>-8.9</c:v>
                </c:pt>
                <c:pt idx="6095">
                  <c:v>-12.8</c:v>
                </c:pt>
                <c:pt idx="6096">
                  <c:v>-15.3</c:v>
                </c:pt>
                <c:pt idx="6097">
                  <c:v>-16.7</c:v>
                </c:pt>
                <c:pt idx="6098">
                  <c:v>-16.600000000000001</c:v>
                </c:pt>
                <c:pt idx="6099">
                  <c:v>-17.899999999999999</c:v>
                </c:pt>
                <c:pt idx="6100">
                  <c:v>-18.600000000000001</c:v>
                </c:pt>
                <c:pt idx="6101">
                  <c:v>-19.899999999999999</c:v>
                </c:pt>
                <c:pt idx="6102">
                  <c:v>-21.4</c:v>
                </c:pt>
                <c:pt idx="6103">
                  <c:v>-22.6</c:v>
                </c:pt>
                <c:pt idx="6104">
                  <c:v>-22.8</c:v>
                </c:pt>
                <c:pt idx="6105">
                  <c:v>-23.2</c:v>
                </c:pt>
                <c:pt idx="6106">
                  <c:v>-23.8</c:v>
                </c:pt>
                <c:pt idx="6107">
                  <c:v>-24.5</c:v>
                </c:pt>
                <c:pt idx="6108">
                  <c:v>-26.1</c:v>
                </c:pt>
                <c:pt idx="6109">
                  <c:v>-26.2</c:v>
                </c:pt>
                <c:pt idx="6110">
                  <c:v>-25.1</c:v>
                </c:pt>
                <c:pt idx="6111">
                  <c:v>-23.6</c:v>
                </c:pt>
                <c:pt idx="6112">
                  <c:v>-20.3</c:v>
                </c:pt>
                <c:pt idx="6113">
                  <c:v>-19</c:v>
                </c:pt>
                <c:pt idx="6114">
                  <c:v>-18.2</c:v>
                </c:pt>
                <c:pt idx="6115">
                  <c:v>-14.1</c:v>
                </c:pt>
                <c:pt idx="6116">
                  <c:v>-10.7</c:v>
                </c:pt>
                <c:pt idx="6117">
                  <c:v>-5.8</c:v>
                </c:pt>
                <c:pt idx="6118">
                  <c:v>-5.8</c:v>
                </c:pt>
                <c:pt idx="6119">
                  <c:v>-8.4</c:v>
                </c:pt>
                <c:pt idx="6120">
                  <c:v>-7.6</c:v>
                </c:pt>
                <c:pt idx="6121">
                  <c:v>-7.2</c:v>
                </c:pt>
                <c:pt idx="6122">
                  <c:v>-7.5</c:v>
                </c:pt>
                <c:pt idx="6123">
                  <c:v>-6.7</c:v>
                </c:pt>
                <c:pt idx="6124">
                  <c:v>-6.9</c:v>
                </c:pt>
                <c:pt idx="6125">
                  <c:v>-6.8</c:v>
                </c:pt>
                <c:pt idx="6126">
                  <c:v>-6.8</c:v>
                </c:pt>
                <c:pt idx="6127">
                  <c:v>-6.7</c:v>
                </c:pt>
                <c:pt idx="6128">
                  <c:v>-6.2</c:v>
                </c:pt>
                <c:pt idx="6129">
                  <c:v>-4.8</c:v>
                </c:pt>
                <c:pt idx="6130">
                  <c:v>-3.1</c:v>
                </c:pt>
                <c:pt idx="6131">
                  <c:v>-4.2</c:v>
                </c:pt>
                <c:pt idx="6132">
                  <c:v>-4.4000000000000004</c:v>
                </c:pt>
                <c:pt idx="6133">
                  <c:v>-4.5</c:v>
                </c:pt>
                <c:pt idx="6134">
                  <c:v>-4.5</c:v>
                </c:pt>
                <c:pt idx="6135">
                  <c:v>-4.0999999999999996</c:v>
                </c:pt>
                <c:pt idx="6136">
                  <c:v>-3.8</c:v>
                </c:pt>
                <c:pt idx="6137">
                  <c:v>-3.8</c:v>
                </c:pt>
                <c:pt idx="6138">
                  <c:v>-3.2</c:v>
                </c:pt>
                <c:pt idx="6139">
                  <c:v>-4.0999999999999996</c:v>
                </c:pt>
                <c:pt idx="6140">
                  <c:v>-3.5</c:v>
                </c:pt>
                <c:pt idx="6141">
                  <c:v>-4</c:v>
                </c:pt>
                <c:pt idx="6142">
                  <c:v>-3.6</c:v>
                </c:pt>
                <c:pt idx="6143">
                  <c:v>-3.4</c:v>
                </c:pt>
                <c:pt idx="6144">
                  <c:v>-2.8</c:v>
                </c:pt>
                <c:pt idx="6145">
                  <c:v>-2.2999999999999998</c:v>
                </c:pt>
                <c:pt idx="6146">
                  <c:v>-2</c:v>
                </c:pt>
                <c:pt idx="6147">
                  <c:v>-2</c:v>
                </c:pt>
                <c:pt idx="6148">
                  <c:v>-2.1</c:v>
                </c:pt>
                <c:pt idx="6149">
                  <c:v>-3.3</c:v>
                </c:pt>
                <c:pt idx="6150">
                  <c:v>-3.4</c:v>
                </c:pt>
                <c:pt idx="6151">
                  <c:v>-3.2</c:v>
                </c:pt>
                <c:pt idx="6152">
                  <c:v>-3.3</c:v>
                </c:pt>
                <c:pt idx="6153">
                  <c:v>-2.2999999999999998</c:v>
                </c:pt>
                <c:pt idx="6154">
                  <c:v>-2.2000000000000002</c:v>
                </c:pt>
                <c:pt idx="6155">
                  <c:v>-2.8</c:v>
                </c:pt>
                <c:pt idx="6156">
                  <c:v>-0.7</c:v>
                </c:pt>
                <c:pt idx="6157">
                  <c:v>-1</c:v>
                </c:pt>
                <c:pt idx="6158">
                  <c:v>-1</c:v>
                </c:pt>
                <c:pt idx="6159">
                  <c:v>-3.3</c:v>
                </c:pt>
                <c:pt idx="6160">
                  <c:v>-0.9</c:v>
                </c:pt>
                <c:pt idx="6161">
                  <c:v>-1.1000000000000001</c:v>
                </c:pt>
                <c:pt idx="6162">
                  <c:v>-1.2</c:v>
                </c:pt>
                <c:pt idx="6163">
                  <c:v>-1.5</c:v>
                </c:pt>
                <c:pt idx="6164">
                  <c:v>-2.1</c:v>
                </c:pt>
                <c:pt idx="6165">
                  <c:v>-3.4</c:v>
                </c:pt>
                <c:pt idx="6166">
                  <c:v>-5.0999999999999996</c:v>
                </c:pt>
                <c:pt idx="6167">
                  <c:v>-2.5</c:v>
                </c:pt>
                <c:pt idx="6168">
                  <c:v>-5.0999999999999996</c:v>
                </c:pt>
                <c:pt idx="6169">
                  <c:v>-4.7</c:v>
                </c:pt>
                <c:pt idx="6170">
                  <c:v>-5.4</c:v>
                </c:pt>
                <c:pt idx="6171">
                  <c:v>-7.6</c:v>
                </c:pt>
                <c:pt idx="6172">
                  <c:v>-8.8000000000000007</c:v>
                </c:pt>
                <c:pt idx="6173">
                  <c:v>-10</c:v>
                </c:pt>
                <c:pt idx="6174">
                  <c:v>-10.5</c:v>
                </c:pt>
                <c:pt idx="6175">
                  <c:v>-7.7</c:v>
                </c:pt>
                <c:pt idx="6176">
                  <c:v>-4.5999999999999996</c:v>
                </c:pt>
                <c:pt idx="6177">
                  <c:v>-3.4</c:v>
                </c:pt>
                <c:pt idx="6178">
                  <c:v>-2.2999999999999998</c:v>
                </c:pt>
                <c:pt idx="6179">
                  <c:v>-1.2</c:v>
                </c:pt>
                <c:pt idx="6180">
                  <c:v>-2.2000000000000002</c:v>
                </c:pt>
                <c:pt idx="6181">
                  <c:v>-1.7</c:v>
                </c:pt>
                <c:pt idx="6182">
                  <c:v>-2.2000000000000002</c:v>
                </c:pt>
                <c:pt idx="6183">
                  <c:v>-6.3</c:v>
                </c:pt>
                <c:pt idx="6184">
                  <c:v>-7.9</c:v>
                </c:pt>
                <c:pt idx="6185">
                  <c:v>-2.9</c:v>
                </c:pt>
                <c:pt idx="6186">
                  <c:v>-2.4</c:v>
                </c:pt>
                <c:pt idx="6187">
                  <c:v>-1.2</c:v>
                </c:pt>
                <c:pt idx="6188">
                  <c:v>-0.7</c:v>
                </c:pt>
                <c:pt idx="6189">
                  <c:v>-2.2999999999999998</c:v>
                </c:pt>
                <c:pt idx="6190">
                  <c:v>-10.1</c:v>
                </c:pt>
                <c:pt idx="6191">
                  <c:v>-11.4</c:v>
                </c:pt>
                <c:pt idx="6192">
                  <c:v>-12.9</c:v>
                </c:pt>
                <c:pt idx="6193">
                  <c:v>-11.8</c:v>
                </c:pt>
                <c:pt idx="6194">
                  <c:v>-13.4</c:v>
                </c:pt>
                <c:pt idx="6195">
                  <c:v>-14.5</c:v>
                </c:pt>
                <c:pt idx="6196">
                  <c:v>-15.2</c:v>
                </c:pt>
                <c:pt idx="6197">
                  <c:v>-9.6</c:v>
                </c:pt>
                <c:pt idx="6198">
                  <c:v>-6.5</c:v>
                </c:pt>
                <c:pt idx="6199">
                  <c:v>-2</c:v>
                </c:pt>
                <c:pt idx="6200">
                  <c:v>-1.5</c:v>
                </c:pt>
                <c:pt idx="6201">
                  <c:v>0.5</c:v>
                </c:pt>
                <c:pt idx="6202">
                  <c:v>0.1</c:v>
                </c:pt>
                <c:pt idx="6203">
                  <c:v>0</c:v>
                </c:pt>
                <c:pt idx="6204">
                  <c:v>-1.1000000000000001</c:v>
                </c:pt>
                <c:pt idx="6205">
                  <c:v>-1.8</c:v>
                </c:pt>
                <c:pt idx="6206">
                  <c:v>-2.9</c:v>
                </c:pt>
                <c:pt idx="6207">
                  <c:v>-4.7</c:v>
                </c:pt>
                <c:pt idx="6208">
                  <c:v>-6.9</c:v>
                </c:pt>
                <c:pt idx="6209">
                  <c:v>-5.3</c:v>
                </c:pt>
                <c:pt idx="6210">
                  <c:v>-6.2</c:v>
                </c:pt>
                <c:pt idx="6211">
                  <c:v>-4.8</c:v>
                </c:pt>
                <c:pt idx="6212">
                  <c:v>-4.0999999999999996</c:v>
                </c:pt>
                <c:pt idx="6213">
                  <c:v>-5.5</c:v>
                </c:pt>
                <c:pt idx="6214">
                  <c:v>-6.5</c:v>
                </c:pt>
                <c:pt idx="6215">
                  <c:v>-7</c:v>
                </c:pt>
                <c:pt idx="6216">
                  <c:v>-12.2</c:v>
                </c:pt>
                <c:pt idx="6217">
                  <c:v>-15.2</c:v>
                </c:pt>
                <c:pt idx="6218">
                  <c:v>-17.2</c:v>
                </c:pt>
                <c:pt idx="6219">
                  <c:v>-16</c:v>
                </c:pt>
                <c:pt idx="6220">
                  <c:v>-18.2</c:v>
                </c:pt>
                <c:pt idx="6221">
                  <c:v>-18.2</c:v>
                </c:pt>
                <c:pt idx="6222">
                  <c:v>-18.600000000000001</c:v>
                </c:pt>
                <c:pt idx="6223">
                  <c:v>-17</c:v>
                </c:pt>
                <c:pt idx="6224">
                  <c:v>-17.100000000000001</c:v>
                </c:pt>
                <c:pt idx="6225">
                  <c:v>-15.8</c:v>
                </c:pt>
                <c:pt idx="6226">
                  <c:v>-14.6</c:v>
                </c:pt>
                <c:pt idx="6227">
                  <c:v>-10.5</c:v>
                </c:pt>
                <c:pt idx="6228">
                  <c:v>-8.8000000000000007</c:v>
                </c:pt>
                <c:pt idx="6229">
                  <c:v>-1.6</c:v>
                </c:pt>
                <c:pt idx="6230">
                  <c:v>-2.2000000000000002</c:v>
                </c:pt>
                <c:pt idx="6231">
                  <c:v>-1.9</c:v>
                </c:pt>
                <c:pt idx="6232">
                  <c:v>-1.7</c:v>
                </c:pt>
                <c:pt idx="6233">
                  <c:v>-1.9</c:v>
                </c:pt>
                <c:pt idx="6234">
                  <c:v>-2.7</c:v>
                </c:pt>
                <c:pt idx="6235">
                  <c:v>-3.2</c:v>
                </c:pt>
                <c:pt idx="6236">
                  <c:v>-1.8</c:v>
                </c:pt>
                <c:pt idx="6237">
                  <c:v>-11.9</c:v>
                </c:pt>
                <c:pt idx="6238">
                  <c:v>-12.5</c:v>
                </c:pt>
                <c:pt idx="6239">
                  <c:v>-12.5</c:v>
                </c:pt>
                <c:pt idx="6240">
                  <c:v>-12.5</c:v>
                </c:pt>
                <c:pt idx="6241">
                  <c:v>-14.4</c:v>
                </c:pt>
                <c:pt idx="6242">
                  <c:v>-17.7</c:v>
                </c:pt>
                <c:pt idx="6243">
                  <c:v>-18.600000000000001</c:v>
                </c:pt>
                <c:pt idx="6244">
                  <c:v>-20.100000000000001</c:v>
                </c:pt>
                <c:pt idx="6245">
                  <c:v>-21.5</c:v>
                </c:pt>
                <c:pt idx="6246">
                  <c:v>-21.5</c:v>
                </c:pt>
                <c:pt idx="6247">
                  <c:v>-16.3</c:v>
                </c:pt>
                <c:pt idx="6248">
                  <c:v>-16.8</c:v>
                </c:pt>
                <c:pt idx="6249">
                  <c:v>-17.100000000000001</c:v>
                </c:pt>
                <c:pt idx="6250">
                  <c:v>-16.899999999999999</c:v>
                </c:pt>
                <c:pt idx="6251">
                  <c:v>-18</c:v>
                </c:pt>
                <c:pt idx="6252">
                  <c:v>-19.600000000000001</c:v>
                </c:pt>
                <c:pt idx="6253">
                  <c:v>-21.3</c:v>
                </c:pt>
                <c:pt idx="6254">
                  <c:v>-21.3</c:v>
                </c:pt>
                <c:pt idx="6255">
                  <c:v>-21.7</c:v>
                </c:pt>
                <c:pt idx="6256">
                  <c:v>-20.8</c:v>
                </c:pt>
                <c:pt idx="6257">
                  <c:v>-21.8</c:v>
                </c:pt>
                <c:pt idx="6258">
                  <c:v>-22</c:v>
                </c:pt>
                <c:pt idx="6259">
                  <c:v>-23.1</c:v>
                </c:pt>
                <c:pt idx="6260">
                  <c:v>-23.1</c:v>
                </c:pt>
                <c:pt idx="6261">
                  <c:v>-24.5</c:v>
                </c:pt>
                <c:pt idx="6262">
                  <c:v>-23</c:v>
                </c:pt>
                <c:pt idx="6263">
                  <c:v>-20.7</c:v>
                </c:pt>
                <c:pt idx="6264">
                  <c:v>-20.6</c:v>
                </c:pt>
                <c:pt idx="6265">
                  <c:v>-22.7</c:v>
                </c:pt>
                <c:pt idx="6266">
                  <c:v>-23.5</c:v>
                </c:pt>
                <c:pt idx="6267">
                  <c:v>-24.2</c:v>
                </c:pt>
                <c:pt idx="6268">
                  <c:v>-27.2</c:v>
                </c:pt>
                <c:pt idx="6269">
                  <c:v>-26.4</c:v>
                </c:pt>
                <c:pt idx="6270">
                  <c:v>-25.9</c:v>
                </c:pt>
                <c:pt idx="6271">
                  <c:v>-24.1</c:v>
                </c:pt>
                <c:pt idx="6272">
                  <c:v>-24.3</c:v>
                </c:pt>
                <c:pt idx="6273">
                  <c:v>-27.7</c:v>
                </c:pt>
                <c:pt idx="6274">
                  <c:v>-29</c:v>
                </c:pt>
                <c:pt idx="6275">
                  <c:v>-30.3</c:v>
                </c:pt>
                <c:pt idx="6276">
                  <c:v>-30</c:v>
                </c:pt>
                <c:pt idx="6277">
                  <c:v>-31.8</c:v>
                </c:pt>
                <c:pt idx="6278">
                  <c:v>-28.6</c:v>
                </c:pt>
                <c:pt idx="6279">
                  <c:v>-27.2</c:v>
                </c:pt>
                <c:pt idx="6280">
                  <c:v>-25.5</c:v>
                </c:pt>
                <c:pt idx="6281">
                  <c:v>-26</c:v>
                </c:pt>
                <c:pt idx="6282">
                  <c:v>-25.7</c:v>
                </c:pt>
                <c:pt idx="6283">
                  <c:v>-26.7</c:v>
                </c:pt>
                <c:pt idx="6284">
                  <c:v>-25.5</c:v>
                </c:pt>
                <c:pt idx="6285">
                  <c:v>-24.9</c:v>
                </c:pt>
                <c:pt idx="6286">
                  <c:v>-23.9</c:v>
                </c:pt>
                <c:pt idx="6287">
                  <c:v>-20.5</c:v>
                </c:pt>
                <c:pt idx="6288">
                  <c:v>-19.2</c:v>
                </c:pt>
                <c:pt idx="6289">
                  <c:v>-17</c:v>
                </c:pt>
                <c:pt idx="6290">
                  <c:v>-15</c:v>
                </c:pt>
                <c:pt idx="6291">
                  <c:v>-17.7</c:v>
                </c:pt>
                <c:pt idx="6292">
                  <c:v>-16.2</c:v>
                </c:pt>
                <c:pt idx="6293">
                  <c:v>-14.5</c:v>
                </c:pt>
                <c:pt idx="6294">
                  <c:v>-9.6999999999999993</c:v>
                </c:pt>
                <c:pt idx="6295">
                  <c:v>-7.5</c:v>
                </c:pt>
                <c:pt idx="6296">
                  <c:v>-6.7</c:v>
                </c:pt>
                <c:pt idx="6297">
                  <c:v>-5.9</c:v>
                </c:pt>
                <c:pt idx="6298">
                  <c:v>-6.1</c:v>
                </c:pt>
                <c:pt idx="6299">
                  <c:v>-5.0999999999999996</c:v>
                </c:pt>
                <c:pt idx="6300">
                  <c:v>-3.8</c:v>
                </c:pt>
                <c:pt idx="6301">
                  <c:v>-3.5</c:v>
                </c:pt>
                <c:pt idx="6302">
                  <c:v>-3.5</c:v>
                </c:pt>
                <c:pt idx="6303">
                  <c:v>-3.5</c:v>
                </c:pt>
                <c:pt idx="6304">
                  <c:v>-3.6</c:v>
                </c:pt>
                <c:pt idx="6305">
                  <c:v>-2.5</c:v>
                </c:pt>
                <c:pt idx="6306">
                  <c:v>-1.1000000000000001</c:v>
                </c:pt>
                <c:pt idx="6307">
                  <c:v>-1.2</c:v>
                </c:pt>
                <c:pt idx="6308">
                  <c:v>-3.6</c:v>
                </c:pt>
                <c:pt idx="6309">
                  <c:v>-3.4</c:v>
                </c:pt>
                <c:pt idx="6310">
                  <c:v>-3.7</c:v>
                </c:pt>
                <c:pt idx="6311">
                  <c:v>-2</c:v>
                </c:pt>
                <c:pt idx="6312">
                  <c:v>-1.6</c:v>
                </c:pt>
                <c:pt idx="6313">
                  <c:v>-2.2999999999999998</c:v>
                </c:pt>
                <c:pt idx="6314">
                  <c:v>-2.2999999999999998</c:v>
                </c:pt>
                <c:pt idx="6315">
                  <c:v>-3.1</c:v>
                </c:pt>
                <c:pt idx="6316">
                  <c:v>-3.2</c:v>
                </c:pt>
                <c:pt idx="6317">
                  <c:v>-3.3</c:v>
                </c:pt>
                <c:pt idx="6318">
                  <c:v>-2.7</c:v>
                </c:pt>
                <c:pt idx="6319">
                  <c:v>-2.2999999999999998</c:v>
                </c:pt>
                <c:pt idx="6320">
                  <c:v>-2.2999999999999998</c:v>
                </c:pt>
                <c:pt idx="6321">
                  <c:v>-2.2000000000000002</c:v>
                </c:pt>
                <c:pt idx="6322">
                  <c:v>-5.2</c:v>
                </c:pt>
                <c:pt idx="6323">
                  <c:v>-3.5</c:v>
                </c:pt>
                <c:pt idx="6324">
                  <c:v>-4.4000000000000004</c:v>
                </c:pt>
                <c:pt idx="6325">
                  <c:v>-6</c:v>
                </c:pt>
                <c:pt idx="6326">
                  <c:v>-4.5999999999999996</c:v>
                </c:pt>
                <c:pt idx="6327">
                  <c:v>-2.4</c:v>
                </c:pt>
                <c:pt idx="6328">
                  <c:v>-2</c:v>
                </c:pt>
                <c:pt idx="6329">
                  <c:v>-2.1</c:v>
                </c:pt>
                <c:pt idx="6330">
                  <c:v>-2.2999999999999998</c:v>
                </c:pt>
                <c:pt idx="6331">
                  <c:v>-7.1</c:v>
                </c:pt>
                <c:pt idx="6332">
                  <c:v>-8.5</c:v>
                </c:pt>
                <c:pt idx="6333">
                  <c:v>-9.9</c:v>
                </c:pt>
                <c:pt idx="6334">
                  <c:v>-6.3</c:v>
                </c:pt>
                <c:pt idx="6335">
                  <c:v>-4.7</c:v>
                </c:pt>
                <c:pt idx="6336">
                  <c:v>-3.8</c:v>
                </c:pt>
                <c:pt idx="6337">
                  <c:v>-6</c:v>
                </c:pt>
                <c:pt idx="6338">
                  <c:v>-5.3</c:v>
                </c:pt>
                <c:pt idx="6339">
                  <c:v>-6.1</c:v>
                </c:pt>
                <c:pt idx="6340">
                  <c:v>-8.3000000000000007</c:v>
                </c:pt>
                <c:pt idx="6341">
                  <c:v>-9.6999999999999993</c:v>
                </c:pt>
                <c:pt idx="6342">
                  <c:v>-7.5</c:v>
                </c:pt>
                <c:pt idx="6343">
                  <c:v>-2.9</c:v>
                </c:pt>
                <c:pt idx="6344">
                  <c:v>-2.9</c:v>
                </c:pt>
                <c:pt idx="6345">
                  <c:v>-5</c:v>
                </c:pt>
                <c:pt idx="6346">
                  <c:v>-4.8</c:v>
                </c:pt>
                <c:pt idx="6347">
                  <c:v>-7.1</c:v>
                </c:pt>
                <c:pt idx="6348">
                  <c:v>-9.4</c:v>
                </c:pt>
                <c:pt idx="6349">
                  <c:v>-10.4</c:v>
                </c:pt>
                <c:pt idx="6350">
                  <c:v>-4.0999999999999996</c:v>
                </c:pt>
                <c:pt idx="6351">
                  <c:v>-2</c:v>
                </c:pt>
                <c:pt idx="6352">
                  <c:v>-5.7</c:v>
                </c:pt>
                <c:pt idx="6353">
                  <c:v>-8.6999999999999993</c:v>
                </c:pt>
                <c:pt idx="6354">
                  <c:v>-7.9</c:v>
                </c:pt>
                <c:pt idx="6355">
                  <c:v>-10.4</c:v>
                </c:pt>
                <c:pt idx="6356">
                  <c:v>-8.5</c:v>
                </c:pt>
                <c:pt idx="6357">
                  <c:v>-10.7</c:v>
                </c:pt>
                <c:pt idx="6358">
                  <c:v>-9</c:v>
                </c:pt>
                <c:pt idx="6359">
                  <c:v>-6.5</c:v>
                </c:pt>
                <c:pt idx="6360">
                  <c:v>-6.9</c:v>
                </c:pt>
                <c:pt idx="6361">
                  <c:v>-6.8</c:v>
                </c:pt>
                <c:pt idx="6362">
                  <c:v>-9.1</c:v>
                </c:pt>
                <c:pt idx="6363">
                  <c:v>-13.6</c:v>
                </c:pt>
                <c:pt idx="6364">
                  <c:v>-14.5</c:v>
                </c:pt>
                <c:pt idx="6365">
                  <c:v>-14.6</c:v>
                </c:pt>
                <c:pt idx="6366">
                  <c:v>-11.4</c:v>
                </c:pt>
                <c:pt idx="6367">
                  <c:v>-7</c:v>
                </c:pt>
                <c:pt idx="6368">
                  <c:v>-8</c:v>
                </c:pt>
                <c:pt idx="6369">
                  <c:v>-11.6</c:v>
                </c:pt>
                <c:pt idx="6370">
                  <c:v>-14</c:v>
                </c:pt>
                <c:pt idx="6371">
                  <c:v>-14.8</c:v>
                </c:pt>
                <c:pt idx="6372">
                  <c:v>-14.8</c:v>
                </c:pt>
                <c:pt idx="6373">
                  <c:v>-13.4</c:v>
                </c:pt>
                <c:pt idx="6374">
                  <c:v>-11</c:v>
                </c:pt>
                <c:pt idx="6375">
                  <c:v>-6.9</c:v>
                </c:pt>
                <c:pt idx="6376">
                  <c:v>-6.2</c:v>
                </c:pt>
                <c:pt idx="6377">
                  <c:v>-9.5</c:v>
                </c:pt>
                <c:pt idx="6378">
                  <c:v>-8</c:v>
                </c:pt>
                <c:pt idx="6379">
                  <c:v>-11</c:v>
                </c:pt>
                <c:pt idx="6380">
                  <c:v>-12.7</c:v>
                </c:pt>
                <c:pt idx="6381">
                  <c:v>-11.5</c:v>
                </c:pt>
                <c:pt idx="6382">
                  <c:v>-8.4</c:v>
                </c:pt>
                <c:pt idx="6383">
                  <c:v>-5.4</c:v>
                </c:pt>
                <c:pt idx="6384">
                  <c:v>-4.9000000000000004</c:v>
                </c:pt>
                <c:pt idx="6385">
                  <c:v>-9</c:v>
                </c:pt>
                <c:pt idx="6386">
                  <c:v>-10.3</c:v>
                </c:pt>
                <c:pt idx="6387">
                  <c:v>-10.9</c:v>
                </c:pt>
                <c:pt idx="6388">
                  <c:v>-11.2</c:v>
                </c:pt>
                <c:pt idx="6389">
                  <c:v>-8.4</c:v>
                </c:pt>
                <c:pt idx="6390">
                  <c:v>-5.5</c:v>
                </c:pt>
                <c:pt idx="6391">
                  <c:v>-2.6</c:v>
                </c:pt>
                <c:pt idx="6392">
                  <c:v>-1.9</c:v>
                </c:pt>
                <c:pt idx="6393">
                  <c:v>-1.8</c:v>
                </c:pt>
                <c:pt idx="6394">
                  <c:v>-0.8</c:v>
                </c:pt>
                <c:pt idx="6395">
                  <c:v>-2.2000000000000002</c:v>
                </c:pt>
                <c:pt idx="6396">
                  <c:v>-2.4</c:v>
                </c:pt>
                <c:pt idx="6397">
                  <c:v>-2.2999999999999998</c:v>
                </c:pt>
                <c:pt idx="6398">
                  <c:v>-2.5</c:v>
                </c:pt>
                <c:pt idx="6399">
                  <c:v>-1.6</c:v>
                </c:pt>
                <c:pt idx="6400">
                  <c:v>0.2</c:v>
                </c:pt>
                <c:pt idx="6401">
                  <c:v>0.5</c:v>
                </c:pt>
                <c:pt idx="6402">
                  <c:v>0.4</c:v>
                </c:pt>
                <c:pt idx="6403">
                  <c:v>-0.2</c:v>
                </c:pt>
                <c:pt idx="6404">
                  <c:v>-2.4</c:v>
                </c:pt>
                <c:pt idx="6405">
                  <c:v>-1.2</c:v>
                </c:pt>
                <c:pt idx="6406">
                  <c:v>-1.2</c:v>
                </c:pt>
                <c:pt idx="6407">
                  <c:v>-1.1000000000000001</c:v>
                </c:pt>
                <c:pt idx="6408">
                  <c:v>-1.8</c:v>
                </c:pt>
                <c:pt idx="6409">
                  <c:v>-1.7</c:v>
                </c:pt>
                <c:pt idx="6410">
                  <c:v>-2</c:v>
                </c:pt>
                <c:pt idx="6411">
                  <c:v>-2</c:v>
                </c:pt>
                <c:pt idx="6412">
                  <c:v>-1.8</c:v>
                </c:pt>
                <c:pt idx="6413">
                  <c:v>-1.3</c:v>
                </c:pt>
                <c:pt idx="6414">
                  <c:v>-0.9</c:v>
                </c:pt>
                <c:pt idx="6415">
                  <c:v>-1.2</c:v>
                </c:pt>
                <c:pt idx="6416">
                  <c:v>-2.2999999999999998</c:v>
                </c:pt>
                <c:pt idx="6417">
                  <c:v>-3.5</c:v>
                </c:pt>
                <c:pt idx="6418">
                  <c:v>-3.6</c:v>
                </c:pt>
                <c:pt idx="6419">
                  <c:v>-2.9</c:v>
                </c:pt>
                <c:pt idx="6420">
                  <c:v>-2.7</c:v>
                </c:pt>
                <c:pt idx="6421">
                  <c:v>-1.9</c:v>
                </c:pt>
                <c:pt idx="6422">
                  <c:v>-1.5</c:v>
                </c:pt>
                <c:pt idx="6423">
                  <c:v>-1.5</c:v>
                </c:pt>
                <c:pt idx="6424">
                  <c:v>-2.6</c:v>
                </c:pt>
                <c:pt idx="6425">
                  <c:v>-3.6</c:v>
                </c:pt>
                <c:pt idx="6426">
                  <c:v>-4.2</c:v>
                </c:pt>
                <c:pt idx="6427">
                  <c:v>-4.0999999999999996</c:v>
                </c:pt>
                <c:pt idx="6428">
                  <c:v>-3.7</c:v>
                </c:pt>
                <c:pt idx="6429">
                  <c:v>-3.7</c:v>
                </c:pt>
                <c:pt idx="6430">
                  <c:v>-4.0999999999999996</c:v>
                </c:pt>
                <c:pt idx="6431">
                  <c:v>-5.4</c:v>
                </c:pt>
                <c:pt idx="6432">
                  <c:v>-4.0999999999999996</c:v>
                </c:pt>
                <c:pt idx="6433">
                  <c:v>-4.2</c:v>
                </c:pt>
                <c:pt idx="6434">
                  <c:v>-4.5999999999999996</c:v>
                </c:pt>
                <c:pt idx="6435">
                  <c:v>-6.2</c:v>
                </c:pt>
                <c:pt idx="6436">
                  <c:v>-7.5</c:v>
                </c:pt>
                <c:pt idx="6437">
                  <c:v>-5.8</c:v>
                </c:pt>
                <c:pt idx="6438">
                  <c:v>-6.7</c:v>
                </c:pt>
                <c:pt idx="6439">
                  <c:v>-8.5</c:v>
                </c:pt>
                <c:pt idx="6440">
                  <c:v>-12.5</c:v>
                </c:pt>
                <c:pt idx="6441">
                  <c:v>-14.7</c:v>
                </c:pt>
                <c:pt idx="6442">
                  <c:v>-18.3</c:v>
                </c:pt>
                <c:pt idx="6443">
                  <c:v>-19</c:v>
                </c:pt>
                <c:pt idx="6444">
                  <c:v>-19.100000000000001</c:v>
                </c:pt>
                <c:pt idx="6445">
                  <c:v>-15.7</c:v>
                </c:pt>
                <c:pt idx="6446">
                  <c:v>-13.5</c:v>
                </c:pt>
                <c:pt idx="6447">
                  <c:v>-12.7</c:v>
                </c:pt>
                <c:pt idx="6448">
                  <c:v>-13.9</c:v>
                </c:pt>
                <c:pt idx="6449">
                  <c:v>-16.3</c:v>
                </c:pt>
                <c:pt idx="6450">
                  <c:v>-17.7</c:v>
                </c:pt>
                <c:pt idx="6451">
                  <c:v>-19.899999999999999</c:v>
                </c:pt>
                <c:pt idx="6452">
                  <c:v>-19.8</c:v>
                </c:pt>
                <c:pt idx="6453">
                  <c:v>-17.399999999999999</c:v>
                </c:pt>
                <c:pt idx="6454">
                  <c:v>-15.5</c:v>
                </c:pt>
                <c:pt idx="6455">
                  <c:v>-15.1</c:v>
                </c:pt>
                <c:pt idx="6456">
                  <c:v>-18.5</c:v>
                </c:pt>
                <c:pt idx="6457">
                  <c:v>-20.6</c:v>
                </c:pt>
                <c:pt idx="6458">
                  <c:v>-22.8</c:v>
                </c:pt>
                <c:pt idx="6459">
                  <c:v>-22.6</c:v>
                </c:pt>
                <c:pt idx="6460">
                  <c:v>-20.2</c:v>
                </c:pt>
                <c:pt idx="6461">
                  <c:v>-16.399999999999999</c:v>
                </c:pt>
                <c:pt idx="6462">
                  <c:v>-14.1</c:v>
                </c:pt>
                <c:pt idx="6463">
                  <c:v>-12.3</c:v>
                </c:pt>
                <c:pt idx="6464">
                  <c:v>-13.5</c:v>
                </c:pt>
                <c:pt idx="6465">
                  <c:v>-15.5</c:v>
                </c:pt>
                <c:pt idx="6466">
                  <c:v>-17</c:v>
                </c:pt>
                <c:pt idx="6467">
                  <c:v>-18.2</c:v>
                </c:pt>
                <c:pt idx="6468">
                  <c:v>-15.4</c:v>
                </c:pt>
                <c:pt idx="6469">
                  <c:v>-13</c:v>
                </c:pt>
                <c:pt idx="6470">
                  <c:v>-10.7</c:v>
                </c:pt>
                <c:pt idx="6471">
                  <c:v>-10.5</c:v>
                </c:pt>
                <c:pt idx="6472">
                  <c:v>-12.2</c:v>
                </c:pt>
                <c:pt idx="6473">
                  <c:v>-14.7</c:v>
                </c:pt>
                <c:pt idx="6474">
                  <c:v>-16.5</c:v>
                </c:pt>
                <c:pt idx="6475">
                  <c:v>-19.2</c:v>
                </c:pt>
                <c:pt idx="6476">
                  <c:v>-17.899999999999999</c:v>
                </c:pt>
                <c:pt idx="6477">
                  <c:v>-15.8</c:v>
                </c:pt>
                <c:pt idx="6478">
                  <c:v>-12.4</c:v>
                </c:pt>
                <c:pt idx="6479">
                  <c:v>-11.2</c:v>
                </c:pt>
                <c:pt idx="6480">
                  <c:v>-11.6</c:v>
                </c:pt>
                <c:pt idx="6481">
                  <c:v>-14.2</c:v>
                </c:pt>
                <c:pt idx="6482">
                  <c:v>-13.2</c:v>
                </c:pt>
                <c:pt idx="6483">
                  <c:v>-10.5</c:v>
                </c:pt>
                <c:pt idx="6484">
                  <c:v>-9.8000000000000007</c:v>
                </c:pt>
                <c:pt idx="6485">
                  <c:v>-6.1</c:v>
                </c:pt>
                <c:pt idx="6486">
                  <c:v>-6</c:v>
                </c:pt>
                <c:pt idx="6487">
                  <c:v>-4.9000000000000004</c:v>
                </c:pt>
                <c:pt idx="6488">
                  <c:v>-7</c:v>
                </c:pt>
                <c:pt idx="6489">
                  <c:v>-8</c:v>
                </c:pt>
                <c:pt idx="6490">
                  <c:v>-8.5</c:v>
                </c:pt>
                <c:pt idx="6491">
                  <c:v>-8.5</c:v>
                </c:pt>
                <c:pt idx="6492">
                  <c:v>-9.4</c:v>
                </c:pt>
                <c:pt idx="6493">
                  <c:v>-9.3000000000000007</c:v>
                </c:pt>
                <c:pt idx="6494">
                  <c:v>-8.6999999999999993</c:v>
                </c:pt>
                <c:pt idx="6495">
                  <c:v>-8.8000000000000007</c:v>
                </c:pt>
                <c:pt idx="6496">
                  <c:v>-9.1999999999999993</c:v>
                </c:pt>
                <c:pt idx="6497">
                  <c:v>-9</c:v>
                </c:pt>
                <c:pt idx="6498">
                  <c:v>-9.4</c:v>
                </c:pt>
                <c:pt idx="6499">
                  <c:v>-5.9</c:v>
                </c:pt>
                <c:pt idx="6500">
                  <c:v>-6</c:v>
                </c:pt>
                <c:pt idx="6501">
                  <c:v>-6.4</c:v>
                </c:pt>
                <c:pt idx="6502">
                  <c:v>-8.5</c:v>
                </c:pt>
                <c:pt idx="6503">
                  <c:v>-9.4</c:v>
                </c:pt>
                <c:pt idx="6504">
                  <c:v>-9.8000000000000007</c:v>
                </c:pt>
                <c:pt idx="6505">
                  <c:v>-10</c:v>
                </c:pt>
                <c:pt idx="6506">
                  <c:v>-11</c:v>
                </c:pt>
                <c:pt idx="6507">
                  <c:v>-11.2</c:v>
                </c:pt>
                <c:pt idx="6508">
                  <c:v>-10.7</c:v>
                </c:pt>
                <c:pt idx="6509">
                  <c:v>-10.5</c:v>
                </c:pt>
                <c:pt idx="6510">
                  <c:v>-9.6</c:v>
                </c:pt>
                <c:pt idx="6511">
                  <c:v>-8.8000000000000007</c:v>
                </c:pt>
                <c:pt idx="6512">
                  <c:v>-9</c:v>
                </c:pt>
                <c:pt idx="6513">
                  <c:v>-11</c:v>
                </c:pt>
                <c:pt idx="6514">
                  <c:v>-13.1</c:v>
                </c:pt>
                <c:pt idx="6515">
                  <c:v>-13.8</c:v>
                </c:pt>
                <c:pt idx="6516">
                  <c:v>-15</c:v>
                </c:pt>
                <c:pt idx="6517">
                  <c:v>-12</c:v>
                </c:pt>
                <c:pt idx="6518">
                  <c:v>-10.3</c:v>
                </c:pt>
                <c:pt idx="6519">
                  <c:v>-9.1999999999999993</c:v>
                </c:pt>
                <c:pt idx="6520">
                  <c:v>-11.2</c:v>
                </c:pt>
                <c:pt idx="6521">
                  <c:v>-9.4</c:v>
                </c:pt>
                <c:pt idx="6522">
                  <c:v>-8.6</c:v>
                </c:pt>
                <c:pt idx="6523">
                  <c:v>-8.6999999999999993</c:v>
                </c:pt>
                <c:pt idx="6524">
                  <c:v>-7.7</c:v>
                </c:pt>
                <c:pt idx="6525">
                  <c:v>-5.8</c:v>
                </c:pt>
                <c:pt idx="6526">
                  <c:v>-4.7</c:v>
                </c:pt>
                <c:pt idx="6527">
                  <c:v>-5.0999999999999996</c:v>
                </c:pt>
                <c:pt idx="6528">
                  <c:v>-8.5</c:v>
                </c:pt>
                <c:pt idx="6529">
                  <c:v>-12.4</c:v>
                </c:pt>
                <c:pt idx="6530">
                  <c:v>-12.6</c:v>
                </c:pt>
                <c:pt idx="6531">
                  <c:v>-15.4</c:v>
                </c:pt>
                <c:pt idx="6532">
                  <c:v>-13.7</c:v>
                </c:pt>
                <c:pt idx="6533">
                  <c:v>-10.9</c:v>
                </c:pt>
                <c:pt idx="6534">
                  <c:v>-7.7</c:v>
                </c:pt>
                <c:pt idx="6535">
                  <c:v>-7.1</c:v>
                </c:pt>
                <c:pt idx="6536">
                  <c:v>-6.3</c:v>
                </c:pt>
                <c:pt idx="6537">
                  <c:v>-7.3</c:v>
                </c:pt>
                <c:pt idx="6538">
                  <c:v>-10.4</c:v>
                </c:pt>
                <c:pt idx="6539">
                  <c:v>-9.4</c:v>
                </c:pt>
                <c:pt idx="6540">
                  <c:v>-9.6</c:v>
                </c:pt>
                <c:pt idx="6541">
                  <c:v>-10.8</c:v>
                </c:pt>
                <c:pt idx="6542">
                  <c:v>-9.6</c:v>
                </c:pt>
                <c:pt idx="6543">
                  <c:v>-8.1999999999999993</c:v>
                </c:pt>
                <c:pt idx="6544">
                  <c:v>-8.5</c:v>
                </c:pt>
                <c:pt idx="6545">
                  <c:v>-11.8</c:v>
                </c:pt>
                <c:pt idx="6546">
                  <c:v>-13.3</c:v>
                </c:pt>
                <c:pt idx="6547">
                  <c:v>-13</c:v>
                </c:pt>
                <c:pt idx="6548">
                  <c:v>-10.5</c:v>
                </c:pt>
                <c:pt idx="6549">
                  <c:v>-8.8000000000000007</c:v>
                </c:pt>
                <c:pt idx="6550">
                  <c:v>-5.9</c:v>
                </c:pt>
                <c:pt idx="6551">
                  <c:v>-5.4</c:v>
                </c:pt>
                <c:pt idx="6552">
                  <c:v>-6.8</c:v>
                </c:pt>
                <c:pt idx="6553">
                  <c:v>-9.4</c:v>
                </c:pt>
                <c:pt idx="6554">
                  <c:v>-13.3</c:v>
                </c:pt>
                <c:pt idx="6555">
                  <c:v>-11.3</c:v>
                </c:pt>
                <c:pt idx="6556">
                  <c:v>-7.8</c:v>
                </c:pt>
                <c:pt idx="6557">
                  <c:v>-5.9</c:v>
                </c:pt>
                <c:pt idx="6558">
                  <c:v>-7.2</c:v>
                </c:pt>
                <c:pt idx="6559">
                  <c:v>-7.5</c:v>
                </c:pt>
                <c:pt idx="6560">
                  <c:v>-8.3000000000000007</c:v>
                </c:pt>
                <c:pt idx="6561">
                  <c:v>-8.1</c:v>
                </c:pt>
                <c:pt idx="6562">
                  <c:v>-7.1</c:v>
                </c:pt>
                <c:pt idx="6563">
                  <c:v>-6.2</c:v>
                </c:pt>
                <c:pt idx="6564">
                  <c:v>-5.9</c:v>
                </c:pt>
                <c:pt idx="6565">
                  <c:v>-2.6</c:v>
                </c:pt>
                <c:pt idx="6566">
                  <c:v>0.5</c:v>
                </c:pt>
                <c:pt idx="6567">
                  <c:v>0.2</c:v>
                </c:pt>
                <c:pt idx="6568">
                  <c:v>-3.3</c:v>
                </c:pt>
                <c:pt idx="6569">
                  <c:v>-5.7</c:v>
                </c:pt>
                <c:pt idx="6570">
                  <c:v>-6</c:v>
                </c:pt>
                <c:pt idx="6571">
                  <c:v>-6.8</c:v>
                </c:pt>
                <c:pt idx="6572">
                  <c:v>-7.4</c:v>
                </c:pt>
                <c:pt idx="6573">
                  <c:v>-7.1</c:v>
                </c:pt>
                <c:pt idx="6574">
                  <c:v>-6.5</c:v>
                </c:pt>
                <c:pt idx="6575">
                  <c:v>-5.9</c:v>
                </c:pt>
                <c:pt idx="6576">
                  <c:v>-6.6</c:v>
                </c:pt>
                <c:pt idx="6577">
                  <c:v>-6.9</c:v>
                </c:pt>
                <c:pt idx="6578">
                  <c:v>-9.4</c:v>
                </c:pt>
                <c:pt idx="6579">
                  <c:v>-8.9</c:v>
                </c:pt>
                <c:pt idx="6580">
                  <c:v>-7.5</c:v>
                </c:pt>
                <c:pt idx="6581">
                  <c:v>-5.9</c:v>
                </c:pt>
                <c:pt idx="6582">
                  <c:v>-2.9</c:v>
                </c:pt>
                <c:pt idx="6583">
                  <c:v>-0.5</c:v>
                </c:pt>
                <c:pt idx="6584">
                  <c:v>0.3</c:v>
                </c:pt>
                <c:pt idx="6585">
                  <c:v>0.1</c:v>
                </c:pt>
                <c:pt idx="6586">
                  <c:v>0.4</c:v>
                </c:pt>
                <c:pt idx="6587">
                  <c:v>0.6</c:v>
                </c:pt>
                <c:pt idx="6588">
                  <c:v>1.1000000000000001</c:v>
                </c:pt>
                <c:pt idx="6589">
                  <c:v>1.5</c:v>
                </c:pt>
                <c:pt idx="6590">
                  <c:v>2.9</c:v>
                </c:pt>
                <c:pt idx="6591">
                  <c:v>2.8</c:v>
                </c:pt>
                <c:pt idx="6592">
                  <c:v>1.1000000000000001</c:v>
                </c:pt>
                <c:pt idx="6593">
                  <c:v>0.6</c:v>
                </c:pt>
                <c:pt idx="6594">
                  <c:v>0.6</c:v>
                </c:pt>
                <c:pt idx="6595">
                  <c:v>0</c:v>
                </c:pt>
                <c:pt idx="6596">
                  <c:v>0.2</c:v>
                </c:pt>
                <c:pt idx="6597">
                  <c:v>0.6</c:v>
                </c:pt>
                <c:pt idx="6598">
                  <c:v>0.5</c:v>
                </c:pt>
                <c:pt idx="6599">
                  <c:v>0.2</c:v>
                </c:pt>
                <c:pt idx="6600">
                  <c:v>-0.1</c:v>
                </c:pt>
                <c:pt idx="6601">
                  <c:v>-0.3</c:v>
                </c:pt>
                <c:pt idx="6602">
                  <c:v>-1</c:v>
                </c:pt>
                <c:pt idx="6603">
                  <c:v>-0.9</c:v>
                </c:pt>
                <c:pt idx="6604">
                  <c:v>-0.8</c:v>
                </c:pt>
                <c:pt idx="6605">
                  <c:v>-0.4</c:v>
                </c:pt>
                <c:pt idx="6606">
                  <c:v>-0.4</c:v>
                </c:pt>
                <c:pt idx="6607">
                  <c:v>0</c:v>
                </c:pt>
                <c:pt idx="6608">
                  <c:v>0.1</c:v>
                </c:pt>
                <c:pt idx="6609">
                  <c:v>0.3</c:v>
                </c:pt>
                <c:pt idx="6610">
                  <c:v>0.5</c:v>
                </c:pt>
                <c:pt idx="6611">
                  <c:v>0.5</c:v>
                </c:pt>
                <c:pt idx="6612">
                  <c:v>0.5</c:v>
                </c:pt>
                <c:pt idx="6613">
                  <c:v>0.7</c:v>
                </c:pt>
                <c:pt idx="6614">
                  <c:v>1</c:v>
                </c:pt>
                <c:pt idx="6615">
                  <c:v>1.1000000000000001</c:v>
                </c:pt>
                <c:pt idx="6616">
                  <c:v>0.6</c:v>
                </c:pt>
                <c:pt idx="6617">
                  <c:v>0.3</c:v>
                </c:pt>
                <c:pt idx="6618">
                  <c:v>0.3</c:v>
                </c:pt>
                <c:pt idx="6619">
                  <c:v>0.1</c:v>
                </c:pt>
                <c:pt idx="6620">
                  <c:v>0.6</c:v>
                </c:pt>
                <c:pt idx="6621">
                  <c:v>1.5</c:v>
                </c:pt>
                <c:pt idx="6622">
                  <c:v>3</c:v>
                </c:pt>
                <c:pt idx="6623">
                  <c:v>1.3</c:v>
                </c:pt>
                <c:pt idx="6624">
                  <c:v>1.3</c:v>
                </c:pt>
                <c:pt idx="6625">
                  <c:v>-2.2999999999999998</c:v>
                </c:pt>
                <c:pt idx="6626">
                  <c:v>-4.0999999999999996</c:v>
                </c:pt>
                <c:pt idx="6627">
                  <c:v>-4.0999999999999996</c:v>
                </c:pt>
                <c:pt idx="6628">
                  <c:v>-0.4</c:v>
                </c:pt>
                <c:pt idx="6629">
                  <c:v>0.5</c:v>
                </c:pt>
                <c:pt idx="6630">
                  <c:v>0.3</c:v>
                </c:pt>
                <c:pt idx="6631">
                  <c:v>-0.4</c:v>
                </c:pt>
                <c:pt idx="6632">
                  <c:v>-1.7</c:v>
                </c:pt>
                <c:pt idx="6633">
                  <c:v>-1.3</c:v>
                </c:pt>
                <c:pt idx="6634">
                  <c:v>-2.1</c:v>
                </c:pt>
                <c:pt idx="6635">
                  <c:v>-1.9</c:v>
                </c:pt>
                <c:pt idx="6636">
                  <c:v>-1.4</c:v>
                </c:pt>
                <c:pt idx="6637">
                  <c:v>-0.8</c:v>
                </c:pt>
                <c:pt idx="6638">
                  <c:v>-0.3</c:v>
                </c:pt>
                <c:pt idx="6639">
                  <c:v>-0.3</c:v>
                </c:pt>
                <c:pt idx="6640">
                  <c:v>-0.8</c:v>
                </c:pt>
                <c:pt idx="6641">
                  <c:v>-0.9</c:v>
                </c:pt>
                <c:pt idx="6642">
                  <c:v>-0.8</c:v>
                </c:pt>
                <c:pt idx="6643">
                  <c:v>-1.3</c:v>
                </c:pt>
                <c:pt idx="6644">
                  <c:v>0.7</c:v>
                </c:pt>
                <c:pt idx="6645">
                  <c:v>0.5</c:v>
                </c:pt>
                <c:pt idx="6646">
                  <c:v>1.2</c:v>
                </c:pt>
                <c:pt idx="6647">
                  <c:v>1</c:v>
                </c:pt>
                <c:pt idx="6648">
                  <c:v>0.7</c:v>
                </c:pt>
                <c:pt idx="6649">
                  <c:v>0.4</c:v>
                </c:pt>
                <c:pt idx="6650">
                  <c:v>0.6</c:v>
                </c:pt>
                <c:pt idx="6651">
                  <c:v>0.8</c:v>
                </c:pt>
                <c:pt idx="6652">
                  <c:v>1.3</c:v>
                </c:pt>
                <c:pt idx="6653">
                  <c:v>1.7</c:v>
                </c:pt>
                <c:pt idx="6654">
                  <c:v>2.6</c:v>
                </c:pt>
                <c:pt idx="6655">
                  <c:v>0.8</c:v>
                </c:pt>
                <c:pt idx="6656">
                  <c:v>0.3</c:v>
                </c:pt>
                <c:pt idx="6657">
                  <c:v>-0.3</c:v>
                </c:pt>
                <c:pt idx="6658">
                  <c:v>-0.5</c:v>
                </c:pt>
                <c:pt idx="6659">
                  <c:v>-0.2</c:v>
                </c:pt>
                <c:pt idx="6660">
                  <c:v>0.2</c:v>
                </c:pt>
                <c:pt idx="6661">
                  <c:v>0.1</c:v>
                </c:pt>
                <c:pt idx="6662">
                  <c:v>1.5</c:v>
                </c:pt>
                <c:pt idx="6663">
                  <c:v>1.2</c:v>
                </c:pt>
                <c:pt idx="6664">
                  <c:v>0.9</c:v>
                </c:pt>
                <c:pt idx="6665">
                  <c:v>1.1000000000000001</c:v>
                </c:pt>
                <c:pt idx="6666">
                  <c:v>1.2</c:v>
                </c:pt>
                <c:pt idx="6667">
                  <c:v>0.9</c:v>
                </c:pt>
                <c:pt idx="6668">
                  <c:v>0.9</c:v>
                </c:pt>
                <c:pt idx="6669">
                  <c:v>0.6</c:v>
                </c:pt>
                <c:pt idx="6670">
                  <c:v>0.7</c:v>
                </c:pt>
                <c:pt idx="6671">
                  <c:v>0</c:v>
                </c:pt>
                <c:pt idx="6672">
                  <c:v>0</c:v>
                </c:pt>
                <c:pt idx="6673">
                  <c:v>-1</c:v>
                </c:pt>
                <c:pt idx="6674">
                  <c:v>-1.8</c:v>
                </c:pt>
                <c:pt idx="6675">
                  <c:v>-2</c:v>
                </c:pt>
                <c:pt idx="6676">
                  <c:v>-0.9</c:v>
                </c:pt>
                <c:pt idx="6677">
                  <c:v>0.5</c:v>
                </c:pt>
                <c:pt idx="6678">
                  <c:v>1.6</c:v>
                </c:pt>
                <c:pt idx="6679">
                  <c:v>2.5</c:v>
                </c:pt>
                <c:pt idx="6680">
                  <c:v>2</c:v>
                </c:pt>
                <c:pt idx="6681">
                  <c:v>1.1000000000000001</c:v>
                </c:pt>
                <c:pt idx="6682">
                  <c:v>0.7</c:v>
                </c:pt>
                <c:pt idx="6683">
                  <c:v>1.3</c:v>
                </c:pt>
                <c:pt idx="6684">
                  <c:v>2.8</c:v>
                </c:pt>
                <c:pt idx="6685">
                  <c:v>1.5</c:v>
                </c:pt>
                <c:pt idx="6686">
                  <c:v>0.7</c:v>
                </c:pt>
                <c:pt idx="6687">
                  <c:v>0.4</c:v>
                </c:pt>
                <c:pt idx="6688">
                  <c:v>1</c:v>
                </c:pt>
                <c:pt idx="6689">
                  <c:v>0.1</c:v>
                </c:pt>
                <c:pt idx="6690">
                  <c:v>-0.3</c:v>
                </c:pt>
                <c:pt idx="6691">
                  <c:v>-0.1</c:v>
                </c:pt>
                <c:pt idx="6692">
                  <c:v>0.3</c:v>
                </c:pt>
                <c:pt idx="6693">
                  <c:v>2</c:v>
                </c:pt>
                <c:pt idx="6694">
                  <c:v>2.6</c:v>
                </c:pt>
                <c:pt idx="6695">
                  <c:v>2.2000000000000002</c:v>
                </c:pt>
                <c:pt idx="6696">
                  <c:v>1.2</c:v>
                </c:pt>
                <c:pt idx="6697">
                  <c:v>0.5</c:v>
                </c:pt>
                <c:pt idx="6698">
                  <c:v>0.4</c:v>
                </c:pt>
                <c:pt idx="6699">
                  <c:v>-0.1</c:v>
                </c:pt>
                <c:pt idx="6700">
                  <c:v>-0.5</c:v>
                </c:pt>
                <c:pt idx="6701">
                  <c:v>1.9</c:v>
                </c:pt>
                <c:pt idx="6702">
                  <c:v>2.7</c:v>
                </c:pt>
                <c:pt idx="6703">
                  <c:v>2.4</c:v>
                </c:pt>
                <c:pt idx="6704">
                  <c:v>0.2</c:v>
                </c:pt>
                <c:pt idx="6705">
                  <c:v>-2.1</c:v>
                </c:pt>
                <c:pt idx="6706">
                  <c:v>-3.1</c:v>
                </c:pt>
                <c:pt idx="6707">
                  <c:v>-3.5</c:v>
                </c:pt>
                <c:pt idx="6708">
                  <c:v>-1</c:v>
                </c:pt>
                <c:pt idx="6709">
                  <c:v>1</c:v>
                </c:pt>
                <c:pt idx="6710">
                  <c:v>2.2999999999999998</c:v>
                </c:pt>
                <c:pt idx="6711">
                  <c:v>2.2000000000000002</c:v>
                </c:pt>
                <c:pt idx="6712">
                  <c:v>1</c:v>
                </c:pt>
                <c:pt idx="6713">
                  <c:v>-1.6</c:v>
                </c:pt>
                <c:pt idx="6714">
                  <c:v>-3.1</c:v>
                </c:pt>
                <c:pt idx="6715">
                  <c:v>-3</c:v>
                </c:pt>
                <c:pt idx="6716">
                  <c:v>-1.5</c:v>
                </c:pt>
                <c:pt idx="6717">
                  <c:v>0.1</c:v>
                </c:pt>
                <c:pt idx="6718">
                  <c:v>1.6</c:v>
                </c:pt>
                <c:pt idx="6719">
                  <c:v>0.7</c:v>
                </c:pt>
                <c:pt idx="6720">
                  <c:v>0.3</c:v>
                </c:pt>
                <c:pt idx="6721">
                  <c:v>-2.8</c:v>
                </c:pt>
                <c:pt idx="6722">
                  <c:v>-3.8</c:v>
                </c:pt>
                <c:pt idx="6723">
                  <c:v>-5.0999999999999996</c:v>
                </c:pt>
                <c:pt idx="6724">
                  <c:v>-4.2</c:v>
                </c:pt>
                <c:pt idx="6725">
                  <c:v>-3.2</c:v>
                </c:pt>
                <c:pt idx="6726">
                  <c:v>-0.5</c:v>
                </c:pt>
                <c:pt idx="6727">
                  <c:v>0.1</c:v>
                </c:pt>
                <c:pt idx="6728">
                  <c:v>0.1</c:v>
                </c:pt>
                <c:pt idx="6729">
                  <c:v>-2.7</c:v>
                </c:pt>
                <c:pt idx="6730">
                  <c:v>-5</c:v>
                </c:pt>
                <c:pt idx="6731">
                  <c:v>-4.7</c:v>
                </c:pt>
                <c:pt idx="6732">
                  <c:v>-3</c:v>
                </c:pt>
                <c:pt idx="6733">
                  <c:v>-0.4</c:v>
                </c:pt>
                <c:pt idx="6734">
                  <c:v>1.4</c:v>
                </c:pt>
                <c:pt idx="6735">
                  <c:v>2.4</c:v>
                </c:pt>
                <c:pt idx="6736">
                  <c:v>2.2000000000000002</c:v>
                </c:pt>
                <c:pt idx="6737">
                  <c:v>1.3</c:v>
                </c:pt>
                <c:pt idx="6738">
                  <c:v>0.8</c:v>
                </c:pt>
                <c:pt idx="6739">
                  <c:v>1.3</c:v>
                </c:pt>
                <c:pt idx="6740">
                  <c:v>0.7</c:v>
                </c:pt>
                <c:pt idx="6741">
                  <c:v>0.8</c:v>
                </c:pt>
                <c:pt idx="6742">
                  <c:v>1.2</c:v>
                </c:pt>
                <c:pt idx="6743">
                  <c:v>0.9</c:v>
                </c:pt>
                <c:pt idx="6744">
                  <c:v>0.3</c:v>
                </c:pt>
                <c:pt idx="6745">
                  <c:v>-0.6</c:v>
                </c:pt>
                <c:pt idx="6746">
                  <c:v>-0.7</c:v>
                </c:pt>
                <c:pt idx="6747">
                  <c:v>-1.6</c:v>
                </c:pt>
                <c:pt idx="6748">
                  <c:v>1.7</c:v>
                </c:pt>
                <c:pt idx="6749">
                  <c:v>3.1</c:v>
                </c:pt>
                <c:pt idx="6750">
                  <c:v>4.9000000000000004</c:v>
                </c:pt>
                <c:pt idx="6751">
                  <c:v>6</c:v>
                </c:pt>
                <c:pt idx="6752">
                  <c:v>6.8</c:v>
                </c:pt>
                <c:pt idx="6753">
                  <c:v>4.9000000000000004</c:v>
                </c:pt>
                <c:pt idx="6754">
                  <c:v>3.7</c:v>
                </c:pt>
                <c:pt idx="6755">
                  <c:v>4.5999999999999996</c:v>
                </c:pt>
                <c:pt idx="6756">
                  <c:v>5.8</c:v>
                </c:pt>
                <c:pt idx="6757">
                  <c:v>7.3</c:v>
                </c:pt>
                <c:pt idx="6758">
                  <c:v>9</c:v>
                </c:pt>
                <c:pt idx="6759">
                  <c:v>8</c:v>
                </c:pt>
                <c:pt idx="6760">
                  <c:v>9.1999999999999993</c:v>
                </c:pt>
                <c:pt idx="6761">
                  <c:v>3.1</c:v>
                </c:pt>
                <c:pt idx="6762">
                  <c:v>2.2000000000000002</c:v>
                </c:pt>
                <c:pt idx="6763">
                  <c:v>2.4</c:v>
                </c:pt>
                <c:pt idx="6764">
                  <c:v>2.9</c:v>
                </c:pt>
                <c:pt idx="6765">
                  <c:v>1.6</c:v>
                </c:pt>
                <c:pt idx="6766">
                  <c:v>0.3</c:v>
                </c:pt>
                <c:pt idx="6767">
                  <c:v>0.2</c:v>
                </c:pt>
                <c:pt idx="6768">
                  <c:v>0.3</c:v>
                </c:pt>
                <c:pt idx="6769">
                  <c:v>0</c:v>
                </c:pt>
                <c:pt idx="6770">
                  <c:v>-0.2</c:v>
                </c:pt>
                <c:pt idx="6771">
                  <c:v>0</c:v>
                </c:pt>
                <c:pt idx="6772">
                  <c:v>0.3</c:v>
                </c:pt>
                <c:pt idx="6773">
                  <c:v>0.8</c:v>
                </c:pt>
                <c:pt idx="6774">
                  <c:v>1.8</c:v>
                </c:pt>
                <c:pt idx="6775">
                  <c:v>2.6</c:v>
                </c:pt>
                <c:pt idx="6776">
                  <c:v>0.4</c:v>
                </c:pt>
                <c:pt idx="6777">
                  <c:v>-0.9</c:v>
                </c:pt>
                <c:pt idx="6778">
                  <c:v>-2.2999999999999998</c:v>
                </c:pt>
                <c:pt idx="6779">
                  <c:v>-1.1000000000000001</c:v>
                </c:pt>
                <c:pt idx="6780">
                  <c:v>0.4</c:v>
                </c:pt>
                <c:pt idx="6781">
                  <c:v>0.4</c:v>
                </c:pt>
                <c:pt idx="6782">
                  <c:v>0.7</c:v>
                </c:pt>
                <c:pt idx="6783">
                  <c:v>0.4</c:v>
                </c:pt>
                <c:pt idx="6784">
                  <c:v>-0.5</c:v>
                </c:pt>
                <c:pt idx="6785">
                  <c:v>-0.6</c:v>
                </c:pt>
                <c:pt idx="6786">
                  <c:v>-1.5</c:v>
                </c:pt>
                <c:pt idx="6787">
                  <c:v>-2</c:v>
                </c:pt>
                <c:pt idx="6788">
                  <c:v>-1.9</c:v>
                </c:pt>
                <c:pt idx="6789">
                  <c:v>-0.8</c:v>
                </c:pt>
                <c:pt idx="6790">
                  <c:v>0.9</c:v>
                </c:pt>
                <c:pt idx="6791">
                  <c:v>2.2999999999999998</c:v>
                </c:pt>
                <c:pt idx="6792">
                  <c:v>2.1</c:v>
                </c:pt>
                <c:pt idx="6793">
                  <c:v>1.9</c:v>
                </c:pt>
                <c:pt idx="6794">
                  <c:v>2.1</c:v>
                </c:pt>
                <c:pt idx="6795">
                  <c:v>2.4</c:v>
                </c:pt>
                <c:pt idx="6796">
                  <c:v>3.8</c:v>
                </c:pt>
                <c:pt idx="6797">
                  <c:v>5.4</c:v>
                </c:pt>
                <c:pt idx="6798">
                  <c:v>5.8</c:v>
                </c:pt>
                <c:pt idx="6799">
                  <c:v>6</c:v>
                </c:pt>
                <c:pt idx="6800">
                  <c:v>4.5999999999999996</c:v>
                </c:pt>
                <c:pt idx="6801">
                  <c:v>3.4</c:v>
                </c:pt>
                <c:pt idx="6802">
                  <c:v>1.9</c:v>
                </c:pt>
                <c:pt idx="6803">
                  <c:v>2.2000000000000002</c:v>
                </c:pt>
                <c:pt idx="6804">
                  <c:v>3.4</c:v>
                </c:pt>
                <c:pt idx="6805">
                  <c:v>6.2</c:v>
                </c:pt>
                <c:pt idx="6806">
                  <c:v>8.1</c:v>
                </c:pt>
                <c:pt idx="6807">
                  <c:v>4.9000000000000004</c:v>
                </c:pt>
                <c:pt idx="6808">
                  <c:v>4.4000000000000004</c:v>
                </c:pt>
                <c:pt idx="6809">
                  <c:v>4.3</c:v>
                </c:pt>
                <c:pt idx="6810" formatCode="General">
                  <c:v>3.0168271994967872</c:v>
                </c:pt>
                <c:pt idx="6811">
                  <c:v>3.4</c:v>
                </c:pt>
                <c:pt idx="6812" formatCode="General">
                  <c:v>2.610587872604075</c:v>
                </c:pt>
                <c:pt idx="6813">
                  <c:v>2.2000000000000002</c:v>
                </c:pt>
                <c:pt idx="6814" formatCode="General">
                  <c:v>3.3126972619372368</c:v>
                </c:pt>
                <c:pt idx="6815">
                  <c:v>1.5</c:v>
                </c:pt>
                <c:pt idx="6816">
                  <c:v>4.0999999999999996</c:v>
                </c:pt>
                <c:pt idx="6817" formatCode="General">
                  <c:v>8.7296132789973839</c:v>
                </c:pt>
                <c:pt idx="6818">
                  <c:v>3</c:v>
                </c:pt>
                <c:pt idx="6819" formatCode="General">
                  <c:v>9.2999992370605469</c:v>
                </c:pt>
                <c:pt idx="6820">
                  <c:v>7.7</c:v>
                </c:pt>
                <c:pt idx="6821" formatCode="General">
                  <c:v>8.2646118758560778</c:v>
                </c:pt>
                <c:pt idx="6822">
                  <c:v>11.3</c:v>
                </c:pt>
                <c:pt idx="6823">
                  <c:v>6.2</c:v>
                </c:pt>
                <c:pt idx="6824" formatCode="General">
                  <c:v>2.0471096139029319</c:v>
                </c:pt>
                <c:pt idx="6825" formatCode="General">
                  <c:v>2.3537037037037036</c:v>
                </c:pt>
                <c:pt idx="6826" formatCode="General">
                  <c:v>4.1195580127192475</c:v>
                </c:pt>
                <c:pt idx="6827" formatCode="General">
                  <c:v>6.7254166666666668</c:v>
                </c:pt>
                <c:pt idx="6828" formatCode="General">
                  <c:v>3.2058761469523112</c:v>
                </c:pt>
                <c:pt idx="6829" formatCode="General">
                  <c:v>1.8428826491317347</c:v>
                </c:pt>
                <c:pt idx="6830" formatCode="General">
                  <c:v>0.375</c:v>
                </c:pt>
                <c:pt idx="6831" formatCode="General">
                  <c:v>1.9702000307519367</c:v>
                </c:pt>
                <c:pt idx="6832" formatCode="General">
                  <c:v>7.0598344224306473</c:v>
                </c:pt>
                <c:pt idx="6833" formatCode="General">
                  <c:v>14.07357572667739</c:v>
                </c:pt>
                <c:pt idx="6834" formatCode="General">
                  <c:v>18.588121551682899</c:v>
                </c:pt>
                <c:pt idx="6835" formatCode="General">
                  <c:v>16.409073554144964</c:v>
                </c:pt>
                <c:pt idx="6836" formatCode="General">
                  <c:v>9.8088894879376447</c:v>
                </c:pt>
                <c:pt idx="6837" formatCode="General">
                  <c:v>10.374168212664987</c:v>
                </c:pt>
                <c:pt idx="6838" formatCode="General">
                  <c:v>16.125632956069975</c:v>
                </c:pt>
                <c:pt idx="6839" formatCode="General">
                  <c:v>20.691723517903931</c:v>
                </c:pt>
                <c:pt idx="6840" formatCode="General">
                  <c:v>23.201537214389795</c:v>
                </c:pt>
                <c:pt idx="6841" formatCode="General">
                  <c:v>12.595499699910482</c:v>
                </c:pt>
                <c:pt idx="6842" formatCode="General">
                  <c:v>11.899816671713443</c:v>
                </c:pt>
                <c:pt idx="6843" formatCode="General">
                  <c:v>8.6934474123539225</c:v>
                </c:pt>
                <c:pt idx="6844" formatCode="General">
                  <c:v>8.5279821429336273</c:v>
                </c:pt>
                <c:pt idx="6845" formatCode="General">
                  <c:v>8.2243499755859375</c:v>
                </c:pt>
                <c:pt idx="6846" formatCode="General">
                  <c:v>6.4383327060275608</c:v>
                </c:pt>
                <c:pt idx="6847" formatCode="General">
                  <c:v>2.6175631469009906</c:v>
                </c:pt>
                <c:pt idx="6848" formatCode="General">
                  <c:v>0.44092672842520253</c:v>
                </c:pt>
                <c:pt idx="6849" formatCode="General">
                  <c:v>1.2157695961352404</c:v>
                </c:pt>
                <c:pt idx="6850" formatCode="General">
                  <c:v>6.0352380212874319</c:v>
                </c:pt>
                <c:pt idx="6851" formatCode="General">
                  <c:v>9.3409873835480806</c:v>
                </c:pt>
                <c:pt idx="6852" formatCode="General">
                  <c:v>8.6248333358764651</c:v>
                </c:pt>
                <c:pt idx="6853" formatCode="General">
                  <c:v>6.3250007629394531</c:v>
                </c:pt>
                <c:pt idx="6854" formatCode="General">
                  <c:v>3.7118514732078269</c:v>
                </c:pt>
                <c:pt idx="6855" formatCode="General">
                  <c:v>4.398800044315359</c:v>
                </c:pt>
                <c:pt idx="6856" formatCode="General">
                  <c:v>9.7000007629394531</c:v>
                </c:pt>
                <c:pt idx="6857" formatCode="General">
                  <c:v>12.100375626043405</c:v>
                </c:pt>
                <c:pt idx="6858" formatCode="General">
                  <c:v>12.304908257943612</c:v>
                </c:pt>
                <c:pt idx="6859" formatCode="General">
                  <c:v>9.7848154421205873</c:v>
                </c:pt>
                <c:pt idx="6860" formatCode="General">
                  <c:v>7.9042045072164715</c:v>
                </c:pt>
                <c:pt idx="6861" formatCode="General">
                  <c:v>6.6549259497844719</c:v>
                </c:pt>
                <c:pt idx="6862" formatCode="General">
                  <c:v>13.124833335876465</c:v>
                </c:pt>
                <c:pt idx="6863" formatCode="General">
                  <c:v>14.905046911406936</c:v>
                </c:pt>
                <c:pt idx="6864" formatCode="General">
                  <c:v>14.054213406746847</c:v>
                </c:pt>
                <c:pt idx="6865" formatCode="General">
                  <c:v>12.325278543542932</c:v>
                </c:pt>
                <c:pt idx="6866" formatCode="General">
                  <c:v>7.6500015258789062</c:v>
                </c:pt>
                <c:pt idx="6867" formatCode="General">
                  <c:v>5.8651236279805499</c:v>
                </c:pt>
                <c:pt idx="6868" formatCode="General">
                  <c:v>4.8581564518443328</c:v>
                </c:pt>
                <c:pt idx="6869" formatCode="General">
                  <c:v>4.3499984741210938</c:v>
                </c:pt>
                <c:pt idx="6870" formatCode="General">
                  <c:v>4.8184767220358502</c:v>
                </c:pt>
                <c:pt idx="6871" formatCode="General">
                  <c:v>6.7045364379882812</c:v>
                </c:pt>
                <c:pt idx="6872" formatCode="General">
                  <c:v>8.6431139561167942</c:v>
                </c:pt>
                <c:pt idx="6873" formatCode="General">
                  <c:v>11.813519018667716</c:v>
                </c:pt>
                <c:pt idx="6874" formatCode="General">
                  <c:v>7.9158995716072571</c:v>
                </c:pt>
                <c:pt idx="6875" formatCode="General">
                  <c:v>6.4754167916579712</c:v>
                </c:pt>
                <c:pt idx="6876" formatCode="General">
                  <c:v>8.3640426217693165</c:v>
                </c:pt>
                <c:pt idx="6877" formatCode="General">
                  <c:v>6.8499984741210937</c:v>
                </c:pt>
                <c:pt idx="6878" formatCode="General">
                  <c:v>4.2627075775656058</c:v>
                </c:pt>
                <c:pt idx="6879" formatCode="General">
                  <c:v>3.2292116942229092</c:v>
                </c:pt>
                <c:pt idx="6880" formatCode="General">
                  <c:v>3.5303328676466372</c:v>
                </c:pt>
                <c:pt idx="6881" formatCode="General">
                  <c:v>4.0141876504379246</c:v>
                </c:pt>
                <c:pt idx="6882" formatCode="General">
                  <c:v>5.5508321972527979</c:v>
                </c:pt>
                <c:pt idx="6883" formatCode="General">
                  <c:v>6.6578768078828281</c:v>
                </c:pt>
                <c:pt idx="6884" formatCode="General">
                  <c:v>6.2106008513741982</c:v>
                </c:pt>
                <c:pt idx="6885" formatCode="General">
                  <c:v>6.7149138065806611</c:v>
                </c:pt>
                <c:pt idx="6886" formatCode="General">
                  <c:v>13.474648216768655</c:v>
                </c:pt>
                <c:pt idx="6887" formatCode="General">
                  <c:v>15.475499301203504</c:v>
                </c:pt>
                <c:pt idx="6888" formatCode="General">
                  <c:v>17.442367393092105</c:v>
                </c:pt>
                <c:pt idx="6889" formatCode="General">
                  <c:v>13.881829002901467</c:v>
                </c:pt>
                <c:pt idx="6890" formatCode="General">
                  <c:v>11.204257852059824</c:v>
                </c:pt>
                <c:pt idx="6891" formatCode="General">
                  <c:v>9.491280911362459</c:v>
                </c:pt>
                <c:pt idx="6892" formatCode="General">
                  <c:v>14.27853314247052</c:v>
                </c:pt>
                <c:pt idx="6893" formatCode="General">
                  <c:v>12.126298780565138</c:v>
                </c:pt>
                <c:pt idx="6894" formatCode="General">
                  <c:v>12.886874607631139</c:v>
                </c:pt>
                <c:pt idx="6895" formatCode="General">
                  <c:v>5.0030947278035107</c:v>
                </c:pt>
                <c:pt idx="6896" formatCode="General">
                  <c:v>2.5100170269967896</c:v>
                </c:pt>
                <c:pt idx="6897" formatCode="General">
                  <c:v>1.6912952846950955</c:v>
                </c:pt>
                <c:pt idx="6898" formatCode="General">
                  <c:v>5.0244987818951996</c:v>
                </c:pt>
                <c:pt idx="6899" formatCode="General">
                  <c:v>10.050555033516311</c:v>
                </c:pt>
                <c:pt idx="6900" formatCode="General">
                  <c:v>10.81649129767167</c:v>
                </c:pt>
                <c:pt idx="6901" formatCode="General">
                  <c:v>8.9504899997300598</c:v>
                </c:pt>
                <c:pt idx="6902" formatCode="General">
                  <c:v>3.9366428950061536</c:v>
                </c:pt>
                <c:pt idx="6903" formatCode="General">
                  <c:v>4.4524556143110532</c:v>
                </c:pt>
                <c:pt idx="6904" formatCode="General">
                  <c:v>14.165731835658605</c:v>
                </c:pt>
                <c:pt idx="6905" formatCode="General">
                  <c:v>16.18777204539678</c:v>
                </c:pt>
                <c:pt idx="6906" formatCode="General">
                  <c:v>16.406840809604578</c:v>
                </c:pt>
                <c:pt idx="6907" formatCode="General">
                  <c:v>13.261314633018092</c:v>
                </c:pt>
                <c:pt idx="6908" formatCode="General">
                  <c:v>11.250277267145803</c:v>
                </c:pt>
                <c:pt idx="6909" formatCode="General">
                  <c:v>9.101273045847794</c:v>
                </c:pt>
                <c:pt idx="6910" formatCode="General">
                  <c:v>9.6500015258789063</c:v>
                </c:pt>
                <c:pt idx="6911" formatCode="General">
                  <c:v>10.096702416472523</c:v>
                </c:pt>
                <c:pt idx="6912" formatCode="General">
                  <c:v>7.248890945519185</c:v>
                </c:pt>
                <c:pt idx="6913" formatCode="General">
                  <c:v>6.41385836684913</c:v>
                </c:pt>
                <c:pt idx="6914" formatCode="General">
                  <c:v>1.7143993377685547</c:v>
                </c:pt>
                <c:pt idx="6915" formatCode="General">
                  <c:v>1.5101186219954006</c:v>
                </c:pt>
                <c:pt idx="6916" formatCode="General">
                  <c:v>2.5215728901050709</c:v>
                </c:pt>
                <c:pt idx="6917" formatCode="General">
                  <c:v>8.244474899559691</c:v>
                </c:pt>
                <c:pt idx="6918" formatCode="General">
                  <c:v>4.9396284456606265</c:v>
                </c:pt>
                <c:pt idx="6919" formatCode="General">
                  <c:v>5.125</c:v>
                </c:pt>
                <c:pt idx="6920" formatCode="General">
                  <c:v>5.6475452356171187</c:v>
                </c:pt>
                <c:pt idx="6921" formatCode="General">
                  <c:v>7.9638165035001007</c:v>
                </c:pt>
                <c:pt idx="6922" formatCode="General">
                  <c:v>11.90367397760509</c:v>
                </c:pt>
                <c:pt idx="6923" formatCode="General">
                  <c:v>12.057164105822551</c:v>
                </c:pt>
                <c:pt idx="6924" formatCode="General">
                  <c:v>13.716834284464518</c:v>
                </c:pt>
                <c:pt idx="6925" formatCode="General">
                  <c:v>12.31089478343568</c:v>
                </c:pt>
                <c:pt idx="6926" formatCode="General">
                  <c:v>9.2143053404042412</c:v>
                </c:pt>
                <c:pt idx="6927" formatCode="General">
                  <c:v>6.8207017754010044</c:v>
                </c:pt>
                <c:pt idx="6928" formatCode="General">
                  <c:v>8.1572497657816108</c:v>
                </c:pt>
                <c:pt idx="6929" formatCode="General">
                  <c:v>7.7000007629394531</c:v>
                </c:pt>
                <c:pt idx="6930" formatCode="General">
                  <c:v>7.562592711272063</c:v>
                </c:pt>
                <c:pt idx="6931" formatCode="General">
                  <c:v>5.4164866467977921</c:v>
                </c:pt>
                <c:pt idx="6932" formatCode="General">
                  <c:v>3.5149017333984376</c:v>
                </c:pt>
                <c:pt idx="6933" formatCode="General">
                  <c:v>4.0431583337616503</c:v>
                </c:pt>
                <c:pt idx="6934" formatCode="General">
                  <c:v>6.5647804193329389</c:v>
                </c:pt>
                <c:pt idx="6935" formatCode="General">
                  <c:v>11.087665672302245</c:v>
                </c:pt>
                <c:pt idx="6936" formatCode="General">
                  <c:v>12.153558439445831</c:v>
                </c:pt>
                <c:pt idx="6937" formatCode="General">
                  <c:v>10.294630855984158</c:v>
                </c:pt>
                <c:pt idx="6938" formatCode="General">
                  <c:v>10.989763504591474</c:v>
                </c:pt>
                <c:pt idx="6939" formatCode="General">
                  <c:v>11.705823224926171</c:v>
                </c:pt>
                <c:pt idx="6940" formatCode="General">
                  <c:v>7.9381694264861444</c:v>
                </c:pt>
                <c:pt idx="6941" formatCode="General">
                  <c:v>5.9686499627375564</c:v>
                </c:pt>
                <c:pt idx="6942" formatCode="General">
                  <c:v>7.5392586602105034</c:v>
                </c:pt>
                <c:pt idx="6943" formatCode="General">
                  <c:v>7.0353254911560166</c:v>
                </c:pt>
                <c:pt idx="6944" formatCode="General">
                  <c:v>4.7000007629394531</c:v>
                </c:pt>
                <c:pt idx="6945" formatCode="General">
                  <c:v>4.0516677856445309</c:v>
                </c:pt>
                <c:pt idx="6946" formatCode="General">
                  <c:v>5.1222802145439283</c:v>
                </c:pt>
                <c:pt idx="6947" formatCode="General">
                  <c:v>6.4543135100719979</c:v>
                </c:pt>
                <c:pt idx="6948" formatCode="General">
                  <c:v>7.4433336893717446</c:v>
                </c:pt>
                <c:pt idx="6949" formatCode="General">
                  <c:v>5.3180691367701485</c:v>
                </c:pt>
                <c:pt idx="6950" formatCode="General">
                  <c:v>3.8309265984429253</c:v>
                </c:pt>
                <c:pt idx="6951" formatCode="General">
                  <c:v>1.4013205377089768</c:v>
                </c:pt>
                <c:pt idx="6952" formatCode="General">
                  <c:v>8.6460723383369373</c:v>
                </c:pt>
                <c:pt idx="6953" formatCode="General">
                  <c:v>8.479254877497306</c:v>
                </c:pt>
                <c:pt idx="6954" formatCode="General">
                  <c:v>9.4174665686202381</c:v>
                </c:pt>
                <c:pt idx="6955" formatCode="General">
                  <c:v>8.1506972587174964</c:v>
                </c:pt>
                <c:pt idx="6956" formatCode="General">
                  <c:v>6.2509811550963157</c:v>
                </c:pt>
                <c:pt idx="6957" formatCode="General">
                  <c:v>3.8499984741210937</c:v>
                </c:pt>
                <c:pt idx="6958" formatCode="General">
                  <c:v>5.2275929345024954</c:v>
                </c:pt>
                <c:pt idx="6959" formatCode="General">
                  <c:v>8.8241668232700281</c:v>
                </c:pt>
                <c:pt idx="6960" formatCode="General">
                  <c:v>11.209181554727444</c:v>
                </c:pt>
                <c:pt idx="6961" formatCode="General">
                  <c:v>10.451955687043252</c:v>
                </c:pt>
                <c:pt idx="6962" formatCode="General">
                  <c:v>6.0321922971491224</c:v>
                </c:pt>
                <c:pt idx="6963" formatCode="General">
                  <c:v>6.9122135182466158</c:v>
                </c:pt>
                <c:pt idx="6964" formatCode="General">
                  <c:v>11.277187815063263</c:v>
                </c:pt>
                <c:pt idx="6965" formatCode="General">
                  <c:v>14.175003051757813</c:v>
                </c:pt>
                <c:pt idx="6966" formatCode="General">
                  <c:v>14.661373901367188</c:v>
                </c:pt>
                <c:pt idx="6967" formatCode="General">
                  <c:v>15.686204020182291</c:v>
                </c:pt>
                <c:pt idx="6968" formatCode="General">
                  <c:v>12.117592592592592</c:v>
                </c:pt>
                <c:pt idx="6969" formatCode="General">
                  <c:v>10.946621250461888</c:v>
                </c:pt>
                <c:pt idx="6970" formatCode="General">
                  <c:v>13.523890403464989</c:v>
                </c:pt>
                <c:pt idx="6971" formatCode="General">
                  <c:v>11.759257733380354</c:v>
                </c:pt>
                <c:pt idx="6972" formatCode="General">
                  <c:v>13.950000762939453</c:v>
                </c:pt>
                <c:pt idx="6973" formatCode="General">
                  <c:v>12.721665700276693</c:v>
                </c:pt>
                <c:pt idx="6974" formatCode="General">
                  <c:v>10.987058691884958</c:v>
                </c:pt>
                <c:pt idx="6975" formatCode="General">
                  <c:v>9.2981384277343757</c:v>
                </c:pt>
                <c:pt idx="6976" formatCode="General">
                  <c:v>12.570186021592882</c:v>
                </c:pt>
                <c:pt idx="6977" formatCode="General">
                  <c:v>13.385559209437641</c:v>
                </c:pt>
                <c:pt idx="6978" formatCode="General">
                  <c:v>8.9413411836568155</c:v>
                </c:pt>
                <c:pt idx="6979" formatCode="General">
                  <c:v>7.7591027490753346</c:v>
                </c:pt>
                <c:pt idx="6980" formatCode="General">
                  <c:v>5.9719687932824002</c:v>
                </c:pt>
                <c:pt idx="6981" formatCode="General">
                  <c:v>5.4420379214816625</c:v>
                </c:pt>
                <c:pt idx="6982" formatCode="General">
                  <c:v>6.9838899965639465</c:v>
                </c:pt>
                <c:pt idx="6983" formatCode="General">
                  <c:v>8.7812977261013447</c:v>
                </c:pt>
                <c:pt idx="6984" formatCode="General">
                  <c:v>9.3920251805255095</c:v>
                </c:pt>
                <c:pt idx="6985" formatCode="General">
                  <c:v>9.3779168446858723</c:v>
                </c:pt>
                <c:pt idx="6986" formatCode="General">
                  <c:v>6.5499992370605469</c:v>
                </c:pt>
                <c:pt idx="6987" formatCode="General">
                  <c:v>10.300464311645735</c:v>
                </c:pt>
                <c:pt idx="6988" formatCode="General">
                  <c:v>9.2882253449076302</c:v>
                </c:pt>
                <c:pt idx="6989" formatCode="General">
                  <c:v>7.41186149447572</c:v>
                </c:pt>
                <c:pt idx="6990" formatCode="General">
                  <c:v>7.5045693503113329</c:v>
                </c:pt>
                <c:pt idx="6991" formatCode="General">
                  <c:v>6.4070493627972445</c:v>
                </c:pt>
                <c:pt idx="6992" formatCode="General">
                  <c:v>2.9556048805784636</c:v>
                </c:pt>
                <c:pt idx="6993" formatCode="General">
                  <c:v>3.5277495765686036</c:v>
                </c:pt>
                <c:pt idx="6994" formatCode="General">
                  <c:v>5.5165803875839501</c:v>
                </c:pt>
                <c:pt idx="6995" formatCode="General">
                  <c:v>9.8286186105023958</c:v>
                </c:pt>
                <c:pt idx="6996" formatCode="General">
                  <c:v>10.73068509569355</c:v>
                </c:pt>
                <c:pt idx="6997" formatCode="General">
                  <c:v>8.645449687722131</c:v>
                </c:pt>
                <c:pt idx="6998" formatCode="General">
                  <c:v>6.8864821822554978</c:v>
                </c:pt>
                <c:pt idx="6999" formatCode="General">
                  <c:v>6.613193681504991</c:v>
                </c:pt>
                <c:pt idx="7000" formatCode="General">
                  <c:v>4.167591066713686</c:v>
                </c:pt>
                <c:pt idx="7001" formatCode="General">
                  <c:v>5.2237021834762007</c:v>
                </c:pt>
                <c:pt idx="7002" formatCode="General">
                  <c:v>7.1979797041479019</c:v>
                </c:pt>
                <c:pt idx="7003" formatCode="General">
                  <c:v>5.9537029407642503</c:v>
                </c:pt>
                <c:pt idx="7004" formatCode="General">
                  <c:v>3.3201590651064761</c:v>
                </c:pt>
                <c:pt idx="7005" formatCode="General">
                  <c:v>4.7947794126274408</c:v>
                </c:pt>
                <c:pt idx="7006" formatCode="General">
                  <c:v>7.9074058815285015</c:v>
                </c:pt>
                <c:pt idx="7007" formatCode="General">
                  <c:v>8.8932777498644136</c:v>
                </c:pt>
                <c:pt idx="7008" formatCode="General">
                  <c:v>8.7999992370605469</c:v>
                </c:pt>
                <c:pt idx="7009" formatCode="General">
                  <c:v>9.019491580969504</c:v>
                </c:pt>
                <c:pt idx="7010" formatCode="General">
                  <c:v>4.958771166885108</c:v>
                </c:pt>
                <c:pt idx="7011" formatCode="General">
                  <c:v>4.8155545552571617</c:v>
                </c:pt>
                <c:pt idx="7012" formatCode="General">
                  <c:v>8.7763888888888886</c:v>
                </c:pt>
                <c:pt idx="7013" formatCode="General">
                  <c:v>9.7119966630551531</c:v>
                </c:pt>
                <c:pt idx="7014" formatCode="General">
                  <c:v>10.315817852409518</c:v>
                </c:pt>
                <c:pt idx="7015" formatCode="General">
                  <c:v>9.39565937644557</c:v>
                </c:pt>
                <c:pt idx="7016" formatCode="General">
                  <c:v>3.7791182349709902</c:v>
                </c:pt>
                <c:pt idx="7017" formatCode="General">
                  <c:v>3.1687731692665499</c:v>
                </c:pt>
                <c:pt idx="7018" formatCode="General">
                  <c:v>4.0406495270905669</c:v>
                </c:pt>
                <c:pt idx="7019" formatCode="General">
                  <c:v>6.5631594206157482</c:v>
                </c:pt>
                <c:pt idx="7020" formatCode="General">
                  <c:v>6.3499984741210938</c:v>
                </c:pt>
                <c:pt idx="7021" formatCode="General">
                  <c:v>5.2580565337333081</c:v>
                </c:pt>
                <c:pt idx="7022" formatCode="General">
                  <c:v>3.6337663229409749</c:v>
                </c:pt>
                <c:pt idx="7023" formatCode="General">
                  <c:v>3.1230278416683799</c:v>
                </c:pt>
                <c:pt idx="7024" formatCode="General">
                  <c:v>3.5</c:v>
                </c:pt>
                <c:pt idx="7025" formatCode="General">
                  <c:v>4.8198668936855205</c:v>
                </c:pt>
                <c:pt idx="7026" formatCode="General">
                  <c:v>7.669000447591146</c:v>
                </c:pt>
                <c:pt idx="7027" formatCode="General">
                  <c:v>7.834888951835703</c:v>
                </c:pt>
                <c:pt idx="7028" formatCode="General">
                  <c:v>6.6515291637844509</c:v>
                </c:pt>
                <c:pt idx="7029" formatCode="General">
                  <c:v>6.5750007629394531</c:v>
                </c:pt>
                <c:pt idx="7030" formatCode="General">
                  <c:v>8.0250015258789062</c:v>
                </c:pt>
                <c:pt idx="7031" formatCode="General">
                  <c:v>9.5861371123195802</c:v>
                </c:pt>
                <c:pt idx="7032" formatCode="General">
                  <c:v>9.0738875861512938</c:v>
                </c:pt>
                <c:pt idx="7033" formatCode="General">
                  <c:v>9.6511107126871742</c:v>
                </c:pt>
                <c:pt idx="7034" formatCode="General">
                  <c:v>6.3379379667327935</c:v>
                </c:pt>
                <c:pt idx="7035" formatCode="General">
                  <c:v>7.1342607851381654</c:v>
                </c:pt>
                <c:pt idx="7036" formatCode="General">
                  <c:v>13.349998474121094</c:v>
                </c:pt>
                <c:pt idx="7037" formatCode="General">
                  <c:v>15.787376594543456</c:v>
                </c:pt>
                <c:pt idx="7038" formatCode="General">
                  <c:v>16.574996948242188</c:v>
                </c:pt>
                <c:pt idx="7039" formatCode="General">
                  <c:v>13.825788968569272</c:v>
                </c:pt>
                <c:pt idx="7040" formatCode="General">
                  <c:v>9.9616672515869134</c:v>
                </c:pt>
                <c:pt idx="7041" formatCode="General">
                  <c:v>7.664323588875769</c:v>
                </c:pt>
                <c:pt idx="7042" formatCode="General">
                  <c:v>8.5909264458550343</c:v>
                </c:pt>
                <c:pt idx="7043" formatCode="General">
                  <c:v>10.906568325267118</c:v>
                </c:pt>
                <c:pt idx="7044" formatCode="General">
                  <c:v>11.825000762939453</c:v>
                </c:pt>
                <c:pt idx="7045" formatCode="General">
                  <c:v>10.031375553603533</c:v>
                </c:pt>
                <c:pt idx="7046" formatCode="General">
                  <c:v>7.1020355224609375</c:v>
                </c:pt>
                <c:pt idx="7047" formatCode="General">
                  <c:v>6.5276306674556066</c:v>
                </c:pt>
                <c:pt idx="7048" formatCode="General">
                  <c:v>9.3157879478053047</c:v>
                </c:pt>
                <c:pt idx="7049" formatCode="General">
                  <c:v>9.0743340810139976</c:v>
                </c:pt>
                <c:pt idx="7050" formatCode="General">
                  <c:v>9.6500015258789063</c:v>
                </c:pt>
                <c:pt idx="7051" formatCode="General">
                  <c:v>10.744166310628255</c:v>
                </c:pt>
                <c:pt idx="7052" formatCode="General">
                  <c:v>10.174999237060547</c:v>
                </c:pt>
                <c:pt idx="7053" formatCode="General">
                  <c:v>8.5521039570847606</c:v>
                </c:pt>
                <c:pt idx="7054" formatCode="General">
                  <c:v>9.8327490806579583</c:v>
                </c:pt>
                <c:pt idx="7055" formatCode="General">
                  <c:v>15.943923262053845</c:v>
                </c:pt>
                <c:pt idx="7056" formatCode="General">
                  <c:v>16.085138193766277</c:v>
                </c:pt>
                <c:pt idx="7057" formatCode="General">
                  <c:v>14.108375072479248</c:v>
                </c:pt>
                <c:pt idx="7058" formatCode="General">
                  <c:v>9.9050013224283848</c:v>
                </c:pt>
                <c:pt idx="7059" formatCode="General">
                  <c:v>10</c:v>
                </c:pt>
                <c:pt idx="7060" formatCode="General">
                  <c:v>12.01432424857034</c:v>
                </c:pt>
                <c:pt idx="7061" formatCode="General">
                  <c:v>15.363191392686632</c:v>
                </c:pt>
                <c:pt idx="7062" formatCode="General">
                  <c:v>16.436479667381004</c:v>
                </c:pt>
                <c:pt idx="7063" formatCode="General">
                  <c:v>16.095362987058284</c:v>
                </c:pt>
                <c:pt idx="7064" formatCode="General">
                  <c:v>12.103334144309715</c:v>
                </c:pt>
                <c:pt idx="7065" formatCode="General">
                  <c:v>11.131772212946791</c:v>
                </c:pt>
                <c:pt idx="7066" formatCode="General">
                  <c:v>12.112407599555121</c:v>
                </c:pt>
                <c:pt idx="7067" formatCode="General">
                  <c:v>14.631283336029322</c:v>
                </c:pt>
                <c:pt idx="7068" formatCode="General">
                  <c:v>17.854557575899012</c:v>
                </c:pt>
                <c:pt idx="7069" formatCode="General">
                  <c:v>15.666882757353207</c:v>
                </c:pt>
                <c:pt idx="7070" formatCode="General">
                  <c:v>12.16462902492947</c:v>
                </c:pt>
                <c:pt idx="7071" formatCode="General">
                  <c:v>11.497913707386363</c:v>
                </c:pt>
                <c:pt idx="7072" formatCode="General">
                  <c:v>12.545400832263924</c:v>
                </c:pt>
                <c:pt idx="7073" formatCode="General">
                  <c:v>18.662211359489991</c:v>
                </c:pt>
                <c:pt idx="7074" formatCode="General">
                  <c:v>18.549349330130667</c:v>
                </c:pt>
                <c:pt idx="7075" formatCode="General">
                  <c:v>17.175591263116576</c:v>
                </c:pt>
                <c:pt idx="7076" formatCode="General">
                  <c:v>10.829628866690177</c:v>
                </c:pt>
                <c:pt idx="7077" formatCode="General">
                  <c:v>9.6500015258789063</c:v>
                </c:pt>
                <c:pt idx="7078" formatCode="General">
                  <c:v>12.929043339090732</c:v>
                </c:pt>
                <c:pt idx="7079" formatCode="General">
                  <c:v>15.159334716796875</c:v>
                </c:pt>
                <c:pt idx="7080" formatCode="General">
                  <c:v>18.084346076980264</c:v>
                </c:pt>
                <c:pt idx="7081" formatCode="General">
                  <c:v>17.879063491680267</c:v>
                </c:pt>
                <c:pt idx="7082" formatCode="General">
                  <c:v>14.850748519897461</c:v>
                </c:pt>
                <c:pt idx="7083" formatCode="General">
                  <c:v>14.550003051757812</c:v>
                </c:pt>
                <c:pt idx="7084" formatCode="General">
                  <c:v>13.276663405088062</c:v>
                </c:pt>
                <c:pt idx="7085" formatCode="General">
                  <c:v>11.365555699666341</c:v>
                </c:pt>
                <c:pt idx="7086" formatCode="General">
                  <c:v>10.90124897427029</c:v>
                </c:pt>
                <c:pt idx="7087" formatCode="General">
                  <c:v>8.5750007629394531</c:v>
                </c:pt>
                <c:pt idx="7088" formatCode="General">
                  <c:v>7.1224082901986376</c:v>
                </c:pt>
                <c:pt idx="7089" formatCode="General">
                  <c:v>8.1687371016948429</c:v>
                </c:pt>
                <c:pt idx="7090" formatCode="General">
                  <c:v>11.421221024122724</c:v>
                </c:pt>
                <c:pt idx="7091" formatCode="General">
                  <c:v>12.373598502939094</c:v>
                </c:pt>
                <c:pt idx="7092" formatCode="General">
                  <c:v>13.148749838935004</c:v>
                </c:pt>
                <c:pt idx="7093" formatCode="General">
                  <c:v>12.312152058712435</c:v>
                </c:pt>
                <c:pt idx="7094" formatCode="General">
                  <c:v>9.8520848592122388</c:v>
                </c:pt>
                <c:pt idx="7095" formatCode="General">
                  <c:v>9.8935307895436004</c:v>
                </c:pt>
                <c:pt idx="7096" formatCode="General">
                  <c:v>13.349998474121094</c:v>
                </c:pt>
                <c:pt idx="7097" formatCode="General">
                  <c:v>15.609639710695397</c:v>
                </c:pt>
                <c:pt idx="7098" formatCode="General">
                  <c:v>14.959022312538297</c:v>
                </c:pt>
                <c:pt idx="7099" formatCode="General">
                  <c:v>9.9037513732910156</c:v>
                </c:pt>
                <c:pt idx="7100" formatCode="General">
                  <c:v>8.8313145486932054</c:v>
                </c:pt>
                <c:pt idx="7101" formatCode="General">
                  <c:v>8.5688086208265943</c:v>
                </c:pt>
                <c:pt idx="7102" formatCode="General">
                  <c:v>9.6616665522257481</c:v>
                </c:pt>
                <c:pt idx="7103" formatCode="General">
                  <c:v>10.953148001211661</c:v>
                </c:pt>
                <c:pt idx="7104" formatCode="General">
                  <c:v>11.306403136671635</c:v>
                </c:pt>
                <c:pt idx="7105" formatCode="General">
                  <c:v>10.900001525878906</c:v>
                </c:pt>
                <c:pt idx="7106" formatCode="General">
                  <c:v>8.5779005429447217</c:v>
                </c:pt>
                <c:pt idx="7107" formatCode="General">
                  <c:v>8.7256144071880133</c:v>
                </c:pt>
                <c:pt idx="7108" formatCode="General">
                  <c:v>11.696133503475302</c:v>
                </c:pt>
                <c:pt idx="7109" formatCode="General">
                  <c:v>14.451112959120008</c:v>
                </c:pt>
                <c:pt idx="7110" formatCode="General">
                  <c:v>12.409931899516783</c:v>
                </c:pt>
                <c:pt idx="7111" formatCode="General">
                  <c:v>12.815203634842</c:v>
                </c:pt>
                <c:pt idx="7112" formatCode="General">
                  <c:v>9.8561403508771939</c:v>
                </c:pt>
                <c:pt idx="7113" formatCode="General">
                  <c:v>9.1050865039490816</c:v>
                </c:pt>
                <c:pt idx="7114" formatCode="General">
                  <c:v>11.533432769775391</c:v>
                </c:pt>
                <c:pt idx="7115" formatCode="General">
                  <c:v>13.100744678343657</c:v>
                </c:pt>
                <c:pt idx="7116" formatCode="General">
                  <c:v>11.386498699188232</c:v>
                </c:pt>
                <c:pt idx="7117" formatCode="General">
                  <c:v>7.3122490501403812</c:v>
                </c:pt>
                <c:pt idx="7118" formatCode="General">
                  <c:v>5.9817040699102177</c:v>
                </c:pt>
                <c:pt idx="7119" formatCode="General">
                  <c:v>5.4925758884745033</c:v>
                </c:pt>
                <c:pt idx="7120" formatCode="General">
                  <c:v>6.8179246604128334</c:v>
                </c:pt>
                <c:pt idx="7121" formatCode="General">
                  <c:v>7.6137749808175226</c:v>
                </c:pt>
                <c:pt idx="7122" formatCode="General">
                  <c:v>9.608722705872907</c:v>
                </c:pt>
                <c:pt idx="7123" formatCode="General">
                  <c:v>9.2999992370605469</c:v>
                </c:pt>
                <c:pt idx="7124" formatCode="General">
                  <c:v>5.8853339640299476</c:v>
                </c:pt>
                <c:pt idx="7125" formatCode="General">
                  <c:v>7.2048244370157954</c:v>
                </c:pt>
                <c:pt idx="7126" formatCode="General">
                  <c:v>13.348373050084696</c:v>
                </c:pt>
                <c:pt idx="7127" formatCode="General">
                  <c:v>17.812496948242188</c:v>
                </c:pt>
                <c:pt idx="7128" formatCode="General">
                  <c:v>17.653171953255427</c:v>
                </c:pt>
                <c:pt idx="7129" formatCode="General">
                  <c:v>14.688839448147792</c:v>
                </c:pt>
                <c:pt idx="7130" formatCode="General">
                  <c:v>10.883811434036284</c:v>
                </c:pt>
                <c:pt idx="7131" formatCode="General">
                  <c:v>11.789304839240181</c:v>
                </c:pt>
                <c:pt idx="7132" formatCode="General">
                  <c:v>13.359536093252677</c:v>
                </c:pt>
                <c:pt idx="7133" formatCode="General">
                  <c:v>14.398112131128832</c:v>
                </c:pt>
                <c:pt idx="7134" formatCode="General">
                  <c:v>15.419593784218304</c:v>
                </c:pt>
                <c:pt idx="7135" formatCode="General">
                  <c:v>18.42439703153989</c:v>
                </c:pt>
                <c:pt idx="7136" formatCode="General">
                  <c:v>16.494073542842159</c:v>
                </c:pt>
                <c:pt idx="7137" formatCode="General">
                  <c:v>14.446667028356481</c:v>
                </c:pt>
                <c:pt idx="7138" formatCode="General">
                  <c:v>18.828333333333333</c:v>
                </c:pt>
                <c:pt idx="7139" formatCode="General">
                  <c:v>20.348424303973161</c:v>
                </c:pt>
                <c:pt idx="7140" formatCode="General">
                  <c:v>20.449996948242187</c:v>
                </c:pt>
                <c:pt idx="7141" formatCode="General">
                  <c:v>17.721219684620944</c:v>
                </c:pt>
                <c:pt idx="7142" formatCode="General">
                  <c:v>14.492780247441045</c:v>
                </c:pt>
                <c:pt idx="7143" formatCode="General">
                  <c:v>13.75</c:v>
                </c:pt>
                <c:pt idx="7144" formatCode="General">
                  <c:v>18.532291097255499</c:v>
                </c:pt>
                <c:pt idx="7145" formatCode="General">
                  <c:v>23.08418363083981</c:v>
                </c:pt>
                <c:pt idx="7146" formatCode="General">
                  <c:v>21.462242126464844</c:v>
                </c:pt>
                <c:pt idx="7147" formatCode="General">
                  <c:v>16.658961505588202</c:v>
                </c:pt>
                <c:pt idx="7148" formatCode="General">
                  <c:v>14.774805819218406</c:v>
                </c:pt>
                <c:pt idx="7149" formatCode="General">
                  <c:v>13.359137349053301</c:v>
                </c:pt>
                <c:pt idx="7150" formatCode="General">
                  <c:v>18.1437015109592</c:v>
                </c:pt>
                <c:pt idx="7151" formatCode="General">
                  <c:v>22.67964734529194</c:v>
                </c:pt>
                <c:pt idx="7152" formatCode="General">
                  <c:v>21.849998474121094</c:v>
                </c:pt>
                <c:pt idx="7153" formatCode="General">
                  <c:v>17.788543885183245</c:v>
                </c:pt>
                <c:pt idx="7154" formatCode="General">
                  <c:v>14.185441375197026</c:v>
                </c:pt>
                <c:pt idx="7155" formatCode="General">
                  <c:v>11.825000762939453</c:v>
                </c:pt>
                <c:pt idx="7156" formatCode="General">
                  <c:v>15.386177152745864</c:v>
                </c:pt>
                <c:pt idx="7157" formatCode="General">
                  <c:v>17.707553818946291</c:v>
                </c:pt>
                <c:pt idx="7158" formatCode="General">
                  <c:v>16.631625404357909</c:v>
                </c:pt>
                <c:pt idx="7159" formatCode="General">
                  <c:v>15.425876664361132</c:v>
                </c:pt>
                <c:pt idx="7160" formatCode="General">
                  <c:v>12.658859132465563</c:v>
                </c:pt>
                <c:pt idx="7161" formatCode="General">
                  <c:v>10.868771549693324</c:v>
                </c:pt>
                <c:pt idx="7162" formatCode="General">
                  <c:v>12.732790761179738</c:v>
                </c:pt>
                <c:pt idx="7163" formatCode="General">
                  <c:v>13.307019069738555</c:v>
                </c:pt>
                <c:pt idx="7164" formatCode="General">
                  <c:v>13.326467525235827</c:v>
                </c:pt>
                <c:pt idx="7165" formatCode="General">
                  <c:v>11.968562986303754</c:v>
                </c:pt>
                <c:pt idx="7166" formatCode="General">
                  <c:v>11.625</c:v>
                </c:pt>
                <c:pt idx="7167" formatCode="General">
                  <c:v>11.858157723410088</c:v>
                </c:pt>
                <c:pt idx="7168" formatCode="General">
                  <c:v>13.034843203472546</c:v>
                </c:pt>
                <c:pt idx="7169" formatCode="General">
                  <c:v>13.288703974971066</c:v>
                </c:pt>
                <c:pt idx="7170" formatCode="General">
                  <c:v>13.491112292254412</c:v>
                </c:pt>
                <c:pt idx="7171" formatCode="General">
                  <c:v>13.950000762939453</c:v>
                </c:pt>
                <c:pt idx="7172" formatCode="General">
                  <c:v>12.340433730656029</c:v>
                </c:pt>
                <c:pt idx="7173" formatCode="General">
                  <c:v>11.090109967921006</c:v>
                </c:pt>
                <c:pt idx="7174" formatCode="General">
                  <c:v>13.027983936510587</c:v>
                </c:pt>
                <c:pt idx="7175" formatCode="General">
                  <c:v>15.897223748101128</c:v>
                </c:pt>
                <c:pt idx="7176" formatCode="General">
                  <c:v>17.49981480351201</c:v>
                </c:pt>
                <c:pt idx="7177" formatCode="General">
                  <c:v>16.46342914057713</c:v>
                </c:pt>
                <c:pt idx="7178" formatCode="General">
                  <c:v>14.461927045855607</c:v>
                </c:pt>
                <c:pt idx="7179" formatCode="General">
                  <c:v>13.359391916054802</c:v>
                </c:pt>
                <c:pt idx="7180" formatCode="General">
                  <c:v>14.175003051757813</c:v>
                </c:pt>
                <c:pt idx="7181" formatCode="General">
                  <c:v>20.688892551130976</c:v>
                </c:pt>
                <c:pt idx="7182" formatCode="General">
                  <c:v>23.049827602453398</c:v>
                </c:pt>
                <c:pt idx="7183" formatCode="General">
                  <c:v>20.716577764143025</c:v>
                </c:pt>
                <c:pt idx="7184" formatCode="General">
                  <c:v>15.838860200580799</c:v>
                </c:pt>
                <c:pt idx="7185" formatCode="General">
                  <c:v>14.218737146274012</c:v>
                </c:pt>
                <c:pt idx="7186" formatCode="General">
                  <c:v>18.859288354898336</c:v>
                </c:pt>
                <c:pt idx="7187" formatCode="General">
                  <c:v>24.493933093524493</c:v>
                </c:pt>
                <c:pt idx="7188" formatCode="General">
                  <c:v>23.827628527189557</c:v>
                </c:pt>
                <c:pt idx="7189" formatCode="General">
                  <c:v>21.683950056109513</c:v>
                </c:pt>
                <c:pt idx="7190" formatCode="General">
                  <c:v>15.700552537706162</c:v>
                </c:pt>
                <c:pt idx="7191" formatCode="General">
                  <c:v>13.135370212131077</c:v>
                </c:pt>
                <c:pt idx="7192" formatCode="General">
                  <c:v>15.237871413890618</c:v>
                </c:pt>
                <c:pt idx="7193" formatCode="General">
                  <c:v>22.256238447319777</c:v>
                </c:pt>
                <c:pt idx="7194" formatCode="General">
                  <c:v>22.314502461751303</c:v>
                </c:pt>
                <c:pt idx="7195" formatCode="General">
                  <c:v>19.988056041576243</c:v>
                </c:pt>
                <c:pt idx="7196" formatCode="General">
                  <c:v>14.906699492273498</c:v>
                </c:pt>
                <c:pt idx="7197" formatCode="General">
                  <c:v>13.161480924818251</c:v>
                </c:pt>
                <c:pt idx="7198" formatCode="General">
                  <c:v>17.058813396253083</c:v>
                </c:pt>
                <c:pt idx="7199" formatCode="General">
                  <c:v>18.433686908922699</c:v>
                </c:pt>
                <c:pt idx="7200" formatCode="General">
                  <c:v>16.240364089637353</c:v>
                </c:pt>
                <c:pt idx="7201" formatCode="General">
                  <c:v>15.312152883702417</c:v>
                </c:pt>
                <c:pt idx="7202" formatCode="General">
                  <c:v>12.006296200222438</c:v>
                </c:pt>
                <c:pt idx="7203" formatCode="General">
                  <c:v>9.9399998982747402</c:v>
                </c:pt>
                <c:pt idx="7204" formatCode="General">
                  <c:v>12.540614131459019</c:v>
                </c:pt>
                <c:pt idx="7205" formatCode="General">
                  <c:v>14.235682138419611</c:v>
                </c:pt>
                <c:pt idx="7206" formatCode="General">
                  <c:v>12.032005490438324</c:v>
                </c:pt>
                <c:pt idx="7207" formatCode="General">
                  <c:v>8.6770337751744631</c:v>
                </c:pt>
                <c:pt idx="7208" formatCode="General">
                  <c:v>5.8092501322428385</c:v>
                </c:pt>
                <c:pt idx="7209" formatCode="General">
                  <c:v>5.7674997329711912</c:v>
                </c:pt>
                <c:pt idx="7210" formatCode="General">
                  <c:v>6.3516647819879806</c:v>
                </c:pt>
                <c:pt idx="7211" formatCode="General">
                  <c:v>7.4749984741210937</c:v>
                </c:pt>
                <c:pt idx="7212" formatCode="General">
                  <c:v>10.17629552770544</c:v>
                </c:pt>
                <c:pt idx="7213" formatCode="General">
                  <c:v>8.4391404868424882</c:v>
                </c:pt>
                <c:pt idx="7214" formatCode="General">
                  <c:v>6.0332325736612029</c:v>
                </c:pt>
                <c:pt idx="7215" formatCode="General">
                  <c:v>5.0564993031819663</c:v>
                </c:pt>
                <c:pt idx="7216" formatCode="General">
                  <c:v>5.3394625905260797</c:v>
                </c:pt>
                <c:pt idx="7217" formatCode="General">
                  <c:v>8.0745188350644082</c:v>
                </c:pt>
                <c:pt idx="7218" formatCode="General">
                  <c:v>11.014166450500488</c:v>
                </c:pt>
                <c:pt idx="7219" formatCode="General">
                  <c:v>9.4856931050618485</c:v>
                </c:pt>
                <c:pt idx="7220" formatCode="General">
                  <c:v>4.4949991861979166</c:v>
                </c:pt>
                <c:pt idx="7221" formatCode="General">
                  <c:v>3.7437829319942226</c:v>
                </c:pt>
                <c:pt idx="7222" formatCode="General">
                  <c:v>8.1023681506775969</c:v>
                </c:pt>
                <c:pt idx="7223" formatCode="General">
                  <c:v>12.337525033670863</c:v>
                </c:pt>
                <c:pt idx="7224" formatCode="General">
                  <c:v>14.400001525878906</c:v>
                </c:pt>
                <c:pt idx="7225" formatCode="General">
                  <c:v>12.302691480184954</c:v>
                </c:pt>
                <c:pt idx="7226" formatCode="General">
                  <c:v>5.7577639529579567</c:v>
                </c:pt>
                <c:pt idx="7227" formatCode="General">
                  <c:v>2.0954371402138157</c:v>
                </c:pt>
                <c:pt idx="7228" formatCode="General">
                  <c:v>4.1977628406725431</c:v>
                </c:pt>
                <c:pt idx="7229" formatCode="General">
                  <c:v>11.801183800948294</c:v>
                </c:pt>
                <c:pt idx="7230" formatCode="General">
                  <c:v>12.726249758402506</c:v>
                </c:pt>
                <c:pt idx="7231" formatCode="General">
                  <c:v>11.060148577698504</c:v>
                </c:pt>
                <c:pt idx="7232" formatCode="General">
                  <c:v>5.2527452655867037</c:v>
                </c:pt>
                <c:pt idx="7233" formatCode="General">
                  <c:v>1.8473138455991391</c:v>
                </c:pt>
                <c:pt idx="7234" formatCode="General">
                  <c:v>5.6808782477127879</c:v>
                </c:pt>
                <c:pt idx="7235" formatCode="General">
                  <c:v>9.3859254907678675</c:v>
                </c:pt>
                <c:pt idx="7236" formatCode="General">
                  <c:v>12.477648058124617</c:v>
                </c:pt>
                <c:pt idx="7237" formatCode="General">
                  <c:v>10.953331877055922</c:v>
                </c:pt>
                <c:pt idx="7238" formatCode="General">
                  <c:v>4.4309269799126518</c:v>
                </c:pt>
                <c:pt idx="7239" formatCode="General">
                  <c:v>4.0680260909231087</c:v>
                </c:pt>
                <c:pt idx="7240" formatCode="General">
                  <c:v>9.2883069809168983</c:v>
                </c:pt>
                <c:pt idx="7241" formatCode="General">
                  <c:v>13.631110777678312</c:v>
                </c:pt>
                <c:pt idx="7242" formatCode="General">
                  <c:v>14.165350877192983</c:v>
                </c:pt>
                <c:pt idx="7243" formatCode="General">
                  <c:v>12.138749906751844</c:v>
                </c:pt>
                <c:pt idx="7244" formatCode="General">
                  <c:v>6.4788602862441751</c:v>
                </c:pt>
                <c:pt idx="7245" formatCode="General">
                  <c:v>6.2913598714606378</c:v>
                </c:pt>
                <c:pt idx="7246" formatCode="General">
                  <c:v>10.685519298695304</c:v>
                </c:pt>
                <c:pt idx="7247" formatCode="General">
                  <c:v>16.459278566717881</c:v>
                </c:pt>
                <c:pt idx="7248" formatCode="General">
                  <c:v>13.359860187106662</c:v>
                </c:pt>
                <c:pt idx="7249" formatCode="General">
                  <c:v>9.5627645191393409</c:v>
                </c:pt>
                <c:pt idx="7250" formatCode="General">
                  <c:v>7.054606026097348</c:v>
                </c:pt>
                <c:pt idx="7251" formatCode="General">
                  <c:v>7.6924660565101934</c:v>
                </c:pt>
                <c:pt idx="7252" formatCode="General">
                  <c:v>9.4713493530499075</c:v>
                </c:pt>
                <c:pt idx="7253" formatCode="General">
                  <c:v>12.229992420577334</c:v>
                </c:pt>
                <c:pt idx="7254" formatCode="General">
                  <c:v>13.01272082412452</c:v>
                </c:pt>
                <c:pt idx="7255" formatCode="General">
                  <c:v>9.3317655376359525</c:v>
                </c:pt>
                <c:pt idx="7256" formatCode="General">
                  <c:v>6.9463152433696544</c:v>
                </c:pt>
                <c:pt idx="7257" formatCode="General">
                  <c:v>7.0999984741210938</c:v>
                </c:pt>
                <c:pt idx="7258" formatCode="General">
                  <c:v>8.0513407835898683</c:v>
                </c:pt>
                <c:pt idx="7259" formatCode="General">
                  <c:v>10.109034077294128</c:v>
                </c:pt>
                <c:pt idx="7260" formatCode="General">
                  <c:v>11.762468891282712</c:v>
                </c:pt>
                <c:pt idx="7261" formatCode="General">
                  <c:v>11.199260570384839</c:v>
                </c:pt>
                <c:pt idx="7262" formatCode="General">
                  <c:v>8.1786042811028832</c:v>
                </c:pt>
                <c:pt idx="7263" formatCode="General">
                  <c:v>7.1636902454102378</c:v>
                </c:pt>
                <c:pt idx="7264" formatCode="General">
                  <c:v>8.7245825945559794</c:v>
                </c:pt>
                <c:pt idx="7265" formatCode="General">
                  <c:v>14.383422409860712</c:v>
                </c:pt>
                <c:pt idx="7266" formatCode="General">
                  <c:v>12.947632317793996</c:v>
                </c:pt>
                <c:pt idx="7267" formatCode="General">
                  <c:v>11.51600149154663</c:v>
                </c:pt>
                <c:pt idx="7268" formatCode="General">
                  <c:v>8.6636669413248697</c:v>
                </c:pt>
                <c:pt idx="7269" formatCode="General">
                  <c:v>7.1184094232917881</c:v>
                </c:pt>
                <c:pt idx="7270" formatCode="General">
                  <c:v>11.007953603573549</c:v>
                </c:pt>
                <c:pt idx="7271" formatCode="General">
                  <c:v>12.611770763620113</c:v>
                </c:pt>
                <c:pt idx="7272" formatCode="General">
                  <c:v>13.195498924255372</c:v>
                </c:pt>
                <c:pt idx="7273" formatCode="General">
                  <c:v>11.60447399741725</c:v>
                </c:pt>
                <c:pt idx="7274" formatCode="General">
                  <c:v>8.4749984741210937</c:v>
                </c:pt>
                <c:pt idx="7275" formatCode="General">
                  <c:v>6.9797136497872287</c:v>
                </c:pt>
                <c:pt idx="7276" formatCode="General">
                  <c:v>9.0398070833176014</c:v>
                </c:pt>
                <c:pt idx="7277" formatCode="General">
                  <c:v>10.925614348614362</c:v>
                </c:pt>
                <c:pt idx="7278" formatCode="General">
                  <c:v>11.49999930641868</c:v>
                </c:pt>
                <c:pt idx="7279" formatCode="General">
                  <c:v>8.6674859796131845</c:v>
                </c:pt>
                <c:pt idx="7280" formatCode="General">
                  <c:v>3.7081730780576359</c:v>
                </c:pt>
                <c:pt idx="7281" formatCode="General">
                  <c:v>1.9012991316022148</c:v>
                </c:pt>
                <c:pt idx="7282" formatCode="General">
                  <c:v>8.0967072962829931</c:v>
                </c:pt>
                <c:pt idx="7283" formatCode="General">
                  <c:v>10.519154888883836</c:v>
                </c:pt>
                <c:pt idx="7284" formatCode="General">
                  <c:v>9.7130638848561084</c:v>
                </c:pt>
                <c:pt idx="7285" formatCode="General">
                  <c:v>8.6298252735597973</c:v>
                </c:pt>
                <c:pt idx="7286" formatCode="General">
                  <c:v>6.0450008392333983</c:v>
                </c:pt>
                <c:pt idx="7287" formatCode="General">
                  <c:v>6.029632269042561</c:v>
                </c:pt>
                <c:pt idx="7288" formatCode="General">
                  <c:v>8.1271968030342947</c:v>
                </c:pt>
                <c:pt idx="7289" formatCode="General">
                  <c:v>8.5552180931842781</c:v>
                </c:pt>
                <c:pt idx="7290" formatCode="General">
                  <c:v>8.883519038447627</c:v>
                </c:pt>
                <c:pt idx="7291" formatCode="General">
                  <c:v>7.7000007629394531</c:v>
                </c:pt>
                <c:pt idx="7292" formatCode="General">
                  <c:v>8.5864683664117418</c:v>
                </c:pt>
                <c:pt idx="7293" formatCode="General">
                  <c:v>8.781852750424985</c:v>
                </c:pt>
                <c:pt idx="7294" formatCode="General">
                  <c:v>9.7351944425613048</c:v>
                </c:pt>
                <c:pt idx="7295" formatCode="General">
                  <c:v>11.942336391606359</c:v>
                </c:pt>
                <c:pt idx="7296" formatCode="General">
                  <c:v>12.11509403652615</c:v>
                </c:pt>
                <c:pt idx="7297" formatCode="General">
                  <c:v>8.5940670154216203</c:v>
                </c:pt>
                <c:pt idx="7298" formatCode="General">
                  <c:v>7.510993249783489</c:v>
                </c:pt>
                <c:pt idx="7299" formatCode="General">
                  <c:v>5.4785573855435281</c:v>
                </c:pt>
                <c:pt idx="7300" formatCode="General">
                  <c:v>8.3072830370051971</c:v>
                </c:pt>
                <c:pt idx="7301" formatCode="General">
                  <c:v>10.732222041377314</c:v>
                </c:pt>
                <c:pt idx="7302" formatCode="General">
                  <c:v>9.4482395149723661</c:v>
                </c:pt>
                <c:pt idx="7303" formatCode="General">
                  <c:v>7.6351007834101754</c:v>
                </c:pt>
                <c:pt idx="7304" formatCode="General">
                  <c:v>5.2216670989990233</c:v>
                </c:pt>
                <c:pt idx="7305" formatCode="General">
                  <c:v>3.3591481038968856</c:v>
                </c:pt>
                <c:pt idx="7306" formatCode="General">
                  <c:v>8.6221053073280736</c:v>
                </c:pt>
                <c:pt idx="7307" formatCode="General">
                  <c:v>8.4458267734842689</c:v>
                </c:pt>
                <c:pt idx="7308" formatCode="General">
                  <c:v>7.0931257629394535</c:v>
                </c:pt>
                <c:pt idx="7309" formatCode="General">
                  <c:v>6.0252646797581724</c:v>
                </c:pt>
                <c:pt idx="7310" formatCode="General">
                  <c:v>5.3499984741210938</c:v>
                </c:pt>
                <c:pt idx="7311" formatCode="General">
                  <c:v>4.6944114834654567</c:v>
                </c:pt>
                <c:pt idx="7312" formatCode="General">
                  <c:v>5.9035095348692774</c:v>
                </c:pt>
                <c:pt idx="7313" formatCode="General">
                  <c:v>8.9727643665514503</c:v>
                </c:pt>
                <c:pt idx="7314" formatCode="General">
                  <c:v>9.5168528804072618</c:v>
                </c:pt>
                <c:pt idx="7315" formatCode="General">
                  <c:v>6.9288240769330196</c:v>
                </c:pt>
                <c:pt idx="7316" formatCode="General">
                  <c:v>3.6875250978712466</c:v>
                </c:pt>
                <c:pt idx="7317" formatCode="General">
                  <c:v>4.8051245498657229</c:v>
                </c:pt>
                <c:pt idx="7318" formatCode="General">
                  <c:v>6.5499992370605469</c:v>
                </c:pt>
                <c:pt idx="7319" formatCode="General">
                  <c:v>7.0965760113441778</c:v>
                </c:pt>
                <c:pt idx="7320" formatCode="General">
                  <c:v>7.4530025066157144</c:v>
                </c:pt>
                <c:pt idx="7321" formatCode="General">
                  <c:v>6.0723203775402359</c:v>
                </c:pt>
                <c:pt idx="7322" formatCode="General">
                  <c:v>5</c:v>
                </c:pt>
                <c:pt idx="7323" formatCode="General">
                  <c:v>4.6500015258789062</c:v>
                </c:pt>
                <c:pt idx="7324" formatCode="General">
                  <c:v>4.7999992370605469</c:v>
                </c:pt>
                <c:pt idx="7325" formatCode="General">
                  <c:v>6.5608829722684971</c:v>
                </c:pt>
                <c:pt idx="7326" formatCode="General">
                  <c:v>7.5714872222731158</c:v>
                </c:pt>
                <c:pt idx="7327" formatCode="General">
                  <c:v>4.7541651407877605</c:v>
                </c:pt>
                <c:pt idx="7328" formatCode="General">
                  <c:v>3.765420266739723</c:v>
                </c:pt>
                <c:pt idx="7329" formatCode="General">
                  <c:v>3.2999992370605469</c:v>
                </c:pt>
                <c:pt idx="7330" formatCode="General">
                  <c:v>6.6819429185655386</c:v>
                </c:pt>
                <c:pt idx="7331" formatCode="General">
                  <c:v>7.98381646808825</c:v>
                </c:pt>
                <c:pt idx="7332" formatCode="General">
                  <c:v>7.2182484755544047</c:v>
                </c:pt>
                <c:pt idx="7333" formatCode="General">
                  <c:v>5.272084681193034</c:v>
                </c:pt>
                <c:pt idx="7334" formatCode="General">
                  <c:v>3.439579383267815</c:v>
                </c:pt>
                <c:pt idx="7335" formatCode="General">
                  <c:v>2.7999992370605469</c:v>
                </c:pt>
                <c:pt idx="7336" formatCode="General">
                  <c:v>6.4349994659423828</c:v>
                </c:pt>
                <c:pt idx="7337" formatCode="General">
                  <c:v>8.0621062228554177</c:v>
                </c:pt>
                <c:pt idx="7338" formatCode="General">
                  <c:v>8.2564464769865342</c:v>
                </c:pt>
                <c:pt idx="7339" formatCode="General">
                  <c:v>5.0583647412563257</c:v>
                </c:pt>
                <c:pt idx="7340" formatCode="General">
                  <c:v>1.8870847278171115</c:v>
                </c:pt>
                <c:pt idx="7341" formatCode="General">
                  <c:v>2.6015783811870374</c:v>
                </c:pt>
                <c:pt idx="7342" formatCode="General">
                  <c:v>5.4618070814344621</c:v>
                </c:pt>
                <c:pt idx="7343" formatCode="General">
                  <c:v>8.5612493515014645</c:v>
                </c:pt>
                <c:pt idx="7344" formatCode="General">
                  <c:v>8.9183334986368816</c:v>
                </c:pt>
                <c:pt idx="7345" formatCode="General">
                  <c:v>7.8116676330566408</c:v>
                </c:pt>
                <c:pt idx="7346" formatCode="General">
                  <c:v>6.3902806884979411</c:v>
                </c:pt>
                <c:pt idx="7347" formatCode="General">
                  <c:v>4.6720232454156294</c:v>
                </c:pt>
                <c:pt idx="7348" formatCode="General">
                  <c:v>7.3652350564345381</c:v>
                </c:pt>
                <c:pt idx="7349" formatCode="General">
                  <c:v>11.189117027731502</c:v>
                </c:pt>
                <c:pt idx="7350" formatCode="General">
                  <c:v>10.478472222222223</c:v>
                </c:pt>
                <c:pt idx="7351" formatCode="General">
                  <c:v>8.2242511940002441</c:v>
                </c:pt>
                <c:pt idx="7352" formatCode="General">
                  <c:v>3.728623695373535</c:v>
                </c:pt>
                <c:pt idx="7353" formatCode="General">
                  <c:v>3.0327634911788137</c:v>
                </c:pt>
                <c:pt idx="7354" formatCode="General">
                  <c:v>6.4698619206746422</c:v>
                </c:pt>
                <c:pt idx="7355" formatCode="General">
                  <c:v>7.4597355491236632</c:v>
                </c:pt>
                <c:pt idx="7356" formatCode="General">
                  <c:v>7.6484754777439417</c:v>
                </c:pt>
                <c:pt idx="7357" formatCode="General">
                  <c:v>5.7430879256304577</c:v>
                </c:pt>
                <c:pt idx="7358" formatCode="General">
                  <c:v>1.8195837656656901</c:v>
                </c:pt>
                <c:pt idx="7359" formatCode="General">
                  <c:v>1.9764484003970497</c:v>
                </c:pt>
                <c:pt idx="7360" formatCode="General">
                  <c:v>4.4322535573003909</c:v>
                </c:pt>
                <c:pt idx="7361" formatCode="General">
                  <c:v>7.7894438425699866</c:v>
                </c:pt>
                <c:pt idx="7362" formatCode="General">
                  <c:v>9.5635190186677157</c:v>
                </c:pt>
                <c:pt idx="7363" formatCode="General">
                  <c:v>6.3555294492240053</c:v>
                </c:pt>
                <c:pt idx="7364" formatCode="General">
                  <c:v>3.2258818490164622</c:v>
                </c:pt>
                <c:pt idx="7365" formatCode="General">
                  <c:v>2.1769868776670447</c:v>
                </c:pt>
                <c:pt idx="7366" formatCode="General">
                  <c:v>5.9378436219458486</c:v>
                </c:pt>
                <c:pt idx="7367" formatCode="General">
                  <c:v>10.534609327129289</c:v>
                </c:pt>
                <c:pt idx="7368" formatCode="General">
                  <c:v>9.3250007629394531</c:v>
                </c:pt>
                <c:pt idx="7369" formatCode="General">
                  <c:v>7.5040280236138237</c:v>
                </c:pt>
                <c:pt idx="7370" formatCode="General">
                  <c:v>5.5774993896484375</c:v>
                </c:pt>
                <c:pt idx="7371" formatCode="General">
                  <c:v>5.3499984741210938</c:v>
                </c:pt>
                <c:pt idx="7372" formatCode="General">
                  <c:v>6.3366435325309025</c:v>
                </c:pt>
                <c:pt idx="7373" formatCode="General">
                  <c:v>7.8159895807008866</c:v>
                </c:pt>
                <c:pt idx="7374" formatCode="General">
                  <c:v>7.7683227351344533</c:v>
                </c:pt>
                <c:pt idx="7375" formatCode="General">
                  <c:v>6.5428940823203643</c:v>
                </c:pt>
                <c:pt idx="7376" formatCode="General">
                  <c:v>5.3039639019452895</c:v>
                </c:pt>
                <c:pt idx="7377" formatCode="General">
                  <c:v>5.558039984288806</c:v>
                </c:pt>
                <c:pt idx="7378" formatCode="General">
                  <c:v>6.5505548053317604</c:v>
                </c:pt>
                <c:pt idx="7379" formatCode="General">
                  <c:v>8.2780404633166746</c:v>
                </c:pt>
                <c:pt idx="7380" formatCode="General">
                  <c:v>8.6803595988895896</c:v>
                </c:pt>
                <c:pt idx="7381" formatCode="General">
                  <c:v>9.6303145572570692</c:v>
                </c:pt>
                <c:pt idx="7382" formatCode="General">
                  <c:v>10.720448988524435</c:v>
                </c:pt>
                <c:pt idx="7383" formatCode="General">
                  <c:v>7.2510118266610144</c:v>
                </c:pt>
                <c:pt idx="7384" formatCode="General">
                  <c:v>7.2791172027587887</c:v>
                </c:pt>
                <c:pt idx="7385" formatCode="General">
                  <c:v>7.5840734411168977</c:v>
                </c:pt>
                <c:pt idx="7386" formatCode="General">
                  <c:v>8.2883327484130866</c:v>
                </c:pt>
                <c:pt idx="7387" formatCode="General">
                  <c:v>6.6678122412517027</c:v>
                </c:pt>
                <c:pt idx="7388" formatCode="General">
                  <c:v>5.5740702380872751</c:v>
                </c:pt>
                <c:pt idx="7389" formatCode="General">
                  <c:v>5.25</c:v>
                </c:pt>
                <c:pt idx="7390" formatCode="General">
                  <c:v>5.8131121879921031</c:v>
                </c:pt>
                <c:pt idx="7391" formatCode="General">
                  <c:v>7.375</c:v>
                </c:pt>
                <c:pt idx="7392" formatCode="General">
                  <c:v>7.2744581639667185</c:v>
                </c:pt>
                <c:pt idx="7393" formatCode="General">
                  <c:v>5.25</c:v>
                </c:pt>
                <c:pt idx="7394" formatCode="General">
                  <c:v>4.9647364833898715</c:v>
                </c:pt>
                <c:pt idx="7395" formatCode="General">
                  <c:v>5.9991666581895613</c:v>
                </c:pt>
                <c:pt idx="7396" formatCode="General">
                  <c:v>6.4376717136330797</c:v>
                </c:pt>
                <c:pt idx="7397" formatCode="General">
                  <c:v>7.2249984741210938</c:v>
                </c:pt>
                <c:pt idx="7398" formatCode="General">
                  <c:v>6.3185922133712618</c:v>
                </c:pt>
                <c:pt idx="7399" formatCode="General">
                  <c:v>5.8669592527717409</c:v>
                </c:pt>
                <c:pt idx="7400" formatCode="General">
                  <c:v>3.6881594206157482</c:v>
                </c:pt>
                <c:pt idx="7401" formatCode="General">
                  <c:v>4.0404107304701835</c:v>
                </c:pt>
                <c:pt idx="7402" formatCode="General">
                  <c:v>7.3155577299412915</c:v>
                </c:pt>
                <c:pt idx="7403" formatCode="General">
                  <c:v>9.7125736393340638</c:v>
                </c:pt>
                <c:pt idx="7404" formatCode="General">
                  <c:v>8.331910974839154</c:v>
                </c:pt>
                <c:pt idx="7405" formatCode="General">
                  <c:v>6.6135280235140934</c:v>
                </c:pt>
                <c:pt idx="7406" formatCode="General">
                  <c:v>5.3603320439656574</c:v>
                </c:pt>
                <c:pt idx="7407" formatCode="General">
                  <c:v>5.0288540628035721</c:v>
                </c:pt>
                <c:pt idx="7408" formatCode="General">
                  <c:v>7.4242149183798629</c:v>
                </c:pt>
                <c:pt idx="7409" formatCode="General">
                  <c:v>10.091251182556153</c:v>
                </c:pt>
                <c:pt idx="7410" formatCode="General">
                  <c:v>10.441080244228583</c:v>
                </c:pt>
                <c:pt idx="7411" formatCode="General">
                  <c:v>7.6173934370334608</c:v>
                </c:pt>
                <c:pt idx="7412" formatCode="General">
                  <c:v>5.1121070777202053</c:v>
                </c:pt>
                <c:pt idx="7413" formatCode="General">
                  <c:v>4.2561642895006155</c:v>
                </c:pt>
                <c:pt idx="7414" formatCode="General">
                  <c:v>5.9439008081686477</c:v>
                </c:pt>
                <c:pt idx="7415" formatCode="General">
                  <c:v>8.4827763310185187</c:v>
                </c:pt>
                <c:pt idx="7416" formatCode="General">
                  <c:v>10.325000762939453</c:v>
                </c:pt>
                <c:pt idx="7417" formatCode="General">
                  <c:v>10.179123888517681</c:v>
                </c:pt>
                <c:pt idx="7418" formatCode="General">
                  <c:v>8.4749984741210937</c:v>
                </c:pt>
                <c:pt idx="7419" formatCode="General">
                  <c:v>7.3553496779057017</c:v>
                </c:pt>
                <c:pt idx="7420" formatCode="General">
                  <c:v>7.8662951434100119</c:v>
                </c:pt>
                <c:pt idx="7421" formatCode="General">
                  <c:v>8.0985091761538861</c:v>
                </c:pt>
                <c:pt idx="7422" formatCode="General">
                  <c:v>9.3718527334707762</c:v>
                </c:pt>
                <c:pt idx="7423" formatCode="General">
                  <c:v>8.3282346538468897</c:v>
                </c:pt>
                <c:pt idx="7424" formatCode="General">
                  <c:v>7.4653697261103877</c:v>
                </c:pt>
                <c:pt idx="7425" formatCode="General">
                  <c:v>6.8499984741210937</c:v>
                </c:pt>
                <c:pt idx="7426" formatCode="General">
                  <c:v>6.5499992370605469</c:v>
                </c:pt>
                <c:pt idx="7427" formatCode="General">
                  <c:v>6.0672545339546948</c:v>
                </c:pt>
                <c:pt idx="7428" formatCode="General">
                  <c:v>5.7771888104921461</c:v>
                </c:pt>
                <c:pt idx="7429" formatCode="General">
                  <c:v>2.4321436979332747</c:v>
                </c:pt>
                <c:pt idx="7430" formatCode="General">
                  <c:v>1.687942123413086</c:v>
                </c:pt>
                <c:pt idx="7431" formatCode="General">
                  <c:v>1.364649573630204</c:v>
                </c:pt>
                <c:pt idx="7432" formatCode="General">
                  <c:v>3.1944436815049913</c:v>
                </c:pt>
                <c:pt idx="7433" formatCode="General">
                  <c:v>5.5538594563802084</c:v>
                </c:pt>
                <c:pt idx="7434" formatCode="General">
                  <c:v>5.7768416956851354</c:v>
                </c:pt>
                <c:pt idx="7435" formatCode="General">
                  <c:v>3.4295741449662804</c:v>
                </c:pt>
                <c:pt idx="7436" formatCode="General">
                  <c:v>2.7762273330822089</c:v>
                </c:pt>
                <c:pt idx="7437" formatCode="General">
                  <c:v>4.6895116922375015</c:v>
                </c:pt>
                <c:pt idx="7438" formatCode="General">
                  <c:v>4.2387956124764905</c:v>
                </c:pt>
                <c:pt idx="7439" formatCode="General">
                  <c:v>5.5292682966186293</c:v>
                </c:pt>
                <c:pt idx="7440" formatCode="General">
                  <c:v>5.0461103086118344</c:v>
                </c:pt>
                <c:pt idx="7441" formatCode="General">
                  <c:v>2.4066793222061182</c:v>
                </c:pt>
                <c:pt idx="7442" formatCode="General">
                  <c:v>1.8163579986628675</c:v>
                </c:pt>
                <c:pt idx="7443" formatCode="General">
                  <c:v>-6.4983951186463371E-2</c:v>
                </c:pt>
                <c:pt idx="7444" formatCode="General">
                  <c:v>1.494341027537613</c:v>
                </c:pt>
                <c:pt idx="7445" formatCode="General">
                  <c:v>4.3785199624520761</c:v>
                </c:pt>
                <c:pt idx="7446" formatCode="General">
                  <c:v>2.6101951748717065</c:v>
                </c:pt>
                <c:pt idx="7447" formatCode="General">
                  <c:v>2.9196394466138682</c:v>
                </c:pt>
                <c:pt idx="7448" formatCode="General">
                  <c:v>2.9249992370605469</c:v>
                </c:pt>
                <c:pt idx="7449" formatCode="General">
                  <c:v>3.0794817489088131</c:v>
                </c:pt>
                <c:pt idx="7450" formatCode="General">
                  <c:v>3.6194429185655381</c:v>
                </c:pt>
                <c:pt idx="7451" formatCode="General">
                  <c:v>7.4909924203775473</c:v>
                </c:pt>
                <c:pt idx="7452" formatCode="General">
                  <c:v>4.9831707892392769</c:v>
                </c:pt>
                <c:pt idx="7453" formatCode="General">
                  <c:v>1.6402584776586415</c:v>
                </c:pt>
                <c:pt idx="7454" formatCode="General">
                  <c:v>-0.45233406066894533</c:v>
                </c:pt>
                <c:pt idx="7455" formatCode="General">
                  <c:v>-1.25</c:v>
                </c:pt>
                <c:pt idx="7456" formatCode="General">
                  <c:v>0.39981443617078993</c:v>
                </c:pt>
                <c:pt idx="7457" formatCode="General">
                  <c:v>5.874907229959633</c:v>
                </c:pt>
                <c:pt idx="7458" formatCode="General">
                  <c:v>5.9569859094066651</c:v>
                </c:pt>
                <c:pt idx="7459" formatCode="General">
                  <c:v>1.8234728919135199</c:v>
                </c:pt>
                <c:pt idx="7460" formatCode="General">
                  <c:v>0.78181908347389917</c:v>
                </c:pt>
                <c:pt idx="7461" formatCode="General">
                  <c:v>0.51739349789875999</c:v>
                </c:pt>
                <c:pt idx="7462" formatCode="General">
                  <c:v>1.1745840962727865</c:v>
                </c:pt>
                <c:pt idx="7463" formatCode="General">
                  <c:v>4.6173524744370402</c:v>
                </c:pt>
                <c:pt idx="7464" formatCode="General">
                  <c:v>5.2497363769316712</c:v>
                </c:pt>
                <c:pt idx="7465" formatCode="General">
                  <c:v>0.79319430457221141</c:v>
                </c:pt>
                <c:pt idx="7466" formatCode="General">
                  <c:v>0.35567720187128288</c:v>
                </c:pt>
                <c:pt idx="7467" formatCode="General">
                  <c:v>7.5000762939453125E-2</c:v>
                </c:pt>
                <c:pt idx="7468" formatCode="General">
                  <c:v>2.0989968072193892</c:v>
                </c:pt>
                <c:pt idx="7469" formatCode="General">
                  <c:v>5.8130271309300472</c:v>
                </c:pt>
                <c:pt idx="7470" formatCode="General">
                  <c:v>6.2084216870759663</c:v>
                </c:pt>
                <c:pt idx="7471" formatCode="General">
                  <c:v>3.7138165524131375</c:v>
                </c:pt>
                <c:pt idx="7472" formatCode="General">
                  <c:v>3.8279171625773114</c:v>
                </c:pt>
                <c:pt idx="7473" formatCode="General">
                  <c:v>5.2000007629394531</c:v>
                </c:pt>
                <c:pt idx="7474" formatCode="General">
                  <c:v>5.3686838250411189</c:v>
                </c:pt>
                <c:pt idx="7475" formatCode="General">
                  <c:v>6.4782007036934539</c:v>
                </c:pt>
                <c:pt idx="7476" formatCode="General">
                  <c:v>6.291853120591905</c:v>
                </c:pt>
                <c:pt idx="7477" formatCode="General">
                  <c:v>5.2748765182495116</c:v>
                </c:pt>
                <c:pt idx="7478" formatCode="General">
                  <c:v>3.7536779964671414</c:v>
                </c:pt>
                <c:pt idx="7479" formatCode="General">
                  <c:v>3.0462292721397</c:v>
                </c:pt>
                <c:pt idx="7480" formatCode="General">
                  <c:v>3.625</c:v>
                </c:pt>
                <c:pt idx="7481" formatCode="General">
                  <c:v>4.5250015258789062</c:v>
                </c:pt>
                <c:pt idx="7482" formatCode="General">
                  <c:v>4.1167898514275203</c:v>
                </c:pt>
                <c:pt idx="7483" formatCode="General">
                  <c:v>3.0577222285963259</c:v>
                </c:pt>
                <c:pt idx="7484" formatCode="General">
                  <c:v>2.2249984741210938</c:v>
                </c:pt>
                <c:pt idx="7485" formatCode="General">
                  <c:v>1.8159212614360609</c:v>
                </c:pt>
                <c:pt idx="7486" formatCode="General">
                  <c:v>2.5440734015570747</c:v>
                </c:pt>
                <c:pt idx="7487" formatCode="General">
                  <c:v>3.4500007629394531</c:v>
                </c:pt>
                <c:pt idx="7488" formatCode="General">
                  <c:v>4.8119507573400941</c:v>
                </c:pt>
                <c:pt idx="7489" formatCode="General">
                  <c:v>3.4853504352856159</c:v>
                </c:pt>
                <c:pt idx="7490" formatCode="General">
                  <c:v>2.7770061455594117</c:v>
                </c:pt>
                <c:pt idx="7491" formatCode="General">
                  <c:v>2.0250015258789062</c:v>
                </c:pt>
                <c:pt idx="7492" formatCode="General">
                  <c:v>2.3185302734375002</c:v>
                </c:pt>
                <c:pt idx="7493" formatCode="General">
                  <c:v>4.2875234942444598</c:v>
                </c:pt>
                <c:pt idx="7494" formatCode="General">
                  <c:v>4.6724988089667425</c:v>
                </c:pt>
                <c:pt idx="7495" formatCode="General">
                  <c:v>1.6598812857252745</c:v>
                </c:pt>
                <c:pt idx="7496" formatCode="General">
                  <c:v>1.2092474323429474</c:v>
                </c:pt>
                <c:pt idx="7497" formatCode="General">
                  <c:v>0.54602912454044117</c:v>
                </c:pt>
                <c:pt idx="7498" formatCode="General">
                  <c:v>1.4413263749103158</c:v>
                </c:pt>
                <c:pt idx="7499" formatCode="General">
                  <c:v>4.6506952073838974</c:v>
                </c:pt>
                <c:pt idx="7500" formatCode="General">
                  <c:v>4.7999992370605469</c:v>
                </c:pt>
                <c:pt idx="7501" formatCode="General">
                  <c:v>2.9561117808024089</c:v>
                </c:pt>
                <c:pt idx="7502" formatCode="General">
                  <c:v>0.47499847412109375</c:v>
                </c:pt>
                <c:pt idx="7503" formatCode="General">
                  <c:v>1.2254151450263129</c:v>
                </c:pt>
                <c:pt idx="7504" formatCode="General">
                  <c:v>2.1241679297553167</c:v>
                </c:pt>
                <c:pt idx="7505" formatCode="General">
                  <c:v>3.5</c:v>
                </c:pt>
                <c:pt idx="7506" formatCode="General">
                  <c:v>3.1636506769288544</c:v>
                </c:pt>
                <c:pt idx="7507" formatCode="General">
                  <c:v>2.2577954684986787</c:v>
                </c:pt>
                <c:pt idx="7508" formatCode="General">
                  <c:v>1.3420829984876845</c:v>
                </c:pt>
                <c:pt idx="7509" formatCode="General">
                  <c:v>0.71898141252551295</c:v>
                </c:pt>
                <c:pt idx="7510" formatCode="General">
                  <c:v>1.20096267459689</c:v>
                </c:pt>
                <c:pt idx="7511" formatCode="General">
                  <c:v>5.0310529474626504</c:v>
                </c:pt>
                <c:pt idx="7512" formatCode="General">
                  <c:v>6.7693734741210934</c:v>
                </c:pt>
                <c:pt idx="7513" formatCode="General">
                  <c:v>1.4027205751653302</c:v>
                </c:pt>
                <c:pt idx="7514" formatCode="General">
                  <c:v>1.7989718442793694</c:v>
                </c:pt>
                <c:pt idx="7515" formatCode="General">
                  <c:v>3.4500007629394531</c:v>
                </c:pt>
                <c:pt idx="7516" formatCode="General">
                  <c:v>3.5860535069515831</c:v>
                </c:pt>
                <c:pt idx="7517" formatCode="General">
                  <c:v>4.9487494786580406</c:v>
                </c:pt>
                <c:pt idx="7518" formatCode="General">
                  <c:v>6.1500015258789062</c:v>
                </c:pt>
                <c:pt idx="7519" formatCode="General">
                  <c:v>5.4249992370605469</c:v>
                </c:pt>
                <c:pt idx="7520" formatCode="General">
                  <c:v>5.5217723659806524</c:v>
                </c:pt>
                <c:pt idx="7521" formatCode="General">
                  <c:v>5</c:v>
                </c:pt>
                <c:pt idx="7522" formatCode="General">
                  <c:v>4.0191663742065433</c:v>
                </c:pt>
                <c:pt idx="7523" formatCode="General">
                  <c:v>5.3101934154758554</c:v>
                </c:pt>
                <c:pt idx="7524" formatCode="General">
                  <c:v>5.6423832347221845</c:v>
                </c:pt>
                <c:pt idx="7525" formatCode="General">
                  <c:v>4.7542595192238135</c:v>
                </c:pt>
                <c:pt idx="7526" formatCode="General">
                  <c:v>5.5654111484721325</c:v>
                </c:pt>
                <c:pt idx="7527" formatCode="General">
                  <c:v>5.25</c:v>
                </c:pt>
                <c:pt idx="7528" formatCode="General">
                  <c:v>5.291574082551179</c:v>
                </c:pt>
                <c:pt idx="7529" formatCode="General">
                  <c:v>5.6127466239181221</c:v>
                </c:pt>
                <c:pt idx="7530" formatCode="General">
                  <c:v>4.6669457117716471</c:v>
                </c:pt>
                <c:pt idx="7531" formatCode="General">
                  <c:v>4.3728947689658719</c:v>
                </c:pt>
                <c:pt idx="7532" formatCode="General">
                  <c:v>4.2427588535614911</c:v>
                </c:pt>
                <c:pt idx="7533" formatCode="General">
                  <c:v>3.4268831897742276</c:v>
                </c:pt>
                <c:pt idx="7534" formatCode="General">
                  <c:v>1.3361117045084636</c:v>
                </c:pt>
                <c:pt idx="7535" formatCode="General">
                  <c:v>1.135833994547526</c:v>
                </c:pt>
                <c:pt idx="7536" formatCode="General">
                  <c:v>0.84551739648618007</c:v>
                </c:pt>
                <c:pt idx="7537" formatCode="General">
                  <c:v>-1.5920052096495567</c:v>
                </c:pt>
                <c:pt idx="7538" formatCode="General">
                  <c:v>-3.3384474368280492</c:v>
                </c:pt>
                <c:pt idx="7539" formatCode="General">
                  <c:v>-5.1765800676847755</c:v>
                </c:pt>
                <c:pt idx="7540" formatCode="General">
                  <c:v>-2.6258348737444197</c:v>
                </c:pt>
                <c:pt idx="7541" formatCode="General">
                  <c:v>1.1934450899784812</c:v>
                </c:pt>
                <c:pt idx="7542" formatCode="General">
                  <c:v>0.75</c:v>
                </c:pt>
                <c:pt idx="7543" formatCode="General">
                  <c:v>-0.26968546671699906</c:v>
                </c:pt>
                <c:pt idx="7544" formatCode="General">
                  <c:v>-0.3762500762939453</c:v>
                </c:pt>
                <c:pt idx="7545" formatCode="General">
                  <c:v>-0.50993794108856794</c:v>
                </c:pt>
                <c:pt idx="7546" formatCode="General">
                  <c:v>-0.47959792404025503</c:v>
                </c:pt>
                <c:pt idx="7547" formatCode="General">
                  <c:v>1.6527621219032689</c:v>
                </c:pt>
                <c:pt idx="7548" formatCode="General">
                  <c:v>1.0745846430460613</c:v>
                </c:pt>
                <c:pt idx="7549" formatCode="General">
                  <c:v>-2.4260110637215613</c:v>
                </c:pt>
                <c:pt idx="7550" formatCode="General">
                  <c:v>-2.8767941837344195</c:v>
                </c:pt>
                <c:pt idx="7551" formatCode="General">
                  <c:v>-3.875</c:v>
                </c:pt>
                <c:pt idx="7552" formatCode="General">
                  <c:v>-1.5502492396036784</c:v>
                </c:pt>
                <c:pt idx="7553" formatCode="General">
                  <c:v>-0.64672233447170069</c:v>
                </c:pt>
                <c:pt idx="7554" formatCode="General">
                  <c:v>-0.625</c:v>
                </c:pt>
                <c:pt idx="7555" formatCode="General">
                  <c:v>-1.7981413899102556</c:v>
                </c:pt>
                <c:pt idx="7556" formatCode="General">
                  <c:v>-2.154632269042561</c:v>
                </c:pt>
                <c:pt idx="7557" formatCode="General">
                  <c:v>-2.6735151428902082</c:v>
                </c:pt>
                <c:pt idx="7558" formatCode="General">
                  <c:v>-2.9588876088460285</c:v>
                </c:pt>
                <c:pt idx="7559" formatCode="General">
                  <c:v>-0.64666633605957036</c:v>
                </c:pt>
                <c:pt idx="7560" formatCode="General">
                  <c:v>-1.8250007629394531</c:v>
                </c:pt>
                <c:pt idx="7561" formatCode="General">
                  <c:v>-1.875</c:v>
                </c:pt>
                <c:pt idx="7562" formatCode="General">
                  <c:v>-3.8336688440860676</c:v>
                </c:pt>
                <c:pt idx="7563" formatCode="General">
                  <c:v>-5.9736095852322046</c:v>
                </c:pt>
                <c:pt idx="7564" formatCode="General">
                  <c:v>-3.3517551489043655</c:v>
                </c:pt>
                <c:pt idx="7565" formatCode="General">
                  <c:v>-0.65324549089398298</c:v>
                </c:pt>
                <c:pt idx="7566" formatCode="General">
                  <c:v>6.407309638129341E-2</c:v>
                </c:pt>
                <c:pt idx="7567" formatCode="General">
                  <c:v>-1.2669128657709428</c:v>
                </c:pt>
                <c:pt idx="7568" formatCode="General">
                  <c:v>-1.7579829433508087</c:v>
                </c:pt>
                <c:pt idx="7569" formatCode="General">
                  <c:v>-4.4749984741210937</c:v>
                </c:pt>
                <c:pt idx="7570" formatCode="General">
                  <c:v>-4.0427784177992079</c:v>
                </c:pt>
                <c:pt idx="7571" formatCode="General">
                  <c:v>0.375</c:v>
                </c:pt>
                <c:pt idx="7572" formatCode="General">
                  <c:v>-0.60388867413556135</c:v>
                </c:pt>
                <c:pt idx="7573" formatCode="General">
                  <c:v>-2.2249984741210938</c:v>
                </c:pt>
                <c:pt idx="7574" formatCode="General">
                  <c:v>-6.9049067320647062</c:v>
                </c:pt>
                <c:pt idx="7575" formatCode="General">
                  <c:v>-6.4741664038764108</c:v>
                </c:pt>
                <c:pt idx="7576" formatCode="General">
                  <c:v>-6.244307042003304</c:v>
                </c:pt>
                <c:pt idx="7577" formatCode="General">
                  <c:v>-2.75</c:v>
                </c:pt>
                <c:pt idx="7578" formatCode="General">
                  <c:v>-2.5752639235111703</c:v>
                </c:pt>
                <c:pt idx="7579" formatCode="General">
                  <c:v>-4.5867795501878845</c:v>
                </c:pt>
                <c:pt idx="7580" formatCode="General">
                  <c:v>-7.5639481795461556</c:v>
                </c:pt>
                <c:pt idx="7581" formatCode="General">
                  <c:v>-6.9838887249981916</c:v>
                </c:pt>
                <c:pt idx="7582" formatCode="General">
                  <c:v>-5.4249992370605469</c:v>
                </c:pt>
                <c:pt idx="7583" formatCode="General">
                  <c:v>-2.5197831728621596</c:v>
                </c:pt>
                <c:pt idx="7584" formatCode="General">
                  <c:v>-1.3936512040173319</c:v>
                </c:pt>
                <c:pt idx="7585" formatCode="General">
                  <c:v>-2.3925563658599054</c:v>
                </c:pt>
                <c:pt idx="7586" formatCode="General">
                  <c:v>-3.0700957637325894</c:v>
                </c:pt>
                <c:pt idx="7587" formatCode="General">
                  <c:v>-4.2586099271421078</c:v>
                </c:pt>
                <c:pt idx="7588" formatCode="General">
                  <c:v>-2.9682464198062295</c:v>
                </c:pt>
                <c:pt idx="7589" formatCode="General">
                  <c:v>-0.73328855414139593</c:v>
                </c:pt>
                <c:pt idx="7590" formatCode="General">
                  <c:v>-1.6556045144744178</c:v>
                </c:pt>
                <c:pt idx="7591" formatCode="General">
                  <c:v>-7.0758813757252552</c:v>
                </c:pt>
                <c:pt idx="7592" formatCode="General">
                  <c:v>-11.895701438502261</c:v>
                </c:pt>
                <c:pt idx="7593" formatCode="General">
                  <c:v>-7.3604199807004687</c:v>
                </c:pt>
                <c:pt idx="7594" formatCode="General">
                  <c:v>-4.4651845578794127</c:v>
                </c:pt>
                <c:pt idx="7595" formatCode="General">
                  <c:v>-0.81362795362285534</c:v>
                </c:pt>
                <c:pt idx="7596" formatCode="General">
                  <c:v>-1.0319286145662006</c:v>
                </c:pt>
                <c:pt idx="7597" formatCode="General">
                  <c:v>-3.8373320007324221</c:v>
                </c:pt>
                <c:pt idx="7598" formatCode="General">
                  <c:v>-3.6734715991550022</c:v>
                </c:pt>
                <c:pt idx="7599" formatCode="General">
                  <c:v>-4.375</c:v>
                </c:pt>
                <c:pt idx="7600" formatCode="General">
                  <c:v>-7.8300921164689354</c:v>
                </c:pt>
                <c:pt idx="7601" formatCode="General">
                  <c:v>-3.5735533061780429</c:v>
                </c:pt>
                <c:pt idx="7602" formatCode="General">
                  <c:v>-1.8272028137326473</c:v>
                </c:pt>
                <c:pt idx="7603" formatCode="General">
                  <c:v>-4.7325775442634628</c:v>
                </c:pt>
                <c:pt idx="7604" formatCode="General">
                  <c:v>-5.9473565954518177</c:v>
                </c:pt>
                <c:pt idx="7605" formatCode="General">
                  <c:v>-5.6542979894774987</c:v>
                </c:pt>
                <c:pt idx="7606" formatCode="General">
                  <c:v>-6.7077199433979233</c:v>
                </c:pt>
                <c:pt idx="7607" formatCode="General">
                  <c:v>-4.8836116366916231</c:v>
                </c:pt>
                <c:pt idx="7608" formatCode="General">
                  <c:v>-4.1506952073838974</c:v>
                </c:pt>
                <c:pt idx="7609" formatCode="General">
                  <c:v>-4.2621266611431103</c:v>
                </c:pt>
                <c:pt idx="7610" formatCode="General">
                  <c:v>-4.0515271080864803</c:v>
                </c:pt>
                <c:pt idx="7611" formatCode="General">
                  <c:v>-3.9778119507908611</c:v>
                </c:pt>
                <c:pt idx="7612" formatCode="General">
                  <c:v>-7.6455260025827512</c:v>
                </c:pt>
                <c:pt idx="7613" formatCode="General">
                  <c:v>-5.0247370937414333</c:v>
                </c:pt>
                <c:pt idx="7614" formatCode="General">
                  <c:v>-3.4154217926186292</c:v>
                </c:pt>
                <c:pt idx="7615" formatCode="General">
                  <c:v>-5.7011848650480568</c:v>
                </c:pt>
                <c:pt idx="7616" formatCode="General">
                  <c:v>-4.8858961430501013</c:v>
                </c:pt>
                <c:pt idx="7617" formatCode="General">
                  <c:v>-9.6387514114379886</c:v>
                </c:pt>
                <c:pt idx="7618" formatCode="General">
                  <c:v>-8.5517149725781589</c:v>
                </c:pt>
                <c:pt idx="7619" formatCode="General">
                  <c:v>-2.328187346678785</c:v>
                </c:pt>
                <c:pt idx="7620" formatCode="General">
                  <c:v>-2.2434512433787641</c:v>
                </c:pt>
                <c:pt idx="7621" formatCode="General">
                  <c:v>-5.1308217090399584</c:v>
                </c:pt>
                <c:pt idx="7622" formatCode="General">
                  <c:v>-6.5828070657295097</c:v>
                </c:pt>
                <c:pt idx="7623" formatCode="General">
                  <c:v>-5.3447504615783687</c:v>
                </c:pt>
                <c:pt idx="7624" formatCode="General">
                  <c:v>-4.9750863529466782</c:v>
                </c:pt>
                <c:pt idx="7625" formatCode="General">
                  <c:v>-3.8981581303111295</c:v>
                </c:pt>
                <c:pt idx="7626" formatCode="General">
                  <c:v>-6.6766712846915226</c:v>
                </c:pt>
                <c:pt idx="7627" formatCode="General">
                  <c:v>-7.7502782959663801</c:v>
                </c:pt>
                <c:pt idx="7628" formatCode="General">
                  <c:v>-7.5784720553344007</c:v>
                </c:pt>
                <c:pt idx="7629" formatCode="General">
                  <c:v>-7.4137952566565861</c:v>
                </c:pt>
                <c:pt idx="7630" formatCode="General">
                  <c:v>-7.7327614913201694</c:v>
                </c:pt>
                <c:pt idx="7631" formatCode="General">
                  <c:v>-6.1157028046756015</c:v>
                </c:pt>
                <c:pt idx="7632" formatCode="General">
                  <c:v>-5.3675308696833977</c:v>
                </c:pt>
                <c:pt idx="7633" formatCode="General">
                  <c:v>-9.2946401170351809</c:v>
                </c:pt>
                <c:pt idx="7634" formatCode="General">
                  <c:v>-9.5614564078194757</c:v>
                </c:pt>
                <c:pt idx="7635" formatCode="General">
                  <c:v>-7.7066785346435118</c:v>
                </c:pt>
                <c:pt idx="7636" formatCode="General">
                  <c:v>-7.6544540348654557</c:v>
                </c:pt>
                <c:pt idx="7637" formatCode="General">
                  <c:v>-3.3877208241245205</c:v>
                </c:pt>
                <c:pt idx="7638" formatCode="General">
                  <c:v>-3.8188651630993875</c:v>
                </c:pt>
                <c:pt idx="7639" formatCode="General">
                  <c:v>-5.5488396823295636</c:v>
                </c:pt>
                <c:pt idx="7640" formatCode="General">
                  <c:v>-6.1601569365039603</c:v>
                </c:pt>
                <c:pt idx="7641" formatCode="General">
                  <c:v>-9.2993498892421407</c:v>
                </c:pt>
                <c:pt idx="7642" formatCode="General">
                  <c:v>-7.9033718567458626</c:v>
                </c:pt>
                <c:pt idx="7643" formatCode="General">
                  <c:v>-6.5147039098509607</c:v>
                </c:pt>
                <c:pt idx="7644" formatCode="General">
                  <c:v>-4.9990259641176698</c:v>
                </c:pt>
                <c:pt idx="7645" formatCode="General">
                  <c:v>-9.8766233766233764</c:v>
                </c:pt>
                <c:pt idx="7646" formatCode="General">
                  <c:v>-8.0545841852823887</c:v>
                </c:pt>
                <c:pt idx="7647" formatCode="General">
                  <c:v>-9.4173926740940068</c:v>
                </c:pt>
                <c:pt idx="7648" formatCode="General">
                  <c:v>-8.7082903209485512</c:v>
                </c:pt>
                <c:pt idx="7649" formatCode="General">
                  <c:v>-7.7249984741210938</c:v>
                </c:pt>
                <c:pt idx="7650" formatCode="General">
                  <c:v>-7.7978054916649535</c:v>
                </c:pt>
                <c:pt idx="7651" formatCode="General">
                  <c:v>-7.9462642904325191</c:v>
                </c:pt>
                <c:pt idx="7652" formatCode="General">
                  <c:v>-9.3856746299870579</c:v>
                </c:pt>
                <c:pt idx="7653" formatCode="General">
                  <c:v>-7.7249984741210938</c:v>
                </c:pt>
                <c:pt idx="7654" formatCode="General">
                  <c:v>-8.5737511952718091</c:v>
                </c:pt>
                <c:pt idx="7655" formatCode="General">
                  <c:v>-6.5975930107964409</c:v>
                </c:pt>
                <c:pt idx="7656" formatCode="General">
                  <c:v>-9.264998690287273</c:v>
                </c:pt>
                <c:pt idx="7657" formatCode="General">
                  <c:v>-14.099998474121094</c:v>
                </c:pt>
                <c:pt idx="7658" formatCode="General">
                  <c:v>-12.275001525878906</c:v>
                </c:pt>
                <c:pt idx="7659" formatCode="General">
                  <c:v>-15.333757537467676</c:v>
                </c:pt>
                <c:pt idx="7660" formatCode="General">
                  <c:v>-14.840333862304687</c:v>
                </c:pt>
                <c:pt idx="7661" formatCode="General">
                  <c:v>-11.246248817443847</c:v>
                </c:pt>
                <c:pt idx="7662" formatCode="General">
                  <c:v>-13.979165903727214</c:v>
                </c:pt>
                <c:pt idx="7663" formatCode="General">
                  <c:v>-17.001000010172525</c:v>
                </c:pt>
                <c:pt idx="7664" formatCode="General">
                  <c:v>-18.275831636850615</c:v>
                </c:pt>
                <c:pt idx="7665" formatCode="General">
                  <c:v>-19.003075524248011</c:v>
                </c:pt>
                <c:pt idx="7666" formatCode="General">
                  <c:v>-18.936018428096066</c:v>
                </c:pt>
                <c:pt idx="7667" formatCode="General">
                  <c:v>-10.327912025663196</c:v>
                </c:pt>
                <c:pt idx="7668" formatCode="General">
                  <c:v>-6.5499992370605469</c:v>
                </c:pt>
                <c:pt idx="7669" formatCode="General">
                  <c:v>-5.2314594515149144</c:v>
                </c:pt>
                <c:pt idx="7670" formatCode="General">
                  <c:v>-3.5</c:v>
                </c:pt>
                <c:pt idx="7671" formatCode="General">
                  <c:v>-3.6370182773523165</c:v>
                </c:pt>
                <c:pt idx="7672" formatCode="General">
                  <c:v>-1.9520833333333334</c:v>
                </c:pt>
                <c:pt idx="7673" formatCode="General">
                  <c:v>1.0238449745389759</c:v>
                </c:pt>
                <c:pt idx="7674" formatCode="General">
                  <c:v>0.9709247730396412</c:v>
                </c:pt>
                <c:pt idx="7675" formatCode="General">
                  <c:v>0.23864987964966058</c:v>
                </c:pt>
                <c:pt idx="7676" formatCode="General">
                  <c:v>-1.4500007629394531</c:v>
                </c:pt>
                <c:pt idx="7677" formatCode="General">
                  <c:v>-1.625</c:v>
                </c:pt>
                <c:pt idx="7678" formatCode="General">
                  <c:v>1.5441939410041364E-2</c:v>
                </c:pt>
                <c:pt idx="7679" formatCode="General">
                  <c:v>1.4000015258789062</c:v>
                </c:pt>
                <c:pt idx="7680" formatCode="General">
                  <c:v>1.8169739572625412</c:v>
                </c:pt>
                <c:pt idx="7681" formatCode="General">
                  <c:v>1.2755269119075634</c:v>
                </c:pt>
                <c:pt idx="7682" formatCode="General">
                  <c:v>0.26719012586554847</c:v>
                </c:pt>
                <c:pt idx="7683" formatCode="General">
                  <c:v>-0.41791655222574869</c:v>
                </c:pt>
                <c:pt idx="7684" formatCode="General">
                  <c:v>-0.82500076293945313</c:v>
                </c:pt>
                <c:pt idx="7685" formatCode="General">
                  <c:v>-0.30749969482421874</c:v>
                </c:pt>
                <c:pt idx="7686" formatCode="General">
                  <c:v>-0.27500152587890625</c:v>
                </c:pt>
                <c:pt idx="7687" formatCode="General">
                  <c:v>-0.84508626837479439</c:v>
                </c:pt>
                <c:pt idx="7688" formatCode="General">
                  <c:v>-1.2480871537152458</c:v>
                </c:pt>
                <c:pt idx="7689" formatCode="General">
                  <c:v>-0.74513025785747322</c:v>
                </c:pt>
                <c:pt idx="7690" formatCode="General">
                  <c:v>-2.8393854107773095</c:v>
                </c:pt>
                <c:pt idx="7691" formatCode="General">
                  <c:v>-2.7249984741210937</c:v>
                </c:pt>
                <c:pt idx="7692" formatCode="General">
                  <c:v>-4.6749992370605469</c:v>
                </c:pt>
                <c:pt idx="7693" formatCode="General">
                  <c:v>-4.059832420349121</c:v>
                </c:pt>
                <c:pt idx="7694" formatCode="General">
                  <c:v>-4.375</c:v>
                </c:pt>
                <c:pt idx="7695" formatCode="General">
                  <c:v>-3.7217051769182845</c:v>
                </c:pt>
                <c:pt idx="7696" formatCode="General">
                  <c:v>-4.1500015258789062</c:v>
                </c:pt>
                <c:pt idx="7697" formatCode="General">
                  <c:v>-2.3801455329446233</c:v>
                </c:pt>
                <c:pt idx="7698" formatCode="General">
                  <c:v>-2.4227157753674553</c:v>
                </c:pt>
                <c:pt idx="7699" formatCode="General">
                  <c:v>-0.90041742960611981</c:v>
                </c:pt>
                <c:pt idx="7700" formatCode="General">
                  <c:v>0.375</c:v>
                </c:pt>
                <c:pt idx="7701" formatCode="General">
                  <c:v>0.97499847412109375</c:v>
                </c:pt>
                <c:pt idx="7702" formatCode="General">
                  <c:v>1.1577776152974482</c:v>
                </c:pt>
                <c:pt idx="7703" formatCode="General">
                  <c:v>1.7339189928319625</c:v>
                </c:pt>
                <c:pt idx="7704" formatCode="General">
                  <c:v>1.5435199704145175</c:v>
                </c:pt>
                <c:pt idx="7705" formatCode="General">
                  <c:v>1.375</c:v>
                </c:pt>
                <c:pt idx="7706" formatCode="General">
                  <c:v>0.70819445716010199</c:v>
                </c:pt>
                <c:pt idx="7707" formatCode="General">
                  <c:v>-0.17873570956748064</c:v>
                </c:pt>
                <c:pt idx="7708" formatCode="General">
                  <c:v>-1.3161101023356119</c:v>
                </c:pt>
                <c:pt idx="7709" formatCode="General">
                  <c:v>-1.4500007629394531</c:v>
                </c:pt>
                <c:pt idx="7710" formatCode="General">
                  <c:v>-0.43077258354530407</c:v>
                </c:pt>
                <c:pt idx="7711" formatCode="General">
                  <c:v>-0.625</c:v>
                </c:pt>
                <c:pt idx="7712" formatCode="General">
                  <c:v>-0.24499128908180814</c:v>
                </c:pt>
                <c:pt idx="7713" formatCode="General">
                  <c:v>-6.1666615804036456E-2</c:v>
                </c:pt>
                <c:pt idx="7714" formatCode="General">
                  <c:v>0.16637502670288085</c:v>
                </c:pt>
                <c:pt idx="7715" formatCode="General">
                  <c:v>1.023753823722797</c:v>
                </c:pt>
                <c:pt idx="7716" formatCode="General">
                  <c:v>-1.2326465157901541</c:v>
                </c:pt>
                <c:pt idx="7717" formatCode="General">
                  <c:v>-1.7486111111111111</c:v>
                </c:pt>
                <c:pt idx="7718" formatCode="General">
                  <c:v>-2.0499992370605469</c:v>
                </c:pt>
                <c:pt idx="7719" formatCode="General">
                  <c:v>-3.2775014877319335</c:v>
                </c:pt>
                <c:pt idx="7720" formatCode="General">
                  <c:v>-8.9105448664177498</c:v>
                </c:pt>
                <c:pt idx="7721" formatCode="General">
                  <c:v>-6.5215790584655871</c:v>
                </c:pt>
                <c:pt idx="7722" formatCode="General">
                  <c:v>-10.548749245537651</c:v>
                </c:pt>
                <c:pt idx="7723" formatCode="General">
                  <c:v>-9.1365890502929687</c:v>
                </c:pt>
                <c:pt idx="7724" formatCode="General">
                  <c:v>-7.3695283612520184</c:v>
                </c:pt>
                <c:pt idx="7725" formatCode="General">
                  <c:v>-10.028374404907227</c:v>
                </c:pt>
                <c:pt idx="7726" formatCode="General">
                  <c:v>-14.371771086452059</c:v>
                </c:pt>
                <c:pt idx="7727" formatCode="General">
                  <c:v>-10.420589761173023</c:v>
                </c:pt>
                <c:pt idx="7728" formatCode="General">
                  <c:v>-12.567237282856995</c:v>
                </c:pt>
                <c:pt idx="7729" formatCode="General">
                  <c:v>-13.756193553207209</c:v>
                </c:pt>
                <c:pt idx="7730" formatCode="General">
                  <c:v>-12.474998474121094</c:v>
                </c:pt>
                <c:pt idx="7731" formatCode="General">
                  <c:v>-11.446441321884182</c:v>
                </c:pt>
                <c:pt idx="7732" formatCode="General">
                  <c:v>-8.6780451341790155</c:v>
                </c:pt>
                <c:pt idx="7733" formatCode="General">
                  <c:v>-7.7106585853978205</c:v>
                </c:pt>
                <c:pt idx="7734" formatCode="General">
                  <c:v>-9.4731900386774921</c:v>
                </c:pt>
                <c:pt idx="7735" formatCode="General">
                  <c:v>-7.6723535575118715</c:v>
                </c:pt>
                <c:pt idx="7736" formatCode="General">
                  <c:v>-12.522499712775735</c:v>
                </c:pt>
                <c:pt idx="7737" formatCode="General">
                  <c:v>-11.364689707557028</c:v>
                </c:pt>
                <c:pt idx="7738" formatCode="General">
                  <c:v>-7.577272935347124</c:v>
                </c:pt>
                <c:pt idx="7739" formatCode="General">
                  <c:v>-5.0373678508557775</c:v>
                </c:pt>
                <c:pt idx="7740" formatCode="General">
                  <c:v>-5.2000007629394531</c:v>
                </c:pt>
                <c:pt idx="7741" formatCode="General">
                  <c:v>-5.0551843431260854</c:v>
                </c:pt>
                <c:pt idx="7742" formatCode="General">
                  <c:v>-4.1883553947406424</c:v>
                </c:pt>
                <c:pt idx="7743" formatCode="General">
                  <c:v>-4.2855569203694666</c:v>
                </c:pt>
                <c:pt idx="7744" formatCode="General">
                  <c:v>-5.875</c:v>
                </c:pt>
                <c:pt idx="7745" formatCode="General">
                  <c:v>-8.0209660291229419</c:v>
                </c:pt>
                <c:pt idx="7746" formatCode="General">
                  <c:v>-12.568946798224198</c:v>
                </c:pt>
                <c:pt idx="7747" formatCode="General">
                  <c:v>-10.66001894771529</c:v>
                </c:pt>
                <c:pt idx="7748" formatCode="General">
                  <c:v>-11.204036378023916</c:v>
                </c:pt>
                <c:pt idx="7749" formatCode="General">
                  <c:v>-10.341322797887466</c:v>
                </c:pt>
                <c:pt idx="7750" formatCode="General">
                  <c:v>-13</c:v>
                </c:pt>
                <c:pt idx="7751" formatCode="General">
                  <c:v>-12.244500827789306</c:v>
                </c:pt>
                <c:pt idx="7752" formatCode="General">
                  <c:v>-12.859722222222222</c:v>
                </c:pt>
                <c:pt idx="7753" formatCode="General">
                  <c:v>-13.139481188033193</c:v>
                </c:pt>
                <c:pt idx="7754" formatCode="General">
                  <c:v>-12.700000762939453</c:v>
                </c:pt>
                <c:pt idx="7755" formatCode="General">
                  <c:v>-13.898517205233034</c:v>
                </c:pt>
                <c:pt idx="7756" formatCode="General">
                  <c:v>-13.562259305340543</c:v>
                </c:pt>
                <c:pt idx="7757" formatCode="General">
                  <c:v>-12.700787340776376</c:v>
                </c:pt>
                <c:pt idx="7758" formatCode="General">
                  <c:v>-12.377942519363913</c:v>
                </c:pt>
                <c:pt idx="7759" formatCode="General">
                  <c:v>-11.95148223594383</c:v>
                </c:pt>
                <c:pt idx="7760" formatCode="General">
                  <c:v>-10.828849056434985</c:v>
                </c:pt>
                <c:pt idx="7761" formatCode="General">
                  <c:v>-9.3280887154971843</c:v>
                </c:pt>
                <c:pt idx="7762" formatCode="General">
                  <c:v>-8.4321062991493623</c:v>
                </c:pt>
                <c:pt idx="7763" formatCode="General">
                  <c:v>-7.0436854513067946</c:v>
                </c:pt>
                <c:pt idx="7764" formatCode="General">
                  <c:v>-6.7999992370605469</c:v>
                </c:pt>
                <c:pt idx="7765" formatCode="General">
                  <c:v>-5.8250007629394531</c:v>
                </c:pt>
                <c:pt idx="7766" formatCode="General">
                  <c:v>-6.0145878850470949</c:v>
                </c:pt>
                <c:pt idx="7767" formatCode="General">
                  <c:v>-6.4000015258789062</c:v>
                </c:pt>
                <c:pt idx="7768" formatCode="General">
                  <c:v>-6.2999992370605469</c:v>
                </c:pt>
                <c:pt idx="7769" formatCode="General">
                  <c:v>-7.7092105263157897</c:v>
                </c:pt>
                <c:pt idx="7770" formatCode="General">
                  <c:v>-8.2840735541449657</c:v>
                </c:pt>
                <c:pt idx="7771" formatCode="General">
                  <c:v>-6.5508325576782225</c:v>
                </c:pt>
                <c:pt idx="7772" formatCode="General">
                  <c:v>-7.5603715543393735</c:v>
                </c:pt>
                <c:pt idx="7773" formatCode="General">
                  <c:v>-6.6893777157247403</c:v>
                </c:pt>
                <c:pt idx="7774" formatCode="General">
                  <c:v>-6.5502764971551528</c:v>
                </c:pt>
                <c:pt idx="7775" formatCode="General">
                  <c:v>-5.0945360113073281</c:v>
                </c:pt>
                <c:pt idx="7776" formatCode="General">
                  <c:v>-4.8685522380628088</c:v>
                </c:pt>
                <c:pt idx="7777" formatCode="General">
                  <c:v>-6.1560521577533924</c:v>
                </c:pt>
                <c:pt idx="7778" formatCode="General">
                  <c:v>-8.9487030311867048</c:v>
                </c:pt>
                <c:pt idx="7779" formatCode="General">
                  <c:v>-5.8779168446858723</c:v>
                </c:pt>
                <c:pt idx="7780" formatCode="General">
                  <c:v>-5.9801393854178109</c:v>
                </c:pt>
                <c:pt idx="7781" formatCode="General">
                  <c:v>-11.585906326660607</c:v>
                </c:pt>
                <c:pt idx="7782" formatCode="General">
                  <c:v>-11.039443842569987</c:v>
                </c:pt>
                <c:pt idx="7783" formatCode="General">
                  <c:v>-11.512616296792867</c:v>
                </c:pt>
                <c:pt idx="7784" formatCode="General">
                  <c:v>-12.034499079386393</c:v>
                </c:pt>
                <c:pt idx="7785" formatCode="General">
                  <c:v>-12.421315082750823</c:v>
                </c:pt>
                <c:pt idx="7786" formatCode="General">
                  <c:v>-12.89642738809391</c:v>
                </c:pt>
                <c:pt idx="7787" formatCode="General">
                  <c:v>-13.825000762939453</c:v>
                </c:pt>
                <c:pt idx="7788" formatCode="General">
                  <c:v>-15.133581228733947</c:v>
                </c:pt>
                <c:pt idx="7789" formatCode="General">
                  <c:v>-17.108612215960466</c:v>
                </c:pt>
                <c:pt idx="7790" formatCode="General">
                  <c:v>-17.233375072479248</c:v>
                </c:pt>
                <c:pt idx="7791" formatCode="General">
                  <c:v>-16.790734571569107</c:v>
                </c:pt>
                <c:pt idx="7792" formatCode="General">
                  <c:v>-16.073981645372179</c:v>
                </c:pt>
                <c:pt idx="7793" formatCode="General">
                  <c:v>-12.330137994554308</c:v>
                </c:pt>
                <c:pt idx="7794" formatCode="General">
                  <c:v>-10.802538796606916</c:v>
                </c:pt>
                <c:pt idx="7795" formatCode="General">
                  <c:v>-12.194442918565539</c:v>
                </c:pt>
                <c:pt idx="7796" formatCode="General">
                  <c:v>-15.54327206698331</c:v>
                </c:pt>
                <c:pt idx="7797" formatCode="General">
                  <c:v>-13.854443889194064</c:v>
                </c:pt>
                <c:pt idx="7798" formatCode="General">
                  <c:v>-17.339333674112957</c:v>
                </c:pt>
                <c:pt idx="7799" formatCode="General">
                  <c:v>-16.579582871331109</c:v>
                </c:pt>
                <c:pt idx="7800" formatCode="General">
                  <c:v>-16.625</c:v>
                </c:pt>
                <c:pt idx="7801" formatCode="General">
                  <c:v>-17.512082570393879</c:v>
                </c:pt>
                <c:pt idx="7802" formatCode="General">
                  <c:v>-18.285416666666666</c:v>
                </c:pt>
                <c:pt idx="7803" formatCode="General">
                  <c:v>-19.320891132093454</c:v>
                </c:pt>
                <c:pt idx="7804" formatCode="General">
                  <c:v>-16.059706878662109</c:v>
                </c:pt>
                <c:pt idx="7805" formatCode="General">
                  <c:v>-19.690416565647833</c:v>
                </c:pt>
                <c:pt idx="7806" formatCode="General">
                  <c:v>-19.871672836557554</c:v>
                </c:pt>
                <c:pt idx="7807" formatCode="General">
                  <c:v>-20.677290903727215</c:v>
                </c:pt>
                <c:pt idx="7808" formatCode="General">
                  <c:v>-19.681852545561615</c:v>
                </c:pt>
                <c:pt idx="7809" formatCode="General">
                  <c:v>-16.494376525878906</c:v>
                </c:pt>
                <c:pt idx="7810" formatCode="General">
                  <c:v>-14.049999237060547</c:v>
                </c:pt>
                <c:pt idx="7811" formatCode="General">
                  <c:v>-11.766962126189588</c:v>
                </c:pt>
                <c:pt idx="7812" formatCode="General">
                  <c:v>-9.9946669935013688</c:v>
                </c:pt>
                <c:pt idx="7813" formatCode="General">
                  <c:v>-15.281017755579064</c:v>
                </c:pt>
                <c:pt idx="7814" formatCode="General">
                  <c:v>-18.387352752685548</c:v>
                </c:pt>
                <c:pt idx="7815" formatCode="General">
                  <c:v>-20.093333689371743</c:v>
                </c:pt>
                <c:pt idx="7816" formatCode="General">
                  <c:v>-18.148947943302623</c:v>
                </c:pt>
                <c:pt idx="7817" formatCode="General">
                  <c:v>-16.633216670192191</c:v>
                </c:pt>
                <c:pt idx="7818" formatCode="General">
                  <c:v>-15.987039804039604</c:v>
                </c:pt>
                <c:pt idx="7819" formatCode="General">
                  <c:v>-13.409212052194695</c:v>
                </c:pt>
                <c:pt idx="7820" formatCode="General">
                  <c:v>-13.07583401997884</c:v>
                </c:pt>
                <c:pt idx="7821" formatCode="General">
                  <c:v>-11.396661258958973</c:v>
                </c:pt>
                <c:pt idx="7822" formatCode="General">
                  <c:v>-9.3224117963018784</c:v>
                </c:pt>
                <c:pt idx="7823" formatCode="General">
                  <c:v>-9.3426301655016442</c:v>
                </c:pt>
                <c:pt idx="7824" formatCode="General">
                  <c:v>-12.180789064106188</c:v>
                </c:pt>
                <c:pt idx="7825" formatCode="General">
                  <c:v>-12.182499237060547</c:v>
                </c:pt>
                <c:pt idx="7826" formatCode="General">
                  <c:v>-14.02341971146433</c:v>
                </c:pt>
                <c:pt idx="7827" formatCode="General">
                  <c:v>-15.08992567080006</c:v>
                </c:pt>
                <c:pt idx="7828" formatCode="General">
                  <c:v>-13.884473539653577</c:v>
                </c:pt>
                <c:pt idx="7829" formatCode="General">
                  <c:v>-14.588489700076032</c:v>
                </c:pt>
                <c:pt idx="7830" formatCode="General">
                  <c:v>-13.799999237060547</c:v>
                </c:pt>
                <c:pt idx="7831" formatCode="General">
                  <c:v>-13.729019299011794</c:v>
                </c:pt>
                <c:pt idx="7832" formatCode="General">
                  <c:v>-15.895101868070649</c:v>
                </c:pt>
                <c:pt idx="7833" formatCode="General">
                  <c:v>-17.176991603992604</c:v>
                </c:pt>
                <c:pt idx="7834" formatCode="General">
                  <c:v>-17.132866200747095</c:v>
                </c:pt>
                <c:pt idx="7835" formatCode="General">
                  <c:v>-15.822467904153505</c:v>
                </c:pt>
                <c:pt idx="7836" formatCode="General">
                  <c:v>-16.147305447447533</c:v>
                </c:pt>
                <c:pt idx="7837" formatCode="General">
                  <c:v>-17.13637638727824</c:v>
                </c:pt>
                <c:pt idx="7838" formatCode="General">
                  <c:v>-14.045195503728447</c:v>
                </c:pt>
                <c:pt idx="7839" formatCode="General">
                  <c:v>-14.986998748779296</c:v>
                </c:pt>
                <c:pt idx="7840" formatCode="General">
                  <c:v>-17.718379910786947</c:v>
                </c:pt>
                <c:pt idx="7841" formatCode="General">
                  <c:v>-14.292500432332357</c:v>
                </c:pt>
                <c:pt idx="7842" formatCode="General">
                  <c:v>-11.786687606783214</c:v>
                </c:pt>
                <c:pt idx="7843" formatCode="General">
                  <c:v>-13.169067718023156</c:v>
                </c:pt>
                <c:pt idx="7844" formatCode="General">
                  <c:v>-11.004732050568363</c:v>
                </c:pt>
                <c:pt idx="7845" formatCode="General">
                  <c:v>-7.0275513006716359</c:v>
                </c:pt>
                <c:pt idx="7846" formatCode="General">
                  <c:v>-7.0517639160156254</c:v>
                </c:pt>
                <c:pt idx="7847" formatCode="General">
                  <c:v>-7.144998931884766</c:v>
                </c:pt>
                <c:pt idx="7848" formatCode="General">
                  <c:v>-12.806667158338758</c:v>
                </c:pt>
                <c:pt idx="7849" formatCode="General">
                  <c:v>-11.215054050568611</c:v>
                </c:pt>
                <c:pt idx="7850" formatCode="General">
                  <c:v>-14.383331807454427</c:v>
                </c:pt>
                <c:pt idx="7851" formatCode="General">
                  <c:v>-16.035259366696511</c:v>
                </c:pt>
                <c:pt idx="7852" formatCode="General">
                  <c:v>-12.912476951868062</c:v>
                </c:pt>
                <c:pt idx="7853" formatCode="General">
                  <c:v>-12.105091066713687</c:v>
                </c:pt>
                <c:pt idx="7854" formatCode="General">
                  <c:v>-11.326756743538622</c:v>
                </c:pt>
                <c:pt idx="7855" formatCode="General">
                  <c:v>-10.450000762939453</c:v>
                </c:pt>
                <c:pt idx="7856" formatCode="General">
                  <c:v>-11.335813051347348</c:v>
                </c:pt>
                <c:pt idx="7857" formatCode="General">
                  <c:v>-10.711973297386839</c:v>
                </c:pt>
                <c:pt idx="7858" formatCode="General">
                  <c:v>-9.6603742027282706</c:v>
                </c:pt>
                <c:pt idx="7859" formatCode="General">
                  <c:v>-7.2105247899105676</c:v>
                </c:pt>
                <c:pt idx="7860" formatCode="General">
                  <c:v>-6.2886605204299952</c:v>
                </c:pt>
                <c:pt idx="7861" formatCode="General">
                  <c:v>-5.983683214689556</c:v>
                </c:pt>
                <c:pt idx="7862" formatCode="General">
                  <c:v>-7.111202680434733</c:v>
                </c:pt>
                <c:pt idx="7863" formatCode="General">
                  <c:v>-13.102676317984598</c:v>
                </c:pt>
                <c:pt idx="7864" formatCode="General">
                  <c:v>-14.238307466348306</c:v>
                </c:pt>
                <c:pt idx="7865" formatCode="General">
                  <c:v>-15.140555487738716</c:v>
                </c:pt>
                <c:pt idx="7866" formatCode="General">
                  <c:v>-17.450000762939453</c:v>
                </c:pt>
                <c:pt idx="7867" formatCode="General">
                  <c:v>-17.3619302515398</c:v>
                </c:pt>
                <c:pt idx="7868" formatCode="General">
                  <c:v>-14.842498524983723</c:v>
                </c:pt>
                <c:pt idx="7869" formatCode="General">
                  <c:v>-11.75</c:v>
                </c:pt>
                <c:pt idx="7870" formatCode="General">
                  <c:v>-11.099998474121094</c:v>
                </c:pt>
                <c:pt idx="7871" formatCode="General">
                  <c:v>-10.557368107845909</c:v>
                </c:pt>
                <c:pt idx="7872" formatCode="General">
                  <c:v>-11.685000762939453</c:v>
                </c:pt>
                <c:pt idx="7873" formatCode="General">
                  <c:v>-14.203512724137791</c:v>
                </c:pt>
                <c:pt idx="7874" formatCode="General">
                  <c:v>-17.200688375236947</c:v>
                </c:pt>
                <c:pt idx="7875" formatCode="General">
                  <c:v>-16.832000656127931</c:v>
                </c:pt>
                <c:pt idx="7876" formatCode="General">
                  <c:v>-16.269111961807223</c:v>
                </c:pt>
                <c:pt idx="7877" formatCode="General">
                  <c:v>-14.915290108464514</c:v>
                </c:pt>
                <c:pt idx="7878" formatCode="General">
                  <c:v>-13.508889431423611</c:v>
                </c:pt>
                <c:pt idx="7879" formatCode="General">
                  <c:v>-11.769915751741024</c:v>
                </c:pt>
                <c:pt idx="7880" formatCode="General">
                  <c:v>-6.1088714740633305</c:v>
                </c:pt>
                <c:pt idx="7881" formatCode="General">
                  <c:v>-5.8733332316080729</c:v>
                </c:pt>
                <c:pt idx="7882" formatCode="General">
                  <c:v>-6.219736842105263</c:v>
                </c:pt>
                <c:pt idx="7883" formatCode="General">
                  <c:v>-13.141775254621523</c:v>
                </c:pt>
                <c:pt idx="7884" formatCode="General">
                  <c:v>-15.98972265455458</c:v>
                </c:pt>
                <c:pt idx="7885" formatCode="General">
                  <c:v>-23.479444164699977</c:v>
                </c:pt>
                <c:pt idx="7886" formatCode="General">
                  <c:v>-21.709833443748042</c:v>
                </c:pt>
                <c:pt idx="7887" formatCode="General">
                  <c:v>-23.656110721164278</c:v>
                </c:pt>
                <c:pt idx="7888" formatCode="General">
                  <c:v>-18.985555775960286</c:v>
                </c:pt>
                <c:pt idx="7889" formatCode="General">
                  <c:v>-16.359426036559721</c:v>
                </c:pt>
                <c:pt idx="7890" formatCode="General">
                  <c:v>-17.076112365722658</c:v>
                </c:pt>
                <c:pt idx="7891" formatCode="General">
                  <c:v>-23.596666887071397</c:v>
                </c:pt>
                <c:pt idx="7892" formatCode="General">
                  <c:v>-27.352152736686214</c:v>
                </c:pt>
                <c:pt idx="7893" formatCode="General">
                  <c:v>-26.369832862279463</c:v>
                </c:pt>
                <c:pt idx="7894" formatCode="General">
                  <c:v>-26.680277637199119</c:v>
                </c:pt>
                <c:pt idx="7895" formatCode="General">
                  <c:v>-18.710555182562935</c:v>
                </c:pt>
                <c:pt idx="7896" formatCode="General">
                  <c:v>-15.052894003349438</c:v>
                </c:pt>
                <c:pt idx="7897" formatCode="General">
                  <c:v>-12.198566704713043</c:v>
                </c:pt>
                <c:pt idx="7898" formatCode="General">
                  <c:v>-9.3652770148383251</c:v>
                </c:pt>
                <c:pt idx="7899" formatCode="General">
                  <c:v>-5.2581567061574832</c:v>
                </c:pt>
                <c:pt idx="7900" formatCode="General">
                  <c:v>-5.8652796169087269</c:v>
                </c:pt>
                <c:pt idx="7901" formatCode="General">
                  <c:v>-6.9000015258789062</c:v>
                </c:pt>
                <c:pt idx="7902" formatCode="General">
                  <c:v>-8.1058218446496415</c:v>
                </c:pt>
                <c:pt idx="7903" formatCode="General">
                  <c:v>-9.7969380592813291</c:v>
                </c:pt>
                <c:pt idx="7904" formatCode="General">
                  <c:v>-8.8854994882808214</c:v>
                </c:pt>
                <c:pt idx="7905" formatCode="General">
                  <c:v>-11.758918393475309</c:v>
                </c:pt>
                <c:pt idx="7906" formatCode="General">
                  <c:v>-10.397000274658204</c:v>
                </c:pt>
                <c:pt idx="7907" formatCode="General">
                  <c:v>-8.9633576104725012</c:v>
                </c:pt>
                <c:pt idx="7908" formatCode="General">
                  <c:v>-10.221892107395604</c:v>
                </c:pt>
                <c:pt idx="7909" formatCode="General">
                  <c:v>-13.195076651087588</c:v>
                </c:pt>
                <c:pt idx="7910" formatCode="General">
                  <c:v>-14.44879386774463</c:v>
                </c:pt>
                <c:pt idx="7911" formatCode="General">
                  <c:v>-10.08</c:v>
                </c:pt>
                <c:pt idx="7912" formatCode="General">
                  <c:v>-2.659849857846166</c:v>
                </c:pt>
                <c:pt idx="7913" formatCode="General">
                  <c:v>0.55342651125835829</c:v>
                </c:pt>
                <c:pt idx="7914" formatCode="General">
                  <c:v>5.7602082907839275E-2</c:v>
                </c:pt>
                <c:pt idx="7915" formatCode="General">
                  <c:v>-0.48008913163336286</c:v>
                </c:pt>
                <c:pt idx="7916" formatCode="General">
                  <c:v>-2.9855546739366319</c:v>
                </c:pt>
                <c:pt idx="7917" formatCode="General">
                  <c:v>-3.2750015258789062</c:v>
                </c:pt>
                <c:pt idx="7918" formatCode="General">
                  <c:v>-3.3509634452953674</c:v>
                </c:pt>
                <c:pt idx="7919" formatCode="General">
                  <c:v>-4.5691781528776101</c:v>
                </c:pt>
                <c:pt idx="7920" formatCode="General">
                  <c:v>-8.9623382624768944</c:v>
                </c:pt>
                <c:pt idx="7921" formatCode="General">
                  <c:v>-13.016588412018669</c:v>
                </c:pt>
                <c:pt idx="7922" formatCode="General">
                  <c:v>-19.90630511463845</c:v>
                </c:pt>
                <c:pt idx="7923" formatCode="General">
                  <c:v>-20.043201647306745</c:v>
                </c:pt>
                <c:pt idx="7924" formatCode="General">
                  <c:v>-19.826666116714478</c:v>
                </c:pt>
                <c:pt idx="7925" formatCode="General">
                  <c:v>-20.073243286990952</c:v>
                </c:pt>
                <c:pt idx="7926" formatCode="General">
                  <c:v>-19.380822299277945</c:v>
                </c:pt>
                <c:pt idx="7927" formatCode="General">
                  <c:v>-19.013888507419161</c:v>
                </c:pt>
                <c:pt idx="7928" formatCode="General">
                  <c:v>-19.149999618530273</c:v>
                </c:pt>
                <c:pt idx="7929" formatCode="General">
                  <c:v>-15.46046890437953</c:v>
                </c:pt>
                <c:pt idx="7930" formatCode="General">
                  <c:v>-13.265047320613155</c:v>
                </c:pt>
                <c:pt idx="7931" formatCode="General">
                  <c:v>-9.1037031456276214</c:v>
                </c:pt>
                <c:pt idx="7932" formatCode="General">
                  <c:v>-6.2878951223273027</c:v>
                </c:pt>
                <c:pt idx="7933" formatCode="General">
                  <c:v>-1.7425570312606893</c:v>
                </c:pt>
                <c:pt idx="7934" formatCode="General">
                  <c:v>-1.7069440064606842</c:v>
                </c:pt>
                <c:pt idx="7935" formatCode="General">
                  <c:v>-2.1725482940673828</c:v>
                </c:pt>
                <c:pt idx="7936" formatCode="General">
                  <c:v>-2.4176309284410977</c:v>
                </c:pt>
                <c:pt idx="7937" formatCode="General">
                  <c:v>-2.842776913113064</c:v>
                </c:pt>
                <c:pt idx="7938" formatCode="General">
                  <c:v>-3.0973676581131784</c:v>
                </c:pt>
                <c:pt idx="7939" formatCode="General">
                  <c:v>-3.8708412334643696</c:v>
                </c:pt>
                <c:pt idx="7940" formatCode="General">
                  <c:v>-3.9688582169382194</c:v>
                </c:pt>
                <c:pt idx="7941" formatCode="General">
                  <c:v>-3.8036685503159018</c:v>
                </c:pt>
                <c:pt idx="7942" formatCode="General">
                  <c:v>-4.5155077333803533</c:v>
                </c:pt>
                <c:pt idx="7943" formatCode="General">
                  <c:v>-4.8403514058966381</c:v>
                </c:pt>
                <c:pt idx="7944" formatCode="General">
                  <c:v>-6.6297377335397822</c:v>
                </c:pt>
                <c:pt idx="7945" formatCode="General">
                  <c:v>-4.6749992370605469</c:v>
                </c:pt>
                <c:pt idx="7946" formatCode="General">
                  <c:v>-5.5577779134114582</c:v>
                </c:pt>
                <c:pt idx="7947" formatCode="General">
                  <c:v>-10.150001525878906</c:v>
                </c:pt>
                <c:pt idx="7948" formatCode="General">
                  <c:v>-9.5499992370605469</c:v>
                </c:pt>
                <c:pt idx="7949" formatCode="General">
                  <c:v>-11.284954318293819</c:v>
                </c:pt>
                <c:pt idx="7950" formatCode="General">
                  <c:v>-10.267253257858922</c:v>
                </c:pt>
                <c:pt idx="7951" formatCode="General">
                  <c:v>-8.607098000832524</c:v>
                </c:pt>
                <c:pt idx="7952" formatCode="General">
                  <c:v>-4.6897623166049094</c:v>
                </c:pt>
                <c:pt idx="7953" formatCode="General">
                  <c:v>-8.1956131583765934</c:v>
                </c:pt>
                <c:pt idx="7954" formatCode="General">
                  <c:v>-11.953928314603852</c:v>
                </c:pt>
                <c:pt idx="7955" formatCode="General">
                  <c:v>-7.9996074803447552</c:v>
                </c:pt>
                <c:pt idx="7956" formatCode="General">
                  <c:v>-7.2622796778093308</c:v>
                </c:pt>
                <c:pt idx="7957" formatCode="General">
                  <c:v>-6.2460784912109375</c:v>
                </c:pt>
                <c:pt idx="7958" formatCode="General">
                  <c:v>-7.1511578383269132</c:v>
                </c:pt>
                <c:pt idx="7959" formatCode="General">
                  <c:v>-5.0094737759799921</c:v>
                </c:pt>
                <c:pt idx="7960" formatCode="General">
                  <c:v>-5.5956125761333269</c:v>
                </c:pt>
                <c:pt idx="7961" formatCode="General">
                  <c:v>-6.2988419356169523</c:v>
                </c:pt>
                <c:pt idx="7962" formatCode="General">
                  <c:v>-5.6455650259077883</c:v>
                </c:pt>
                <c:pt idx="7963" formatCode="General">
                  <c:v>-5.3979171117146807</c:v>
                </c:pt>
                <c:pt idx="7964" formatCode="General">
                  <c:v>-5.3091186523437504</c:v>
                </c:pt>
                <c:pt idx="7965" formatCode="General">
                  <c:v>-5.3250007629394531</c:v>
                </c:pt>
                <c:pt idx="7966" formatCode="General">
                  <c:v>-6.0476844575670032</c:v>
                </c:pt>
                <c:pt idx="7967" formatCode="General">
                  <c:v>-8.0425562683212366</c:v>
                </c:pt>
                <c:pt idx="7968" formatCode="General">
                  <c:v>-8.6423766793693506</c:v>
                </c:pt>
                <c:pt idx="7969" formatCode="General">
                  <c:v>-9.305832481384277</c:v>
                </c:pt>
                <c:pt idx="7970" formatCode="General">
                  <c:v>-9.1088550216764386</c:v>
                </c:pt>
                <c:pt idx="7971" formatCode="General">
                  <c:v>-9.1668859448349274</c:v>
                </c:pt>
                <c:pt idx="7972" formatCode="General">
                  <c:v>-11.326251525878906</c:v>
                </c:pt>
                <c:pt idx="7973" formatCode="General">
                  <c:v>-14.473611111111111</c:v>
                </c:pt>
                <c:pt idx="7974" formatCode="General">
                  <c:v>-20.205702062238728</c:v>
                </c:pt>
                <c:pt idx="7975" formatCode="General">
                  <c:v>-20.075000762939453</c:v>
                </c:pt>
                <c:pt idx="7976" formatCode="General">
                  <c:v>-22.862631767674497</c:v>
                </c:pt>
                <c:pt idx="7977" formatCode="General">
                  <c:v>-23.803508942587335</c:v>
                </c:pt>
                <c:pt idx="7978" formatCode="General">
                  <c:v>-23.825000762939453</c:v>
                </c:pt>
                <c:pt idx="7979" formatCode="General">
                  <c:v>-25.550831038497954</c:v>
                </c:pt>
                <c:pt idx="7980" formatCode="General">
                  <c:v>-25.976795450400971</c:v>
                </c:pt>
                <c:pt idx="7981" formatCode="General">
                  <c:v>-24.465000661214194</c:v>
                </c:pt>
                <c:pt idx="7982" formatCode="General">
                  <c:v>-24.991228036713181</c:v>
                </c:pt>
                <c:pt idx="7983" formatCode="General">
                  <c:v>-27.936292470653783</c:v>
                </c:pt>
                <c:pt idx="7984" formatCode="General">
                  <c:v>-28.066110015512507</c:v>
                </c:pt>
                <c:pt idx="7985" formatCode="General">
                  <c:v>-20.186110729641385</c:v>
                </c:pt>
                <c:pt idx="7986" formatCode="General">
                  <c:v>-14.650001525878906</c:v>
                </c:pt>
                <c:pt idx="7987" formatCode="General">
                  <c:v>-7.4807065351553437</c:v>
                </c:pt>
                <c:pt idx="7988" formatCode="General">
                  <c:v>-4.5813270729748767</c:v>
                </c:pt>
                <c:pt idx="7989" formatCode="General">
                  <c:v>-10.540569706967002</c:v>
                </c:pt>
                <c:pt idx="7990" formatCode="General">
                  <c:v>-13.987707583109538</c:v>
                </c:pt>
                <c:pt idx="7991" formatCode="General">
                  <c:v>-12.176537015945087</c:v>
                </c:pt>
                <c:pt idx="7992" formatCode="General">
                  <c:v>-12.389655649330267</c:v>
                </c:pt>
                <c:pt idx="7993" formatCode="General">
                  <c:v>-12.013262214590133</c:v>
                </c:pt>
                <c:pt idx="7994" formatCode="General">
                  <c:v>-11.291229348433646</c:v>
                </c:pt>
                <c:pt idx="7995" formatCode="General">
                  <c:v>-13.399342352883858</c:v>
                </c:pt>
                <c:pt idx="7996" formatCode="General">
                  <c:v>-11.232177451804832</c:v>
                </c:pt>
                <c:pt idx="7997" formatCode="General">
                  <c:v>-10.12453700878002</c:v>
                </c:pt>
                <c:pt idx="7998" formatCode="General">
                  <c:v>-9.1555570814344627</c:v>
                </c:pt>
                <c:pt idx="7999" formatCode="General">
                  <c:v>-7.6942115359836158</c:v>
                </c:pt>
                <c:pt idx="8000" formatCode="General">
                  <c:v>-9.4024525062710627</c:v>
                </c:pt>
                <c:pt idx="8001" formatCode="General">
                  <c:v>-11.732487500485123</c:v>
                </c:pt>
                <c:pt idx="8002" formatCode="General">
                  <c:v>-12.157116161917582</c:v>
                </c:pt>
                <c:pt idx="8003" formatCode="General">
                  <c:v>-9.6975494920656562</c:v>
                </c:pt>
                <c:pt idx="8004" formatCode="General">
                  <c:v>-7.8576374407167791</c:v>
                </c:pt>
                <c:pt idx="8005" formatCode="General">
                  <c:v>-6.2388154414662145</c:v>
                </c:pt>
                <c:pt idx="8006" formatCode="General">
                  <c:v>-4.5255249826531658</c:v>
                </c:pt>
                <c:pt idx="8007" formatCode="General">
                  <c:v>-7.2116655667622886</c:v>
                </c:pt>
                <c:pt idx="8008" formatCode="General">
                  <c:v>-8.4161460936186128</c:v>
                </c:pt>
                <c:pt idx="8009" formatCode="General">
                  <c:v>-7.6407114053609853</c:v>
                </c:pt>
                <c:pt idx="8010" formatCode="General">
                  <c:v>-10.351840611508019</c:v>
                </c:pt>
                <c:pt idx="8011" formatCode="General">
                  <c:v>-13.917369802374589</c:v>
                </c:pt>
                <c:pt idx="8012" formatCode="General">
                  <c:v>-15.611311280468669</c:v>
                </c:pt>
                <c:pt idx="8013" formatCode="General">
                  <c:v>-19.07008309443939</c:v>
                </c:pt>
                <c:pt idx="8014" formatCode="General">
                  <c:v>-20.115992970123024</c:v>
                </c:pt>
                <c:pt idx="8015" formatCode="General">
                  <c:v>-16.656885990913405</c:v>
                </c:pt>
                <c:pt idx="8016" formatCode="General">
                  <c:v>-20.149907998560973</c:v>
                </c:pt>
                <c:pt idx="8017" formatCode="General">
                  <c:v>-20.749166658189562</c:v>
                </c:pt>
                <c:pt idx="8018" formatCode="General">
                  <c:v>-21</c:v>
                </c:pt>
                <c:pt idx="8019" formatCode="General">
                  <c:v>-21.125</c:v>
                </c:pt>
                <c:pt idx="8020" formatCode="General">
                  <c:v>-20.174999237060547</c:v>
                </c:pt>
                <c:pt idx="8021" formatCode="General">
                  <c:v>-20.789911956117866</c:v>
                </c:pt>
                <c:pt idx="8022" formatCode="General">
                  <c:v>-18.817070698300267</c:v>
                </c:pt>
                <c:pt idx="8023" formatCode="General">
                  <c:v>-17.969506885548679</c:v>
                </c:pt>
                <c:pt idx="8024" formatCode="General">
                  <c:v>-19.761184039868805</c:v>
                </c:pt>
                <c:pt idx="8025" formatCode="General">
                  <c:v>-18.450000762939453</c:v>
                </c:pt>
                <c:pt idx="8026" formatCode="General">
                  <c:v>-17.832220967610677</c:v>
                </c:pt>
                <c:pt idx="8027" formatCode="General">
                  <c:v>-16.97963011706317</c:v>
                </c:pt>
                <c:pt idx="8028" formatCode="General">
                  <c:v>-16.549130978791609</c:v>
                </c:pt>
                <c:pt idx="8029" formatCode="General">
                  <c:v>-16.005702336629231</c:v>
                </c:pt>
                <c:pt idx="8030" formatCode="General">
                  <c:v>-20.517591829653139</c:v>
                </c:pt>
                <c:pt idx="8031" formatCode="General">
                  <c:v>-16.517326087282417</c:v>
                </c:pt>
                <c:pt idx="8032" formatCode="General">
                  <c:v>-16.608114108704683</c:v>
                </c:pt>
                <c:pt idx="8033" formatCode="General">
                  <c:v>-18.016000595092773</c:v>
                </c:pt>
                <c:pt idx="8034" formatCode="General">
                  <c:v>-24.426974380225467</c:v>
                </c:pt>
                <c:pt idx="8035" formatCode="General">
                  <c:v>-20.188235769084855</c:v>
                </c:pt>
                <c:pt idx="8036" formatCode="General">
                  <c:v>-15.306943575541178</c:v>
                </c:pt>
                <c:pt idx="8037" formatCode="General">
                  <c:v>-18.39282449086507</c:v>
                </c:pt>
                <c:pt idx="8038" formatCode="General">
                  <c:v>-21.187292814695461</c:v>
                </c:pt>
                <c:pt idx="8039" formatCode="General">
                  <c:v>-20.542778333028156</c:v>
                </c:pt>
                <c:pt idx="8040" formatCode="General">
                  <c:v>-18.658947974757144</c:v>
                </c:pt>
                <c:pt idx="8041" formatCode="General">
                  <c:v>-21.831655005209988</c:v>
                </c:pt>
                <c:pt idx="8042" formatCode="General">
                  <c:v>-20.875</c:v>
                </c:pt>
                <c:pt idx="8043" formatCode="General">
                  <c:v>-16.772916899787056</c:v>
                </c:pt>
                <c:pt idx="8044" formatCode="General">
                  <c:v>-15.783797687954372</c:v>
                </c:pt>
                <c:pt idx="8045" formatCode="General">
                  <c:v>-16.109737998560856</c:v>
                </c:pt>
                <c:pt idx="8046" formatCode="General">
                  <c:v>-14.987893997995476</c:v>
                </c:pt>
                <c:pt idx="8047" formatCode="General">
                  <c:v>-12.96149677493101</c:v>
                </c:pt>
                <c:pt idx="8048" formatCode="General">
                  <c:v>-13.447311358903026</c:v>
                </c:pt>
                <c:pt idx="8049" formatCode="General">
                  <c:v>-14.263442592320217</c:v>
                </c:pt>
                <c:pt idx="8050" formatCode="General">
                  <c:v>-12.167823968110261</c:v>
                </c:pt>
                <c:pt idx="8051" formatCode="General">
                  <c:v>-10.233420040732936</c:v>
                </c:pt>
                <c:pt idx="8052" formatCode="General">
                  <c:v>-9.3352810167470164</c:v>
                </c:pt>
                <c:pt idx="8053" formatCode="General">
                  <c:v>-7.558874321319097</c:v>
                </c:pt>
                <c:pt idx="8054" formatCode="General">
                  <c:v>-5.104172463576278</c:v>
                </c:pt>
                <c:pt idx="8055" formatCode="General">
                  <c:v>-6.4848431148282257</c:v>
                </c:pt>
                <c:pt idx="8056" formatCode="General">
                  <c:v>-9.5816790441637085</c:v>
                </c:pt>
                <c:pt idx="8057" formatCode="General">
                  <c:v>-12.594078632823209</c:v>
                </c:pt>
                <c:pt idx="8058" formatCode="General">
                  <c:v>-14.555042333770217</c:v>
                </c:pt>
                <c:pt idx="8059" formatCode="General">
                  <c:v>-18.294517349778559</c:v>
                </c:pt>
                <c:pt idx="8060" formatCode="General">
                  <c:v>-19.750230771523935</c:v>
                </c:pt>
                <c:pt idx="8061" formatCode="General">
                  <c:v>-20.849473843015012</c:v>
                </c:pt>
                <c:pt idx="8062" formatCode="General">
                  <c:v>-23.217543568527489</c:v>
                </c:pt>
                <c:pt idx="8063" formatCode="General">
                  <c:v>-20.664035462496575</c:v>
                </c:pt>
                <c:pt idx="8064" formatCode="General">
                  <c:v>-17.599261638197131</c:v>
                </c:pt>
                <c:pt idx="8065" formatCode="General">
                  <c:v>-18.714622921784997</c:v>
                </c:pt>
                <c:pt idx="8066" formatCode="General">
                  <c:v>-19.170147569695153</c:v>
                </c:pt>
                <c:pt idx="8067" formatCode="General">
                  <c:v>-17.815000152587892</c:v>
                </c:pt>
                <c:pt idx="8068" formatCode="General">
                  <c:v>-17.45333285861545</c:v>
                </c:pt>
                <c:pt idx="8069" formatCode="General">
                  <c:v>-18.861842055069772</c:v>
                </c:pt>
                <c:pt idx="8070" formatCode="General">
                  <c:v>-13.549999237060547</c:v>
                </c:pt>
                <c:pt idx="8071" formatCode="General">
                  <c:v>-14.401665751139323</c:v>
                </c:pt>
                <c:pt idx="8072" formatCode="General">
                  <c:v>-15.807375127618963</c:v>
                </c:pt>
                <c:pt idx="8073" formatCode="General">
                  <c:v>-20.751315789473683</c:v>
                </c:pt>
                <c:pt idx="8074" formatCode="General">
                  <c:v>-22.767421175944385</c:v>
                </c:pt>
                <c:pt idx="8075" formatCode="General">
                  <c:v>-20.708332951863607</c:v>
                </c:pt>
                <c:pt idx="8076" formatCode="General">
                  <c:v>-22.900876798127825</c:v>
                </c:pt>
                <c:pt idx="8077" formatCode="General">
                  <c:v>-22.059473499498868</c:v>
                </c:pt>
                <c:pt idx="8078" formatCode="General">
                  <c:v>-21.8672917842865</c:v>
                </c:pt>
                <c:pt idx="8079" formatCode="General">
                  <c:v>-23.055676057462104</c:v>
                </c:pt>
                <c:pt idx="8080" formatCode="General">
                  <c:v>-23.253240691290962</c:v>
                </c:pt>
                <c:pt idx="8081" formatCode="General">
                  <c:v>-21.248949595860072</c:v>
                </c:pt>
                <c:pt idx="8082" formatCode="General">
                  <c:v>-21.5</c:v>
                </c:pt>
                <c:pt idx="8083" formatCode="General">
                  <c:v>-23.549166531032988</c:v>
                </c:pt>
                <c:pt idx="8084" formatCode="General">
                  <c:v>-23.134258817743373</c:v>
                </c:pt>
                <c:pt idx="8085" formatCode="General">
                  <c:v>-22.209722642545348</c:v>
                </c:pt>
                <c:pt idx="8086" formatCode="General">
                  <c:v>-21.709375699361164</c:v>
                </c:pt>
                <c:pt idx="8087" formatCode="General">
                  <c:v>-17.390115151296392</c:v>
                </c:pt>
                <c:pt idx="8088" formatCode="General">
                  <c:v>-14.108610110812718</c:v>
                </c:pt>
                <c:pt idx="8089" formatCode="General">
                  <c:v>-17.127354206758387</c:v>
                </c:pt>
                <c:pt idx="8090" formatCode="General">
                  <c:v>-14.400001525878906</c:v>
                </c:pt>
                <c:pt idx="8091" formatCode="General">
                  <c:v>-13.744749946594238</c:v>
                </c:pt>
                <c:pt idx="8092" formatCode="General">
                  <c:v>-14.758989702191268</c:v>
                </c:pt>
                <c:pt idx="8093" formatCode="General">
                  <c:v>-19.108947553132708</c:v>
                </c:pt>
                <c:pt idx="8094" formatCode="General">
                  <c:v>-23.063421369853774</c:v>
                </c:pt>
                <c:pt idx="8095" formatCode="General">
                  <c:v>-25.710568250741979</c:v>
                </c:pt>
                <c:pt idx="8096" formatCode="General">
                  <c:v>-25.038160469667318</c:v>
                </c:pt>
                <c:pt idx="8097" formatCode="General">
                  <c:v>-20.869999313354491</c:v>
                </c:pt>
                <c:pt idx="8098" formatCode="General">
                  <c:v>-15.942955591907239</c:v>
                </c:pt>
                <c:pt idx="8099" formatCode="General">
                  <c:v>-8.4593482423505328</c:v>
                </c:pt>
                <c:pt idx="8100" formatCode="General">
                  <c:v>-5.6342421794334312</c:v>
                </c:pt>
                <c:pt idx="8101" formatCode="General">
                  <c:v>-4.5854152396873191</c:v>
                </c:pt>
                <c:pt idx="8102" formatCode="General">
                  <c:v>-3.6594304871140864</c:v>
                </c:pt>
                <c:pt idx="8103" formatCode="General">
                  <c:v>-3.5383337232801648</c:v>
                </c:pt>
                <c:pt idx="8104" formatCode="General">
                  <c:v>-3.2750015258789062</c:v>
                </c:pt>
                <c:pt idx="8105" formatCode="General">
                  <c:v>-3.8112735748291016</c:v>
                </c:pt>
                <c:pt idx="8106" formatCode="General">
                  <c:v>-3.2292164968480543</c:v>
                </c:pt>
                <c:pt idx="8107" formatCode="General">
                  <c:v>-2.2466604484034383</c:v>
                </c:pt>
                <c:pt idx="8108" formatCode="General">
                  <c:v>-2.25</c:v>
                </c:pt>
                <c:pt idx="8109" formatCode="General">
                  <c:v>-2.8647910435994466</c:v>
                </c:pt>
                <c:pt idx="8110" formatCode="General">
                  <c:v>-2.5784730204829462</c:v>
                </c:pt>
                <c:pt idx="8111" formatCode="General">
                  <c:v>-2.3142095465409129</c:v>
                </c:pt>
                <c:pt idx="8112" formatCode="General">
                  <c:v>-2.4695837974548338</c:v>
                </c:pt>
                <c:pt idx="8113" formatCode="General">
                  <c:v>-2.7462804910021519</c:v>
                </c:pt>
                <c:pt idx="8114" formatCode="General">
                  <c:v>-4.540815304679346</c:v>
                </c:pt>
                <c:pt idx="8115" formatCode="General">
                  <c:v>-6.2567133726897062</c:v>
                </c:pt>
                <c:pt idx="8116" formatCode="General">
                  <c:v>-7.3514386108058725</c:v>
                </c:pt>
                <c:pt idx="8117" formatCode="General">
                  <c:v>-5.276156688133141</c:v>
                </c:pt>
                <c:pt idx="8118" formatCode="General">
                  <c:v>-4.1642808294044853</c:v>
                </c:pt>
                <c:pt idx="8119" formatCode="General">
                  <c:v>-3.0905694124991432</c:v>
                </c:pt>
                <c:pt idx="8120" formatCode="General">
                  <c:v>-4.6169460978054246</c:v>
                </c:pt>
                <c:pt idx="8121" formatCode="General">
                  <c:v>-4.624583307902018</c:v>
                </c:pt>
                <c:pt idx="8122" formatCode="General">
                  <c:v>-4.5048611605608908</c:v>
                </c:pt>
                <c:pt idx="8123" formatCode="General">
                  <c:v>-6.2750015258789062</c:v>
                </c:pt>
                <c:pt idx="8124" formatCode="General">
                  <c:v>-7.4726856019761829</c:v>
                </c:pt>
                <c:pt idx="8125" formatCode="General">
                  <c:v>-8.1370621396784202</c:v>
                </c:pt>
                <c:pt idx="8126" formatCode="General">
                  <c:v>-8.0387469625752974</c:v>
                </c:pt>
                <c:pt idx="8127" formatCode="General">
                  <c:v>-12.751315802858587</c:v>
                </c:pt>
                <c:pt idx="8128" formatCode="General">
                  <c:v>-12.773381056608978</c:v>
                </c:pt>
                <c:pt idx="8129" formatCode="General">
                  <c:v>-15.674342607197008</c:v>
                </c:pt>
                <c:pt idx="8130" formatCode="General">
                  <c:v>-12.78166618347168</c:v>
                </c:pt>
                <c:pt idx="8131" formatCode="General">
                  <c:v>-10.884796719140454</c:v>
                </c:pt>
                <c:pt idx="8132" formatCode="General">
                  <c:v>-12.327494496118119</c:v>
                </c:pt>
                <c:pt idx="8133" formatCode="General">
                  <c:v>-9.7151175721050933</c:v>
                </c:pt>
                <c:pt idx="8134" formatCode="General">
                  <c:v>-15.260109952739086</c:v>
                </c:pt>
                <c:pt idx="8135" formatCode="General">
                  <c:v>-17.512198753145398</c:v>
                </c:pt>
                <c:pt idx="8136" formatCode="General">
                  <c:v>-16.675555674235024</c:v>
                </c:pt>
                <c:pt idx="8137" formatCode="General">
                  <c:v>-23.173727860422751</c:v>
                </c:pt>
                <c:pt idx="8138" formatCode="General">
                  <c:v>-25.478284044148833</c:v>
                </c:pt>
                <c:pt idx="8139" formatCode="General">
                  <c:v>-24.460000610351564</c:v>
                </c:pt>
                <c:pt idx="8140" formatCode="General">
                  <c:v>-24.906809707936588</c:v>
                </c:pt>
                <c:pt idx="8141" formatCode="General">
                  <c:v>-24.562198897239671</c:v>
                </c:pt>
                <c:pt idx="8142" formatCode="General">
                  <c:v>-20.664474447149978</c:v>
                </c:pt>
                <c:pt idx="8143" formatCode="General">
                  <c:v>-20.407407071855332</c:v>
                </c:pt>
                <c:pt idx="8144" formatCode="General">
                  <c:v>-21.303529537425323</c:v>
                </c:pt>
                <c:pt idx="8145" formatCode="General">
                  <c:v>-22.610000228881837</c:v>
                </c:pt>
                <c:pt idx="8146" formatCode="General">
                  <c:v>-23.700555283128665</c:v>
                </c:pt>
                <c:pt idx="8147" formatCode="General">
                  <c:v>-23.075293923544091</c:v>
                </c:pt>
                <c:pt idx="8148" formatCode="General">
                  <c:v>-24.855278078715006</c:v>
                </c:pt>
                <c:pt idx="8149" formatCode="General">
                  <c:v>-24.235812349562075</c:v>
                </c:pt>
                <c:pt idx="8150" formatCode="General">
                  <c:v>-24.321945020887586</c:v>
                </c:pt>
                <c:pt idx="8151" formatCode="General">
                  <c:v>-24.963540903727214</c:v>
                </c:pt>
                <c:pt idx="8152" formatCode="General">
                  <c:v>-25.175508520299097</c:v>
                </c:pt>
                <c:pt idx="8153" formatCode="General">
                  <c:v>-27.221836904649784</c:v>
                </c:pt>
                <c:pt idx="8154" formatCode="General">
                  <c:v>-26.957842939040241</c:v>
                </c:pt>
                <c:pt idx="8155" formatCode="General">
                  <c:v>-23.256326792738768</c:v>
                </c:pt>
                <c:pt idx="8156" formatCode="General">
                  <c:v>-24.206111780802409</c:v>
                </c:pt>
                <c:pt idx="8157" formatCode="General">
                  <c:v>-25.745796911770743</c:v>
                </c:pt>
                <c:pt idx="8158" formatCode="General">
                  <c:v>-27.132208762459747</c:v>
                </c:pt>
                <c:pt idx="8159" formatCode="General">
                  <c:v>-28.125979909709855</c:v>
                </c:pt>
                <c:pt idx="8160" formatCode="General">
                  <c:v>-22.437036885155571</c:v>
                </c:pt>
                <c:pt idx="8161" formatCode="General">
                  <c:v>-25.038888888888888</c:v>
                </c:pt>
                <c:pt idx="8162" formatCode="General">
                  <c:v>-25.640740500556099</c:v>
                </c:pt>
                <c:pt idx="8163" formatCode="General">
                  <c:v>-25.829386008413213</c:v>
                </c:pt>
                <c:pt idx="8164" formatCode="General">
                  <c:v>-26.603157645777653</c:v>
                </c:pt>
                <c:pt idx="8165" formatCode="General">
                  <c:v>-27.742324678521406</c:v>
                </c:pt>
                <c:pt idx="8166" formatCode="General">
                  <c:v>-31.425499877929688</c:v>
                </c:pt>
                <c:pt idx="8167" formatCode="General">
                  <c:v>-30.904472993549547</c:v>
                </c:pt>
                <c:pt idx="8168" formatCode="General">
                  <c:v>-28.129166565689385</c:v>
                </c:pt>
                <c:pt idx="8169" formatCode="General">
                  <c:v>-29.822846424391063</c:v>
                </c:pt>
                <c:pt idx="8170" formatCode="General">
                  <c:v>-27.271111191643609</c:v>
                </c:pt>
                <c:pt idx="8171" formatCode="General">
                  <c:v>-25.733552464267664</c:v>
                </c:pt>
                <c:pt idx="8172" formatCode="General">
                  <c:v>-23.451858916161346</c:v>
                </c:pt>
                <c:pt idx="8173" formatCode="General">
                  <c:v>-21.040293502807618</c:v>
                </c:pt>
                <c:pt idx="8174" formatCode="General">
                  <c:v>-19.450587838129987</c:v>
                </c:pt>
                <c:pt idx="8175" formatCode="General">
                  <c:v>-19.429999923706056</c:v>
                </c:pt>
                <c:pt idx="8176" formatCode="General">
                  <c:v>-18.889824637694836</c:v>
                </c:pt>
                <c:pt idx="8177" formatCode="General">
                  <c:v>-17.609104621873104</c:v>
                </c:pt>
                <c:pt idx="8178" formatCode="General">
                  <c:v>-21.357976973609713</c:v>
                </c:pt>
                <c:pt idx="8179" formatCode="General">
                  <c:v>-22.223610860330087</c:v>
                </c:pt>
                <c:pt idx="8180" formatCode="General">
                  <c:v>-23.625832859675089</c:v>
                </c:pt>
                <c:pt idx="8181" formatCode="General">
                  <c:v>-24.78480453117221</c:v>
                </c:pt>
                <c:pt idx="8182" formatCode="General">
                  <c:v>-26.628186225891113</c:v>
                </c:pt>
                <c:pt idx="8183" formatCode="General">
                  <c:v>-27.858843594632926</c:v>
                </c:pt>
                <c:pt idx="8184" formatCode="General">
                  <c:v>-27.148888524373373</c:v>
                </c:pt>
                <c:pt idx="8185" formatCode="General">
                  <c:v>-21.013541666666665</c:v>
                </c:pt>
                <c:pt idx="8186" formatCode="General">
                  <c:v>-20.232209143929474</c:v>
                </c:pt>
                <c:pt idx="8187" formatCode="General">
                  <c:v>-18.815832731458876</c:v>
                </c:pt>
                <c:pt idx="8188" formatCode="General">
                  <c:v>-18.850000381469727</c:v>
                </c:pt>
                <c:pt idx="8189" formatCode="General">
                  <c:v>-14.902505934791353</c:v>
                </c:pt>
                <c:pt idx="8190" formatCode="General">
                  <c:v>-13.400001525878906</c:v>
                </c:pt>
                <c:pt idx="8191" formatCode="General">
                  <c:v>-12.808797306484646</c:v>
                </c:pt>
                <c:pt idx="8192" formatCode="General">
                  <c:v>-14.421493714958281</c:v>
                </c:pt>
                <c:pt idx="8193" formatCode="General">
                  <c:v>-14.094998550415038</c:v>
                </c:pt>
                <c:pt idx="8194" formatCode="General">
                  <c:v>-14.396459643046061</c:v>
                </c:pt>
                <c:pt idx="8195" formatCode="General">
                  <c:v>-16.649074165909379</c:v>
                </c:pt>
                <c:pt idx="8196" formatCode="General">
                  <c:v>-16.625</c:v>
                </c:pt>
                <c:pt idx="8197" formatCode="General">
                  <c:v>-19.189234882750284</c:v>
                </c:pt>
                <c:pt idx="8198" formatCode="General">
                  <c:v>-18.678865249842815</c:v>
                </c:pt>
                <c:pt idx="8199" formatCode="General">
                  <c:v>-22.733611361185709</c:v>
                </c:pt>
                <c:pt idx="8200" formatCode="General">
                  <c:v>-25.318055382481329</c:v>
                </c:pt>
                <c:pt idx="8201" formatCode="General">
                  <c:v>-24.450000762939453</c:v>
                </c:pt>
                <c:pt idx="8202" formatCode="General">
                  <c:v>-24.888124799728395</c:v>
                </c:pt>
                <c:pt idx="8203" formatCode="General">
                  <c:v>-24.920055911192833</c:v>
                </c:pt>
                <c:pt idx="8204" formatCode="General">
                  <c:v>-24.054444652133519</c:v>
                </c:pt>
                <c:pt idx="8205" formatCode="General">
                  <c:v>-23.565131053589937</c:v>
                </c:pt>
                <c:pt idx="8206" formatCode="General">
                  <c:v>-22.852339397596968</c:v>
                </c:pt>
                <c:pt idx="8207" formatCode="General">
                  <c:v>-21.35166888915801</c:v>
                </c:pt>
                <c:pt idx="8208" formatCode="General">
                  <c:v>-21.844445157934118</c:v>
                </c:pt>
                <c:pt idx="8209" formatCode="General">
                  <c:v>-26.328988105335128</c:v>
                </c:pt>
                <c:pt idx="8210" formatCode="General">
                  <c:v>-25.327777777777779</c:v>
                </c:pt>
                <c:pt idx="8211" formatCode="General">
                  <c:v>-26.475000381469727</c:v>
                </c:pt>
                <c:pt idx="8212" formatCode="General">
                  <c:v>-25.385443470614675</c:v>
                </c:pt>
                <c:pt idx="8213" formatCode="General">
                  <c:v>-22.289209928010639</c:v>
                </c:pt>
                <c:pt idx="8214" formatCode="General">
                  <c:v>-20.213893957567308</c:v>
                </c:pt>
                <c:pt idx="8215" formatCode="General">
                  <c:v>-20.064999983045791</c:v>
                </c:pt>
                <c:pt idx="8216" formatCode="General">
                  <c:v>-20.228424243964326</c:v>
                </c:pt>
                <c:pt idx="8217" formatCode="General">
                  <c:v>-21.299792289733887</c:v>
                </c:pt>
                <c:pt idx="8218" formatCode="General">
                  <c:v>-18.170285751991482</c:v>
                </c:pt>
                <c:pt idx="8219" formatCode="General">
                  <c:v>-19.245263109709086</c:v>
                </c:pt>
                <c:pt idx="8220" formatCode="General">
                  <c:v>-18.119298332615902</c:v>
                </c:pt>
                <c:pt idx="8221" formatCode="General">
                  <c:v>-15.356746349228949</c:v>
                </c:pt>
                <c:pt idx="8222" formatCode="General">
                  <c:v>-16.776841695685135</c:v>
                </c:pt>
                <c:pt idx="8223" formatCode="General">
                  <c:v>-20.590278540717232</c:v>
                </c:pt>
                <c:pt idx="8224" formatCode="General">
                  <c:v>-22.276749591827393</c:v>
                </c:pt>
                <c:pt idx="8225" formatCode="General">
                  <c:v>-20.401222691843888</c:v>
                </c:pt>
                <c:pt idx="8226" formatCode="General">
                  <c:v>-16.082998010940418</c:v>
                </c:pt>
                <c:pt idx="8227" formatCode="General">
                  <c:v>-12.048333485921225</c:v>
                </c:pt>
                <c:pt idx="8228" formatCode="General">
                  <c:v>-14.222776285807292</c:v>
                </c:pt>
                <c:pt idx="8229" formatCode="General">
                  <c:v>-15.363656997680664</c:v>
                </c:pt>
                <c:pt idx="8230" formatCode="General">
                  <c:v>-18.636363462968305</c:v>
                </c:pt>
                <c:pt idx="8231" formatCode="General">
                  <c:v>-20.638333129882813</c:v>
                </c:pt>
                <c:pt idx="8232" formatCode="General">
                  <c:v>-21.123421076724405</c:v>
                </c:pt>
                <c:pt idx="8233" formatCode="General">
                  <c:v>-22.337986937259256</c:v>
                </c:pt>
                <c:pt idx="8234" formatCode="General">
                  <c:v>-17.644221838635445</c:v>
                </c:pt>
                <c:pt idx="8235" formatCode="General">
                  <c:v>-17.315740338078253</c:v>
                </c:pt>
                <c:pt idx="8236" formatCode="General">
                  <c:v>-17.968286284693963</c:v>
                </c:pt>
                <c:pt idx="8237" formatCode="General">
                  <c:v>-18.527499580383299</c:v>
                </c:pt>
                <c:pt idx="8238" formatCode="General">
                  <c:v>-19.686497003364938</c:v>
                </c:pt>
                <c:pt idx="8239" formatCode="General">
                  <c:v>-13.66388888888889</c:v>
                </c:pt>
                <c:pt idx="8240" formatCode="General">
                  <c:v>-17.79547065551532</c:v>
                </c:pt>
                <c:pt idx="8241" formatCode="General">
                  <c:v>-20.803603681751188</c:v>
                </c:pt>
                <c:pt idx="8242" formatCode="General">
                  <c:v>-23.770263069554378</c:v>
                </c:pt>
                <c:pt idx="8243" formatCode="General">
                  <c:v>-24.548516282345236</c:v>
                </c:pt>
                <c:pt idx="8244" formatCode="General">
                  <c:v>-26.075000762939453</c:v>
                </c:pt>
                <c:pt idx="8245" formatCode="General">
                  <c:v>-28.161459921027728</c:v>
                </c:pt>
                <c:pt idx="8246" formatCode="General">
                  <c:v>-27.178188158271492</c:v>
                </c:pt>
                <c:pt idx="8247" formatCode="General">
                  <c:v>-20.963354528263444</c:v>
                </c:pt>
                <c:pt idx="8248" formatCode="General">
                  <c:v>-20.230555428398979</c:v>
                </c:pt>
                <c:pt idx="8249" formatCode="General">
                  <c:v>-21.449722350085224</c:v>
                </c:pt>
                <c:pt idx="8250" formatCode="General">
                  <c:v>-20.831006802825083</c:v>
                </c:pt>
                <c:pt idx="8251" formatCode="General">
                  <c:v>-20.789473081889906</c:v>
                </c:pt>
                <c:pt idx="8252" formatCode="General">
                  <c:v>-21.755268255575746</c:v>
                </c:pt>
                <c:pt idx="8253" formatCode="General">
                  <c:v>-21.274999618530273</c:v>
                </c:pt>
                <c:pt idx="8254" formatCode="General">
                  <c:v>-20.770449785803628</c:v>
                </c:pt>
                <c:pt idx="8255" formatCode="General">
                  <c:v>-19.129999923706055</c:v>
                </c:pt>
                <c:pt idx="8256" formatCode="General">
                  <c:v>-18.207318585139127</c:v>
                </c:pt>
                <c:pt idx="8257" formatCode="General">
                  <c:v>-17.38431534993418</c:v>
                </c:pt>
                <c:pt idx="8258" formatCode="General">
                  <c:v>-14.905647680494521</c:v>
                </c:pt>
                <c:pt idx="8259" formatCode="General">
                  <c:v>-15.225000381469727</c:v>
                </c:pt>
                <c:pt idx="8260" formatCode="General">
                  <c:v>-16</c:v>
                </c:pt>
                <c:pt idx="8261" formatCode="General">
                  <c:v>-14.942709338641681</c:v>
                </c:pt>
                <c:pt idx="8262" formatCode="General">
                  <c:v>-18.394706861828571</c:v>
                </c:pt>
                <c:pt idx="8263" formatCode="General">
                  <c:v>-17.769167073567708</c:v>
                </c:pt>
                <c:pt idx="8264" formatCode="General">
                  <c:v>-17.325000762939453</c:v>
                </c:pt>
                <c:pt idx="8265" formatCode="General">
                  <c:v>-17.477592934502496</c:v>
                </c:pt>
                <c:pt idx="8266" formatCode="General">
                  <c:v>-14.599998474121094</c:v>
                </c:pt>
                <c:pt idx="8267" formatCode="General">
                  <c:v>-11.601294849537037</c:v>
                </c:pt>
                <c:pt idx="8268" formatCode="General">
                  <c:v>-11.349998474121094</c:v>
                </c:pt>
                <c:pt idx="8269" formatCode="General">
                  <c:v>-10.126185494138483</c:v>
                </c:pt>
                <c:pt idx="8270" formatCode="General">
                  <c:v>-9.7148525836420987</c:v>
                </c:pt>
                <c:pt idx="8271" formatCode="General">
                  <c:v>-9.5</c:v>
                </c:pt>
                <c:pt idx="8272" formatCode="General">
                  <c:v>-8.7501842590784982</c:v>
                </c:pt>
                <c:pt idx="8273" formatCode="General">
                  <c:v>-8.4117166584106293</c:v>
                </c:pt>
                <c:pt idx="8274" formatCode="General">
                  <c:v>-8.0349807527721921</c:v>
                </c:pt>
                <c:pt idx="8275" formatCode="General">
                  <c:v>-7.6206487377414804</c:v>
                </c:pt>
                <c:pt idx="8276" formatCode="General">
                  <c:v>-11.389913190875138</c:v>
                </c:pt>
                <c:pt idx="8277" formatCode="General">
                  <c:v>-12.674168797621755</c:v>
                </c:pt>
                <c:pt idx="8278" formatCode="General">
                  <c:v>-10.117929180095905</c:v>
                </c:pt>
                <c:pt idx="8279" formatCode="General">
                  <c:v>-10.950000762939453</c:v>
                </c:pt>
                <c:pt idx="8280" formatCode="General">
                  <c:v>-21.371065122109872</c:v>
                </c:pt>
                <c:pt idx="8281" formatCode="General">
                  <c:v>-24.159601660960238</c:v>
                </c:pt>
                <c:pt idx="8282" formatCode="General">
                  <c:v>-24.319546831733859</c:v>
                </c:pt>
                <c:pt idx="8283" formatCode="General">
                  <c:v>-25.584868564940336</c:v>
                </c:pt>
                <c:pt idx="8284" formatCode="General">
                  <c:v>-24.965312502388851</c:v>
                </c:pt>
                <c:pt idx="8285" formatCode="General">
                  <c:v>-23.877314779493545</c:v>
                </c:pt>
                <c:pt idx="8286" formatCode="General">
                  <c:v>-21.849123185141046</c:v>
                </c:pt>
                <c:pt idx="8287" formatCode="General">
                  <c:v>-17.188034340711603</c:v>
                </c:pt>
                <c:pt idx="8288" formatCode="General">
                  <c:v>-14.73911880792356</c:v>
                </c:pt>
                <c:pt idx="8289" formatCode="General">
                  <c:v>-13.092279882598342</c:v>
                </c:pt>
                <c:pt idx="8290" formatCode="General">
                  <c:v>-11.279639674029236</c:v>
                </c:pt>
                <c:pt idx="8291" formatCode="General">
                  <c:v>-12.424999237060547</c:v>
                </c:pt>
                <c:pt idx="8292" formatCode="General">
                  <c:v>-13.295938264133879</c:v>
                </c:pt>
                <c:pt idx="8293" formatCode="General">
                  <c:v>-8.717869497228552</c:v>
                </c:pt>
                <c:pt idx="8294" formatCode="General">
                  <c:v>-8.4333629040292184</c:v>
                </c:pt>
                <c:pt idx="8295" formatCode="General">
                  <c:v>-5.645738591628251</c:v>
                </c:pt>
                <c:pt idx="8296" formatCode="General">
                  <c:v>-4.0954090040557238</c:v>
                </c:pt>
                <c:pt idx="8297" formatCode="General">
                  <c:v>-3.7465789125676743</c:v>
                </c:pt>
                <c:pt idx="8298" formatCode="General">
                  <c:v>-3.7200749137184834</c:v>
                </c:pt>
                <c:pt idx="8299" formatCode="General">
                  <c:v>-3.248596485874109</c:v>
                </c:pt>
                <c:pt idx="8300" formatCode="General">
                  <c:v>-3.2750015258789062</c:v>
                </c:pt>
                <c:pt idx="8301" formatCode="General">
                  <c:v>-4.5959127322232156</c:v>
                </c:pt>
                <c:pt idx="8302" formatCode="General">
                  <c:v>-5.7423741028621764</c:v>
                </c:pt>
                <c:pt idx="8303" formatCode="General">
                  <c:v>-4.3765686334348191</c:v>
                </c:pt>
                <c:pt idx="8304" formatCode="General">
                  <c:v>-5.7413260012256853</c:v>
                </c:pt>
                <c:pt idx="8305" formatCode="General">
                  <c:v>-4.6096928654884808</c:v>
                </c:pt>
                <c:pt idx="8306" formatCode="General">
                  <c:v>-4.5664817244918261</c:v>
                </c:pt>
                <c:pt idx="8307" formatCode="General">
                  <c:v>-12.958317788379766</c:v>
                </c:pt>
                <c:pt idx="8308" formatCode="General">
                  <c:v>-9.7909248917191114</c:v>
                </c:pt>
                <c:pt idx="8309" formatCode="General">
                  <c:v>-7.4307562789514741</c:v>
                </c:pt>
                <c:pt idx="8310" formatCode="General">
                  <c:v>-8.1349080121075659</c:v>
                </c:pt>
                <c:pt idx="8311" formatCode="General">
                  <c:v>-7.6713880892153137</c:v>
                </c:pt>
                <c:pt idx="8312" formatCode="General">
                  <c:v>-7.7939479235615678</c:v>
                </c:pt>
                <c:pt idx="8313" formatCode="General">
                  <c:v>-8.4685200443974242</c:v>
                </c:pt>
                <c:pt idx="8314" formatCode="General">
                  <c:v>-9.2379388791576105</c:v>
                </c:pt>
                <c:pt idx="8315" formatCode="General">
                  <c:v>-9.0744911941274484</c:v>
                </c:pt>
                <c:pt idx="8316" formatCode="General">
                  <c:v>-9.7750015258789062</c:v>
                </c:pt>
                <c:pt idx="8317" formatCode="General">
                  <c:v>-9.2545466237253962</c:v>
                </c:pt>
                <c:pt idx="8318" formatCode="General">
                  <c:v>-11.536693132553548</c:v>
                </c:pt>
                <c:pt idx="8319" formatCode="General">
                  <c:v>-12.849561403508773</c:v>
                </c:pt>
                <c:pt idx="8320" formatCode="General">
                  <c:v>-11.81958485921224</c:v>
                </c:pt>
                <c:pt idx="8321" formatCode="General">
                  <c:v>-10.167223047327113</c:v>
                </c:pt>
                <c:pt idx="8322" formatCode="General">
                  <c:v>-11.674999237060547</c:v>
                </c:pt>
                <c:pt idx="8323" formatCode="General">
                  <c:v>-12.450000762939453</c:v>
                </c:pt>
                <c:pt idx="8324" formatCode="General">
                  <c:v>-13.359709862036947</c:v>
                </c:pt>
                <c:pt idx="8325" formatCode="General">
                  <c:v>-16.293498483399723</c:v>
                </c:pt>
                <c:pt idx="8326" formatCode="General">
                  <c:v>-17.467376328219768</c:v>
                </c:pt>
                <c:pt idx="8327" formatCode="General">
                  <c:v>-17.690361037879541</c:v>
                </c:pt>
                <c:pt idx="8328" formatCode="General">
                  <c:v>-22.895361470379946</c:v>
                </c:pt>
                <c:pt idx="8329" formatCode="General">
                  <c:v>-24.54657823663009</c:v>
                </c:pt>
                <c:pt idx="8330" formatCode="General">
                  <c:v>-20.957777070244923</c:v>
                </c:pt>
                <c:pt idx="8331" formatCode="General">
                  <c:v>-20.08223636605965</c:v>
                </c:pt>
                <c:pt idx="8332" formatCode="General">
                  <c:v>-23.728724999521294</c:v>
                </c:pt>
                <c:pt idx="8333" formatCode="General">
                  <c:v>-24.136456509025731</c:v>
                </c:pt>
                <c:pt idx="8334" formatCode="General">
                  <c:v>-26.850000381469727</c:v>
                </c:pt>
                <c:pt idx="8335" formatCode="General">
                  <c:v>-27.6033327738444</c:v>
                </c:pt>
                <c:pt idx="8336" formatCode="General">
                  <c:v>-28.5</c:v>
                </c:pt>
                <c:pt idx="8337" formatCode="General">
                  <c:v>-27.524736779196221</c:v>
                </c:pt>
                <c:pt idx="8338" formatCode="General">
                  <c:v>-27.115158134688393</c:v>
                </c:pt>
                <c:pt idx="8339" formatCode="General">
                  <c:v>-24.046110810173882</c:v>
                </c:pt>
                <c:pt idx="8340" formatCode="General">
                  <c:v>-24.370925472400806</c:v>
                </c:pt>
                <c:pt idx="8341" formatCode="General">
                  <c:v>-20.769582570393879</c:v>
                </c:pt>
                <c:pt idx="8342" formatCode="General">
                  <c:v>-17.900570321376378</c:v>
                </c:pt>
                <c:pt idx="8343" formatCode="General">
                  <c:v>-13.974998474121094</c:v>
                </c:pt>
                <c:pt idx="8344" formatCode="General">
                  <c:v>-10.866211292823296</c:v>
                </c:pt>
                <c:pt idx="8345" formatCode="General">
                  <c:v>-9.8586113611857105</c:v>
                </c:pt>
                <c:pt idx="8346" formatCode="General">
                  <c:v>-8.0922218887894246</c:v>
                </c:pt>
                <c:pt idx="8347" formatCode="General">
                  <c:v>-7.6646236546611615</c:v>
                </c:pt>
                <c:pt idx="8348" formatCode="General">
                  <c:v>-8.3051862504747174</c:v>
                </c:pt>
                <c:pt idx="8349" formatCode="General">
                  <c:v>-8.6500015258789062</c:v>
                </c:pt>
                <c:pt idx="8350" formatCode="General">
                  <c:v>-6.7625234172974702</c:v>
                </c:pt>
                <c:pt idx="8351" formatCode="General">
                  <c:v>-3.4383086876155269</c:v>
                </c:pt>
                <c:pt idx="8352" formatCode="General">
                  <c:v>-1.2630042962977848</c:v>
                </c:pt>
                <c:pt idx="8353" formatCode="General">
                  <c:v>-1.0499992370605469</c:v>
                </c:pt>
                <c:pt idx="8354" formatCode="General">
                  <c:v>-1.2331934187147353</c:v>
                </c:pt>
                <c:pt idx="8355" formatCode="General">
                  <c:v>-0.88268148642463462</c:v>
                </c:pt>
                <c:pt idx="8356" formatCode="General">
                  <c:v>-2.0247378894021515</c:v>
                </c:pt>
                <c:pt idx="8357" formatCode="General">
                  <c:v>-0.89818947002612448</c:v>
                </c:pt>
                <c:pt idx="8358" formatCode="General">
                  <c:v>-0.51235467722897543</c:v>
                </c:pt>
                <c:pt idx="8359" formatCode="General">
                  <c:v>-0.52500152587890625</c:v>
                </c:pt>
                <c:pt idx="8360" formatCode="General">
                  <c:v>-1.3710830942789713</c:v>
                </c:pt>
                <c:pt idx="8361" formatCode="General">
                  <c:v>-2.4575913323296441</c:v>
                </c:pt>
                <c:pt idx="8362" formatCode="General">
                  <c:v>-3.0623677839312635</c:v>
                </c:pt>
                <c:pt idx="8363" formatCode="General">
                  <c:v>-6.3342577333803529</c:v>
                </c:pt>
                <c:pt idx="8364" formatCode="General">
                  <c:v>-9.7040738988805693</c:v>
                </c:pt>
                <c:pt idx="8365" formatCode="General">
                  <c:v>-8.2812860880233004</c:v>
                </c:pt>
                <c:pt idx="8366" formatCode="General">
                  <c:v>-6.0954637739393442</c:v>
                </c:pt>
                <c:pt idx="8367" formatCode="General">
                  <c:v>-3.8270358615451388</c:v>
                </c:pt>
                <c:pt idx="8368" formatCode="General">
                  <c:v>-3.875</c:v>
                </c:pt>
                <c:pt idx="8369" formatCode="General">
                  <c:v>-4.1345595864688649</c:v>
                </c:pt>
                <c:pt idx="8370" formatCode="General">
                  <c:v>-4.0612041450993193</c:v>
                </c:pt>
                <c:pt idx="8371" formatCode="General">
                  <c:v>-4.0750007629394531</c:v>
                </c:pt>
                <c:pt idx="8372" formatCode="General">
                  <c:v>-3.3813753890991212</c:v>
                </c:pt>
                <c:pt idx="8373" formatCode="General">
                  <c:v>-2.5250015258789062</c:v>
                </c:pt>
                <c:pt idx="8374" formatCode="General">
                  <c:v>-2.7754169252183702</c:v>
                </c:pt>
                <c:pt idx="8375" formatCode="General">
                  <c:v>-2.2249984741210938</c:v>
                </c:pt>
                <c:pt idx="8376" formatCode="General">
                  <c:v>-2.4500007629394531</c:v>
                </c:pt>
                <c:pt idx="8377" formatCode="General">
                  <c:v>-3.0037228505790963</c:v>
                </c:pt>
                <c:pt idx="8378" formatCode="General">
                  <c:v>-4.6657777509227616</c:v>
                </c:pt>
                <c:pt idx="8379" formatCode="General">
                  <c:v>-9.2977068074544267</c:v>
                </c:pt>
                <c:pt idx="8380" formatCode="General">
                  <c:v>-12.507024056369408</c:v>
                </c:pt>
                <c:pt idx="8381" formatCode="General">
                  <c:v>-16.662293524045822</c:v>
                </c:pt>
                <c:pt idx="8382" formatCode="General">
                  <c:v>-19.95999959309896</c:v>
                </c:pt>
                <c:pt idx="8383" formatCode="General">
                  <c:v>-19.94026332654451</c:v>
                </c:pt>
                <c:pt idx="8384" formatCode="General">
                  <c:v>-21.282762657968622</c:v>
                </c:pt>
                <c:pt idx="8385" formatCode="General">
                  <c:v>-20.053420498496607</c:v>
                </c:pt>
                <c:pt idx="8386" formatCode="General">
                  <c:v>-21.5</c:v>
                </c:pt>
                <c:pt idx="8387" formatCode="General">
                  <c:v>-21.117698817508717</c:v>
                </c:pt>
                <c:pt idx="8388" formatCode="General">
                  <c:v>-20.432583120237826</c:v>
                </c:pt>
                <c:pt idx="8389" formatCode="General">
                  <c:v>-20.323241463413947</c:v>
                </c:pt>
                <c:pt idx="8390" formatCode="General">
                  <c:v>-19.394264901853074</c:v>
                </c:pt>
                <c:pt idx="8391" formatCode="General">
                  <c:v>-17.563679136322079</c:v>
                </c:pt>
                <c:pt idx="8392" formatCode="General">
                  <c:v>-15.944210935893812</c:v>
                </c:pt>
                <c:pt idx="8393" formatCode="General">
                  <c:v>-14.518236407111672</c:v>
                </c:pt>
                <c:pt idx="8394" formatCode="General">
                  <c:v>-19.288961555608349</c:v>
                </c:pt>
                <c:pt idx="8395" formatCode="General">
                  <c:v>-24.084010637181084</c:v>
                </c:pt>
                <c:pt idx="8396" formatCode="General">
                  <c:v>-24.277911656885625</c:v>
                </c:pt>
                <c:pt idx="8397" formatCode="General">
                  <c:v>-26.792360348171659</c:v>
                </c:pt>
                <c:pt idx="8398" formatCode="General">
                  <c:v>-28.100000381469727</c:v>
                </c:pt>
                <c:pt idx="8399" formatCode="General">
                  <c:v>-25.835273585907402</c:v>
                </c:pt>
                <c:pt idx="8400" formatCode="General">
                  <c:v>-24.125278049045139</c:v>
                </c:pt>
                <c:pt idx="8401" formatCode="General">
                  <c:v>-22.368420289692125</c:v>
                </c:pt>
                <c:pt idx="8402" formatCode="General">
                  <c:v>-18.867647440293258</c:v>
                </c:pt>
                <c:pt idx="8403" formatCode="General">
                  <c:v>-15.622647094726563</c:v>
                </c:pt>
                <c:pt idx="8404" formatCode="General">
                  <c:v>-14.190943254340379</c:v>
                </c:pt>
                <c:pt idx="8405" formatCode="General">
                  <c:v>-11.821990740740741</c:v>
                </c:pt>
                <c:pt idx="8406" formatCode="General">
                  <c:v>-9.4030570348103844</c:v>
                </c:pt>
                <c:pt idx="8407" formatCode="General">
                  <c:v>-6.6055802611768346</c:v>
                </c:pt>
                <c:pt idx="8408" formatCode="General">
                  <c:v>-6.804443613688151</c:v>
                </c:pt>
                <c:pt idx="8409" formatCode="General">
                  <c:v>-6.0749520919318547</c:v>
                </c:pt>
                <c:pt idx="8410" formatCode="General">
                  <c:v>-4.7080839321357715</c:v>
                </c:pt>
                <c:pt idx="8411" formatCode="General">
                  <c:v>-4.5110333871924944</c:v>
                </c:pt>
                <c:pt idx="8412" formatCode="General">
                  <c:v>-3.875</c:v>
                </c:pt>
                <c:pt idx="8413" formatCode="General">
                  <c:v>-3.6093923938251056</c:v>
                </c:pt>
                <c:pt idx="8414" formatCode="General">
                  <c:v>-3.4629417419433595</c:v>
                </c:pt>
                <c:pt idx="8415" formatCode="General">
                  <c:v>-4.2480590312626356</c:v>
                </c:pt>
                <c:pt idx="8416" formatCode="General">
                  <c:v>-4.4825912404943393</c:v>
                </c:pt>
                <c:pt idx="8417" formatCode="General">
                  <c:v>-3.8520533940563464</c:v>
                </c:pt>
                <c:pt idx="8418" formatCode="General">
                  <c:v>-6.7453590900801945</c:v>
                </c:pt>
                <c:pt idx="8419" formatCode="General">
                  <c:v>-7.0911268280085711</c:v>
                </c:pt>
                <c:pt idx="8420" formatCode="General">
                  <c:v>-10.750325438264129</c:v>
                </c:pt>
                <c:pt idx="8421" formatCode="General">
                  <c:v>-11.085235796829519</c:v>
                </c:pt>
                <c:pt idx="8422" formatCode="General">
                  <c:v>-12.729482752999184</c:v>
                </c:pt>
                <c:pt idx="8423" formatCode="General">
                  <c:v>-12.410028438978699</c:v>
                </c:pt>
                <c:pt idx="8424" formatCode="General">
                  <c:v>-11.997186523330232</c:v>
                </c:pt>
                <c:pt idx="8425" formatCode="General">
                  <c:v>-13.118054029676649</c:v>
                </c:pt>
                <c:pt idx="8426" formatCode="General">
                  <c:v>-13.245129820588348</c:v>
                </c:pt>
                <c:pt idx="8427" formatCode="General">
                  <c:v>-14.31786304346943</c:v>
                </c:pt>
                <c:pt idx="8428" formatCode="General">
                  <c:v>-14.161501350402832</c:v>
                </c:pt>
                <c:pt idx="8429" formatCode="General">
                  <c:v>-13.825000762939453</c:v>
                </c:pt>
                <c:pt idx="8430" formatCode="General">
                  <c:v>-14.034474824604235</c:v>
                </c:pt>
                <c:pt idx="8431" formatCode="General">
                  <c:v>-14.5</c:v>
                </c:pt>
                <c:pt idx="8432" formatCode="General">
                  <c:v>-12.241499099731445</c:v>
                </c:pt>
                <c:pt idx="8433" formatCode="General">
                  <c:v>-15.505833307902018</c:v>
                </c:pt>
                <c:pt idx="8434" formatCode="General">
                  <c:v>-12.299999237060547</c:v>
                </c:pt>
                <c:pt idx="8435" formatCode="General">
                  <c:v>-11.489760408778201</c:v>
                </c:pt>
                <c:pt idx="8436" formatCode="General">
                  <c:v>-6.8510511699475742</c:v>
                </c:pt>
                <c:pt idx="8437" formatCode="General">
                  <c:v>-11.254999542236328</c:v>
                </c:pt>
                <c:pt idx="8438" formatCode="General">
                  <c:v>-13.651109780205621</c:v>
                </c:pt>
                <c:pt idx="8439" formatCode="General">
                  <c:v>-15.795749741869802</c:v>
                </c:pt>
                <c:pt idx="8440" formatCode="General">
                  <c:v>-14.249473692241468</c:v>
                </c:pt>
                <c:pt idx="8441" formatCode="General">
                  <c:v>-12.469860928339363</c:v>
                </c:pt>
                <c:pt idx="8442" formatCode="General">
                  <c:v>-9.3391906279753361</c:v>
                </c:pt>
                <c:pt idx="8443" formatCode="General">
                  <c:v>-6.085851062580236</c:v>
                </c:pt>
                <c:pt idx="8444" formatCode="General">
                  <c:v>-6.9000015258789062</c:v>
                </c:pt>
                <c:pt idx="8445" formatCode="General">
                  <c:v>-6.4470006942749025</c:v>
                </c:pt>
                <c:pt idx="8446" formatCode="General">
                  <c:v>-6.0649825768227741</c:v>
                </c:pt>
                <c:pt idx="8447" formatCode="General">
                  <c:v>-3.875</c:v>
                </c:pt>
                <c:pt idx="8448" formatCode="General">
                  <c:v>-5.1479606628417969</c:v>
                </c:pt>
                <c:pt idx="8449" formatCode="General">
                  <c:v>-4.8314712524414061</c:v>
                </c:pt>
                <c:pt idx="8450" formatCode="General">
                  <c:v>-5.3265824611241452</c:v>
                </c:pt>
                <c:pt idx="8451" formatCode="General">
                  <c:v>-8.6234690537036904</c:v>
                </c:pt>
                <c:pt idx="8452" formatCode="General">
                  <c:v>-9.9493057053543055</c:v>
                </c:pt>
                <c:pt idx="8453" formatCode="General">
                  <c:v>-9.5342970249004324</c:v>
                </c:pt>
                <c:pt idx="8454" formatCode="General">
                  <c:v>-8.7046849351645843</c:v>
                </c:pt>
                <c:pt idx="8455" formatCode="General">
                  <c:v>-11.900001525878906</c:v>
                </c:pt>
                <c:pt idx="8456" formatCode="General">
                  <c:v>-10.549999237060547</c:v>
                </c:pt>
                <c:pt idx="8457" formatCode="General">
                  <c:v>-9.9088896686127264</c:v>
                </c:pt>
                <c:pt idx="8458" formatCode="General">
                  <c:v>-10.902006145559412</c:v>
                </c:pt>
                <c:pt idx="8459" formatCode="General">
                  <c:v>-10.924999237060547</c:v>
                </c:pt>
                <c:pt idx="8460" formatCode="General">
                  <c:v>-11.132792683390829</c:v>
                </c:pt>
                <c:pt idx="8461" formatCode="General">
                  <c:v>-10.356677577314217</c:v>
                </c:pt>
                <c:pt idx="8462" formatCode="General">
                  <c:v>-13.902632341886822</c:v>
                </c:pt>
                <c:pt idx="8463" formatCode="General">
                  <c:v>-17.104211706864206</c:v>
                </c:pt>
                <c:pt idx="8464" formatCode="General">
                  <c:v>-16.921665954589844</c:v>
                </c:pt>
                <c:pt idx="8465" formatCode="General">
                  <c:v>-17.087223476833767</c:v>
                </c:pt>
                <c:pt idx="8466" formatCode="General">
                  <c:v>-17.000882406795725</c:v>
                </c:pt>
                <c:pt idx="8467" formatCode="General">
                  <c:v>-18.146764373779298</c:v>
                </c:pt>
                <c:pt idx="8468" formatCode="General">
                  <c:v>-15.942907510413388</c:v>
                </c:pt>
                <c:pt idx="8469" formatCode="General">
                  <c:v>-19.040832583109538</c:v>
                </c:pt>
                <c:pt idx="8470" formatCode="General">
                  <c:v>-19.679759704251385</c:v>
                </c:pt>
                <c:pt idx="8471" formatCode="General">
                  <c:v>-16.766841005024158</c:v>
                </c:pt>
                <c:pt idx="8472" formatCode="General">
                  <c:v>-20.749255282240032</c:v>
                </c:pt>
                <c:pt idx="8473" formatCode="General">
                  <c:v>-21.71981620118153</c:v>
                </c:pt>
                <c:pt idx="8474" formatCode="General">
                  <c:v>-24.735555055406358</c:v>
                </c:pt>
                <c:pt idx="8475" formatCode="General">
                  <c:v>-26.779885722297145</c:v>
                </c:pt>
                <c:pt idx="8476" formatCode="General">
                  <c:v>-24.554736127351461</c:v>
                </c:pt>
                <c:pt idx="8477" formatCode="General">
                  <c:v>-22.916026390852632</c:v>
                </c:pt>
                <c:pt idx="8478" formatCode="General">
                  <c:v>-25.027396842224956</c:v>
                </c:pt>
                <c:pt idx="8479" formatCode="General">
                  <c:v>-26.45825075149536</c:v>
                </c:pt>
                <c:pt idx="8480" formatCode="General">
                  <c:v>-26.78849983215332</c:v>
                </c:pt>
                <c:pt idx="8481" formatCode="General">
                  <c:v>-26.14210564462762</c:v>
                </c:pt>
                <c:pt idx="8482" formatCode="General">
                  <c:v>-26.455284484445233</c:v>
                </c:pt>
                <c:pt idx="8483" formatCode="General">
                  <c:v>-22.752221722073024</c:v>
                </c:pt>
                <c:pt idx="8484" formatCode="General">
                  <c:v>-25.385833168029784</c:v>
                </c:pt>
                <c:pt idx="8485" formatCode="General">
                  <c:v>-26.508157770257249</c:v>
                </c:pt>
                <c:pt idx="8486" formatCode="General">
                  <c:v>-26.225277709960938</c:v>
                </c:pt>
                <c:pt idx="8487" formatCode="General">
                  <c:v>-27.610555267333986</c:v>
                </c:pt>
                <c:pt idx="8488" formatCode="General">
                  <c:v>-28.375</c:v>
                </c:pt>
                <c:pt idx="8489" formatCode="General">
                  <c:v>-22.766579116018196</c:v>
                </c:pt>
                <c:pt idx="8490" formatCode="General">
                  <c:v>-21.814166386922199</c:v>
                </c:pt>
                <c:pt idx="8491" formatCode="General">
                  <c:v>-20.704999351501463</c:v>
                </c:pt>
                <c:pt idx="8492" formatCode="General">
                  <c:v>-18.700789762798109</c:v>
                </c:pt>
                <c:pt idx="8493" formatCode="General">
                  <c:v>-18.698334058125813</c:v>
                </c:pt>
                <c:pt idx="8494" formatCode="General">
                  <c:v>-17.902106756913035</c:v>
                </c:pt>
                <c:pt idx="8495" formatCode="General">
                  <c:v>-14.200000762939453</c:v>
                </c:pt>
                <c:pt idx="8496" formatCode="General">
                  <c:v>-13.568332290649414</c:v>
                </c:pt>
                <c:pt idx="8497" formatCode="General">
                  <c:v>-15.989499359130859</c:v>
                </c:pt>
                <c:pt idx="8498" formatCode="General">
                  <c:v>-16.950526388067949</c:v>
                </c:pt>
                <c:pt idx="8499" formatCode="General">
                  <c:v>-17.650001525878906</c:v>
                </c:pt>
                <c:pt idx="8500" formatCode="General">
                  <c:v>-16.791665903727214</c:v>
                </c:pt>
                <c:pt idx="8501" formatCode="General">
                  <c:v>-14.241665903727213</c:v>
                </c:pt>
                <c:pt idx="8502" formatCode="General">
                  <c:v>-14.119999694824219</c:v>
                </c:pt>
                <c:pt idx="8503" formatCode="General">
                  <c:v>-16.625</c:v>
                </c:pt>
                <c:pt idx="8504" formatCode="General">
                  <c:v>-18.012999629974367</c:v>
                </c:pt>
                <c:pt idx="8505" formatCode="General">
                  <c:v>-17.455834155612521</c:v>
                </c:pt>
                <c:pt idx="8506" formatCode="General">
                  <c:v>-17.339445241292317</c:v>
                </c:pt>
                <c:pt idx="8507" formatCode="General">
                  <c:v>-15.248157902767783</c:v>
                </c:pt>
                <c:pt idx="8508" formatCode="General">
                  <c:v>-16.25289491352282</c:v>
                </c:pt>
                <c:pt idx="8509" formatCode="General">
                  <c:v>-17.152632341886822</c:v>
                </c:pt>
                <c:pt idx="8510" formatCode="General">
                  <c:v>-17.288999404907226</c:v>
                </c:pt>
                <c:pt idx="8511" formatCode="General">
                  <c:v>-17.041471862792967</c:v>
                </c:pt>
                <c:pt idx="8512" formatCode="General">
                  <c:v>-16.902999572753906</c:v>
                </c:pt>
                <c:pt idx="8513" formatCode="General">
                  <c:v>-11.149446963382516</c:v>
                </c:pt>
                <c:pt idx="8514" formatCode="General">
                  <c:v>-7.9997233072916663</c:v>
                </c:pt>
                <c:pt idx="8515" formatCode="General">
                  <c:v>-7.1858743476867675</c:v>
                </c:pt>
                <c:pt idx="8516" formatCode="General">
                  <c:v>-11.37552654868678</c:v>
                </c:pt>
                <c:pt idx="8517" formatCode="General">
                  <c:v>-16.075615867789054</c:v>
                </c:pt>
                <c:pt idx="8518" formatCode="General">
                  <c:v>-19.662500762939452</c:v>
                </c:pt>
                <c:pt idx="8519" formatCode="General">
                  <c:v>-14.153883167203386</c:v>
                </c:pt>
                <c:pt idx="8520" formatCode="General">
                  <c:v>-12.248140928563306</c:v>
                </c:pt>
                <c:pt idx="8521" formatCode="General">
                  <c:v>-10.218332078721788</c:v>
                </c:pt>
                <c:pt idx="8522" formatCode="General">
                  <c:v>-6.4924984741210938</c:v>
                </c:pt>
                <c:pt idx="8523" formatCode="General">
                  <c:v>-2.2204615063137476</c:v>
                </c:pt>
                <c:pt idx="8524" formatCode="General">
                  <c:v>-1.8176318921540913</c:v>
                </c:pt>
                <c:pt idx="8525" formatCode="General">
                  <c:v>-3.9722406216970465</c:v>
                </c:pt>
                <c:pt idx="8526" formatCode="General">
                  <c:v>-6.7958816528320316</c:v>
                </c:pt>
                <c:pt idx="8527" formatCode="General">
                  <c:v>-14.568714769402185</c:v>
                </c:pt>
                <c:pt idx="8528" formatCode="General">
                  <c:v>-16.700294404871322</c:v>
                </c:pt>
                <c:pt idx="8529" formatCode="General">
                  <c:v>-16.038867511643108</c:v>
                </c:pt>
                <c:pt idx="8530" formatCode="General">
                  <c:v>-16.542864650853254</c:v>
                </c:pt>
                <c:pt idx="8531" formatCode="General">
                  <c:v>-16.656459397765754</c:v>
                </c:pt>
                <c:pt idx="8532" formatCode="General">
                  <c:v>-17.674071213037301</c:v>
                </c:pt>
                <c:pt idx="8533" formatCode="General">
                  <c:v>-22.875</c:v>
                </c:pt>
                <c:pt idx="8534" formatCode="General">
                  <c:v>-24.761499404907227</c:v>
                </c:pt>
                <c:pt idx="8535" formatCode="General">
                  <c:v>-27.149999618530273</c:v>
                </c:pt>
                <c:pt idx="8536" formatCode="General">
                  <c:v>-26.265000381469726</c:v>
                </c:pt>
                <c:pt idx="8537" formatCode="General">
                  <c:v>-20.368367331368582</c:v>
                </c:pt>
                <c:pt idx="8538" formatCode="General">
                  <c:v>-20.40224087720177</c:v>
                </c:pt>
                <c:pt idx="8539" formatCode="General">
                  <c:v>-19.298204946434435</c:v>
                </c:pt>
                <c:pt idx="8540" formatCode="General">
                  <c:v>-14.034978125050756</c:v>
                </c:pt>
                <c:pt idx="8541" formatCode="General">
                  <c:v>-9.7666358595194094</c:v>
                </c:pt>
                <c:pt idx="8542" formatCode="General">
                  <c:v>-6.7011772155761715</c:v>
                </c:pt>
                <c:pt idx="8543" formatCode="General">
                  <c:v>-5.6659993743896484</c:v>
                </c:pt>
                <c:pt idx="8544" formatCode="General">
                  <c:v>-5.3424164982924491</c:v>
                </c:pt>
                <c:pt idx="8545" formatCode="General">
                  <c:v>-4.9829245938713536</c:v>
                </c:pt>
                <c:pt idx="8546" formatCode="General">
                  <c:v>-2.966586058853657</c:v>
                </c:pt>
                <c:pt idx="8547" formatCode="General">
                  <c:v>-1.9838714740633303</c:v>
                </c:pt>
                <c:pt idx="8548" formatCode="General">
                  <c:v>-2.0751840799440959</c:v>
                </c:pt>
                <c:pt idx="8549" formatCode="General">
                  <c:v>-2.4500007629394531</c:v>
                </c:pt>
                <c:pt idx="8550" formatCode="General">
                  <c:v>-3.0158342997233074</c:v>
                </c:pt>
                <c:pt idx="8551" formatCode="General">
                  <c:v>-4.3215685333082092</c:v>
                </c:pt>
                <c:pt idx="8552" formatCode="General">
                  <c:v>-4.5505557590060768</c:v>
                </c:pt>
                <c:pt idx="8553" formatCode="General">
                  <c:v>-6.7818845653710218</c:v>
                </c:pt>
                <c:pt idx="8554" formatCode="General">
                  <c:v>-6.6100166602377728</c:v>
                </c:pt>
                <c:pt idx="8555" formatCode="General">
                  <c:v>-14.437893061893485</c:v>
                </c:pt>
                <c:pt idx="8556" formatCode="General">
                  <c:v>-15.467778608534072</c:v>
                </c:pt>
                <c:pt idx="8557" formatCode="General">
                  <c:v>-19.293640446522932</c:v>
                </c:pt>
                <c:pt idx="8558" formatCode="General">
                  <c:v>-20.106996767674872</c:v>
                </c:pt>
                <c:pt idx="8559" formatCode="General">
                  <c:v>-22.802777777777777</c:v>
                </c:pt>
                <c:pt idx="8560" formatCode="General">
                  <c:v>-25.606561311732378</c:v>
                </c:pt>
                <c:pt idx="8561" formatCode="General">
                  <c:v>-23.218673427829842</c:v>
                </c:pt>
                <c:pt idx="8562" formatCode="General">
                  <c:v>-23.112171824466952</c:v>
                </c:pt>
                <c:pt idx="8563" formatCode="General">
                  <c:v>-26.291999893188475</c:v>
                </c:pt>
                <c:pt idx="8564" formatCode="General">
                  <c:v>-28.426067005504262</c:v>
                </c:pt>
                <c:pt idx="8565" formatCode="General">
                  <c:v>-28.985575359252476</c:v>
                </c:pt>
                <c:pt idx="8566" formatCode="General">
                  <c:v>-27.256653287406071</c:v>
                </c:pt>
                <c:pt idx="8567" formatCode="General">
                  <c:v>-21.566665903727213</c:v>
                </c:pt>
                <c:pt idx="8568" formatCode="General">
                  <c:v>-22.499737388209294</c:v>
                </c:pt>
                <c:pt idx="8569" formatCode="General">
                  <c:v>-25.522099412807471</c:v>
                </c:pt>
                <c:pt idx="8570" formatCode="General">
                  <c:v>-26.663172210523502</c:v>
                </c:pt>
                <c:pt idx="8571" formatCode="General">
                  <c:v>-25.023948846472958</c:v>
                </c:pt>
                <c:pt idx="8572" formatCode="General">
                  <c:v>-27.465000534057616</c:v>
                </c:pt>
                <c:pt idx="8573" formatCode="General">
                  <c:v>-18.239938015259003</c:v>
                </c:pt>
                <c:pt idx="8574" formatCode="General">
                  <c:v>-18.289188332753639</c:v>
                </c:pt>
                <c:pt idx="8575" formatCode="General">
                  <c:v>-26.468056318495009</c:v>
                </c:pt>
                <c:pt idx="8576" formatCode="General">
                  <c:v>-29.969000473022462</c:v>
                </c:pt>
                <c:pt idx="8577" formatCode="General">
                  <c:v>-30.800788758930405</c:v>
                </c:pt>
                <c:pt idx="8578" formatCode="General">
                  <c:v>-27.671111806233725</c:v>
                </c:pt>
                <c:pt idx="8579" formatCode="General">
                  <c:v>-22.140539692897423</c:v>
                </c:pt>
                <c:pt idx="8580" formatCode="General">
                  <c:v>-22.41999969482422</c:v>
                </c:pt>
                <c:pt idx="8581" formatCode="General">
                  <c:v>-17.279657018624626</c:v>
                </c:pt>
                <c:pt idx="8582" formatCode="General">
                  <c:v>-8.8071384207036143</c:v>
                </c:pt>
                <c:pt idx="8583" formatCode="General">
                  <c:v>-5.3070010375976562</c:v>
                </c:pt>
                <c:pt idx="8584" formatCode="General">
                  <c:v>-6.637105078446238</c:v>
                </c:pt>
                <c:pt idx="8585" formatCode="General">
                  <c:v>-7.9727781083848743</c:v>
                </c:pt>
                <c:pt idx="8586" formatCode="General">
                  <c:v>-11.094000473022462</c:v>
                </c:pt>
                <c:pt idx="8587" formatCode="General">
                  <c:v>-12.299999237060547</c:v>
                </c:pt>
                <c:pt idx="8588" formatCode="General">
                  <c:v>-13.926882895822073</c:v>
                </c:pt>
                <c:pt idx="8589" formatCode="General">
                  <c:v>-17.575743479820559</c:v>
                </c:pt>
                <c:pt idx="8590" formatCode="General">
                  <c:v>-17.616818907264875</c:v>
                </c:pt>
                <c:pt idx="8591" formatCode="General">
                  <c:v>-14.935852779749373</c:v>
                </c:pt>
                <c:pt idx="8592" formatCode="General">
                  <c:v>-14.72592808075847</c:v>
                </c:pt>
                <c:pt idx="8593" formatCode="General">
                  <c:v>-15.825000762939453</c:v>
                </c:pt>
                <c:pt idx="8594" formatCode="General">
                  <c:v>-13.62328375425321</c:v>
                </c:pt>
                <c:pt idx="8595" formatCode="General">
                  <c:v>-12.549999237060547</c:v>
                </c:pt>
                <c:pt idx="8596" formatCode="General">
                  <c:v>-11.731387752956815</c:v>
                </c:pt>
                <c:pt idx="8597" formatCode="General">
                  <c:v>-10.52052600258275</c:v>
                </c:pt>
                <c:pt idx="8598" formatCode="General">
                  <c:v>-9.8988885243733726</c:v>
                </c:pt>
                <c:pt idx="8599" formatCode="General">
                  <c:v>-10.018236407111672</c:v>
                </c:pt>
                <c:pt idx="8600" formatCode="General">
                  <c:v>-12.153814811037298</c:v>
                </c:pt>
                <c:pt idx="8601" formatCode="General">
                  <c:v>-12.539145694371721</c:v>
                </c:pt>
                <c:pt idx="8602" formatCode="General">
                  <c:v>-11.1076715367118</c:v>
                </c:pt>
                <c:pt idx="8603" formatCode="General">
                  <c:v>-8.9688544493726354</c:v>
                </c:pt>
                <c:pt idx="8604" formatCode="General">
                  <c:v>-9.353956807454427</c:v>
                </c:pt>
                <c:pt idx="8605" formatCode="General">
                  <c:v>-10.391316102680406</c:v>
                </c:pt>
                <c:pt idx="8606" formatCode="General">
                  <c:v>-12.150277667575413</c:v>
                </c:pt>
                <c:pt idx="8607" formatCode="General">
                  <c:v>-13.456700299959467</c:v>
                </c:pt>
                <c:pt idx="8608" formatCode="General">
                  <c:v>-12.571667353312174</c:v>
                </c:pt>
                <c:pt idx="8609" formatCode="General">
                  <c:v>-11.260238526785102</c:v>
                </c:pt>
                <c:pt idx="8610" formatCode="General">
                  <c:v>-12.448000717163087</c:v>
                </c:pt>
                <c:pt idx="8611" formatCode="General">
                  <c:v>-14.937352303897633</c:v>
                </c:pt>
                <c:pt idx="8612" formatCode="General">
                  <c:v>-15.948051898510425</c:v>
                </c:pt>
                <c:pt idx="8613" formatCode="General">
                  <c:v>-19.004473615947521</c:v>
                </c:pt>
                <c:pt idx="8614" formatCode="General">
                  <c:v>-15.75</c:v>
                </c:pt>
                <c:pt idx="8615" formatCode="General">
                  <c:v>-13.418610933091905</c:v>
                </c:pt>
                <c:pt idx="8616" formatCode="General">
                  <c:v>-14.564084262847901</c:v>
                </c:pt>
                <c:pt idx="8617" formatCode="General">
                  <c:v>-18.326667404174806</c:v>
                </c:pt>
                <c:pt idx="8618" formatCode="General">
                  <c:v>-17.75555631849501</c:v>
                </c:pt>
                <c:pt idx="8619" formatCode="General">
                  <c:v>-15.442000885009765</c:v>
                </c:pt>
                <c:pt idx="8620" formatCode="General">
                  <c:v>-13.476322465213544</c:v>
                </c:pt>
                <c:pt idx="8621" formatCode="General">
                  <c:v>-10.368852879776311</c:v>
                </c:pt>
                <c:pt idx="8622" formatCode="General">
                  <c:v>-10.361248474121094</c:v>
                </c:pt>
                <c:pt idx="8623" formatCode="General">
                  <c:v>-19.728947368421053</c:v>
                </c:pt>
                <c:pt idx="8624" formatCode="General">
                  <c:v>-23.100000381469727</c:v>
                </c:pt>
                <c:pt idx="8625" formatCode="General">
                  <c:v>-23.526176901424634</c:v>
                </c:pt>
                <c:pt idx="8626" formatCode="General">
                  <c:v>-21.927221976386175</c:v>
                </c:pt>
                <c:pt idx="8627" formatCode="General">
                  <c:v>-16.210812850925425</c:v>
                </c:pt>
                <c:pt idx="8628" formatCode="General">
                  <c:v>-15.985000356038411</c:v>
                </c:pt>
                <c:pt idx="8629" formatCode="General">
                  <c:v>-18.249167817446118</c:v>
                </c:pt>
                <c:pt idx="8630" formatCode="General">
                  <c:v>-13.655878505000361</c:v>
                </c:pt>
                <c:pt idx="8631" formatCode="General">
                  <c:v>-7.7553817593321508</c:v>
                </c:pt>
                <c:pt idx="8632" formatCode="General">
                  <c:v>-1.7034215023643091</c:v>
                </c:pt>
                <c:pt idx="8633" formatCode="General">
                  <c:v>-0.88100036621093747</c:v>
                </c:pt>
                <c:pt idx="8634" formatCode="General">
                  <c:v>-0.61859886721467705</c:v>
                </c:pt>
                <c:pt idx="8635" formatCode="General">
                  <c:v>0</c:v>
                </c:pt>
                <c:pt idx="8636" formatCode="General">
                  <c:v>0.19667338796111439</c:v>
                </c:pt>
                <c:pt idx="8637" formatCode="General">
                  <c:v>-3.7620001220703125</c:v>
                </c:pt>
                <c:pt idx="8638" formatCode="General">
                  <c:v>-5.0439808615966317</c:v>
                </c:pt>
                <c:pt idx="8639" formatCode="General">
                  <c:v>-3.3275007883707683</c:v>
                </c:pt>
                <c:pt idx="8640" formatCode="General">
                  <c:v>-1.1183345370822482</c:v>
                </c:pt>
                <c:pt idx="8641" formatCode="General">
                  <c:v>-5.073643198364044</c:v>
                </c:pt>
                <c:pt idx="8642" formatCode="General">
                  <c:v>-6.7700014750162758</c:v>
                </c:pt>
                <c:pt idx="8643" formatCode="General">
                  <c:v>-8.7241652170817066</c:v>
                </c:pt>
                <c:pt idx="8644" formatCode="General">
                  <c:v>-5.7035289091222428</c:v>
                </c:pt>
                <c:pt idx="8645" formatCode="General">
                  <c:v>-1.6455002212524414</c:v>
                </c:pt>
                <c:pt idx="8646" formatCode="General">
                  <c:v>-0.82500076293945313</c:v>
                </c:pt>
                <c:pt idx="8647" formatCode="General">
                  <c:v>-2.1651102936862796</c:v>
                </c:pt>
                <c:pt idx="8648" formatCode="General">
                  <c:v>-1.5032347011037324</c:v>
                </c:pt>
                <c:pt idx="8649" formatCode="General">
                  <c:v>0.17979368444991439</c:v>
                </c:pt>
                <c:pt idx="8650" formatCode="General">
                  <c:v>0.16815723619962994</c:v>
                </c:pt>
                <c:pt idx="8651" formatCode="General">
                  <c:v>0.77500152587890625</c:v>
                </c:pt>
                <c:pt idx="8652" formatCode="General">
                  <c:v>0.75</c:v>
                </c:pt>
                <c:pt idx="8653" formatCode="General">
                  <c:v>-0.82166722615559895</c:v>
                </c:pt>
                <c:pt idx="8654" formatCode="General">
                  <c:v>-2.8878077992221765</c:v>
                </c:pt>
                <c:pt idx="8655" formatCode="General">
                  <c:v>-4.5591659545898437</c:v>
                </c:pt>
                <c:pt idx="8656" formatCode="General">
                  <c:v>-5.4473667250543336</c:v>
                </c:pt>
                <c:pt idx="8657" formatCode="General">
                  <c:v>-3.5028998537516132</c:v>
                </c:pt>
                <c:pt idx="8658" formatCode="General">
                  <c:v>-2.6268596910450555</c:v>
                </c:pt>
                <c:pt idx="8659" formatCode="General">
                  <c:v>-6.96265434841699</c:v>
                </c:pt>
                <c:pt idx="8660" formatCode="General">
                  <c:v>-8.2752776675754127</c:v>
                </c:pt>
                <c:pt idx="8661" formatCode="General">
                  <c:v>-9.3234217995091484</c:v>
                </c:pt>
                <c:pt idx="8662" formatCode="General">
                  <c:v>-11.209736472681948</c:v>
                </c:pt>
                <c:pt idx="8663" formatCode="General">
                  <c:v>-7.0251243858783194</c:v>
                </c:pt>
                <c:pt idx="8664" formatCode="General">
                  <c:v>-9.3871878622370293</c:v>
                </c:pt>
                <c:pt idx="8665" formatCode="General">
                  <c:v>-14.826763826258043</c:v>
                </c:pt>
                <c:pt idx="8666" formatCode="General">
                  <c:v>-17.273375553070764</c:v>
                </c:pt>
                <c:pt idx="8667" formatCode="General">
                  <c:v>-20.340068555858036</c:v>
                </c:pt>
                <c:pt idx="8668" formatCode="General">
                  <c:v>-15.701467054930685</c:v>
                </c:pt>
                <c:pt idx="8669" formatCode="General">
                  <c:v>-9.9989462601511097</c:v>
                </c:pt>
                <c:pt idx="8670" formatCode="General">
                  <c:v>-9.7803163444639711</c:v>
                </c:pt>
                <c:pt idx="8671" formatCode="General">
                  <c:v>-14.596103327495621</c:v>
                </c:pt>
                <c:pt idx="8672" formatCode="General">
                  <c:v>-16.670833333333334</c:v>
                </c:pt>
                <c:pt idx="8673" formatCode="General">
                  <c:v>-19.52947379664371</c:v>
                </c:pt>
                <c:pt idx="8674" formatCode="General">
                  <c:v>-15.58499940571032</c:v>
                </c:pt>
                <c:pt idx="8675" formatCode="General">
                  <c:v>-11.015832724394622</c:v>
                </c:pt>
                <c:pt idx="8676" formatCode="General">
                  <c:v>-12.930000559488933</c:v>
                </c:pt>
                <c:pt idx="8677" formatCode="General">
                  <c:v>-16.943149361787018</c:v>
                </c:pt>
                <c:pt idx="8678" formatCode="General">
                  <c:v>-10.266212543829464</c:v>
                </c:pt>
                <c:pt idx="8679" formatCode="General">
                  <c:v>-9.5149269738611579</c:v>
                </c:pt>
                <c:pt idx="8680" formatCode="General">
                  <c:v>-9.476392806129244</c:v>
                </c:pt>
                <c:pt idx="8681" formatCode="General">
                  <c:v>-6.3709997558593754</c:v>
                </c:pt>
                <c:pt idx="8682" formatCode="General">
                  <c:v>-6.7859094324877116</c:v>
                </c:pt>
                <c:pt idx="8683" formatCode="General">
                  <c:v>-7.5457930294268287</c:v>
                </c:pt>
                <c:pt idx="8684" formatCode="General">
                  <c:v>-6.5094268432165912</c:v>
                </c:pt>
                <c:pt idx="8685" formatCode="General">
                  <c:v>-6.32416737874349</c:v>
                </c:pt>
                <c:pt idx="8686" formatCode="General">
                  <c:v>-4.6464989471435549</c:v>
                </c:pt>
                <c:pt idx="8687" formatCode="General">
                  <c:v>-0.40000152587890625</c:v>
                </c:pt>
                <c:pt idx="8688" formatCode="General">
                  <c:v>-4.6536585984406651</c:v>
                </c:pt>
                <c:pt idx="8689" formatCode="General">
                  <c:v>-7.767415735352996</c:v>
                </c:pt>
                <c:pt idx="8690" formatCode="General">
                  <c:v>-10.391914541985322</c:v>
                </c:pt>
                <c:pt idx="8691" formatCode="General">
                  <c:v>-13.099515214326722</c:v>
                </c:pt>
                <c:pt idx="8692" formatCode="General">
                  <c:v>-11.048775220293088</c:v>
                </c:pt>
                <c:pt idx="8693" formatCode="General">
                  <c:v>-11.003757228437369</c:v>
                </c:pt>
                <c:pt idx="8694" formatCode="General">
                  <c:v>-12.511665980021158</c:v>
                </c:pt>
                <c:pt idx="8695" formatCode="General">
                  <c:v>-14.099998474121094</c:v>
                </c:pt>
                <c:pt idx="8696" formatCode="General">
                  <c:v>-14.057823788678204</c:v>
                </c:pt>
                <c:pt idx="8697" formatCode="General">
                  <c:v>-14.374166615804036</c:v>
                </c:pt>
                <c:pt idx="8698" formatCode="General">
                  <c:v>-11.561897878293637</c:v>
                </c:pt>
                <c:pt idx="8699" formatCode="General">
                  <c:v>-9.2765772647893048</c:v>
                </c:pt>
                <c:pt idx="8700" formatCode="General">
                  <c:v>-8.0254839378490779</c:v>
                </c:pt>
                <c:pt idx="8701" formatCode="General">
                  <c:v>-9.5363361646923739</c:v>
                </c:pt>
                <c:pt idx="8702" formatCode="General">
                  <c:v>-10.694920888924139</c:v>
                </c:pt>
                <c:pt idx="8703" formatCode="General">
                  <c:v>-10.796750106811523</c:v>
                </c:pt>
                <c:pt idx="8704" formatCode="General">
                  <c:v>-10.562368413021691</c:v>
                </c:pt>
                <c:pt idx="8705" formatCode="General">
                  <c:v>-10.813147184583876</c:v>
                </c:pt>
                <c:pt idx="8706" formatCode="General">
                  <c:v>-11.365020751953125</c:v>
                </c:pt>
                <c:pt idx="8707" formatCode="General">
                  <c:v>-13.620000457763672</c:v>
                </c:pt>
                <c:pt idx="8708" formatCode="General">
                  <c:v>-15</c:v>
                </c:pt>
                <c:pt idx="8709" formatCode="General">
                  <c:v>-18.893249607086183</c:v>
                </c:pt>
                <c:pt idx="8710" formatCode="General">
                  <c:v>-17.92469327018215</c:v>
                </c:pt>
                <c:pt idx="8711" formatCode="General">
                  <c:v>-12.525972822822755</c:v>
                </c:pt>
                <c:pt idx="8712" formatCode="General">
                  <c:v>-12.421820616302192</c:v>
                </c:pt>
                <c:pt idx="8713" formatCode="General">
                  <c:v>-17.045001220703124</c:v>
                </c:pt>
                <c:pt idx="8714" formatCode="General">
                  <c:v>-18.0027774810791</c:v>
                </c:pt>
                <c:pt idx="8715" formatCode="General">
                  <c:v>-18.326481296398022</c:v>
                </c:pt>
                <c:pt idx="8716" formatCode="General">
                  <c:v>-15.401671259213025</c:v>
                </c:pt>
                <c:pt idx="8717" formatCode="General">
                  <c:v>-4.9048243931361606</c:v>
                </c:pt>
                <c:pt idx="8718" formatCode="General">
                  <c:v>-6.8701307123357598</c:v>
                </c:pt>
                <c:pt idx="8719" formatCode="General">
                  <c:v>-11.740069409872454</c:v>
                </c:pt>
                <c:pt idx="8720" formatCode="General">
                  <c:v>-11.679474238345497</c:v>
                </c:pt>
                <c:pt idx="8721" formatCode="General">
                  <c:v>-7.431590725541743</c:v>
                </c:pt>
                <c:pt idx="8722" formatCode="General">
                  <c:v>-2.3374999999999999</c:v>
                </c:pt>
                <c:pt idx="8723" formatCode="General">
                  <c:v>-3.8973684210526316</c:v>
                </c:pt>
                <c:pt idx="8724" formatCode="General">
                  <c:v>-1.8222759226713532</c:v>
                </c:pt>
                <c:pt idx="8725" formatCode="General">
                  <c:v>-3.6448994850625795</c:v>
                </c:pt>
                <c:pt idx="8726" formatCode="General">
                  <c:v>-4.1292487716674806</c:v>
                </c:pt>
                <c:pt idx="8727" formatCode="General">
                  <c:v>-2.98649040356017</c:v>
                </c:pt>
                <c:pt idx="8728" formatCode="General">
                  <c:v>-1.7626539072797671</c:v>
                </c:pt>
                <c:pt idx="8729" formatCode="General">
                  <c:v>-2.4306847084031307</c:v>
                </c:pt>
                <c:pt idx="8730" formatCode="General">
                  <c:v>-6.7999992370605469</c:v>
                </c:pt>
                <c:pt idx="8731" formatCode="General">
                  <c:v>-10.402352366727941</c:v>
                </c:pt>
                <c:pt idx="8732" formatCode="General">
                  <c:v>-12.913311882890591</c:v>
                </c:pt>
                <c:pt idx="8733" formatCode="General">
                  <c:v>-13.247104122764187</c:v>
                </c:pt>
                <c:pt idx="8734" formatCode="General">
                  <c:v>-9.5030701754385962</c:v>
                </c:pt>
                <c:pt idx="8735" formatCode="General">
                  <c:v>-3.9722277276396971</c:v>
                </c:pt>
                <c:pt idx="8736" formatCode="General">
                  <c:v>-2.1512255426463645</c:v>
                </c:pt>
                <c:pt idx="8737" formatCode="General">
                  <c:v>-5.4931466914989331</c:v>
                </c:pt>
                <c:pt idx="8738" formatCode="General">
                  <c:v>-6.8926197045297739</c:v>
                </c:pt>
                <c:pt idx="8739" formatCode="General">
                  <c:v>-6.3826840294731984</c:v>
                </c:pt>
                <c:pt idx="8740" formatCode="General">
                  <c:v>-7.3899998135036888</c:v>
                </c:pt>
                <c:pt idx="8741" formatCode="General">
                  <c:v>-2.153566325152362</c:v>
                </c:pt>
                <c:pt idx="8742" formatCode="General">
                  <c:v>0.34026036589840131</c:v>
                </c:pt>
                <c:pt idx="8743" formatCode="General">
                  <c:v>-5.5008824067957258</c:v>
                </c:pt>
                <c:pt idx="8744" formatCode="General">
                  <c:v>-6.2280566038908782</c:v>
                </c:pt>
                <c:pt idx="8745" formatCode="General">
                  <c:v>-7.5028643017555563</c:v>
                </c:pt>
                <c:pt idx="8746" formatCode="General">
                  <c:v>-8.495782138174155</c:v>
                </c:pt>
                <c:pt idx="8747" formatCode="General">
                  <c:v>-5.5711788452362976</c:v>
                </c:pt>
                <c:pt idx="8748" formatCode="General">
                  <c:v>-4.8263859140674636</c:v>
                </c:pt>
                <c:pt idx="8749" formatCode="General">
                  <c:v>-7.9810749117651323</c:v>
                </c:pt>
                <c:pt idx="8750" formatCode="General">
                  <c:v>-8.727498499552409</c:v>
                </c:pt>
                <c:pt idx="8751" formatCode="General">
                  <c:v>-9.4847485733032233</c:v>
                </c:pt>
                <c:pt idx="8752" formatCode="General">
                  <c:v>-9.6567789014055592</c:v>
                </c:pt>
                <c:pt idx="8753" formatCode="General">
                  <c:v>-6.8877556894617307</c:v>
                </c:pt>
                <c:pt idx="8754" formatCode="General">
                  <c:v>-7.174249229431152</c:v>
                </c:pt>
                <c:pt idx="8755" formatCode="General">
                  <c:v>-12.232884345116553</c:v>
                </c:pt>
                <c:pt idx="8756" formatCode="General">
                  <c:v>-15.941841406571237</c:v>
                </c:pt>
                <c:pt idx="8757" formatCode="General">
                  <c:v>-19.545222075396875</c:v>
                </c:pt>
                <c:pt idx="8758" formatCode="General">
                  <c:v>-15.356665547688802</c:v>
                </c:pt>
                <c:pt idx="8759" formatCode="General">
                  <c:v>-10.56386245332672</c:v>
                </c:pt>
                <c:pt idx="8760" formatCode="General">
                  <c:v>-8.8499984741210937</c:v>
                </c:pt>
                <c:pt idx="8761" formatCode="General">
                  <c:v>-11.868345673115108</c:v>
                </c:pt>
                <c:pt idx="8762" formatCode="General">
                  <c:v>-11.459166590372721</c:v>
                </c:pt>
                <c:pt idx="8763" formatCode="General">
                  <c:v>-8.7249984741210937</c:v>
                </c:pt>
                <c:pt idx="8764" formatCode="General">
                  <c:v>-6.1993967338844582</c:v>
                </c:pt>
                <c:pt idx="8765" formatCode="General">
                  <c:v>-1.569803611904967</c:v>
                </c:pt>
                <c:pt idx="8766" formatCode="General">
                  <c:v>1.3967598426084387</c:v>
                </c:pt>
                <c:pt idx="8767" formatCode="General">
                  <c:v>0.27499983045789927</c:v>
                </c:pt>
                <c:pt idx="8768" formatCode="General">
                  <c:v>-0.82500076293945313</c:v>
                </c:pt>
                <c:pt idx="8769" formatCode="General">
                  <c:v>-0.61196778133483998</c:v>
                </c:pt>
                <c:pt idx="8770" formatCode="General">
                  <c:v>1.48908881618552</c:v>
                </c:pt>
                <c:pt idx="8771" formatCode="General">
                  <c:v>3.8949598312377929</c:v>
                </c:pt>
                <c:pt idx="8772" formatCode="General">
                  <c:v>3.4430003356933594</c:v>
                </c:pt>
                <c:pt idx="8773" formatCode="General">
                  <c:v>0.21507385621928993</c:v>
                </c:pt>
                <c:pt idx="8774" formatCode="General">
                  <c:v>-0.8904815081527625</c:v>
                </c:pt>
                <c:pt idx="8775" formatCode="General">
                  <c:v>-4.8207891363846631</c:v>
                </c:pt>
                <c:pt idx="8776" formatCode="General">
                  <c:v>-3.5819976119845816</c:v>
                </c:pt>
                <c:pt idx="8777" formatCode="General">
                  <c:v>0.86579110463460285</c:v>
                </c:pt>
                <c:pt idx="8778" formatCode="General">
                  <c:v>2.339280200549295</c:v>
                </c:pt>
                <c:pt idx="8779" formatCode="General">
                  <c:v>0.67994852951236862</c:v>
                </c:pt>
                <c:pt idx="8780" formatCode="General">
                  <c:v>0.32652720698603876</c:v>
                </c:pt>
                <c:pt idx="8781" formatCode="General">
                  <c:v>0.50500030517578121</c:v>
                </c:pt>
                <c:pt idx="8782" formatCode="General">
                  <c:v>1.4068068045156974</c:v>
                </c:pt>
                <c:pt idx="8783" formatCode="General">
                  <c:v>2.485946053697802</c:v>
                </c:pt>
                <c:pt idx="8784" formatCode="General">
                  <c:v>2.4704749672190793</c:v>
                </c:pt>
                <c:pt idx="8785" formatCode="General">
                  <c:v>1.6469915036801939</c:v>
                </c:pt>
                <c:pt idx="8786" formatCode="General">
                  <c:v>1.2977770487467448</c:v>
                </c:pt>
                <c:pt idx="8787" formatCode="General">
                  <c:v>0.75109801710697643</c:v>
                </c:pt>
                <c:pt idx="8788" formatCode="General">
                  <c:v>3.125638355928309</c:v>
                </c:pt>
                <c:pt idx="8789" formatCode="General">
                  <c:v>4.2922077426662693</c:v>
                </c:pt>
                <c:pt idx="8790" formatCode="General">
                  <c:v>2.6400696900272203</c:v>
                </c:pt>
                <c:pt idx="8791" formatCode="General">
                  <c:v>1.3002091918843417</c:v>
                </c:pt>
                <c:pt idx="8792" formatCode="General">
                  <c:v>-0.56782755074191893</c:v>
                </c:pt>
                <c:pt idx="8793" formatCode="General">
                  <c:v>-1.6588766101374568</c:v>
                </c:pt>
                <c:pt idx="8794" formatCode="General">
                  <c:v>-0.21479319254557291</c:v>
                </c:pt>
                <c:pt idx="8795" formatCode="General">
                  <c:v>0.36915586963434166</c:v>
                </c:pt>
                <c:pt idx="8796" formatCode="General">
                  <c:v>0.32620129259148278</c:v>
                </c:pt>
                <c:pt idx="8797" formatCode="General">
                  <c:v>-0.54758271684965054</c:v>
                </c:pt>
                <c:pt idx="8798" formatCode="General">
                  <c:v>-0.88844215139198635</c:v>
                </c:pt>
                <c:pt idx="8799" formatCode="General">
                  <c:v>-1.6500015258789063</c:v>
                </c:pt>
                <c:pt idx="8800" formatCode="General">
                  <c:v>-1.1521583557128907</c:v>
                </c:pt>
                <c:pt idx="8801" formatCode="General">
                  <c:v>0.47499847412109375</c:v>
                </c:pt>
                <c:pt idx="8802" formatCode="General">
                  <c:v>1.296019596039516E-2</c:v>
                </c:pt>
                <c:pt idx="8803" formatCode="General">
                  <c:v>-1.1916666666666667</c:v>
                </c:pt>
                <c:pt idx="8804" formatCode="General">
                  <c:v>-4.1308668106533393</c:v>
                </c:pt>
                <c:pt idx="8805" formatCode="General">
                  <c:v>-6.8206947162426612</c:v>
                </c:pt>
                <c:pt idx="8806" formatCode="General">
                  <c:v>-5.102990767535041</c:v>
                </c:pt>
                <c:pt idx="8807" formatCode="General">
                  <c:v>-4.3085686762429294</c:v>
                </c:pt>
                <c:pt idx="8808" formatCode="General">
                  <c:v>-0.24368519030119243</c:v>
                </c:pt>
                <c:pt idx="8809" formatCode="General">
                  <c:v>-1.5352593666965111</c:v>
                </c:pt>
                <c:pt idx="8810" formatCode="General">
                  <c:v>-2.6041311119897506</c:v>
                </c:pt>
                <c:pt idx="8811" formatCode="General">
                  <c:v>-2.6950012207031251</c:v>
                </c:pt>
                <c:pt idx="8812" formatCode="General">
                  <c:v>-2.9004178500931728</c:v>
                </c:pt>
                <c:pt idx="8813" formatCode="General">
                  <c:v>-2.2852586263208865</c:v>
                </c:pt>
                <c:pt idx="8814" formatCode="General">
                  <c:v>-2.0342506790161132</c:v>
                </c:pt>
                <c:pt idx="8815" formatCode="General">
                  <c:v>-3.5752633747301603</c:v>
                </c:pt>
                <c:pt idx="8816" formatCode="General">
                  <c:v>-5.4055258499948602</c:v>
                </c:pt>
                <c:pt idx="8817" formatCode="General">
                  <c:v>-4.5433337741427948</c:v>
                </c:pt>
                <c:pt idx="8818" formatCode="General">
                  <c:v>-2.4192109760485199</c:v>
                </c:pt>
                <c:pt idx="8819" formatCode="General">
                  <c:v>0.2085289899040671</c:v>
                </c:pt>
                <c:pt idx="8820" formatCode="General">
                  <c:v>-0.85000076293945315</c:v>
                </c:pt>
                <c:pt idx="8821" formatCode="General">
                  <c:v>-2.498000030517578</c:v>
                </c:pt>
                <c:pt idx="8822" formatCode="General">
                  <c:v>-10.603471330263913</c:v>
                </c:pt>
                <c:pt idx="8823" formatCode="General">
                  <c:v>-13.062352259018843</c:v>
                </c:pt>
                <c:pt idx="8824" formatCode="General">
                  <c:v>-7.9272215101453991</c:v>
                </c:pt>
                <c:pt idx="8825" formatCode="General">
                  <c:v>-5.9944736279939352</c:v>
                </c:pt>
                <c:pt idx="8826" formatCode="General">
                  <c:v>-5.6660520051655014</c:v>
                </c:pt>
                <c:pt idx="8827" formatCode="General">
                  <c:v>-8.0196579629073366</c:v>
                </c:pt>
                <c:pt idx="8828" formatCode="General">
                  <c:v>-11.74325065612793</c:v>
                </c:pt>
                <c:pt idx="8829" formatCode="General">
                  <c:v>-12.126841856303969</c:v>
                </c:pt>
                <c:pt idx="8830" formatCode="General">
                  <c:v>-7.40905037598134</c:v>
                </c:pt>
                <c:pt idx="8831" formatCode="General">
                  <c:v>-3.0655565897623696</c:v>
                </c:pt>
                <c:pt idx="8832" formatCode="General">
                  <c:v>-3.3038899739583334</c:v>
                </c:pt>
                <c:pt idx="8833" formatCode="General">
                  <c:v>-4.9867631800034466</c:v>
                </c:pt>
                <c:pt idx="8834" formatCode="General">
                  <c:v>-7.3601052966394409</c:v>
                </c:pt>
                <c:pt idx="8835" formatCode="General">
                  <c:v>-5.0716664632161459</c:v>
                </c:pt>
                <c:pt idx="8836" formatCode="General">
                  <c:v>-1.6321906972683426</c:v>
                </c:pt>
                <c:pt idx="8837" formatCode="General">
                  <c:v>-9.779884950522108E-2</c:v>
                </c:pt>
                <c:pt idx="8838" formatCode="General">
                  <c:v>0.14192733466041998</c:v>
                </c:pt>
                <c:pt idx="8839" formatCode="General">
                  <c:v>-0.62199981689453121</c:v>
                </c:pt>
                <c:pt idx="8840" formatCode="General">
                  <c:v>-7.1500816345214852E-2</c:v>
                </c:pt>
                <c:pt idx="8841" formatCode="General">
                  <c:v>-3.812430627713177</c:v>
                </c:pt>
                <c:pt idx="8842" formatCode="General">
                  <c:v>-5.1489996337890629</c:v>
                </c:pt>
                <c:pt idx="8843" formatCode="General">
                  <c:v>-6.2933325025770399</c:v>
                </c:pt>
                <c:pt idx="8844" formatCode="General">
                  <c:v>-7.4582359313964846</c:v>
                </c:pt>
                <c:pt idx="8845" formatCode="General">
                  <c:v>-9.9669153049247754</c:v>
                </c:pt>
                <c:pt idx="8846" formatCode="General">
                  <c:v>-12.866780947332513</c:v>
                </c:pt>
                <c:pt idx="8847" formatCode="General">
                  <c:v>-15.197941813749425</c:v>
                </c:pt>
                <c:pt idx="8848" formatCode="General">
                  <c:v>-11.44403594167609</c:v>
                </c:pt>
                <c:pt idx="8849" formatCode="General">
                  <c:v>-8.6738900502522789</c:v>
                </c:pt>
                <c:pt idx="8850" formatCode="General">
                  <c:v>-7.8399986690945092</c:v>
                </c:pt>
                <c:pt idx="8851" formatCode="General">
                  <c:v>-9.3686107211642788</c:v>
                </c:pt>
                <c:pt idx="8852" formatCode="General">
                  <c:v>-11.890000534057616</c:v>
                </c:pt>
                <c:pt idx="8853" formatCode="General">
                  <c:v>-13.687368894878187</c:v>
                </c:pt>
                <c:pt idx="8854" formatCode="General">
                  <c:v>-9.6122799388149325</c:v>
                </c:pt>
                <c:pt idx="8855" formatCode="General">
                  <c:v>-7.6852732096632863</c:v>
                </c:pt>
                <c:pt idx="8856" formatCode="General">
                  <c:v>-6.5366661071777346</c:v>
                </c:pt>
                <c:pt idx="8857" formatCode="General">
                  <c:v>-10.663332748413087</c:v>
                </c:pt>
                <c:pt idx="8858" formatCode="General">
                  <c:v>-11.752248751322428</c:v>
                </c:pt>
                <c:pt idx="8859" formatCode="General">
                  <c:v>-13.385000610351563</c:v>
                </c:pt>
                <c:pt idx="8860" formatCode="General">
                  <c:v>-10.036316158896998</c:v>
                </c:pt>
                <c:pt idx="8861" formatCode="General">
                  <c:v>-9.5677786509195961</c:v>
                </c:pt>
                <c:pt idx="8862" formatCode="General">
                  <c:v>-7.3078855610070734</c:v>
                </c:pt>
                <c:pt idx="8863" formatCode="General">
                  <c:v>-9.3499984741210937</c:v>
                </c:pt>
                <c:pt idx="8864" formatCode="General">
                  <c:v>-9.0499992370605469</c:v>
                </c:pt>
                <c:pt idx="8865" formatCode="General">
                  <c:v>-8.7489814193160438</c:v>
                </c:pt>
                <c:pt idx="8866" formatCode="General">
                  <c:v>-7.3844456396119664</c:v>
                </c:pt>
                <c:pt idx="8867" formatCode="General">
                  <c:v>-4.7807904695209702</c:v>
                </c:pt>
                <c:pt idx="8868" formatCode="General">
                  <c:v>-4.3163713869225777</c:v>
                </c:pt>
                <c:pt idx="8869" formatCode="General">
                  <c:v>-5.0964762917236808</c:v>
                </c:pt>
                <c:pt idx="8870" formatCode="General">
                  <c:v>-7.5239996337890629</c:v>
                </c:pt>
                <c:pt idx="8871" formatCode="General">
                  <c:v>-7.4826460445628449</c:v>
                </c:pt>
                <c:pt idx="8872" formatCode="General">
                  <c:v>-6.6488885243733726</c:v>
                </c:pt>
                <c:pt idx="8873" formatCode="General">
                  <c:v>-4.3184210526315789</c:v>
                </c:pt>
                <c:pt idx="8874" formatCode="General">
                  <c:v>-2.9370010375976561</c:v>
                </c:pt>
                <c:pt idx="8875" formatCode="General">
                  <c:v>-4.6485014343261719</c:v>
                </c:pt>
                <c:pt idx="8876" formatCode="General">
                  <c:v>-6.4172077426662693</c:v>
                </c:pt>
                <c:pt idx="8877" formatCode="General">
                  <c:v>-6.6049987792968752</c:v>
                </c:pt>
                <c:pt idx="8878" formatCode="General">
                  <c:v>-4.4500007629394531</c:v>
                </c:pt>
                <c:pt idx="8879" formatCode="General">
                  <c:v>-3.6749992370605469</c:v>
                </c:pt>
                <c:pt idx="8880" formatCode="General">
                  <c:v>-4.5808512910883481</c:v>
                </c:pt>
                <c:pt idx="8881" formatCode="General">
                  <c:v>-5.8829998779296879</c:v>
                </c:pt>
                <c:pt idx="8882" formatCode="General">
                  <c:v>-6.0999984741210937</c:v>
                </c:pt>
                <c:pt idx="8883" formatCode="General">
                  <c:v>-6.2325579034842171</c:v>
                </c:pt>
                <c:pt idx="8884" formatCode="General">
                  <c:v>-5.5626309445029811</c:v>
                </c:pt>
                <c:pt idx="8885" formatCode="General">
                  <c:v>-4.3949996948242189</c:v>
                </c:pt>
                <c:pt idx="8886" formatCode="General">
                  <c:v>-6.5920003509521488</c:v>
                </c:pt>
                <c:pt idx="8887" formatCode="General">
                  <c:v>-7.9782018494187739</c:v>
                </c:pt>
                <c:pt idx="8888" formatCode="General">
                  <c:v>-7.7016228019417108</c:v>
                </c:pt>
                <c:pt idx="8889" formatCode="General">
                  <c:v>-9.8701307123357598</c:v>
                </c:pt>
                <c:pt idx="8890" formatCode="General">
                  <c:v>-7.4007897226434007</c:v>
                </c:pt>
                <c:pt idx="8891" formatCode="General">
                  <c:v>-6.0436769148882696</c:v>
                </c:pt>
                <c:pt idx="8892" formatCode="General">
                  <c:v>-6.0239989852905271</c:v>
                </c:pt>
                <c:pt idx="8893" formatCode="General">
                  <c:v>-7.0288884480794271</c:v>
                </c:pt>
                <c:pt idx="8894" formatCode="General">
                  <c:v>-10.315500907897949</c:v>
                </c:pt>
                <c:pt idx="8895" formatCode="General">
                  <c:v>-10.305527375873767</c:v>
                </c:pt>
                <c:pt idx="8896" formatCode="General">
                  <c:v>-8.7116416265880456</c:v>
                </c:pt>
                <c:pt idx="8897" formatCode="General">
                  <c:v>-3.6281422810721971</c:v>
                </c:pt>
                <c:pt idx="8898" formatCode="General">
                  <c:v>-3.3701570141338788</c:v>
                </c:pt>
                <c:pt idx="8899" formatCode="General">
                  <c:v>-5.0835968998318322</c:v>
                </c:pt>
                <c:pt idx="8900" formatCode="General">
                  <c:v>-8.5791601324665994</c:v>
                </c:pt>
                <c:pt idx="8901" formatCode="General">
                  <c:v>-11.084880269745948</c:v>
                </c:pt>
                <c:pt idx="8902" formatCode="General">
                  <c:v>-7.2285210148462342</c:v>
                </c:pt>
                <c:pt idx="8903" formatCode="General">
                  <c:v>-2.6970572976505056</c:v>
                </c:pt>
                <c:pt idx="8904" formatCode="General">
                  <c:v>-2.2061104668511287</c:v>
                </c:pt>
                <c:pt idx="8905" formatCode="General">
                  <c:v>-5.1154597855360775</c:v>
                </c:pt>
                <c:pt idx="8906" formatCode="General">
                  <c:v>-10.43490104675293</c:v>
                </c:pt>
                <c:pt idx="8907" formatCode="General">
                  <c:v>-14.547601987237799</c:v>
                </c:pt>
                <c:pt idx="8908" formatCode="General">
                  <c:v>-9.5109343998420215</c:v>
                </c:pt>
                <c:pt idx="8909" formatCode="General">
                  <c:v>-5.3770054333830535</c:v>
                </c:pt>
                <c:pt idx="8910" formatCode="General">
                  <c:v>-5.6536847967850532</c:v>
                </c:pt>
                <c:pt idx="8911" formatCode="General">
                  <c:v>-6.0999984741210937</c:v>
                </c:pt>
                <c:pt idx="8912" formatCode="General">
                  <c:v>-6.9000015258789062</c:v>
                </c:pt>
                <c:pt idx="8913" formatCode="General">
                  <c:v>-7.3176189415903208</c:v>
                </c:pt>
                <c:pt idx="8914" formatCode="General">
                  <c:v>-7.0189250882348677</c:v>
                </c:pt>
                <c:pt idx="8915" formatCode="General">
                  <c:v>-5.3227507972717287</c:v>
                </c:pt>
                <c:pt idx="8916" formatCode="General">
                  <c:v>-5.0688144750762403</c:v>
                </c:pt>
                <c:pt idx="8917" formatCode="General">
                  <c:v>-5.7051831733153868</c:v>
                </c:pt>
                <c:pt idx="8918" formatCode="General">
                  <c:v>-7.382012114102932</c:v>
                </c:pt>
                <c:pt idx="8919" formatCode="General">
                  <c:v>-7.3785708680444833</c:v>
                </c:pt>
                <c:pt idx="8920" formatCode="General">
                  <c:v>-6.0091668379934209</c:v>
                </c:pt>
                <c:pt idx="8921" formatCode="General">
                  <c:v>-4.72546220002351</c:v>
                </c:pt>
                <c:pt idx="8922" formatCode="General">
                  <c:v>-3.2506967024369673</c:v>
                </c:pt>
                <c:pt idx="8923" formatCode="General">
                  <c:v>-3.421134620263385</c:v>
                </c:pt>
                <c:pt idx="8924" formatCode="General">
                  <c:v>-2.2966671413845487</c:v>
                </c:pt>
                <c:pt idx="8925" formatCode="General">
                  <c:v>-0.83337718896698532</c:v>
                </c:pt>
                <c:pt idx="8926" formatCode="General">
                  <c:v>-1.48307266533958</c:v>
                </c:pt>
                <c:pt idx="8927" formatCode="General">
                  <c:v>0.98476485059734975</c:v>
                </c:pt>
                <c:pt idx="8928" formatCode="General">
                  <c:v>1.8294812271202778</c:v>
                </c:pt>
                <c:pt idx="8929" formatCode="General">
                  <c:v>0.20571132452081503</c:v>
                </c:pt>
                <c:pt idx="8930" formatCode="General">
                  <c:v>0.74417738993815707</c:v>
                </c:pt>
                <c:pt idx="8931" formatCode="General">
                  <c:v>0.84999847412109375</c:v>
                </c:pt>
                <c:pt idx="8932" formatCode="General">
                  <c:v>2.464874642690023</c:v>
                </c:pt>
                <c:pt idx="8933" formatCode="General">
                  <c:v>3.9051357650010319</c:v>
                </c:pt>
                <c:pt idx="8934" formatCode="General">
                  <c:v>3.4085665872101205</c:v>
                </c:pt>
                <c:pt idx="8935" formatCode="General">
                  <c:v>2.1850659258953935</c:v>
                </c:pt>
                <c:pt idx="8936" formatCode="General">
                  <c:v>0.375</c:v>
                </c:pt>
                <c:pt idx="8937" formatCode="General">
                  <c:v>-0.42499923706054688</c:v>
                </c:pt>
                <c:pt idx="8938" formatCode="General">
                  <c:v>-2.500152587890625E-2</c:v>
                </c:pt>
                <c:pt idx="8939" formatCode="General">
                  <c:v>1.7000007629394531</c:v>
                </c:pt>
                <c:pt idx="8940" formatCode="General">
                  <c:v>5.1163412717457151</c:v>
                </c:pt>
                <c:pt idx="8941" formatCode="General">
                  <c:v>3.0674994150797525</c:v>
                </c:pt>
                <c:pt idx="8942" formatCode="General">
                  <c:v>2.1680566154171586</c:v>
                </c:pt>
                <c:pt idx="8943" formatCode="General">
                  <c:v>-0.11869536765611319</c:v>
                </c:pt>
                <c:pt idx="8944" formatCode="General">
                  <c:v>1.5514059753954306</c:v>
                </c:pt>
                <c:pt idx="8945" formatCode="General">
                  <c:v>6.2591842339963328</c:v>
                </c:pt>
                <c:pt idx="8946" formatCode="General">
                  <c:v>2.7366220440780906</c:v>
                </c:pt>
                <c:pt idx="8947" formatCode="General">
                  <c:v>2.0400012969970702</c:v>
                </c:pt>
                <c:pt idx="8948" formatCode="General">
                  <c:v>3.6860012817382812</c:v>
                </c:pt>
                <c:pt idx="8949" formatCode="General">
                  <c:v>1.9199996948242188</c:v>
                </c:pt>
                <c:pt idx="8950" formatCode="General">
                  <c:v>2.2249984741210938</c:v>
                </c:pt>
                <c:pt idx="8951" formatCode="General">
                  <c:v>2.6291288231713912</c:v>
                </c:pt>
                <c:pt idx="8952" formatCode="General">
                  <c:v>2.601577437551398</c:v>
                </c:pt>
                <c:pt idx="8953" formatCode="General">
                  <c:v>1.280047360172978</c:v>
                </c:pt>
                <c:pt idx="8954" formatCode="General">
                  <c:v>-5.0295257568359369E-2</c:v>
                </c:pt>
                <c:pt idx="8955" formatCode="General">
                  <c:v>-0.84999847412109375</c:v>
                </c:pt>
                <c:pt idx="8956" formatCode="General">
                  <c:v>1.2935068487899866</c:v>
                </c:pt>
                <c:pt idx="8957" formatCode="General">
                  <c:v>2.2249984741210938</c:v>
                </c:pt>
                <c:pt idx="8958" formatCode="General">
                  <c:v>1.7999992370605469</c:v>
                </c:pt>
                <c:pt idx="8959" formatCode="General">
                  <c:v>0.82642931256975449</c:v>
                </c:pt>
                <c:pt idx="8960" formatCode="General">
                  <c:v>-2.1116665310329861</c:v>
                </c:pt>
                <c:pt idx="8961" formatCode="General">
                  <c:v>-0.99450790861159932</c:v>
                </c:pt>
                <c:pt idx="8962" formatCode="General">
                  <c:v>-0.8853696540549949</c:v>
                </c:pt>
                <c:pt idx="8963" formatCode="General">
                  <c:v>2.6012093061596802</c:v>
                </c:pt>
                <c:pt idx="8964" formatCode="General">
                  <c:v>4.2641188444914642</c:v>
                </c:pt>
                <c:pt idx="8965" formatCode="General">
                  <c:v>2.9749984741210937</c:v>
                </c:pt>
                <c:pt idx="8966" formatCode="General">
                  <c:v>0.25504020795430221</c:v>
                </c:pt>
                <c:pt idx="8967" formatCode="General">
                  <c:v>0.72606715554430223</c:v>
                </c:pt>
                <c:pt idx="8968" formatCode="General">
                  <c:v>2.559426080277138</c:v>
                </c:pt>
                <c:pt idx="8969" formatCode="General">
                  <c:v>3.0423696819104649</c:v>
                </c:pt>
                <c:pt idx="8970" formatCode="General">
                  <c:v>4.5602664533560979</c:v>
                </c:pt>
                <c:pt idx="8971" formatCode="General">
                  <c:v>0.28734661698969888</c:v>
                </c:pt>
                <c:pt idx="8972" formatCode="General">
                  <c:v>0.1439250882348678</c:v>
                </c:pt>
                <c:pt idx="8973" formatCode="General">
                  <c:v>0.72499847412109375</c:v>
                </c:pt>
                <c:pt idx="8974" formatCode="General">
                  <c:v>1.4000015258789062</c:v>
                </c:pt>
                <c:pt idx="8975" formatCode="General">
                  <c:v>2.8047363682797082</c:v>
                </c:pt>
                <c:pt idx="8976" formatCode="General">
                  <c:v>2.5999984741210937</c:v>
                </c:pt>
                <c:pt idx="8977" formatCode="General">
                  <c:v>2.2467090329393189</c:v>
                </c:pt>
                <c:pt idx="8978" formatCode="General">
                  <c:v>0.57828749903926147</c:v>
                </c:pt>
                <c:pt idx="8979" formatCode="General">
                  <c:v>-0.42420844830611887</c:v>
                </c:pt>
                <c:pt idx="8980" formatCode="General">
                  <c:v>0.38888476058343174</c:v>
                </c:pt>
                <c:pt idx="8981" formatCode="General">
                  <c:v>4.1763142635947776</c:v>
                </c:pt>
                <c:pt idx="8982" formatCode="General">
                  <c:v>3.383750762939453</c:v>
                </c:pt>
                <c:pt idx="8983" formatCode="General">
                  <c:v>-0.10263234188682155</c:v>
                </c:pt>
                <c:pt idx="8984" formatCode="General">
                  <c:v>0.15449862223609259</c:v>
                </c:pt>
                <c:pt idx="8985" formatCode="General">
                  <c:v>-0.57726907376889824</c:v>
                </c:pt>
                <c:pt idx="8986" formatCode="General">
                  <c:v>0.47499847412109375</c:v>
                </c:pt>
                <c:pt idx="8987" formatCode="General">
                  <c:v>0.77500152587890625</c:v>
                </c:pt>
                <c:pt idx="8988" formatCode="General">
                  <c:v>0.85157930474532284</c:v>
                </c:pt>
                <c:pt idx="8989" formatCode="General">
                  <c:v>-0.68733790013697238</c:v>
                </c:pt>
                <c:pt idx="8990" formatCode="General">
                  <c:v>-0.66525040944417313</c:v>
                </c:pt>
                <c:pt idx="8991" formatCode="General">
                  <c:v>-0.20588819507136286</c:v>
                </c:pt>
                <c:pt idx="8992" formatCode="General">
                  <c:v>-1.2249984741210937</c:v>
                </c:pt>
                <c:pt idx="8993" formatCode="General">
                  <c:v>-1.375</c:v>
                </c:pt>
                <c:pt idx="8994" formatCode="General">
                  <c:v>-1.1825833703207176</c:v>
                </c:pt>
                <c:pt idx="8995" formatCode="General">
                  <c:v>-1.5499992370605469</c:v>
                </c:pt>
                <c:pt idx="8996" formatCode="General">
                  <c:v>-2.5384966296477307</c:v>
                </c:pt>
                <c:pt idx="8997" formatCode="General">
                  <c:v>-2.1641670650906031</c:v>
                </c:pt>
                <c:pt idx="8998" formatCode="General">
                  <c:v>-0.61236765008223681</c:v>
                </c:pt>
                <c:pt idx="8999" formatCode="General">
                  <c:v>0.92736895377175854</c:v>
                </c:pt>
                <c:pt idx="9000" formatCode="General">
                  <c:v>1.008259979408948</c:v>
                </c:pt>
                <c:pt idx="9001" formatCode="General">
                  <c:v>-0.67133262634277346</c:v>
                </c:pt>
                <c:pt idx="9002" formatCode="General">
                  <c:v>-0.8647901407877604</c:v>
                </c:pt>
                <c:pt idx="9003" formatCode="General">
                  <c:v>-0.625</c:v>
                </c:pt>
                <c:pt idx="9004" formatCode="General">
                  <c:v>0.25860998365614152</c:v>
                </c:pt>
                <c:pt idx="9005" formatCode="General">
                  <c:v>1.5074460455711851</c:v>
                </c:pt>
                <c:pt idx="9006" formatCode="General">
                  <c:v>1.6749992370605469</c:v>
                </c:pt>
                <c:pt idx="9007" formatCode="General">
                  <c:v>0.71210487767269737</c:v>
                </c:pt>
                <c:pt idx="9008" formatCode="General">
                  <c:v>-7.5000762939453125E-2</c:v>
                </c:pt>
                <c:pt idx="9009" formatCode="General">
                  <c:v>-0.90279552983302691</c:v>
                </c:pt>
                <c:pt idx="9010" formatCode="General">
                  <c:v>-0.42499923706054688</c:v>
                </c:pt>
                <c:pt idx="9011" formatCode="General">
                  <c:v>0.85600131988525385</c:v>
                </c:pt>
                <c:pt idx="9012" formatCode="General">
                  <c:v>1.2371536156166063</c:v>
                </c:pt>
                <c:pt idx="9013" formatCode="General">
                  <c:v>9.6800059245999534E-2</c:v>
                </c:pt>
                <c:pt idx="9014" formatCode="General">
                  <c:v>-0.91893652327659892</c:v>
                </c:pt>
                <c:pt idx="9015" formatCode="General">
                  <c:v>-1.5746563950630084</c:v>
                </c:pt>
                <c:pt idx="9016" formatCode="General">
                  <c:v>-1.3757017436780428</c:v>
                </c:pt>
                <c:pt idx="9017" formatCode="General">
                  <c:v>-0.51558417778510557</c:v>
                </c:pt>
                <c:pt idx="9018" formatCode="General">
                  <c:v>-0.18764801025390626</c:v>
                </c:pt>
                <c:pt idx="9019" formatCode="General">
                  <c:v>0.6429644619977033</c:v>
                </c:pt>
                <c:pt idx="9020" formatCode="General">
                  <c:v>-9.7090250463009758E-2</c:v>
                </c:pt>
                <c:pt idx="9021" formatCode="General">
                  <c:v>0.43974135675624204</c:v>
                </c:pt>
                <c:pt idx="9022" formatCode="General">
                  <c:v>1.7841490288979465</c:v>
                </c:pt>
                <c:pt idx="9023" formatCode="General">
                  <c:v>1.0247358221756784</c:v>
                </c:pt>
                <c:pt idx="9024" formatCode="General">
                  <c:v>1.2005109203105071</c:v>
                </c:pt>
                <c:pt idx="9025" formatCode="General">
                  <c:v>0.43739097608623267</c:v>
                </c:pt>
                <c:pt idx="9026" formatCode="General">
                  <c:v>-0.93313894128560626</c:v>
                </c:pt>
                <c:pt idx="9027" formatCode="General">
                  <c:v>-1.6500015258789063</c:v>
                </c:pt>
                <c:pt idx="9028" formatCode="General">
                  <c:v>0.46485733388859363</c:v>
                </c:pt>
                <c:pt idx="9029" formatCode="General">
                  <c:v>0.80157820049085116</c:v>
                </c:pt>
                <c:pt idx="9030" formatCode="General">
                  <c:v>1.875</c:v>
                </c:pt>
                <c:pt idx="9031" formatCode="General">
                  <c:v>0.98460510655453326</c:v>
                </c:pt>
                <c:pt idx="9032" formatCode="General">
                  <c:v>0.41213097042507596</c:v>
                </c:pt>
                <c:pt idx="9033" formatCode="General">
                  <c:v>0.56028053672535771</c:v>
                </c:pt>
                <c:pt idx="9034" formatCode="General">
                  <c:v>1.5731992470149625</c:v>
                </c:pt>
                <c:pt idx="9035" formatCode="General">
                  <c:v>3.7661749447093289</c:v>
                </c:pt>
                <c:pt idx="9036" formatCode="General">
                  <c:v>6.4131050937760854</c:v>
                </c:pt>
                <c:pt idx="9037" formatCode="General">
                  <c:v>7.2444196945753587</c:v>
                </c:pt>
                <c:pt idx="9038" formatCode="General">
                  <c:v>4.1501946794543478</c:v>
                </c:pt>
                <c:pt idx="9039" formatCode="General">
                  <c:v>4.4482923253377278</c:v>
                </c:pt>
                <c:pt idx="9040" formatCode="General">
                  <c:v>6.7196661245566291</c:v>
                </c:pt>
                <c:pt idx="9041" formatCode="General">
                  <c:v>10.194618140169331</c:v>
                </c:pt>
                <c:pt idx="9042" formatCode="General">
                  <c:v>14.598703667795121</c:v>
                </c:pt>
                <c:pt idx="9043" formatCode="General">
                  <c:v>14.389886548213923</c:v>
                </c:pt>
                <c:pt idx="9044" formatCode="General">
                  <c:v>9.9478751022141427</c:v>
                </c:pt>
                <c:pt idx="9045" formatCode="General">
                  <c:v>7.7744912906568882</c:v>
                </c:pt>
                <c:pt idx="9046" formatCode="General">
                  <c:v>10.255772062477067</c:v>
                </c:pt>
                <c:pt idx="9047" formatCode="General">
                  <c:v>11.241314857884458</c:v>
                </c:pt>
                <c:pt idx="9048" formatCode="General">
                  <c:v>9.5991636711502775</c:v>
                </c:pt>
                <c:pt idx="9049" formatCode="General">
                  <c:v>5.8499984741210938</c:v>
                </c:pt>
                <c:pt idx="9050" formatCode="General">
                  <c:v>2.5999984741210937</c:v>
                </c:pt>
                <c:pt idx="9051" formatCode="General">
                  <c:v>0.71520263993677236</c:v>
                </c:pt>
                <c:pt idx="9052" formatCode="General">
                  <c:v>0.66775169439600723</c:v>
                </c:pt>
                <c:pt idx="9053" formatCode="General">
                  <c:v>4.3682881338554518</c:v>
                </c:pt>
                <c:pt idx="9054" formatCode="General">
                  <c:v>2.1744729293020146</c:v>
                </c:pt>
                <c:pt idx="9055" formatCode="General">
                  <c:v>1.6914568074544272</c:v>
                </c:pt>
                <c:pt idx="9056" formatCode="General">
                  <c:v>0.37060185185185185</c:v>
                </c:pt>
                <c:pt idx="9057" formatCode="General">
                  <c:v>1.3939153400695052</c:v>
                </c:pt>
                <c:pt idx="9058" formatCode="General">
                  <c:v>2.5999984741210937</c:v>
                </c:pt>
                <c:pt idx="9059" formatCode="General">
                  <c:v>3.7000015258789061</c:v>
                </c:pt>
                <c:pt idx="9060" formatCode="General">
                  <c:v>4.3064914435671087</c:v>
                </c:pt>
                <c:pt idx="9061" formatCode="General">
                  <c:v>3.2750430785918279</c:v>
                </c:pt>
                <c:pt idx="9062" formatCode="General">
                  <c:v>0.54280738308005139</c:v>
                </c:pt>
                <c:pt idx="9063" formatCode="General">
                  <c:v>1.7179952136660772</c:v>
                </c:pt>
                <c:pt idx="9064" formatCode="General">
                  <c:v>5.2546966911062105</c:v>
                </c:pt>
                <c:pt idx="9065" formatCode="General">
                  <c:v>7.33473662660833</c:v>
                </c:pt>
                <c:pt idx="9066" formatCode="General">
                  <c:v>6.8466590074528568</c:v>
                </c:pt>
                <c:pt idx="9067" formatCode="General">
                  <c:v>3.9484716980545609</c:v>
                </c:pt>
                <c:pt idx="9068" formatCode="General">
                  <c:v>2.9442965166024684</c:v>
                </c:pt>
                <c:pt idx="9069" formatCode="General">
                  <c:v>2.8977328689010053</c:v>
                </c:pt>
                <c:pt idx="9070" formatCode="General">
                  <c:v>2.9383581228733946</c:v>
                </c:pt>
                <c:pt idx="9071" formatCode="General">
                  <c:v>4.9330421913132874</c:v>
                </c:pt>
                <c:pt idx="9072" formatCode="General">
                  <c:v>3.8091212025395147</c:v>
                </c:pt>
                <c:pt idx="9073" formatCode="General">
                  <c:v>3.625</c:v>
                </c:pt>
                <c:pt idx="9074" formatCode="General">
                  <c:v>3.1038020457761406</c:v>
                </c:pt>
                <c:pt idx="9075" formatCode="General">
                  <c:v>2.5259996032714844</c:v>
                </c:pt>
                <c:pt idx="9076" formatCode="General">
                  <c:v>3.1650176198116733</c:v>
                </c:pt>
                <c:pt idx="9077" formatCode="General">
                  <c:v>5.3890465332708164</c:v>
                </c:pt>
                <c:pt idx="9078" formatCode="General">
                  <c:v>6.4523364657750708</c:v>
                </c:pt>
                <c:pt idx="9079" formatCode="General">
                  <c:v>1.2518487602417219</c:v>
                </c:pt>
                <c:pt idx="9080" formatCode="General">
                  <c:v>-1.0811447876879114</c:v>
                </c:pt>
                <c:pt idx="9081" formatCode="General">
                  <c:v>-0.90000152587890625</c:v>
                </c:pt>
                <c:pt idx="9082" formatCode="General">
                  <c:v>2.6307042463369847</c:v>
                </c:pt>
                <c:pt idx="9083" formatCode="General">
                  <c:v>5.3405715039829671</c:v>
                </c:pt>
                <c:pt idx="9084" formatCode="General">
                  <c:v>5.5933487192260998</c:v>
                </c:pt>
                <c:pt idx="9085" formatCode="General">
                  <c:v>4.0676995804481715</c:v>
                </c:pt>
                <c:pt idx="9086" formatCode="General">
                  <c:v>3.000307575889547</c:v>
                </c:pt>
                <c:pt idx="9087" formatCode="General">
                  <c:v>3.951387063412481</c:v>
                </c:pt>
                <c:pt idx="9088" formatCode="General">
                  <c:v>6.8559308714104032</c:v>
                </c:pt>
                <c:pt idx="9089" formatCode="General">
                  <c:v>11.612985487108107</c:v>
                </c:pt>
                <c:pt idx="9090" formatCode="General">
                  <c:v>13.75</c:v>
                </c:pt>
                <c:pt idx="9091" formatCode="General">
                  <c:v>12.767686264603226</c:v>
                </c:pt>
                <c:pt idx="9092" formatCode="General">
                  <c:v>9.0848619743629744</c:v>
                </c:pt>
                <c:pt idx="9093" formatCode="General">
                  <c:v>9.4965740360625794</c:v>
                </c:pt>
                <c:pt idx="9094" formatCode="General">
                  <c:v>15.929042729007339</c:v>
                </c:pt>
                <c:pt idx="9095" formatCode="General">
                  <c:v>19</c:v>
                </c:pt>
                <c:pt idx="9096" formatCode="General">
                  <c:v>19.619291938965748</c:v>
                </c:pt>
                <c:pt idx="9097" formatCode="General">
                  <c:v>16.867151159989206</c:v>
                </c:pt>
                <c:pt idx="9098" formatCode="General">
                  <c:v>10.905010343703799</c:v>
                </c:pt>
                <c:pt idx="9099" formatCode="General">
                  <c:v>10.918824768066406</c:v>
                </c:pt>
                <c:pt idx="9100" formatCode="General">
                  <c:v>14.203420304106256</c:v>
                </c:pt>
                <c:pt idx="9101" formatCode="General">
                  <c:v>15.948778992296432</c:v>
                </c:pt>
                <c:pt idx="9102" formatCode="General">
                  <c:v>15.112845838620791</c:v>
                </c:pt>
                <c:pt idx="9103" formatCode="General">
                  <c:v>12.525001525878906</c:v>
                </c:pt>
                <c:pt idx="9104" formatCode="General">
                  <c:v>7.5288832095105631</c:v>
                </c:pt>
                <c:pt idx="9105" formatCode="General">
                  <c:v>5.8458240770895538</c:v>
                </c:pt>
                <c:pt idx="9106" formatCode="General">
                  <c:v>9.6071811482284204</c:v>
                </c:pt>
                <c:pt idx="9107" formatCode="General">
                  <c:v>13.513377955921909</c:v>
                </c:pt>
                <c:pt idx="9108" formatCode="General">
                  <c:v>14.961025740853094</c:v>
                </c:pt>
                <c:pt idx="9109" formatCode="General">
                  <c:v>13.085074546376791</c:v>
                </c:pt>
                <c:pt idx="9110" formatCode="General">
                  <c:v>8.6932394253789678</c:v>
                </c:pt>
                <c:pt idx="9111" formatCode="General">
                  <c:v>7.9871708457398958</c:v>
                </c:pt>
                <c:pt idx="9112" formatCode="General">
                  <c:v>13.224998474121094</c:v>
                </c:pt>
                <c:pt idx="9113" formatCode="General">
                  <c:v>18.618135540737512</c:v>
                </c:pt>
                <c:pt idx="9114" formatCode="General">
                  <c:v>19.293090579682246</c:v>
                </c:pt>
                <c:pt idx="9115" formatCode="General">
                  <c:v>18.338274170838933</c:v>
                </c:pt>
                <c:pt idx="9116" formatCode="General">
                  <c:v>11.38235548456997</c:v>
                </c:pt>
                <c:pt idx="9117" formatCode="General">
                  <c:v>10.426542943318685</c:v>
                </c:pt>
                <c:pt idx="9118" formatCode="General">
                  <c:v>18.601668294270834</c:v>
                </c:pt>
                <c:pt idx="9119" formatCode="General">
                  <c:v>22.178889973958334</c:v>
                </c:pt>
                <c:pt idx="9120" formatCode="General">
                  <c:v>22.050003051757812</c:v>
                </c:pt>
                <c:pt idx="9121" formatCode="General">
                  <c:v>20.150197232539405</c:v>
                </c:pt>
                <c:pt idx="9122" formatCode="General">
                  <c:v>14.183509786505448</c:v>
                </c:pt>
                <c:pt idx="9123" formatCode="General">
                  <c:v>13.320415140787761</c:v>
                </c:pt>
                <c:pt idx="9124" formatCode="General">
                  <c:v>20.265295145031264</c:v>
                </c:pt>
                <c:pt idx="9125" formatCode="General">
                  <c:v>23.143198702628151</c:v>
                </c:pt>
                <c:pt idx="9126" formatCode="General">
                  <c:v>23.081637498155001</c:v>
                </c:pt>
                <c:pt idx="9127" formatCode="General">
                  <c:v>21.313683238782382</c:v>
                </c:pt>
                <c:pt idx="9128" formatCode="General">
                  <c:v>16.788422032406455</c:v>
                </c:pt>
                <c:pt idx="9129" formatCode="General">
                  <c:v>16.992809642444957</c:v>
                </c:pt>
                <c:pt idx="9130" formatCode="General">
                  <c:v>20.342660538551048</c:v>
                </c:pt>
                <c:pt idx="9131" formatCode="General">
                  <c:v>16</c:v>
                </c:pt>
                <c:pt idx="9132" formatCode="General">
                  <c:v>15.534822122674239</c:v>
                </c:pt>
                <c:pt idx="9133" formatCode="General">
                  <c:v>15.752545728181538</c:v>
                </c:pt>
                <c:pt idx="9134" formatCode="General">
                  <c:v>10.892401960784314</c:v>
                </c:pt>
                <c:pt idx="9135" formatCode="General">
                  <c:v>5.3771335481491516</c:v>
                </c:pt>
                <c:pt idx="9136" formatCode="General">
                  <c:v>8.3477765754417135</c:v>
                </c:pt>
                <c:pt idx="9137" formatCode="General">
                  <c:v>11.002223163180881</c:v>
                </c:pt>
                <c:pt idx="9138" formatCode="General">
                  <c:v>12.6830959415595</c:v>
                </c:pt>
                <c:pt idx="9139" formatCode="General">
                  <c:v>10.459270644900251</c:v>
                </c:pt>
                <c:pt idx="9140" formatCode="General">
                  <c:v>8.5728954515959082</c:v>
                </c:pt>
                <c:pt idx="9141" formatCode="General">
                  <c:v>8.9400001102023658</c:v>
                </c:pt>
                <c:pt idx="9142" formatCode="General">
                  <c:v>11.011176030776079</c:v>
                </c:pt>
                <c:pt idx="9143" formatCode="General">
                  <c:v>13.974998474121094</c:v>
                </c:pt>
                <c:pt idx="9144" formatCode="General">
                  <c:v>13.974998474121094</c:v>
                </c:pt>
                <c:pt idx="9145" formatCode="General">
                  <c:v>13.551157407407407</c:v>
                </c:pt>
                <c:pt idx="9146" formatCode="General">
                  <c:v>6.2495377811558575</c:v>
                </c:pt>
                <c:pt idx="9147" formatCode="General">
                  <c:v>5.8638584404660943</c:v>
                </c:pt>
                <c:pt idx="9148" formatCode="General">
                  <c:v>7.7200559097825927</c:v>
                </c:pt>
                <c:pt idx="9149" formatCode="General">
                  <c:v>12.231447668242874</c:v>
                </c:pt>
                <c:pt idx="9150" formatCode="General">
                  <c:v>16.376901785827524</c:v>
                </c:pt>
                <c:pt idx="9151" formatCode="General">
                  <c:v>15.595229568080601</c:v>
                </c:pt>
                <c:pt idx="9152" formatCode="General">
                  <c:v>11.445882011862363</c:v>
                </c:pt>
                <c:pt idx="9153" formatCode="General">
                  <c:v>11.982731037177219</c:v>
                </c:pt>
                <c:pt idx="9154" formatCode="General">
                  <c:v>17.486027266731998</c:v>
                </c:pt>
                <c:pt idx="9155" formatCode="General">
                  <c:v>19.955526572779604</c:v>
                </c:pt>
                <c:pt idx="9156" formatCode="General">
                  <c:v>18.695838435522031</c:v>
                </c:pt>
                <c:pt idx="9157" formatCode="General">
                  <c:v>10.275001525878906</c:v>
                </c:pt>
                <c:pt idx="9158" formatCode="General">
                  <c:v>7.9046327212020033</c:v>
                </c:pt>
                <c:pt idx="9159" formatCode="General">
                  <c:v>7.8282935968798917</c:v>
                </c:pt>
                <c:pt idx="9160" formatCode="General">
                  <c:v>7.8407863546300813</c:v>
                </c:pt>
                <c:pt idx="9161" formatCode="General">
                  <c:v>11.325000762939453</c:v>
                </c:pt>
                <c:pt idx="9162" formatCode="General">
                  <c:v>11.064066535045388</c:v>
                </c:pt>
                <c:pt idx="9163" formatCode="General">
                  <c:v>10.789047184801365</c:v>
                </c:pt>
                <c:pt idx="9164" formatCode="General">
                  <c:v>8.2497381109940378</c:v>
                </c:pt>
                <c:pt idx="9165" formatCode="General">
                  <c:v>7.6753436049369919</c:v>
                </c:pt>
                <c:pt idx="9166" formatCode="General">
                  <c:v>9.1649994794060206</c:v>
                </c:pt>
                <c:pt idx="9167" formatCode="General">
                  <c:v>10.728521194010098</c:v>
                </c:pt>
                <c:pt idx="9168" formatCode="General">
                  <c:v>11.21899917602539</c:v>
                </c:pt>
                <c:pt idx="9169" formatCode="General">
                  <c:v>9.4339464689555914</c:v>
                </c:pt>
                <c:pt idx="9170" formatCode="General">
                  <c:v>7.5526463228113512</c:v>
                </c:pt>
                <c:pt idx="9171" formatCode="General">
                  <c:v>6.9517654418945316</c:v>
                </c:pt>
                <c:pt idx="9172" formatCode="General">
                  <c:v>11.245748678549381</c:v>
                </c:pt>
                <c:pt idx="9173" formatCode="General">
                  <c:v>17.163610161675347</c:v>
                </c:pt>
                <c:pt idx="9174" formatCode="General">
                  <c:v>16.613232242359835</c:v>
                </c:pt>
                <c:pt idx="9175" formatCode="General">
                  <c:v>18.640000915527345</c:v>
                </c:pt>
                <c:pt idx="9176" formatCode="General">
                  <c:v>12.627895917390521</c:v>
                </c:pt>
                <c:pt idx="9177" formatCode="General">
                  <c:v>11.848237905483657</c:v>
                </c:pt>
                <c:pt idx="9178" formatCode="General">
                  <c:v>16.278335062662759</c:v>
                </c:pt>
                <c:pt idx="9179" formatCode="General">
                  <c:v>15.760831960042317</c:v>
                </c:pt>
                <c:pt idx="9180" formatCode="General">
                  <c:v>12.935370594420206</c:v>
                </c:pt>
                <c:pt idx="9181" formatCode="General">
                  <c:v>6.5898604640254268</c:v>
                </c:pt>
                <c:pt idx="9182" formatCode="General">
                  <c:v>4.3883116302773333</c:v>
                </c:pt>
                <c:pt idx="9183" formatCode="General">
                  <c:v>2.3768836587615274</c:v>
                </c:pt>
                <c:pt idx="9184" formatCode="General">
                  <c:v>7.4116656833224823</c:v>
                </c:pt>
                <c:pt idx="9185" formatCode="General">
                  <c:v>9.1476460176355694</c:v>
                </c:pt>
                <c:pt idx="9186" formatCode="General">
                  <c:v>15.061989353127675</c:v>
                </c:pt>
                <c:pt idx="9187" formatCode="General">
                  <c:v>13.723937551107072</c:v>
                </c:pt>
                <c:pt idx="9188" formatCode="General">
                  <c:v>8.5982908647293961</c:v>
                </c:pt>
                <c:pt idx="9189" formatCode="General">
                  <c:v>8.9547698056256326</c:v>
                </c:pt>
                <c:pt idx="9190" formatCode="General">
                  <c:v>14.188268892794376</c:v>
                </c:pt>
                <c:pt idx="9191" formatCode="General">
                  <c:v>16.697657405576955</c:v>
                </c:pt>
                <c:pt idx="9192" formatCode="General">
                  <c:v>17.409006584230561</c:v>
                </c:pt>
                <c:pt idx="9193" formatCode="General">
                  <c:v>15.301808067963782</c:v>
                </c:pt>
                <c:pt idx="9194" formatCode="General">
                  <c:v>9.2550008138020825</c:v>
                </c:pt>
                <c:pt idx="9195" formatCode="General">
                  <c:v>6.7249984741210937</c:v>
                </c:pt>
                <c:pt idx="9196" formatCode="General">
                  <c:v>11.582385949659255</c:v>
                </c:pt>
                <c:pt idx="9197" formatCode="General">
                  <c:v>16.300325538762646</c:v>
                </c:pt>
                <c:pt idx="9198" formatCode="General">
                  <c:v>18.224998474121094</c:v>
                </c:pt>
                <c:pt idx="9199" formatCode="General">
                  <c:v>17.247777642144097</c:v>
                </c:pt>
                <c:pt idx="9200" formatCode="General">
                  <c:v>11.490166212941809</c:v>
                </c:pt>
                <c:pt idx="9201" formatCode="General">
                  <c:v>9.5560532017758018</c:v>
                </c:pt>
                <c:pt idx="9202" formatCode="General">
                  <c:v>15.522775522867839</c:v>
                </c:pt>
                <c:pt idx="9203" formatCode="General">
                  <c:v>19.808251037597657</c:v>
                </c:pt>
                <c:pt idx="9204" formatCode="General">
                  <c:v>20.27583491007487</c:v>
                </c:pt>
                <c:pt idx="9205" formatCode="General">
                  <c:v>20.178884396932041</c:v>
                </c:pt>
                <c:pt idx="9206" formatCode="General">
                  <c:v>14.324996948242188</c:v>
                </c:pt>
                <c:pt idx="9207" formatCode="General">
                  <c:v>13.489732783704449</c:v>
                </c:pt>
                <c:pt idx="9208" formatCode="General">
                  <c:v>19.451663716634116</c:v>
                </c:pt>
                <c:pt idx="9209" formatCode="General">
                  <c:v>23.165804808329302</c:v>
                </c:pt>
                <c:pt idx="9210" formatCode="General">
                  <c:v>22.834538827437012</c:v>
                </c:pt>
                <c:pt idx="9211" formatCode="General">
                  <c:v>21.289997863769532</c:v>
                </c:pt>
                <c:pt idx="9212" formatCode="General">
                  <c:v>14.983071373866728</c:v>
                </c:pt>
                <c:pt idx="9213" formatCode="General">
                  <c:v>15.52166748046875</c:v>
                </c:pt>
                <c:pt idx="9214" formatCode="General">
                  <c:v>22.004159623394916</c:v>
                </c:pt>
                <c:pt idx="9215" formatCode="General">
                  <c:v>25.516094364532051</c:v>
                </c:pt>
                <c:pt idx="9216" formatCode="General">
                  <c:v>24.360831960042319</c:v>
                </c:pt>
                <c:pt idx="9217" formatCode="General">
                  <c:v>22.04105559231942</c:v>
                </c:pt>
                <c:pt idx="9218" formatCode="General">
                  <c:v>16</c:v>
                </c:pt>
                <c:pt idx="9219" formatCode="General">
                  <c:v>15.84648191663954</c:v>
                </c:pt>
                <c:pt idx="9220" formatCode="General">
                  <c:v>21.94608633858817</c:v>
                </c:pt>
                <c:pt idx="9221" formatCode="General">
                  <c:v>24.556469453993145</c:v>
                </c:pt>
                <c:pt idx="9222" formatCode="General">
                  <c:v>24.759908012107566</c:v>
                </c:pt>
                <c:pt idx="9223" formatCode="General">
                  <c:v>23.043166697025299</c:v>
                </c:pt>
                <c:pt idx="9224" formatCode="General">
                  <c:v>16.099998474121094</c:v>
                </c:pt>
                <c:pt idx="9225" formatCode="General">
                  <c:v>16.075669326782226</c:v>
                </c:pt>
                <c:pt idx="9226" formatCode="General">
                  <c:v>21.644833246866863</c:v>
                </c:pt>
                <c:pt idx="9227" formatCode="General">
                  <c:v>24.123117223094933</c:v>
                </c:pt>
                <c:pt idx="9228" formatCode="General">
                  <c:v>24.06351651792173</c:v>
                </c:pt>
                <c:pt idx="9229" formatCode="General">
                  <c:v>22.677355768059186</c:v>
                </c:pt>
                <c:pt idx="9230" formatCode="General">
                  <c:v>17.007497533162436</c:v>
                </c:pt>
                <c:pt idx="9231" formatCode="General">
                  <c:v>15.79500223795573</c:v>
                </c:pt>
                <c:pt idx="9232" formatCode="General">
                  <c:v>22.570334203582593</c:v>
                </c:pt>
                <c:pt idx="9233" formatCode="General">
                  <c:v>27.738915339112282</c:v>
                </c:pt>
                <c:pt idx="9234" formatCode="General">
                  <c:v>27.604747122747792</c:v>
                </c:pt>
                <c:pt idx="9235" formatCode="General">
                  <c:v>24.159298438356632</c:v>
                </c:pt>
                <c:pt idx="9236" formatCode="General">
                  <c:v>16.897922057541372</c:v>
                </c:pt>
                <c:pt idx="9237" formatCode="General">
                  <c:v>15.399816329390914</c:v>
                </c:pt>
                <c:pt idx="9238" formatCode="General">
                  <c:v>21.414790789286297</c:v>
                </c:pt>
                <c:pt idx="9239" formatCode="General">
                  <c:v>27.917327613161323</c:v>
                </c:pt>
                <c:pt idx="9240" formatCode="General">
                  <c:v>26.386210025713865</c:v>
                </c:pt>
                <c:pt idx="9241" formatCode="General">
                  <c:v>23.917779632721203</c:v>
                </c:pt>
                <c:pt idx="9242" formatCode="General">
                  <c:v>18.625435544733417</c:v>
                </c:pt>
                <c:pt idx="9243" formatCode="General">
                  <c:v>17.364374224344889</c:v>
                </c:pt>
                <c:pt idx="9244" formatCode="General">
                  <c:v>21.776854903609664</c:v>
                </c:pt>
                <c:pt idx="9245" formatCode="General">
                  <c:v>26.323529297591655</c:v>
                </c:pt>
                <c:pt idx="9246" formatCode="General">
                  <c:v>26.811133787035942</c:v>
                </c:pt>
                <c:pt idx="9247" formatCode="General">
                  <c:v>23.002238214958741</c:v>
                </c:pt>
                <c:pt idx="9248" formatCode="General">
                  <c:v>17.451373291015624</c:v>
                </c:pt>
                <c:pt idx="9249" formatCode="General">
                  <c:v>17.045196843455766</c:v>
                </c:pt>
                <c:pt idx="9250" formatCode="General">
                  <c:v>22.855831718444826</c:v>
                </c:pt>
                <c:pt idx="9251" formatCode="General">
                  <c:v>26.419988034165193</c:v>
                </c:pt>
                <c:pt idx="9252" formatCode="General">
                  <c:v>26.622920517560075</c:v>
                </c:pt>
                <c:pt idx="9253" formatCode="General">
                  <c:v>23.096669006347657</c:v>
                </c:pt>
                <c:pt idx="9254" formatCode="General">
                  <c:v>19.400001525878906</c:v>
                </c:pt>
                <c:pt idx="9255" formatCode="General">
                  <c:v>17.418643014472828</c:v>
                </c:pt>
                <c:pt idx="9256" formatCode="General">
                  <c:v>22.221026168512989</c:v>
                </c:pt>
                <c:pt idx="9257" formatCode="General">
                  <c:v>27.153332293475117</c:v>
                </c:pt>
                <c:pt idx="9258" formatCode="General">
                  <c:v>28.518171333807363</c:v>
                </c:pt>
                <c:pt idx="9259" formatCode="General">
                  <c:v>24.634586016337078</c:v>
                </c:pt>
                <c:pt idx="9260" formatCode="General">
                  <c:v>18.213695578379173</c:v>
                </c:pt>
                <c:pt idx="9261" formatCode="General">
                  <c:v>16.631709911205149</c:v>
                </c:pt>
                <c:pt idx="9262" formatCode="General">
                  <c:v>23.42370475486473</c:v>
                </c:pt>
                <c:pt idx="9263" formatCode="General">
                  <c:v>28.383563002494917</c:v>
                </c:pt>
                <c:pt idx="9264" formatCode="General">
                  <c:v>28.972596001791786</c:v>
                </c:pt>
                <c:pt idx="9265" formatCode="General">
                  <c:v>24.749123423465299</c:v>
                </c:pt>
                <c:pt idx="9266" formatCode="General">
                  <c:v>20.056010445473156</c:v>
                </c:pt>
                <c:pt idx="9267" formatCode="General">
                  <c:v>18.4048624391909</c:v>
                </c:pt>
                <c:pt idx="9268" formatCode="General">
                  <c:v>21.819814932089731</c:v>
                </c:pt>
                <c:pt idx="9269" formatCode="General">
                  <c:v>26.79902330909923</c:v>
                </c:pt>
                <c:pt idx="9270" formatCode="General">
                  <c:v>26.09833351417824</c:v>
                </c:pt>
                <c:pt idx="9271" formatCode="General">
                  <c:v>22.124444410536025</c:v>
                </c:pt>
                <c:pt idx="9272" formatCode="General">
                  <c:v>17.966783723631107</c:v>
                </c:pt>
                <c:pt idx="9273" formatCode="General">
                  <c:v>17.016042645772298</c:v>
                </c:pt>
                <c:pt idx="9274" formatCode="General">
                  <c:v>22.283332824707031</c:v>
                </c:pt>
                <c:pt idx="9275" formatCode="General">
                  <c:v>27</c:v>
                </c:pt>
                <c:pt idx="9276" formatCode="General">
                  <c:v>22.822767198209704</c:v>
                </c:pt>
                <c:pt idx="9277" formatCode="General">
                  <c:v>21.962938476027105</c:v>
                </c:pt>
                <c:pt idx="9278" formatCode="General">
                  <c:v>15.959029303656685</c:v>
                </c:pt>
                <c:pt idx="9279" formatCode="General">
                  <c:v>16.196573750205953</c:v>
                </c:pt>
                <c:pt idx="9280" formatCode="General">
                  <c:v>21.42704221442068</c:v>
                </c:pt>
                <c:pt idx="9281" formatCode="General">
                  <c:v>24.318860505756579</c:v>
                </c:pt>
                <c:pt idx="9282" formatCode="General">
                  <c:v>24.397261632631903</c:v>
                </c:pt>
                <c:pt idx="9283" formatCode="General">
                  <c:v>23.025001525878906</c:v>
                </c:pt>
                <c:pt idx="9284" formatCode="General">
                  <c:v>16.884122667814555</c:v>
                </c:pt>
                <c:pt idx="9285" formatCode="General">
                  <c:v>15.42338038242427</c:v>
                </c:pt>
                <c:pt idx="9286" formatCode="General">
                  <c:v>23.479388760550847</c:v>
                </c:pt>
                <c:pt idx="9287" formatCode="General">
                  <c:v>28.824996948242188</c:v>
                </c:pt>
                <c:pt idx="9288" formatCode="General">
                  <c:v>28.349998474121094</c:v>
                </c:pt>
                <c:pt idx="9289" formatCode="General">
                  <c:v>24.903247338010555</c:v>
                </c:pt>
                <c:pt idx="9290" formatCode="General">
                  <c:v>19.446357178072208</c:v>
                </c:pt>
                <c:pt idx="9291" formatCode="General">
                  <c:v>18.655673966636517</c:v>
                </c:pt>
                <c:pt idx="9292" formatCode="General">
                  <c:v>23.517069687427529</c:v>
                </c:pt>
                <c:pt idx="9293" formatCode="General">
                  <c:v>26.715424844376443</c:v>
                </c:pt>
                <c:pt idx="9294" formatCode="General">
                  <c:v>27.258511593467311</c:v>
                </c:pt>
                <c:pt idx="9295" formatCode="General">
                  <c:v>24.417894475600299</c:v>
                </c:pt>
                <c:pt idx="9296" formatCode="General">
                  <c:v>18.392696528690358</c:v>
                </c:pt>
                <c:pt idx="9297" formatCode="General">
                  <c:v>16.564583389847368</c:v>
                </c:pt>
                <c:pt idx="9298" formatCode="General">
                  <c:v>23.504167456375924</c:v>
                </c:pt>
                <c:pt idx="9299" formatCode="General">
                  <c:v>28.26458203351056</c:v>
                </c:pt>
                <c:pt idx="9300" formatCode="General">
                  <c:v>27.115649559262998</c:v>
                </c:pt>
                <c:pt idx="9301" formatCode="General">
                  <c:v>23.273287888780001</c:v>
                </c:pt>
                <c:pt idx="9302" formatCode="General">
                  <c:v>18.193212265308599</c:v>
                </c:pt>
                <c:pt idx="9303" formatCode="General">
                  <c:v>17.164281510160944</c:v>
                </c:pt>
                <c:pt idx="9304" formatCode="General">
                  <c:v>20.27871617505695</c:v>
                </c:pt>
                <c:pt idx="9305" formatCode="General">
                  <c:v>26.096665191650391</c:v>
                </c:pt>
                <c:pt idx="9306" formatCode="General">
                  <c:v>26.711909439984488</c:v>
                </c:pt>
                <c:pt idx="9307" formatCode="General">
                  <c:v>25.278089680391201</c:v>
                </c:pt>
                <c:pt idx="9308" formatCode="General">
                  <c:v>19.925792453163549</c:v>
                </c:pt>
                <c:pt idx="9309" formatCode="General">
                  <c:v>18</c:v>
                </c:pt>
                <c:pt idx="9310" formatCode="General">
                  <c:v>24.320375876153463</c:v>
                </c:pt>
                <c:pt idx="9311" formatCode="General">
                  <c:v>29.638160571717378</c:v>
                </c:pt>
                <c:pt idx="9312" formatCode="General">
                  <c:v>28.595175893683184</c:v>
                </c:pt>
                <c:pt idx="9313" formatCode="General">
                  <c:v>26.140243905709372</c:v>
                </c:pt>
                <c:pt idx="9314" formatCode="General">
                  <c:v>20.213046953841545</c:v>
                </c:pt>
                <c:pt idx="9315" formatCode="General">
                  <c:v>20.707241842191515</c:v>
                </c:pt>
                <c:pt idx="9316" formatCode="General">
                  <c:v>20.133272922602718</c:v>
                </c:pt>
                <c:pt idx="9317" formatCode="General">
                  <c:v>18.660133161042864</c:v>
                </c:pt>
                <c:pt idx="9318" formatCode="General">
                  <c:v>18.313728182923558</c:v>
                </c:pt>
                <c:pt idx="9319" formatCode="General">
                  <c:v>15.625922832383246</c:v>
                </c:pt>
                <c:pt idx="9320" formatCode="General">
                  <c:v>10.662255829455805</c:v>
                </c:pt>
                <c:pt idx="9321" formatCode="General">
                  <c:v>12.079376525878907</c:v>
                </c:pt>
                <c:pt idx="9322" formatCode="General">
                  <c:v>15.352419323037582</c:v>
                </c:pt>
                <c:pt idx="9323" formatCode="General">
                  <c:v>16.373066813329821</c:v>
                </c:pt>
                <c:pt idx="9324" formatCode="General">
                  <c:v>17.10241311379399</c:v>
                </c:pt>
                <c:pt idx="9325" formatCode="General">
                  <c:v>15.350488700118719</c:v>
                </c:pt>
                <c:pt idx="9326" formatCode="General">
                  <c:v>11.61001910057135</c:v>
                </c:pt>
                <c:pt idx="9327" formatCode="General">
                  <c:v>10.57416820702403</c:v>
                </c:pt>
                <c:pt idx="9328" formatCode="General">
                  <c:v>12.196183953033268</c:v>
                </c:pt>
                <c:pt idx="9329" formatCode="General">
                  <c:v>14.164061333466917</c:v>
                </c:pt>
                <c:pt idx="9330" formatCode="General">
                  <c:v>13.949074074074074</c:v>
                </c:pt>
                <c:pt idx="9331" formatCode="General">
                  <c:v>12.125</c:v>
                </c:pt>
                <c:pt idx="9332" formatCode="General">
                  <c:v>10.888685045744243</c:v>
                </c:pt>
                <c:pt idx="9333" formatCode="General">
                  <c:v>10.883089761173023</c:v>
                </c:pt>
                <c:pt idx="9334" formatCode="General">
                  <c:v>13.165757233907026</c:v>
                </c:pt>
                <c:pt idx="9335" formatCode="General">
                  <c:v>16.559806973326438</c:v>
                </c:pt>
                <c:pt idx="9336" formatCode="General">
                  <c:v>17.777354610667508</c:v>
                </c:pt>
                <c:pt idx="9337" formatCode="General">
                  <c:v>14.005499411422532</c:v>
                </c:pt>
                <c:pt idx="9338" formatCode="General">
                  <c:v>11.144178155350358</c:v>
                </c:pt>
                <c:pt idx="9339" formatCode="General">
                  <c:v>10.082500648498534</c:v>
                </c:pt>
                <c:pt idx="9340" formatCode="General">
                  <c:v>11.732081879509821</c:v>
                </c:pt>
                <c:pt idx="9341" formatCode="General">
                  <c:v>15.337716353567023</c:v>
                </c:pt>
                <c:pt idx="9342" formatCode="General">
                  <c:v>17.801960066253063</c:v>
                </c:pt>
                <c:pt idx="9343" formatCode="General">
                  <c:v>14.666375007629394</c:v>
                </c:pt>
                <c:pt idx="9344" formatCode="General">
                  <c:v>12.232104170949835</c:v>
                </c:pt>
                <c:pt idx="9345" formatCode="General">
                  <c:v>12.630565919327603</c:v>
                </c:pt>
                <c:pt idx="9346" formatCode="General">
                  <c:v>14.650001525878906</c:v>
                </c:pt>
                <c:pt idx="9347" formatCode="General">
                  <c:v>14.561891022027122</c:v>
                </c:pt>
                <c:pt idx="9348" formatCode="General">
                  <c:v>14.370227379473203</c:v>
                </c:pt>
                <c:pt idx="9349" formatCode="General">
                  <c:v>13.229706371531767</c:v>
                </c:pt>
                <c:pt idx="9350" formatCode="General">
                  <c:v>11.751297442944018</c:v>
                </c:pt>
                <c:pt idx="9351" formatCode="General">
                  <c:v>10.449911617017589</c:v>
                </c:pt>
                <c:pt idx="9352" formatCode="General">
                  <c:v>11.825396157316668</c:v>
                </c:pt>
                <c:pt idx="9353" formatCode="General">
                  <c:v>11.87873128355135</c:v>
                </c:pt>
                <c:pt idx="9354" formatCode="General">
                  <c:v>9.4630561192830402</c:v>
                </c:pt>
                <c:pt idx="9355" formatCode="General">
                  <c:v>8.2924002059105195</c:v>
                </c:pt>
                <c:pt idx="9356" formatCode="General">
                  <c:v>6.5059251673830572</c:v>
                </c:pt>
                <c:pt idx="9357" formatCode="General">
                  <c:v>6.4249984741210939</c:v>
                </c:pt>
                <c:pt idx="9358" formatCode="General">
                  <c:v>9.8951183758514354</c:v>
                </c:pt>
                <c:pt idx="9359" formatCode="General">
                  <c:v>10.197366895173726</c:v>
                </c:pt>
                <c:pt idx="9360" formatCode="General">
                  <c:v>9.0226842385751223</c:v>
                </c:pt>
                <c:pt idx="9361" formatCode="General">
                  <c:v>8.2157409102828414</c:v>
                </c:pt>
                <c:pt idx="9362" formatCode="General">
                  <c:v>5.9249992370605469</c:v>
                </c:pt>
                <c:pt idx="9363" formatCode="General">
                  <c:v>7.5885227586256967</c:v>
                </c:pt>
                <c:pt idx="9364" formatCode="General">
                  <c:v>8.3333348592122398</c:v>
                </c:pt>
                <c:pt idx="9365" formatCode="General">
                  <c:v>8.9893246870258778</c:v>
                </c:pt>
                <c:pt idx="9366" formatCode="General">
                  <c:v>8.0118723145663626</c:v>
                </c:pt>
                <c:pt idx="9367" formatCode="General">
                  <c:v>7.0002636230683288</c:v>
                </c:pt>
                <c:pt idx="9368" formatCode="General">
                  <c:v>5.8499984741210938</c:v>
                </c:pt>
                <c:pt idx="9369" formatCode="General">
                  <c:v>5.1297221501668293</c:v>
                </c:pt>
                <c:pt idx="9370" formatCode="General">
                  <c:v>7.0046563575892122</c:v>
                </c:pt>
                <c:pt idx="9371" formatCode="General">
                  <c:v>9.6648987529671846</c:v>
                </c:pt>
                <c:pt idx="9372" formatCode="General">
                  <c:v>11.120098114013672</c:v>
                </c:pt>
                <c:pt idx="9373" formatCode="General">
                  <c:v>10.349075641737848</c:v>
                </c:pt>
                <c:pt idx="9374" formatCode="General">
                  <c:v>4.0125001271565752</c:v>
                </c:pt>
                <c:pt idx="9375" formatCode="General">
                  <c:v>4.4249992370605469</c:v>
                </c:pt>
                <c:pt idx="9376" formatCode="General">
                  <c:v>7.9879398947522899</c:v>
                </c:pt>
                <c:pt idx="9377" formatCode="General">
                  <c:v>14.384418636173397</c:v>
                </c:pt>
                <c:pt idx="9378" formatCode="General">
                  <c:v>15.928738701511437</c:v>
                </c:pt>
                <c:pt idx="9379" formatCode="General">
                  <c:v>15.008331298828125</c:v>
                </c:pt>
                <c:pt idx="9380" formatCode="General">
                  <c:v>10.982116987499914</c:v>
                </c:pt>
                <c:pt idx="9381" formatCode="General">
                  <c:v>10.682456434818736</c:v>
                </c:pt>
                <c:pt idx="9382" formatCode="General">
                  <c:v>16.057408650716145</c:v>
                </c:pt>
                <c:pt idx="9383" formatCode="General">
                  <c:v>18.999121281138638</c:v>
                </c:pt>
                <c:pt idx="9384" formatCode="General">
                  <c:v>15.698205110425743</c:v>
                </c:pt>
                <c:pt idx="9385" formatCode="General">
                  <c:v>14.25</c:v>
                </c:pt>
                <c:pt idx="9386" formatCode="General">
                  <c:v>11.849998474121094</c:v>
                </c:pt>
                <c:pt idx="9387" formatCode="General">
                  <c:v>8.3381057382625006</c:v>
                </c:pt>
                <c:pt idx="9388" formatCode="General">
                  <c:v>7.7344167422717485</c:v>
                </c:pt>
                <c:pt idx="9389" formatCode="General">
                  <c:v>11.930416615804036</c:v>
                </c:pt>
                <c:pt idx="9390" formatCode="General">
                  <c:v>12.484260629724574</c:v>
                </c:pt>
                <c:pt idx="9391" formatCode="General">
                  <c:v>10.403570497190797</c:v>
                </c:pt>
                <c:pt idx="9392" formatCode="General">
                  <c:v>8.4820940657728698</c:v>
                </c:pt>
                <c:pt idx="9393" formatCode="General">
                  <c:v>8.5449503737817416</c:v>
                </c:pt>
                <c:pt idx="9394" formatCode="General">
                  <c:v>9.9249992370605469</c:v>
                </c:pt>
                <c:pt idx="9395" formatCode="General">
                  <c:v>13.147671007313921</c:v>
                </c:pt>
                <c:pt idx="9396" formatCode="General">
                  <c:v>14.24214157374294</c:v>
                </c:pt>
                <c:pt idx="9397" formatCode="General">
                  <c:v>12.761077957408483</c:v>
                </c:pt>
                <c:pt idx="9398" formatCode="General">
                  <c:v>5.467950852770973</c:v>
                </c:pt>
                <c:pt idx="9399" formatCode="General">
                  <c:v>4.5805902674987005</c:v>
                </c:pt>
                <c:pt idx="9400" formatCode="General">
                  <c:v>10.599605359176341</c:v>
                </c:pt>
                <c:pt idx="9401" formatCode="General">
                  <c:v>15.150001525878906</c:v>
                </c:pt>
                <c:pt idx="9402" formatCode="General">
                  <c:v>15.482405768500435</c:v>
                </c:pt>
                <c:pt idx="9403" formatCode="General">
                  <c:v>13.21425142288208</c:v>
                </c:pt>
                <c:pt idx="9404" formatCode="General">
                  <c:v>7.7570297697097432</c:v>
                </c:pt>
                <c:pt idx="9405" formatCode="General">
                  <c:v>8.07983336088318</c:v>
                </c:pt>
                <c:pt idx="9406" formatCode="General">
                  <c:v>10.474998474121094</c:v>
                </c:pt>
                <c:pt idx="9407" formatCode="General">
                  <c:v>12.856492093852367</c:v>
                </c:pt>
                <c:pt idx="9408" formatCode="General">
                  <c:v>16.188330459594727</c:v>
                </c:pt>
                <c:pt idx="9409" formatCode="General">
                  <c:v>13.114455211351123</c:v>
                </c:pt>
                <c:pt idx="9410" formatCode="General">
                  <c:v>6.5050013224283854</c:v>
                </c:pt>
                <c:pt idx="9411" formatCode="General">
                  <c:v>6.7992093265580378</c:v>
                </c:pt>
                <c:pt idx="9412" formatCode="General">
                  <c:v>14.040792384900545</c:v>
                </c:pt>
                <c:pt idx="9413" formatCode="General">
                  <c:v>18.261109952573424</c:v>
                </c:pt>
                <c:pt idx="9414" formatCode="General">
                  <c:v>17.286842212342378</c:v>
                </c:pt>
                <c:pt idx="9415" formatCode="General">
                  <c:v>16.737963641131365</c:v>
                </c:pt>
                <c:pt idx="9416" formatCode="General">
                  <c:v>10.589582761128744</c:v>
                </c:pt>
                <c:pt idx="9417" formatCode="General">
                  <c:v>10.465740910282841</c:v>
                </c:pt>
                <c:pt idx="9418" formatCode="General">
                  <c:v>13.204630887066877</c:v>
                </c:pt>
                <c:pt idx="9419" formatCode="General">
                  <c:v>16.238234576056986</c:v>
                </c:pt>
                <c:pt idx="9420" formatCode="General">
                  <c:v>15.486664708455404</c:v>
                </c:pt>
                <c:pt idx="9421" formatCode="General">
                  <c:v>10.98518541124132</c:v>
                </c:pt>
                <c:pt idx="9422" formatCode="General">
                  <c:v>5.2592591179741754</c:v>
                </c:pt>
                <c:pt idx="9423" formatCode="General">
                  <c:v>7.5614032410738758</c:v>
                </c:pt>
                <c:pt idx="9424" formatCode="General">
                  <c:v>14.07015595557405</c:v>
                </c:pt>
                <c:pt idx="9425" formatCode="General">
                  <c:v>15.123567743055055</c:v>
                </c:pt>
                <c:pt idx="9426" formatCode="General">
                  <c:v>15.304479701241371</c:v>
                </c:pt>
                <c:pt idx="9427" formatCode="General">
                  <c:v>13.117592564335576</c:v>
                </c:pt>
                <c:pt idx="9428" formatCode="General">
                  <c:v>7.2296283863208908</c:v>
                </c:pt>
                <c:pt idx="9429" formatCode="General">
                  <c:v>3.9367338003502628</c:v>
                </c:pt>
                <c:pt idx="9430" formatCode="General">
                  <c:v>13.75651610933258</c:v>
                </c:pt>
                <c:pt idx="9431" formatCode="General">
                  <c:v>20.530824135940748</c:v>
                </c:pt>
                <c:pt idx="9432" formatCode="General">
                  <c:v>17.041225901821203</c:v>
                </c:pt>
                <c:pt idx="9433" formatCode="General">
                  <c:v>16.745125004612497</c:v>
                </c:pt>
                <c:pt idx="9434" formatCode="General">
                  <c:v>15.574996948242188</c:v>
                </c:pt>
                <c:pt idx="9435" formatCode="General">
                  <c:v>16.311875366324177</c:v>
                </c:pt>
                <c:pt idx="9436" formatCode="General">
                  <c:v>14.585542407312376</c:v>
                </c:pt>
                <c:pt idx="9437" formatCode="General">
                  <c:v>14.753750228881836</c:v>
                </c:pt>
                <c:pt idx="9438" formatCode="General">
                  <c:v>16.989740593816791</c:v>
                </c:pt>
                <c:pt idx="9439" formatCode="General">
                  <c:v>17.342421441774491</c:v>
                </c:pt>
                <c:pt idx="9440" formatCode="General">
                  <c:v>15.330184384101525</c:v>
                </c:pt>
                <c:pt idx="9441" formatCode="General">
                  <c:v>14.531478881835938</c:v>
                </c:pt>
                <c:pt idx="9442" formatCode="General">
                  <c:v>15.574996948242188</c:v>
                </c:pt>
                <c:pt idx="9443" formatCode="General">
                  <c:v>16.283976098910731</c:v>
                </c:pt>
                <c:pt idx="9444" formatCode="General">
                  <c:v>15.251315735934073</c:v>
                </c:pt>
                <c:pt idx="9445" formatCode="General">
                  <c:v>13.154629177517361</c:v>
                </c:pt>
                <c:pt idx="9446" formatCode="General">
                  <c:v>10.327636993622738</c:v>
                </c:pt>
                <c:pt idx="9447" formatCode="General">
                  <c:v>8.3962507629394523</c:v>
                </c:pt>
                <c:pt idx="9448" formatCode="General">
                  <c:v>14.303381727215443</c:v>
                </c:pt>
                <c:pt idx="9449" formatCode="General">
                  <c:v>19.821296974464698</c:v>
                </c:pt>
                <c:pt idx="9450" formatCode="General">
                  <c:v>22.047844306363519</c:v>
                </c:pt>
                <c:pt idx="9451" formatCode="General">
                  <c:v>20.372594081791814</c:v>
                </c:pt>
                <c:pt idx="9452" formatCode="General">
                  <c:v>17.766679957701847</c:v>
                </c:pt>
                <c:pt idx="9453" formatCode="General">
                  <c:v>17.172111585882078</c:v>
                </c:pt>
                <c:pt idx="9454" formatCode="General">
                  <c:v>21.911369478856791</c:v>
                </c:pt>
                <c:pt idx="9455" formatCode="General">
                  <c:v>24.574996948242187</c:v>
                </c:pt>
                <c:pt idx="9456" formatCode="General">
                  <c:v>25.148424802126584</c:v>
                </c:pt>
                <c:pt idx="9457" formatCode="General">
                  <c:v>19.414500727594842</c:v>
                </c:pt>
                <c:pt idx="9458" formatCode="General">
                  <c:v>12.675349501093716</c:v>
                </c:pt>
                <c:pt idx="9459" formatCode="General">
                  <c:v>11.763703063682273</c:v>
                </c:pt>
                <c:pt idx="9460" formatCode="General">
                  <c:v>14.434314586994727</c:v>
                </c:pt>
                <c:pt idx="9461" formatCode="General">
                  <c:v>15.811535657916153</c:v>
                </c:pt>
                <c:pt idx="9462" formatCode="General">
                  <c:v>14.941540730418208</c:v>
                </c:pt>
                <c:pt idx="9463" formatCode="General">
                  <c:v>12.555428433125991</c:v>
                </c:pt>
                <c:pt idx="9464" formatCode="General">
                  <c:v>6.9376155268022179</c:v>
                </c:pt>
                <c:pt idx="9465" formatCode="General">
                  <c:v>5.9987312223364304</c:v>
                </c:pt>
                <c:pt idx="9466" formatCode="General">
                  <c:v>12.461732391732857</c:v>
                </c:pt>
                <c:pt idx="9467" formatCode="General">
                  <c:v>16.553971070238489</c:v>
                </c:pt>
                <c:pt idx="9468" formatCode="General">
                  <c:v>16.500124994913737</c:v>
                </c:pt>
                <c:pt idx="9469" formatCode="General">
                  <c:v>13.883704213742856</c:v>
                </c:pt>
                <c:pt idx="9470" formatCode="General">
                  <c:v>7.5543989110876009</c:v>
                </c:pt>
                <c:pt idx="9471" formatCode="General">
                  <c:v>5.9388683580954131</c:v>
                </c:pt>
                <c:pt idx="9472" formatCode="General">
                  <c:v>13.708219360232119</c:v>
                </c:pt>
                <c:pt idx="9473" formatCode="General">
                  <c:v>17.436108059353298</c:v>
                </c:pt>
                <c:pt idx="9474" formatCode="General">
                  <c:v>20.208955007056666</c:v>
                </c:pt>
                <c:pt idx="9475" formatCode="General">
                  <c:v>16.089142508515589</c:v>
                </c:pt>
                <c:pt idx="9476" formatCode="General">
                  <c:v>13.450000762939453</c:v>
                </c:pt>
                <c:pt idx="9477" formatCode="General">
                  <c:v>12.473841829653139</c:v>
                </c:pt>
                <c:pt idx="9478" formatCode="General">
                  <c:v>13.632880990851781</c:v>
                </c:pt>
                <c:pt idx="9479" formatCode="General">
                  <c:v>16.874164581298828</c:v>
                </c:pt>
                <c:pt idx="9480" formatCode="General">
                  <c:v>13.310394822505483</c:v>
                </c:pt>
                <c:pt idx="9481" formatCode="General">
                  <c:v>11.224998474121094</c:v>
                </c:pt>
                <c:pt idx="9482" formatCode="General">
                  <c:v>5.1813434459544991</c:v>
                </c:pt>
                <c:pt idx="9483" formatCode="General">
                  <c:v>1.9164351851851853</c:v>
                </c:pt>
                <c:pt idx="9484" formatCode="General">
                  <c:v>10.420665700882413</c:v>
                </c:pt>
                <c:pt idx="9485" formatCode="General">
                  <c:v>13.203841703909415</c:v>
                </c:pt>
                <c:pt idx="9486" formatCode="General">
                  <c:v>13.814427066158938</c:v>
                </c:pt>
                <c:pt idx="9487" formatCode="General">
                  <c:v>10.900001525878906</c:v>
                </c:pt>
                <c:pt idx="9488" formatCode="General">
                  <c:v>10.351515200739971</c:v>
                </c:pt>
                <c:pt idx="9489" formatCode="General">
                  <c:v>10.74731485578749</c:v>
                </c:pt>
                <c:pt idx="9490" formatCode="General">
                  <c:v>11.351248580735184</c:v>
                </c:pt>
                <c:pt idx="9491" formatCode="General">
                  <c:v>12.618655330549695</c:v>
                </c:pt>
                <c:pt idx="9492" formatCode="General">
                  <c:v>12.549999237060547</c:v>
                </c:pt>
                <c:pt idx="9493" formatCode="General">
                  <c:v>10.725251753461579</c:v>
                </c:pt>
                <c:pt idx="9494" formatCode="General">
                  <c:v>6.7599996566772464</c:v>
                </c:pt>
                <c:pt idx="9495" formatCode="General">
                  <c:v>8.2274565780371951</c:v>
                </c:pt>
                <c:pt idx="9496" formatCode="General">
                  <c:v>13.425042879999381</c:v>
                </c:pt>
                <c:pt idx="9497" formatCode="General">
                  <c:v>15.630655575329387</c:v>
                </c:pt>
                <c:pt idx="9498" formatCode="General">
                  <c:v>13.352723314389193</c:v>
                </c:pt>
                <c:pt idx="9499" formatCode="General">
                  <c:v>11.558410517609714</c:v>
                </c:pt>
                <c:pt idx="9500" formatCode="General">
                  <c:v>11.683472386112919</c:v>
                </c:pt>
                <c:pt idx="9501" formatCode="General">
                  <c:v>11.897457510964912</c:v>
                </c:pt>
                <c:pt idx="9502" formatCode="General">
                  <c:v>14.303509181616707</c:v>
                </c:pt>
                <c:pt idx="9503" formatCode="General">
                  <c:v>19.616650696366971</c:v>
                </c:pt>
                <c:pt idx="9504" formatCode="General">
                  <c:v>20.746850826122142</c:v>
                </c:pt>
                <c:pt idx="9505" formatCode="General">
                  <c:v>18.190292950698936</c:v>
                </c:pt>
                <c:pt idx="9506" formatCode="General">
                  <c:v>17.588148484406648</c:v>
                </c:pt>
                <c:pt idx="9507" formatCode="General">
                  <c:v>16.796320477653953</c:v>
                </c:pt>
                <c:pt idx="9508" formatCode="General">
                  <c:v>14.902655311089836</c:v>
                </c:pt>
                <c:pt idx="9509" formatCode="General">
                  <c:v>13.330833816528321</c:v>
                </c:pt>
                <c:pt idx="9510" formatCode="General">
                  <c:v>11.761821486277672</c:v>
                </c:pt>
                <c:pt idx="9511" formatCode="General">
                  <c:v>9.7414803328337491</c:v>
                </c:pt>
                <c:pt idx="9512" formatCode="General">
                  <c:v>9.1500015258789062</c:v>
                </c:pt>
                <c:pt idx="9513" formatCode="General">
                  <c:v>8.8499984741210937</c:v>
                </c:pt>
                <c:pt idx="9514" formatCode="General">
                  <c:v>9.6633080036439534</c:v>
                </c:pt>
                <c:pt idx="9515" formatCode="General">
                  <c:v>11.032470289176215</c:v>
                </c:pt>
                <c:pt idx="9516" formatCode="General">
                  <c:v>12.180500136285524</c:v>
                </c:pt>
                <c:pt idx="9517" formatCode="General">
                  <c:v>10.287499321831596</c:v>
                </c:pt>
                <c:pt idx="9518" formatCode="General">
                  <c:v>9.2376289367675781</c:v>
                </c:pt>
                <c:pt idx="9519" formatCode="General">
                  <c:v>7.4249992370605469</c:v>
                </c:pt>
                <c:pt idx="9520" formatCode="General">
                  <c:v>6.3765406036376957</c:v>
                </c:pt>
                <c:pt idx="9521" formatCode="General">
                  <c:v>8.0419765182240326</c:v>
                </c:pt>
                <c:pt idx="9522" formatCode="General">
                  <c:v>8.3588871529975002</c:v>
                </c:pt>
                <c:pt idx="9523" formatCode="General">
                  <c:v>5.8587906773885088</c:v>
                </c:pt>
                <c:pt idx="9524" formatCode="General">
                  <c:v>2.3454505487430817</c:v>
                </c:pt>
                <c:pt idx="9525" formatCode="General">
                  <c:v>2.2747685684514356</c:v>
                </c:pt>
                <c:pt idx="9526" formatCode="General">
                  <c:v>6.1749992370605469</c:v>
                </c:pt>
                <c:pt idx="9527" formatCode="General">
                  <c:v>8.4749984741210937</c:v>
                </c:pt>
                <c:pt idx="9528" formatCode="General">
                  <c:v>8.1334323583864698</c:v>
                </c:pt>
                <c:pt idx="9529" formatCode="General">
                  <c:v>5.5513631622904427</c:v>
                </c:pt>
                <c:pt idx="9530" formatCode="General">
                  <c:v>4.3565143665797272</c:v>
                </c:pt>
                <c:pt idx="9531" formatCode="General">
                  <c:v>3.9743966279206453</c:v>
                </c:pt>
                <c:pt idx="9532" formatCode="General">
                  <c:v>6.5605104517053672</c:v>
                </c:pt>
                <c:pt idx="9533" formatCode="General">
                  <c:v>9.7774084656326856</c:v>
                </c:pt>
                <c:pt idx="9534" formatCode="General">
                  <c:v>9.191591174677427</c:v>
                </c:pt>
                <c:pt idx="9535" formatCode="General">
                  <c:v>7.785746376974541</c:v>
                </c:pt>
                <c:pt idx="9536" formatCode="General">
                  <c:v>6.2750015258789062</c:v>
                </c:pt>
                <c:pt idx="9537" formatCode="General">
                  <c:v>6.7842977222643404</c:v>
                </c:pt>
                <c:pt idx="9538" formatCode="General">
                  <c:v>9.1500015258789062</c:v>
                </c:pt>
                <c:pt idx="9539" formatCode="General">
                  <c:v>10.599443580754834</c:v>
                </c:pt>
                <c:pt idx="9540" formatCode="General">
                  <c:v>8.8685428373034458</c:v>
                </c:pt>
                <c:pt idx="9541" formatCode="General">
                  <c:v>7.5086124702736186</c:v>
                </c:pt>
                <c:pt idx="9542" formatCode="General">
                  <c:v>2.569412612915039</c:v>
                </c:pt>
                <c:pt idx="9543" formatCode="General">
                  <c:v>4.4241675360095476</c:v>
                </c:pt>
                <c:pt idx="9544" formatCode="General">
                  <c:v>6.2375011444091797</c:v>
                </c:pt>
                <c:pt idx="9545" formatCode="General">
                  <c:v>6.4665125703546247</c:v>
                </c:pt>
                <c:pt idx="9546" formatCode="General">
                  <c:v>7.3843981071754738</c:v>
                </c:pt>
                <c:pt idx="9547" formatCode="General">
                  <c:v>7.5500011444091797</c:v>
                </c:pt>
                <c:pt idx="9548" formatCode="General">
                  <c:v>5.4353635446964406</c:v>
                </c:pt>
                <c:pt idx="9549" formatCode="General">
                  <c:v>3.3565941302724593</c:v>
                </c:pt>
                <c:pt idx="9550" formatCode="General">
                  <c:v>6.4991675200285739</c:v>
                </c:pt>
                <c:pt idx="9551" formatCode="General">
                  <c:v>9.9790216047530258</c:v>
                </c:pt>
                <c:pt idx="9552" formatCode="General">
                  <c:v>8.497064400092496</c:v>
                </c:pt>
                <c:pt idx="9553" formatCode="General">
                  <c:v>5.4656679662068681</c:v>
                </c:pt>
                <c:pt idx="9554" formatCode="General">
                  <c:v>2.0999984741210937</c:v>
                </c:pt>
                <c:pt idx="9555" formatCode="General">
                  <c:v>3.0286324298839538</c:v>
                </c:pt>
                <c:pt idx="9556" formatCode="General">
                  <c:v>8.5742600193730105</c:v>
                </c:pt>
                <c:pt idx="9557" formatCode="General">
                  <c:v>11.75</c:v>
                </c:pt>
                <c:pt idx="9558" formatCode="General">
                  <c:v>11.063353202806463</c:v>
                </c:pt>
                <c:pt idx="9559" formatCode="General">
                  <c:v>9.276537380654279</c:v>
                </c:pt>
                <c:pt idx="9560" formatCode="General">
                  <c:v>7.2335477536354844</c:v>
                </c:pt>
                <c:pt idx="9561" formatCode="General">
                  <c:v>6.6999079999764461</c:v>
                </c:pt>
                <c:pt idx="9562" formatCode="General">
                  <c:v>10.04692490616247</c:v>
                </c:pt>
                <c:pt idx="9563" formatCode="General">
                  <c:v>11.693770880448191</c:v>
                </c:pt>
                <c:pt idx="9564" formatCode="General">
                  <c:v>10.546464503678859</c:v>
                </c:pt>
                <c:pt idx="9565" formatCode="General">
                  <c:v>7.9908160593471962</c:v>
                </c:pt>
                <c:pt idx="9566" formatCode="General">
                  <c:v>5.061459539558002</c:v>
                </c:pt>
                <c:pt idx="9567" formatCode="General">
                  <c:v>2.4999537864586343</c:v>
                </c:pt>
                <c:pt idx="9568" formatCode="General">
                  <c:v>7.0670580172071267</c:v>
                </c:pt>
                <c:pt idx="9569" formatCode="General">
                  <c:v>11.681467779092678</c:v>
                </c:pt>
                <c:pt idx="9570" formatCode="General">
                  <c:v>11.662192414936266</c:v>
                </c:pt>
                <c:pt idx="9571" formatCode="General">
                  <c:v>7.3253631591796875</c:v>
                </c:pt>
                <c:pt idx="9572" formatCode="General">
                  <c:v>3.5128473554338728</c:v>
                </c:pt>
                <c:pt idx="9573" formatCode="General">
                  <c:v>2.9590780693188048</c:v>
                </c:pt>
                <c:pt idx="9574" formatCode="General">
                  <c:v>8.1077317343817814</c:v>
                </c:pt>
                <c:pt idx="9575" formatCode="General">
                  <c:v>14.310703531901042</c:v>
                </c:pt>
                <c:pt idx="9576" formatCode="General">
                  <c:v>14.219344195984958</c:v>
                </c:pt>
                <c:pt idx="9577" formatCode="General">
                  <c:v>10.221366868962757</c:v>
                </c:pt>
                <c:pt idx="9578" formatCode="General">
                  <c:v>6.0963524883786491</c:v>
                </c:pt>
                <c:pt idx="9579" formatCode="General">
                  <c:v>4.0249989827473955</c:v>
                </c:pt>
                <c:pt idx="9580" formatCode="General">
                  <c:v>7.4744728369955862</c:v>
                </c:pt>
                <c:pt idx="9581" formatCode="General">
                  <c:v>14.629626577871818</c:v>
                </c:pt>
                <c:pt idx="9582" formatCode="General">
                  <c:v>15.711952797376963</c:v>
                </c:pt>
                <c:pt idx="9583" formatCode="General">
                  <c:v>11.525416070443612</c:v>
                </c:pt>
                <c:pt idx="9584" formatCode="General">
                  <c:v>9.6779632215146663</c:v>
                </c:pt>
                <c:pt idx="9585" formatCode="General">
                  <c:v>9.0155709383780493</c:v>
                </c:pt>
                <c:pt idx="9586" formatCode="General">
                  <c:v>9.6316214314213511</c:v>
                </c:pt>
                <c:pt idx="9587" formatCode="General">
                  <c:v>13.42253569482078</c:v>
                </c:pt>
                <c:pt idx="9588" formatCode="General">
                  <c:v>15.834933833407241</c:v>
                </c:pt>
                <c:pt idx="9589" formatCode="General">
                  <c:v>12.114061117172241</c:v>
                </c:pt>
                <c:pt idx="9590" formatCode="General">
                  <c:v>9.474782285673605</c:v>
                </c:pt>
                <c:pt idx="9591" formatCode="General">
                  <c:v>7.4646477548699632</c:v>
                </c:pt>
                <c:pt idx="9592" formatCode="General">
                  <c:v>10.725348738154263</c:v>
                </c:pt>
                <c:pt idx="9593" formatCode="General">
                  <c:v>13.405359318470074</c:v>
                </c:pt>
                <c:pt idx="9594" formatCode="General">
                  <c:v>14.324996948242188</c:v>
                </c:pt>
                <c:pt idx="9595" formatCode="General">
                  <c:v>13.349998474121094</c:v>
                </c:pt>
                <c:pt idx="9596" formatCode="General">
                  <c:v>10.541637131555243</c:v>
                </c:pt>
                <c:pt idx="9597" formatCode="General">
                  <c:v>9.0750007629394531</c:v>
                </c:pt>
                <c:pt idx="9598" formatCode="General">
                  <c:v>12.685105731072451</c:v>
                </c:pt>
                <c:pt idx="9599" formatCode="General">
                  <c:v>16.599033569871334</c:v>
                </c:pt>
                <c:pt idx="9600" formatCode="General">
                  <c:v>20.045334548950194</c:v>
                </c:pt>
                <c:pt idx="9601" formatCode="General">
                  <c:v>13.497367457339639</c:v>
                </c:pt>
                <c:pt idx="9602" formatCode="General">
                  <c:v>8.7862050586276581</c:v>
                </c:pt>
                <c:pt idx="9603" formatCode="General">
                  <c:v>8.0040871631910591</c:v>
                </c:pt>
                <c:pt idx="9604" formatCode="General">
                  <c:v>10.733086704106075</c:v>
                </c:pt>
                <c:pt idx="9605" formatCode="General">
                  <c:v>12.372175753558123</c:v>
                </c:pt>
                <c:pt idx="9606" formatCode="General">
                  <c:v>13.562616592435536</c:v>
                </c:pt>
                <c:pt idx="9607" formatCode="General">
                  <c:v>12.069445292154947</c:v>
                </c:pt>
                <c:pt idx="9608" formatCode="General">
                  <c:v>12.125</c:v>
                </c:pt>
                <c:pt idx="9609" formatCode="General">
                  <c:v>13.044951137994884</c:v>
                </c:pt>
                <c:pt idx="9610" formatCode="General">
                  <c:v>12.374873834778748</c:v>
                </c:pt>
                <c:pt idx="9611" formatCode="General">
                  <c:v>13.076157407407408</c:v>
                </c:pt>
                <c:pt idx="9612" formatCode="General">
                  <c:v>14.72763483888864</c:v>
                </c:pt>
                <c:pt idx="9613" formatCode="General">
                  <c:v>13.208143043852102</c:v>
                </c:pt>
                <c:pt idx="9614" formatCode="General">
                  <c:v>10.91282445413095</c:v>
                </c:pt>
                <c:pt idx="9615" formatCode="General">
                  <c:v>10.627632341886821</c:v>
                </c:pt>
                <c:pt idx="9616" formatCode="General">
                  <c:v>10.128910607738529</c:v>
                </c:pt>
                <c:pt idx="9617" formatCode="General">
                  <c:v>12.049875937638577</c:v>
                </c:pt>
                <c:pt idx="9618" formatCode="General">
                  <c:v>15.091713559186017</c:v>
                </c:pt>
                <c:pt idx="9619" formatCode="General">
                  <c:v>10.174908086244368</c:v>
                </c:pt>
                <c:pt idx="9620" formatCode="General">
                  <c:v>7.4958717332036686</c:v>
                </c:pt>
                <c:pt idx="9621" formatCode="General">
                  <c:v>6.538519619129322</c:v>
                </c:pt>
                <c:pt idx="9622" formatCode="General">
                  <c:v>9.6209195973921791</c:v>
                </c:pt>
                <c:pt idx="9623" formatCode="General">
                  <c:v>12.570200020562428</c:v>
                </c:pt>
                <c:pt idx="9624" formatCode="General">
                  <c:v>13.511822087543441</c:v>
                </c:pt>
                <c:pt idx="9625" formatCode="General">
                  <c:v>10.706990863658763</c:v>
                </c:pt>
                <c:pt idx="9626" formatCode="General">
                  <c:v>8.9210524308054069</c:v>
                </c:pt>
                <c:pt idx="9627" formatCode="General">
                  <c:v>8.4322064642812684</c:v>
                </c:pt>
                <c:pt idx="9628" formatCode="General">
                  <c:v>10.374166665253815</c:v>
                </c:pt>
                <c:pt idx="9629" formatCode="General">
                  <c:v>12.386111789279514</c:v>
                </c:pt>
                <c:pt idx="9630" formatCode="General">
                  <c:v>13.062291666666667</c:v>
                </c:pt>
                <c:pt idx="9631" formatCode="General">
                  <c:v>12.050086801398656</c:v>
                </c:pt>
                <c:pt idx="9632" formatCode="General">
                  <c:v>10.850196480751038</c:v>
                </c:pt>
                <c:pt idx="9633" formatCode="General">
                  <c:v>9.7441567755364744</c:v>
                </c:pt>
                <c:pt idx="9634" formatCode="General">
                  <c:v>9.7814907475521693</c:v>
                </c:pt>
                <c:pt idx="9635" formatCode="General">
                  <c:v>12.055087072807446</c:v>
                </c:pt>
                <c:pt idx="9636" formatCode="General">
                  <c:v>11.525001525878906</c:v>
                </c:pt>
                <c:pt idx="9637" formatCode="General">
                  <c:v>10.677794654696596</c:v>
                </c:pt>
                <c:pt idx="9638" formatCode="General">
                  <c:v>9.7882347106933594</c:v>
                </c:pt>
                <c:pt idx="9639" formatCode="General">
                  <c:v>10.375</c:v>
                </c:pt>
                <c:pt idx="9640" formatCode="General">
                  <c:v>11.482761710986756</c:v>
                </c:pt>
                <c:pt idx="9641" formatCode="General">
                  <c:v>13.632997248000965</c:v>
                </c:pt>
                <c:pt idx="9647" formatCode="General">
                  <c:v>14.460190503165675</c:v>
                </c:pt>
                <c:pt idx="9648" formatCode="General">
                  <c:v>15.558933667783384</c:v>
                </c:pt>
                <c:pt idx="9649" formatCode="General">
                  <c:v>10.908235916436887</c:v>
                </c:pt>
                <c:pt idx="9650" formatCode="General">
                  <c:v>7.0747229823359739</c:v>
                </c:pt>
                <c:pt idx="9651" formatCode="General">
                  <c:v>7.6667129587244105</c:v>
                </c:pt>
                <c:pt idx="9652" formatCode="General">
                  <c:v>8.4395782709588278</c:v>
                </c:pt>
                <c:pt idx="9653" formatCode="General">
                  <c:v>12.738113455781768</c:v>
                </c:pt>
                <c:pt idx="9654" formatCode="General">
                  <c:v>14.31268476126389</c:v>
                </c:pt>
                <c:pt idx="9655" formatCode="General">
                  <c:v>7.5936499627375564</c:v>
                </c:pt>
                <c:pt idx="9656" formatCode="General">
                  <c:v>6.2550492453853757</c:v>
                </c:pt>
                <c:pt idx="9657" formatCode="General">
                  <c:v>4.1496292467470521</c:v>
                </c:pt>
                <c:pt idx="9658" formatCode="General">
                  <c:v>6.5999079579125928</c:v>
                </c:pt>
                <c:pt idx="9659" formatCode="General">
                  <c:v>12.490554625899703</c:v>
                </c:pt>
                <c:pt idx="9660" formatCode="General">
                  <c:v>12.594040711720785</c:v>
                </c:pt>
                <c:pt idx="9661" formatCode="General">
                  <c:v>9.9126165393540244</c:v>
                </c:pt>
                <c:pt idx="9662" formatCode="General">
                  <c:v>9.9734790054022096</c:v>
                </c:pt>
                <c:pt idx="9663" formatCode="General">
                  <c:v>8.2914827558729378</c:v>
                </c:pt>
                <c:pt idx="9664" formatCode="General">
                  <c:v>9.3408323923746739</c:v>
                </c:pt>
                <c:pt idx="9665" formatCode="General">
                  <c:v>10.123483273381122</c:v>
                </c:pt>
                <c:pt idx="9666" formatCode="General">
                  <c:v>9.9675838279724118</c:v>
                </c:pt>
                <c:pt idx="9667" formatCode="General">
                  <c:v>8.7750015258789062</c:v>
                </c:pt>
                <c:pt idx="9668" formatCode="General">
                  <c:v>8.9309643097506228</c:v>
                </c:pt>
                <c:pt idx="9669" formatCode="General">
                  <c:v>9.2610191910355173</c:v>
                </c:pt>
                <c:pt idx="9670" formatCode="General">
                  <c:v>10.17363812089595</c:v>
                </c:pt>
                <c:pt idx="9671" formatCode="General">
                  <c:v>11.188061096430291</c:v>
                </c:pt>
                <c:pt idx="9672" formatCode="General">
                  <c:v>10.979066330491946</c:v>
                </c:pt>
                <c:pt idx="9673" formatCode="General">
                  <c:v>10.050184419420031</c:v>
                </c:pt>
                <c:pt idx="9674" formatCode="General">
                  <c:v>9.3819911674216936</c:v>
                </c:pt>
                <c:pt idx="9675" formatCode="General">
                  <c:v>9.2999992370605469</c:v>
                </c:pt>
                <c:pt idx="9676" formatCode="General">
                  <c:v>9.5999984741210937</c:v>
                </c:pt>
                <c:pt idx="9677" formatCode="General">
                  <c:v>10.918377036379095</c:v>
                </c:pt>
                <c:pt idx="9678" formatCode="General">
                  <c:v>10.009952177824797</c:v>
                </c:pt>
                <c:pt idx="9679" formatCode="General">
                  <c:v>9.25</c:v>
                </c:pt>
                <c:pt idx="9680" formatCode="General">
                  <c:v>8.7105446129984934</c:v>
                </c:pt>
              </c:numCache>
            </c:numRef>
          </c:val>
          <c:smooth val="0"/>
        </c:ser>
        <c:ser>
          <c:idx val="4"/>
          <c:order val="3"/>
          <c:tx>
            <c:v>Проект температурная граница</c:v>
          </c:tx>
          <c:spPr>
            <a:ln w="25400" cmpd="sng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'Архив Погоды rp5'!$B$2:$B$9682</c:f>
              <c:numCache>
                <c:formatCode>d/m/yyyy\ h:mm</c:formatCode>
                <c:ptCount val="9681"/>
                <c:pt idx="0">
                  <c:v>41275.083333333336</c:v>
                </c:pt>
                <c:pt idx="1">
                  <c:v>41275.208333333336</c:v>
                </c:pt>
                <c:pt idx="2">
                  <c:v>41275.333333333336</c:v>
                </c:pt>
                <c:pt idx="3">
                  <c:v>41275.458333333336</c:v>
                </c:pt>
                <c:pt idx="4">
                  <c:v>41275.583333333336</c:v>
                </c:pt>
                <c:pt idx="5">
                  <c:v>41275.708333333336</c:v>
                </c:pt>
                <c:pt idx="6">
                  <c:v>41275.833333333336</c:v>
                </c:pt>
                <c:pt idx="7">
                  <c:v>41275.958333333336</c:v>
                </c:pt>
                <c:pt idx="8">
                  <c:v>41276.083333333336</c:v>
                </c:pt>
                <c:pt idx="9">
                  <c:v>41276.208333333336</c:v>
                </c:pt>
                <c:pt idx="10">
                  <c:v>41276.333333333336</c:v>
                </c:pt>
                <c:pt idx="11">
                  <c:v>41276.458333333336</c:v>
                </c:pt>
                <c:pt idx="12">
                  <c:v>41276.583333333336</c:v>
                </c:pt>
                <c:pt idx="13">
                  <c:v>41276.708333333336</c:v>
                </c:pt>
                <c:pt idx="14">
                  <c:v>41276.833333333336</c:v>
                </c:pt>
                <c:pt idx="15">
                  <c:v>41276.958333333336</c:v>
                </c:pt>
                <c:pt idx="16">
                  <c:v>41277.083333333336</c:v>
                </c:pt>
                <c:pt idx="17">
                  <c:v>41277.208333333336</c:v>
                </c:pt>
                <c:pt idx="18">
                  <c:v>41277.333333333336</c:v>
                </c:pt>
                <c:pt idx="19">
                  <c:v>41277.458333333336</c:v>
                </c:pt>
                <c:pt idx="20">
                  <c:v>41277.583333333336</c:v>
                </c:pt>
                <c:pt idx="21">
                  <c:v>41277.708333333336</c:v>
                </c:pt>
                <c:pt idx="22">
                  <c:v>41277.833333333336</c:v>
                </c:pt>
                <c:pt idx="23">
                  <c:v>41277.958333333336</c:v>
                </c:pt>
                <c:pt idx="24">
                  <c:v>41278.083333333336</c:v>
                </c:pt>
                <c:pt idx="25">
                  <c:v>41278.208333333336</c:v>
                </c:pt>
                <c:pt idx="26">
                  <c:v>41278.333333333336</c:v>
                </c:pt>
                <c:pt idx="27">
                  <c:v>41278.458333333336</c:v>
                </c:pt>
                <c:pt idx="28">
                  <c:v>41278.583333333336</c:v>
                </c:pt>
                <c:pt idx="29">
                  <c:v>41278.708333333336</c:v>
                </c:pt>
                <c:pt idx="30">
                  <c:v>41278.833333333336</c:v>
                </c:pt>
                <c:pt idx="31">
                  <c:v>41278.958333333336</c:v>
                </c:pt>
                <c:pt idx="32">
                  <c:v>41279.083333333336</c:v>
                </c:pt>
                <c:pt idx="33">
                  <c:v>41279.208333333336</c:v>
                </c:pt>
                <c:pt idx="34">
                  <c:v>41279.333333333336</c:v>
                </c:pt>
                <c:pt idx="35">
                  <c:v>41279.458333333336</c:v>
                </c:pt>
                <c:pt idx="36">
                  <c:v>41279.583333333336</c:v>
                </c:pt>
                <c:pt idx="37">
                  <c:v>41279.708333333336</c:v>
                </c:pt>
                <c:pt idx="38">
                  <c:v>41279.958333333336</c:v>
                </c:pt>
                <c:pt idx="39">
                  <c:v>41280.083333333336</c:v>
                </c:pt>
                <c:pt idx="40">
                  <c:v>41280.208333333336</c:v>
                </c:pt>
                <c:pt idx="41">
                  <c:v>41280.333333333336</c:v>
                </c:pt>
                <c:pt idx="42">
                  <c:v>41280.458333333336</c:v>
                </c:pt>
                <c:pt idx="43">
                  <c:v>41280.583333333336</c:v>
                </c:pt>
                <c:pt idx="44">
                  <c:v>41280.708333333336</c:v>
                </c:pt>
                <c:pt idx="45">
                  <c:v>41280.833333333336</c:v>
                </c:pt>
                <c:pt idx="46">
                  <c:v>41280.958333333336</c:v>
                </c:pt>
                <c:pt idx="47">
                  <c:v>41281.083333333336</c:v>
                </c:pt>
                <c:pt idx="48">
                  <c:v>41281.208333333336</c:v>
                </c:pt>
                <c:pt idx="49">
                  <c:v>41281.333333333336</c:v>
                </c:pt>
                <c:pt idx="50">
                  <c:v>41281.458333333336</c:v>
                </c:pt>
                <c:pt idx="51">
                  <c:v>41281.583333333336</c:v>
                </c:pt>
                <c:pt idx="52">
                  <c:v>41281.708333333336</c:v>
                </c:pt>
                <c:pt idx="53">
                  <c:v>41281.833333333336</c:v>
                </c:pt>
                <c:pt idx="54">
                  <c:v>41281.958333333336</c:v>
                </c:pt>
                <c:pt idx="55">
                  <c:v>41282.083333333336</c:v>
                </c:pt>
                <c:pt idx="56">
                  <c:v>41282.208333333336</c:v>
                </c:pt>
                <c:pt idx="57">
                  <c:v>41282.333333333336</c:v>
                </c:pt>
                <c:pt idx="58">
                  <c:v>41282.458333333336</c:v>
                </c:pt>
                <c:pt idx="59">
                  <c:v>41282.583333333336</c:v>
                </c:pt>
                <c:pt idx="60">
                  <c:v>41282.708333333336</c:v>
                </c:pt>
                <c:pt idx="61">
                  <c:v>41282.833333333336</c:v>
                </c:pt>
                <c:pt idx="62">
                  <c:v>41282.958333333336</c:v>
                </c:pt>
                <c:pt idx="63">
                  <c:v>41283.083333333336</c:v>
                </c:pt>
                <c:pt idx="64">
                  <c:v>41283.208333333336</c:v>
                </c:pt>
                <c:pt idx="65">
                  <c:v>41283.333333333336</c:v>
                </c:pt>
                <c:pt idx="66">
                  <c:v>41283.458333333336</c:v>
                </c:pt>
                <c:pt idx="67">
                  <c:v>41283.583333333336</c:v>
                </c:pt>
                <c:pt idx="68">
                  <c:v>41283.708333333336</c:v>
                </c:pt>
                <c:pt idx="69">
                  <c:v>41283.833333333336</c:v>
                </c:pt>
                <c:pt idx="70">
                  <c:v>41283.958333333336</c:v>
                </c:pt>
                <c:pt idx="71">
                  <c:v>41284.083333333336</c:v>
                </c:pt>
                <c:pt idx="72">
                  <c:v>41284.208333333336</c:v>
                </c:pt>
                <c:pt idx="73">
                  <c:v>41284.333333333336</c:v>
                </c:pt>
                <c:pt idx="74">
                  <c:v>41284.458333333336</c:v>
                </c:pt>
                <c:pt idx="75">
                  <c:v>41284.583333333336</c:v>
                </c:pt>
                <c:pt idx="76">
                  <c:v>41284.708333333336</c:v>
                </c:pt>
                <c:pt idx="77">
                  <c:v>41284.958333333336</c:v>
                </c:pt>
                <c:pt idx="78">
                  <c:v>41285.083333333336</c:v>
                </c:pt>
                <c:pt idx="79">
                  <c:v>41285.208333333336</c:v>
                </c:pt>
                <c:pt idx="80">
                  <c:v>41285.333333333336</c:v>
                </c:pt>
                <c:pt idx="81">
                  <c:v>41285.458333333336</c:v>
                </c:pt>
                <c:pt idx="82">
                  <c:v>41285.583333333336</c:v>
                </c:pt>
                <c:pt idx="83">
                  <c:v>41285.708333333336</c:v>
                </c:pt>
                <c:pt idx="84">
                  <c:v>41285.833333333336</c:v>
                </c:pt>
                <c:pt idx="85">
                  <c:v>41285.958333333336</c:v>
                </c:pt>
                <c:pt idx="86">
                  <c:v>41286.083333333336</c:v>
                </c:pt>
                <c:pt idx="87">
                  <c:v>41286.208333333336</c:v>
                </c:pt>
                <c:pt idx="88">
                  <c:v>41286.333333333336</c:v>
                </c:pt>
                <c:pt idx="89">
                  <c:v>41286.458333333336</c:v>
                </c:pt>
                <c:pt idx="90">
                  <c:v>41286.583333333336</c:v>
                </c:pt>
                <c:pt idx="91">
                  <c:v>41286.708333333336</c:v>
                </c:pt>
                <c:pt idx="92">
                  <c:v>41286.833333333336</c:v>
                </c:pt>
                <c:pt idx="93">
                  <c:v>41286.958333333336</c:v>
                </c:pt>
                <c:pt idx="94">
                  <c:v>41287.083333333336</c:v>
                </c:pt>
                <c:pt idx="95">
                  <c:v>41287.208333333336</c:v>
                </c:pt>
                <c:pt idx="96">
                  <c:v>41287.333333333336</c:v>
                </c:pt>
                <c:pt idx="97">
                  <c:v>41287.458333333336</c:v>
                </c:pt>
                <c:pt idx="98">
                  <c:v>41287.583333333336</c:v>
                </c:pt>
                <c:pt idx="99">
                  <c:v>41287.708333333336</c:v>
                </c:pt>
                <c:pt idx="100">
                  <c:v>41287.833333333336</c:v>
                </c:pt>
                <c:pt idx="101">
                  <c:v>41287.958333333336</c:v>
                </c:pt>
                <c:pt idx="102">
                  <c:v>41288.083333333336</c:v>
                </c:pt>
                <c:pt idx="103">
                  <c:v>41288.208333333336</c:v>
                </c:pt>
                <c:pt idx="104">
                  <c:v>41288.333333333336</c:v>
                </c:pt>
                <c:pt idx="105">
                  <c:v>41288.458333333336</c:v>
                </c:pt>
                <c:pt idx="106">
                  <c:v>41288.583333333336</c:v>
                </c:pt>
                <c:pt idx="107">
                  <c:v>41288.708333333336</c:v>
                </c:pt>
                <c:pt idx="108">
                  <c:v>41288.833333333336</c:v>
                </c:pt>
                <c:pt idx="109">
                  <c:v>41288.958333333336</c:v>
                </c:pt>
                <c:pt idx="110">
                  <c:v>41289.083333333336</c:v>
                </c:pt>
                <c:pt idx="111">
                  <c:v>41289.208333333336</c:v>
                </c:pt>
                <c:pt idx="112">
                  <c:v>41289.333333333336</c:v>
                </c:pt>
                <c:pt idx="113">
                  <c:v>41289.458333333336</c:v>
                </c:pt>
                <c:pt idx="114">
                  <c:v>41289.583333333336</c:v>
                </c:pt>
                <c:pt idx="115">
                  <c:v>41289.708333333336</c:v>
                </c:pt>
                <c:pt idx="116">
                  <c:v>41289.833333333336</c:v>
                </c:pt>
                <c:pt idx="117">
                  <c:v>41289.958333333336</c:v>
                </c:pt>
                <c:pt idx="118">
                  <c:v>41290.083333333336</c:v>
                </c:pt>
                <c:pt idx="119">
                  <c:v>41290.208333333336</c:v>
                </c:pt>
                <c:pt idx="120">
                  <c:v>41290.333333333336</c:v>
                </c:pt>
                <c:pt idx="121">
                  <c:v>41290.458333333336</c:v>
                </c:pt>
                <c:pt idx="122">
                  <c:v>41290.583333333336</c:v>
                </c:pt>
                <c:pt idx="123">
                  <c:v>41290.708333333336</c:v>
                </c:pt>
                <c:pt idx="124">
                  <c:v>41290.833333333336</c:v>
                </c:pt>
                <c:pt idx="125">
                  <c:v>41290.958333333336</c:v>
                </c:pt>
                <c:pt idx="126">
                  <c:v>41291.083333333336</c:v>
                </c:pt>
                <c:pt idx="127">
                  <c:v>41291.208333333336</c:v>
                </c:pt>
                <c:pt idx="128">
                  <c:v>41291.333333333336</c:v>
                </c:pt>
                <c:pt idx="129">
                  <c:v>41291.458333333336</c:v>
                </c:pt>
                <c:pt idx="130">
                  <c:v>41291.583333333336</c:v>
                </c:pt>
                <c:pt idx="131">
                  <c:v>41291.708333333336</c:v>
                </c:pt>
                <c:pt idx="132">
                  <c:v>41291.833333333336</c:v>
                </c:pt>
                <c:pt idx="133">
                  <c:v>41291.958333333336</c:v>
                </c:pt>
                <c:pt idx="134">
                  <c:v>41292.083333333336</c:v>
                </c:pt>
                <c:pt idx="135">
                  <c:v>41292.208333333336</c:v>
                </c:pt>
                <c:pt idx="136">
                  <c:v>41292.458333333336</c:v>
                </c:pt>
                <c:pt idx="137">
                  <c:v>41292.583333333336</c:v>
                </c:pt>
                <c:pt idx="138">
                  <c:v>41292.708333333336</c:v>
                </c:pt>
                <c:pt idx="139">
                  <c:v>41292.833333333336</c:v>
                </c:pt>
                <c:pt idx="140">
                  <c:v>41292.958333333336</c:v>
                </c:pt>
                <c:pt idx="141">
                  <c:v>41293.083333333336</c:v>
                </c:pt>
                <c:pt idx="142">
                  <c:v>41293.208333333336</c:v>
                </c:pt>
                <c:pt idx="143">
                  <c:v>41293.333333333336</c:v>
                </c:pt>
                <c:pt idx="144">
                  <c:v>41293.458333333336</c:v>
                </c:pt>
                <c:pt idx="145">
                  <c:v>41293.583333333336</c:v>
                </c:pt>
                <c:pt idx="146">
                  <c:v>41293.708333333336</c:v>
                </c:pt>
                <c:pt idx="147">
                  <c:v>41293.833333333336</c:v>
                </c:pt>
                <c:pt idx="148">
                  <c:v>41293.958333333336</c:v>
                </c:pt>
                <c:pt idx="149">
                  <c:v>41294.083333333336</c:v>
                </c:pt>
                <c:pt idx="150">
                  <c:v>41294.208333333336</c:v>
                </c:pt>
                <c:pt idx="151">
                  <c:v>41294.333333333336</c:v>
                </c:pt>
                <c:pt idx="152">
                  <c:v>41294.458333333336</c:v>
                </c:pt>
                <c:pt idx="153">
                  <c:v>41294.583333333336</c:v>
                </c:pt>
                <c:pt idx="154">
                  <c:v>41294.708333333336</c:v>
                </c:pt>
                <c:pt idx="155">
                  <c:v>41295.083333333336</c:v>
                </c:pt>
                <c:pt idx="156">
                  <c:v>41295.208333333336</c:v>
                </c:pt>
                <c:pt idx="157">
                  <c:v>41295.333333333336</c:v>
                </c:pt>
                <c:pt idx="158">
                  <c:v>41295.458333333336</c:v>
                </c:pt>
                <c:pt idx="159">
                  <c:v>41295.583333333336</c:v>
                </c:pt>
                <c:pt idx="160">
                  <c:v>41295.833333333336</c:v>
                </c:pt>
                <c:pt idx="161">
                  <c:v>41295.958333333336</c:v>
                </c:pt>
                <c:pt idx="162">
                  <c:v>41296.083333333336</c:v>
                </c:pt>
                <c:pt idx="163">
                  <c:v>41296.333333333336</c:v>
                </c:pt>
                <c:pt idx="164">
                  <c:v>41296.458333333336</c:v>
                </c:pt>
                <c:pt idx="165">
                  <c:v>41296.583333333336</c:v>
                </c:pt>
                <c:pt idx="166">
                  <c:v>41296.708333333336</c:v>
                </c:pt>
                <c:pt idx="167">
                  <c:v>41296.833333333336</c:v>
                </c:pt>
                <c:pt idx="168">
                  <c:v>41296.958333333336</c:v>
                </c:pt>
                <c:pt idx="169">
                  <c:v>41297.083333333336</c:v>
                </c:pt>
                <c:pt idx="170">
                  <c:v>41297.208333333336</c:v>
                </c:pt>
                <c:pt idx="171">
                  <c:v>41297.333333333336</c:v>
                </c:pt>
                <c:pt idx="172">
                  <c:v>41297.458333333336</c:v>
                </c:pt>
                <c:pt idx="173">
                  <c:v>41297.583333333336</c:v>
                </c:pt>
                <c:pt idx="174">
                  <c:v>41297.708333333336</c:v>
                </c:pt>
                <c:pt idx="175">
                  <c:v>41297.833333333336</c:v>
                </c:pt>
                <c:pt idx="176">
                  <c:v>41297.958333333336</c:v>
                </c:pt>
                <c:pt idx="177">
                  <c:v>41298.083333333336</c:v>
                </c:pt>
                <c:pt idx="178">
                  <c:v>41298.208333333336</c:v>
                </c:pt>
                <c:pt idx="179">
                  <c:v>41298.333333333336</c:v>
                </c:pt>
                <c:pt idx="180">
                  <c:v>41298.458333333336</c:v>
                </c:pt>
                <c:pt idx="181">
                  <c:v>41298.583333333336</c:v>
                </c:pt>
                <c:pt idx="182">
                  <c:v>41298.708333333336</c:v>
                </c:pt>
                <c:pt idx="183">
                  <c:v>41298.833333333336</c:v>
                </c:pt>
                <c:pt idx="184">
                  <c:v>41298.958333333336</c:v>
                </c:pt>
                <c:pt idx="185">
                  <c:v>41299.083333333336</c:v>
                </c:pt>
                <c:pt idx="186">
                  <c:v>41299.208333333336</c:v>
                </c:pt>
                <c:pt idx="187">
                  <c:v>41299.333333333336</c:v>
                </c:pt>
                <c:pt idx="188">
                  <c:v>41299.458333333336</c:v>
                </c:pt>
                <c:pt idx="189">
                  <c:v>41299.583333333336</c:v>
                </c:pt>
                <c:pt idx="190">
                  <c:v>41299.708333333336</c:v>
                </c:pt>
                <c:pt idx="191">
                  <c:v>41299.833333333336</c:v>
                </c:pt>
                <c:pt idx="192">
                  <c:v>41299.958333333336</c:v>
                </c:pt>
                <c:pt idx="193">
                  <c:v>41300.083333333336</c:v>
                </c:pt>
                <c:pt idx="194">
                  <c:v>41300.208333333336</c:v>
                </c:pt>
                <c:pt idx="195">
                  <c:v>41300.333333333336</c:v>
                </c:pt>
                <c:pt idx="196">
                  <c:v>41300.458333333336</c:v>
                </c:pt>
                <c:pt idx="197">
                  <c:v>41300.583333333336</c:v>
                </c:pt>
                <c:pt idx="198">
                  <c:v>41300.708333333336</c:v>
                </c:pt>
                <c:pt idx="199">
                  <c:v>41300.833333333336</c:v>
                </c:pt>
                <c:pt idx="200">
                  <c:v>41300.958333333336</c:v>
                </c:pt>
                <c:pt idx="201">
                  <c:v>41301.208333333336</c:v>
                </c:pt>
                <c:pt idx="202">
                  <c:v>41301.333333333336</c:v>
                </c:pt>
                <c:pt idx="203">
                  <c:v>41301.458333333336</c:v>
                </c:pt>
                <c:pt idx="204">
                  <c:v>41301.583333333336</c:v>
                </c:pt>
                <c:pt idx="205">
                  <c:v>41301.833333333336</c:v>
                </c:pt>
                <c:pt idx="206">
                  <c:v>41301.958333333336</c:v>
                </c:pt>
                <c:pt idx="207">
                  <c:v>41302.083333333336</c:v>
                </c:pt>
                <c:pt idx="208">
                  <c:v>41302.333333333336</c:v>
                </c:pt>
                <c:pt idx="209">
                  <c:v>41302.458333333336</c:v>
                </c:pt>
                <c:pt idx="210">
                  <c:v>41302.583333333336</c:v>
                </c:pt>
                <c:pt idx="211">
                  <c:v>41302.708333333336</c:v>
                </c:pt>
                <c:pt idx="212">
                  <c:v>41302.958333333336</c:v>
                </c:pt>
                <c:pt idx="213">
                  <c:v>41303.083333333336</c:v>
                </c:pt>
                <c:pt idx="214">
                  <c:v>41303.208333333336</c:v>
                </c:pt>
                <c:pt idx="215">
                  <c:v>41303.333333333336</c:v>
                </c:pt>
                <c:pt idx="216">
                  <c:v>41303.458333333336</c:v>
                </c:pt>
                <c:pt idx="217">
                  <c:v>41303.583333333336</c:v>
                </c:pt>
                <c:pt idx="218">
                  <c:v>41303.708333333336</c:v>
                </c:pt>
                <c:pt idx="219">
                  <c:v>41303.833333333336</c:v>
                </c:pt>
                <c:pt idx="220">
                  <c:v>41303.958333333336</c:v>
                </c:pt>
                <c:pt idx="221">
                  <c:v>41304.083333333336</c:v>
                </c:pt>
                <c:pt idx="222">
                  <c:v>41304.333333333336</c:v>
                </c:pt>
                <c:pt idx="223">
                  <c:v>41304.458333333336</c:v>
                </c:pt>
                <c:pt idx="224">
                  <c:v>41304.583333333336</c:v>
                </c:pt>
                <c:pt idx="225">
                  <c:v>41304.708333333336</c:v>
                </c:pt>
                <c:pt idx="226">
                  <c:v>41304.833333333336</c:v>
                </c:pt>
                <c:pt idx="227">
                  <c:v>41304.958333333336</c:v>
                </c:pt>
                <c:pt idx="228">
                  <c:v>41305.083333333336</c:v>
                </c:pt>
                <c:pt idx="229">
                  <c:v>41305.208333333336</c:v>
                </c:pt>
                <c:pt idx="230">
                  <c:v>41305.333333333336</c:v>
                </c:pt>
                <c:pt idx="231">
                  <c:v>41305.458333333336</c:v>
                </c:pt>
                <c:pt idx="232">
                  <c:v>41305.583333333336</c:v>
                </c:pt>
                <c:pt idx="233">
                  <c:v>41305.708333333336</c:v>
                </c:pt>
                <c:pt idx="234">
                  <c:v>41305.833333333336</c:v>
                </c:pt>
                <c:pt idx="235">
                  <c:v>41305.958333333336</c:v>
                </c:pt>
                <c:pt idx="236">
                  <c:v>41306.083333333336</c:v>
                </c:pt>
                <c:pt idx="237">
                  <c:v>41306.208333333336</c:v>
                </c:pt>
                <c:pt idx="238">
                  <c:v>41306.333333333336</c:v>
                </c:pt>
                <c:pt idx="239">
                  <c:v>41306.458333333336</c:v>
                </c:pt>
                <c:pt idx="240">
                  <c:v>41306.583333333336</c:v>
                </c:pt>
                <c:pt idx="241">
                  <c:v>41306.708333333336</c:v>
                </c:pt>
                <c:pt idx="242">
                  <c:v>41306.833333333336</c:v>
                </c:pt>
                <c:pt idx="243">
                  <c:v>41306.958333333336</c:v>
                </c:pt>
                <c:pt idx="244">
                  <c:v>41307.083333333336</c:v>
                </c:pt>
                <c:pt idx="245">
                  <c:v>41307.208333333336</c:v>
                </c:pt>
                <c:pt idx="246">
                  <c:v>41307.333333333336</c:v>
                </c:pt>
                <c:pt idx="247">
                  <c:v>41307.458333333336</c:v>
                </c:pt>
                <c:pt idx="248">
                  <c:v>41307.583333333336</c:v>
                </c:pt>
                <c:pt idx="249">
                  <c:v>41307.708333333336</c:v>
                </c:pt>
                <c:pt idx="250">
                  <c:v>41307.833333333336</c:v>
                </c:pt>
                <c:pt idx="251">
                  <c:v>41307.958333333336</c:v>
                </c:pt>
                <c:pt idx="252">
                  <c:v>41308.083333333336</c:v>
                </c:pt>
                <c:pt idx="253">
                  <c:v>41308.208333333336</c:v>
                </c:pt>
                <c:pt idx="254">
                  <c:v>41308.333333333336</c:v>
                </c:pt>
                <c:pt idx="255">
                  <c:v>41308.458333333336</c:v>
                </c:pt>
                <c:pt idx="256">
                  <c:v>41308.583333333336</c:v>
                </c:pt>
                <c:pt idx="257">
                  <c:v>41308.708333333336</c:v>
                </c:pt>
                <c:pt idx="258">
                  <c:v>41308.833333333336</c:v>
                </c:pt>
                <c:pt idx="259">
                  <c:v>41308.958333333336</c:v>
                </c:pt>
                <c:pt idx="260">
                  <c:v>41309.083333333336</c:v>
                </c:pt>
                <c:pt idx="261">
                  <c:v>41309.208333333336</c:v>
                </c:pt>
                <c:pt idx="262">
                  <c:v>41309.333333333336</c:v>
                </c:pt>
                <c:pt idx="263">
                  <c:v>41309.458333333336</c:v>
                </c:pt>
                <c:pt idx="264">
                  <c:v>41309.583333333336</c:v>
                </c:pt>
                <c:pt idx="265">
                  <c:v>41309.708333333336</c:v>
                </c:pt>
                <c:pt idx="266">
                  <c:v>41309.833333333336</c:v>
                </c:pt>
                <c:pt idx="267">
                  <c:v>41309.958333333336</c:v>
                </c:pt>
                <c:pt idx="268">
                  <c:v>41310.083333333336</c:v>
                </c:pt>
                <c:pt idx="269">
                  <c:v>41310.208333333336</c:v>
                </c:pt>
                <c:pt idx="270">
                  <c:v>41310.333333333336</c:v>
                </c:pt>
                <c:pt idx="271">
                  <c:v>41310.458333333336</c:v>
                </c:pt>
                <c:pt idx="272">
                  <c:v>41310.583333333336</c:v>
                </c:pt>
                <c:pt idx="273">
                  <c:v>41310.708333333336</c:v>
                </c:pt>
                <c:pt idx="274">
                  <c:v>41310.833333333336</c:v>
                </c:pt>
                <c:pt idx="275">
                  <c:v>41310.958333333336</c:v>
                </c:pt>
                <c:pt idx="276">
                  <c:v>41311.083333333336</c:v>
                </c:pt>
                <c:pt idx="277">
                  <c:v>41311.208333333336</c:v>
                </c:pt>
                <c:pt idx="278">
                  <c:v>41311.333333333336</c:v>
                </c:pt>
                <c:pt idx="279">
                  <c:v>41311.458333333336</c:v>
                </c:pt>
                <c:pt idx="280">
                  <c:v>41311.583333333336</c:v>
                </c:pt>
                <c:pt idx="281">
                  <c:v>41311.708333333336</c:v>
                </c:pt>
                <c:pt idx="282">
                  <c:v>41311.833333333336</c:v>
                </c:pt>
                <c:pt idx="283">
                  <c:v>41311.958333333336</c:v>
                </c:pt>
                <c:pt idx="284">
                  <c:v>41312.083333333336</c:v>
                </c:pt>
                <c:pt idx="285">
                  <c:v>41312.208333333336</c:v>
                </c:pt>
                <c:pt idx="286">
                  <c:v>41312.333333333336</c:v>
                </c:pt>
                <c:pt idx="287">
                  <c:v>41312.458333333336</c:v>
                </c:pt>
                <c:pt idx="288">
                  <c:v>41312.583333333336</c:v>
                </c:pt>
                <c:pt idx="289">
                  <c:v>41312.708333333336</c:v>
                </c:pt>
                <c:pt idx="290">
                  <c:v>41312.833333333336</c:v>
                </c:pt>
                <c:pt idx="291">
                  <c:v>41312.958333333336</c:v>
                </c:pt>
                <c:pt idx="292">
                  <c:v>41313.083333333336</c:v>
                </c:pt>
                <c:pt idx="293">
                  <c:v>41313.208333333336</c:v>
                </c:pt>
                <c:pt idx="294">
                  <c:v>41313.333333333336</c:v>
                </c:pt>
                <c:pt idx="295">
                  <c:v>41313.458333333336</c:v>
                </c:pt>
                <c:pt idx="296">
                  <c:v>41313.583333333336</c:v>
                </c:pt>
                <c:pt idx="297">
                  <c:v>41313.708333333336</c:v>
                </c:pt>
                <c:pt idx="298">
                  <c:v>41313.833333333336</c:v>
                </c:pt>
                <c:pt idx="299">
                  <c:v>41313.958333333336</c:v>
                </c:pt>
                <c:pt idx="300">
                  <c:v>41314.083333333336</c:v>
                </c:pt>
                <c:pt idx="301">
                  <c:v>41314.208333333336</c:v>
                </c:pt>
                <c:pt idx="302">
                  <c:v>41314.458333333336</c:v>
                </c:pt>
                <c:pt idx="303">
                  <c:v>41314.583333333336</c:v>
                </c:pt>
                <c:pt idx="304">
                  <c:v>41314.708333333336</c:v>
                </c:pt>
                <c:pt idx="305">
                  <c:v>41314.833333333336</c:v>
                </c:pt>
                <c:pt idx="306">
                  <c:v>41314.958333333336</c:v>
                </c:pt>
                <c:pt idx="307">
                  <c:v>41315.083333333336</c:v>
                </c:pt>
                <c:pt idx="308">
                  <c:v>41315.208333333336</c:v>
                </c:pt>
                <c:pt idx="309">
                  <c:v>41315.333333333336</c:v>
                </c:pt>
                <c:pt idx="310">
                  <c:v>41315.458333333336</c:v>
                </c:pt>
                <c:pt idx="311">
                  <c:v>41315.583333333336</c:v>
                </c:pt>
                <c:pt idx="312">
                  <c:v>41315.708333333336</c:v>
                </c:pt>
                <c:pt idx="313">
                  <c:v>41315.833333333336</c:v>
                </c:pt>
                <c:pt idx="314">
                  <c:v>41315.958333333336</c:v>
                </c:pt>
                <c:pt idx="315">
                  <c:v>41316.083333333336</c:v>
                </c:pt>
                <c:pt idx="316">
                  <c:v>41316.208333333336</c:v>
                </c:pt>
                <c:pt idx="317">
                  <c:v>41316.333333333336</c:v>
                </c:pt>
                <c:pt idx="318">
                  <c:v>41316.458333333336</c:v>
                </c:pt>
                <c:pt idx="319">
                  <c:v>41316.583333333336</c:v>
                </c:pt>
                <c:pt idx="320">
                  <c:v>41316.708333333336</c:v>
                </c:pt>
                <c:pt idx="321">
                  <c:v>41316.833333333336</c:v>
                </c:pt>
                <c:pt idx="322">
                  <c:v>41316.958333333336</c:v>
                </c:pt>
                <c:pt idx="323">
                  <c:v>41317.083333333336</c:v>
                </c:pt>
                <c:pt idx="324">
                  <c:v>41317.208333333336</c:v>
                </c:pt>
                <c:pt idx="325">
                  <c:v>41317.333333333336</c:v>
                </c:pt>
                <c:pt idx="326">
                  <c:v>41317.458333333336</c:v>
                </c:pt>
                <c:pt idx="327">
                  <c:v>41317.583333333336</c:v>
                </c:pt>
                <c:pt idx="328">
                  <c:v>41317.708333333336</c:v>
                </c:pt>
                <c:pt idx="329">
                  <c:v>41317.833333333336</c:v>
                </c:pt>
                <c:pt idx="330">
                  <c:v>41317.958333333336</c:v>
                </c:pt>
                <c:pt idx="331">
                  <c:v>41318.083333333336</c:v>
                </c:pt>
                <c:pt idx="332">
                  <c:v>41318.208333333336</c:v>
                </c:pt>
                <c:pt idx="333">
                  <c:v>41318.333333333336</c:v>
                </c:pt>
                <c:pt idx="334">
                  <c:v>41318.458333333336</c:v>
                </c:pt>
                <c:pt idx="335">
                  <c:v>41318.583333333336</c:v>
                </c:pt>
                <c:pt idx="336">
                  <c:v>41318.708333333336</c:v>
                </c:pt>
                <c:pt idx="337">
                  <c:v>41318.833333333336</c:v>
                </c:pt>
                <c:pt idx="338">
                  <c:v>41318.958333333336</c:v>
                </c:pt>
                <c:pt idx="339">
                  <c:v>41319.208333333336</c:v>
                </c:pt>
                <c:pt idx="340">
                  <c:v>41319.333333333336</c:v>
                </c:pt>
                <c:pt idx="341">
                  <c:v>41319.458333333336</c:v>
                </c:pt>
                <c:pt idx="342">
                  <c:v>41319.583333333336</c:v>
                </c:pt>
                <c:pt idx="343">
                  <c:v>41319.708333333336</c:v>
                </c:pt>
                <c:pt idx="344">
                  <c:v>41319.833333333336</c:v>
                </c:pt>
                <c:pt idx="345">
                  <c:v>41319.958333333336</c:v>
                </c:pt>
                <c:pt idx="346">
                  <c:v>41320.083333333336</c:v>
                </c:pt>
                <c:pt idx="347">
                  <c:v>41320.208333333336</c:v>
                </c:pt>
                <c:pt idx="348">
                  <c:v>41320.333333333336</c:v>
                </c:pt>
                <c:pt idx="349">
                  <c:v>41320.458333333336</c:v>
                </c:pt>
                <c:pt idx="350">
                  <c:v>41320.583333333336</c:v>
                </c:pt>
                <c:pt idx="351">
                  <c:v>41320.708333333336</c:v>
                </c:pt>
                <c:pt idx="352">
                  <c:v>41320.833333333336</c:v>
                </c:pt>
                <c:pt idx="353">
                  <c:v>41320.958333333336</c:v>
                </c:pt>
                <c:pt idx="354">
                  <c:v>41321.083333333336</c:v>
                </c:pt>
                <c:pt idx="355">
                  <c:v>41321.208333333336</c:v>
                </c:pt>
                <c:pt idx="356">
                  <c:v>41321.333333333336</c:v>
                </c:pt>
                <c:pt idx="357">
                  <c:v>41321.458333333336</c:v>
                </c:pt>
                <c:pt idx="358">
                  <c:v>41321.583333333336</c:v>
                </c:pt>
                <c:pt idx="359">
                  <c:v>41321.708333333336</c:v>
                </c:pt>
                <c:pt idx="360">
                  <c:v>41321.833333333336</c:v>
                </c:pt>
                <c:pt idx="361">
                  <c:v>41321.958333333336</c:v>
                </c:pt>
                <c:pt idx="362">
                  <c:v>41322.083333333336</c:v>
                </c:pt>
                <c:pt idx="363">
                  <c:v>41322.208333333336</c:v>
                </c:pt>
                <c:pt idx="364">
                  <c:v>41322.333333333336</c:v>
                </c:pt>
                <c:pt idx="365">
                  <c:v>41322.458333333336</c:v>
                </c:pt>
                <c:pt idx="366">
                  <c:v>41322.583333333336</c:v>
                </c:pt>
                <c:pt idx="367">
                  <c:v>41322.708333333336</c:v>
                </c:pt>
                <c:pt idx="368">
                  <c:v>41322.833333333336</c:v>
                </c:pt>
                <c:pt idx="369">
                  <c:v>41322.958333333336</c:v>
                </c:pt>
                <c:pt idx="370">
                  <c:v>41323.083333333336</c:v>
                </c:pt>
                <c:pt idx="371">
                  <c:v>41323.208333333336</c:v>
                </c:pt>
                <c:pt idx="372">
                  <c:v>41323.333333333336</c:v>
                </c:pt>
                <c:pt idx="373">
                  <c:v>41323.458333333336</c:v>
                </c:pt>
                <c:pt idx="374">
                  <c:v>41323.583333333336</c:v>
                </c:pt>
                <c:pt idx="375">
                  <c:v>41323.708333333336</c:v>
                </c:pt>
                <c:pt idx="376">
                  <c:v>41323.833333333336</c:v>
                </c:pt>
                <c:pt idx="377">
                  <c:v>41323.958333333336</c:v>
                </c:pt>
                <c:pt idx="378">
                  <c:v>41324.083333333336</c:v>
                </c:pt>
                <c:pt idx="379">
                  <c:v>41324.208333333336</c:v>
                </c:pt>
                <c:pt idx="380">
                  <c:v>41324.333333333336</c:v>
                </c:pt>
                <c:pt idx="381">
                  <c:v>41324.458333333336</c:v>
                </c:pt>
                <c:pt idx="382">
                  <c:v>41324.583333333336</c:v>
                </c:pt>
                <c:pt idx="383">
                  <c:v>41324.708333333336</c:v>
                </c:pt>
                <c:pt idx="384">
                  <c:v>41324.833333333336</c:v>
                </c:pt>
                <c:pt idx="385">
                  <c:v>41324.958333333336</c:v>
                </c:pt>
                <c:pt idx="386">
                  <c:v>41325.083333333336</c:v>
                </c:pt>
                <c:pt idx="387">
                  <c:v>41325.208333333336</c:v>
                </c:pt>
                <c:pt idx="388">
                  <c:v>41325.333333333336</c:v>
                </c:pt>
                <c:pt idx="389">
                  <c:v>41325.458333333336</c:v>
                </c:pt>
                <c:pt idx="390">
                  <c:v>41325.583333333336</c:v>
                </c:pt>
                <c:pt idx="391">
                  <c:v>41325.708333333336</c:v>
                </c:pt>
                <c:pt idx="392">
                  <c:v>41325.833333333336</c:v>
                </c:pt>
                <c:pt idx="393">
                  <c:v>41325.958333333336</c:v>
                </c:pt>
                <c:pt idx="394">
                  <c:v>41326.083333333336</c:v>
                </c:pt>
                <c:pt idx="395">
                  <c:v>41326.208333333336</c:v>
                </c:pt>
                <c:pt idx="396">
                  <c:v>41326.333333333336</c:v>
                </c:pt>
                <c:pt idx="397">
                  <c:v>41326.458333333336</c:v>
                </c:pt>
                <c:pt idx="398">
                  <c:v>41326.583333333336</c:v>
                </c:pt>
                <c:pt idx="399">
                  <c:v>41326.708333333336</c:v>
                </c:pt>
                <c:pt idx="400">
                  <c:v>41327.333333333336</c:v>
                </c:pt>
                <c:pt idx="401">
                  <c:v>41327.458333333336</c:v>
                </c:pt>
                <c:pt idx="402">
                  <c:v>41327.583333333336</c:v>
                </c:pt>
                <c:pt idx="403">
                  <c:v>41327.708333333336</c:v>
                </c:pt>
                <c:pt idx="404">
                  <c:v>41327.833333333336</c:v>
                </c:pt>
                <c:pt idx="405">
                  <c:v>41327.958333333336</c:v>
                </c:pt>
                <c:pt idx="406">
                  <c:v>41328.208333333336</c:v>
                </c:pt>
                <c:pt idx="407">
                  <c:v>41328.333333333336</c:v>
                </c:pt>
                <c:pt idx="408">
                  <c:v>41328.458333333336</c:v>
                </c:pt>
                <c:pt idx="409">
                  <c:v>41328.583333333336</c:v>
                </c:pt>
                <c:pt idx="410">
                  <c:v>41328.708333333336</c:v>
                </c:pt>
                <c:pt idx="411">
                  <c:v>41328.833333333336</c:v>
                </c:pt>
                <c:pt idx="412">
                  <c:v>41328.958333333336</c:v>
                </c:pt>
                <c:pt idx="413">
                  <c:v>41329.083333333336</c:v>
                </c:pt>
                <c:pt idx="414">
                  <c:v>41329.208333333336</c:v>
                </c:pt>
                <c:pt idx="415">
                  <c:v>41329.333333333336</c:v>
                </c:pt>
                <c:pt idx="416">
                  <c:v>41329.458333333336</c:v>
                </c:pt>
                <c:pt idx="417">
                  <c:v>41329.583333333336</c:v>
                </c:pt>
                <c:pt idx="418">
                  <c:v>41329.708333333336</c:v>
                </c:pt>
                <c:pt idx="419">
                  <c:v>41329.833333333336</c:v>
                </c:pt>
                <c:pt idx="420">
                  <c:v>41329.958333333336</c:v>
                </c:pt>
                <c:pt idx="421">
                  <c:v>41330.083333333336</c:v>
                </c:pt>
                <c:pt idx="422">
                  <c:v>41330.208333333336</c:v>
                </c:pt>
                <c:pt idx="423">
                  <c:v>41330.333333333336</c:v>
                </c:pt>
                <c:pt idx="424">
                  <c:v>41330.458333333336</c:v>
                </c:pt>
                <c:pt idx="425">
                  <c:v>41330.583333333336</c:v>
                </c:pt>
                <c:pt idx="426">
                  <c:v>41330.708333333336</c:v>
                </c:pt>
                <c:pt idx="427">
                  <c:v>41330.833333333336</c:v>
                </c:pt>
                <c:pt idx="428">
                  <c:v>41330.958333333336</c:v>
                </c:pt>
                <c:pt idx="429">
                  <c:v>41331.083333333336</c:v>
                </c:pt>
                <c:pt idx="430">
                  <c:v>41331.208333333336</c:v>
                </c:pt>
                <c:pt idx="431">
                  <c:v>41331.333333333336</c:v>
                </c:pt>
                <c:pt idx="432">
                  <c:v>41331.458333333336</c:v>
                </c:pt>
                <c:pt idx="433">
                  <c:v>41331.583333333336</c:v>
                </c:pt>
                <c:pt idx="434">
                  <c:v>41331.708333333336</c:v>
                </c:pt>
                <c:pt idx="435">
                  <c:v>41331.833333333336</c:v>
                </c:pt>
                <c:pt idx="436">
                  <c:v>41331.958333333336</c:v>
                </c:pt>
                <c:pt idx="437">
                  <c:v>41332.083333333336</c:v>
                </c:pt>
                <c:pt idx="438">
                  <c:v>41332.208333333336</c:v>
                </c:pt>
                <c:pt idx="439">
                  <c:v>41332.333333333336</c:v>
                </c:pt>
                <c:pt idx="440">
                  <c:v>41332.458333333336</c:v>
                </c:pt>
                <c:pt idx="441">
                  <c:v>41332.583333333336</c:v>
                </c:pt>
                <c:pt idx="442">
                  <c:v>41332.708333333336</c:v>
                </c:pt>
                <c:pt idx="443">
                  <c:v>41332.833333333336</c:v>
                </c:pt>
                <c:pt idx="444">
                  <c:v>41332.958333333336</c:v>
                </c:pt>
                <c:pt idx="445">
                  <c:v>41333.083333333336</c:v>
                </c:pt>
                <c:pt idx="446">
                  <c:v>41333.208333333336</c:v>
                </c:pt>
                <c:pt idx="447">
                  <c:v>41333.333333333336</c:v>
                </c:pt>
                <c:pt idx="448">
                  <c:v>41333.458333333336</c:v>
                </c:pt>
                <c:pt idx="449">
                  <c:v>41333.583333333336</c:v>
                </c:pt>
                <c:pt idx="450">
                  <c:v>41333.708333333336</c:v>
                </c:pt>
                <c:pt idx="451">
                  <c:v>41333.833333333336</c:v>
                </c:pt>
                <c:pt idx="452">
                  <c:v>41333.958333333336</c:v>
                </c:pt>
                <c:pt idx="453">
                  <c:v>41334.083333333336</c:v>
                </c:pt>
                <c:pt idx="454">
                  <c:v>41334.208333333336</c:v>
                </c:pt>
                <c:pt idx="455">
                  <c:v>41334.333333333336</c:v>
                </c:pt>
                <c:pt idx="456">
                  <c:v>41334.458333333336</c:v>
                </c:pt>
                <c:pt idx="457">
                  <c:v>41334.583333333336</c:v>
                </c:pt>
                <c:pt idx="458">
                  <c:v>41334.708333333336</c:v>
                </c:pt>
                <c:pt idx="459">
                  <c:v>41334.833333333336</c:v>
                </c:pt>
                <c:pt idx="460">
                  <c:v>41334.958333333336</c:v>
                </c:pt>
                <c:pt idx="461">
                  <c:v>41335.083333333336</c:v>
                </c:pt>
                <c:pt idx="462">
                  <c:v>41335.208333333336</c:v>
                </c:pt>
                <c:pt idx="463">
                  <c:v>41335.333333333336</c:v>
                </c:pt>
                <c:pt idx="464">
                  <c:v>41335.458333333336</c:v>
                </c:pt>
                <c:pt idx="465">
                  <c:v>41335.583333333336</c:v>
                </c:pt>
                <c:pt idx="466">
                  <c:v>41335.708333333336</c:v>
                </c:pt>
                <c:pt idx="467">
                  <c:v>41335.833333333336</c:v>
                </c:pt>
                <c:pt idx="468">
                  <c:v>41335.958333333336</c:v>
                </c:pt>
                <c:pt idx="469">
                  <c:v>41336.083333333336</c:v>
                </c:pt>
                <c:pt idx="470">
                  <c:v>41336.458333333336</c:v>
                </c:pt>
                <c:pt idx="471">
                  <c:v>41336.583333333336</c:v>
                </c:pt>
                <c:pt idx="472">
                  <c:v>41336.708333333336</c:v>
                </c:pt>
                <c:pt idx="473">
                  <c:v>41336.833333333336</c:v>
                </c:pt>
                <c:pt idx="474">
                  <c:v>41336.958333333336</c:v>
                </c:pt>
                <c:pt idx="475">
                  <c:v>41337.083333333336</c:v>
                </c:pt>
                <c:pt idx="476">
                  <c:v>41337.208333333336</c:v>
                </c:pt>
                <c:pt idx="477">
                  <c:v>41337.333333333336</c:v>
                </c:pt>
                <c:pt idx="478">
                  <c:v>41337.458333333336</c:v>
                </c:pt>
                <c:pt idx="479">
                  <c:v>41337.583333333336</c:v>
                </c:pt>
                <c:pt idx="480">
                  <c:v>41337.708333333336</c:v>
                </c:pt>
                <c:pt idx="481">
                  <c:v>41337.833333333336</c:v>
                </c:pt>
                <c:pt idx="482">
                  <c:v>41337.958333333336</c:v>
                </c:pt>
                <c:pt idx="483">
                  <c:v>41338.083333333336</c:v>
                </c:pt>
                <c:pt idx="484">
                  <c:v>41338.208333333336</c:v>
                </c:pt>
                <c:pt idx="485">
                  <c:v>41338.333333333336</c:v>
                </c:pt>
                <c:pt idx="486">
                  <c:v>41338.458333333336</c:v>
                </c:pt>
                <c:pt idx="487">
                  <c:v>41338.583333333336</c:v>
                </c:pt>
                <c:pt idx="488">
                  <c:v>41338.708333333336</c:v>
                </c:pt>
                <c:pt idx="489">
                  <c:v>41338.833333333336</c:v>
                </c:pt>
                <c:pt idx="490">
                  <c:v>41338.958333333336</c:v>
                </c:pt>
                <c:pt idx="491">
                  <c:v>41339.083333333336</c:v>
                </c:pt>
                <c:pt idx="492">
                  <c:v>41339.208333333336</c:v>
                </c:pt>
                <c:pt idx="493">
                  <c:v>41339.333333333336</c:v>
                </c:pt>
                <c:pt idx="494">
                  <c:v>41339.458333333336</c:v>
                </c:pt>
                <c:pt idx="495">
                  <c:v>41339.583333333336</c:v>
                </c:pt>
                <c:pt idx="496">
                  <c:v>41339.708333333336</c:v>
                </c:pt>
                <c:pt idx="497">
                  <c:v>41339.833333333336</c:v>
                </c:pt>
                <c:pt idx="498">
                  <c:v>41339.958333333336</c:v>
                </c:pt>
                <c:pt idx="499">
                  <c:v>41340.083333333336</c:v>
                </c:pt>
                <c:pt idx="500">
                  <c:v>41340.208333333336</c:v>
                </c:pt>
                <c:pt idx="501">
                  <c:v>41340.333333333336</c:v>
                </c:pt>
                <c:pt idx="502">
                  <c:v>41340.458333333336</c:v>
                </c:pt>
                <c:pt idx="503">
                  <c:v>41340.583333333336</c:v>
                </c:pt>
                <c:pt idx="504">
                  <c:v>41340.708333333336</c:v>
                </c:pt>
                <c:pt idx="505">
                  <c:v>41340.833333333336</c:v>
                </c:pt>
                <c:pt idx="506">
                  <c:v>41340.958333333336</c:v>
                </c:pt>
                <c:pt idx="507">
                  <c:v>41341.083333333336</c:v>
                </c:pt>
                <c:pt idx="508">
                  <c:v>41341.208333333336</c:v>
                </c:pt>
                <c:pt idx="509">
                  <c:v>41341.333333333336</c:v>
                </c:pt>
                <c:pt idx="510">
                  <c:v>41341.458333333336</c:v>
                </c:pt>
                <c:pt idx="511">
                  <c:v>41341.583333333336</c:v>
                </c:pt>
                <c:pt idx="512">
                  <c:v>41341.708333333336</c:v>
                </c:pt>
                <c:pt idx="513">
                  <c:v>41341.833333333336</c:v>
                </c:pt>
                <c:pt idx="514">
                  <c:v>41341.958333333336</c:v>
                </c:pt>
                <c:pt idx="515">
                  <c:v>41342.083333333336</c:v>
                </c:pt>
                <c:pt idx="516">
                  <c:v>41342.208333333336</c:v>
                </c:pt>
                <c:pt idx="517">
                  <c:v>41342.333333333336</c:v>
                </c:pt>
                <c:pt idx="518">
                  <c:v>41342.458333333336</c:v>
                </c:pt>
                <c:pt idx="519">
                  <c:v>41342.583333333336</c:v>
                </c:pt>
                <c:pt idx="520">
                  <c:v>41342.708333333336</c:v>
                </c:pt>
                <c:pt idx="521">
                  <c:v>41342.833333333336</c:v>
                </c:pt>
                <c:pt idx="522">
                  <c:v>41342.958333333336</c:v>
                </c:pt>
                <c:pt idx="523">
                  <c:v>41343.083333333336</c:v>
                </c:pt>
                <c:pt idx="524">
                  <c:v>41343.208333333336</c:v>
                </c:pt>
                <c:pt idx="525">
                  <c:v>41343.333333333336</c:v>
                </c:pt>
                <c:pt idx="526">
                  <c:v>41343.458333333336</c:v>
                </c:pt>
                <c:pt idx="527">
                  <c:v>41343.583333333336</c:v>
                </c:pt>
                <c:pt idx="528">
                  <c:v>41343.708333333336</c:v>
                </c:pt>
                <c:pt idx="529">
                  <c:v>41343.833333333336</c:v>
                </c:pt>
                <c:pt idx="530">
                  <c:v>41343.958333333336</c:v>
                </c:pt>
                <c:pt idx="531">
                  <c:v>41344.083333333336</c:v>
                </c:pt>
                <c:pt idx="532">
                  <c:v>41344.208333333336</c:v>
                </c:pt>
                <c:pt idx="533">
                  <c:v>41344.333333333336</c:v>
                </c:pt>
                <c:pt idx="534">
                  <c:v>41344.458333333336</c:v>
                </c:pt>
                <c:pt idx="535">
                  <c:v>41344.583333333336</c:v>
                </c:pt>
                <c:pt idx="536">
                  <c:v>41344.708333333336</c:v>
                </c:pt>
                <c:pt idx="537">
                  <c:v>41344.833333333336</c:v>
                </c:pt>
                <c:pt idx="538">
                  <c:v>41344.958333333336</c:v>
                </c:pt>
                <c:pt idx="539">
                  <c:v>41345.083333333336</c:v>
                </c:pt>
                <c:pt idx="540">
                  <c:v>41345.208333333336</c:v>
                </c:pt>
                <c:pt idx="541">
                  <c:v>41345.333333333336</c:v>
                </c:pt>
                <c:pt idx="542">
                  <c:v>41345.458333333336</c:v>
                </c:pt>
                <c:pt idx="543">
                  <c:v>41345.583333333336</c:v>
                </c:pt>
                <c:pt idx="544">
                  <c:v>41345.708333333336</c:v>
                </c:pt>
                <c:pt idx="545">
                  <c:v>41345.833333333336</c:v>
                </c:pt>
                <c:pt idx="546">
                  <c:v>41345.958333333336</c:v>
                </c:pt>
                <c:pt idx="547">
                  <c:v>41346.083333333336</c:v>
                </c:pt>
                <c:pt idx="548">
                  <c:v>41346.208333333336</c:v>
                </c:pt>
                <c:pt idx="549">
                  <c:v>41346.333333333336</c:v>
                </c:pt>
                <c:pt idx="550">
                  <c:v>41346.458333333336</c:v>
                </c:pt>
                <c:pt idx="551">
                  <c:v>41346.583333333336</c:v>
                </c:pt>
                <c:pt idx="552">
                  <c:v>41346.708333333336</c:v>
                </c:pt>
                <c:pt idx="553">
                  <c:v>41346.833333333336</c:v>
                </c:pt>
                <c:pt idx="554">
                  <c:v>41346.958333333336</c:v>
                </c:pt>
                <c:pt idx="555">
                  <c:v>41347.083333333336</c:v>
                </c:pt>
                <c:pt idx="556">
                  <c:v>41347.208333333336</c:v>
                </c:pt>
                <c:pt idx="557">
                  <c:v>41347.333333333336</c:v>
                </c:pt>
                <c:pt idx="558">
                  <c:v>41347.458333333336</c:v>
                </c:pt>
                <c:pt idx="559">
                  <c:v>41347.583333333336</c:v>
                </c:pt>
                <c:pt idx="560">
                  <c:v>41347.708333333336</c:v>
                </c:pt>
                <c:pt idx="561">
                  <c:v>41347.833333333336</c:v>
                </c:pt>
                <c:pt idx="562">
                  <c:v>41347.958333333336</c:v>
                </c:pt>
                <c:pt idx="563">
                  <c:v>41348.083333333336</c:v>
                </c:pt>
                <c:pt idx="564">
                  <c:v>41348.208333333336</c:v>
                </c:pt>
                <c:pt idx="565">
                  <c:v>41348.333333333336</c:v>
                </c:pt>
                <c:pt idx="566">
                  <c:v>41348.458333333336</c:v>
                </c:pt>
                <c:pt idx="567">
                  <c:v>41348.583333333336</c:v>
                </c:pt>
                <c:pt idx="568">
                  <c:v>41348.708333333336</c:v>
                </c:pt>
                <c:pt idx="569">
                  <c:v>41348.833333333336</c:v>
                </c:pt>
                <c:pt idx="570">
                  <c:v>41348.958333333336</c:v>
                </c:pt>
                <c:pt idx="571">
                  <c:v>41349.083333333336</c:v>
                </c:pt>
                <c:pt idx="572">
                  <c:v>41349.208333333336</c:v>
                </c:pt>
                <c:pt idx="573">
                  <c:v>41349.333333333336</c:v>
                </c:pt>
                <c:pt idx="574">
                  <c:v>41349.458333333336</c:v>
                </c:pt>
                <c:pt idx="575">
                  <c:v>41349.583333333336</c:v>
                </c:pt>
                <c:pt idx="576">
                  <c:v>41349.708333333336</c:v>
                </c:pt>
                <c:pt idx="577">
                  <c:v>41349.833333333336</c:v>
                </c:pt>
                <c:pt idx="578">
                  <c:v>41349.958333333336</c:v>
                </c:pt>
                <c:pt idx="579">
                  <c:v>41350.083333333336</c:v>
                </c:pt>
                <c:pt idx="580">
                  <c:v>41350.208333333336</c:v>
                </c:pt>
                <c:pt idx="581">
                  <c:v>41350.333333333336</c:v>
                </c:pt>
                <c:pt idx="582">
                  <c:v>41350.458333333336</c:v>
                </c:pt>
                <c:pt idx="583">
                  <c:v>41350.583333333336</c:v>
                </c:pt>
                <c:pt idx="584">
                  <c:v>41350.708333333336</c:v>
                </c:pt>
                <c:pt idx="585">
                  <c:v>41350.833333333336</c:v>
                </c:pt>
                <c:pt idx="586">
                  <c:v>41351.208333333336</c:v>
                </c:pt>
                <c:pt idx="587">
                  <c:v>41351.333333333336</c:v>
                </c:pt>
                <c:pt idx="588">
                  <c:v>41351.458333333336</c:v>
                </c:pt>
                <c:pt idx="589">
                  <c:v>41351.583333333336</c:v>
                </c:pt>
                <c:pt idx="590">
                  <c:v>41351.708333333336</c:v>
                </c:pt>
                <c:pt idx="591">
                  <c:v>41351.833333333336</c:v>
                </c:pt>
                <c:pt idx="592">
                  <c:v>41351.958333333336</c:v>
                </c:pt>
                <c:pt idx="593">
                  <c:v>41352.083333333336</c:v>
                </c:pt>
                <c:pt idx="594">
                  <c:v>41352.208333333336</c:v>
                </c:pt>
                <c:pt idx="595">
                  <c:v>41352.333333333336</c:v>
                </c:pt>
                <c:pt idx="596">
                  <c:v>41352.458333333336</c:v>
                </c:pt>
                <c:pt idx="597">
                  <c:v>41352.583333333336</c:v>
                </c:pt>
                <c:pt idx="598">
                  <c:v>41352.708333333336</c:v>
                </c:pt>
                <c:pt idx="599">
                  <c:v>41352.833333333336</c:v>
                </c:pt>
                <c:pt idx="600">
                  <c:v>41352.958333333336</c:v>
                </c:pt>
                <c:pt idx="601">
                  <c:v>41353.083333333336</c:v>
                </c:pt>
                <c:pt idx="602">
                  <c:v>41353.208333333336</c:v>
                </c:pt>
                <c:pt idx="603">
                  <c:v>41353.333333333336</c:v>
                </c:pt>
                <c:pt idx="604">
                  <c:v>41353.458333333336</c:v>
                </c:pt>
                <c:pt idx="605">
                  <c:v>41353.583333333336</c:v>
                </c:pt>
                <c:pt idx="606">
                  <c:v>41353.708333333336</c:v>
                </c:pt>
                <c:pt idx="607">
                  <c:v>41353.833333333336</c:v>
                </c:pt>
                <c:pt idx="608">
                  <c:v>41353.958333333336</c:v>
                </c:pt>
                <c:pt idx="609">
                  <c:v>41354.083333333336</c:v>
                </c:pt>
                <c:pt idx="610">
                  <c:v>41354.583333333336</c:v>
                </c:pt>
                <c:pt idx="611">
                  <c:v>41354.708333333336</c:v>
                </c:pt>
                <c:pt idx="612">
                  <c:v>41354.833333333336</c:v>
                </c:pt>
                <c:pt idx="613">
                  <c:v>41354.958333333336</c:v>
                </c:pt>
                <c:pt idx="614">
                  <c:v>41355.083333333336</c:v>
                </c:pt>
                <c:pt idx="615">
                  <c:v>41355.208333333336</c:v>
                </c:pt>
                <c:pt idx="616">
                  <c:v>41355.333333333336</c:v>
                </c:pt>
                <c:pt idx="617">
                  <c:v>41355.458333333336</c:v>
                </c:pt>
                <c:pt idx="618">
                  <c:v>41355.583333333336</c:v>
                </c:pt>
                <c:pt idx="619">
                  <c:v>41355.708333333336</c:v>
                </c:pt>
                <c:pt idx="620">
                  <c:v>41355.833333333336</c:v>
                </c:pt>
                <c:pt idx="621">
                  <c:v>41355.958333333336</c:v>
                </c:pt>
                <c:pt idx="622">
                  <c:v>41356.083333333336</c:v>
                </c:pt>
                <c:pt idx="623">
                  <c:v>41356.208333333336</c:v>
                </c:pt>
                <c:pt idx="624">
                  <c:v>41356.333333333336</c:v>
                </c:pt>
                <c:pt idx="625">
                  <c:v>41356.458333333336</c:v>
                </c:pt>
                <c:pt idx="626">
                  <c:v>41356.583333333336</c:v>
                </c:pt>
                <c:pt idx="627">
                  <c:v>41356.708333333336</c:v>
                </c:pt>
                <c:pt idx="628">
                  <c:v>41356.833333333336</c:v>
                </c:pt>
                <c:pt idx="629">
                  <c:v>41356.958333333336</c:v>
                </c:pt>
                <c:pt idx="630">
                  <c:v>41357.083333333336</c:v>
                </c:pt>
                <c:pt idx="631">
                  <c:v>41357.208333333336</c:v>
                </c:pt>
                <c:pt idx="632">
                  <c:v>41357.333333333336</c:v>
                </c:pt>
                <c:pt idx="633">
                  <c:v>41357.458333333336</c:v>
                </c:pt>
                <c:pt idx="634">
                  <c:v>41357.583333333336</c:v>
                </c:pt>
                <c:pt idx="635">
                  <c:v>41357.708333333336</c:v>
                </c:pt>
                <c:pt idx="636">
                  <c:v>41357.833333333336</c:v>
                </c:pt>
                <c:pt idx="637">
                  <c:v>41357.958333333336</c:v>
                </c:pt>
                <c:pt idx="638">
                  <c:v>41358.083333333336</c:v>
                </c:pt>
                <c:pt idx="639">
                  <c:v>41358.208333333336</c:v>
                </c:pt>
                <c:pt idx="640">
                  <c:v>41358.333333333336</c:v>
                </c:pt>
                <c:pt idx="641">
                  <c:v>41358.458333333336</c:v>
                </c:pt>
                <c:pt idx="642">
                  <c:v>41358.583333333336</c:v>
                </c:pt>
                <c:pt idx="643">
                  <c:v>41358.708333333336</c:v>
                </c:pt>
                <c:pt idx="644">
                  <c:v>41358.833333333336</c:v>
                </c:pt>
                <c:pt idx="645">
                  <c:v>41358.958333333336</c:v>
                </c:pt>
                <c:pt idx="646">
                  <c:v>41359.208333333336</c:v>
                </c:pt>
                <c:pt idx="647">
                  <c:v>41359.333333333336</c:v>
                </c:pt>
                <c:pt idx="648">
                  <c:v>41359.458333333336</c:v>
                </c:pt>
                <c:pt idx="649">
                  <c:v>41359.583333333336</c:v>
                </c:pt>
                <c:pt idx="650">
                  <c:v>41359.708333333336</c:v>
                </c:pt>
                <c:pt idx="651">
                  <c:v>41359.833333333336</c:v>
                </c:pt>
                <c:pt idx="652">
                  <c:v>41359.958333333336</c:v>
                </c:pt>
                <c:pt idx="653">
                  <c:v>41360.083333333336</c:v>
                </c:pt>
                <c:pt idx="654">
                  <c:v>41360.208333333336</c:v>
                </c:pt>
                <c:pt idx="655">
                  <c:v>41360.333333333336</c:v>
                </c:pt>
                <c:pt idx="656">
                  <c:v>41360.458333333336</c:v>
                </c:pt>
                <c:pt idx="657">
                  <c:v>41360.583333333336</c:v>
                </c:pt>
                <c:pt idx="658">
                  <c:v>41360.708333333336</c:v>
                </c:pt>
                <c:pt idx="659">
                  <c:v>41360.833333333336</c:v>
                </c:pt>
                <c:pt idx="660">
                  <c:v>41360.958333333336</c:v>
                </c:pt>
                <c:pt idx="661">
                  <c:v>41361.083333333336</c:v>
                </c:pt>
                <c:pt idx="662">
                  <c:v>41361.333333333336</c:v>
                </c:pt>
                <c:pt idx="663">
                  <c:v>41361.458333333336</c:v>
                </c:pt>
                <c:pt idx="664">
                  <c:v>41361.583333333336</c:v>
                </c:pt>
                <c:pt idx="665">
                  <c:v>41361.708333333336</c:v>
                </c:pt>
                <c:pt idx="666">
                  <c:v>41361.833333333336</c:v>
                </c:pt>
                <c:pt idx="667">
                  <c:v>41361.958333333336</c:v>
                </c:pt>
                <c:pt idx="668">
                  <c:v>41362.083333333336</c:v>
                </c:pt>
                <c:pt idx="669">
                  <c:v>41362.583333333336</c:v>
                </c:pt>
                <c:pt idx="670">
                  <c:v>41362.708333333336</c:v>
                </c:pt>
                <c:pt idx="671">
                  <c:v>41362.833333333336</c:v>
                </c:pt>
                <c:pt idx="672">
                  <c:v>41362.958333333336</c:v>
                </c:pt>
                <c:pt idx="673">
                  <c:v>41363.458333333336</c:v>
                </c:pt>
                <c:pt idx="674">
                  <c:v>41363.583333333336</c:v>
                </c:pt>
                <c:pt idx="675">
                  <c:v>41363.708333333336</c:v>
                </c:pt>
                <c:pt idx="676">
                  <c:v>41363.833333333336</c:v>
                </c:pt>
                <c:pt idx="677">
                  <c:v>41363.958333333336</c:v>
                </c:pt>
                <c:pt idx="678">
                  <c:v>41364.083333333336</c:v>
                </c:pt>
                <c:pt idx="679">
                  <c:v>41364.208333333336</c:v>
                </c:pt>
                <c:pt idx="680">
                  <c:v>41364.333333333336</c:v>
                </c:pt>
                <c:pt idx="681">
                  <c:v>41364.458333333336</c:v>
                </c:pt>
                <c:pt idx="682">
                  <c:v>41364.583333333336</c:v>
                </c:pt>
                <c:pt idx="683">
                  <c:v>41364.708333333336</c:v>
                </c:pt>
                <c:pt idx="684">
                  <c:v>41364.833333333336</c:v>
                </c:pt>
                <c:pt idx="685">
                  <c:v>41364.958333333336</c:v>
                </c:pt>
                <c:pt idx="686">
                  <c:v>41365.208333333336</c:v>
                </c:pt>
                <c:pt idx="687">
                  <c:v>41365.333333333336</c:v>
                </c:pt>
                <c:pt idx="688">
                  <c:v>41365.458333333336</c:v>
                </c:pt>
                <c:pt idx="689">
                  <c:v>41365.583333333336</c:v>
                </c:pt>
                <c:pt idx="690">
                  <c:v>41365.708333333336</c:v>
                </c:pt>
                <c:pt idx="691">
                  <c:v>41365.833333333336</c:v>
                </c:pt>
                <c:pt idx="692">
                  <c:v>41365.958333333336</c:v>
                </c:pt>
                <c:pt idx="693">
                  <c:v>41366.083333333336</c:v>
                </c:pt>
                <c:pt idx="694">
                  <c:v>41366.208333333336</c:v>
                </c:pt>
                <c:pt idx="695">
                  <c:v>41366.333333333336</c:v>
                </c:pt>
                <c:pt idx="696">
                  <c:v>41366.458333333336</c:v>
                </c:pt>
                <c:pt idx="697">
                  <c:v>41366.583333333336</c:v>
                </c:pt>
                <c:pt idx="698">
                  <c:v>41366.708333333336</c:v>
                </c:pt>
                <c:pt idx="699">
                  <c:v>41366.833333333336</c:v>
                </c:pt>
                <c:pt idx="700">
                  <c:v>41366.958333333336</c:v>
                </c:pt>
                <c:pt idx="701">
                  <c:v>41367.083333333336</c:v>
                </c:pt>
                <c:pt idx="702">
                  <c:v>41367.208333333336</c:v>
                </c:pt>
                <c:pt idx="703">
                  <c:v>41367.333333333336</c:v>
                </c:pt>
                <c:pt idx="704">
                  <c:v>41367.458333333336</c:v>
                </c:pt>
                <c:pt idx="705">
                  <c:v>41367.583333333336</c:v>
                </c:pt>
                <c:pt idx="706">
                  <c:v>41367.708333333336</c:v>
                </c:pt>
                <c:pt idx="707">
                  <c:v>41367.833333333336</c:v>
                </c:pt>
                <c:pt idx="708">
                  <c:v>41367.958333333336</c:v>
                </c:pt>
                <c:pt idx="709">
                  <c:v>41368.083333333336</c:v>
                </c:pt>
                <c:pt idx="710">
                  <c:v>41368.208333333336</c:v>
                </c:pt>
                <c:pt idx="711">
                  <c:v>41368.333333333336</c:v>
                </c:pt>
                <c:pt idx="712">
                  <c:v>41368.458333333336</c:v>
                </c:pt>
                <c:pt idx="713">
                  <c:v>41368.583333333336</c:v>
                </c:pt>
                <c:pt idx="714">
                  <c:v>41368.708333333336</c:v>
                </c:pt>
                <c:pt idx="715">
                  <c:v>41368.833333333336</c:v>
                </c:pt>
                <c:pt idx="716">
                  <c:v>41368.958333333336</c:v>
                </c:pt>
                <c:pt idx="717">
                  <c:v>41369.208333333336</c:v>
                </c:pt>
                <c:pt idx="718">
                  <c:v>41369.333333333336</c:v>
                </c:pt>
                <c:pt idx="719">
                  <c:v>41369.458333333336</c:v>
                </c:pt>
                <c:pt idx="720">
                  <c:v>41369.583333333336</c:v>
                </c:pt>
                <c:pt idx="721">
                  <c:v>41369.708333333336</c:v>
                </c:pt>
                <c:pt idx="722">
                  <c:v>41369.833333333336</c:v>
                </c:pt>
                <c:pt idx="723">
                  <c:v>41369.958333333336</c:v>
                </c:pt>
                <c:pt idx="724">
                  <c:v>41370.083333333336</c:v>
                </c:pt>
                <c:pt idx="725">
                  <c:v>41370.208333333336</c:v>
                </c:pt>
                <c:pt idx="726">
                  <c:v>41370.333333333336</c:v>
                </c:pt>
                <c:pt idx="727">
                  <c:v>41370.458333333336</c:v>
                </c:pt>
                <c:pt idx="728">
                  <c:v>41370.583333333336</c:v>
                </c:pt>
                <c:pt idx="729">
                  <c:v>41370.708333333336</c:v>
                </c:pt>
                <c:pt idx="730">
                  <c:v>41370.833333333336</c:v>
                </c:pt>
                <c:pt idx="731">
                  <c:v>41370.958333333336</c:v>
                </c:pt>
                <c:pt idx="732">
                  <c:v>41371.083333333336</c:v>
                </c:pt>
                <c:pt idx="733">
                  <c:v>41371.208333333336</c:v>
                </c:pt>
                <c:pt idx="734">
                  <c:v>41371.333333333336</c:v>
                </c:pt>
                <c:pt idx="735">
                  <c:v>41371.458333333336</c:v>
                </c:pt>
                <c:pt idx="736">
                  <c:v>41371.583333333336</c:v>
                </c:pt>
                <c:pt idx="737">
                  <c:v>41371.708333333336</c:v>
                </c:pt>
                <c:pt idx="738">
                  <c:v>41371.833333333336</c:v>
                </c:pt>
                <c:pt idx="739">
                  <c:v>41371.958333333336</c:v>
                </c:pt>
                <c:pt idx="740">
                  <c:v>41372.083333333336</c:v>
                </c:pt>
                <c:pt idx="741">
                  <c:v>41372.208333333336</c:v>
                </c:pt>
                <c:pt idx="742">
                  <c:v>41372.333333333336</c:v>
                </c:pt>
                <c:pt idx="743">
                  <c:v>41372.458333333336</c:v>
                </c:pt>
                <c:pt idx="744">
                  <c:v>41372.583333333336</c:v>
                </c:pt>
                <c:pt idx="745">
                  <c:v>41372.708333333336</c:v>
                </c:pt>
                <c:pt idx="746">
                  <c:v>41372.833333333336</c:v>
                </c:pt>
                <c:pt idx="747">
                  <c:v>41372.958333333336</c:v>
                </c:pt>
                <c:pt idx="748">
                  <c:v>41373.083333333336</c:v>
                </c:pt>
                <c:pt idx="749">
                  <c:v>41373.208333333336</c:v>
                </c:pt>
                <c:pt idx="750">
                  <c:v>41373.333333333336</c:v>
                </c:pt>
                <c:pt idx="751">
                  <c:v>41373.458333333336</c:v>
                </c:pt>
                <c:pt idx="752">
                  <c:v>41373.583333333336</c:v>
                </c:pt>
                <c:pt idx="753">
                  <c:v>41373.708333333336</c:v>
                </c:pt>
                <c:pt idx="754">
                  <c:v>41373.833333333336</c:v>
                </c:pt>
                <c:pt idx="755">
                  <c:v>41373.958333333336</c:v>
                </c:pt>
                <c:pt idx="756">
                  <c:v>41374.083333333336</c:v>
                </c:pt>
                <c:pt idx="757">
                  <c:v>41374.208333333336</c:v>
                </c:pt>
                <c:pt idx="758">
                  <c:v>41374.333333333336</c:v>
                </c:pt>
                <c:pt idx="759">
                  <c:v>41374.458333333336</c:v>
                </c:pt>
                <c:pt idx="760">
                  <c:v>41374.583333333336</c:v>
                </c:pt>
                <c:pt idx="761">
                  <c:v>41374.708333333336</c:v>
                </c:pt>
                <c:pt idx="762">
                  <c:v>41374.833333333336</c:v>
                </c:pt>
                <c:pt idx="763">
                  <c:v>41374.958333333336</c:v>
                </c:pt>
                <c:pt idx="764">
                  <c:v>41375.083333333336</c:v>
                </c:pt>
                <c:pt idx="765">
                  <c:v>41375.208333333336</c:v>
                </c:pt>
                <c:pt idx="766">
                  <c:v>41375.333333333336</c:v>
                </c:pt>
                <c:pt idx="767">
                  <c:v>41375.458333333336</c:v>
                </c:pt>
                <c:pt idx="768">
                  <c:v>41375.583333333336</c:v>
                </c:pt>
                <c:pt idx="769">
                  <c:v>41375.708333333336</c:v>
                </c:pt>
                <c:pt idx="770">
                  <c:v>41375.833333333336</c:v>
                </c:pt>
                <c:pt idx="771">
                  <c:v>41375.958333333336</c:v>
                </c:pt>
                <c:pt idx="772">
                  <c:v>41376.083333333336</c:v>
                </c:pt>
                <c:pt idx="773">
                  <c:v>41376.208333333336</c:v>
                </c:pt>
                <c:pt idx="774">
                  <c:v>41376.333333333336</c:v>
                </c:pt>
                <c:pt idx="775">
                  <c:v>41376.458333333336</c:v>
                </c:pt>
                <c:pt idx="776">
                  <c:v>41376.583333333336</c:v>
                </c:pt>
                <c:pt idx="777">
                  <c:v>41376.708333333336</c:v>
                </c:pt>
                <c:pt idx="778">
                  <c:v>41376.833333333336</c:v>
                </c:pt>
                <c:pt idx="779">
                  <c:v>41376.958333333336</c:v>
                </c:pt>
                <c:pt idx="780">
                  <c:v>41377.083333333336</c:v>
                </c:pt>
                <c:pt idx="781">
                  <c:v>41377.208333333336</c:v>
                </c:pt>
                <c:pt idx="782">
                  <c:v>41377.333333333336</c:v>
                </c:pt>
                <c:pt idx="783">
                  <c:v>41377.458333333336</c:v>
                </c:pt>
                <c:pt idx="784">
                  <c:v>41377.583333333336</c:v>
                </c:pt>
                <c:pt idx="785">
                  <c:v>41377.708333333336</c:v>
                </c:pt>
                <c:pt idx="786">
                  <c:v>41377.833333333336</c:v>
                </c:pt>
                <c:pt idx="787">
                  <c:v>41377.958333333336</c:v>
                </c:pt>
                <c:pt idx="788">
                  <c:v>41378.083333333336</c:v>
                </c:pt>
                <c:pt idx="789">
                  <c:v>41378.208333333336</c:v>
                </c:pt>
                <c:pt idx="790">
                  <c:v>41378.333333333336</c:v>
                </c:pt>
                <c:pt idx="791">
                  <c:v>41378.458333333336</c:v>
                </c:pt>
                <c:pt idx="792">
                  <c:v>41378.583333333336</c:v>
                </c:pt>
                <c:pt idx="793">
                  <c:v>41378.708333333336</c:v>
                </c:pt>
                <c:pt idx="794">
                  <c:v>41378.833333333336</c:v>
                </c:pt>
                <c:pt idx="795">
                  <c:v>41378.958333333336</c:v>
                </c:pt>
                <c:pt idx="796">
                  <c:v>41379.083333333336</c:v>
                </c:pt>
                <c:pt idx="797">
                  <c:v>41379.208333333336</c:v>
                </c:pt>
                <c:pt idx="798">
                  <c:v>41379.333333333336</c:v>
                </c:pt>
                <c:pt idx="799">
                  <c:v>41379.458333333336</c:v>
                </c:pt>
                <c:pt idx="800">
                  <c:v>41379.583333333336</c:v>
                </c:pt>
                <c:pt idx="801">
                  <c:v>41379.708333333336</c:v>
                </c:pt>
                <c:pt idx="802">
                  <c:v>41379.833333333336</c:v>
                </c:pt>
                <c:pt idx="803">
                  <c:v>41379.958333333336</c:v>
                </c:pt>
                <c:pt idx="804">
                  <c:v>41380.083333333336</c:v>
                </c:pt>
                <c:pt idx="805">
                  <c:v>41380.208333333336</c:v>
                </c:pt>
                <c:pt idx="806">
                  <c:v>41380.333333333336</c:v>
                </c:pt>
                <c:pt idx="807">
                  <c:v>41380.458333333336</c:v>
                </c:pt>
                <c:pt idx="808">
                  <c:v>41380.583333333336</c:v>
                </c:pt>
                <c:pt idx="809">
                  <c:v>41380.708333333336</c:v>
                </c:pt>
                <c:pt idx="810">
                  <c:v>41380.833333333336</c:v>
                </c:pt>
                <c:pt idx="811">
                  <c:v>41380.958333333336</c:v>
                </c:pt>
                <c:pt idx="812">
                  <c:v>41381.083333333336</c:v>
                </c:pt>
                <c:pt idx="813">
                  <c:v>41381.208333333336</c:v>
                </c:pt>
                <c:pt idx="814">
                  <c:v>41381.333333333336</c:v>
                </c:pt>
                <c:pt idx="815">
                  <c:v>41381.458333333336</c:v>
                </c:pt>
                <c:pt idx="816">
                  <c:v>41381.583333333336</c:v>
                </c:pt>
                <c:pt idx="817">
                  <c:v>41381.708333333336</c:v>
                </c:pt>
                <c:pt idx="818">
                  <c:v>41381.833333333336</c:v>
                </c:pt>
                <c:pt idx="819">
                  <c:v>41381.958333333336</c:v>
                </c:pt>
                <c:pt idx="820">
                  <c:v>41382.083333333336</c:v>
                </c:pt>
                <c:pt idx="821">
                  <c:v>41382.208333333336</c:v>
                </c:pt>
                <c:pt idx="822">
                  <c:v>41382.333333333336</c:v>
                </c:pt>
                <c:pt idx="823">
                  <c:v>41382.458333333336</c:v>
                </c:pt>
                <c:pt idx="824">
                  <c:v>41382.583333333336</c:v>
                </c:pt>
                <c:pt idx="825">
                  <c:v>41382.708333333336</c:v>
                </c:pt>
                <c:pt idx="826">
                  <c:v>41382.833333333336</c:v>
                </c:pt>
                <c:pt idx="827">
                  <c:v>41382.958333333336</c:v>
                </c:pt>
                <c:pt idx="828">
                  <c:v>41383.083333333336</c:v>
                </c:pt>
                <c:pt idx="829">
                  <c:v>41383.208333333336</c:v>
                </c:pt>
                <c:pt idx="830">
                  <c:v>41383.333333333336</c:v>
                </c:pt>
                <c:pt idx="831">
                  <c:v>41383.458333333336</c:v>
                </c:pt>
                <c:pt idx="832">
                  <c:v>41383.583333333336</c:v>
                </c:pt>
                <c:pt idx="833">
                  <c:v>41383.708333333336</c:v>
                </c:pt>
                <c:pt idx="834">
                  <c:v>41383.958333333336</c:v>
                </c:pt>
                <c:pt idx="835">
                  <c:v>41384.083333333336</c:v>
                </c:pt>
                <c:pt idx="836">
                  <c:v>41384.208333333336</c:v>
                </c:pt>
                <c:pt idx="837">
                  <c:v>41384.333333333336</c:v>
                </c:pt>
                <c:pt idx="838">
                  <c:v>41384.458333333336</c:v>
                </c:pt>
                <c:pt idx="839">
                  <c:v>41384.583333333336</c:v>
                </c:pt>
                <c:pt idx="840">
                  <c:v>41384.708333333336</c:v>
                </c:pt>
                <c:pt idx="841">
                  <c:v>41384.833333333336</c:v>
                </c:pt>
                <c:pt idx="842">
                  <c:v>41384.958333333336</c:v>
                </c:pt>
                <c:pt idx="843">
                  <c:v>41385.083333333336</c:v>
                </c:pt>
                <c:pt idx="844">
                  <c:v>41385.208333333336</c:v>
                </c:pt>
                <c:pt idx="845">
                  <c:v>41385.333333333336</c:v>
                </c:pt>
                <c:pt idx="846">
                  <c:v>41385.458333333336</c:v>
                </c:pt>
                <c:pt idx="847">
                  <c:v>41385.583333333336</c:v>
                </c:pt>
                <c:pt idx="848">
                  <c:v>41385.708333333336</c:v>
                </c:pt>
                <c:pt idx="849">
                  <c:v>41385.833333333336</c:v>
                </c:pt>
                <c:pt idx="850">
                  <c:v>41385.958333333336</c:v>
                </c:pt>
                <c:pt idx="851">
                  <c:v>41386.083333333336</c:v>
                </c:pt>
                <c:pt idx="852">
                  <c:v>41386.208333333336</c:v>
                </c:pt>
                <c:pt idx="853">
                  <c:v>41386.333333333336</c:v>
                </c:pt>
                <c:pt idx="854">
                  <c:v>41386.458333333336</c:v>
                </c:pt>
                <c:pt idx="855">
                  <c:v>41386.583333333336</c:v>
                </c:pt>
                <c:pt idx="856">
                  <c:v>41386.708333333336</c:v>
                </c:pt>
                <c:pt idx="857">
                  <c:v>41386.833333333336</c:v>
                </c:pt>
                <c:pt idx="858">
                  <c:v>41386.958333333336</c:v>
                </c:pt>
                <c:pt idx="859">
                  <c:v>41387.083333333336</c:v>
                </c:pt>
                <c:pt idx="860">
                  <c:v>41387.208333333336</c:v>
                </c:pt>
                <c:pt idx="861">
                  <c:v>41387.333333333336</c:v>
                </c:pt>
                <c:pt idx="862">
                  <c:v>41387.458333333336</c:v>
                </c:pt>
                <c:pt idx="863">
                  <c:v>41387.583333333336</c:v>
                </c:pt>
                <c:pt idx="864">
                  <c:v>41387.708333333336</c:v>
                </c:pt>
                <c:pt idx="865">
                  <c:v>41387.833333333336</c:v>
                </c:pt>
                <c:pt idx="866">
                  <c:v>41387.958333333336</c:v>
                </c:pt>
                <c:pt idx="867">
                  <c:v>41388.083333333336</c:v>
                </c:pt>
                <c:pt idx="868">
                  <c:v>41388.208333333336</c:v>
                </c:pt>
                <c:pt idx="869">
                  <c:v>41388.333333333336</c:v>
                </c:pt>
                <c:pt idx="870">
                  <c:v>41388.458333333336</c:v>
                </c:pt>
                <c:pt idx="871">
                  <c:v>41388.583333333336</c:v>
                </c:pt>
                <c:pt idx="872">
                  <c:v>41388.708333333336</c:v>
                </c:pt>
                <c:pt idx="873">
                  <c:v>41388.833333333336</c:v>
                </c:pt>
                <c:pt idx="874">
                  <c:v>41388.958333333336</c:v>
                </c:pt>
                <c:pt idx="875">
                  <c:v>41389.083333333336</c:v>
                </c:pt>
                <c:pt idx="876">
                  <c:v>41389.208333333336</c:v>
                </c:pt>
                <c:pt idx="877">
                  <c:v>41389.333333333336</c:v>
                </c:pt>
                <c:pt idx="878">
                  <c:v>41389.458333333336</c:v>
                </c:pt>
                <c:pt idx="879">
                  <c:v>41389.583333333336</c:v>
                </c:pt>
                <c:pt idx="880">
                  <c:v>41389.708333333336</c:v>
                </c:pt>
                <c:pt idx="881">
                  <c:v>41389.833333333336</c:v>
                </c:pt>
                <c:pt idx="882">
                  <c:v>41389.958333333336</c:v>
                </c:pt>
                <c:pt idx="883">
                  <c:v>41390.083333333336</c:v>
                </c:pt>
                <c:pt idx="884">
                  <c:v>41390.583333333336</c:v>
                </c:pt>
                <c:pt idx="885">
                  <c:v>41390.708333333336</c:v>
                </c:pt>
                <c:pt idx="886">
                  <c:v>41390.833333333336</c:v>
                </c:pt>
                <c:pt idx="887">
                  <c:v>41390.958333333336</c:v>
                </c:pt>
                <c:pt idx="888">
                  <c:v>41391.083333333336</c:v>
                </c:pt>
                <c:pt idx="889">
                  <c:v>41391.208333333336</c:v>
                </c:pt>
                <c:pt idx="890">
                  <c:v>41391.333333333336</c:v>
                </c:pt>
                <c:pt idx="891">
                  <c:v>41391.458333333336</c:v>
                </c:pt>
                <c:pt idx="892">
                  <c:v>41391.583333333336</c:v>
                </c:pt>
                <c:pt idx="893">
                  <c:v>41391.708333333336</c:v>
                </c:pt>
                <c:pt idx="894">
                  <c:v>41391.833333333336</c:v>
                </c:pt>
                <c:pt idx="895">
                  <c:v>41391.958333333336</c:v>
                </c:pt>
                <c:pt idx="896">
                  <c:v>41392.083333333336</c:v>
                </c:pt>
                <c:pt idx="897">
                  <c:v>41392.208333333336</c:v>
                </c:pt>
                <c:pt idx="898">
                  <c:v>41392.333333333336</c:v>
                </c:pt>
                <c:pt idx="899">
                  <c:v>41392.458333333336</c:v>
                </c:pt>
                <c:pt idx="900">
                  <c:v>41392.583333333336</c:v>
                </c:pt>
                <c:pt idx="901">
                  <c:v>41392.708333333336</c:v>
                </c:pt>
                <c:pt idx="902">
                  <c:v>41392.833333333336</c:v>
                </c:pt>
                <c:pt idx="903">
                  <c:v>41392.958333333336</c:v>
                </c:pt>
                <c:pt idx="904">
                  <c:v>41393.083333333336</c:v>
                </c:pt>
                <c:pt idx="905">
                  <c:v>41393.208333333336</c:v>
                </c:pt>
                <c:pt idx="906">
                  <c:v>41393.333333333336</c:v>
                </c:pt>
                <c:pt idx="907">
                  <c:v>41393.458333333336</c:v>
                </c:pt>
                <c:pt idx="908">
                  <c:v>41393.583333333336</c:v>
                </c:pt>
                <c:pt idx="909">
                  <c:v>41393.708333333336</c:v>
                </c:pt>
                <c:pt idx="910">
                  <c:v>41393.833333333336</c:v>
                </c:pt>
                <c:pt idx="911">
                  <c:v>41393.958333333336</c:v>
                </c:pt>
                <c:pt idx="912">
                  <c:v>41394.083333333336</c:v>
                </c:pt>
                <c:pt idx="913">
                  <c:v>41394.208333333336</c:v>
                </c:pt>
                <c:pt idx="914">
                  <c:v>41394.333333333336</c:v>
                </c:pt>
                <c:pt idx="915">
                  <c:v>41394.458333333336</c:v>
                </c:pt>
                <c:pt idx="916">
                  <c:v>41394.583333333336</c:v>
                </c:pt>
                <c:pt idx="917">
                  <c:v>41394.708333333336</c:v>
                </c:pt>
                <c:pt idx="918">
                  <c:v>41394.833333333336</c:v>
                </c:pt>
                <c:pt idx="919">
                  <c:v>41394.958333333336</c:v>
                </c:pt>
                <c:pt idx="920">
                  <c:v>41395.083333333336</c:v>
                </c:pt>
                <c:pt idx="921">
                  <c:v>41395.208333333336</c:v>
                </c:pt>
                <c:pt idx="922">
                  <c:v>41395.333333333336</c:v>
                </c:pt>
                <c:pt idx="923">
                  <c:v>41395.458333333336</c:v>
                </c:pt>
                <c:pt idx="924">
                  <c:v>41395.583333333336</c:v>
                </c:pt>
                <c:pt idx="925">
                  <c:v>41395.708333333336</c:v>
                </c:pt>
                <c:pt idx="926">
                  <c:v>41395.833333333336</c:v>
                </c:pt>
                <c:pt idx="927">
                  <c:v>41395.958333333336</c:v>
                </c:pt>
                <c:pt idx="928">
                  <c:v>41396.208333333336</c:v>
                </c:pt>
                <c:pt idx="929">
                  <c:v>41396.583333333336</c:v>
                </c:pt>
                <c:pt idx="930">
                  <c:v>41396.708333333336</c:v>
                </c:pt>
                <c:pt idx="931">
                  <c:v>41396.833333333336</c:v>
                </c:pt>
                <c:pt idx="932">
                  <c:v>41396.958333333336</c:v>
                </c:pt>
                <c:pt idx="933">
                  <c:v>41397.083333333336</c:v>
                </c:pt>
                <c:pt idx="934">
                  <c:v>41397.208333333336</c:v>
                </c:pt>
                <c:pt idx="935">
                  <c:v>41397.333333333336</c:v>
                </c:pt>
                <c:pt idx="936">
                  <c:v>41397.458333333336</c:v>
                </c:pt>
                <c:pt idx="937">
                  <c:v>41397.583333333336</c:v>
                </c:pt>
                <c:pt idx="938">
                  <c:v>41397.708333333336</c:v>
                </c:pt>
                <c:pt idx="939">
                  <c:v>41397.833333333336</c:v>
                </c:pt>
                <c:pt idx="940">
                  <c:v>41397.958333333336</c:v>
                </c:pt>
                <c:pt idx="941">
                  <c:v>41398.083333333336</c:v>
                </c:pt>
                <c:pt idx="942">
                  <c:v>41398.208333333336</c:v>
                </c:pt>
                <c:pt idx="943">
                  <c:v>41398.333333333336</c:v>
                </c:pt>
                <c:pt idx="944">
                  <c:v>41398.458333333336</c:v>
                </c:pt>
                <c:pt idx="945">
                  <c:v>41398.583333333336</c:v>
                </c:pt>
                <c:pt idx="946">
                  <c:v>41398.708333333336</c:v>
                </c:pt>
                <c:pt idx="947">
                  <c:v>41398.833333333336</c:v>
                </c:pt>
                <c:pt idx="948">
                  <c:v>41398.958333333336</c:v>
                </c:pt>
                <c:pt idx="949">
                  <c:v>41399.083333333336</c:v>
                </c:pt>
                <c:pt idx="950">
                  <c:v>41399.208333333336</c:v>
                </c:pt>
                <c:pt idx="951">
                  <c:v>41399.333333333336</c:v>
                </c:pt>
                <c:pt idx="952">
                  <c:v>41399.458333333336</c:v>
                </c:pt>
                <c:pt idx="953">
                  <c:v>41399.583333333336</c:v>
                </c:pt>
                <c:pt idx="954">
                  <c:v>41399.708333333336</c:v>
                </c:pt>
                <c:pt idx="955">
                  <c:v>41399.833333333336</c:v>
                </c:pt>
                <c:pt idx="956">
                  <c:v>41399.958333333336</c:v>
                </c:pt>
                <c:pt idx="957">
                  <c:v>41400.083333333336</c:v>
                </c:pt>
                <c:pt idx="958">
                  <c:v>41400.208333333336</c:v>
                </c:pt>
                <c:pt idx="959">
                  <c:v>41400.333333333336</c:v>
                </c:pt>
                <c:pt idx="960">
                  <c:v>41400.458333333336</c:v>
                </c:pt>
                <c:pt idx="961">
                  <c:v>41400.583333333336</c:v>
                </c:pt>
                <c:pt idx="962">
                  <c:v>41400.708333333336</c:v>
                </c:pt>
                <c:pt idx="963">
                  <c:v>41400.833333333336</c:v>
                </c:pt>
                <c:pt idx="964">
                  <c:v>41400.958333333336</c:v>
                </c:pt>
                <c:pt idx="965">
                  <c:v>41401.083333333336</c:v>
                </c:pt>
                <c:pt idx="966">
                  <c:v>41401.208333333336</c:v>
                </c:pt>
                <c:pt idx="967">
                  <c:v>41401.333333333336</c:v>
                </c:pt>
                <c:pt idx="968">
                  <c:v>41401.458333333336</c:v>
                </c:pt>
                <c:pt idx="969">
                  <c:v>41401.583333333336</c:v>
                </c:pt>
                <c:pt idx="970">
                  <c:v>41401.708333333336</c:v>
                </c:pt>
                <c:pt idx="971">
                  <c:v>41401.833333333336</c:v>
                </c:pt>
                <c:pt idx="972">
                  <c:v>41402.083333333336</c:v>
                </c:pt>
                <c:pt idx="973">
                  <c:v>41402.208333333336</c:v>
                </c:pt>
                <c:pt idx="974">
                  <c:v>41402.333333333336</c:v>
                </c:pt>
                <c:pt idx="975">
                  <c:v>41402.458333333336</c:v>
                </c:pt>
                <c:pt idx="976">
                  <c:v>41402.583333333336</c:v>
                </c:pt>
                <c:pt idx="977">
                  <c:v>41402.708333333336</c:v>
                </c:pt>
                <c:pt idx="978">
                  <c:v>41402.833333333336</c:v>
                </c:pt>
                <c:pt idx="979">
                  <c:v>41402.958333333336</c:v>
                </c:pt>
                <c:pt idx="980">
                  <c:v>41403.083333333336</c:v>
                </c:pt>
                <c:pt idx="981">
                  <c:v>41403.208333333336</c:v>
                </c:pt>
                <c:pt idx="982">
                  <c:v>41403.333333333336</c:v>
                </c:pt>
                <c:pt idx="983">
                  <c:v>41403.458333333336</c:v>
                </c:pt>
                <c:pt idx="984">
                  <c:v>41403.583333333336</c:v>
                </c:pt>
                <c:pt idx="985">
                  <c:v>41403.708333333336</c:v>
                </c:pt>
                <c:pt idx="986">
                  <c:v>41403.833333333336</c:v>
                </c:pt>
                <c:pt idx="987">
                  <c:v>41403.958333333336</c:v>
                </c:pt>
                <c:pt idx="988">
                  <c:v>41404.083333333336</c:v>
                </c:pt>
                <c:pt idx="989">
                  <c:v>41404.208333333336</c:v>
                </c:pt>
                <c:pt idx="990">
                  <c:v>41404.333333333336</c:v>
                </c:pt>
                <c:pt idx="991">
                  <c:v>41404.458333333336</c:v>
                </c:pt>
                <c:pt idx="992">
                  <c:v>41404.583333333336</c:v>
                </c:pt>
                <c:pt idx="993">
                  <c:v>41404.708333333336</c:v>
                </c:pt>
                <c:pt idx="994">
                  <c:v>41404.833333333336</c:v>
                </c:pt>
                <c:pt idx="995">
                  <c:v>41404.958333333336</c:v>
                </c:pt>
                <c:pt idx="996">
                  <c:v>41405.083333333336</c:v>
                </c:pt>
                <c:pt idx="997">
                  <c:v>41405.208333333336</c:v>
                </c:pt>
                <c:pt idx="998">
                  <c:v>41405.333333333336</c:v>
                </c:pt>
                <c:pt idx="999">
                  <c:v>41405.458333333336</c:v>
                </c:pt>
                <c:pt idx="1000">
                  <c:v>41405.583333333336</c:v>
                </c:pt>
                <c:pt idx="1001">
                  <c:v>41405.708333333336</c:v>
                </c:pt>
                <c:pt idx="1002">
                  <c:v>41405.833333333336</c:v>
                </c:pt>
                <c:pt idx="1003">
                  <c:v>41405.958333333336</c:v>
                </c:pt>
                <c:pt idx="1004">
                  <c:v>41406.083333333336</c:v>
                </c:pt>
                <c:pt idx="1005">
                  <c:v>41406.208333333336</c:v>
                </c:pt>
                <c:pt idx="1006">
                  <c:v>41406.333333333336</c:v>
                </c:pt>
                <c:pt idx="1007">
                  <c:v>41406.458333333336</c:v>
                </c:pt>
                <c:pt idx="1008">
                  <c:v>41406.583333333336</c:v>
                </c:pt>
                <c:pt idx="1009">
                  <c:v>41406.708333333336</c:v>
                </c:pt>
                <c:pt idx="1010">
                  <c:v>41406.833333333336</c:v>
                </c:pt>
                <c:pt idx="1011">
                  <c:v>41406.958333333336</c:v>
                </c:pt>
                <c:pt idx="1012">
                  <c:v>41407.083333333336</c:v>
                </c:pt>
                <c:pt idx="1013">
                  <c:v>41407.208333333336</c:v>
                </c:pt>
                <c:pt idx="1014">
                  <c:v>41407.333333333336</c:v>
                </c:pt>
                <c:pt idx="1015">
                  <c:v>41407.458333333336</c:v>
                </c:pt>
                <c:pt idx="1016">
                  <c:v>41407.583333333336</c:v>
                </c:pt>
                <c:pt idx="1017">
                  <c:v>41407.708333333336</c:v>
                </c:pt>
                <c:pt idx="1018">
                  <c:v>41407.833333333336</c:v>
                </c:pt>
                <c:pt idx="1019">
                  <c:v>41407.958333333336</c:v>
                </c:pt>
                <c:pt idx="1020">
                  <c:v>41408.083333333336</c:v>
                </c:pt>
                <c:pt idx="1021">
                  <c:v>41408.208333333336</c:v>
                </c:pt>
                <c:pt idx="1022">
                  <c:v>41408.333333333336</c:v>
                </c:pt>
                <c:pt idx="1023">
                  <c:v>41408.458333333336</c:v>
                </c:pt>
                <c:pt idx="1024">
                  <c:v>41408.583333333336</c:v>
                </c:pt>
                <c:pt idx="1025">
                  <c:v>41408.708333333336</c:v>
                </c:pt>
                <c:pt idx="1026">
                  <c:v>41408.833333333336</c:v>
                </c:pt>
                <c:pt idx="1027">
                  <c:v>41408.958333333336</c:v>
                </c:pt>
                <c:pt idx="1028">
                  <c:v>41409.083333333336</c:v>
                </c:pt>
                <c:pt idx="1029">
                  <c:v>41409.208333333336</c:v>
                </c:pt>
                <c:pt idx="1030">
                  <c:v>41409.333333333336</c:v>
                </c:pt>
                <c:pt idx="1031">
                  <c:v>41409.458333333336</c:v>
                </c:pt>
                <c:pt idx="1032">
                  <c:v>41409.583333333336</c:v>
                </c:pt>
                <c:pt idx="1033">
                  <c:v>41409.708333333336</c:v>
                </c:pt>
                <c:pt idx="1034">
                  <c:v>41409.833333333336</c:v>
                </c:pt>
                <c:pt idx="1035">
                  <c:v>41409.958333333336</c:v>
                </c:pt>
                <c:pt idx="1036">
                  <c:v>41410.083333333336</c:v>
                </c:pt>
                <c:pt idx="1037">
                  <c:v>41410.208333333336</c:v>
                </c:pt>
                <c:pt idx="1038">
                  <c:v>41410.833333333336</c:v>
                </c:pt>
                <c:pt idx="1039">
                  <c:v>41411.458333333336</c:v>
                </c:pt>
                <c:pt idx="1040">
                  <c:v>41411.583333333336</c:v>
                </c:pt>
                <c:pt idx="1041">
                  <c:v>41411.708333333336</c:v>
                </c:pt>
                <c:pt idx="1042">
                  <c:v>41411.833333333336</c:v>
                </c:pt>
                <c:pt idx="1043">
                  <c:v>41412.583333333336</c:v>
                </c:pt>
                <c:pt idx="1044">
                  <c:v>41412.708333333336</c:v>
                </c:pt>
                <c:pt idx="1045">
                  <c:v>41412.833333333336</c:v>
                </c:pt>
                <c:pt idx="1046">
                  <c:v>41412.958333333336</c:v>
                </c:pt>
                <c:pt idx="1047">
                  <c:v>41413.208333333336</c:v>
                </c:pt>
                <c:pt idx="1048">
                  <c:v>41413.333333333336</c:v>
                </c:pt>
                <c:pt idx="1049">
                  <c:v>41413.458333333336</c:v>
                </c:pt>
                <c:pt idx="1050">
                  <c:v>41413.583333333336</c:v>
                </c:pt>
                <c:pt idx="1051">
                  <c:v>41413.708333333336</c:v>
                </c:pt>
                <c:pt idx="1052">
                  <c:v>41413.833333333336</c:v>
                </c:pt>
                <c:pt idx="1053">
                  <c:v>41414.083333333336</c:v>
                </c:pt>
                <c:pt idx="1054">
                  <c:v>41414.208333333336</c:v>
                </c:pt>
                <c:pt idx="1055">
                  <c:v>41414.333333333336</c:v>
                </c:pt>
                <c:pt idx="1056">
                  <c:v>41414.458333333336</c:v>
                </c:pt>
                <c:pt idx="1057">
                  <c:v>41414.583333333336</c:v>
                </c:pt>
                <c:pt idx="1058">
                  <c:v>41414.708333333336</c:v>
                </c:pt>
                <c:pt idx="1059">
                  <c:v>41414.833333333336</c:v>
                </c:pt>
                <c:pt idx="1060">
                  <c:v>41414.958333333336</c:v>
                </c:pt>
                <c:pt idx="1061">
                  <c:v>41415.083333333336</c:v>
                </c:pt>
                <c:pt idx="1062">
                  <c:v>41415.208333333336</c:v>
                </c:pt>
                <c:pt idx="1063">
                  <c:v>41415.333333333336</c:v>
                </c:pt>
                <c:pt idx="1064">
                  <c:v>41415.458333333336</c:v>
                </c:pt>
                <c:pt idx="1065">
                  <c:v>41415.583333333336</c:v>
                </c:pt>
                <c:pt idx="1066">
                  <c:v>41415.708333333336</c:v>
                </c:pt>
                <c:pt idx="1067">
                  <c:v>41415.833333333336</c:v>
                </c:pt>
                <c:pt idx="1068">
                  <c:v>41415.958333333336</c:v>
                </c:pt>
                <c:pt idx="1069">
                  <c:v>41416.083333333336</c:v>
                </c:pt>
                <c:pt idx="1070">
                  <c:v>41416.208333333336</c:v>
                </c:pt>
                <c:pt idx="1071">
                  <c:v>41416.333333333336</c:v>
                </c:pt>
                <c:pt idx="1072">
                  <c:v>41416.458333333336</c:v>
                </c:pt>
                <c:pt idx="1073">
                  <c:v>41416.583333333336</c:v>
                </c:pt>
                <c:pt idx="1074">
                  <c:v>41416.708333333336</c:v>
                </c:pt>
                <c:pt idx="1075">
                  <c:v>41416.833333333336</c:v>
                </c:pt>
                <c:pt idx="1076">
                  <c:v>41418.333333333336</c:v>
                </c:pt>
                <c:pt idx="1077">
                  <c:v>41418.458333333336</c:v>
                </c:pt>
                <c:pt idx="1078">
                  <c:v>41419.458333333336</c:v>
                </c:pt>
                <c:pt idx="1079">
                  <c:v>41419.583333333336</c:v>
                </c:pt>
                <c:pt idx="1080">
                  <c:v>41419.708333333336</c:v>
                </c:pt>
                <c:pt idx="1081">
                  <c:v>41419.833333333336</c:v>
                </c:pt>
                <c:pt idx="1082">
                  <c:v>41419.958333333336</c:v>
                </c:pt>
                <c:pt idx="1083">
                  <c:v>41420.083333333336</c:v>
                </c:pt>
                <c:pt idx="1084">
                  <c:v>41420.208333333336</c:v>
                </c:pt>
                <c:pt idx="1085">
                  <c:v>41420.333333333336</c:v>
                </c:pt>
                <c:pt idx="1086">
                  <c:v>41420.458333333336</c:v>
                </c:pt>
                <c:pt idx="1087">
                  <c:v>41420.583333333336</c:v>
                </c:pt>
                <c:pt idx="1088">
                  <c:v>41420.708333333336</c:v>
                </c:pt>
                <c:pt idx="1089">
                  <c:v>41420.833333333336</c:v>
                </c:pt>
                <c:pt idx="1090">
                  <c:v>41421.208333333336</c:v>
                </c:pt>
                <c:pt idx="1091">
                  <c:v>41421.333333333336</c:v>
                </c:pt>
                <c:pt idx="1092">
                  <c:v>41421.458333333336</c:v>
                </c:pt>
                <c:pt idx="1093">
                  <c:v>41421.583333333336</c:v>
                </c:pt>
                <c:pt idx="1094">
                  <c:v>41421.708333333336</c:v>
                </c:pt>
                <c:pt idx="1095">
                  <c:v>41421.833333333336</c:v>
                </c:pt>
                <c:pt idx="1096">
                  <c:v>41422.083333333336</c:v>
                </c:pt>
                <c:pt idx="1097">
                  <c:v>41422.208333333336</c:v>
                </c:pt>
                <c:pt idx="1098">
                  <c:v>41422.458333333336</c:v>
                </c:pt>
                <c:pt idx="1099">
                  <c:v>41422.583333333336</c:v>
                </c:pt>
                <c:pt idx="1100">
                  <c:v>41422.708333333336</c:v>
                </c:pt>
                <c:pt idx="1101">
                  <c:v>41422.833333333336</c:v>
                </c:pt>
                <c:pt idx="1102">
                  <c:v>41422.958333333336</c:v>
                </c:pt>
                <c:pt idx="1103">
                  <c:v>41423.083333333336</c:v>
                </c:pt>
                <c:pt idx="1104">
                  <c:v>41423.208333333336</c:v>
                </c:pt>
                <c:pt idx="1105">
                  <c:v>41423.333333333336</c:v>
                </c:pt>
                <c:pt idx="1106">
                  <c:v>41423.458333333336</c:v>
                </c:pt>
                <c:pt idx="1107">
                  <c:v>41423.583333333336</c:v>
                </c:pt>
                <c:pt idx="1108">
                  <c:v>41423.708333333336</c:v>
                </c:pt>
                <c:pt idx="1109">
                  <c:v>41423.833333333336</c:v>
                </c:pt>
                <c:pt idx="1110">
                  <c:v>41423.958333333336</c:v>
                </c:pt>
                <c:pt idx="1111">
                  <c:v>41424.083333333336</c:v>
                </c:pt>
                <c:pt idx="1112">
                  <c:v>41424.208333333336</c:v>
                </c:pt>
                <c:pt idx="1113">
                  <c:v>41424.333333333336</c:v>
                </c:pt>
                <c:pt idx="1114">
                  <c:v>41424.458333333336</c:v>
                </c:pt>
                <c:pt idx="1115">
                  <c:v>41424.583333333336</c:v>
                </c:pt>
                <c:pt idx="1116">
                  <c:v>41424.708333333336</c:v>
                </c:pt>
                <c:pt idx="1117">
                  <c:v>41424.833333333336</c:v>
                </c:pt>
                <c:pt idx="1118">
                  <c:v>41424.958333333336</c:v>
                </c:pt>
                <c:pt idx="1119">
                  <c:v>41425.083333333336</c:v>
                </c:pt>
                <c:pt idx="1120">
                  <c:v>41425.208333333336</c:v>
                </c:pt>
                <c:pt idx="1121">
                  <c:v>41425.333333333336</c:v>
                </c:pt>
                <c:pt idx="1122">
                  <c:v>41425.458333333336</c:v>
                </c:pt>
                <c:pt idx="1123">
                  <c:v>41425.583333333336</c:v>
                </c:pt>
                <c:pt idx="1124">
                  <c:v>41425.708333333336</c:v>
                </c:pt>
                <c:pt idx="1125">
                  <c:v>41425.833333333336</c:v>
                </c:pt>
                <c:pt idx="1126">
                  <c:v>41425.958333333336</c:v>
                </c:pt>
                <c:pt idx="1127">
                  <c:v>41426.458333333336</c:v>
                </c:pt>
                <c:pt idx="1128">
                  <c:v>41426.708333333336</c:v>
                </c:pt>
                <c:pt idx="1129">
                  <c:v>41426.833333333336</c:v>
                </c:pt>
                <c:pt idx="1130">
                  <c:v>41426.958333333336</c:v>
                </c:pt>
                <c:pt idx="1131">
                  <c:v>41427.083333333336</c:v>
                </c:pt>
                <c:pt idx="1132">
                  <c:v>41427.208333333336</c:v>
                </c:pt>
                <c:pt idx="1133">
                  <c:v>41427.333333333336</c:v>
                </c:pt>
                <c:pt idx="1134">
                  <c:v>41427.458333333336</c:v>
                </c:pt>
                <c:pt idx="1135">
                  <c:v>41427.583333333336</c:v>
                </c:pt>
                <c:pt idx="1136">
                  <c:v>41427.708333333336</c:v>
                </c:pt>
                <c:pt idx="1137">
                  <c:v>41427.833333333336</c:v>
                </c:pt>
                <c:pt idx="1138">
                  <c:v>41427.958333333336</c:v>
                </c:pt>
                <c:pt idx="1139">
                  <c:v>41428.083333333336</c:v>
                </c:pt>
                <c:pt idx="1140">
                  <c:v>41428.208333333336</c:v>
                </c:pt>
                <c:pt idx="1141">
                  <c:v>41428.333333333336</c:v>
                </c:pt>
                <c:pt idx="1142">
                  <c:v>41428.458333333336</c:v>
                </c:pt>
                <c:pt idx="1143">
                  <c:v>41428.583333333336</c:v>
                </c:pt>
                <c:pt idx="1144">
                  <c:v>41428.708333333336</c:v>
                </c:pt>
                <c:pt idx="1145">
                  <c:v>41428.833333333336</c:v>
                </c:pt>
                <c:pt idx="1146">
                  <c:v>41429.208333333336</c:v>
                </c:pt>
                <c:pt idx="1147">
                  <c:v>41429.333333333336</c:v>
                </c:pt>
                <c:pt idx="1148">
                  <c:v>41429.458333333336</c:v>
                </c:pt>
                <c:pt idx="1149">
                  <c:v>41429.583333333336</c:v>
                </c:pt>
                <c:pt idx="1150">
                  <c:v>41429.708333333336</c:v>
                </c:pt>
                <c:pt idx="1151">
                  <c:v>41429.833333333336</c:v>
                </c:pt>
                <c:pt idx="1152">
                  <c:v>41429.958333333336</c:v>
                </c:pt>
                <c:pt idx="1153">
                  <c:v>41430.083333333336</c:v>
                </c:pt>
                <c:pt idx="1154">
                  <c:v>41430.208333333336</c:v>
                </c:pt>
                <c:pt idx="1155">
                  <c:v>41430.333333333336</c:v>
                </c:pt>
                <c:pt idx="1156">
                  <c:v>41430.458333333336</c:v>
                </c:pt>
                <c:pt idx="1157">
                  <c:v>41430.583333333336</c:v>
                </c:pt>
                <c:pt idx="1158">
                  <c:v>41430.708333333336</c:v>
                </c:pt>
                <c:pt idx="1159">
                  <c:v>41430.833333333336</c:v>
                </c:pt>
                <c:pt idx="1160">
                  <c:v>41430.958333333336</c:v>
                </c:pt>
                <c:pt idx="1161">
                  <c:v>41431.083333333336</c:v>
                </c:pt>
                <c:pt idx="1162">
                  <c:v>41431.208333333336</c:v>
                </c:pt>
                <c:pt idx="1163">
                  <c:v>41431.333333333336</c:v>
                </c:pt>
                <c:pt idx="1164">
                  <c:v>41431.458333333336</c:v>
                </c:pt>
                <c:pt idx="1165">
                  <c:v>41431.583333333336</c:v>
                </c:pt>
                <c:pt idx="1166">
                  <c:v>41431.708333333336</c:v>
                </c:pt>
                <c:pt idx="1167">
                  <c:v>41431.833333333336</c:v>
                </c:pt>
                <c:pt idx="1168">
                  <c:v>41431.958333333336</c:v>
                </c:pt>
                <c:pt idx="1169">
                  <c:v>41432.583333333336</c:v>
                </c:pt>
                <c:pt idx="1170">
                  <c:v>41432.708333333336</c:v>
                </c:pt>
                <c:pt idx="1171">
                  <c:v>41432.833333333336</c:v>
                </c:pt>
                <c:pt idx="1172">
                  <c:v>41432.958333333336</c:v>
                </c:pt>
                <c:pt idx="1173">
                  <c:v>41433.208333333336</c:v>
                </c:pt>
                <c:pt idx="1174">
                  <c:v>41433.333333333336</c:v>
                </c:pt>
                <c:pt idx="1175">
                  <c:v>41433.458333333336</c:v>
                </c:pt>
                <c:pt idx="1176">
                  <c:v>41433.583333333336</c:v>
                </c:pt>
                <c:pt idx="1177">
                  <c:v>41433.708333333336</c:v>
                </c:pt>
                <c:pt idx="1178">
                  <c:v>41433.833333333336</c:v>
                </c:pt>
                <c:pt idx="1179">
                  <c:v>41433.958333333336</c:v>
                </c:pt>
                <c:pt idx="1180">
                  <c:v>41434.083333333336</c:v>
                </c:pt>
                <c:pt idx="1181">
                  <c:v>41434.208333333336</c:v>
                </c:pt>
                <c:pt idx="1182">
                  <c:v>41434.333333333336</c:v>
                </c:pt>
                <c:pt idx="1183">
                  <c:v>41434.458333333336</c:v>
                </c:pt>
                <c:pt idx="1184">
                  <c:v>41434.583333333336</c:v>
                </c:pt>
                <c:pt idx="1185">
                  <c:v>41434.708333333336</c:v>
                </c:pt>
                <c:pt idx="1186">
                  <c:v>41434.833333333336</c:v>
                </c:pt>
                <c:pt idx="1187">
                  <c:v>41434.958333333336</c:v>
                </c:pt>
                <c:pt idx="1188">
                  <c:v>41435.083333333336</c:v>
                </c:pt>
                <c:pt idx="1189">
                  <c:v>41435.208333333336</c:v>
                </c:pt>
                <c:pt idx="1190">
                  <c:v>41435.333333333336</c:v>
                </c:pt>
                <c:pt idx="1191">
                  <c:v>41435.458333333336</c:v>
                </c:pt>
                <c:pt idx="1192">
                  <c:v>41435.583333333336</c:v>
                </c:pt>
                <c:pt idx="1193">
                  <c:v>41435.708333333336</c:v>
                </c:pt>
                <c:pt idx="1194">
                  <c:v>41435.833333333336</c:v>
                </c:pt>
                <c:pt idx="1195">
                  <c:v>41435.958333333336</c:v>
                </c:pt>
                <c:pt idx="1196">
                  <c:v>41436.083333333336</c:v>
                </c:pt>
                <c:pt idx="1197">
                  <c:v>41436.208333333336</c:v>
                </c:pt>
                <c:pt idx="1198">
                  <c:v>41436.333333333336</c:v>
                </c:pt>
                <c:pt idx="1199">
                  <c:v>41436.458333333336</c:v>
                </c:pt>
                <c:pt idx="1200">
                  <c:v>41436.583333333336</c:v>
                </c:pt>
                <c:pt idx="1201">
                  <c:v>41436.708333333336</c:v>
                </c:pt>
                <c:pt idx="1202">
                  <c:v>41436.833333333336</c:v>
                </c:pt>
                <c:pt idx="1203">
                  <c:v>41436.958333333336</c:v>
                </c:pt>
                <c:pt idx="1204">
                  <c:v>41437.083333333336</c:v>
                </c:pt>
                <c:pt idx="1205">
                  <c:v>41437.208333333336</c:v>
                </c:pt>
                <c:pt idx="1206">
                  <c:v>41437.333333333336</c:v>
                </c:pt>
                <c:pt idx="1207">
                  <c:v>41437.458333333336</c:v>
                </c:pt>
                <c:pt idx="1208">
                  <c:v>41437.583333333336</c:v>
                </c:pt>
                <c:pt idx="1209">
                  <c:v>41437.708333333336</c:v>
                </c:pt>
                <c:pt idx="1210">
                  <c:v>41437.833333333336</c:v>
                </c:pt>
                <c:pt idx="1211">
                  <c:v>41437.958333333336</c:v>
                </c:pt>
                <c:pt idx="1212">
                  <c:v>41438.083333333336</c:v>
                </c:pt>
                <c:pt idx="1213">
                  <c:v>41438.208333333336</c:v>
                </c:pt>
                <c:pt idx="1214">
                  <c:v>41438.333333333336</c:v>
                </c:pt>
                <c:pt idx="1215">
                  <c:v>41438.458333333336</c:v>
                </c:pt>
                <c:pt idx="1216">
                  <c:v>41438.583333333336</c:v>
                </c:pt>
                <c:pt idx="1217">
                  <c:v>41438.708333333336</c:v>
                </c:pt>
                <c:pt idx="1218">
                  <c:v>41438.833333333336</c:v>
                </c:pt>
                <c:pt idx="1219">
                  <c:v>41438.958333333336</c:v>
                </c:pt>
                <c:pt idx="1220">
                  <c:v>41439.083333333336</c:v>
                </c:pt>
                <c:pt idx="1221">
                  <c:v>41439.208333333336</c:v>
                </c:pt>
                <c:pt idx="1222">
                  <c:v>41439.333333333336</c:v>
                </c:pt>
                <c:pt idx="1223">
                  <c:v>41439.458333333336</c:v>
                </c:pt>
                <c:pt idx="1224">
                  <c:v>41439.583333333336</c:v>
                </c:pt>
                <c:pt idx="1225">
                  <c:v>41439.708333333336</c:v>
                </c:pt>
                <c:pt idx="1226">
                  <c:v>41439.833333333336</c:v>
                </c:pt>
                <c:pt idx="1227">
                  <c:v>41439.958333333336</c:v>
                </c:pt>
                <c:pt idx="1228">
                  <c:v>41440.083333333336</c:v>
                </c:pt>
                <c:pt idx="1229">
                  <c:v>41440.208333333336</c:v>
                </c:pt>
                <c:pt idx="1230">
                  <c:v>41440.333333333336</c:v>
                </c:pt>
                <c:pt idx="1231">
                  <c:v>41440.458333333336</c:v>
                </c:pt>
                <c:pt idx="1232">
                  <c:v>41440.583333333336</c:v>
                </c:pt>
                <c:pt idx="1233">
                  <c:v>41440.708333333336</c:v>
                </c:pt>
                <c:pt idx="1234">
                  <c:v>41440.833333333336</c:v>
                </c:pt>
                <c:pt idx="1235">
                  <c:v>41440.958333333336</c:v>
                </c:pt>
                <c:pt idx="1236">
                  <c:v>41441.083333333336</c:v>
                </c:pt>
                <c:pt idx="1237">
                  <c:v>41441.208333333336</c:v>
                </c:pt>
                <c:pt idx="1238">
                  <c:v>41441.333333333336</c:v>
                </c:pt>
                <c:pt idx="1239">
                  <c:v>41441.458333333336</c:v>
                </c:pt>
                <c:pt idx="1240">
                  <c:v>41441.583333333336</c:v>
                </c:pt>
                <c:pt idx="1241">
                  <c:v>41441.708333333336</c:v>
                </c:pt>
                <c:pt idx="1242">
                  <c:v>41441.833333333336</c:v>
                </c:pt>
                <c:pt idx="1243">
                  <c:v>41441.958333333336</c:v>
                </c:pt>
                <c:pt idx="1244">
                  <c:v>41442.083333333336</c:v>
                </c:pt>
                <c:pt idx="1245">
                  <c:v>41442.208333333336</c:v>
                </c:pt>
                <c:pt idx="1246">
                  <c:v>41442.333333333336</c:v>
                </c:pt>
                <c:pt idx="1247">
                  <c:v>41442.458333333336</c:v>
                </c:pt>
                <c:pt idx="1248">
                  <c:v>41442.583333333336</c:v>
                </c:pt>
                <c:pt idx="1249">
                  <c:v>41442.708333333336</c:v>
                </c:pt>
                <c:pt idx="1250">
                  <c:v>41442.833333333336</c:v>
                </c:pt>
                <c:pt idx="1251">
                  <c:v>41442.958333333336</c:v>
                </c:pt>
                <c:pt idx="1252">
                  <c:v>41443.083333333336</c:v>
                </c:pt>
                <c:pt idx="1253">
                  <c:v>41443.208333333336</c:v>
                </c:pt>
                <c:pt idx="1254">
                  <c:v>41443.333333333336</c:v>
                </c:pt>
                <c:pt idx="1255">
                  <c:v>41443.458333333336</c:v>
                </c:pt>
                <c:pt idx="1256">
                  <c:v>41443.583333333336</c:v>
                </c:pt>
                <c:pt idx="1257">
                  <c:v>41443.708333333336</c:v>
                </c:pt>
                <c:pt idx="1258">
                  <c:v>41443.833333333336</c:v>
                </c:pt>
                <c:pt idx="1259">
                  <c:v>41443.958333333336</c:v>
                </c:pt>
                <c:pt idx="1260">
                  <c:v>41444.083333333336</c:v>
                </c:pt>
                <c:pt idx="1261">
                  <c:v>41444.208333333336</c:v>
                </c:pt>
                <c:pt idx="1262">
                  <c:v>41444.333333333336</c:v>
                </c:pt>
                <c:pt idx="1263">
                  <c:v>41444.458333333336</c:v>
                </c:pt>
                <c:pt idx="1264">
                  <c:v>41444.583333333336</c:v>
                </c:pt>
                <c:pt idx="1265">
                  <c:v>41444.708333333336</c:v>
                </c:pt>
                <c:pt idx="1266">
                  <c:v>41444.833333333336</c:v>
                </c:pt>
                <c:pt idx="1267">
                  <c:v>41444.958333333336</c:v>
                </c:pt>
                <c:pt idx="1268">
                  <c:v>41445.083333333336</c:v>
                </c:pt>
                <c:pt idx="1269">
                  <c:v>41445.208333333336</c:v>
                </c:pt>
                <c:pt idx="1270">
                  <c:v>41445.333333333336</c:v>
                </c:pt>
                <c:pt idx="1271">
                  <c:v>41445.458333333336</c:v>
                </c:pt>
                <c:pt idx="1272">
                  <c:v>41445.583333333336</c:v>
                </c:pt>
                <c:pt idx="1273">
                  <c:v>41445.708333333336</c:v>
                </c:pt>
                <c:pt idx="1274">
                  <c:v>41445.833333333336</c:v>
                </c:pt>
                <c:pt idx="1275">
                  <c:v>41445.958333333336</c:v>
                </c:pt>
                <c:pt idx="1276">
                  <c:v>41446.083333333336</c:v>
                </c:pt>
                <c:pt idx="1277">
                  <c:v>41446.208333333336</c:v>
                </c:pt>
                <c:pt idx="1278">
                  <c:v>41446.458333333336</c:v>
                </c:pt>
                <c:pt idx="1279">
                  <c:v>41446.583333333336</c:v>
                </c:pt>
                <c:pt idx="1280">
                  <c:v>41446.708333333336</c:v>
                </c:pt>
                <c:pt idx="1281">
                  <c:v>41446.833333333336</c:v>
                </c:pt>
                <c:pt idx="1282">
                  <c:v>41446.958333333336</c:v>
                </c:pt>
                <c:pt idx="1283">
                  <c:v>41447.083333333336</c:v>
                </c:pt>
                <c:pt idx="1284">
                  <c:v>41447.208333333336</c:v>
                </c:pt>
                <c:pt idx="1285">
                  <c:v>41447.333333333336</c:v>
                </c:pt>
                <c:pt idx="1286">
                  <c:v>41447.458333333336</c:v>
                </c:pt>
                <c:pt idx="1287">
                  <c:v>41447.583333333336</c:v>
                </c:pt>
                <c:pt idx="1288">
                  <c:v>41447.708333333336</c:v>
                </c:pt>
                <c:pt idx="1289">
                  <c:v>41447.833333333336</c:v>
                </c:pt>
                <c:pt idx="1290">
                  <c:v>41448.083333333336</c:v>
                </c:pt>
                <c:pt idx="1291">
                  <c:v>41448.208333333336</c:v>
                </c:pt>
                <c:pt idx="1292">
                  <c:v>41448.458333333336</c:v>
                </c:pt>
                <c:pt idx="1293">
                  <c:v>41448.583333333336</c:v>
                </c:pt>
                <c:pt idx="1294">
                  <c:v>41448.708333333336</c:v>
                </c:pt>
                <c:pt idx="1295">
                  <c:v>41448.833333333336</c:v>
                </c:pt>
                <c:pt idx="1296">
                  <c:v>41449.458333333336</c:v>
                </c:pt>
                <c:pt idx="1297">
                  <c:v>41449.583333333336</c:v>
                </c:pt>
                <c:pt idx="1298">
                  <c:v>41449.833333333336</c:v>
                </c:pt>
                <c:pt idx="1299">
                  <c:v>41449.958333333336</c:v>
                </c:pt>
                <c:pt idx="1300">
                  <c:v>41450.458333333336</c:v>
                </c:pt>
                <c:pt idx="1301">
                  <c:v>41450.583333333336</c:v>
                </c:pt>
                <c:pt idx="1302">
                  <c:v>41450.708333333336</c:v>
                </c:pt>
                <c:pt idx="1303">
                  <c:v>41450.833333333336</c:v>
                </c:pt>
                <c:pt idx="1304">
                  <c:v>41450.958333333336</c:v>
                </c:pt>
                <c:pt idx="1305">
                  <c:v>41451.083333333336</c:v>
                </c:pt>
                <c:pt idx="1306">
                  <c:v>41451.208333333336</c:v>
                </c:pt>
                <c:pt idx="1307">
                  <c:v>41451.333333333336</c:v>
                </c:pt>
                <c:pt idx="1308">
                  <c:v>41451.458333333336</c:v>
                </c:pt>
                <c:pt idx="1309">
                  <c:v>41451.583333333336</c:v>
                </c:pt>
                <c:pt idx="1310">
                  <c:v>41451.708333333336</c:v>
                </c:pt>
                <c:pt idx="1311">
                  <c:v>41451.833333333336</c:v>
                </c:pt>
                <c:pt idx="1312">
                  <c:v>41451.958333333336</c:v>
                </c:pt>
                <c:pt idx="1313">
                  <c:v>41452.083333333336</c:v>
                </c:pt>
                <c:pt idx="1314">
                  <c:v>41452.208333333336</c:v>
                </c:pt>
                <c:pt idx="1315">
                  <c:v>41452.333333333336</c:v>
                </c:pt>
                <c:pt idx="1316">
                  <c:v>41452.458333333336</c:v>
                </c:pt>
                <c:pt idx="1317">
                  <c:v>41452.583333333336</c:v>
                </c:pt>
                <c:pt idx="1318">
                  <c:v>41452.708333333336</c:v>
                </c:pt>
                <c:pt idx="1319">
                  <c:v>41452.833333333336</c:v>
                </c:pt>
                <c:pt idx="1320">
                  <c:v>41452.958333333336</c:v>
                </c:pt>
                <c:pt idx="1321">
                  <c:v>41453.083333333336</c:v>
                </c:pt>
                <c:pt idx="1322">
                  <c:v>41453.208333333336</c:v>
                </c:pt>
                <c:pt idx="1323">
                  <c:v>41453.333333333336</c:v>
                </c:pt>
                <c:pt idx="1324">
                  <c:v>41453.458333333336</c:v>
                </c:pt>
                <c:pt idx="1325">
                  <c:v>41453.583333333336</c:v>
                </c:pt>
                <c:pt idx="1326">
                  <c:v>41453.708333333336</c:v>
                </c:pt>
                <c:pt idx="1327">
                  <c:v>41453.833333333336</c:v>
                </c:pt>
                <c:pt idx="1328">
                  <c:v>41453.958333333336</c:v>
                </c:pt>
                <c:pt idx="1329">
                  <c:v>41454.083333333336</c:v>
                </c:pt>
                <c:pt idx="1330">
                  <c:v>41454.208333333336</c:v>
                </c:pt>
                <c:pt idx="1331">
                  <c:v>41454.333333333336</c:v>
                </c:pt>
                <c:pt idx="1332">
                  <c:v>41454.708333333336</c:v>
                </c:pt>
                <c:pt idx="1333">
                  <c:v>41454.833333333336</c:v>
                </c:pt>
                <c:pt idx="1334">
                  <c:v>41454.958333333336</c:v>
                </c:pt>
                <c:pt idx="1335">
                  <c:v>41455.083333333336</c:v>
                </c:pt>
                <c:pt idx="1336">
                  <c:v>41455.208333333336</c:v>
                </c:pt>
                <c:pt idx="1337">
                  <c:v>41455.458333333336</c:v>
                </c:pt>
                <c:pt idx="1338">
                  <c:v>41455.583333333336</c:v>
                </c:pt>
                <c:pt idx="1339">
                  <c:v>41455.708333333336</c:v>
                </c:pt>
                <c:pt idx="1340">
                  <c:v>41455.833333333336</c:v>
                </c:pt>
                <c:pt idx="1341">
                  <c:v>41455.958333333336</c:v>
                </c:pt>
                <c:pt idx="1342">
                  <c:v>41456.083333333336</c:v>
                </c:pt>
                <c:pt idx="1343">
                  <c:v>41456.208333333336</c:v>
                </c:pt>
                <c:pt idx="1344">
                  <c:v>41456.333333333336</c:v>
                </c:pt>
                <c:pt idx="1345">
                  <c:v>41456.458333333336</c:v>
                </c:pt>
                <c:pt idx="1346">
                  <c:v>41456.583333333336</c:v>
                </c:pt>
                <c:pt idx="1347">
                  <c:v>41456.708333333336</c:v>
                </c:pt>
                <c:pt idx="1348">
                  <c:v>41456.833333333336</c:v>
                </c:pt>
                <c:pt idx="1349">
                  <c:v>41456.958333333336</c:v>
                </c:pt>
                <c:pt idx="1350">
                  <c:v>41457.083333333336</c:v>
                </c:pt>
                <c:pt idx="1351">
                  <c:v>41457.208333333336</c:v>
                </c:pt>
                <c:pt idx="1352">
                  <c:v>41457.333333333336</c:v>
                </c:pt>
                <c:pt idx="1353">
                  <c:v>41457.458333333336</c:v>
                </c:pt>
                <c:pt idx="1354">
                  <c:v>41457.583333333336</c:v>
                </c:pt>
                <c:pt idx="1355">
                  <c:v>41457.708333333336</c:v>
                </c:pt>
                <c:pt idx="1356">
                  <c:v>41457.833333333336</c:v>
                </c:pt>
                <c:pt idx="1357">
                  <c:v>41457.958333333336</c:v>
                </c:pt>
                <c:pt idx="1358">
                  <c:v>41458.083333333336</c:v>
                </c:pt>
                <c:pt idx="1359">
                  <c:v>41458.208333333336</c:v>
                </c:pt>
                <c:pt idx="1360">
                  <c:v>41458.333333333336</c:v>
                </c:pt>
                <c:pt idx="1361">
                  <c:v>41458.458333333336</c:v>
                </c:pt>
                <c:pt idx="1362">
                  <c:v>41458.583333333336</c:v>
                </c:pt>
                <c:pt idx="1363">
                  <c:v>41458.708333333336</c:v>
                </c:pt>
                <c:pt idx="1364">
                  <c:v>41458.833333333336</c:v>
                </c:pt>
                <c:pt idx="1365">
                  <c:v>41458.958333333336</c:v>
                </c:pt>
                <c:pt idx="1366">
                  <c:v>41459.083333333336</c:v>
                </c:pt>
                <c:pt idx="1367">
                  <c:v>41459.208333333336</c:v>
                </c:pt>
                <c:pt idx="1368">
                  <c:v>41459.333333333336</c:v>
                </c:pt>
                <c:pt idx="1369">
                  <c:v>41459.458333333336</c:v>
                </c:pt>
                <c:pt idx="1370">
                  <c:v>41459.583333333336</c:v>
                </c:pt>
                <c:pt idx="1371">
                  <c:v>41459.708333333336</c:v>
                </c:pt>
                <c:pt idx="1372">
                  <c:v>41459.833333333336</c:v>
                </c:pt>
                <c:pt idx="1373">
                  <c:v>41459.958333333336</c:v>
                </c:pt>
                <c:pt idx="1374">
                  <c:v>41460.083333333336</c:v>
                </c:pt>
                <c:pt idx="1375">
                  <c:v>41460.208333333336</c:v>
                </c:pt>
                <c:pt idx="1376">
                  <c:v>41460.333333333336</c:v>
                </c:pt>
                <c:pt idx="1377">
                  <c:v>41460.458333333336</c:v>
                </c:pt>
                <c:pt idx="1378">
                  <c:v>41460.583333333336</c:v>
                </c:pt>
                <c:pt idx="1379">
                  <c:v>41460.708333333336</c:v>
                </c:pt>
                <c:pt idx="1380">
                  <c:v>41460.833333333336</c:v>
                </c:pt>
                <c:pt idx="1381">
                  <c:v>41460.958333333336</c:v>
                </c:pt>
                <c:pt idx="1382">
                  <c:v>41461.083333333336</c:v>
                </c:pt>
                <c:pt idx="1383">
                  <c:v>41461.208333333336</c:v>
                </c:pt>
                <c:pt idx="1384">
                  <c:v>41461.833333333336</c:v>
                </c:pt>
                <c:pt idx="1385">
                  <c:v>41461.958333333336</c:v>
                </c:pt>
                <c:pt idx="1386">
                  <c:v>41462.083333333336</c:v>
                </c:pt>
                <c:pt idx="1387">
                  <c:v>41462.458333333336</c:v>
                </c:pt>
                <c:pt idx="1388">
                  <c:v>41462.583333333336</c:v>
                </c:pt>
                <c:pt idx="1389">
                  <c:v>41462.708333333336</c:v>
                </c:pt>
                <c:pt idx="1390">
                  <c:v>41462.833333333336</c:v>
                </c:pt>
                <c:pt idx="1391">
                  <c:v>41462.958333333336</c:v>
                </c:pt>
                <c:pt idx="1392">
                  <c:v>41463.083333333336</c:v>
                </c:pt>
                <c:pt idx="1393">
                  <c:v>41463.208333333336</c:v>
                </c:pt>
                <c:pt idx="1394">
                  <c:v>41463.333333333336</c:v>
                </c:pt>
                <c:pt idx="1395">
                  <c:v>41463.458333333336</c:v>
                </c:pt>
                <c:pt idx="1396">
                  <c:v>41463.583333333336</c:v>
                </c:pt>
                <c:pt idx="1397">
                  <c:v>41463.708333333336</c:v>
                </c:pt>
                <c:pt idx="1398">
                  <c:v>41463.833333333336</c:v>
                </c:pt>
                <c:pt idx="1399">
                  <c:v>41463.958333333336</c:v>
                </c:pt>
                <c:pt idx="1400">
                  <c:v>41464.083333333336</c:v>
                </c:pt>
                <c:pt idx="1401">
                  <c:v>41464.208333333336</c:v>
                </c:pt>
                <c:pt idx="1402">
                  <c:v>41464.333333333336</c:v>
                </c:pt>
                <c:pt idx="1403">
                  <c:v>41464.458333333336</c:v>
                </c:pt>
                <c:pt idx="1404">
                  <c:v>41464.583333333336</c:v>
                </c:pt>
                <c:pt idx="1405">
                  <c:v>41464.708333333336</c:v>
                </c:pt>
                <c:pt idx="1406">
                  <c:v>41464.833333333336</c:v>
                </c:pt>
                <c:pt idx="1407">
                  <c:v>41464.958333333336</c:v>
                </c:pt>
                <c:pt idx="1408">
                  <c:v>41465.083333333336</c:v>
                </c:pt>
                <c:pt idx="1409">
                  <c:v>41465.208333333336</c:v>
                </c:pt>
                <c:pt idx="1410">
                  <c:v>41465.333333333336</c:v>
                </c:pt>
                <c:pt idx="1411">
                  <c:v>41465.458333333336</c:v>
                </c:pt>
                <c:pt idx="1412">
                  <c:v>41465.583333333336</c:v>
                </c:pt>
                <c:pt idx="1413">
                  <c:v>41465.958333333336</c:v>
                </c:pt>
                <c:pt idx="1414">
                  <c:v>41466.708333333336</c:v>
                </c:pt>
                <c:pt idx="1415">
                  <c:v>41466.833333333336</c:v>
                </c:pt>
                <c:pt idx="1416">
                  <c:v>41466.958333333336</c:v>
                </c:pt>
                <c:pt idx="1417">
                  <c:v>41467.083333333336</c:v>
                </c:pt>
                <c:pt idx="1418">
                  <c:v>41467.208333333336</c:v>
                </c:pt>
                <c:pt idx="1419">
                  <c:v>41467.583333333336</c:v>
                </c:pt>
                <c:pt idx="1420">
                  <c:v>41467.708333333336</c:v>
                </c:pt>
                <c:pt idx="1421">
                  <c:v>41467.833333333336</c:v>
                </c:pt>
                <c:pt idx="1422">
                  <c:v>41467.958333333336</c:v>
                </c:pt>
                <c:pt idx="1423">
                  <c:v>41468.083333333336</c:v>
                </c:pt>
                <c:pt idx="1424">
                  <c:v>41468.208333333336</c:v>
                </c:pt>
                <c:pt idx="1425">
                  <c:v>41468.333333333336</c:v>
                </c:pt>
                <c:pt idx="1426">
                  <c:v>41468.458333333336</c:v>
                </c:pt>
                <c:pt idx="1427">
                  <c:v>41468.583333333336</c:v>
                </c:pt>
                <c:pt idx="1428">
                  <c:v>41468.708333333336</c:v>
                </c:pt>
                <c:pt idx="1429">
                  <c:v>41468.833333333336</c:v>
                </c:pt>
                <c:pt idx="1430">
                  <c:v>41468.958333333336</c:v>
                </c:pt>
                <c:pt idx="1431">
                  <c:v>41469.083333333336</c:v>
                </c:pt>
                <c:pt idx="1432">
                  <c:v>41469.208333333336</c:v>
                </c:pt>
                <c:pt idx="1433">
                  <c:v>41469.583333333336</c:v>
                </c:pt>
                <c:pt idx="1434">
                  <c:v>41469.708333333336</c:v>
                </c:pt>
                <c:pt idx="1435">
                  <c:v>41469.833333333336</c:v>
                </c:pt>
                <c:pt idx="1436">
                  <c:v>41469.958333333336</c:v>
                </c:pt>
                <c:pt idx="1437">
                  <c:v>41470.083333333336</c:v>
                </c:pt>
                <c:pt idx="1438">
                  <c:v>41470.583333333336</c:v>
                </c:pt>
                <c:pt idx="1439">
                  <c:v>41470.708333333336</c:v>
                </c:pt>
                <c:pt idx="1440">
                  <c:v>41470.833333333336</c:v>
                </c:pt>
                <c:pt idx="1441">
                  <c:v>41470.958333333336</c:v>
                </c:pt>
                <c:pt idx="1442">
                  <c:v>41471.083333333336</c:v>
                </c:pt>
                <c:pt idx="1443">
                  <c:v>41471.208333333336</c:v>
                </c:pt>
                <c:pt idx="1444">
                  <c:v>41471.333333333336</c:v>
                </c:pt>
                <c:pt idx="1445">
                  <c:v>41471.458333333336</c:v>
                </c:pt>
                <c:pt idx="1446">
                  <c:v>41471.583333333336</c:v>
                </c:pt>
                <c:pt idx="1447">
                  <c:v>41471.708333333336</c:v>
                </c:pt>
                <c:pt idx="1448">
                  <c:v>41471.833333333336</c:v>
                </c:pt>
                <c:pt idx="1449">
                  <c:v>41471.958333333336</c:v>
                </c:pt>
                <c:pt idx="1450">
                  <c:v>41472.083333333336</c:v>
                </c:pt>
                <c:pt idx="1451">
                  <c:v>41472.208333333336</c:v>
                </c:pt>
                <c:pt idx="1452">
                  <c:v>41472.333333333336</c:v>
                </c:pt>
                <c:pt idx="1453">
                  <c:v>41472.458333333336</c:v>
                </c:pt>
                <c:pt idx="1454">
                  <c:v>41472.583333333336</c:v>
                </c:pt>
                <c:pt idx="1455">
                  <c:v>41472.708333333336</c:v>
                </c:pt>
                <c:pt idx="1456">
                  <c:v>41472.833333333336</c:v>
                </c:pt>
                <c:pt idx="1457">
                  <c:v>41472.958333333336</c:v>
                </c:pt>
                <c:pt idx="1458">
                  <c:v>41473.083333333336</c:v>
                </c:pt>
                <c:pt idx="1459">
                  <c:v>41473.208333333336</c:v>
                </c:pt>
                <c:pt idx="1460">
                  <c:v>41473.333333333336</c:v>
                </c:pt>
                <c:pt idx="1461">
                  <c:v>41473.458333333336</c:v>
                </c:pt>
                <c:pt idx="1462">
                  <c:v>41473.583333333336</c:v>
                </c:pt>
                <c:pt idx="1463">
                  <c:v>41473.708333333336</c:v>
                </c:pt>
                <c:pt idx="1464">
                  <c:v>41473.833333333336</c:v>
                </c:pt>
                <c:pt idx="1465">
                  <c:v>41473.958333333336</c:v>
                </c:pt>
                <c:pt idx="1466">
                  <c:v>41474.208333333336</c:v>
                </c:pt>
                <c:pt idx="1467">
                  <c:v>41474.333333333336</c:v>
                </c:pt>
                <c:pt idx="1468">
                  <c:v>41474.458333333336</c:v>
                </c:pt>
                <c:pt idx="1469">
                  <c:v>41474.583333333336</c:v>
                </c:pt>
                <c:pt idx="1470">
                  <c:v>41474.708333333336</c:v>
                </c:pt>
                <c:pt idx="1471">
                  <c:v>41474.833333333336</c:v>
                </c:pt>
                <c:pt idx="1472">
                  <c:v>41474.958333333336</c:v>
                </c:pt>
                <c:pt idx="1473">
                  <c:v>41475.083333333336</c:v>
                </c:pt>
                <c:pt idx="1474">
                  <c:v>41475.208333333336</c:v>
                </c:pt>
                <c:pt idx="1475">
                  <c:v>41475.333333333336</c:v>
                </c:pt>
                <c:pt idx="1476">
                  <c:v>41475.458333333336</c:v>
                </c:pt>
                <c:pt idx="1477">
                  <c:v>41475.583333333336</c:v>
                </c:pt>
                <c:pt idx="1478">
                  <c:v>41475.708333333336</c:v>
                </c:pt>
                <c:pt idx="1479">
                  <c:v>41475.833333333336</c:v>
                </c:pt>
                <c:pt idx="1480">
                  <c:v>41476.083333333336</c:v>
                </c:pt>
                <c:pt idx="1481">
                  <c:v>41476.208333333336</c:v>
                </c:pt>
                <c:pt idx="1482">
                  <c:v>41476.333333333336</c:v>
                </c:pt>
                <c:pt idx="1483">
                  <c:v>41476.458333333336</c:v>
                </c:pt>
                <c:pt idx="1484">
                  <c:v>41476.583333333336</c:v>
                </c:pt>
                <c:pt idx="1485">
                  <c:v>41476.708333333336</c:v>
                </c:pt>
                <c:pt idx="1486">
                  <c:v>41476.833333333336</c:v>
                </c:pt>
                <c:pt idx="1487">
                  <c:v>41476.958333333336</c:v>
                </c:pt>
                <c:pt idx="1488">
                  <c:v>41477.083333333336</c:v>
                </c:pt>
                <c:pt idx="1489">
                  <c:v>41477.208333333336</c:v>
                </c:pt>
                <c:pt idx="1490">
                  <c:v>41477.333333333336</c:v>
                </c:pt>
                <c:pt idx="1491">
                  <c:v>41477.458333333336</c:v>
                </c:pt>
                <c:pt idx="1492">
                  <c:v>41477.583333333336</c:v>
                </c:pt>
                <c:pt idx="1493">
                  <c:v>41477.708333333336</c:v>
                </c:pt>
                <c:pt idx="1494">
                  <c:v>41477.833333333336</c:v>
                </c:pt>
                <c:pt idx="1495">
                  <c:v>41477.958333333336</c:v>
                </c:pt>
                <c:pt idx="1496">
                  <c:v>41478.083333333336</c:v>
                </c:pt>
                <c:pt idx="1497">
                  <c:v>41478.208333333336</c:v>
                </c:pt>
                <c:pt idx="1498">
                  <c:v>41478.333333333336</c:v>
                </c:pt>
                <c:pt idx="1499">
                  <c:v>41478.458333333336</c:v>
                </c:pt>
                <c:pt idx="1500">
                  <c:v>41478.583333333336</c:v>
                </c:pt>
                <c:pt idx="1501">
                  <c:v>41478.708333333336</c:v>
                </c:pt>
                <c:pt idx="1502">
                  <c:v>41478.833333333336</c:v>
                </c:pt>
                <c:pt idx="1503">
                  <c:v>41478.958333333336</c:v>
                </c:pt>
                <c:pt idx="1504">
                  <c:v>41479.083333333336</c:v>
                </c:pt>
                <c:pt idx="1505">
                  <c:v>41479.208333333336</c:v>
                </c:pt>
                <c:pt idx="1506">
                  <c:v>41479.333333333336</c:v>
                </c:pt>
                <c:pt idx="1507">
                  <c:v>41479.458333333336</c:v>
                </c:pt>
                <c:pt idx="1508">
                  <c:v>41479.583333333336</c:v>
                </c:pt>
                <c:pt idx="1509">
                  <c:v>41479.708333333336</c:v>
                </c:pt>
                <c:pt idx="1510">
                  <c:v>41479.833333333336</c:v>
                </c:pt>
                <c:pt idx="1511">
                  <c:v>41479.958333333336</c:v>
                </c:pt>
                <c:pt idx="1512">
                  <c:v>41480.083333333336</c:v>
                </c:pt>
                <c:pt idx="1513">
                  <c:v>41480.208333333336</c:v>
                </c:pt>
                <c:pt idx="1514">
                  <c:v>41480.333333333336</c:v>
                </c:pt>
                <c:pt idx="1515">
                  <c:v>41480.458333333336</c:v>
                </c:pt>
                <c:pt idx="1516">
                  <c:v>41480.583333333336</c:v>
                </c:pt>
                <c:pt idx="1517">
                  <c:v>41480.708333333336</c:v>
                </c:pt>
                <c:pt idx="1518">
                  <c:v>41480.833333333336</c:v>
                </c:pt>
                <c:pt idx="1519">
                  <c:v>41480.958333333336</c:v>
                </c:pt>
                <c:pt idx="1520">
                  <c:v>41481.083333333336</c:v>
                </c:pt>
                <c:pt idx="1521">
                  <c:v>41481.458333333336</c:v>
                </c:pt>
                <c:pt idx="1522">
                  <c:v>41481.583333333336</c:v>
                </c:pt>
                <c:pt idx="1523">
                  <c:v>41481.708333333336</c:v>
                </c:pt>
                <c:pt idx="1524">
                  <c:v>41481.833333333336</c:v>
                </c:pt>
                <c:pt idx="1525">
                  <c:v>41481.958333333336</c:v>
                </c:pt>
                <c:pt idx="1526">
                  <c:v>41482.083333333336</c:v>
                </c:pt>
                <c:pt idx="1527">
                  <c:v>41482.208333333336</c:v>
                </c:pt>
                <c:pt idx="1528">
                  <c:v>41482.333333333336</c:v>
                </c:pt>
                <c:pt idx="1529">
                  <c:v>41482.458333333336</c:v>
                </c:pt>
                <c:pt idx="1530">
                  <c:v>41482.583333333336</c:v>
                </c:pt>
                <c:pt idx="1531">
                  <c:v>41482.708333333336</c:v>
                </c:pt>
                <c:pt idx="1532">
                  <c:v>41482.833333333336</c:v>
                </c:pt>
                <c:pt idx="1533">
                  <c:v>41482.958333333336</c:v>
                </c:pt>
                <c:pt idx="1534">
                  <c:v>41483.083333333336</c:v>
                </c:pt>
                <c:pt idx="1535">
                  <c:v>41483.208333333336</c:v>
                </c:pt>
                <c:pt idx="1536">
                  <c:v>41483.333333333336</c:v>
                </c:pt>
                <c:pt idx="1537">
                  <c:v>41483.458333333336</c:v>
                </c:pt>
                <c:pt idx="1538">
                  <c:v>41483.583333333336</c:v>
                </c:pt>
                <c:pt idx="1539">
                  <c:v>41483.708333333336</c:v>
                </c:pt>
                <c:pt idx="1540">
                  <c:v>41483.833333333336</c:v>
                </c:pt>
                <c:pt idx="1541">
                  <c:v>41483.958333333336</c:v>
                </c:pt>
                <c:pt idx="1542">
                  <c:v>41484.083333333336</c:v>
                </c:pt>
                <c:pt idx="1543">
                  <c:v>41484.208333333336</c:v>
                </c:pt>
                <c:pt idx="1544">
                  <c:v>41484.333333333336</c:v>
                </c:pt>
                <c:pt idx="1545">
                  <c:v>41484.458333333336</c:v>
                </c:pt>
                <c:pt idx="1546">
                  <c:v>41484.583333333336</c:v>
                </c:pt>
                <c:pt idx="1547">
                  <c:v>41484.708333333336</c:v>
                </c:pt>
                <c:pt idx="1548">
                  <c:v>41484.833333333336</c:v>
                </c:pt>
                <c:pt idx="1549">
                  <c:v>41484.958333333336</c:v>
                </c:pt>
                <c:pt idx="1550">
                  <c:v>41485.083333333336</c:v>
                </c:pt>
                <c:pt idx="1551">
                  <c:v>41485.208333333336</c:v>
                </c:pt>
                <c:pt idx="1552">
                  <c:v>41485.333333333336</c:v>
                </c:pt>
                <c:pt idx="1553">
                  <c:v>41485.458333333336</c:v>
                </c:pt>
                <c:pt idx="1554">
                  <c:v>41485.583333333336</c:v>
                </c:pt>
                <c:pt idx="1555">
                  <c:v>41485.708333333336</c:v>
                </c:pt>
                <c:pt idx="1556">
                  <c:v>41485.833333333336</c:v>
                </c:pt>
                <c:pt idx="1557">
                  <c:v>41485.958333333336</c:v>
                </c:pt>
                <c:pt idx="1558">
                  <c:v>41486.083333333336</c:v>
                </c:pt>
                <c:pt idx="1559">
                  <c:v>41486.208333333336</c:v>
                </c:pt>
                <c:pt idx="1560">
                  <c:v>41486.333333333336</c:v>
                </c:pt>
                <c:pt idx="1561">
                  <c:v>41486.458333333336</c:v>
                </c:pt>
                <c:pt idx="1562">
                  <c:v>41486.583333333336</c:v>
                </c:pt>
                <c:pt idx="1563">
                  <c:v>41486.708333333336</c:v>
                </c:pt>
                <c:pt idx="1564">
                  <c:v>41486.833333333336</c:v>
                </c:pt>
                <c:pt idx="1565">
                  <c:v>41486.958333333336</c:v>
                </c:pt>
                <c:pt idx="1566">
                  <c:v>41487.208333333336</c:v>
                </c:pt>
                <c:pt idx="1567">
                  <c:v>41487.333333333336</c:v>
                </c:pt>
                <c:pt idx="1568">
                  <c:v>41487.458333333336</c:v>
                </c:pt>
                <c:pt idx="1569">
                  <c:v>41487.583333333336</c:v>
                </c:pt>
                <c:pt idx="1570">
                  <c:v>41487.708333333336</c:v>
                </c:pt>
                <c:pt idx="1571">
                  <c:v>41487.833333333336</c:v>
                </c:pt>
                <c:pt idx="1572">
                  <c:v>41487.958333333336</c:v>
                </c:pt>
                <c:pt idx="1573">
                  <c:v>41488.083333333336</c:v>
                </c:pt>
                <c:pt idx="1574">
                  <c:v>41488.208333333336</c:v>
                </c:pt>
                <c:pt idx="1575">
                  <c:v>41488.333333333336</c:v>
                </c:pt>
                <c:pt idx="1576">
                  <c:v>41488.458333333336</c:v>
                </c:pt>
                <c:pt idx="1577">
                  <c:v>41488.583333333336</c:v>
                </c:pt>
                <c:pt idx="1578">
                  <c:v>41488.708333333336</c:v>
                </c:pt>
                <c:pt idx="1579">
                  <c:v>41488.833333333336</c:v>
                </c:pt>
                <c:pt idx="1580">
                  <c:v>41488.958333333336</c:v>
                </c:pt>
                <c:pt idx="1581">
                  <c:v>41489.083333333336</c:v>
                </c:pt>
                <c:pt idx="1582">
                  <c:v>41489.208333333336</c:v>
                </c:pt>
                <c:pt idx="1583">
                  <c:v>41489.333333333336</c:v>
                </c:pt>
                <c:pt idx="1584">
                  <c:v>41489.458333333336</c:v>
                </c:pt>
                <c:pt idx="1585">
                  <c:v>41489.583333333336</c:v>
                </c:pt>
                <c:pt idx="1586">
                  <c:v>41489.708333333336</c:v>
                </c:pt>
                <c:pt idx="1587">
                  <c:v>41489.833333333336</c:v>
                </c:pt>
                <c:pt idx="1588">
                  <c:v>41489.958333333336</c:v>
                </c:pt>
                <c:pt idx="1589">
                  <c:v>41490.083333333336</c:v>
                </c:pt>
                <c:pt idx="1590">
                  <c:v>41490.208333333336</c:v>
                </c:pt>
                <c:pt idx="1591">
                  <c:v>41490.333333333336</c:v>
                </c:pt>
                <c:pt idx="1592">
                  <c:v>41490.458333333336</c:v>
                </c:pt>
                <c:pt idx="1593">
                  <c:v>41490.583333333336</c:v>
                </c:pt>
                <c:pt idx="1594">
                  <c:v>41490.708333333336</c:v>
                </c:pt>
                <c:pt idx="1595">
                  <c:v>41490.833333333336</c:v>
                </c:pt>
                <c:pt idx="1596">
                  <c:v>41490.958333333336</c:v>
                </c:pt>
                <c:pt idx="1597">
                  <c:v>41491.083333333336</c:v>
                </c:pt>
                <c:pt idx="1598">
                  <c:v>41491.208333333336</c:v>
                </c:pt>
                <c:pt idx="1599">
                  <c:v>41491.458333333336</c:v>
                </c:pt>
                <c:pt idx="1600">
                  <c:v>41491.583333333336</c:v>
                </c:pt>
                <c:pt idx="1601">
                  <c:v>41491.708333333336</c:v>
                </c:pt>
                <c:pt idx="1602">
                  <c:v>41491.833333333336</c:v>
                </c:pt>
                <c:pt idx="1603">
                  <c:v>41491.958333333336</c:v>
                </c:pt>
                <c:pt idx="1604">
                  <c:v>41492.208333333336</c:v>
                </c:pt>
                <c:pt idx="1605">
                  <c:v>41492.333333333336</c:v>
                </c:pt>
                <c:pt idx="1606">
                  <c:v>41492.458333333336</c:v>
                </c:pt>
                <c:pt idx="1607">
                  <c:v>41492.583333333336</c:v>
                </c:pt>
                <c:pt idx="1608">
                  <c:v>41492.708333333336</c:v>
                </c:pt>
                <c:pt idx="1609">
                  <c:v>41492.833333333336</c:v>
                </c:pt>
                <c:pt idx="1610">
                  <c:v>41492.958333333336</c:v>
                </c:pt>
                <c:pt idx="1611">
                  <c:v>41493.083333333336</c:v>
                </c:pt>
                <c:pt idx="1612">
                  <c:v>41493.208333333336</c:v>
                </c:pt>
                <c:pt idx="1613">
                  <c:v>41493.333333333336</c:v>
                </c:pt>
                <c:pt idx="1614">
                  <c:v>41493.458333333336</c:v>
                </c:pt>
                <c:pt idx="1615">
                  <c:v>41493.583333333336</c:v>
                </c:pt>
                <c:pt idx="1616">
                  <c:v>41493.708333333336</c:v>
                </c:pt>
                <c:pt idx="1617">
                  <c:v>41493.833333333336</c:v>
                </c:pt>
                <c:pt idx="1618">
                  <c:v>41493.958333333336</c:v>
                </c:pt>
                <c:pt idx="1619">
                  <c:v>41494.083333333336</c:v>
                </c:pt>
                <c:pt idx="1620">
                  <c:v>41494.208333333336</c:v>
                </c:pt>
                <c:pt idx="1621">
                  <c:v>41494.333333333336</c:v>
                </c:pt>
                <c:pt idx="1622">
                  <c:v>41494.458333333336</c:v>
                </c:pt>
                <c:pt idx="1623">
                  <c:v>41494.583333333336</c:v>
                </c:pt>
                <c:pt idx="1624">
                  <c:v>41494.708333333336</c:v>
                </c:pt>
                <c:pt idx="1625">
                  <c:v>41494.833333333336</c:v>
                </c:pt>
                <c:pt idx="1626">
                  <c:v>41494.958333333336</c:v>
                </c:pt>
                <c:pt idx="1627">
                  <c:v>41495.083333333336</c:v>
                </c:pt>
                <c:pt idx="1628">
                  <c:v>41495.208333333336</c:v>
                </c:pt>
                <c:pt idx="1629">
                  <c:v>41495.333333333336</c:v>
                </c:pt>
                <c:pt idx="1630">
                  <c:v>41495.458333333336</c:v>
                </c:pt>
                <c:pt idx="1631">
                  <c:v>41495.583333333336</c:v>
                </c:pt>
                <c:pt idx="1632">
                  <c:v>41495.708333333336</c:v>
                </c:pt>
                <c:pt idx="1633">
                  <c:v>41495.833333333336</c:v>
                </c:pt>
                <c:pt idx="1634">
                  <c:v>41495.958333333336</c:v>
                </c:pt>
                <c:pt idx="1635">
                  <c:v>41496.083333333336</c:v>
                </c:pt>
                <c:pt idx="1636">
                  <c:v>41496.208333333336</c:v>
                </c:pt>
                <c:pt idx="1637">
                  <c:v>41496.333333333336</c:v>
                </c:pt>
                <c:pt idx="1638">
                  <c:v>41496.458333333336</c:v>
                </c:pt>
                <c:pt idx="1639">
                  <c:v>41496.583333333336</c:v>
                </c:pt>
                <c:pt idx="1640">
                  <c:v>41496.708333333336</c:v>
                </c:pt>
                <c:pt idx="1641">
                  <c:v>41496.833333333336</c:v>
                </c:pt>
                <c:pt idx="1642">
                  <c:v>41496.958333333336</c:v>
                </c:pt>
                <c:pt idx="1643">
                  <c:v>41497.083333333336</c:v>
                </c:pt>
                <c:pt idx="1644">
                  <c:v>41497.208333333336</c:v>
                </c:pt>
                <c:pt idx="1645">
                  <c:v>41497.333333333336</c:v>
                </c:pt>
                <c:pt idx="1646">
                  <c:v>41497.458333333336</c:v>
                </c:pt>
                <c:pt idx="1647">
                  <c:v>41497.583333333336</c:v>
                </c:pt>
                <c:pt idx="1648">
                  <c:v>41497.708333333336</c:v>
                </c:pt>
                <c:pt idx="1649">
                  <c:v>41497.833333333336</c:v>
                </c:pt>
                <c:pt idx="1650">
                  <c:v>41497.958333333336</c:v>
                </c:pt>
                <c:pt idx="1651">
                  <c:v>41498.083333333336</c:v>
                </c:pt>
                <c:pt idx="1652">
                  <c:v>41498.208333333336</c:v>
                </c:pt>
                <c:pt idx="1653">
                  <c:v>41498.333333333336</c:v>
                </c:pt>
                <c:pt idx="1654">
                  <c:v>41498.458333333336</c:v>
                </c:pt>
                <c:pt idx="1655">
                  <c:v>41498.583333333336</c:v>
                </c:pt>
                <c:pt idx="1656">
                  <c:v>41498.708333333336</c:v>
                </c:pt>
                <c:pt idx="1657">
                  <c:v>41498.833333333336</c:v>
                </c:pt>
                <c:pt idx="1658">
                  <c:v>41498.958333333336</c:v>
                </c:pt>
                <c:pt idx="1659">
                  <c:v>41499.083333333336</c:v>
                </c:pt>
                <c:pt idx="1660">
                  <c:v>41499.208333333336</c:v>
                </c:pt>
                <c:pt idx="1661">
                  <c:v>41499.333333333336</c:v>
                </c:pt>
                <c:pt idx="1662">
                  <c:v>41499.458333333336</c:v>
                </c:pt>
                <c:pt idx="1663">
                  <c:v>41499.583333333336</c:v>
                </c:pt>
                <c:pt idx="1664">
                  <c:v>41499.708333333336</c:v>
                </c:pt>
                <c:pt idx="1665">
                  <c:v>41499.833333333336</c:v>
                </c:pt>
                <c:pt idx="1666">
                  <c:v>41499.958333333336</c:v>
                </c:pt>
                <c:pt idx="1667">
                  <c:v>41500.083333333336</c:v>
                </c:pt>
                <c:pt idx="1668">
                  <c:v>41500.208333333336</c:v>
                </c:pt>
                <c:pt idx="1669">
                  <c:v>41500.333333333336</c:v>
                </c:pt>
                <c:pt idx="1670">
                  <c:v>41500.458333333336</c:v>
                </c:pt>
                <c:pt idx="1671">
                  <c:v>41500.583333333336</c:v>
                </c:pt>
                <c:pt idx="1672">
                  <c:v>41500.708333333336</c:v>
                </c:pt>
                <c:pt idx="1673">
                  <c:v>41500.833333333336</c:v>
                </c:pt>
                <c:pt idx="1674">
                  <c:v>41500.958333333336</c:v>
                </c:pt>
                <c:pt idx="1675">
                  <c:v>41501.083333333336</c:v>
                </c:pt>
                <c:pt idx="1676">
                  <c:v>41501.208333333336</c:v>
                </c:pt>
                <c:pt idx="1677">
                  <c:v>41501.333333333336</c:v>
                </c:pt>
                <c:pt idx="1678">
                  <c:v>41501.458333333336</c:v>
                </c:pt>
                <c:pt idx="1679">
                  <c:v>41501.583333333336</c:v>
                </c:pt>
                <c:pt idx="1680">
                  <c:v>41501.708333333336</c:v>
                </c:pt>
                <c:pt idx="1681">
                  <c:v>41501.833333333336</c:v>
                </c:pt>
                <c:pt idx="1682">
                  <c:v>41501.958333333336</c:v>
                </c:pt>
                <c:pt idx="1683">
                  <c:v>41502.333333333336</c:v>
                </c:pt>
                <c:pt idx="1684">
                  <c:v>41502.458333333336</c:v>
                </c:pt>
                <c:pt idx="1685">
                  <c:v>41502.583333333336</c:v>
                </c:pt>
                <c:pt idx="1686">
                  <c:v>41502.708333333336</c:v>
                </c:pt>
                <c:pt idx="1687">
                  <c:v>41502.833333333336</c:v>
                </c:pt>
                <c:pt idx="1688">
                  <c:v>41502.958333333336</c:v>
                </c:pt>
                <c:pt idx="1689">
                  <c:v>41503.083333333336</c:v>
                </c:pt>
                <c:pt idx="1690">
                  <c:v>41503.208333333336</c:v>
                </c:pt>
                <c:pt idx="1691">
                  <c:v>41503.333333333336</c:v>
                </c:pt>
                <c:pt idx="1692">
                  <c:v>41503.458333333336</c:v>
                </c:pt>
                <c:pt idx="1693">
                  <c:v>41503.583333333336</c:v>
                </c:pt>
                <c:pt idx="1694">
                  <c:v>41503.708333333336</c:v>
                </c:pt>
                <c:pt idx="1695">
                  <c:v>41503.833333333336</c:v>
                </c:pt>
                <c:pt idx="1696">
                  <c:v>41503.958333333336</c:v>
                </c:pt>
                <c:pt idx="1697">
                  <c:v>41504.083333333336</c:v>
                </c:pt>
                <c:pt idx="1698">
                  <c:v>41504.208333333336</c:v>
                </c:pt>
                <c:pt idx="1699">
                  <c:v>41504.333333333336</c:v>
                </c:pt>
                <c:pt idx="1700">
                  <c:v>41504.458333333336</c:v>
                </c:pt>
                <c:pt idx="1701">
                  <c:v>41504.583333333336</c:v>
                </c:pt>
                <c:pt idx="1702">
                  <c:v>41504.708333333336</c:v>
                </c:pt>
                <c:pt idx="1703">
                  <c:v>41504.833333333336</c:v>
                </c:pt>
                <c:pt idx="1704">
                  <c:v>41504.958333333336</c:v>
                </c:pt>
                <c:pt idx="1705">
                  <c:v>41505.083333333336</c:v>
                </c:pt>
                <c:pt idx="1706">
                  <c:v>41505.208333333336</c:v>
                </c:pt>
                <c:pt idx="1707">
                  <c:v>41505.333333333336</c:v>
                </c:pt>
                <c:pt idx="1708">
                  <c:v>41505.458333333336</c:v>
                </c:pt>
                <c:pt idx="1709">
                  <c:v>41505.583333333336</c:v>
                </c:pt>
                <c:pt idx="1710">
                  <c:v>41505.708333333336</c:v>
                </c:pt>
                <c:pt idx="1711">
                  <c:v>41505.833333333336</c:v>
                </c:pt>
                <c:pt idx="1712">
                  <c:v>41505.958333333336</c:v>
                </c:pt>
                <c:pt idx="1713">
                  <c:v>41506.083333333336</c:v>
                </c:pt>
                <c:pt idx="1714">
                  <c:v>41506.208333333336</c:v>
                </c:pt>
                <c:pt idx="1715">
                  <c:v>41506.333333333336</c:v>
                </c:pt>
                <c:pt idx="1716">
                  <c:v>41506.458333333336</c:v>
                </c:pt>
                <c:pt idx="1717">
                  <c:v>41506.583333333336</c:v>
                </c:pt>
                <c:pt idx="1718">
                  <c:v>41506.708333333336</c:v>
                </c:pt>
                <c:pt idx="1719">
                  <c:v>41506.833333333336</c:v>
                </c:pt>
                <c:pt idx="1720">
                  <c:v>41506.958333333336</c:v>
                </c:pt>
                <c:pt idx="1721">
                  <c:v>41507.083333333336</c:v>
                </c:pt>
                <c:pt idx="1722">
                  <c:v>41507.208333333336</c:v>
                </c:pt>
                <c:pt idx="1723">
                  <c:v>41507.333333333336</c:v>
                </c:pt>
                <c:pt idx="1724">
                  <c:v>41507.458333333336</c:v>
                </c:pt>
                <c:pt idx="1725">
                  <c:v>41507.583333333336</c:v>
                </c:pt>
                <c:pt idx="1726">
                  <c:v>41507.708333333336</c:v>
                </c:pt>
                <c:pt idx="1727">
                  <c:v>41507.833333333336</c:v>
                </c:pt>
                <c:pt idx="1728">
                  <c:v>41507.958333333336</c:v>
                </c:pt>
                <c:pt idx="1729">
                  <c:v>41508.083333333336</c:v>
                </c:pt>
                <c:pt idx="1730">
                  <c:v>41508.208333333336</c:v>
                </c:pt>
                <c:pt idx="1731">
                  <c:v>41508.333333333336</c:v>
                </c:pt>
                <c:pt idx="1732">
                  <c:v>41508.458333333336</c:v>
                </c:pt>
                <c:pt idx="1733">
                  <c:v>41508.583333333336</c:v>
                </c:pt>
                <c:pt idx="1734">
                  <c:v>41508.708333333336</c:v>
                </c:pt>
                <c:pt idx="1735">
                  <c:v>41508.833333333336</c:v>
                </c:pt>
                <c:pt idx="1736">
                  <c:v>41508.958333333336</c:v>
                </c:pt>
                <c:pt idx="1737">
                  <c:v>41509.083333333336</c:v>
                </c:pt>
                <c:pt idx="1738">
                  <c:v>41509.208333333336</c:v>
                </c:pt>
                <c:pt idx="1739">
                  <c:v>41509.333333333336</c:v>
                </c:pt>
                <c:pt idx="1740">
                  <c:v>41509.458333333336</c:v>
                </c:pt>
                <c:pt idx="1741">
                  <c:v>41509.583333333336</c:v>
                </c:pt>
                <c:pt idx="1742">
                  <c:v>41509.708333333336</c:v>
                </c:pt>
                <c:pt idx="1743">
                  <c:v>41509.833333333336</c:v>
                </c:pt>
                <c:pt idx="1744">
                  <c:v>41509.958333333336</c:v>
                </c:pt>
                <c:pt idx="1745">
                  <c:v>41510.083333333336</c:v>
                </c:pt>
                <c:pt idx="1746">
                  <c:v>41510.208333333336</c:v>
                </c:pt>
                <c:pt idx="1747">
                  <c:v>41510.333333333336</c:v>
                </c:pt>
                <c:pt idx="1748">
                  <c:v>41510.458333333336</c:v>
                </c:pt>
                <c:pt idx="1749">
                  <c:v>41510.583333333336</c:v>
                </c:pt>
                <c:pt idx="1750">
                  <c:v>41510.708333333336</c:v>
                </c:pt>
                <c:pt idx="1751">
                  <c:v>41510.833333333336</c:v>
                </c:pt>
                <c:pt idx="1752">
                  <c:v>41510.958333333336</c:v>
                </c:pt>
                <c:pt idx="1753">
                  <c:v>41511.083333333336</c:v>
                </c:pt>
                <c:pt idx="1754">
                  <c:v>41511.208333333336</c:v>
                </c:pt>
                <c:pt idx="1755">
                  <c:v>41511.333333333336</c:v>
                </c:pt>
                <c:pt idx="1756">
                  <c:v>41511.458333333336</c:v>
                </c:pt>
                <c:pt idx="1757">
                  <c:v>41511.583333333336</c:v>
                </c:pt>
                <c:pt idx="1758">
                  <c:v>41511.708333333336</c:v>
                </c:pt>
                <c:pt idx="1759">
                  <c:v>41511.833333333336</c:v>
                </c:pt>
                <c:pt idx="1760">
                  <c:v>41511.958333333336</c:v>
                </c:pt>
                <c:pt idx="1761">
                  <c:v>41512.208333333336</c:v>
                </c:pt>
                <c:pt idx="1762">
                  <c:v>41512.333333333336</c:v>
                </c:pt>
                <c:pt idx="1763">
                  <c:v>41512.458333333336</c:v>
                </c:pt>
                <c:pt idx="1764">
                  <c:v>41512.583333333336</c:v>
                </c:pt>
                <c:pt idx="1765">
                  <c:v>41512.708333333336</c:v>
                </c:pt>
                <c:pt idx="1766">
                  <c:v>41512.833333333336</c:v>
                </c:pt>
                <c:pt idx="1767">
                  <c:v>41512.958333333336</c:v>
                </c:pt>
                <c:pt idx="1768">
                  <c:v>41513.083333333336</c:v>
                </c:pt>
                <c:pt idx="1769">
                  <c:v>41513.208333333336</c:v>
                </c:pt>
                <c:pt idx="1770">
                  <c:v>41513.333333333336</c:v>
                </c:pt>
                <c:pt idx="1771">
                  <c:v>41513.458333333336</c:v>
                </c:pt>
                <c:pt idx="1772">
                  <c:v>41513.583333333336</c:v>
                </c:pt>
                <c:pt idx="1773">
                  <c:v>41513.708333333336</c:v>
                </c:pt>
                <c:pt idx="1774">
                  <c:v>41513.833333333336</c:v>
                </c:pt>
                <c:pt idx="1775">
                  <c:v>41513.958333333336</c:v>
                </c:pt>
                <c:pt idx="1776">
                  <c:v>41514.083333333336</c:v>
                </c:pt>
                <c:pt idx="1777">
                  <c:v>41514.208333333336</c:v>
                </c:pt>
                <c:pt idx="1778">
                  <c:v>41514.333333333336</c:v>
                </c:pt>
                <c:pt idx="1779">
                  <c:v>41514.458333333336</c:v>
                </c:pt>
                <c:pt idx="1780">
                  <c:v>41514.583333333336</c:v>
                </c:pt>
                <c:pt idx="1781">
                  <c:v>41514.708333333336</c:v>
                </c:pt>
                <c:pt idx="1782">
                  <c:v>41514.833333333336</c:v>
                </c:pt>
                <c:pt idx="1783">
                  <c:v>41514.958333333336</c:v>
                </c:pt>
                <c:pt idx="1784">
                  <c:v>41515.083333333336</c:v>
                </c:pt>
                <c:pt idx="1785">
                  <c:v>41515.208333333336</c:v>
                </c:pt>
                <c:pt idx="1786">
                  <c:v>41515.333333333336</c:v>
                </c:pt>
                <c:pt idx="1787">
                  <c:v>41515.458333333336</c:v>
                </c:pt>
                <c:pt idx="1788">
                  <c:v>41515.583333333336</c:v>
                </c:pt>
                <c:pt idx="1789">
                  <c:v>41515.708333333336</c:v>
                </c:pt>
                <c:pt idx="1790">
                  <c:v>41515.833333333336</c:v>
                </c:pt>
                <c:pt idx="1791">
                  <c:v>41515.958333333336</c:v>
                </c:pt>
                <c:pt idx="1792">
                  <c:v>41516.083333333336</c:v>
                </c:pt>
                <c:pt idx="1793">
                  <c:v>41516.208333333336</c:v>
                </c:pt>
                <c:pt idx="1794">
                  <c:v>41516.333333333336</c:v>
                </c:pt>
                <c:pt idx="1795">
                  <c:v>41516.458333333336</c:v>
                </c:pt>
                <c:pt idx="1796">
                  <c:v>41516.583333333336</c:v>
                </c:pt>
                <c:pt idx="1797">
                  <c:v>41516.708333333336</c:v>
                </c:pt>
                <c:pt idx="1798">
                  <c:v>41516.833333333336</c:v>
                </c:pt>
                <c:pt idx="1799">
                  <c:v>41516.958333333336</c:v>
                </c:pt>
                <c:pt idx="1800">
                  <c:v>41517.083333333336</c:v>
                </c:pt>
                <c:pt idx="1801">
                  <c:v>41517.208333333336</c:v>
                </c:pt>
                <c:pt idx="1802">
                  <c:v>41517.333333333336</c:v>
                </c:pt>
                <c:pt idx="1803">
                  <c:v>41517.458333333336</c:v>
                </c:pt>
                <c:pt idx="1804">
                  <c:v>41517.583333333336</c:v>
                </c:pt>
                <c:pt idx="1805">
                  <c:v>41517.708333333336</c:v>
                </c:pt>
                <c:pt idx="1806">
                  <c:v>41517.833333333336</c:v>
                </c:pt>
                <c:pt idx="1807">
                  <c:v>41517.958333333336</c:v>
                </c:pt>
                <c:pt idx="1808">
                  <c:v>41518.083333333336</c:v>
                </c:pt>
                <c:pt idx="1809">
                  <c:v>41518.208333333336</c:v>
                </c:pt>
                <c:pt idx="1810">
                  <c:v>41518.333333333336</c:v>
                </c:pt>
                <c:pt idx="1811">
                  <c:v>41518.458333333336</c:v>
                </c:pt>
                <c:pt idx="1812">
                  <c:v>41518.583333333336</c:v>
                </c:pt>
                <c:pt idx="1813">
                  <c:v>41518.708333333336</c:v>
                </c:pt>
                <c:pt idx="1814">
                  <c:v>41518.833333333336</c:v>
                </c:pt>
                <c:pt idx="1815">
                  <c:v>41518.958333333336</c:v>
                </c:pt>
                <c:pt idx="1816">
                  <c:v>41519.083333333336</c:v>
                </c:pt>
                <c:pt idx="1817">
                  <c:v>41519.208333333336</c:v>
                </c:pt>
                <c:pt idx="1818">
                  <c:v>41519.333333333336</c:v>
                </c:pt>
                <c:pt idx="1819">
                  <c:v>41519.458333333336</c:v>
                </c:pt>
                <c:pt idx="1820">
                  <c:v>41519.583333333336</c:v>
                </c:pt>
                <c:pt idx="1821">
                  <c:v>41519.708333333336</c:v>
                </c:pt>
                <c:pt idx="1822">
                  <c:v>41519.833333333336</c:v>
                </c:pt>
                <c:pt idx="1823">
                  <c:v>41519.958333333336</c:v>
                </c:pt>
                <c:pt idx="1824">
                  <c:v>41520.083333333336</c:v>
                </c:pt>
                <c:pt idx="1825">
                  <c:v>41520.208333333336</c:v>
                </c:pt>
                <c:pt idx="1826">
                  <c:v>41520.333333333336</c:v>
                </c:pt>
                <c:pt idx="1827">
                  <c:v>41520.458333333336</c:v>
                </c:pt>
                <c:pt idx="1828">
                  <c:v>41520.583333333336</c:v>
                </c:pt>
                <c:pt idx="1829">
                  <c:v>41520.708333333336</c:v>
                </c:pt>
                <c:pt idx="1830">
                  <c:v>41520.833333333336</c:v>
                </c:pt>
                <c:pt idx="1831">
                  <c:v>41520.958333333336</c:v>
                </c:pt>
                <c:pt idx="1832">
                  <c:v>41521.083333333336</c:v>
                </c:pt>
                <c:pt idx="1833">
                  <c:v>41521.208333333336</c:v>
                </c:pt>
                <c:pt idx="1834">
                  <c:v>41521.333333333336</c:v>
                </c:pt>
                <c:pt idx="1835">
                  <c:v>41521.458333333336</c:v>
                </c:pt>
                <c:pt idx="1836">
                  <c:v>41521.583333333336</c:v>
                </c:pt>
                <c:pt idx="1837">
                  <c:v>41521.708333333336</c:v>
                </c:pt>
                <c:pt idx="1838">
                  <c:v>41521.833333333336</c:v>
                </c:pt>
                <c:pt idx="1839">
                  <c:v>41521.958333333336</c:v>
                </c:pt>
                <c:pt idx="1840">
                  <c:v>41522.083333333336</c:v>
                </c:pt>
                <c:pt idx="1841">
                  <c:v>41522.208333333336</c:v>
                </c:pt>
                <c:pt idx="1842">
                  <c:v>41522.333333333336</c:v>
                </c:pt>
                <c:pt idx="1843">
                  <c:v>41522.458333333336</c:v>
                </c:pt>
                <c:pt idx="1844">
                  <c:v>41522.583333333336</c:v>
                </c:pt>
                <c:pt idx="1845">
                  <c:v>41522.708333333336</c:v>
                </c:pt>
                <c:pt idx="1846">
                  <c:v>41522.833333333336</c:v>
                </c:pt>
                <c:pt idx="1847">
                  <c:v>41522.958333333336</c:v>
                </c:pt>
                <c:pt idx="1848">
                  <c:v>41523.083333333336</c:v>
                </c:pt>
                <c:pt idx="1849">
                  <c:v>41523.208333333336</c:v>
                </c:pt>
                <c:pt idx="1850">
                  <c:v>41523.333333333336</c:v>
                </c:pt>
                <c:pt idx="1851">
                  <c:v>41523.458333333336</c:v>
                </c:pt>
                <c:pt idx="1852">
                  <c:v>41523.583333333336</c:v>
                </c:pt>
                <c:pt idx="1853">
                  <c:v>41523.708333333336</c:v>
                </c:pt>
                <c:pt idx="1854">
                  <c:v>41523.833333333336</c:v>
                </c:pt>
                <c:pt idx="1855">
                  <c:v>41523.958333333336</c:v>
                </c:pt>
                <c:pt idx="1856">
                  <c:v>41524.083333333336</c:v>
                </c:pt>
                <c:pt idx="1857">
                  <c:v>41524.208333333336</c:v>
                </c:pt>
                <c:pt idx="1858">
                  <c:v>41524.333333333336</c:v>
                </c:pt>
                <c:pt idx="1859">
                  <c:v>41524.458333333336</c:v>
                </c:pt>
                <c:pt idx="1860">
                  <c:v>41524.583333333336</c:v>
                </c:pt>
                <c:pt idx="1861">
                  <c:v>41524.708333333336</c:v>
                </c:pt>
                <c:pt idx="1862">
                  <c:v>41524.833333333336</c:v>
                </c:pt>
                <c:pt idx="1863">
                  <c:v>41524.958333333336</c:v>
                </c:pt>
                <c:pt idx="1864">
                  <c:v>41525.083333333336</c:v>
                </c:pt>
                <c:pt idx="1865">
                  <c:v>41525.208333333336</c:v>
                </c:pt>
                <c:pt idx="1866">
                  <c:v>41525.333333333336</c:v>
                </c:pt>
                <c:pt idx="1867">
                  <c:v>41525.458333333336</c:v>
                </c:pt>
                <c:pt idx="1868">
                  <c:v>41525.583333333336</c:v>
                </c:pt>
                <c:pt idx="1869">
                  <c:v>41525.708333333336</c:v>
                </c:pt>
                <c:pt idx="1870">
                  <c:v>41525.833333333336</c:v>
                </c:pt>
                <c:pt idx="1871">
                  <c:v>41525.958333333336</c:v>
                </c:pt>
                <c:pt idx="1872">
                  <c:v>41526.208333333336</c:v>
                </c:pt>
                <c:pt idx="1873">
                  <c:v>41526.333333333336</c:v>
                </c:pt>
                <c:pt idx="1874">
                  <c:v>41526.458333333336</c:v>
                </c:pt>
                <c:pt idx="1875">
                  <c:v>41526.583333333336</c:v>
                </c:pt>
                <c:pt idx="1876">
                  <c:v>41526.708333333336</c:v>
                </c:pt>
                <c:pt idx="1877">
                  <c:v>41526.833333333336</c:v>
                </c:pt>
                <c:pt idx="1878">
                  <c:v>41526.958333333336</c:v>
                </c:pt>
                <c:pt idx="1879">
                  <c:v>41527.083333333336</c:v>
                </c:pt>
                <c:pt idx="1880">
                  <c:v>41527.208333333336</c:v>
                </c:pt>
                <c:pt idx="1881">
                  <c:v>41527.333333333336</c:v>
                </c:pt>
                <c:pt idx="1882">
                  <c:v>41527.458333333336</c:v>
                </c:pt>
                <c:pt idx="1883">
                  <c:v>41527.583333333336</c:v>
                </c:pt>
                <c:pt idx="1884">
                  <c:v>41527.708333333336</c:v>
                </c:pt>
                <c:pt idx="1885">
                  <c:v>41527.833333333336</c:v>
                </c:pt>
                <c:pt idx="1886">
                  <c:v>41527.958333333336</c:v>
                </c:pt>
                <c:pt idx="1887">
                  <c:v>41528.083333333336</c:v>
                </c:pt>
                <c:pt idx="1888">
                  <c:v>41528.208333333336</c:v>
                </c:pt>
                <c:pt idx="1889">
                  <c:v>41528.333333333336</c:v>
                </c:pt>
                <c:pt idx="1890">
                  <c:v>41528.458333333336</c:v>
                </c:pt>
                <c:pt idx="1891">
                  <c:v>41528.583333333336</c:v>
                </c:pt>
                <c:pt idx="1892">
                  <c:v>41528.708333333336</c:v>
                </c:pt>
                <c:pt idx="1893">
                  <c:v>41528.833333333336</c:v>
                </c:pt>
                <c:pt idx="1894">
                  <c:v>41528.958333333336</c:v>
                </c:pt>
                <c:pt idx="1895">
                  <c:v>41529.083333333336</c:v>
                </c:pt>
                <c:pt idx="1896">
                  <c:v>41529.208333333336</c:v>
                </c:pt>
                <c:pt idx="1897">
                  <c:v>41529.333333333336</c:v>
                </c:pt>
                <c:pt idx="1898">
                  <c:v>41529.458333333336</c:v>
                </c:pt>
                <c:pt idx="1899">
                  <c:v>41529.583333333336</c:v>
                </c:pt>
                <c:pt idx="1900">
                  <c:v>41529.708333333336</c:v>
                </c:pt>
                <c:pt idx="1901">
                  <c:v>41529.833333333336</c:v>
                </c:pt>
                <c:pt idx="1902">
                  <c:v>41529.958333333336</c:v>
                </c:pt>
                <c:pt idx="1903">
                  <c:v>41530.083333333336</c:v>
                </c:pt>
                <c:pt idx="1904">
                  <c:v>41530.208333333336</c:v>
                </c:pt>
                <c:pt idx="1905">
                  <c:v>41530.333333333336</c:v>
                </c:pt>
                <c:pt idx="1906">
                  <c:v>41530.458333333336</c:v>
                </c:pt>
                <c:pt idx="1907">
                  <c:v>41530.583333333336</c:v>
                </c:pt>
                <c:pt idx="1908">
                  <c:v>41530.708333333336</c:v>
                </c:pt>
                <c:pt idx="1909">
                  <c:v>41530.833333333336</c:v>
                </c:pt>
                <c:pt idx="1910">
                  <c:v>41530.958333333336</c:v>
                </c:pt>
                <c:pt idx="1911">
                  <c:v>41531.083333333336</c:v>
                </c:pt>
                <c:pt idx="1912">
                  <c:v>41531.208333333336</c:v>
                </c:pt>
                <c:pt idx="1913">
                  <c:v>41531.333333333336</c:v>
                </c:pt>
                <c:pt idx="1914">
                  <c:v>41531.458333333336</c:v>
                </c:pt>
                <c:pt idx="1915">
                  <c:v>41531.583333333336</c:v>
                </c:pt>
                <c:pt idx="1916">
                  <c:v>41531.708333333336</c:v>
                </c:pt>
                <c:pt idx="1917">
                  <c:v>41531.833333333336</c:v>
                </c:pt>
                <c:pt idx="1918">
                  <c:v>41531.958333333336</c:v>
                </c:pt>
                <c:pt idx="1919">
                  <c:v>41532.083333333336</c:v>
                </c:pt>
                <c:pt idx="1920">
                  <c:v>41532.208333333336</c:v>
                </c:pt>
                <c:pt idx="1921">
                  <c:v>41532.333333333336</c:v>
                </c:pt>
                <c:pt idx="1922">
                  <c:v>41532.458333333336</c:v>
                </c:pt>
                <c:pt idx="1923">
                  <c:v>41532.583333333336</c:v>
                </c:pt>
                <c:pt idx="1924">
                  <c:v>41532.708333333336</c:v>
                </c:pt>
                <c:pt idx="1925">
                  <c:v>41532.833333333336</c:v>
                </c:pt>
                <c:pt idx="1926">
                  <c:v>41532.958333333336</c:v>
                </c:pt>
                <c:pt idx="1927">
                  <c:v>41533.083333333336</c:v>
                </c:pt>
                <c:pt idx="1928">
                  <c:v>41533.208333333336</c:v>
                </c:pt>
                <c:pt idx="1929">
                  <c:v>41533.333333333336</c:v>
                </c:pt>
                <c:pt idx="1930">
                  <c:v>41533.458333333336</c:v>
                </c:pt>
                <c:pt idx="1931">
                  <c:v>41533.583333333336</c:v>
                </c:pt>
                <c:pt idx="1932">
                  <c:v>41533.708333333336</c:v>
                </c:pt>
                <c:pt idx="1933">
                  <c:v>41533.833333333336</c:v>
                </c:pt>
                <c:pt idx="1934">
                  <c:v>41533.958333333336</c:v>
                </c:pt>
                <c:pt idx="1935">
                  <c:v>41534.083333333336</c:v>
                </c:pt>
                <c:pt idx="1936">
                  <c:v>41534.208333333336</c:v>
                </c:pt>
                <c:pt idx="1937">
                  <c:v>41534.333333333336</c:v>
                </c:pt>
                <c:pt idx="1938">
                  <c:v>41534.458333333336</c:v>
                </c:pt>
                <c:pt idx="1939">
                  <c:v>41534.583333333336</c:v>
                </c:pt>
                <c:pt idx="1940">
                  <c:v>41534.708333333336</c:v>
                </c:pt>
                <c:pt idx="1941">
                  <c:v>41534.833333333336</c:v>
                </c:pt>
                <c:pt idx="1942">
                  <c:v>41534.958333333336</c:v>
                </c:pt>
                <c:pt idx="1943">
                  <c:v>41535.083333333336</c:v>
                </c:pt>
                <c:pt idx="1944">
                  <c:v>41535.208333333336</c:v>
                </c:pt>
                <c:pt idx="1945">
                  <c:v>41535.333333333336</c:v>
                </c:pt>
                <c:pt idx="1946">
                  <c:v>41535.458333333336</c:v>
                </c:pt>
                <c:pt idx="1947">
                  <c:v>41535.583333333336</c:v>
                </c:pt>
                <c:pt idx="1948">
                  <c:v>41535.708333333336</c:v>
                </c:pt>
                <c:pt idx="1949">
                  <c:v>41535.833333333336</c:v>
                </c:pt>
                <c:pt idx="1950">
                  <c:v>41535.958333333336</c:v>
                </c:pt>
                <c:pt idx="1951">
                  <c:v>41536.083333333336</c:v>
                </c:pt>
                <c:pt idx="1952">
                  <c:v>41536.208333333336</c:v>
                </c:pt>
                <c:pt idx="1953">
                  <c:v>41536.333333333336</c:v>
                </c:pt>
                <c:pt idx="1954">
                  <c:v>41536.458333333336</c:v>
                </c:pt>
                <c:pt idx="1955">
                  <c:v>41536.583333333336</c:v>
                </c:pt>
                <c:pt idx="1956">
                  <c:v>41536.708333333336</c:v>
                </c:pt>
                <c:pt idx="1957">
                  <c:v>41536.833333333336</c:v>
                </c:pt>
                <c:pt idx="1958">
                  <c:v>41536.958333333336</c:v>
                </c:pt>
                <c:pt idx="1959">
                  <c:v>41537.083333333336</c:v>
                </c:pt>
                <c:pt idx="1960">
                  <c:v>41537.208333333336</c:v>
                </c:pt>
                <c:pt idx="1961">
                  <c:v>41537.333333333336</c:v>
                </c:pt>
                <c:pt idx="1962">
                  <c:v>41537.458333333336</c:v>
                </c:pt>
                <c:pt idx="1963">
                  <c:v>41537.583333333336</c:v>
                </c:pt>
                <c:pt idx="1964">
                  <c:v>41537.708333333336</c:v>
                </c:pt>
                <c:pt idx="1965">
                  <c:v>41537.833333333336</c:v>
                </c:pt>
                <c:pt idx="1966">
                  <c:v>41537.958333333336</c:v>
                </c:pt>
                <c:pt idx="1967">
                  <c:v>41538.083333333336</c:v>
                </c:pt>
                <c:pt idx="1968">
                  <c:v>41538.208333333336</c:v>
                </c:pt>
                <c:pt idx="1969">
                  <c:v>41538.333333333336</c:v>
                </c:pt>
                <c:pt idx="1970">
                  <c:v>41538.458333333336</c:v>
                </c:pt>
                <c:pt idx="1971">
                  <c:v>41538.583333333336</c:v>
                </c:pt>
                <c:pt idx="1972">
                  <c:v>41538.708333333336</c:v>
                </c:pt>
                <c:pt idx="1973">
                  <c:v>41538.833333333336</c:v>
                </c:pt>
                <c:pt idx="1974">
                  <c:v>41538.958333333336</c:v>
                </c:pt>
                <c:pt idx="1975">
                  <c:v>41539.083333333336</c:v>
                </c:pt>
                <c:pt idx="1976">
                  <c:v>41539.208333333336</c:v>
                </c:pt>
                <c:pt idx="1977">
                  <c:v>41539.333333333336</c:v>
                </c:pt>
                <c:pt idx="1978">
                  <c:v>41539.458333333336</c:v>
                </c:pt>
                <c:pt idx="1979">
                  <c:v>41539.583333333336</c:v>
                </c:pt>
                <c:pt idx="1980">
                  <c:v>41539.708333333336</c:v>
                </c:pt>
                <c:pt idx="1981">
                  <c:v>41539.833333333336</c:v>
                </c:pt>
                <c:pt idx="1982">
                  <c:v>41539.958333333336</c:v>
                </c:pt>
                <c:pt idx="1983">
                  <c:v>41540.083333333336</c:v>
                </c:pt>
                <c:pt idx="1984">
                  <c:v>41540.208333333336</c:v>
                </c:pt>
                <c:pt idx="1985">
                  <c:v>41540.333333333336</c:v>
                </c:pt>
                <c:pt idx="1986">
                  <c:v>41540.458333333336</c:v>
                </c:pt>
                <c:pt idx="1987">
                  <c:v>41540.583333333336</c:v>
                </c:pt>
                <c:pt idx="1988">
                  <c:v>41540.708333333336</c:v>
                </c:pt>
                <c:pt idx="1989">
                  <c:v>41540.833333333336</c:v>
                </c:pt>
                <c:pt idx="1990">
                  <c:v>41540.958333333336</c:v>
                </c:pt>
                <c:pt idx="1991">
                  <c:v>41541.083333333336</c:v>
                </c:pt>
                <c:pt idx="1992">
                  <c:v>41541.208333333336</c:v>
                </c:pt>
                <c:pt idx="1993">
                  <c:v>41541.333333333336</c:v>
                </c:pt>
                <c:pt idx="1994">
                  <c:v>41541.458333333336</c:v>
                </c:pt>
                <c:pt idx="1995">
                  <c:v>41541.583333333336</c:v>
                </c:pt>
                <c:pt idx="1996">
                  <c:v>41541.708333333336</c:v>
                </c:pt>
                <c:pt idx="1997">
                  <c:v>41541.833333333336</c:v>
                </c:pt>
                <c:pt idx="1998">
                  <c:v>41541.958333333336</c:v>
                </c:pt>
                <c:pt idx="1999">
                  <c:v>41542.083333333336</c:v>
                </c:pt>
                <c:pt idx="2000">
                  <c:v>41542.208333333336</c:v>
                </c:pt>
                <c:pt idx="2001">
                  <c:v>41542.333333333336</c:v>
                </c:pt>
                <c:pt idx="2002">
                  <c:v>41542.458333333336</c:v>
                </c:pt>
                <c:pt idx="2003">
                  <c:v>41542.583333333336</c:v>
                </c:pt>
                <c:pt idx="2004">
                  <c:v>41542.708333333336</c:v>
                </c:pt>
                <c:pt idx="2005">
                  <c:v>41542.833333333336</c:v>
                </c:pt>
                <c:pt idx="2006">
                  <c:v>41542.958333333336</c:v>
                </c:pt>
                <c:pt idx="2007">
                  <c:v>41543.083333333336</c:v>
                </c:pt>
                <c:pt idx="2008">
                  <c:v>41543.208333333336</c:v>
                </c:pt>
                <c:pt idx="2009">
                  <c:v>41543.333333333336</c:v>
                </c:pt>
                <c:pt idx="2010">
                  <c:v>41543.458333333336</c:v>
                </c:pt>
                <c:pt idx="2011">
                  <c:v>41543.583333333336</c:v>
                </c:pt>
                <c:pt idx="2012">
                  <c:v>41543.708333333336</c:v>
                </c:pt>
                <c:pt idx="2013">
                  <c:v>41543.833333333336</c:v>
                </c:pt>
                <c:pt idx="2014">
                  <c:v>41543.958333333336</c:v>
                </c:pt>
                <c:pt idx="2015">
                  <c:v>41544.083333333336</c:v>
                </c:pt>
                <c:pt idx="2016">
                  <c:v>41544.208333333336</c:v>
                </c:pt>
                <c:pt idx="2017">
                  <c:v>41544.333333333336</c:v>
                </c:pt>
                <c:pt idx="2018">
                  <c:v>41544.458333333336</c:v>
                </c:pt>
                <c:pt idx="2019">
                  <c:v>41544.583333333336</c:v>
                </c:pt>
                <c:pt idx="2020">
                  <c:v>41544.708333333336</c:v>
                </c:pt>
                <c:pt idx="2021">
                  <c:v>41544.833333333336</c:v>
                </c:pt>
                <c:pt idx="2022">
                  <c:v>41544.958333333336</c:v>
                </c:pt>
                <c:pt idx="2023">
                  <c:v>41545.083333333336</c:v>
                </c:pt>
                <c:pt idx="2024">
                  <c:v>41545.208333333336</c:v>
                </c:pt>
                <c:pt idx="2025">
                  <c:v>41545.333333333336</c:v>
                </c:pt>
                <c:pt idx="2026">
                  <c:v>41545.458333333336</c:v>
                </c:pt>
                <c:pt idx="2027">
                  <c:v>41545.583333333336</c:v>
                </c:pt>
                <c:pt idx="2028">
                  <c:v>41545.708333333336</c:v>
                </c:pt>
                <c:pt idx="2029">
                  <c:v>41545.833333333336</c:v>
                </c:pt>
                <c:pt idx="2030">
                  <c:v>41546.083333333336</c:v>
                </c:pt>
                <c:pt idx="2031">
                  <c:v>41546.208333333336</c:v>
                </c:pt>
                <c:pt idx="2032">
                  <c:v>41546.333333333336</c:v>
                </c:pt>
                <c:pt idx="2033">
                  <c:v>41546.458333333336</c:v>
                </c:pt>
                <c:pt idx="2034">
                  <c:v>41546.583333333336</c:v>
                </c:pt>
                <c:pt idx="2035">
                  <c:v>41546.708333333336</c:v>
                </c:pt>
                <c:pt idx="2036">
                  <c:v>41546.833333333336</c:v>
                </c:pt>
                <c:pt idx="2037">
                  <c:v>41546.958333333336</c:v>
                </c:pt>
                <c:pt idx="2038">
                  <c:v>41547.083333333336</c:v>
                </c:pt>
                <c:pt idx="2039">
                  <c:v>41547.208333333336</c:v>
                </c:pt>
                <c:pt idx="2040">
                  <c:v>41547.333333333336</c:v>
                </c:pt>
                <c:pt idx="2041">
                  <c:v>41547.458333333336</c:v>
                </c:pt>
                <c:pt idx="2042">
                  <c:v>41547.583333333336</c:v>
                </c:pt>
                <c:pt idx="2043">
                  <c:v>41547.708333333336</c:v>
                </c:pt>
                <c:pt idx="2044">
                  <c:v>41547.833333333336</c:v>
                </c:pt>
                <c:pt idx="2045">
                  <c:v>41547.958333333336</c:v>
                </c:pt>
                <c:pt idx="2046">
                  <c:v>41548.083333333336</c:v>
                </c:pt>
                <c:pt idx="2047">
                  <c:v>41548.208333333336</c:v>
                </c:pt>
                <c:pt idx="2048">
                  <c:v>41548.333333333336</c:v>
                </c:pt>
                <c:pt idx="2049">
                  <c:v>41548.458333333336</c:v>
                </c:pt>
                <c:pt idx="2050">
                  <c:v>41548.583333333336</c:v>
                </c:pt>
                <c:pt idx="2051">
                  <c:v>41548.708333333336</c:v>
                </c:pt>
                <c:pt idx="2052">
                  <c:v>41548.833333333336</c:v>
                </c:pt>
                <c:pt idx="2053">
                  <c:v>41548.958333333336</c:v>
                </c:pt>
                <c:pt idx="2054">
                  <c:v>41549.083333333336</c:v>
                </c:pt>
                <c:pt idx="2055">
                  <c:v>41549.208333333336</c:v>
                </c:pt>
                <c:pt idx="2056">
                  <c:v>41549.333333333336</c:v>
                </c:pt>
                <c:pt idx="2057">
                  <c:v>41549.458333333336</c:v>
                </c:pt>
                <c:pt idx="2058">
                  <c:v>41549.583333333336</c:v>
                </c:pt>
                <c:pt idx="2059">
                  <c:v>41549.708333333336</c:v>
                </c:pt>
                <c:pt idx="2060">
                  <c:v>41549.958333333336</c:v>
                </c:pt>
                <c:pt idx="2061">
                  <c:v>41550.083333333336</c:v>
                </c:pt>
                <c:pt idx="2062">
                  <c:v>41550.208333333336</c:v>
                </c:pt>
                <c:pt idx="2063">
                  <c:v>41550.333333333336</c:v>
                </c:pt>
                <c:pt idx="2064">
                  <c:v>41550.458333333336</c:v>
                </c:pt>
                <c:pt idx="2065">
                  <c:v>41550.583333333336</c:v>
                </c:pt>
                <c:pt idx="2066">
                  <c:v>41550.708333333336</c:v>
                </c:pt>
                <c:pt idx="2067">
                  <c:v>41550.833333333336</c:v>
                </c:pt>
                <c:pt idx="2068">
                  <c:v>41550.958333333336</c:v>
                </c:pt>
                <c:pt idx="2069">
                  <c:v>41551.083333333336</c:v>
                </c:pt>
                <c:pt idx="2070">
                  <c:v>41551.208333333336</c:v>
                </c:pt>
                <c:pt idx="2071">
                  <c:v>41551.333333333336</c:v>
                </c:pt>
                <c:pt idx="2072">
                  <c:v>41551.458333333336</c:v>
                </c:pt>
                <c:pt idx="2073">
                  <c:v>41551.583333333336</c:v>
                </c:pt>
                <c:pt idx="2074">
                  <c:v>41551.708333333336</c:v>
                </c:pt>
                <c:pt idx="2075">
                  <c:v>41551.833333333336</c:v>
                </c:pt>
                <c:pt idx="2076">
                  <c:v>41551.958333333336</c:v>
                </c:pt>
                <c:pt idx="2077">
                  <c:v>41552.083333333336</c:v>
                </c:pt>
                <c:pt idx="2078">
                  <c:v>41552.208333333336</c:v>
                </c:pt>
                <c:pt idx="2079">
                  <c:v>41552.333333333336</c:v>
                </c:pt>
                <c:pt idx="2080">
                  <c:v>41552.458333333336</c:v>
                </c:pt>
                <c:pt idx="2081">
                  <c:v>41552.583333333336</c:v>
                </c:pt>
                <c:pt idx="2082">
                  <c:v>41552.708333333336</c:v>
                </c:pt>
                <c:pt idx="2083">
                  <c:v>41552.833333333336</c:v>
                </c:pt>
                <c:pt idx="2084">
                  <c:v>41552.958333333336</c:v>
                </c:pt>
                <c:pt idx="2085">
                  <c:v>41553.083333333336</c:v>
                </c:pt>
                <c:pt idx="2086">
                  <c:v>41553.208333333336</c:v>
                </c:pt>
                <c:pt idx="2087">
                  <c:v>41553.333333333336</c:v>
                </c:pt>
                <c:pt idx="2088">
                  <c:v>41553.458333333336</c:v>
                </c:pt>
                <c:pt idx="2089">
                  <c:v>41553.583333333336</c:v>
                </c:pt>
                <c:pt idx="2090">
                  <c:v>41553.708333333336</c:v>
                </c:pt>
                <c:pt idx="2091">
                  <c:v>41553.833333333336</c:v>
                </c:pt>
                <c:pt idx="2092">
                  <c:v>41553.958333333336</c:v>
                </c:pt>
                <c:pt idx="2093">
                  <c:v>41554.083333333336</c:v>
                </c:pt>
                <c:pt idx="2094">
                  <c:v>41554.208333333336</c:v>
                </c:pt>
                <c:pt idx="2095">
                  <c:v>41554.333333333336</c:v>
                </c:pt>
                <c:pt idx="2096">
                  <c:v>41554.458333333336</c:v>
                </c:pt>
                <c:pt idx="2097">
                  <c:v>41554.583333333336</c:v>
                </c:pt>
                <c:pt idx="2098">
                  <c:v>41554.708333333336</c:v>
                </c:pt>
                <c:pt idx="2099">
                  <c:v>41554.833333333336</c:v>
                </c:pt>
                <c:pt idx="2100">
                  <c:v>41554.958333333336</c:v>
                </c:pt>
                <c:pt idx="2101">
                  <c:v>41555.083333333336</c:v>
                </c:pt>
                <c:pt idx="2102">
                  <c:v>41555.208333333336</c:v>
                </c:pt>
                <c:pt idx="2103">
                  <c:v>41555.333333333336</c:v>
                </c:pt>
                <c:pt idx="2104">
                  <c:v>41555.458333333336</c:v>
                </c:pt>
                <c:pt idx="2105">
                  <c:v>41555.583333333336</c:v>
                </c:pt>
                <c:pt idx="2106">
                  <c:v>41555.708333333336</c:v>
                </c:pt>
                <c:pt idx="2107">
                  <c:v>41555.833333333336</c:v>
                </c:pt>
                <c:pt idx="2108">
                  <c:v>41555.958333333336</c:v>
                </c:pt>
                <c:pt idx="2109">
                  <c:v>41556.083333333336</c:v>
                </c:pt>
                <c:pt idx="2110">
                  <c:v>41556.208333333336</c:v>
                </c:pt>
                <c:pt idx="2111">
                  <c:v>41556.333333333336</c:v>
                </c:pt>
                <c:pt idx="2112">
                  <c:v>41556.458333333336</c:v>
                </c:pt>
                <c:pt idx="2113">
                  <c:v>41556.583333333336</c:v>
                </c:pt>
                <c:pt idx="2114">
                  <c:v>41556.708333333336</c:v>
                </c:pt>
                <c:pt idx="2115">
                  <c:v>41556.833333333336</c:v>
                </c:pt>
                <c:pt idx="2116">
                  <c:v>41556.958333333336</c:v>
                </c:pt>
                <c:pt idx="2117">
                  <c:v>41557.083333333336</c:v>
                </c:pt>
                <c:pt idx="2118">
                  <c:v>41557.208333333336</c:v>
                </c:pt>
                <c:pt idx="2119">
                  <c:v>41557.333333333336</c:v>
                </c:pt>
                <c:pt idx="2120">
                  <c:v>41557.458333333336</c:v>
                </c:pt>
                <c:pt idx="2121">
                  <c:v>41557.583333333336</c:v>
                </c:pt>
                <c:pt idx="2122">
                  <c:v>41557.708333333336</c:v>
                </c:pt>
                <c:pt idx="2123">
                  <c:v>41557.833333333336</c:v>
                </c:pt>
                <c:pt idx="2124">
                  <c:v>41557.958333333336</c:v>
                </c:pt>
                <c:pt idx="2125">
                  <c:v>41558.083333333336</c:v>
                </c:pt>
                <c:pt idx="2126">
                  <c:v>41558.208333333336</c:v>
                </c:pt>
                <c:pt idx="2127">
                  <c:v>41558.333333333336</c:v>
                </c:pt>
                <c:pt idx="2128">
                  <c:v>41558.458333333336</c:v>
                </c:pt>
                <c:pt idx="2129">
                  <c:v>41558.583333333336</c:v>
                </c:pt>
                <c:pt idx="2130">
                  <c:v>41558.708333333336</c:v>
                </c:pt>
                <c:pt idx="2131">
                  <c:v>41558.833333333336</c:v>
                </c:pt>
                <c:pt idx="2132">
                  <c:v>41558.958333333336</c:v>
                </c:pt>
                <c:pt idx="2133">
                  <c:v>41559.083333333336</c:v>
                </c:pt>
                <c:pt idx="2134">
                  <c:v>41559.208333333336</c:v>
                </c:pt>
                <c:pt idx="2135">
                  <c:v>41559.333333333336</c:v>
                </c:pt>
                <c:pt idx="2136">
                  <c:v>41559.458333333336</c:v>
                </c:pt>
                <c:pt idx="2137">
                  <c:v>41559.583333333336</c:v>
                </c:pt>
                <c:pt idx="2138">
                  <c:v>41559.708333333336</c:v>
                </c:pt>
                <c:pt idx="2139">
                  <c:v>41559.833333333336</c:v>
                </c:pt>
                <c:pt idx="2140">
                  <c:v>41559.958333333336</c:v>
                </c:pt>
                <c:pt idx="2141">
                  <c:v>41560.083333333336</c:v>
                </c:pt>
                <c:pt idx="2142">
                  <c:v>41560.208333333336</c:v>
                </c:pt>
                <c:pt idx="2143">
                  <c:v>41560.333333333336</c:v>
                </c:pt>
                <c:pt idx="2144">
                  <c:v>41560.458333333336</c:v>
                </c:pt>
                <c:pt idx="2145">
                  <c:v>41560.583333333336</c:v>
                </c:pt>
                <c:pt idx="2146">
                  <c:v>41560.708333333336</c:v>
                </c:pt>
                <c:pt idx="2147">
                  <c:v>41560.833333333336</c:v>
                </c:pt>
                <c:pt idx="2148">
                  <c:v>41560.958333333336</c:v>
                </c:pt>
                <c:pt idx="2149">
                  <c:v>41561.083333333336</c:v>
                </c:pt>
                <c:pt idx="2150">
                  <c:v>41561.208333333336</c:v>
                </c:pt>
                <c:pt idx="2151">
                  <c:v>41561.333333333336</c:v>
                </c:pt>
                <c:pt idx="2152">
                  <c:v>41561.458333333336</c:v>
                </c:pt>
                <c:pt idx="2153">
                  <c:v>41561.583333333336</c:v>
                </c:pt>
                <c:pt idx="2154">
                  <c:v>41561.708333333336</c:v>
                </c:pt>
                <c:pt idx="2155">
                  <c:v>41561.833333333336</c:v>
                </c:pt>
                <c:pt idx="2156">
                  <c:v>41561.958333333336</c:v>
                </c:pt>
                <c:pt idx="2157">
                  <c:v>41562.083333333336</c:v>
                </c:pt>
                <c:pt idx="2158">
                  <c:v>41562.208333333336</c:v>
                </c:pt>
                <c:pt idx="2159">
                  <c:v>41562.333333333336</c:v>
                </c:pt>
                <c:pt idx="2160">
                  <c:v>41562.458333333336</c:v>
                </c:pt>
                <c:pt idx="2161">
                  <c:v>41562.583333333336</c:v>
                </c:pt>
                <c:pt idx="2162">
                  <c:v>41562.708333333336</c:v>
                </c:pt>
                <c:pt idx="2163">
                  <c:v>41562.833333333336</c:v>
                </c:pt>
                <c:pt idx="2164">
                  <c:v>41562.958333333336</c:v>
                </c:pt>
                <c:pt idx="2165">
                  <c:v>41563.083333333336</c:v>
                </c:pt>
                <c:pt idx="2166">
                  <c:v>41563.208333333336</c:v>
                </c:pt>
                <c:pt idx="2167">
                  <c:v>41563.333333333336</c:v>
                </c:pt>
                <c:pt idx="2168">
                  <c:v>41563.458333333336</c:v>
                </c:pt>
                <c:pt idx="2169">
                  <c:v>41563.583333333336</c:v>
                </c:pt>
                <c:pt idx="2170">
                  <c:v>41563.708333333336</c:v>
                </c:pt>
                <c:pt idx="2171">
                  <c:v>41563.833333333336</c:v>
                </c:pt>
                <c:pt idx="2172">
                  <c:v>41563.958333333336</c:v>
                </c:pt>
                <c:pt idx="2173">
                  <c:v>41564.083333333336</c:v>
                </c:pt>
                <c:pt idx="2174">
                  <c:v>41564.208333333336</c:v>
                </c:pt>
                <c:pt idx="2175">
                  <c:v>41564.333333333336</c:v>
                </c:pt>
                <c:pt idx="2176">
                  <c:v>41564.458333333336</c:v>
                </c:pt>
                <c:pt idx="2177">
                  <c:v>41564.583333333336</c:v>
                </c:pt>
                <c:pt idx="2178">
                  <c:v>41564.708333333336</c:v>
                </c:pt>
                <c:pt idx="2179">
                  <c:v>41564.833333333336</c:v>
                </c:pt>
                <c:pt idx="2180">
                  <c:v>41564.958333333336</c:v>
                </c:pt>
                <c:pt idx="2181">
                  <c:v>41565.083333333336</c:v>
                </c:pt>
                <c:pt idx="2182">
                  <c:v>41565.208333333336</c:v>
                </c:pt>
                <c:pt idx="2183">
                  <c:v>41565.333333333336</c:v>
                </c:pt>
                <c:pt idx="2184">
                  <c:v>41565.458333333336</c:v>
                </c:pt>
                <c:pt idx="2185">
                  <c:v>41565.583333333336</c:v>
                </c:pt>
                <c:pt idx="2186">
                  <c:v>41565.708333333336</c:v>
                </c:pt>
                <c:pt idx="2187">
                  <c:v>41565.833333333336</c:v>
                </c:pt>
                <c:pt idx="2188">
                  <c:v>41565.958333333336</c:v>
                </c:pt>
                <c:pt idx="2189">
                  <c:v>41566.083333333336</c:v>
                </c:pt>
                <c:pt idx="2190">
                  <c:v>41566.208333333336</c:v>
                </c:pt>
                <c:pt idx="2191">
                  <c:v>41566.333333333336</c:v>
                </c:pt>
                <c:pt idx="2192">
                  <c:v>41566.458333333336</c:v>
                </c:pt>
                <c:pt idx="2193">
                  <c:v>41566.583333333336</c:v>
                </c:pt>
                <c:pt idx="2194">
                  <c:v>41566.708333333336</c:v>
                </c:pt>
                <c:pt idx="2195">
                  <c:v>41566.833333333336</c:v>
                </c:pt>
                <c:pt idx="2196">
                  <c:v>41566.958333333336</c:v>
                </c:pt>
                <c:pt idx="2197">
                  <c:v>41567.083333333336</c:v>
                </c:pt>
                <c:pt idx="2198">
                  <c:v>41567.208333333336</c:v>
                </c:pt>
                <c:pt idx="2199">
                  <c:v>41567.333333333336</c:v>
                </c:pt>
                <c:pt idx="2200">
                  <c:v>41567.458333333336</c:v>
                </c:pt>
                <c:pt idx="2201">
                  <c:v>41567.583333333336</c:v>
                </c:pt>
                <c:pt idx="2202">
                  <c:v>41567.708333333336</c:v>
                </c:pt>
                <c:pt idx="2203">
                  <c:v>41567.833333333336</c:v>
                </c:pt>
                <c:pt idx="2204">
                  <c:v>41567.958333333336</c:v>
                </c:pt>
                <c:pt idx="2205">
                  <c:v>41568.083333333336</c:v>
                </c:pt>
                <c:pt idx="2206">
                  <c:v>41568.208333333336</c:v>
                </c:pt>
                <c:pt idx="2207">
                  <c:v>41568.333333333336</c:v>
                </c:pt>
                <c:pt idx="2208">
                  <c:v>41568.458333333336</c:v>
                </c:pt>
                <c:pt idx="2209">
                  <c:v>41568.583333333336</c:v>
                </c:pt>
                <c:pt idx="2210">
                  <c:v>41568.708333333336</c:v>
                </c:pt>
                <c:pt idx="2211">
                  <c:v>41568.833333333336</c:v>
                </c:pt>
                <c:pt idx="2212">
                  <c:v>41568.958333333336</c:v>
                </c:pt>
                <c:pt idx="2213">
                  <c:v>41569.083333333336</c:v>
                </c:pt>
                <c:pt idx="2214">
                  <c:v>41569.208333333336</c:v>
                </c:pt>
                <c:pt idx="2215">
                  <c:v>41569.333333333336</c:v>
                </c:pt>
                <c:pt idx="2216">
                  <c:v>41569.458333333336</c:v>
                </c:pt>
                <c:pt idx="2217">
                  <c:v>41569.583333333336</c:v>
                </c:pt>
                <c:pt idx="2218">
                  <c:v>41569.708333333336</c:v>
                </c:pt>
                <c:pt idx="2219">
                  <c:v>41569.833333333336</c:v>
                </c:pt>
                <c:pt idx="2220">
                  <c:v>41569.958333333336</c:v>
                </c:pt>
                <c:pt idx="2221">
                  <c:v>41570.083333333336</c:v>
                </c:pt>
                <c:pt idx="2222">
                  <c:v>41570.208333333336</c:v>
                </c:pt>
                <c:pt idx="2223">
                  <c:v>41570.333333333336</c:v>
                </c:pt>
                <c:pt idx="2224">
                  <c:v>41570.458333333336</c:v>
                </c:pt>
                <c:pt idx="2225">
                  <c:v>41570.583333333336</c:v>
                </c:pt>
                <c:pt idx="2226">
                  <c:v>41570.708333333336</c:v>
                </c:pt>
                <c:pt idx="2227">
                  <c:v>41570.833333333336</c:v>
                </c:pt>
                <c:pt idx="2228">
                  <c:v>41570.958333333336</c:v>
                </c:pt>
                <c:pt idx="2229">
                  <c:v>41571.083333333336</c:v>
                </c:pt>
                <c:pt idx="2230">
                  <c:v>41571.208333333336</c:v>
                </c:pt>
                <c:pt idx="2231">
                  <c:v>41571.333333333336</c:v>
                </c:pt>
                <c:pt idx="2232">
                  <c:v>41571.458333333336</c:v>
                </c:pt>
                <c:pt idx="2233">
                  <c:v>41571.583333333336</c:v>
                </c:pt>
                <c:pt idx="2234">
                  <c:v>41571.708333333336</c:v>
                </c:pt>
                <c:pt idx="2235">
                  <c:v>41571.833333333336</c:v>
                </c:pt>
                <c:pt idx="2236">
                  <c:v>41571.958333333336</c:v>
                </c:pt>
                <c:pt idx="2237">
                  <c:v>41572.083333333336</c:v>
                </c:pt>
                <c:pt idx="2238">
                  <c:v>41572.208333333336</c:v>
                </c:pt>
                <c:pt idx="2239">
                  <c:v>41572.333333333336</c:v>
                </c:pt>
                <c:pt idx="2240">
                  <c:v>41572.458333333336</c:v>
                </c:pt>
                <c:pt idx="2241">
                  <c:v>41572.583333333336</c:v>
                </c:pt>
                <c:pt idx="2242">
                  <c:v>41572.708333333336</c:v>
                </c:pt>
                <c:pt idx="2243">
                  <c:v>41572.833333333336</c:v>
                </c:pt>
                <c:pt idx="2244">
                  <c:v>41572.958333333336</c:v>
                </c:pt>
                <c:pt idx="2245">
                  <c:v>41573.083333333336</c:v>
                </c:pt>
                <c:pt idx="2246">
                  <c:v>41573.208333333336</c:v>
                </c:pt>
                <c:pt idx="2247">
                  <c:v>41573.333333333336</c:v>
                </c:pt>
                <c:pt idx="2248">
                  <c:v>41573.458333333336</c:v>
                </c:pt>
                <c:pt idx="2249">
                  <c:v>41573.583333333336</c:v>
                </c:pt>
                <c:pt idx="2250">
                  <c:v>41573.708333333336</c:v>
                </c:pt>
                <c:pt idx="2251">
                  <c:v>41573.833333333336</c:v>
                </c:pt>
                <c:pt idx="2252">
                  <c:v>41573.958333333336</c:v>
                </c:pt>
                <c:pt idx="2253">
                  <c:v>41574.083333333336</c:v>
                </c:pt>
                <c:pt idx="2254">
                  <c:v>41574.208333333336</c:v>
                </c:pt>
                <c:pt idx="2255">
                  <c:v>41574.333333333336</c:v>
                </c:pt>
                <c:pt idx="2256">
                  <c:v>41574.458333333336</c:v>
                </c:pt>
                <c:pt idx="2257">
                  <c:v>41574.583333333336</c:v>
                </c:pt>
                <c:pt idx="2258">
                  <c:v>41574.708333333336</c:v>
                </c:pt>
                <c:pt idx="2259">
                  <c:v>41574.833333333336</c:v>
                </c:pt>
                <c:pt idx="2260">
                  <c:v>41574.958333333336</c:v>
                </c:pt>
                <c:pt idx="2261">
                  <c:v>41575.083333333336</c:v>
                </c:pt>
                <c:pt idx="2262">
                  <c:v>41575.208333333336</c:v>
                </c:pt>
                <c:pt idx="2263">
                  <c:v>41575.333333333336</c:v>
                </c:pt>
                <c:pt idx="2264">
                  <c:v>41575.458333333336</c:v>
                </c:pt>
                <c:pt idx="2265">
                  <c:v>41575.583333333336</c:v>
                </c:pt>
                <c:pt idx="2266">
                  <c:v>41575.708333333336</c:v>
                </c:pt>
                <c:pt idx="2267">
                  <c:v>41575.833333333336</c:v>
                </c:pt>
                <c:pt idx="2268">
                  <c:v>41575.958333333336</c:v>
                </c:pt>
                <c:pt idx="2269">
                  <c:v>41576.083333333336</c:v>
                </c:pt>
                <c:pt idx="2270">
                  <c:v>41576.208333333336</c:v>
                </c:pt>
                <c:pt idx="2271">
                  <c:v>41576.458333333336</c:v>
                </c:pt>
                <c:pt idx="2272">
                  <c:v>41576.583333333336</c:v>
                </c:pt>
                <c:pt idx="2273">
                  <c:v>41576.708333333336</c:v>
                </c:pt>
                <c:pt idx="2274">
                  <c:v>41576.833333333336</c:v>
                </c:pt>
                <c:pt idx="2275">
                  <c:v>41576.958333333336</c:v>
                </c:pt>
                <c:pt idx="2276">
                  <c:v>41577.083333333336</c:v>
                </c:pt>
                <c:pt idx="2277">
                  <c:v>41577.208333333336</c:v>
                </c:pt>
                <c:pt idx="2278">
                  <c:v>41577.333333333336</c:v>
                </c:pt>
                <c:pt idx="2279">
                  <c:v>41577.458333333336</c:v>
                </c:pt>
                <c:pt idx="2280">
                  <c:v>41577.583333333336</c:v>
                </c:pt>
                <c:pt idx="2281">
                  <c:v>41577.708333333336</c:v>
                </c:pt>
                <c:pt idx="2282">
                  <c:v>41577.833333333336</c:v>
                </c:pt>
                <c:pt idx="2283">
                  <c:v>41577.958333333336</c:v>
                </c:pt>
                <c:pt idx="2284">
                  <c:v>41578.083333333336</c:v>
                </c:pt>
                <c:pt idx="2285">
                  <c:v>41578.208333333336</c:v>
                </c:pt>
                <c:pt idx="2286">
                  <c:v>41578.333333333336</c:v>
                </c:pt>
                <c:pt idx="2287">
                  <c:v>41578.458333333336</c:v>
                </c:pt>
                <c:pt idx="2288">
                  <c:v>41578.708333333336</c:v>
                </c:pt>
                <c:pt idx="2289">
                  <c:v>41578.833333333336</c:v>
                </c:pt>
                <c:pt idx="2290">
                  <c:v>41578.958333333336</c:v>
                </c:pt>
                <c:pt idx="2291">
                  <c:v>41579.083333333336</c:v>
                </c:pt>
                <c:pt idx="2292">
                  <c:v>41579.208333333336</c:v>
                </c:pt>
                <c:pt idx="2293">
                  <c:v>41579.333333333336</c:v>
                </c:pt>
                <c:pt idx="2294">
                  <c:v>41579.458333333336</c:v>
                </c:pt>
                <c:pt idx="2295">
                  <c:v>41579.583333333336</c:v>
                </c:pt>
                <c:pt idx="2296">
                  <c:v>41579.708333333336</c:v>
                </c:pt>
                <c:pt idx="2297">
                  <c:v>41579.833333333336</c:v>
                </c:pt>
                <c:pt idx="2298">
                  <c:v>41579.958333333336</c:v>
                </c:pt>
                <c:pt idx="2299">
                  <c:v>41580.083333333336</c:v>
                </c:pt>
                <c:pt idx="2300">
                  <c:v>41580.208333333336</c:v>
                </c:pt>
                <c:pt idx="2301">
                  <c:v>41580.333333333336</c:v>
                </c:pt>
                <c:pt idx="2302">
                  <c:v>41580.458333333336</c:v>
                </c:pt>
                <c:pt idx="2303">
                  <c:v>41580.583333333336</c:v>
                </c:pt>
                <c:pt idx="2304">
                  <c:v>41580.708333333336</c:v>
                </c:pt>
                <c:pt idx="2305">
                  <c:v>41580.833333333336</c:v>
                </c:pt>
                <c:pt idx="2306">
                  <c:v>41580.958333333336</c:v>
                </c:pt>
                <c:pt idx="2307">
                  <c:v>41581.083333333336</c:v>
                </c:pt>
                <c:pt idx="2308">
                  <c:v>41581.208333333336</c:v>
                </c:pt>
                <c:pt idx="2309">
                  <c:v>41581.333333333336</c:v>
                </c:pt>
                <c:pt idx="2310">
                  <c:v>41581.458333333336</c:v>
                </c:pt>
                <c:pt idx="2311">
                  <c:v>41581.583333333336</c:v>
                </c:pt>
                <c:pt idx="2312">
                  <c:v>41581.708333333336</c:v>
                </c:pt>
                <c:pt idx="2313">
                  <c:v>41581.833333333336</c:v>
                </c:pt>
                <c:pt idx="2314">
                  <c:v>41581.958333333336</c:v>
                </c:pt>
                <c:pt idx="2315">
                  <c:v>41582.083333333336</c:v>
                </c:pt>
                <c:pt idx="2316">
                  <c:v>41582.208333333336</c:v>
                </c:pt>
                <c:pt idx="2317">
                  <c:v>41582.333333333336</c:v>
                </c:pt>
                <c:pt idx="2318">
                  <c:v>41582.458333333336</c:v>
                </c:pt>
                <c:pt idx="2319">
                  <c:v>41582.583333333336</c:v>
                </c:pt>
                <c:pt idx="2320">
                  <c:v>41582.708333333336</c:v>
                </c:pt>
                <c:pt idx="2321">
                  <c:v>41582.833333333336</c:v>
                </c:pt>
                <c:pt idx="2322">
                  <c:v>41582.958333333336</c:v>
                </c:pt>
                <c:pt idx="2323">
                  <c:v>41583.083333333336</c:v>
                </c:pt>
                <c:pt idx="2324">
                  <c:v>41583.208333333336</c:v>
                </c:pt>
                <c:pt idx="2325">
                  <c:v>41583.333333333336</c:v>
                </c:pt>
                <c:pt idx="2326">
                  <c:v>41583.458333333336</c:v>
                </c:pt>
                <c:pt idx="2327">
                  <c:v>41583.583333333336</c:v>
                </c:pt>
                <c:pt idx="2328">
                  <c:v>41583.708333333336</c:v>
                </c:pt>
                <c:pt idx="2329">
                  <c:v>41583.833333333336</c:v>
                </c:pt>
                <c:pt idx="2330">
                  <c:v>41583.958333333336</c:v>
                </c:pt>
                <c:pt idx="2331">
                  <c:v>41584.083333333336</c:v>
                </c:pt>
                <c:pt idx="2332">
                  <c:v>41584.208333333336</c:v>
                </c:pt>
                <c:pt idx="2333">
                  <c:v>41584.333333333336</c:v>
                </c:pt>
                <c:pt idx="2334">
                  <c:v>41584.458333333336</c:v>
                </c:pt>
                <c:pt idx="2335">
                  <c:v>41584.583333333336</c:v>
                </c:pt>
                <c:pt idx="2336">
                  <c:v>41584.708333333336</c:v>
                </c:pt>
                <c:pt idx="2337">
                  <c:v>41584.833333333336</c:v>
                </c:pt>
                <c:pt idx="2338">
                  <c:v>41584.958333333336</c:v>
                </c:pt>
                <c:pt idx="2339">
                  <c:v>41585.083333333336</c:v>
                </c:pt>
                <c:pt idx="2340">
                  <c:v>41585.208333333336</c:v>
                </c:pt>
                <c:pt idx="2341">
                  <c:v>41585.333333333336</c:v>
                </c:pt>
                <c:pt idx="2342">
                  <c:v>41585.458333333336</c:v>
                </c:pt>
                <c:pt idx="2343">
                  <c:v>41585.583333333336</c:v>
                </c:pt>
                <c:pt idx="2344">
                  <c:v>41585.708333333336</c:v>
                </c:pt>
                <c:pt idx="2345">
                  <c:v>41585.833333333336</c:v>
                </c:pt>
                <c:pt idx="2346">
                  <c:v>41585.958333333336</c:v>
                </c:pt>
                <c:pt idx="2347">
                  <c:v>41586.083333333336</c:v>
                </c:pt>
                <c:pt idx="2348">
                  <c:v>41586.208333333336</c:v>
                </c:pt>
                <c:pt idx="2349">
                  <c:v>41586.333333333336</c:v>
                </c:pt>
                <c:pt idx="2350">
                  <c:v>41586.458333333336</c:v>
                </c:pt>
                <c:pt idx="2351">
                  <c:v>41586.583333333336</c:v>
                </c:pt>
                <c:pt idx="2352">
                  <c:v>41586.708333333336</c:v>
                </c:pt>
                <c:pt idx="2353">
                  <c:v>41586.833333333336</c:v>
                </c:pt>
                <c:pt idx="2354">
                  <c:v>41586.958333333336</c:v>
                </c:pt>
                <c:pt idx="2355">
                  <c:v>41587.083333333336</c:v>
                </c:pt>
                <c:pt idx="2356">
                  <c:v>41587.208333333336</c:v>
                </c:pt>
                <c:pt idx="2357">
                  <c:v>41587.333333333336</c:v>
                </c:pt>
                <c:pt idx="2358">
                  <c:v>41587.458333333336</c:v>
                </c:pt>
                <c:pt idx="2359">
                  <c:v>41587.583333333336</c:v>
                </c:pt>
                <c:pt idx="2360">
                  <c:v>41587.708333333336</c:v>
                </c:pt>
                <c:pt idx="2361">
                  <c:v>41587.833333333336</c:v>
                </c:pt>
                <c:pt idx="2362">
                  <c:v>41587.958333333336</c:v>
                </c:pt>
                <c:pt idx="2363">
                  <c:v>41588.083333333336</c:v>
                </c:pt>
                <c:pt idx="2364">
                  <c:v>41588.208333333336</c:v>
                </c:pt>
                <c:pt idx="2365">
                  <c:v>41588.333333333336</c:v>
                </c:pt>
                <c:pt idx="2366">
                  <c:v>41588.458333333336</c:v>
                </c:pt>
                <c:pt idx="2367">
                  <c:v>41588.583333333336</c:v>
                </c:pt>
                <c:pt idx="2368">
                  <c:v>41588.708333333336</c:v>
                </c:pt>
                <c:pt idx="2369">
                  <c:v>41588.833333333336</c:v>
                </c:pt>
                <c:pt idx="2370">
                  <c:v>41588.958333333336</c:v>
                </c:pt>
                <c:pt idx="2371">
                  <c:v>41589.083333333336</c:v>
                </c:pt>
                <c:pt idx="2372">
                  <c:v>41589.208333333336</c:v>
                </c:pt>
                <c:pt idx="2373">
                  <c:v>41589.333333333336</c:v>
                </c:pt>
                <c:pt idx="2374">
                  <c:v>41589.458333333336</c:v>
                </c:pt>
                <c:pt idx="2375">
                  <c:v>41589.583333333336</c:v>
                </c:pt>
                <c:pt idx="2376">
                  <c:v>41589.708333333336</c:v>
                </c:pt>
                <c:pt idx="2377">
                  <c:v>41589.833333333336</c:v>
                </c:pt>
                <c:pt idx="2378">
                  <c:v>41589.958333333336</c:v>
                </c:pt>
                <c:pt idx="2379">
                  <c:v>41590.083333333336</c:v>
                </c:pt>
                <c:pt idx="2380">
                  <c:v>41590.208333333336</c:v>
                </c:pt>
                <c:pt idx="2381">
                  <c:v>41590.333333333336</c:v>
                </c:pt>
                <c:pt idx="2382">
                  <c:v>41590.458333333336</c:v>
                </c:pt>
                <c:pt idx="2383">
                  <c:v>41590.583333333336</c:v>
                </c:pt>
                <c:pt idx="2384">
                  <c:v>41590.708333333336</c:v>
                </c:pt>
                <c:pt idx="2385">
                  <c:v>41590.833333333336</c:v>
                </c:pt>
                <c:pt idx="2386">
                  <c:v>41590.958333333336</c:v>
                </c:pt>
                <c:pt idx="2387">
                  <c:v>41591.083333333336</c:v>
                </c:pt>
                <c:pt idx="2388">
                  <c:v>41591.208333333336</c:v>
                </c:pt>
                <c:pt idx="2389">
                  <c:v>41591.333333333336</c:v>
                </c:pt>
                <c:pt idx="2390">
                  <c:v>41591.458333333336</c:v>
                </c:pt>
                <c:pt idx="2391">
                  <c:v>41591.583333333336</c:v>
                </c:pt>
                <c:pt idx="2392">
                  <c:v>41591.708333333336</c:v>
                </c:pt>
                <c:pt idx="2393">
                  <c:v>41591.833333333336</c:v>
                </c:pt>
                <c:pt idx="2394">
                  <c:v>41591.958333333336</c:v>
                </c:pt>
                <c:pt idx="2395">
                  <c:v>41592.083333333336</c:v>
                </c:pt>
                <c:pt idx="2396">
                  <c:v>41592.208333333336</c:v>
                </c:pt>
                <c:pt idx="2397">
                  <c:v>41592.333333333336</c:v>
                </c:pt>
                <c:pt idx="2398">
                  <c:v>41592.458333333336</c:v>
                </c:pt>
                <c:pt idx="2399">
                  <c:v>41592.583333333336</c:v>
                </c:pt>
                <c:pt idx="2400">
                  <c:v>41592.708333333336</c:v>
                </c:pt>
                <c:pt idx="2401">
                  <c:v>41592.833333333336</c:v>
                </c:pt>
                <c:pt idx="2402">
                  <c:v>41593.083333333336</c:v>
                </c:pt>
                <c:pt idx="2403">
                  <c:v>41593.208333333336</c:v>
                </c:pt>
                <c:pt idx="2404">
                  <c:v>41593.333333333336</c:v>
                </c:pt>
                <c:pt idx="2405">
                  <c:v>41593.458333333336</c:v>
                </c:pt>
                <c:pt idx="2406">
                  <c:v>41593.583333333336</c:v>
                </c:pt>
                <c:pt idx="2407">
                  <c:v>41593.708333333336</c:v>
                </c:pt>
                <c:pt idx="2408">
                  <c:v>41593.833333333336</c:v>
                </c:pt>
                <c:pt idx="2409">
                  <c:v>41593.958333333336</c:v>
                </c:pt>
                <c:pt idx="2410">
                  <c:v>41594.083333333336</c:v>
                </c:pt>
                <c:pt idx="2411">
                  <c:v>41594.208333333336</c:v>
                </c:pt>
                <c:pt idx="2412">
                  <c:v>41594.333333333336</c:v>
                </c:pt>
                <c:pt idx="2413">
                  <c:v>41594.458333333336</c:v>
                </c:pt>
                <c:pt idx="2414">
                  <c:v>41594.583333333336</c:v>
                </c:pt>
                <c:pt idx="2415">
                  <c:v>41594.708333333336</c:v>
                </c:pt>
                <c:pt idx="2416">
                  <c:v>41594.833333333336</c:v>
                </c:pt>
                <c:pt idx="2417">
                  <c:v>41594.958333333336</c:v>
                </c:pt>
                <c:pt idx="2418">
                  <c:v>41595.083333333336</c:v>
                </c:pt>
                <c:pt idx="2419">
                  <c:v>41595.208333333336</c:v>
                </c:pt>
                <c:pt idx="2420">
                  <c:v>41595.333333333336</c:v>
                </c:pt>
                <c:pt idx="2421">
                  <c:v>41595.458333333336</c:v>
                </c:pt>
                <c:pt idx="2422">
                  <c:v>41595.583333333336</c:v>
                </c:pt>
                <c:pt idx="2423">
                  <c:v>41595.708333333336</c:v>
                </c:pt>
                <c:pt idx="2424">
                  <c:v>41595.833333333336</c:v>
                </c:pt>
                <c:pt idx="2425">
                  <c:v>41595.958333333336</c:v>
                </c:pt>
                <c:pt idx="2426">
                  <c:v>41596.083333333336</c:v>
                </c:pt>
                <c:pt idx="2427">
                  <c:v>41596.208333333336</c:v>
                </c:pt>
                <c:pt idx="2428">
                  <c:v>41596.333333333336</c:v>
                </c:pt>
                <c:pt idx="2429">
                  <c:v>41596.458333333336</c:v>
                </c:pt>
                <c:pt idx="2430">
                  <c:v>41596.583333333336</c:v>
                </c:pt>
                <c:pt idx="2431">
                  <c:v>41596.708333333336</c:v>
                </c:pt>
                <c:pt idx="2432">
                  <c:v>41596.833333333336</c:v>
                </c:pt>
                <c:pt idx="2433">
                  <c:v>41596.958333333336</c:v>
                </c:pt>
                <c:pt idx="2434">
                  <c:v>41597.083333333336</c:v>
                </c:pt>
                <c:pt idx="2435">
                  <c:v>41597.208333333336</c:v>
                </c:pt>
                <c:pt idx="2436">
                  <c:v>41597.333333333336</c:v>
                </c:pt>
                <c:pt idx="2437">
                  <c:v>41597.458333333336</c:v>
                </c:pt>
                <c:pt idx="2438">
                  <c:v>41597.583333333336</c:v>
                </c:pt>
                <c:pt idx="2439">
                  <c:v>41597.708333333336</c:v>
                </c:pt>
                <c:pt idx="2440">
                  <c:v>41597.833333333336</c:v>
                </c:pt>
                <c:pt idx="2441">
                  <c:v>41597.958333333336</c:v>
                </c:pt>
                <c:pt idx="2442">
                  <c:v>41598.083333333336</c:v>
                </c:pt>
                <c:pt idx="2443">
                  <c:v>41598.208333333336</c:v>
                </c:pt>
                <c:pt idx="2444">
                  <c:v>41598.333333333336</c:v>
                </c:pt>
                <c:pt idx="2445">
                  <c:v>41598.458333333336</c:v>
                </c:pt>
                <c:pt idx="2446">
                  <c:v>41598.583333333336</c:v>
                </c:pt>
                <c:pt idx="2447">
                  <c:v>41598.708333333336</c:v>
                </c:pt>
                <c:pt idx="2448">
                  <c:v>41598.833333333336</c:v>
                </c:pt>
                <c:pt idx="2449">
                  <c:v>41598.958333333336</c:v>
                </c:pt>
                <c:pt idx="2450">
                  <c:v>41599.083333333336</c:v>
                </c:pt>
                <c:pt idx="2451">
                  <c:v>41599.208333333336</c:v>
                </c:pt>
                <c:pt idx="2452">
                  <c:v>41599.333333333336</c:v>
                </c:pt>
                <c:pt idx="2453">
                  <c:v>41599.458333333336</c:v>
                </c:pt>
                <c:pt idx="2454">
                  <c:v>41599.583333333336</c:v>
                </c:pt>
                <c:pt idx="2455">
                  <c:v>41599.708333333336</c:v>
                </c:pt>
                <c:pt idx="2456">
                  <c:v>41599.833333333336</c:v>
                </c:pt>
                <c:pt idx="2457">
                  <c:v>41599.958333333336</c:v>
                </c:pt>
                <c:pt idx="2458">
                  <c:v>41600.083333333336</c:v>
                </c:pt>
                <c:pt idx="2459">
                  <c:v>41600.208333333336</c:v>
                </c:pt>
                <c:pt idx="2460">
                  <c:v>41600.333333333336</c:v>
                </c:pt>
                <c:pt idx="2461">
                  <c:v>41600.458333333336</c:v>
                </c:pt>
                <c:pt idx="2462">
                  <c:v>41600.583333333336</c:v>
                </c:pt>
                <c:pt idx="2463">
                  <c:v>41600.708333333336</c:v>
                </c:pt>
                <c:pt idx="2464">
                  <c:v>41600.833333333336</c:v>
                </c:pt>
                <c:pt idx="2465">
                  <c:v>41600.958333333336</c:v>
                </c:pt>
                <c:pt idx="2466">
                  <c:v>41601.083333333336</c:v>
                </c:pt>
                <c:pt idx="2467">
                  <c:v>41601.208333333336</c:v>
                </c:pt>
                <c:pt idx="2468">
                  <c:v>41601.333333333336</c:v>
                </c:pt>
                <c:pt idx="2469">
                  <c:v>41601.458333333336</c:v>
                </c:pt>
                <c:pt idx="2470">
                  <c:v>41601.583333333336</c:v>
                </c:pt>
                <c:pt idx="2471">
                  <c:v>41601.708333333336</c:v>
                </c:pt>
                <c:pt idx="2472">
                  <c:v>41601.833333333336</c:v>
                </c:pt>
                <c:pt idx="2473">
                  <c:v>41601.958333333336</c:v>
                </c:pt>
                <c:pt idx="2474">
                  <c:v>41602.083333333336</c:v>
                </c:pt>
                <c:pt idx="2475">
                  <c:v>41602.208333333336</c:v>
                </c:pt>
                <c:pt idx="2476">
                  <c:v>41602.333333333336</c:v>
                </c:pt>
                <c:pt idx="2477">
                  <c:v>41602.458333333336</c:v>
                </c:pt>
                <c:pt idx="2478">
                  <c:v>41602.583333333336</c:v>
                </c:pt>
                <c:pt idx="2479">
                  <c:v>41602.708333333336</c:v>
                </c:pt>
                <c:pt idx="2480">
                  <c:v>41602.833333333336</c:v>
                </c:pt>
                <c:pt idx="2481">
                  <c:v>41602.958333333336</c:v>
                </c:pt>
                <c:pt idx="2482">
                  <c:v>41603.083333333336</c:v>
                </c:pt>
                <c:pt idx="2483">
                  <c:v>41603.208333333336</c:v>
                </c:pt>
                <c:pt idx="2484">
                  <c:v>41603.333333333336</c:v>
                </c:pt>
                <c:pt idx="2485">
                  <c:v>41603.458333333336</c:v>
                </c:pt>
                <c:pt idx="2486">
                  <c:v>41603.583333333336</c:v>
                </c:pt>
                <c:pt idx="2487">
                  <c:v>41603.708333333336</c:v>
                </c:pt>
                <c:pt idx="2488">
                  <c:v>41603.833333333336</c:v>
                </c:pt>
                <c:pt idx="2489">
                  <c:v>41603.958333333336</c:v>
                </c:pt>
                <c:pt idx="2490">
                  <c:v>41604.083333333336</c:v>
                </c:pt>
                <c:pt idx="2491">
                  <c:v>41604.208333333336</c:v>
                </c:pt>
                <c:pt idx="2492">
                  <c:v>41604.333333333336</c:v>
                </c:pt>
                <c:pt idx="2493">
                  <c:v>41604.458333333336</c:v>
                </c:pt>
                <c:pt idx="2494">
                  <c:v>41604.583333333336</c:v>
                </c:pt>
                <c:pt idx="2495">
                  <c:v>41604.708333333336</c:v>
                </c:pt>
                <c:pt idx="2496">
                  <c:v>41604.833333333336</c:v>
                </c:pt>
                <c:pt idx="2497">
                  <c:v>41604.958333333336</c:v>
                </c:pt>
                <c:pt idx="2498">
                  <c:v>41605.083333333336</c:v>
                </c:pt>
                <c:pt idx="2499">
                  <c:v>41605.208333333336</c:v>
                </c:pt>
                <c:pt idx="2500">
                  <c:v>41605.333333333336</c:v>
                </c:pt>
                <c:pt idx="2501">
                  <c:v>41605.458333333336</c:v>
                </c:pt>
                <c:pt idx="2502">
                  <c:v>41605.583333333336</c:v>
                </c:pt>
                <c:pt idx="2503">
                  <c:v>41605.708333333336</c:v>
                </c:pt>
                <c:pt idx="2504">
                  <c:v>41605.833333333336</c:v>
                </c:pt>
                <c:pt idx="2505">
                  <c:v>41605.958333333336</c:v>
                </c:pt>
                <c:pt idx="2506">
                  <c:v>41606.083333333336</c:v>
                </c:pt>
                <c:pt idx="2507">
                  <c:v>41606.208333333336</c:v>
                </c:pt>
                <c:pt idx="2508">
                  <c:v>41606.333333333336</c:v>
                </c:pt>
                <c:pt idx="2509">
                  <c:v>41606.458333333336</c:v>
                </c:pt>
                <c:pt idx="2510">
                  <c:v>41606.583333333336</c:v>
                </c:pt>
                <c:pt idx="2511">
                  <c:v>41606.708333333336</c:v>
                </c:pt>
                <c:pt idx="2512">
                  <c:v>41606.833333333336</c:v>
                </c:pt>
                <c:pt idx="2513">
                  <c:v>41606.958333333336</c:v>
                </c:pt>
                <c:pt idx="2514">
                  <c:v>41607.083333333336</c:v>
                </c:pt>
                <c:pt idx="2515">
                  <c:v>41607.208333333336</c:v>
                </c:pt>
                <c:pt idx="2516">
                  <c:v>41607.333333333336</c:v>
                </c:pt>
                <c:pt idx="2517">
                  <c:v>41607.458333333336</c:v>
                </c:pt>
                <c:pt idx="2518">
                  <c:v>41607.583333333336</c:v>
                </c:pt>
                <c:pt idx="2519">
                  <c:v>41607.708333333336</c:v>
                </c:pt>
                <c:pt idx="2520">
                  <c:v>41607.833333333336</c:v>
                </c:pt>
                <c:pt idx="2521">
                  <c:v>41607.958333333336</c:v>
                </c:pt>
                <c:pt idx="2522">
                  <c:v>41608.083333333336</c:v>
                </c:pt>
                <c:pt idx="2523">
                  <c:v>41608.208333333336</c:v>
                </c:pt>
                <c:pt idx="2524">
                  <c:v>41608.333333333336</c:v>
                </c:pt>
                <c:pt idx="2525">
                  <c:v>41608.458333333336</c:v>
                </c:pt>
                <c:pt idx="2526">
                  <c:v>41608.583333333336</c:v>
                </c:pt>
                <c:pt idx="2527">
                  <c:v>41608.708333333336</c:v>
                </c:pt>
                <c:pt idx="2528">
                  <c:v>41608.833333333336</c:v>
                </c:pt>
                <c:pt idx="2529">
                  <c:v>41608.958333333336</c:v>
                </c:pt>
                <c:pt idx="2530">
                  <c:v>41609.083333333336</c:v>
                </c:pt>
                <c:pt idx="2531">
                  <c:v>41609.208333333336</c:v>
                </c:pt>
                <c:pt idx="2532">
                  <c:v>41609.333333333336</c:v>
                </c:pt>
                <c:pt idx="2533">
                  <c:v>41609.458333333336</c:v>
                </c:pt>
                <c:pt idx="2534">
                  <c:v>41609.583333333336</c:v>
                </c:pt>
                <c:pt idx="2535">
                  <c:v>41609.708333333336</c:v>
                </c:pt>
                <c:pt idx="2536">
                  <c:v>41609.833333333336</c:v>
                </c:pt>
                <c:pt idx="2537">
                  <c:v>41609.958333333336</c:v>
                </c:pt>
                <c:pt idx="2538">
                  <c:v>41610.083333333336</c:v>
                </c:pt>
                <c:pt idx="2539">
                  <c:v>41610.208333333336</c:v>
                </c:pt>
                <c:pt idx="2540">
                  <c:v>41610.333333333336</c:v>
                </c:pt>
                <c:pt idx="2541">
                  <c:v>41610.458333333336</c:v>
                </c:pt>
                <c:pt idx="2542">
                  <c:v>41610.583333333336</c:v>
                </c:pt>
                <c:pt idx="2543">
                  <c:v>41610.708333333336</c:v>
                </c:pt>
                <c:pt idx="2544">
                  <c:v>41610.833333333336</c:v>
                </c:pt>
                <c:pt idx="2545">
                  <c:v>41610.958333333336</c:v>
                </c:pt>
                <c:pt idx="2546">
                  <c:v>41611.083333333336</c:v>
                </c:pt>
                <c:pt idx="2547">
                  <c:v>41611.208333333336</c:v>
                </c:pt>
                <c:pt idx="2548">
                  <c:v>41611.333333333336</c:v>
                </c:pt>
                <c:pt idx="2549">
                  <c:v>41611.458333333336</c:v>
                </c:pt>
                <c:pt idx="2550">
                  <c:v>41611.583333333336</c:v>
                </c:pt>
                <c:pt idx="2551">
                  <c:v>41611.708333333336</c:v>
                </c:pt>
                <c:pt idx="2552">
                  <c:v>41611.833333333336</c:v>
                </c:pt>
                <c:pt idx="2553">
                  <c:v>41611.958333333336</c:v>
                </c:pt>
                <c:pt idx="2554">
                  <c:v>41612.083333333336</c:v>
                </c:pt>
                <c:pt idx="2555">
                  <c:v>41612.208333333336</c:v>
                </c:pt>
                <c:pt idx="2556">
                  <c:v>41612.333333333336</c:v>
                </c:pt>
                <c:pt idx="2557">
                  <c:v>41612.458333333336</c:v>
                </c:pt>
                <c:pt idx="2558">
                  <c:v>41612.583333333336</c:v>
                </c:pt>
                <c:pt idx="2559">
                  <c:v>41612.708333333336</c:v>
                </c:pt>
                <c:pt idx="2560">
                  <c:v>41612.833333333336</c:v>
                </c:pt>
                <c:pt idx="2561">
                  <c:v>41612.958333333336</c:v>
                </c:pt>
                <c:pt idx="2562">
                  <c:v>41613.083333333336</c:v>
                </c:pt>
                <c:pt idx="2563">
                  <c:v>41613.208333333336</c:v>
                </c:pt>
                <c:pt idx="2564">
                  <c:v>41613.333333333336</c:v>
                </c:pt>
                <c:pt idx="2565">
                  <c:v>41613.458333333336</c:v>
                </c:pt>
                <c:pt idx="2566">
                  <c:v>41613.583333333336</c:v>
                </c:pt>
                <c:pt idx="2567">
                  <c:v>41613.708333333336</c:v>
                </c:pt>
                <c:pt idx="2568">
                  <c:v>41613.833333333336</c:v>
                </c:pt>
                <c:pt idx="2569">
                  <c:v>41613.958333333336</c:v>
                </c:pt>
                <c:pt idx="2570">
                  <c:v>41614.083333333336</c:v>
                </c:pt>
                <c:pt idx="2571">
                  <c:v>41614.208333333336</c:v>
                </c:pt>
                <c:pt idx="2572">
                  <c:v>41614.333333333336</c:v>
                </c:pt>
                <c:pt idx="2573">
                  <c:v>41614.458333333336</c:v>
                </c:pt>
                <c:pt idx="2574">
                  <c:v>41614.583333333336</c:v>
                </c:pt>
                <c:pt idx="2575">
                  <c:v>41614.708333333336</c:v>
                </c:pt>
                <c:pt idx="2576">
                  <c:v>41614.833333333336</c:v>
                </c:pt>
                <c:pt idx="2577">
                  <c:v>41614.958333333336</c:v>
                </c:pt>
                <c:pt idx="2578">
                  <c:v>41615.083333333336</c:v>
                </c:pt>
                <c:pt idx="2579">
                  <c:v>41615.208333333336</c:v>
                </c:pt>
                <c:pt idx="2580">
                  <c:v>41615.333333333336</c:v>
                </c:pt>
                <c:pt idx="2581">
                  <c:v>41615.458333333336</c:v>
                </c:pt>
                <c:pt idx="2582">
                  <c:v>41615.583333333336</c:v>
                </c:pt>
                <c:pt idx="2583">
                  <c:v>41615.708333333336</c:v>
                </c:pt>
                <c:pt idx="2584">
                  <c:v>41615.833333333336</c:v>
                </c:pt>
                <c:pt idx="2585">
                  <c:v>41615.958333333336</c:v>
                </c:pt>
                <c:pt idx="2586">
                  <c:v>41616.083333333336</c:v>
                </c:pt>
                <c:pt idx="2587">
                  <c:v>41616.208333333336</c:v>
                </c:pt>
                <c:pt idx="2588">
                  <c:v>41616.333333333336</c:v>
                </c:pt>
                <c:pt idx="2589">
                  <c:v>41616.458333333336</c:v>
                </c:pt>
                <c:pt idx="2590">
                  <c:v>41616.583333333336</c:v>
                </c:pt>
                <c:pt idx="2591">
                  <c:v>41616.708333333336</c:v>
                </c:pt>
                <c:pt idx="2592">
                  <c:v>41616.833333333336</c:v>
                </c:pt>
                <c:pt idx="2593">
                  <c:v>41616.958333333336</c:v>
                </c:pt>
                <c:pt idx="2594">
                  <c:v>41617.083333333336</c:v>
                </c:pt>
                <c:pt idx="2595">
                  <c:v>41617.208333333336</c:v>
                </c:pt>
                <c:pt idx="2596">
                  <c:v>41617.333333333336</c:v>
                </c:pt>
                <c:pt idx="2597">
                  <c:v>41617.458333333336</c:v>
                </c:pt>
                <c:pt idx="2598">
                  <c:v>41617.583333333336</c:v>
                </c:pt>
                <c:pt idx="2599">
                  <c:v>41617.708333333336</c:v>
                </c:pt>
                <c:pt idx="2600">
                  <c:v>41617.833333333336</c:v>
                </c:pt>
                <c:pt idx="2601">
                  <c:v>41617.958333333336</c:v>
                </c:pt>
                <c:pt idx="2602">
                  <c:v>41618.083333333336</c:v>
                </c:pt>
                <c:pt idx="2603">
                  <c:v>41618.208333333336</c:v>
                </c:pt>
                <c:pt idx="2604">
                  <c:v>41618.333333333336</c:v>
                </c:pt>
                <c:pt idx="2605">
                  <c:v>41618.458333333336</c:v>
                </c:pt>
                <c:pt idx="2606">
                  <c:v>41618.583333333336</c:v>
                </c:pt>
                <c:pt idx="2607">
                  <c:v>41618.708333333336</c:v>
                </c:pt>
                <c:pt idx="2608">
                  <c:v>41618.833333333336</c:v>
                </c:pt>
                <c:pt idx="2609">
                  <c:v>41618.958333333336</c:v>
                </c:pt>
                <c:pt idx="2610">
                  <c:v>41619.083333333336</c:v>
                </c:pt>
                <c:pt idx="2611">
                  <c:v>41619.208333333336</c:v>
                </c:pt>
                <c:pt idx="2612">
                  <c:v>41619.333333333336</c:v>
                </c:pt>
                <c:pt idx="2613">
                  <c:v>41619.458333333336</c:v>
                </c:pt>
                <c:pt idx="2614">
                  <c:v>41619.583333333336</c:v>
                </c:pt>
                <c:pt idx="2615">
                  <c:v>41619.708333333336</c:v>
                </c:pt>
                <c:pt idx="2616">
                  <c:v>41619.833333333336</c:v>
                </c:pt>
                <c:pt idx="2617">
                  <c:v>41619.958333333336</c:v>
                </c:pt>
                <c:pt idx="2618">
                  <c:v>41620.083333333336</c:v>
                </c:pt>
                <c:pt idx="2619">
                  <c:v>41620.208333333336</c:v>
                </c:pt>
                <c:pt idx="2620">
                  <c:v>41620.333333333336</c:v>
                </c:pt>
                <c:pt idx="2621">
                  <c:v>41620.458333333336</c:v>
                </c:pt>
                <c:pt idx="2622">
                  <c:v>41620.583333333336</c:v>
                </c:pt>
                <c:pt idx="2623">
                  <c:v>41620.708333333336</c:v>
                </c:pt>
                <c:pt idx="2624">
                  <c:v>41620.833333333336</c:v>
                </c:pt>
                <c:pt idx="2625">
                  <c:v>41620.958333333336</c:v>
                </c:pt>
                <c:pt idx="2626">
                  <c:v>41621.083333333336</c:v>
                </c:pt>
                <c:pt idx="2627">
                  <c:v>41621.208333333336</c:v>
                </c:pt>
                <c:pt idx="2628">
                  <c:v>41621.333333333336</c:v>
                </c:pt>
                <c:pt idx="2629">
                  <c:v>41621.458333333336</c:v>
                </c:pt>
                <c:pt idx="2630">
                  <c:v>41621.583333333336</c:v>
                </c:pt>
                <c:pt idx="2631">
                  <c:v>41621.708333333336</c:v>
                </c:pt>
                <c:pt idx="2632">
                  <c:v>41621.833333333336</c:v>
                </c:pt>
                <c:pt idx="2633">
                  <c:v>41621.958333333336</c:v>
                </c:pt>
                <c:pt idx="2634">
                  <c:v>41622.083333333336</c:v>
                </c:pt>
                <c:pt idx="2635">
                  <c:v>41622.208333333336</c:v>
                </c:pt>
                <c:pt idx="2636">
                  <c:v>41622.333333333336</c:v>
                </c:pt>
                <c:pt idx="2637">
                  <c:v>41622.458333333336</c:v>
                </c:pt>
                <c:pt idx="2638">
                  <c:v>41622.583333333336</c:v>
                </c:pt>
                <c:pt idx="2639">
                  <c:v>41622.708333333336</c:v>
                </c:pt>
                <c:pt idx="2640">
                  <c:v>41622.833333333336</c:v>
                </c:pt>
                <c:pt idx="2641">
                  <c:v>41622.958333333336</c:v>
                </c:pt>
                <c:pt idx="2642">
                  <c:v>41623.083333333336</c:v>
                </c:pt>
                <c:pt idx="2643">
                  <c:v>41623.208333333336</c:v>
                </c:pt>
                <c:pt idx="2644">
                  <c:v>41623.333333333336</c:v>
                </c:pt>
                <c:pt idx="2645">
                  <c:v>41623.458333333336</c:v>
                </c:pt>
                <c:pt idx="2646">
                  <c:v>41623.583333333336</c:v>
                </c:pt>
                <c:pt idx="2647">
                  <c:v>41623.708333333336</c:v>
                </c:pt>
                <c:pt idx="2648">
                  <c:v>41623.833333333336</c:v>
                </c:pt>
                <c:pt idx="2649">
                  <c:v>41623.958333333336</c:v>
                </c:pt>
                <c:pt idx="2650">
                  <c:v>41624.083333333336</c:v>
                </c:pt>
                <c:pt idx="2651">
                  <c:v>41624.208333333336</c:v>
                </c:pt>
                <c:pt idx="2652">
                  <c:v>41624.333333333336</c:v>
                </c:pt>
                <c:pt idx="2653">
                  <c:v>41624.458333333336</c:v>
                </c:pt>
                <c:pt idx="2654">
                  <c:v>41624.583333333336</c:v>
                </c:pt>
                <c:pt idx="2655">
                  <c:v>41624.708333333336</c:v>
                </c:pt>
                <c:pt idx="2656">
                  <c:v>41624.833333333336</c:v>
                </c:pt>
                <c:pt idx="2657">
                  <c:v>41624.958333333336</c:v>
                </c:pt>
                <c:pt idx="2658">
                  <c:v>41625.083333333336</c:v>
                </c:pt>
                <c:pt idx="2659">
                  <c:v>41625.208333333336</c:v>
                </c:pt>
                <c:pt idx="2660">
                  <c:v>41625.333333333336</c:v>
                </c:pt>
                <c:pt idx="2661">
                  <c:v>41625.458333333336</c:v>
                </c:pt>
                <c:pt idx="2662">
                  <c:v>41625.583333333336</c:v>
                </c:pt>
                <c:pt idx="2663">
                  <c:v>41625.708333333336</c:v>
                </c:pt>
                <c:pt idx="2664">
                  <c:v>41625.833333333336</c:v>
                </c:pt>
                <c:pt idx="2665">
                  <c:v>41625.958333333336</c:v>
                </c:pt>
                <c:pt idx="2666">
                  <c:v>41626.083333333336</c:v>
                </c:pt>
                <c:pt idx="2667">
                  <c:v>41626.208333333336</c:v>
                </c:pt>
                <c:pt idx="2668">
                  <c:v>41626.333333333336</c:v>
                </c:pt>
                <c:pt idx="2669">
                  <c:v>41626.458333333336</c:v>
                </c:pt>
                <c:pt idx="2670">
                  <c:v>41626.583333333336</c:v>
                </c:pt>
                <c:pt idx="2671">
                  <c:v>41626.708333333336</c:v>
                </c:pt>
                <c:pt idx="2672">
                  <c:v>41626.833333333336</c:v>
                </c:pt>
                <c:pt idx="2673">
                  <c:v>41626.958333333336</c:v>
                </c:pt>
                <c:pt idx="2674">
                  <c:v>41627.083333333336</c:v>
                </c:pt>
                <c:pt idx="2675">
                  <c:v>41627.208333333336</c:v>
                </c:pt>
                <c:pt idx="2676">
                  <c:v>41627.333333333336</c:v>
                </c:pt>
                <c:pt idx="2677">
                  <c:v>41627.458333333336</c:v>
                </c:pt>
                <c:pt idx="2678">
                  <c:v>41627.583333333336</c:v>
                </c:pt>
                <c:pt idx="2679">
                  <c:v>41627.708333333336</c:v>
                </c:pt>
                <c:pt idx="2680">
                  <c:v>41627.833333333336</c:v>
                </c:pt>
                <c:pt idx="2681">
                  <c:v>41627.958333333336</c:v>
                </c:pt>
                <c:pt idx="2682">
                  <c:v>41628.083333333336</c:v>
                </c:pt>
                <c:pt idx="2683">
                  <c:v>41628.208333333336</c:v>
                </c:pt>
                <c:pt idx="2684">
                  <c:v>41628.333333333336</c:v>
                </c:pt>
                <c:pt idx="2685">
                  <c:v>41628.458333333336</c:v>
                </c:pt>
                <c:pt idx="2686">
                  <c:v>41628.583333333336</c:v>
                </c:pt>
                <c:pt idx="2687">
                  <c:v>41628.708333333336</c:v>
                </c:pt>
                <c:pt idx="2688">
                  <c:v>41628.833333333336</c:v>
                </c:pt>
                <c:pt idx="2689">
                  <c:v>41628.958333333336</c:v>
                </c:pt>
                <c:pt idx="2690">
                  <c:v>41629.083333333336</c:v>
                </c:pt>
                <c:pt idx="2691">
                  <c:v>41629.208333333336</c:v>
                </c:pt>
                <c:pt idx="2692">
                  <c:v>41629.333333333336</c:v>
                </c:pt>
                <c:pt idx="2693">
                  <c:v>41629.458333333336</c:v>
                </c:pt>
                <c:pt idx="2694">
                  <c:v>41629.583333333336</c:v>
                </c:pt>
                <c:pt idx="2695">
                  <c:v>41629.708333333336</c:v>
                </c:pt>
                <c:pt idx="2696">
                  <c:v>41629.833333333336</c:v>
                </c:pt>
                <c:pt idx="2697">
                  <c:v>41629.958333333336</c:v>
                </c:pt>
                <c:pt idx="2698">
                  <c:v>41630.083333333336</c:v>
                </c:pt>
                <c:pt idx="2699">
                  <c:v>41630.208333333336</c:v>
                </c:pt>
                <c:pt idx="2700">
                  <c:v>41630.333333333336</c:v>
                </c:pt>
                <c:pt idx="2701">
                  <c:v>41630.458333333336</c:v>
                </c:pt>
                <c:pt idx="2702">
                  <c:v>41630.583333333336</c:v>
                </c:pt>
                <c:pt idx="2703">
                  <c:v>41630.708333333336</c:v>
                </c:pt>
                <c:pt idx="2704">
                  <c:v>41630.833333333336</c:v>
                </c:pt>
                <c:pt idx="2705">
                  <c:v>41630.958333333336</c:v>
                </c:pt>
                <c:pt idx="2706">
                  <c:v>41631.083333333336</c:v>
                </c:pt>
                <c:pt idx="2707">
                  <c:v>41631.333333333336</c:v>
                </c:pt>
                <c:pt idx="2708">
                  <c:v>41631.458333333336</c:v>
                </c:pt>
                <c:pt idx="2709">
                  <c:v>41631.583333333336</c:v>
                </c:pt>
                <c:pt idx="2710">
                  <c:v>41631.708333333336</c:v>
                </c:pt>
                <c:pt idx="2711">
                  <c:v>41631.958333333336</c:v>
                </c:pt>
                <c:pt idx="2712">
                  <c:v>41632.083333333336</c:v>
                </c:pt>
                <c:pt idx="2713">
                  <c:v>41632.208333333336</c:v>
                </c:pt>
                <c:pt idx="2714">
                  <c:v>41632.333333333336</c:v>
                </c:pt>
                <c:pt idx="2715">
                  <c:v>41632.458333333336</c:v>
                </c:pt>
                <c:pt idx="2716">
                  <c:v>41632.583333333336</c:v>
                </c:pt>
                <c:pt idx="2717">
                  <c:v>41632.708333333336</c:v>
                </c:pt>
                <c:pt idx="2718">
                  <c:v>41632.833333333336</c:v>
                </c:pt>
                <c:pt idx="2719">
                  <c:v>41632.958333333336</c:v>
                </c:pt>
                <c:pt idx="2720">
                  <c:v>41633.083333333336</c:v>
                </c:pt>
                <c:pt idx="2721">
                  <c:v>41633.208333333336</c:v>
                </c:pt>
                <c:pt idx="2722">
                  <c:v>41633.333333333336</c:v>
                </c:pt>
                <c:pt idx="2723">
                  <c:v>41633.458333333336</c:v>
                </c:pt>
                <c:pt idx="2724">
                  <c:v>41633.583333333336</c:v>
                </c:pt>
                <c:pt idx="2725">
                  <c:v>41633.708333333336</c:v>
                </c:pt>
                <c:pt idx="2726">
                  <c:v>41633.833333333336</c:v>
                </c:pt>
                <c:pt idx="2727">
                  <c:v>41633.958333333336</c:v>
                </c:pt>
                <c:pt idx="2728">
                  <c:v>41634.083333333336</c:v>
                </c:pt>
                <c:pt idx="2729">
                  <c:v>41634.208333333336</c:v>
                </c:pt>
                <c:pt idx="2730">
                  <c:v>41634.458333333336</c:v>
                </c:pt>
                <c:pt idx="2731">
                  <c:v>41634.583333333336</c:v>
                </c:pt>
                <c:pt idx="2732">
                  <c:v>41634.708333333336</c:v>
                </c:pt>
                <c:pt idx="2733">
                  <c:v>41635.333333333336</c:v>
                </c:pt>
                <c:pt idx="2734">
                  <c:v>41635.458333333336</c:v>
                </c:pt>
                <c:pt idx="2735">
                  <c:v>41635.583333333336</c:v>
                </c:pt>
                <c:pt idx="2736">
                  <c:v>41635.708333333336</c:v>
                </c:pt>
                <c:pt idx="2737">
                  <c:v>41635.833333333336</c:v>
                </c:pt>
                <c:pt idx="2738">
                  <c:v>41635.958333333336</c:v>
                </c:pt>
                <c:pt idx="2739">
                  <c:v>41636.083333333336</c:v>
                </c:pt>
                <c:pt idx="2740">
                  <c:v>41636.208333333336</c:v>
                </c:pt>
                <c:pt idx="2741">
                  <c:v>41636.333333333336</c:v>
                </c:pt>
                <c:pt idx="2742">
                  <c:v>41636.458333333336</c:v>
                </c:pt>
                <c:pt idx="2743">
                  <c:v>41636.583333333336</c:v>
                </c:pt>
                <c:pt idx="2744">
                  <c:v>41636.708333333336</c:v>
                </c:pt>
                <c:pt idx="2745">
                  <c:v>41636.833333333336</c:v>
                </c:pt>
                <c:pt idx="2746">
                  <c:v>41637.333333333336</c:v>
                </c:pt>
                <c:pt idx="2747">
                  <c:v>41637.458333333336</c:v>
                </c:pt>
                <c:pt idx="2748">
                  <c:v>41637.583333333336</c:v>
                </c:pt>
                <c:pt idx="2749">
                  <c:v>41637.708333333336</c:v>
                </c:pt>
                <c:pt idx="2750">
                  <c:v>41637.833333333336</c:v>
                </c:pt>
                <c:pt idx="2751">
                  <c:v>41637.958333333336</c:v>
                </c:pt>
                <c:pt idx="2752">
                  <c:v>41638.083333333336</c:v>
                </c:pt>
                <c:pt idx="2753">
                  <c:v>41638.208333333336</c:v>
                </c:pt>
                <c:pt idx="2754">
                  <c:v>41638.333333333336</c:v>
                </c:pt>
                <c:pt idx="2755">
                  <c:v>41638.458333333336</c:v>
                </c:pt>
                <c:pt idx="2756">
                  <c:v>41638.583333333336</c:v>
                </c:pt>
                <c:pt idx="2757">
                  <c:v>41638.708333333336</c:v>
                </c:pt>
                <c:pt idx="2758">
                  <c:v>41638.833333333336</c:v>
                </c:pt>
                <c:pt idx="2759">
                  <c:v>41638.958333333336</c:v>
                </c:pt>
                <c:pt idx="2760">
                  <c:v>41639.083333333336</c:v>
                </c:pt>
                <c:pt idx="2761">
                  <c:v>41639.208333333336</c:v>
                </c:pt>
                <c:pt idx="2762">
                  <c:v>41639.333333333336</c:v>
                </c:pt>
                <c:pt idx="2763">
                  <c:v>41639.458333333336</c:v>
                </c:pt>
                <c:pt idx="2764">
                  <c:v>41639.583333333336</c:v>
                </c:pt>
                <c:pt idx="2765">
                  <c:v>41639.708333333336</c:v>
                </c:pt>
                <c:pt idx="2766">
                  <c:v>41639.833333333336</c:v>
                </c:pt>
                <c:pt idx="2767">
                  <c:v>41639.958333333336</c:v>
                </c:pt>
                <c:pt idx="2768">
                  <c:v>41640.083333333336</c:v>
                </c:pt>
                <c:pt idx="2769">
                  <c:v>41640.208333333336</c:v>
                </c:pt>
                <c:pt idx="2770">
                  <c:v>41640.333333333336</c:v>
                </c:pt>
                <c:pt idx="2771">
                  <c:v>41640.458333333336</c:v>
                </c:pt>
                <c:pt idx="2772">
                  <c:v>41640.583333333336</c:v>
                </c:pt>
                <c:pt idx="2773">
                  <c:v>41640.708333333336</c:v>
                </c:pt>
                <c:pt idx="2774">
                  <c:v>41640.833333333336</c:v>
                </c:pt>
                <c:pt idx="2775">
                  <c:v>41640.958333333336</c:v>
                </c:pt>
                <c:pt idx="2776">
                  <c:v>41641.083333333336</c:v>
                </c:pt>
                <c:pt idx="2777">
                  <c:v>41641.208333333336</c:v>
                </c:pt>
                <c:pt idx="2778">
                  <c:v>41641.583333333336</c:v>
                </c:pt>
                <c:pt idx="2779">
                  <c:v>41641.708333333336</c:v>
                </c:pt>
                <c:pt idx="2780">
                  <c:v>41641.833333333336</c:v>
                </c:pt>
                <c:pt idx="2781">
                  <c:v>41641.958333333336</c:v>
                </c:pt>
                <c:pt idx="2782">
                  <c:v>41642.083333333336</c:v>
                </c:pt>
                <c:pt idx="2783">
                  <c:v>41642.333333333336</c:v>
                </c:pt>
                <c:pt idx="2784">
                  <c:v>41642.458333333336</c:v>
                </c:pt>
                <c:pt idx="2785">
                  <c:v>41642.583333333336</c:v>
                </c:pt>
                <c:pt idx="2786">
                  <c:v>41642.708333333336</c:v>
                </c:pt>
                <c:pt idx="2787">
                  <c:v>41642.833333333336</c:v>
                </c:pt>
                <c:pt idx="2788">
                  <c:v>41642.958333333336</c:v>
                </c:pt>
                <c:pt idx="2789">
                  <c:v>41643.083333333336</c:v>
                </c:pt>
                <c:pt idx="2790">
                  <c:v>41643.208333333336</c:v>
                </c:pt>
                <c:pt idx="2791">
                  <c:v>41643.333333333336</c:v>
                </c:pt>
                <c:pt idx="2792">
                  <c:v>41643.458333333336</c:v>
                </c:pt>
                <c:pt idx="2793">
                  <c:v>41643.583333333336</c:v>
                </c:pt>
                <c:pt idx="2794">
                  <c:v>41643.708333333336</c:v>
                </c:pt>
                <c:pt idx="2795">
                  <c:v>41643.833333333336</c:v>
                </c:pt>
                <c:pt idx="2796">
                  <c:v>41643.958333333336</c:v>
                </c:pt>
                <c:pt idx="2797">
                  <c:v>41644.083333333336</c:v>
                </c:pt>
                <c:pt idx="2798">
                  <c:v>41644.208333333336</c:v>
                </c:pt>
                <c:pt idx="2799">
                  <c:v>41644.333333333336</c:v>
                </c:pt>
                <c:pt idx="2800">
                  <c:v>41644.458333333336</c:v>
                </c:pt>
                <c:pt idx="2801">
                  <c:v>41644.583333333336</c:v>
                </c:pt>
                <c:pt idx="2802">
                  <c:v>41644.708333333336</c:v>
                </c:pt>
                <c:pt idx="2803">
                  <c:v>41644.958333333336</c:v>
                </c:pt>
                <c:pt idx="2804">
                  <c:v>41645.083333333336</c:v>
                </c:pt>
                <c:pt idx="2805">
                  <c:v>41645.208333333336</c:v>
                </c:pt>
                <c:pt idx="2806">
                  <c:v>41645.333333333336</c:v>
                </c:pt>
                <c:pt idx="2807">
                  <c:v>41645.458333333336</c:v>
                </c:pt>
                <c:pt idx="2808">
                  <c:v>41645.583333333336</c:v>
                </c:pt>
                <c:pt idx="2809">
                  <c:v>41645.708333333336</c:v>
                </c:pt>
                <c:pt idx="2810">
                  <c:v>41645.833333333336</c:v>
                </c:pt>
                <c:pt idx="2811">
                  <c:v>41645.958333333336</c:v>
                </c:pt>
                <c:pt idx="2812">
                  <c:v>41646.083333333336</c:v>
                </c:pt>
                <c:pt idx="2813">
                  <c:v>41646.208333333336</c:v>
                </c:pt>
                <c:pt idx="2814">
                  <c:v>41646.333333333336</c:v>
                </c:pt>
                <c:pt idx="2815">
                  <c:v>41646.458333333336</c:v>
                </c:pt>
                <c:pt idx="2816">
                  <c:v>41646.583333333336</c:v>
                </c:pt>
                <c:pt idx="2817">
                  <c:v>41646.708333333336</c:v>
                </c:pt>
                <c:pt idx="2818">
                  <c:v>41646.833333333336</c:v>
                </c:pt>
                <c:pt idx="2819">
                  <c:v>41646.958333333336</c:v>
                </c:pt>
                <c:pt idx="2820">
                  <c:v>41647.083333333336</c:v>
                </c:pt>
                <c:pt idx="2821">
                  <c:v>41649.083333333336</c:v>
                </c:pt>
                <c:pt idx="2822">
                  <c:v>41649.208333333336</c:v>
                </c:pt>
                <c:pt idx="2823">
                  <c:v>41649.333333333336</c:v>
                </c:pt>
                <c:pt idx="2824">
                  <c:v>41649.458333333336</c:v>
                </c:pt>
                <c:pt idx="2825">
                  <c:v>41649.583333333336</c:v>
                </c:pt>
                <c:pt idx="2826">
                  <c:v>41649.708333333336</c:v>
                </c:pt>
                <c:pt idx="2827">
                  <c:v>41649.958333333336</c:v>
                </c:pt>
                <c:pt idx="2828">
                  <c:v>41650.083333333336</c:v>
                </c:pt>
                <c:pt idx="2829">
                  <c:v>41650.333333333336</c:v>
                </c:pt>
                <c:pt idx="2830">
                  <c:v>41650.458333333336</c:v>
                </c:pt>
                <c:pt idx="2831">
                  <c:v>41650.583333333336</c:v>
                </c:pt>
                <c:pt idx="2832">
                  <c:v>41650.708333333336</c:v>
                </c:pt>
                <c:pt idx="2833">
                  <c:v>41650.958333333336</c:v>
                </c:pt>
                <c:pt idx="2834">
                  <c:v>41651.083333333336</c:v>
                </c:pt>
                <c:pt idx="2835">
                  <c:v>41651.208333333336</c:v>
                </c:pt>
                <c:pt idx="2836">
                  <c:v>41651.333333333336</c:v>
                </c:pt>
                <c:pt idx="2837">
                  <c:v>41651.458333333336</c:v>
                </c:pt>
                <c:pt idx="2838">
                  <c:v>41651.583333333336</c:v>
                </c:pt>
                <c:pt idx="2839">
                  <c:v>41651.833333333336</c:v>
                </c:pt>
                <c:pt idx="2840">
                  <c:v>41651.958333333336</c:v>
                </c:pt>
                <c:pt idx="2841">
                  <c:v>41652.083333333336</c:v>
                </c:pt>
                <c:pt idx="2842">
                  <c:v>41652.208333333336</c:v>
                </c:pt>
                <c:pt idx="2843">
                  <c:v>41652.333333333336</c:v>
                </c:pt>
                <c:pt idx="2844">
                  <c:v>41652.458333333336</c:v>
                </c:pt>
                <c:pt idx="2845">
                  <c:v>41652.583333333336</c:v>
                </c:pt>
                <c:pt idx="2846">
                  <c:v>41652.708333333336</c:v>
                </c:pt>
                <c:pt idx="2847">
                  <c:v>41652.958333333336</c:v>
                </c:pt>
                <c:pt idx="2848">
                  <c:v>41653.083333333336</c:v>
                </c:pt>
                <c:pt idx="2849">
                  <c:v>41653.208333333336</c:v>
                </c:pt>
                <c:pt idx="2850">
                  <c:v>41653.333333333336</c:v>
                </c:pt>
                <c:pt idx="2851">
                  <c:v>41653.458333333336</c:v>
                </c:pt>
                <c:pt idx="2852">
                  <c:v>41653.583333333336</c:v>
                </c:pt>
                <c:pt idx="2853">
                  <c:v>41653.708333333336</c:v>
                </c:pt>
                <c:pt idx="2854">
                  <c:v>41653.833333333336</c:v>
                </c:pt>
                <c:pt idx="2855">
                  <c:v>41653.958333333336</c:v>
                </c:pt>
                <c:pt idx="2856">
                  <c:v>41654.083333333336</c:v>
                </c:pt>
                <c:pt idx="2857">
                  <c:v>41654.208333333336</c:v>
                </c:pt>
                <c:pt idx="2858">
                  <c:v>41654.333333333336</c:v>
                </c:pt>
                <c:pt idx="2859">
                  <c:v>41654.458333333336</c:v>
                </c:pt>
                <c:pt idx="2860">
                  <c:v>41654.583333333336</c:v>
                </c:pt>
                <c:pt idx="2861">
                  <c:v>41654.708333333336</c:v>
                </c:pt>
                <c:pt idx="2862">
                  <c:v>41654.958333333336</c:v>
                </c:pt>
                <c:pt idx="2863">
                  <c:v>41655.083333333336</c:v>
                </c:pt>
                <c:pt idx="2864">
                  <c:v>41655.208333333336</c:v>
                </c:pt>
                <c:pt idx="2865">
                  <c:v>41655.333333333336</c:v>
                </c:pt>
                <c:pt idx="2866">
                  <c:v>41655.458333333336</c:v>
                </c:pt>
                <c:pt idx="2867">
                  <c:v>41655.583333333336</c:v>
                </c:pt>
                <c:pt idx="2868">
                  <c:v>41655.708333333336</c:v>
                </c:pt>
                <c:pt idx="2869">
                  <c:v>41656.333333333336</c:v>
                </c:pt>
                <c:pt idx="2870">
                  <c:v>41656.458333333336</c:v>
                </c:pt>
                <c:pt idx="2871">
                  <c:v>41656.583333333336</c:v>
                </c:pt>
                <c:pt idx="2872">
                  <c:v>41656.708333333336</c:v>
                </c:pt>
                <c:pt idx="2873">
                  <c:v>41656.833333333336</c:v>
                </c:pt>
                <c:pt idx="2874">
                  <c:v>41656.958333333336</c:v>
                </c:pt>
                <c:pt idx="2875">
                  <c:v>41657.083333333336</c:v>
                </c:pt>
                <c:pt idx="2876">
                  <c:v>41657.208333333336</c:v>
                </c:pt>
                <c:pt idx="2877">
                  <c:v>41657.333333333336</c:v>
                </c:pt>
                <c:pt idx="2878">
                  <c:v>41657.458333333336</c:v>
                </c:pt>
                <c:pt idx="2879">
                  <c:v>41657.583333333336</c:v>
                </c:pt>
                <c:pt idx="2880">
                  <c:v>41657.708333333336</c:v>
                </c:pt>
                <c:pt idx="2881">
                  <c:v>41657.833333333336</c:v>
                </c:pt>
                <c:pt idx="2882">
                  <c:v>41657.958333333336</c:v>
                </c:pt>
                <c:pt idx="2883">
                  <c:v>41658.083333333336</c:v>
                </c:pt>
                <c:pt idx="2884">
                  <c:v>41658.208333333336</c:v>
                </c:pt>
                <c:pt idx="2885">
                  <c:v>41658.333333333336</c:v>
                </c:pt>
                <c:pt idx="2886">
                  <c:v>41658.458333333336</c:v>
                </c:pt>
                <c:pt idx="2887">
                  <c:v>41658.583333333336</c:v>
                </c:pt>
                <c:pt idx="2888">
                  <c:v>41658.708333333336</c:v>
                </c:pt>
                <c:pt idx="2889">
                  <c:v>41658.833333333336</c:v>
                </c:pt>
                <c:pt idx="2890">
                  <c:v>41658.958333333336</c:v>
                </c:pt>
                <c:pt idx="2891">
                  <c:v>41659.083333333336</c:v>
                </c:pt>
                <c:pt idx="2892">
                  <c:v>41659.208333333336</c:v>
                </c:pt>
                <c:pt idx="2893">
                  <c:v>41659.333333333336</c:v>
                </c:pt>
                <c:pt idx="2894">
                  <c:v>41659.458333333336</c:v>
                </c:pt>
                <c:pt idx="2895">
                  <c:v>41659.583333333336</c:v>
                </c:pt>
                <c:pt idx="2896">
                  <c:v>41659.708333333336</c:v>
                </c:pt>
                <c:pt idx="2897">
                  <c:v>41659.833333333336</c:v>
                </c:pt>
                <c:pt idx="2898">
                  <c:v>41659.958333333336</c:v>
                </c:pt>
                <c:pt idx="2899">
                  <c:v>41660.083333333336</c:v>
                </c:pt>
                <c:pt idx="2900">
                  <c:v>41660.208333333336</c:v>
                </c:pt>
                <c:pt idx="2901">
                  <c:v>41660.333333333336</c:v>
                </c:pt>
                <c:pt idx="2902">
                  <c:v>41660.458333333336</c:v>
                </c:pt>
                <c:pt idx="2903">
                  <c:v>41660.583333333336</c:v>
                </c:pt>
                <c:pt idx="2904">
                  <c:v>41660.708333333336</c:v>
                </c:pt>
                <c:pt idx="2905">
                  <c:v>41660.833333333336</c:v>
                </c:pt>
                <c:pt idx="2906">
                  <c:v>41660.958333333336</c:v>
                </c:pt>
                <c:pt idx="2907">
                  <c:v>41661.083333333336</c:v>
                </c:pt>
                <c:pt idx="2908">
                  <c:v>41661.208333333336</c:v>
                </c:pt>
                <c:pt idx="2909">
                  <c:v>41661.333333333336</c:v>
                </c:pt>
                <c:pt idx="2910">
                  <c:v>41661.458333333336</c:v>
                </c:pt>
                <c:pt idx="2911">
                  <c:v>41661.583333333336</c:v>
                </c:pt>
                <c:pt idx="2912">
                  <c:v>41661.708333333336</c:v>
                </c:pt>
                <c:pt idx="2913">
                  <c:v>41661.833333333336</c:v>
                </c:pt>
                <c:pt idx="2914">
                  <c:v>41661.958333333336</c:v>
                </c:pt>
                <c:pt idx="2915">
                  <c:v>41662.083333333336</c:v>
                </c:pt>
                <c:pt idx="2916">
                  <c:v>41662.208333333336</c:v>
                </c:pt>
                <c:pt idx="2917">
                  <c:v>41662.333333333336</c:v>
                </c:pt>
                <c:pt idx="2918">
                  <c:v>41662.458333333336</c:v>
                </c:pt>
                <c:pt idx="2919">
                  <c:v>41662.583333333336</c:v>
                </c:pt>
                <c:pt idx="2920">
                  <c:v>41662.708333333336</c:v>
                </c:pt>
                <c:pt idx="2921">
                  <c:v>41662.958333333336</c:v>
                </c:pt>
                <c:pt idx="2922">
                  <c:v>41663.083333333336</c:v>
                </c:pt>
                <c:pt idx="2923">
                  <c:v>41663.208333333336</c:v>
                </c:pt>
                <c:pt idx="2924">
                  <c:v>41663.333333333336</c:v>
                </c:pt>
                <c:pt idx="2925">
                  <c:v>41663.458333333336</c:v>
                </c:pt>
                <c:pt idx="2926">
                  <c:v>41663.583333333336</c:v>
                </c:pt>
                <c:pt idx="2927">
                  <c:v>41663.708333333336</c:v>
                </c:pt>
                <c:pt idx="2928">
                  <c:v>41663.833333333336</c:v>
                </c:pt>
                <c:pt idx="2929">
                  <c:v>41663.958333333336</c:v>
                </c:pt>
                <c:pt idx="2930">
                  <c:v>41664.083333333336</c:v>
                </c:pt>
                <c:pt idx="2931">
                  <c:v>41664.208333333336</c:v>
                </c:pt>
                <c:pt idx="2932">
                  <c:v>41664.333333333336</c:v>
                </c:pt>
                <c:pt idx="2933">
                  <c:v>41664.458333333336</c:v>
                </c:pt>
                <c:pt idx="2934">
                  <c:v>41664.583333333336</c:v>
                </c:pt>
                <c:pt idx="2935">
                  <c:v>41664.708333333336</c:v>
                </c:pt>
                <c:pt idx="2936">
                  <c:v>41664.833333333336</c:v>
                </c:pt>
                <c:pt idx="2937">
                  <c:v>41664.958333333336</c:v>
                </c:pt>
                <c:pt idx="2938">
                  <c:v>41665.083333333336</c:v>
                </c:pt>
                <c:pt idx="2939">
                  <c:v>41665.208333333336</c:v>
                </c:pt>
                <c:pt idx="2940">
                  <c:v>41665.333333333336</c:v>
                </c:pt>
                <c:pt idx="2941">
                  <c:v>41665.458333333336</c:v>
                </c:pt>
                <c:pt idx="2942">
                  <c:v>41665.583333333336</c:v>
                </c:pt>
                <c:pt idx="2943">
                  <c:v>41665.708333333336</c:v>
                </c:pt>
                <c:pt idx="2944">
                  <c:v>41665.833333333336</c:v>
                </c:pt>
                <c:pt idx="2945">
                  <c:v>41665.958333333336</c:v>
                </c:pt>
                <c:pt idx="2946">
                  <c:v>41666.083333333336</c:v>
                </c:pt>
                <c:pt idx="2947">
                  <c:v>41666.208333333336</c:v>
                </c:pt>
                <c:pt idx="2948">
                  <c:v>41666.333333333336</c:v>
                </c:pt>
                <c:pt idx="2949">
                  <c:v>41666.458333333336</c:v>
                </c:pt>
                <c:pt idx="2950">
                  <c:v>41666.583333333336</c:v>
                </c:pt>
                <c:pt idx="2951">
                  <c:v>41666.708333333336</c:v>
                </c:pt>
                <c:pt idx="2952">
                  <c:v>41666.833333333336</c:v>
                </c:pt>
                <c:pt idx="2953">
                  <c:v>41666.958333333336</c:v>
                </c:pt>
                <c:pt idx="2954">
                  <c:v>41667.083333333336</c:v>
                </c:pt>
                <c:pt idx="2955">
                  <c:v>41667.208333333336</c:v>
                </c:pt>
                <c:pt idx="2956">
                  <c:v>41667.333333333336</c:v>
                </c:pt>
                <c:pt idx="2957">
                  <c:v>41667.458333333336</c:v>
                </c:pt>
                <c:pt idx="2958">
                  <c:v>41667.583333333336</c:v>
                </c:pt>
                <c:pt idx="2959">
                  <c:v>41667.708333333336</c:v>
                </c:pt>
                <c:pt idx="2960">
                  <c:v>41667.833333333336</c:v>
                </c:pt>
                <c:pt idx="2961">
                  <c:v>41667.958333333336</c:v>
                </c:pt>
                <c:pt idx="2962">
                  <c:v>41668.083333333336</c:v>
                </c:pt>
                <c:pt idx="2963">
                  <c:v>41668.208333333336</c:v>
                </c:pt>
                <c:pt idx="2964">
                  <c:v>41668.333333333336</c:v>
                </c:pt>
                <c:pt idx="2965">
                  <c:v>41668.458333333336</c:v>
                </c:pt>
                <c:pt idx="2966">
                  <c:v>41668.583333333336</c:v>
                </c:pt>
                <c:pt idx="2967">
                  <c:v>41668.708333333336</c:v>
                </c:pt>
                <c:pt idx="2968">
                  <c:v>41668.833333333336</c:v>
                </c:pt>
                <c:pt idx="2969">
                  <c:v>41668.958333333336</c:v>
                </c:pt>
                <c:pt idx="2970">
                  <c:v>41669.083333333336</c:v>
                </c:pt>
                <c:pt idx="2971">
                  <c:v>41669.208333333336</c:v>
                </c:pt>
                <c:pt idx="2972">
                  <c:v>41669.333333333336</c:v>
                </c:pt>
                <c:pt idx="2973">
                  <c:v>41669.458333333336</c:v>
                </c:pt>
                <c:pt idx="2974">
                  <c:v>41669.583333333336</c:v>
                </c:pt>
                <c:pt idx="2975">
                  <c:v>41669.708333333336</c:v>
                </c:pt>
                <c:pt idx="2976">
                  <c:v>41669.833333333336</c:v>
                </c:pt>
                <c:pt idx="2977">
                  <c:v>41669.958333333336</c:v>
                </c:pt>
                <c:pt idx="2978">
                  <c:v>41670.083333333336</c:v>
                </c:pt>
                <c:pt idx="2979">
                  <c:v>41670.208333333336</c:v>
                </c:pt>
                <c:pt idx="2980">
                  <c:v>41670.333333333336</c:v>
                </c:pt>
                <c:pt idx="2981">
                  <c:v>41670.458333333336</c:v>
                </c:pt>
                <c:pt idx="2982">
                  <c:v>41670.583333333336</c:v>
                </c:pt>
                <c:pt idx="2983">
                  <c:v>41670.708333333336</c:v>
                </c:pt>
                <c:pt idx="2984">
                  <c:v>41670.833333333336</c:v>
                </c:pt>
                <c:pt idx="2985">
                  <c:v>41670.958333333336</c:v>
                </c:pt>
                <c:pt idx="2986">
                  <c:v>41671.083333333336</c:v>
                </c:pt>
                <c:pt idx="2987">
                  <c:v>41671.208333333336</c:v>
                </c:pt>
                <c:pt idx="2988">
                  <c:v>41671.333333333336</c:v>
                </c:pt>
                <c:pt idx="2989">
                  <c:v>41671.458333333336</c:v>
                </c:pt>
                <c:pt idx="2990">
                  <c:v>41671.583333333336</c:v>
                </c:pt>
                <c:pt idx="2991">
                  <c:v>41671.708333333336</c:v>
                </c:pt>
                <c:pt idx="2992">
                  <c:v>41671.833333333336</c:v>
                </c:pt>
                <c:pt idx="2993">
                  <c:v>41671.958333333336</c:v>
                </c:pt>
                <c:pt idx="2994">
                  <c:v>41672.083333333336</c:v>
                </c:pt>
                <c:pt idx="2995">
                  <c:v>41672.208333333336</c:v>
                </c:pt>
                <c:pt idx="2996">
                  <c:v>41672.333333333336</c:v>
                </c:pt>
                <c:pt idx="2997">
                  <c:v>41672.458333333336</c:v>
                </c:pt>
                <c:pt idx="2998">
                  <c:v>41672.583333333336</c:v>
                </c:pt>
                <c:pt idx="2999">
                  <c:v>41672.708333333336</c:v>
                </c:pt>
                <c:pt idx="3000">
                  <c:v>41672.833333333336</c:v>
                </c:pt>
                <c:pt idx="3001">
                  <c:v>41672.958333333336</c:v>
                </c:pt>
                <c:pt idx="3002">
                  <c:v>41673.083333333336</c:v>
                </c:pt>
                <c:pt idx="3003">
                  <c:v>41673.208333333336</c:v>
                </c:pt>
                <c:pt idx="3004">
                  <c:v>41673.333333333336</c:v>
                </c:pt>
                <c:pt idx="3005">
                  <c:v>41673.458333333336</c:v>
                </c:pt>
                <c:pt idx="3006">
                  <c:v>41673.583333333336</c:v>
                </c:pt>
                <c:pt idx="3007">
                  <c:v>41673.708333333336</c:v>
                </c:pt>
                <c:pt idx="3008">
                  <c:v>41673.833333333336</c:v>
                </c:pt>
                <c:pt idx="3009">
                  <c:v>41673.958333333336</c:v>
                </c:pt>
                <c:pt idx="3010">
                  <c:v>41674.083333333336</c:v>
                </c:pt>
                <c:pt idx="3011">
                  <c:v>41674.208333333336</c:v>
                </c:pt>
                <c:pt idx="3012">
                  <c:v>41674.333333333336</c:v>
                </c:pt>
                <c:pt idx="3013">
                  <c:v>41674.458333333336</c:v>
                </c:pt>
                <c:pt idx="3014">
                  <c:v>41674.583333333336</c:v>
                </c:pt>
                <c:pt idx="3015">
                  <c:v>41674.708333333336</c:v>
                </c:pt>
                <c:pt idx="3016">
                  <c:v>41674.833333333336</c:v>
                </c:pt>
                <c:pt idx="3017">
                  <c:v>41674.958333333336</c:v>
                </c:pt>
                <c:pt idx="3018">
                  <c:v>41675.083333333336</c:v>
                </c:pt>
                <c:pt idx="3019">
                  <c:v>41675.208333333336</c:v>
                </c:pt>
                <c:pt idx="3020">
                  <c:v>41675.333333333336</c:v>
                </c:pt>
                <c:pt idx="3021">
                  <c:v>41675.458333333336</c:v>
                </c:pt>
                <c:pt idx="3022">
                  <c:v>41675.583333333336</c:v>
                </c:pt>
                <c:pt idx="3023">
                  <c:v>41675.708333333336</c:v>
                </c:pt>
                <c:pt idx="3024">
                  <c:v>41675.833333333336</c:v>
                </c:pt>
                <c:pt idx="3025">
                  <c:v>41675.958333333336</c:v>
                </c:pt>
                <c:pt idx="3026">
                  <c:v>41676.083333333336</c:v>
                </c:pt>
                <c:pt idx="3027">
                  <c:v>41676.208333333336</c:v>
                </c:pt>
                <c:pt idx="3028">
                  <c:v>41676.333333333336</c:v>
                </c:pt>
                <c:pt idx="3029">
                  <c:v>41676.458333333336</c:v>
                </c:pt>
                <c:pt idx="3030">
                  <c:v>41676.583333333336</c:v>
                </c:pt>
                <c:pt idx="3031">
                  <c:v>41676.708333333336</c:v>
                </c:pt>
                <c:pt idx="3032">
                  <c:v>41676.833333333336</c:v>
                </c:pt>
                <c:pt idx="3033">
                  <c:v>41676.958333333336</c:v>
                </c:pt>
                <c:pt idx="3034">
                  <c:v>41677.083333333336</c:v>
                </c:pt>
                <c:pt idx="3035">
                  <c:v>41677.208333333336</c:v>
                </c:pt>
                <c:pt idx="3036">
                  <c:v>41677.333333333336</c:v>
                </c:pt>
                <c:pt idx="3037">
                  <c:v>41677.458333333336</c:v>
                </c:pt>
                <c:pt idx="3038">
                  <c:v>41677.583333333336</c:v>
                </c:pt>
                <c:pt idx="3039">
                  <c:v>41677.708333333336</c:v>
                </c:pt>
                <c:pt idx="3040">
                  <c:v>41677.833333333336</c:v>
                </c:pt>
                <c:pt idx="3041">
                  <c:v>41677.958333333336</c:v>
                </c:pt>
                <c:pt idx="3042">
                  <c:v>41678.083333333336</c:v>
                </c:pt>
                <c:pt idx="3043">
                  <c:v>41678.208333333336</c:v>
                </c:pt>
                <c:pt idx="3044">
                  <c:v>41678.333333333336</c:v>
                </c:pt>
                <c:pt idx="3045">
                  <c:v>41678.458333333336</c:v>
                </c:pt>
                <c:pt idx="3046">
                  <c:v>41678.583333333336</c:v>
                </c:pt>
                <c:pt idx="3047">
                  <c:v>41678.708333333336</c:v>
                </c:pt>
                <c:pt idx="3048">
                  <c:v>41678.833333333336</c:v>
                </c:pt>
                <c:pt idx="3049">
                  <c:v>41678.958333333336</c:v>
                </c:pt>
                <c:pt idx="3050">
                  <c:v>41679.083333333336</c:v>
                </c:pt>
                <c:pt idx="3051">
                  <c:v>41679.208333333336</c:v>
                </c:pt>
                <c:pt idx="3052">
                  <c:v>41679.708333333336</c:v>
                </c:pt>
                <c:pt idx="3053">
                  <c:v>41679.958333333336</c:v>
                </c:pt>
                <c:pt idx="3054">
                  <c:v>41680.333333333336</c:v>
                </c:pt>
                <c:pt idx="3055">
                  <c:v>41680.458333333336</c:v>
                </c:pt>
                <c:pt idx="3056">
                  <c:v>41680.583333333336</c:v>
                </c:pt>
                <c:pt idx="3057">
                  <c:v>41680.708333333336</c:v>
                </c:pt>
                <c:pt idx="3058">
                  <c:v>41680.833333333336</c:v>
                </c:pt>
                <c:pt idx="3059">
                  <c:v>41680.958333333336</c:v>
                </c:pt>
                <c:pt idx="3060">
                  <c:v>41681.083333333336</c:v>
                </c:pt>
                <c:pt idx="3061">
                  <c:v>41681.208333333336</c:v>
                </c:pt>
                <c:pt idx="3062">
                  <c:v>41681.333333333336</c:v>
                </c:pt>
                <c:pt idx="3063">
                  <c:v>41681.458333333336</c:v>
                </c:pt>
                <c:pt idx="3064">
                  <c:v>41681.583333333336</c:v>
                </c:pt>
                <c:pt idx="3065">
                  <c:v>41681.708333333336</c:v>
                </c:pt>
                <c:pt idx="3066">
                  <c:v>41681.833333333336</c:v>
                </c:pt>
                <c:pt idx="3067">
                  <c:v>41681.958333333336</c:v>
                </c:pt>
                <c:pt idx="3068">
                  <c:v>41682.083333333336</c:v>
                </c:pt>
                <c:pt idx="3069">
                  <c:v>41682.208333333336</c:v>
                </c:pt>
                <c:pt idx="3070">
                  <c:v>41682.333333333336</c:v>
                </c:pt>
                <c:pt idx="3071">
                  <c:v>41682.458333333336</c:v>
                </c:pt>
                <c:pt idx="3072">
                  <c:v>41682.583333333336</c:v>
                </c:pt>
                <c:pt idx="3073">
                  <c:v>41682.708333333336</c:v>
                </c:pt>
                <c:pt idx="3074">
                  <c:v>41682.833333333336</c:v>
                </c:pt>
                <c:pt idx="3075">
                  <c:v>41682.958333333336</c:v>
                </c:pt>
                <c:pt idx="3076">
                  <c:v>41683.083333333336</c:v>
                </c:pt>
                <c:pt idx="3077">
                  <c:v>41683.208333333336</c:v>
                </c:pt>
                <c:pt idx="3078">
                  <c:v>41683.333333333336</c:v>
                </c:pt>
                <c:pt idx="3079">
                  <c:v>41683.458333333336</c:v>
                </c:pt>
                <c:pt idx="3080">
                  <c:v>41683.583333333336</c:v>
                </c:pt>
                <c:pt idx="3081">
                  <c:v>41683.708333333336</c:v>
                </c:pt>
                <c:pt idx="3082">
                  <c:v>41683.833333333336</c:v>
                </c:pt>
                <c:pt idx="3083">
                  <c:v>41683.958333333336</c:v>
                </c:pt>
                <c:pt idx="3084">
                  <c:v>41684.083333333336</c:v>
                </c:pt>
                <c:pt idx="3085">
                  <c:v>41684.208333333336</c:v>
                </c:pt>
                <c:pt idx="3086">
                  <c:v>41684.333333333336</c:v>
                </c:pt>
                <c:pt idx="3087">
                  <c:v>41684.458333333336</c:v>
                </c:pt>
                <c:pt idx="3088">
                  <c:v>41684.583333333336</c:v>
                </c:pt>
                <c:pt idx="3089">
                  <c:v>41684.708333333336</c:v>
                </c:pt>
                <c:pt idx="3090">
                  <c:v>41684.833333333336</c:v>
                </c:pt>
                <c:pt idx="3091">
                  <c:v>41684.958333333336</c:v>
                </c:pt>
                <c:pt idx="3092">
                  <c:v>41685.083333333336</c:v>
                </c:pt>
                <c:pt idx="3093">
                  <c:v>41685.208333333336</c:v>
                </c:pt>
                <c:pt idx="3094">
                  <c:v>41685.333333333336</c:v>
                </c:pt>
                <c:pt idx="3095">
                  <c:v>41685.458333333336</c:v>
                </c:pt>
                <c:pt idx="3096">
                  <c:v>41685.583333333336</c:v>
                </c:pt>
                <c:pt idx="3097">
                  <c:v>41685.708333333336</c:v>
                </c:pt>
                <c:pt idx="3098">
                  <c:v>41685.833333333336</c:v>
                </c:pt>
                <c:pt idx="3099">
                  <c:v>41685.958333333336</c:v>
                </c:pt>
                <c:pt idx="3100">
                  <c:v>41686.083333333336</c:v>
                </c:pt>
                <c:pt idx="3101">
                  <c:v>41686.208333333336</c:v>
                </c:pt>
                <c:pt idx="3102">
                  <c:v>41686.333333333336</c:v>
                </c:pt>
                <c:pt idx="3103">
                  <c:v>41686.458333333336</c:v>
                </c:pt>
                <c:pt idx="3104">
                  <c:v>41686.583333333336</c:v>
                </c:pt>
                <c:pt idx="3105">
                  <c:v>41686.708333333336</c:v>
                </c:pt>
                <c:pt idx="3106">
                  <c:v>41686.833333333336</c:v>
                </c:pt>
                <c:pt idx="3107">
                  <c:v>41686.958333333336</c:v>
                </c:pt>
                <c:pt idx="3108">
                  <c:v>41687.083333333336</c:v>
                </c:pt>
                <c:pt idx="3109">
                  <c:v>41687.208333333336</c:v>
                </c:pt>
                <c:pt idx="3110">
                  <c:v>41687.333333333336</c:v>
                </c:pt>
                <c:pt idx="3111">
                  <c:v>41687.458333333336</c:v>
                </c:pt>
                <c:pt idx="3112">
                  <c:v>41687.583333333336</c:v>
                </c:pt>
                <c:pt idx="3113">
                  <c:v>41687.708333333336</c:v>
                </c:pt>
                <c:pt idx="3114">
                  <c:v>41687.833333333336</c:v>
                </c:pt>
                <c:pt idx="3115">
                  <c:v>41687.958333333336</c:v>
                </c:pt>
                <c:pt idx="3116">
                  <c:v>41688.083333333336</c:v>
                </c:pt>
                <c:pt idx="3117">
                  <c:v>41688.208333333336</c:v>
                </c:pt>
                <c:pt idx="3118">
                  <c:v>41688.333333333336</c:v>
                </c:pt>
                <c:pt idx="3119">
                  <c:v>41688.458333333336</c:v>
                </c:pt>
                <c:pt idx="3120">
                  <c:v>41688.583333333336</c:v>
                </c:pt>
                <c:pt idx="3121">
                  <c:v>41688.708333333336</c:v>
                </c:pt>
                <c:pt idx="3122">
                  <c:v>41688.833333333336</c:v>
                </c:pt>
                <c:pt idx="3123">
                  <c:v>41688.958333333336</c:v>
                </c:pt>
                <c:pt idx="3124">
                  <c:v>41689.083333333336</c:v>
                </c:pt>
                <c:pt idx="3125">
                  <c:v>41689.333333333336</c:v>
                </c:pt>
                <c:pt idx="3126">
                  <c:v>41689.458333333336</c:v>
                </c:pt>
                <c:pt idx="3127">
                  <c:v>41689.583333333336</c:v>
                </c:pt>
                <c:pt idx="3128">
                  <c:v>41689.708333333336</c:v>
                </c:pt>
                <c:pt idx="3129">
                  <c:v>41689.833333333336</c:v>
                </c:pt>
                <c:pt idx="3130">
                  <c:v>41689.958333333336</c:v>
                </c:pt>
                <c:pt idx="3131">
                  <c:v>41690.333333333336</c:v>
                </c:pt>
                <c:pt idx="3132">
                  <c:v>41690.458333333336</c:v>
                </c:pt>
                <c:pt idx="3133">
                  <c:v>41690.583333333336</c:v>
                </c:pt>
                <c:pt idx="3134">
                  <c:v>41690.708333333336</c:v>
                </c:pt>
                <c:pt idx="3135">
                  <c:v>41690.833333333336</c:v>
                </c:pt>
                <c:pt idx="3136">
                  <c:v>41691.083333333336</c:v>
                </c:pt>
                <c:pt idx="3137">
                  <c:v>41691.208333333336</c:v>
                </c:pt>
                <c:pt idx="3138">
                  <c:v>41691.333333333336</c:v>
                </c:pt>
                <c:pt idx="3139">
                  <c:v>41691.458333333336</c:v>
                </c:pt>
                <c:pt idx="3140">
                  <c:v>41691.583333333336</c:v>
                </c:pt>
                <c:pt idx="3141">
                  <c:v>41691.708333333336</c:v>
                </c:pt>
                <c:pt idx="3142">
                  <c:v>41691.833333333336</c:v>
                </c:pt>
                <c:pt idx="3143">
                  <c:v>41691.958333333336</c:v>
                </c:pt>
                <c:pt idx="3144">
                  <c:v>41692.458333333336</c:v>
                </c:pt>
                <c:pt idx="3145">
                  <c:v>41692.583333333336</c:v>
                </c:pt>
                <c:pt idx="3146">
                  <c:v>41692.708333333336</c:v>
                </c:pt>
                <c:pt idx="3147">
                  <c:v>41692.833333333336</c:v>
                </c:pt>
                <c:pt idx="3148">
                  <c:v>41692.958333333336</c:v>
                </c:pt>
                <c:pt idx="3149">
                  <c:v>41693.208333333336</c:v>
                </c:pt>
                <c:pt idx="3150">
                  <c:v>41693.333333333336</c:v>
                </c:pt>
                <c:pt idx="3151">
                  <c:v>41693.458333333336</c:v>
                </c:pt>
                <c:pt idx="3152">
                  <c:v>41693.583333333336</c:v>
                </c:pt>
                <c:pt idx="3153">
                  <c:v>41693.708333333336</c:v>
                </c:pt>
                <c:pt idx="3154">
                  <c:v>41693.833333333336</c:v>
                </c:pt>
                <c:pt idx="3155">
                  <c:v>41693.958333333336</c:v>
                </c:pt>
                <c:pt idx="3156">
                  <c:v>41694.083333333336</c:v>
                </c:pt>
                <c:pt idx="3157">
                  <c:v>41694.208333333336</c:v>
                </c:pt>
                <c:pt idx="3158">
                  <c:v>41694.333333333336</c:v>
                </c:pt>
                <c:pt idx="3159">
                  <c:v>41694.458333333336</c:v>
                </c:pt>
                <c:pt idx="3160">
                  <c:v>41694.583333333336</c:v>
                </c:pt>
                <c:pt idx="3161">
                  <c:v>41694.708333333336</c:v>
                </c:pt>
                <c:pt idx="3162">
                  <c:v>41694.833333333336</c:v>
                </c:pt>
                <c:pt idx="3163">
                  <c:v>41694.958333333336</c:v>
                </c:pt>
                <c:pt idx="3164">
                  <c:v>41695.083333333336</c:v>
                </c:pt>
                <c:pt idx="3165">
                  <c:v>41695.208333333336</c:v>
                </c:pt>
                <c:pt idx="3166">
                  <c:v>41695.333333333336</c:v>
                </c:pt>
                <c:pt idx="3167">
                  <c:v>41695.458333333336</c:v>
                </c:pt>
                <c:pt idx="3168">
                  <c:v>41695.583333333336</c:v>
                </c:pt>
                <c:pt idx="3169">
                  <c:v>41695.708333333336</c:v>
                </c:pt>
                <c:pt idx="3170">
                  <c:v>41695.833333333336</c:v>
                </c:pt>
                <c:pt idx="3171">
                  <c:v>41696.083333333336</c:v>
                </c:pt>
                <c:pt idx="3172">
                  <c:v>41696.208333333336</c:v>
                </c:pt>
                <c:pt idx="3173">
                  <c:v>41696.333333333336</c:v>
                </c:pt>
                <c:pt idx="3174">
                  <c:v>41696.458333333336</c:v>
                </c:pt>
                <c:pt idx="3175">
                  <c:v>41696.583333333336</c:v>
                </c:pt>
                <c:pt idx="3176">
                  <c:v>41696.708333333336</c:v>
                </c:pt>
                <c:pt idx="3177">
                  <c:v>41696.833333333336</c:v>
                </c:pt>
                <c:pt idx="3178">
                  <c:v>41696.958333333336</c:v>
                </c:pt>
                <c:pt idx="3179">
                  <c:v>41697.083333333336</c:v>
                </c:pt>
                <c:pt idx="3180">
                  <c:v>41697.208333333336</c:v>
                </c:pt>
                <c:pt idx="3181">
                  <c:v>41697.333333333336</c:v>
                </c:pt>
                <c:pt idx="3182">
                  <c:v>41697.458333333336</c:v>
                </c:pt>
                <c:pt idx="3183">
                  <c:v>41697.583333333336</c:v>
                </c:pt>
                <c:pt idx="3184">
                  <c:v>41697.708333333336</c:v>
                </c:pt>
                <c:pt idx="3185">
                  <c:v>41697.833333333336</c:v>
                </c:pt>
                <c:pt idx="3186">
                  <c:v>41697.958333333336</c:v>
                </c:pt>
                <c:pt idx="3187">
                  <c:v>41698.083333333336</c:v>
                </c:pt>
                <c:pt idx="3188">
                  <c:v>41698.208333333336</c:v>
                </c:pt>
                <c:pt idx="3189">
                  <c:v>41698.708333333336</c:v>
                </c:pt>
                <c:pt idx="3190">
                  <c:v>41698.833333333336</c:v>
                </c:pt>
                <c:pt idx="3191">
                  <c:v>41698.958333333336</c:v>
                </c:pt>
                <c:pt idx="3192">
                  <c:v>41699.083333333336</c:v>
                </c:pt>
                <c:pt idx="3193">
                  <c:v>41699.208333333336</c:v>
                </c:pt>
                <c:pt idx="3194">
                  <c:v>41699.333333333336</c:v>
                </c:pt>
                <c:pt idx="3195">
                  <c:v>41699.708333333336</c:v>
                </c:pt>
                <c:pt idx="3196">
                  <c:v>41699.833333333336</c:v>
                </c:pt>
                <c:pt idx="3197">
                  <c:v>41699.958333333336</c:v>
                </c:pt>
                <c:pt idx="3198">
                  <c:v>41700.083333333336</c:v>
                </c:pt>
                <c:pt idx="3199">
                  <c:v>41700.208333333336</c:v>
                </c:pt>
                <c:pt idx="3200">
                  <c:v>41700.333333333336</c:v>
                </c:pt>
                <c:pt idx="3201">
                  <c:v>41700.458333333336</c:v>
                </c:pt>
                <c:pt idx="3202">
                  <c:v>41700.583333333336</c:v>
                </c:pt>
                <c:pt idx="3203">
                  <c:v>41700.708333333336</c:v>
                </c:pt>
                <c:pt idx="3204">
                  <c:v>41700.833333333336</c:v>
                </c:pt>
                <c:pt idx="3205">
                  <c:v>41700.958333333336</c:v>
                </c:pt>
                <c:pt idx="3206">
                  <c:v>41701.083333333336</c:v>
                </c:pt>
                <c:pt idx="3207">
                  <c:v>41701.208333333336</c:v>
                </c:pt>
                <c:pt idx="3208">
                  <c:v>41701.583333333336</c:v>
                </c:pt>
                <c:pt idx="3209">
                  <c:v>41701.708333333336</c:v>
                </c:pt>
                <c:pt idx="3210">
                  <c:v>41701.833333333336</c:v>
                </c:pt>
                <c:pt idx="3211">
                  <c:v>41701.958333333336</c:v>
                </c:pt>
                <c:pt idx="3212">
                  <c:v>41702.083333333336</c:v>
                </c:pt>
                <c:pt idx="3213">
                  <c:v>41702.208333333336</c:v>
                </c:pt>
                <c:pt idx="3214">
                  <c:v>41702.333333333336</c:v>
                </c:pt>
                <c:pt idx="3215">
                  <c:v>41702.458333333336</c:v>
                </c:pt>
                <c:pt idx="3216">
                  <c:v>41702.583333333336</c:v>
                </c:pt>
                <c:pt idx="3217">
                  <c:v>41702.708333333336</c:v>
                </c:pt>
                <c:pt idx="3218">
                  <c:v>41702.833333333336</c:v>
                </c:pt>
                <c:pt idx="3219">
                  <c:v>41702.958333333336</c:v>
                </c:pt>
                <c:pt idx="3220">
                  <c:v>41703.083333333336</c:v>
                </c:pt>
                <c:pt idx="3221">
                  <c:v>41703.208333333336</c:v>
                </c:pt>
                <c:pt idx="3222">
                  <c:v>41703.333333333336</c:v>
                </c:pt>
                <c:pt idx="3223">
                  <c:v>41703.458333333336</c:v>
                </c:pt>
                <c:pt idx="3224">
                  <c:v>41703.583333333336</c:v>
                </c:pt>
                <c:pt idx="3225">
                  <c:v>41703.708333333336</c:v>
                </c:pt>
                <c:pt idx="3226">
                  <c:v>41703.833333333336</c:v>
                </c:pt>
                <c:pt idx="3227">
                  <c:v>41703.958333333336</c:v>
                </c:pt>
                <c:pt idx="3228">
                  <c:v>41704.083333333336</c:v>
                </c:pt>
                <c:pt idx="3229">
                  <c:v>41704.208333333336</c:v>
                </c:pt>
                <c:pt idx="3230">
                  <c:v>41704.333333333336</c:v>
                </c:pt>
                <c:pt idx="3231">
                  <c:v>41704.458333333336</c:v>
                </c:pt>
                <c:pt idx="3232">
                  <c:v>41704.583333333336</c:v>
                </c:pt>
                <c:pt idx="3233">
                  <c:v>41704.708333333336</c:v>
                </c:pt>
                <c:pt idx="3234">
                  <c:v>41704.833333333336</c:v>
                </c:pt>
                <c:pt idx="3235">
                  <c:v>41704.958333333336</c:v>
                </c:pt>
                <c:pt idx="3236">
                  <c:v>41705.083333333336</c:v>
                </c:pt>
                <c:pt idx="3237">
                  <c:v>41705.208333333336</c:v>
                </c:pt>
                <c:pt idx="3238">
                  <c:v>41705.333333333336</c:v>
                </c:pt>
                <c:pt idx="3239">
                  <c:v>41705.458333333336</c:v>
                </c:pt>
                <c:pt idx="3240">
                  <c:v>41705.583333333336</c:v>
                </c:pt>
                <c:pt idx="3241">
                  <c:v>41705.708333333336</c:v>
                </c:pt>
                <c:pt idx="3242">
                  <c:v>41705.833333333336</c:v>
                </c:pt>
                <c:pt idx="3243">
                  <c:v>41705.958333333336</c:v>
                </c:pt>
                <c:pt idx="3244">
                  <c:v>41706.083333333336</c:v>
                </c:pt>
                <c:pt idx="3245">
                  <c:v>41706.208333333336</c:v>
                </c:pt>
                <c:pt idx="3246">
                  <c:v>41706.333333333336</c:v>
                </c:pt>
                <c:pt idx="3247">
                  <c:v>41706.458333333336</c:v>
                </c:pt>
                <c:pt idx="3248">
                  <c:v>41706.583333333336</c:v>
                </c:pt>
                <c:pt idx="3249">
                  <c:v>41706.708333333336</c:v>
                </c:pt>
                <c:pt idx="3250">
                  <c:v>41706.833333333336</c:v>
                </c:pt>
                <c:pt idx="3251">
                  <c:v>41706.958333333336</c:v>
                </c:pt>
                <c:pt idx="3252">
                  <c:v>41707.083333333336</c:v>
                </c:pt>
                <c:pt idx="3253">
                  <c:v>41707.208333333336</c:v>
                </c:pt>
                <c:pt idx="3254">
                  <c:v>41707.333333333336</c:v>
                </c:pt>
                <c:pt idx="3255">
                  <c:v>41707.458333333336</c:v>
                </c:pt>
                <c:pt idx="3256">
                  <c:v>41707.583333333336</c:v>
                </c:pt>
                <c:pt idx="3257">
                  <c:v>41707.708333333336</c:v>
                </c:pt>
                <c:pt idx="3258">
                  <c:v>41707.833333333336</c:v>
                </c:pt>
                <c:pt idx="3259">
                  <c:v>41707.958333333336</c:v>
                </c:pt>
                <c:pt idx="3260">
                  <c:v>41708.083333333336</c:v>
                </c:pt>
                <c:pt idx="3261">
                  <c:v>41708.208333333336</c:v>
                </c:pt>
                <c:pt idx="3262">
                  <c:v>41708.333333333336</c:v>
                </c:pt>
                <c:pt idx="3263">
                  <c:v>41708.458333333336</c:v>
                </c:pt>
                <c:pt idx="3264">
                  <c:v>41708.583333333336</c:v>
                </c:pt>
                <c:pt idx="3265">
                  <c:v>41708.708333333336</c:v>
                </c:pt>
                <c:pt idx="3266">
                  <c:v>41708.833333333336</c:v>
                </c:pt>
                <c:pt idx="3267">
                  <c:v>41708.958333333336</c:v>
                </c:pt>
                <c:pt idx="3268">
                  <c:v>41709.083333333336</c:v>
                </c:pt>
                <c:pt idx="3269">
                  <c:v>41709.208333333336</c:v>
                </c:pt>
                <c:pt idx="3270">
                  <c:v>41709.333333333336</c:v>
                </c:pt>
                <c:pt idx="3271">
                  <c:v>41709.458333333336</c:v>
                </c:pt>
                <c:pt idx="3272">
                  <c:v>41709.583333333336</c:v>
                </c:pt>
                <c:pt idx="3273">
                  <c:v>41709.708333333336</c:v>
                </c:pt>
                <c:pt idx="3274">
                  <c:v>41709.833333333336</c:v>
                </c:pt>
                <c:pt idx="3275">
                  <c:v>41709.958333333336</c:v>
                </c:pt>
                <c:pt idx="3276">
                  <c:v>41710.083333333336</c:v>
                </c:pt>
                <c:pt idx="3277">
                  <c:v>41710.208333333336</c:v>
                </c:pt>
                <c:pt idx="3278">
                  <c:v>41710.333333333336</c:v>
                </c:pt>
                <c:pt idx="3279">
                  <c:v>41710.458333333336</c:v>
                </c:pt>
                <c:pt idx="3280">
                  <c:v>41710.583333333336</c:v>
                </c:pt>
                <c:pt idx="3281">
                  <c:v>41710.708333333336</c:v>
                </c:pt>
                <c:pt idx="3282">
                  <c:v>41710.833333333336</c:v>
                </c:pt>
                <c:pt idx="3283">
                  <c:v>41710.958333333336</c:v>
                </c:pt>
                <c:pt idx="3284">
                  <c:v>41711.083333333336</c:v>
                </c:pt>
                <c:pt idx="3285">
                  <c:v>41711.208333333336</c:v>
                </c:pt>
                <c:pt idx="3286">
                  <c:v>41711.333333333336</c:v>
                </c:pt>
                <c:pt idx="3287">
                  <c:v>41711.458333333336</c:v>
                </c:pt>
                <c:pt idx="3288">
                  <c:v>41711.583333333336</c:v>
                </c:pt>
                <c:pt idx="3289">
                  <c:v>41711.708333333336</c:v>
                </c:pt>
                <c:pt idx="3290">
                  <c:v>41711.833333333336</c:v>
                </c:pt>
                <c:pt idx="3291">
                  <c:v>41711.958333333336</c:v>
                </c:pt>
                <c:pt idx="3292">
                  <c:v>41712.083333333336</c:v>
                </c:pt>
                <c:pt idx="3293">
                  <c:v>41712.208333333336</c:v>
                </c:pt>
                <c:pt idx="3294">
                  <c:v>41712.333333333336</c:v>
                </c:pt>
                <c:pt idx="3295">
                  <c:v>41712.458333333336</c:v>
                </c:pt>
                <c:pt idx="3296">
                  <c:v>41712.583333333336</c:v>
                </c:pt>
                <c:pt idx="3297">
                  <c:v>41712.708333333336</c:v>
                </c:pt>
                <c:pt idx="3298">
                  <c:v>41712.833333333336</c:v>
                </c:pt>
                <c:pt idx="3299">
                  <c:v>41712.958333333336</c:v>
                </c:pt>
                <c:pt idx="3300">
                  <c:v>41713.083333333336</c:v>
                </c:pt>
                <c:pt idx="3301">
                  <c:v>41713.208333333336</c:v>
                </c:pt>
                <c:pt idx="3302">
                  <c:v>41713.333333333336</c:v>
                </c:pt>
                <c:pt idx="3303">
                  <c:v>41713.458333333336</c:v>
                </c:pt>
                <c:pt idx="3304">
                  <c:v>41713.583333333336</c:v>
                </c:pt>
                <c:pt idx="3305">
                  <c:v>41713.708333333336</c:v>
                </c:pt>
                <c:pt idx="3306">
                  <c:v>41713.833333333336</c:v>
                </c:pt>
                <c:pt idx="3307">
                  <c:v>41713.958333333336</c:v>
                </c:pt>
                <c:pt idx="3308">
                  <c:v>41714.083333333336</c:v>
                </c:pt>
                <c:pt idx="3309">
                  <c:v>41714.208333333336</c:v>
                </c:pt>
                <c:pt idx="3310">
                  <c:v>41714.333333333336</c:v>
                </c:pt>
                <c:pt idx="3311">
                  <c:v>41714.458333333336</c:v>
                </c:pt>
                <c:pt idx="3312">
                  <c:v>41714.583333333336</c:v>
                </c:pt>
                <c:pt idx="3313">
                  <c:v>41714.708333333336</c:v>
                </c:pt>
                <c:pt idx="3314">
                  <c:v>41714.833333333336</c:v>
                </c:pt>
                <c:pt idx="3315">
                  <c:v>41714.958333333336</c:v>
                </c:pt>
                <c:pt idx="3316">
                  <c:v>41715.083333333336</c:v>
                </c:pt>
                <c:pt idx="3317">
                  <c:v>41715.208333333336</c:v>
                </c:pt>
                <c:pt idx="3318">
                  <c:v>41715.333333333336</c:v>
                </c:pt>
                <c:pt idx="3319">
                  <c:v>41715.458333333336</c:v>
                </c:pt>
                <c:pt idx="3320">
                  <c:v>41715.583333333336</c:v>
                </c:pt>
                <c:pt idx="3321">
                  <c:v>41715.708333333336</c:v>
                </c:pt>
                <c:pt idx="3322">
                  <c:v>41715.833333333336</c:v>
                </c:pt>
                <c:pt idx="3323">
                  <c:v>41715.958333333336</c:v>
                </c:pt>
                <c:pt idx="3324">
                  <c:v>41716.083333333336</c:v>
                </c:pt>
                <c:pt idx="3325">
                  <c:v>41716.208333333336</c:v>
                </c:pt>
                <c:pt idx="3326">
                  <c:v>41716.333333333336</c:v>
                </c:pt>
                <c:pt idx="3327">
                  <c:v>41716.458333333336</c:v>
                </c:pt>
                <c:pt idx="3328">
                  <c:v>41716.583333333336</c:v>
                </c:pt>
                <c:pt idx="3329">
                  <c:v>41716.708333333336</c:v>
                </c:pt>
                <c:pt idx="3330">
                  <c:v>41716.833333333336</c:v>
                </c:pt>
                <c:pt idx="3331">
                  <c:v>41716.958333333336</c:v>
                </c:pt>
                <c:pt idx="3332">
                  <c:v>41717.083333333336</c:v>
                </c:pt>
                <c:pt idx="3333">
                  <c:v>41717.208333333336</c:v>
                </c:pt>
                <c:pt idx="3334">
                  <c:v>41717.333333333336</c:v>
                </c:pt>
                <c:pt idx="3335">
                  <c:v>41717.458333333336</c:v>
                </c:pt>
                <c:pt idx="3336">
                  <c:v>41717.583333333336</c:v>
                </c:pt>
                <c:pt idx="3337">
                  <c:v>41717.708333333336</c:v>
                </c:pt>
                <c:pt idx="3338">
                  <c:v>41717.833333333336</c:v>
                </c:pt>
                <c:pt idx="3339">
                  <c:v>41717.958333333336</c:v>
                </c:pt>
                <c:pt idx="3340">
                  <c:v>41718.083333333336</c:v>
                </c:pt>
                <c:pt idx="3341">
                  <c:v>41718.208333333336</c:v>
                </c:pt>
                <c:pt idx="3342">
                  <c:v>41718.333333333336</c:v>
                </c:pt>
                <c:pt idx="3343">
                  <c:v>41718.458333333336</c:v>
                </c:pt>
                <c:pt idx="3344">
                  <c:v>41718.583333333336</c:v>
                </c:pt>
                <c:pt idx="3345">
                  <c:v>41718.708333333336</c:v>
                </c:pt>
                <c:pt idx="3346">
                  <c:v>41718.833333333336</c:v>
                </c:pt>
                <c:pt idx="3347">
                  <c:v>41718.958333333336</c:v>
                </c:pt>
                <c:pt idx="3348">
                  <c:v>41719.083333333336</c:v>
                </c:pt>
                <c:pt idx="3349">
                  <c:v>41719.208333333336</c:v>
                </c:pt>
                <c:pt idx="3350">
                  <c:v>41719.333333333336</c:v>
                </c:pt>
                <c:pt idx="3351">
                  <c:v>41719.458333333336</c:v>
                </c:pt>
                <c:pt idx="3352">
                  <c:v>41719.583333333336</c:v>
                </c:pt>
                <c:pt idx="3353">
                  <c:v>41719.708333333336</c:v>
                </c:pt>
                <c:pt idx="3354">
                  <c:v>41719.833333333336</c:v>
                </c:pt>
                <c:pt idx="3355">
                  <c:v>41719.958333333336</c:v>
                </c:pt>
                <c:pt idx="3356">
                  <c:v>41720.083333333336</c:v>
                </c:pt>
                <c:pt idx="3357">
                  <c:v>41720.208333333336</c:v>
                </c:pt>
                <c:pt idx="3358">
                  <c:v>41720.333333333336</c:v>
                </c:pt>
                <c:pt idx="3359">
                  <c:v>41720.458333333336</c:v>
                </c:pt>
                <c:pt idx="3360">
                  <c:v>41720.583333333336</c:v>
                </c:pt>
                <c:pt idx="3361">
                  <c:v>41720.708333333336</c:v>
                </c:pt>
                <c:pt idx="3362">
                  <c:v>41720.833333333336</c:v>
                </c:pt>
                <c:pt idx="3363">
                  <c:v>41720.958333333336</c:v>
                </c:pt>
                <c:pt idx="3364">
                  <c:v>41721.083333333336</c:v>
                </c:pt>
                <c:pt idx="3365">
                  <c:v>41721.208333333336</c:v>
                </c:pt>
                <c:pt idx="3366">
                  <c:v>41721.333333333336</c:v>
                </c:pt>
                <c:pt idx="3367">
                  <c:v>41721.458333333336</c:v>
                </c:pt>
                <c:pt idx="3368">
                  <c:v>41721.583333333336</c:v>
                </c:pt>
                <c:pt idx="3369">
                  <c:v>41721.708333333336</c:v>
                </c:pt>
                <c:pt idx="3370">
                  <c:v>41721.833333333336</c:v>
                </c:pt>
                <c:pt idx="3371">
                  <c:v>41721.958333333336</c:v>
                </c:pt>
                <c:pt idx="3372">
                  <c:v>41722.083333333336</c:v>
                </c:pt>
                <c:pt idx="3373">
                  <c:v>41722.208333333336</c:v>
                </c:pt>
                <c:pt idx="3374">
                  <c:v>41722.333333333336</c:v>
                </c:pt>
                <c:pt idx="3375">
                  <c:v>41722.458333333336</c:v>
                </c:pt>
                <c:pt idx="3376">
                  <c:v>41722.583333333336</c:v>
                </c:pt>
                <c:pt idx="3377">
                  <c:v>41722.708333333336</c:v>
                </c:pt>
                <c:pt idx="3378">
                  <c:v>41722.833333333336</c:v>
                </c:pt>
                <c:pt idx="3379">
                  <c:v>41722.958333333336</c:v>
                </c:pt>
                <c:pt idx="3380">
                  <c:v>41723.083333333336</c:v>
                </c:pt>
                <c:pt idx="3381">
                  <c:v>41723.208333333336</c:v>
                </c:pt>
                <c:pt idx="3382">
                  <c:v>41723.333333333336</c:v>
                </c:pt>
                <c:pt idx="3383">
                  <c:v>41723.458333333336</c:v>
                </c:pt>
                <c:pt idx="3384">
                  <c:v>41723.583333333336</c:v>
                </c:pt>
                <c:pt idx="3385">
                  <c:v>41723.708333333336</c:v>
                </c:pt>
                <c:pt idx="3386">
                  <c:v>41723.833333333336</c:v>
                </c:pt>
                <c:pt idx="3387">
                  <c:v>41723.958333333336</c:v>
                </c:pt>
                <c:pt idx="3388">
                  <c:v>41724.083333333336</c:v>
                </c:pt>
                <c:pt idx="3389">
                  <c:v>41724.208333333336</c:v>
                </c:pt>
                <c:pt idx="3390">
                  <c:v>41724.333333333336</c:v>
                </c:pt>
                <c:pt idx="3391">
                  <c:v>41724.458333333336</c:v>
                </c:pt>
                <c:pt idx="3392">
                  <c:v>41724.708333333336</c:v>
                </c:pt>
                <c:pt idx="3393">
                  <c:v>41724.833333333336</c:v>
                </c:pt>
                <c:pt idx="3394">
                  <c:v>41724.958333333336</c:v>
                </c:pt>
                <c:pt idx="3395">
                  <c:v>41725.083333333336</c:v>
                </c:pt>
                <c:pt idx="3396">
                  <c:v>41725.333333333336</c:v>
                </c:pt>
                <c:pt idx="3397">
                  <c:v>41725.458333333336</c:v>
                </c:pt>
                <c:pt idx="3398">
                  <c:v>41725.583333333336</c:v>
                </c:pt>
                <c:pt idx="3399">
                  <c:v>41725.708333333336</c:v>
                </c:pt>
                <c:pt idx="3400">
                  <c:v>41725.833333333336</c:v>
                </c:pt>
                <c:pt idx="3401">
                  <c:v>41725.958333333336</c:v>
                </c:pt>
                <c:pt idx="3402">
                  <c:v>41726.083333333336</c:v>
                </c:pt>
                <c:pt idx="3403">
                  <c:v>41726.208333333336</c:v>
                </c:pt>
                <c:pt idx="3404">
                  <c:v>41726.333333333336</c:v>
                </c:pt>
                <c:pt idx="3405">
                  <c:v>41726.458333333336</c:v>
                </c:pt>
                <c:pt idx="3406">
                  <c:v>41726.583333333336</c:v>
                </c:pt>
                <c:pt idx="3407">
                  <c:v>41726.708333333336</c:v>
                </c:pt>
                <c:pt idx="3408">
                  <c:v>41726.833333333336</c:v>
                </c:pt>
                <c:pt idx="3409">
                  <c:v>41726.958333333336</c:v>
                </c:pt>
                <c:pt idx="3410">
                  <c:v>41727.083333333336</c:v>
                </c:pt>
                <c:pt idx="3411">
                  <c:v>41727.208333333336</c:v>
                </c:pt>
                <c:pt idx="3412">
                  <c:v>41727.333333333336</c:v>
                </c:pt>
                <c:pt idx="3413">
                  <c:v>41727.458333333336</c:v>
                </c:pt>
                <c:pt idx="3414">
                  <c:v>41727.583333333336</c:v>
                </c:pt>
                <c:pt idx="3415">
                  <c:v>41727.708333333336</c:v>
                </c:pt>
                <c:pt idx="3416">
                  <c:v>41727.833333333336</c:v>
                </c:pt>
                <c:pt idx="3417">
                  <c:v>41727.958333333336</c:v>
                </c:pt>
                <c:pt idx="3418">
                  <c:v>41728.083333333336</c:v>
                </c:pt>
                <c:pt idx="3419">
                  <c:v>41728.208333333336</c:v>
                </c:pt>
                <c:pt idx="3420">
                  <c:v>41728.333333333336</c:v>
                </c:pt>
                <c:pt idx="3421">
                  <c:v>41728.458333333336</c:v>
                </c:pt>
                <c:pt idx="3422">
                  <c:v>41728.583333333336</c:v>
                </c:pt>
                <c:pt idx="3423">
                  <c:v>41728.708333333336</c:v>
                </c:pt>
                <c:pt idx="3424">
                  <c:v>41728.833333333336</c:v>
                </c:pt>
                <c:pt idx="3425">
                  <c:v>41728.958333333336</c:v>
                </c:pt>
                <c:pt idx="3426">
                  <c:v>41729.083333333336</c:v>
                </c:pt>
                <c:pt idx="3427">
                  <c:v>41729.208333333336</c:v>
                </c:pt>
                <c:pt idx="3428">
                  <c:v>41729.333333333336</c:v>
                </c:pt>
                <c:pt idx="3429">
                  <c:v>41729.458333333336</c:v>
                </c:pt>
                <c:pt idx="3430">
                  <c:v>41729.583333333336</c:v>
                </c:pt>
                <c:pt idx="3431">
                  <c:v>41729.708333333336</c:v>
                </c:pt>
                <c:pt idx="3432">
                  <c:v>41729.833333333336</c:v>
                </c:pt>
                <c:pt idx="3433">
                  <c:v>41729.958333333336</c:v>
                </c:pt>
                <c:pt idx="3434">
                  <c:v>41730.083333333336</c:v>
                </c:pt>
                <c:pt idx="3435">
                  <c:v>41730.208333333336</c:v>
                </c:pt>
                <c:pt idx="3436">
                  <c:v>41730.333333333336</c:v>
                </c:pt>
                <c:pt idx="3437">
                  <c:v>41730.458333333336</c:v>
                </c:pt>
                <c:pt idx="3438">
                  <c:v>41730.583333333336</c:v>
                </c:pt>
                <c:pt idx="3439">
                  <c:v>41730.708333333336</c:v>
                </c:pt>
                <c:pt idx="3440">
                  <c:v>41730.833333333336</c:v>
                </c:pt>
                <c:pt idx="3441">
                  <c:v>41730.958333333336</c:v>
                </c:pt>
                <c:pt idx="3442">
                  <c:v>41731.083333333336</c:v>
                </c:pt>
                <c:pt idx="3443">
                  <c:v>41731.208333333336</c:v>
                </c:pt>
                <c:pt idx="3444">
                  <c:v>41731.333333333336</c:v>
                </c:pt>
                <c:pt idx="3445">
                  <c:v>41731.458333333336</c:v>
                </c:pt>
                <c:pt idx="3446">
                  <c:v>41731.583333333336</c:v>
                </c:pt>
                <c:pt idx="3447">
                  <c:v>41731.708333333336</c:v>
                </c:pt>
                <c:pt idx="3448">
                  <c:v>41731.833333333336</c:v>
                </c:pt>
                <c:pt idx="3449">
                  <c:v>41731.958333333336</c:v>
                </c:pt>
                <c:pt idx="3450">
                  <c:v>41732.083333333336</c:v>
                </c:pt>
                <c:pt idx="3451">
                  <c:v>41732.208333333336</c:v>
                </c:pt>
                <c:pt idx="3452">
                  <c:v>41732.333333333336</c:v>
                </c:pt>
                <c:pt idx="3453">
                  <c:v>41732.458333333336</c:v>
                </c:pt>
                <c:pt idx="3454">
                  <c:v>41732.583333333336</c:v>
                </c:pt>
                <c:pt idx="3455">
                  <c:v>41732.708333333336</c:v>
                </c:pt>
                <c:pt idx="3456">
                  <c:v>41732.833333333336</c:v>
                </c:pt>
                <c:pt idx="3457">
                  <c:v>41732.958333333336</c:v>
                </c:pt>
                <c:pt idx="3458">
                  <c:v>41733.083333333336</c:v>
                </c:pt>
                <c:pt idx="3459">
                  <c:v>41733.208333333336</c:v>
                </c:pt>
                <c:pt idx="3460">
                  <c:v>41733.333333333336</c:v>
                </c:pt>
                <c:pt idx="3461">
                  <c:v>41733.458333333336</c:v>
                </c:pt>
                <c:pt idx="3462">
                  <c:v>41733.583333333336</c:v>
                </c:pt>
                <c:pt idx="3463">
                  <c:v>41733.708333333336</c:v>
                </c:pt>
                <c:pt idx="3464">
                  <c:v>41733.833333333336</c:v>
                </c:pt>
                <c:pt idx="3465">
                  <c:v>41733.958333333336</c:v>
                </c:pt>
                <c:pt idx="3466">
                  <c:v>41734.083333333336</c:v>
                </c:pt>
                <c:pt idx="3467">
                  <c:v>41734.208333333336</c:v>
                </c:pt>
                <c:pt idx="3468">
                  <c:v>41734.333333333336</c:v>
                </c:pt>
                <c:pt idx="3469">
                  <c:v>41734.458333333336</c:v>
                </c:pt>
                <c:pt idx="3470">
                  <c:v>41734.583333333336</c:v>
                </c:pt>
                <c:pt idx="3471">
                  <c:v>41734.708333333336</c:v>
                </c:pt>
                <c:pt idx="3472">
                  <c:v>41734.833333333336</c:v>
                </c:pt>
                <c:pt idx="3473">
                  <c:v>41734.958333333336</c:v>
                </c:pt>
                <c:pt idx="3474">
                  <c:v>41735.083333333336</c:v>
                </c:pt>
                <c:pt idx="3475">
                  <c:v>41735.208333333336</c:v>
                </c:pt>
                <c:pt idx="3476">
                  <c:v>41735.333333333336</c:v>
                </c:pt>
                <c:pt idx="3477">
                  <c:v>41735.458333333336</c:v>
                </c:pt>
                <c:pt idx="3478">
                  <c:v>41735.583333333336</c:v>
                </c:pt>
                <c:pt idx="3479">
                  <c:v>41735.708333333336</c:v>
                </c:pt>
                <c:pt idx="3480">
                  <c:v>41735.833333333336</c:v>
                </c:pt>
                <c:pt idx="3481">
                  <c:v>41735.958333333336</c:v>
                </c:pt>
                <c:pt idx="3482">
                  <c:v>41736.083333333336</c:v>
                </c:pt>
                <c:pt idx="3483">
                  <c:v>41736.208333333336</c:v>
                </c:pt>
                <c:pt idx="3484">
                  <c:v>41736.333333333336</c:v>
                </c:pt>
                <c:pt idx="3485">
                  <c:v>41736.458333333336</c:v>
                </c:pt>
                <c:pt idx="3486">
                  <c:v>41736.583333333336</c:v>
                </c:pt>
                <c:pt idx="3487">
                  <c:v>41736.708333333336</c:v>
                </c:pt>
                <c:pt idx="3488">
                  <c:v>41736.833333333336</c:v>
                </c:pt>
                <c:pt idx="3489">
                  <c:v>41736.958333333336</c:v>
                </c:pt>
                <c:pt idx="3490">
                  <c:v>41737.083333333336</c:v>
                </c:pt>
                <c:pt idx="3491">
                  <c:v>41737.208333333336</c:v>
                </c:pt>
                <c:pt idx="3492">
                  <c:v>41737.333333333336</c:v>
                </c:pt>
                <c:pt idx="3493">
                  <c:v>41737.458333333336</c:v>
                </c:pt>
                <c:pt idx="3494">
                  <c:v>41737.583333333336</c:v>
                </c:pt>
                <c:pt idx="3495">
                  <c:v>41737.708333333336</c:v>
                </c:pt>
                <c:pt idx="3496">
                  <c:v>41737.833333333336</c:v>
                </c:pt>
                <c:pt idx="3497">
                  <c:v>41737.958333333336</c:v>
                </c:pt>
                <c:pt idx="3498">
                  <c:v>41738.083333333336</c:v>
                </c:pt>
                <c:pt idx="3499">
                  <c:v>41738.208333333336</c:v>
                </c:pt>
                <c:pt idx="3500">
                  <c:v>41738.333333333336</c:v>
                </c:pt>
                <c:pt idx="3501">
                  <c:v>41738.458333333336</c:v>
                </c:pt>
                <c:pt idx="3502">
                  <c:v>41738.583333333336</c:v>
                </c:pt>
                <c:pt idx="3503">
                  <c:v>41738.708333333336</c:v>
                </c:pt>
                <c:pt idx="3504">
                  <c:v>41738.833333333336</c:v>
                </c:pt>
                <c:pt idx="3505">
                  <c:v>41738.958333333336</c:v>
                </c:pt>
                <c:pt idx="3506">
                  <c:v>41739.083333333336</c:v>
                </c:pt>
                <c:pt idx="3507">
                  <c:v>41739.208333333336</c:v>
                </c:pt>
                <c:pt idx="3508">
                  <c:v>41739.333333333336</c:v>
                </c:pt>
                <c:pt idx="3509">
                  <c:v>41739.458333333336</c:v>
                </c:pt>
                <c:pt idx="3510">
                  <c:v>41739.583333333336</c:v>
                </c:pt>
                <c:pt idx="3511">
                  <c:v>41739.708333333336</c:v>
                </c:pt>
                <c:pt idx="3512">
                  <c:v>41739.958333333336</c:v>
                </c:pt>
                <c:pt idx="3513">
                  <c:v>41740.083333333336</c:v>
                </c:pt>
                <c:pt idx="3514">
                  <c:v>41740.208333333336</c:v>
                </c:pt>
                <c:pt idx="3515">
                  <c:v>41740.333333333336</c:v>
                </c:pt>
                <c:pt idx="3516">
                  <c:v>41740.458333333336</c:v>
                </c:pt>
                <c:pt idx="3517">
                  <c:v>41740.583333333336</c:v>
                </c:pt>
                <c:pt idx="3518">
                  <c:v>41740.708333333336</c:v>
                </c:pt>
                <c:pt idx="3519">
                  <c:v>41740.833333333336</c:v>
                </c:pt>
                <c:pt idx="3520">
                  <c:v>41740.958333333336</c:v>
                </c:pt>
                <c:pt idx="3521">
                  <c:v>41741.083333333336</c:v>
                </c:pt>
                <c:pt idx="3522">
                  <c:v>41741.583333333336</c:v>
                </c:pt>
                <c:pt idx="3523">
                  <c:v>41741.708333333336</c:v>
                </c:pt>
                <c:pt idx="3524">
                  <c:v>41741.833333333336</c:v>
                </c:pt>
                <c:pt idx="3525">
                  <c:v>41741.958333333336</c:v>
                </c:pt>
                <c:pt idx="3526">
                  <c:v>41742.083333333336</c:v>
                </c:pt>
                <c:pt idx="3527">
                  <c:v>41742.208333333336</c:v>
                </c:pt>
                <c:pt idx="3528">
                  <c:v>41742.458333333336</c:v>
                </c:pt>
                <c:pt idx="3529">
                  <c:v>41742.583333333336</c:v>
                </c:pt>
                <c:pt idx="3530">
                  <c:v>41742.708333333336</c:v>
                </c:pt>
                <c:pt idx="3531">
                  <c:v>41742.833333333336</c:v>
                </c:pt>
                <c:pt idx="3532">
                  <c:v>41742.958333333336</c:v>
                </c:pt>
                <c:pt idx="3533">
                  <c:v>41743.083333333336</c:v>
                </c:pt>
                <c:pt idx="3534">
                  <c:v>41743.208333333336</c:v>
                </c:pt>
                <c:pt idx="3535">
                  <c:v>41743.333333333336</c:v>
                </c:pt>
                <c:pt idx="3536">
                  <c:v>41743.458333333336</c:v>
                </c:pt>
                <c:pt idx="3537">
                  <c:v>41743.583333333336</c:v>
                </c:pt>
                <c:pt idx="3538">
                  <c:v>41743.708333333336</c:v>
                </c:pt>
                <c:pt idx="3539">
                  <c:v>41743.833333333336</c:v>
                </c:pt>
                <c:pt idx="3540">
                  <c:v>41743.958333333336</c:v>
                </c:pt>
                <c:pt idx="3541">
                  <c:v>41744.083333333336</c:v>
                </c:pt>
                <c:pt idx="3542">
                  <c:v>41744.208333333336</c:v>
                </c:pt>
                <c:pt idx="3543">
                  <c:v>41744.333333333336</c:v>
                </c:pt>
                <c:pt idx="3544">
                  <c:v>41744.458333333336</c:v>
                </c:pt>
                <c:pt idx="3545">
                  <c:v>41744.583333333336</c:v>
                </c:pt>
                <c:pt idx="3546">
                  <c:v>41744.708333333336</c:v>
                </c:pt>
                <c:pt idx="3547">
                  <c:v>41744.833333333336</c:v>
                </c:pt>
                <c:pt idx="3548">
                  <c:v>41744.958333333336</c:v>
                </c:pt>
                <c:pt idx="3549">
                  <c:v>41745.083333333336</c:v>
                </c:pt>
                <c:pt idx="3550">
                  <c:v>41745.208333333336</c:v>
                </c:pt>
                <c:pt idx="3551">
                  <c:v>41745.333333333336</c:v>
                </c:pt>
                <c:pt idx="3552">
                  <c:v>41745.458333333336</c:v>
                </c:pt>
                <c:pt idx="3553">
                  <c:v>41745.583333333336</c:v>
                </c:pt>
                <c:pt idx="3554">
                  <c:v>41745.708333333336</c:v>
                </c:pt>
                <c:pt idx="3555">
                  <c:v>41745.833333333336</c:v>
                </c:pt>
                <c:pt idx="3556">
                  <c:v>41745.958333333336</c:v>
                </c:pt>
                <c:pt idx="3557">
                  <c:v>41746.083333333336</c:v>
                </c:pt>
                <c:pt idx="3558">
                  <c:v>41746.208333333336</c:v>
                </c:pt>
                <c:pt idx="3559">
                  <c:v>41746.333333333336</c:v>
                </c:pt>
                <c:pt idx="3560">
                  <c:v>41746.458333333336</c:v>
                </c:pt>
                <c:pt idx="3561">
                  <c:v>41746.583333333336</c:v>
                </c:pt>
                <c:pt idx="3562">
                  <c:v>41746.708333333336</c:v>
                </c:pt>
                <c:pt idx="3563">
                  <c:v>41746.833333333336</c:v>
                </c:pt>
                <c:pt idx="3564">
                  <c:v>41746.958333333336</c:v>
                </c:pt>
                <c:pt idx="3565">
                  <c:v>41747.083333333336</c:v>
                </c:pt>
                <c:pt idx="3566">
                  <c:v>41747.208333333336</c:v>
                </c:pt>
                <c:pt idx="3567">
                  <c:v>41747.333333333336</c:v>
                </c:pt>
                <c:pt idx="3568">
                  <c:v>41747.458333333336</c:v>
                </c:pt>
                <c:pt idx="3569">
                  <c:v>41747.583333333336</c:v>
                </c:pt>
                <c:pt idx="3570">
                  <c:v>41747.708333333336</c:v>
                </c:pt>
                <c:pt idx="3571">
                  <c:v>41747.833333333336</c:v>
                </c:pt>
                <c:pt idx="3572">
                  <c:v>41747.958333333336</c:v>
                </c:pt>
                <c:pt idx="3573">
                  <c:v>41748.083333333336</c:v>
                </c:pt>
                <c:pt idx="3574">
                  <c:v>41748.458333333336</c:v>
                </c:pt>
                <c:pt idx="3575">
                  <c:v>41748.583333333336</c:v>
                </c:pt>
                <c:pt idx="3576">
                  <c:v>41748.833333333336</c:v>
                </c:pt>
                <c:pt idx="3577">
                  <c:v>41748.958333333336</c:v>
                </c:pt>
                <c:pt idx="3578">
                  <c:v>41749.208333333336</c:v>
                </c:pt>
                <c:pt idx="3579">
                  <c:v>41749.333333333336</c:v>
                </c:pt>
                <c:pt idx="3580">
                  <c:v>41749.458333333336</c:v>
                </c:pt>
                <c:pt idx="3581">
                  <c:v>41749.583333333336</c:v>
                </c:pt>
                <c:pt idx="3582">
                  <c:v>41749.708333333336</c:v>
                </c:pt>
                <c:pt idx="3583">
                  <c:v>41749.833333333336</c:v>
                </c:pt>
                <c:pt idx="3584">
                  <c:v>41749.958333333336</c:v>
                </c:pt>
                <c:pt idx="3585">
                  <c:v>41750.083333333336</c:v>
                </c:pt>
                <c:pt idx="3586">
                  <c:v>41750.458333333336</c:v>
                </c:pt>
                <c:pt idx="3587">
                  <c:v>41750.583333333336</c:v>
                </c:pt>
                <c:pt idx="3588">
                  <c:v>41750.708333333336</c:v>
                </c:pt>
                <c:pt idx="3589">
                  <c:v>41750.833333333336</c:v>
                </c:pt>
                <c:pt idx="3590">
                  <c:v>41750.958333333336</c:v>
                </c:pt>
                <c:pt idx="3591">
                  <c:v>41751.083333333336</c:v>
                </c:pt>
                <c:pt idx="3592">
                  <c:v>41751.208333333336</c:v>
                </c:pt>
                <c:pt idx="3593">
                  <c:v>41751.333333333336</c:v>
                </c:pt>
                <c:pt idx="3594">
                  <c:v>41751.458333333336</c:v>
                </c:pt>
                <c:pt idx="3595">
                  <c:v>41751.583333333336</c:v>
                </c:pt>
                <c:pt idx="3596">
                  <c:v>41751.708333333336</c:v>
                </c:pt>
                <c:pt idx="3597">
                  <c:v>41751.833333333336</c:v>
                </c:pt>
                <c:pt idx="3598">
                  <c:v>41751.958333333336</c:v>
                </c:pt>
                <c:pt idx="3599">
                  <c:v>41752.083333333336</c:v>
                </c:pt>
                <c:pt idx="3600">
                  <c:v>41752.208333333336</c:v>
                </c:pt>
                <c:pt idx="3601">
                  <c:v>41752.333333333336</c:v>
                </c:pt>
                <c:pt idx="3602">
                  <c:v>41752.458333333336</c:v>
                </c:pt>
                <c:pt idx="3603">
                  <c:v>41752.583333333336</c:v>
                </c:pt>
                <c:pt idx="3604">
                  <c:v>41752.708333333336</c:v>
                </c:pt>
                <c:pt idx="3605">
                  <c:v>41752.833333333336</c:v>
                </c:pt>
                <c:pt idx="3606">
                  <c:v>41752.958333333336</c:v>
                </c:pt>
                <c:pt idx="3607">
                  <c:v>41753.083333333336</c:v>
                </c:pt>
                <c:pt idx="3608">
                  <c:v>41753.208333333336</c:v>
                </c:pt>
                <c:pt idx="3609">
                  <c:v>41753.333333333336</c:v>
                </c:pt>
                <c:pt idx="3610">
                  <c:v>41753.458333333336</c:v>
                </c:pt>
                <c:pt idx="3611">
                  <c:v>41753.583333333336</c:v>
                </c:pt>
                <c:pt idx="3612">
                  <c:v>41753.708333333336</c:v>
                </c:pt>
                <c:pt idx="3613">
                  <c:v>41753.833333333336</c:v>
                </c:pt>
                <c:pt idx="3614">
                  <c:v>41753.958333333336</c:v>
                </c:pt>
                <c:pt idx="3615">
                  <c:v>41754.083333333336</c:v>
                </c:pt>
                <c:pt idx="3616">
                  <c:v>41754.333333333336</c:v>
                </c:pt>
                <c:pt idx="3617">
                  <c:v>41754.458333333336</c:v>
                </c:pt>
                <c:pt idx="3618">
                  <c:v>41754.583333333336</c:v>
                </c:pt>
                <c:pt idx="3619">
                  <c:v>41754.708333333336</c:v>
                </c:pt>
                <c:pt idx="3620">
                  <c:v>41754.833333333336</c:v>
                </c:pt>
                <c:pt idx="3621">
                  <c:v>41754.958333333336</c:v>
                </c:pt>
                <c:pt idx="3622">
                  <c:v>41755.083333333336</c:v>
                </c:pt>
                <c:pt idx="3623">
                  <c:v>41755.208333333336</c:v>
                </c:pt>
                <c:pt idx="3624">
                  <c:v>41755.333333333336</c:v>
                </c:pt>
                <c:pt idx="3625">
                  <c:v>41755.458333333336</c:v>
                </c:pt>
                <c:pt idx="3626">
                  <c:v>41755.583333333336</c:v>
                </c:pt>
                <c:pt idx="3627">
                  <c:v>41755.708333333336</c:v>
                </c:pt>
                <c:pt idx="3628">
                  <c:v>41755.833333333336</c:v>
                </c:pt>
                <c:pt idx="3629">
                  <c:v>41755.958333333336</c:v>
                </c:pt>
                <c:pt idx="3630">
                  <c:v>41756.083333333336</c:v>
                </c:pt>
                <c:pt idx="3631">
                  <c:v>41756.208333333336</c:v>
                </c:pt>
                <c:pt idx="3632">
                  <c:v>41756.333333333336</c:v>
                </c:pt>
                <c:pt idx="3633">
                  <c:v>41756.458333333336</c:v>
                </c:pt>
                <c:pt idx="3634">
                  <c:v>41756.583333333336</c:v>
                </c:pt>
                <c:pt idx="3635">
                  <c:v>41756.708333333336</c:v>
                </c:pt>
                <c:pt idx="3636">
                  <c:v>41756.833333333336</c:v>
                </c:pt>
                <c:pt idx="3637">
                  <c:v>41756.958333333336</c:v>
                </c:pt>
                <c:pt idx="3638">
                  <c:v>41757.083333333336</c:v>
                </c:pt>
                <c:pt idx="3639">
                  <c:v>41757.208333333336</c:v>
                </c:pt>
                <c:pt idx="3640">
                  <c:v>41757.333333333336</c:v>
                </c:pt>
                <c:pt idx="3641">
                  <c:v>41757.583333333336</c:v>
                </c:pt>
                <c:pt idx="3642">
                  <c:v>41757.708333333336</c:v>
                </c:pt>
                <c:pt idx="3643">
                  <c:v>41757.833333333336</c:v>
                </c:pt>
                <c:pt idx="3644">
                  <c:v>41757.958333333336</c:v>
                </c:pt>
                <c:pt idx="3645">
                  <c:v>41758.083333333336</c:v>
                </c:pt>
                <c:pt idx="3646">
                  <c:v>41758.208333333336</c:v>
                </c:pt>
                <c:pt idx="3647">
                  <c:v>41758.333333333336</c:v>
                </c:pt>
                <c:pt idx="3648">
                  <c:v>41758.458333333336</c:v>
                </c:pt>
                <c:pt idx="3649">
                  <c:v>41758.583333333336</c:v>
                </c:pt>
                <c:pt idx="3650">
                  <c:v>41758.708333333336</c:v>
                </c:pt>
                <c:pt idx="3651">
                  <c:v>41758.833333333336</c:v>
                </c:pt>
                <c:pt idx="3652">
                  <c:v>41758.958333333336</c:v>
                </c:pt>
                <c:pt idx="3653">
                  <c:v>41759.083333333336</c:v>
                </c:pt>
                <c:pt idx="3654">
                  <c:v>41759.333333333336</c:v>
                </c:pt>
                <c:pt idx="3655">
                  <c:v>41759.458333333336</c:v>
                </c:pt>
                <c:pt idx="3656">
                  <c:v>41759.583333333336</c:v>
                </c:pt>
                <c:pt idx="3657">
                  <c:v>41759.708333333336</c:v>
                </c:pt>
                <c:pt idx="3658">
                  <c:v>41759.833333333336</c:v>
                </c:pt>
                <c:pt idx="3659">
                  <c:v>41759.958333333336</c:v>
                </c:pt>
                <c:pt idx="3660">
                  <c:v>41760.083333333336</c:v>
                </c:pt>
                <c:pt idx="3661">
                  <c:v>41760.208333333336</c:v>
                </c:pt>
                <c:pt idx="3662">
                  <c:v>41760.333333333336</c:v>
                </c:pt>
                <c:pt idx="3663">
                  <c:v>41760.583333333336</c:v>
                </c:pt>
                <c:pt idx="3664">
                  <c:v>41760.708333333336</c:v>
                </c:pt>
                <c:pt idx="3665">
                  <c:v>41760.833333333336</c:v>
                </c:pt>
                <c:pt idx="3666">
                  <c:v>41760.958333333336</c:v>
                </c:pt>
                <c:pt idx="3667">
                  <c:v>41761.083333333336</c:v>
                </c:pt>
                <c:pt idx="3668">
                  <c:v>41761.208333333336</c:v>
                </c:pt>
                <c:pt idx="3669">
                  <c:v>41761.333333333336</c:v>
                </c:pt>
                <c:pt idx="3670">
                  <c:v>41761.458333333336</c:v>
                </c:pt>
                <c:pt idx="3671">
                  <c:v>41761.583333333336</c:v>
                </c:pt>
                <c:pt idx="3672">
                  <c:v>41761.708333333336</c:v>
                </c:pt>
                <c:pt idx="3673">
                  <c:v>41761.833333333336</c:v>
                </c:pt>
                <c:pt idx="3674">
                  <c:v>41761.958333333336</c:v>
                </c:pt>
                <c:pt idx="3675">
                  <c:v>41762.083333333336</c:v>
                </c:pt>
                <c:pt idx="3676">
                  <c:v>41762.208333333336</c:v>
                </c:pt>
                <c:pt idx="3677">
                  <c:v>41762.333333333336</c:v>
                </c:pt>
                <c:pt idx="3678">
                  <c:v>41762.458333333336</c:v>
                </c:pt>
                <c:pt idx="3679">
                  <c:v>41762.583333333336</c:v>
                </c:pt>
                <c:pt idx="3680">
                  <c:v>41762.708333333336</c:v>
                </c:pt>
                <c:pt idx="3681">
                  <c:v>41762.833333333336</c:v>
                </c:pt>
                <c:pt idx="3682">
                  <c:v>41762.958333333336</c:v>
                </c:pt>
                <c:pt idx="3683">
                  <c:v>41763.083333333336</c:v>
                </c:pt>
                <c:pt idx="3684">
                  <c:v>41763.208333333336</c:v>
                </c:pt>
                <c:pt idx="3685">
                  <c:v>41763.333333333336</c:v>
                </c:pt>
                <c:pt idx="3686">
                  <c:v>41763.458333333336</c:v>
                </c:pt>
                <c:pt idx="3687">
                  <c:v>41763.583333333336</c:v>
                </c:pt>
                <c:pt idx="3688">
                  <c:v>41763.708333333336</c:v>
                </c:pt>
                <c:pt idx="3689">
                  <c:v>41763.833333333336</c:v>
                </c:pt>
                <c:pt idx="3690">
                  <c:v>41763.958333333336</c:v>
                </c:pt>
                <c:pt idx="3691">
                  <c:v>41764.083333333336</c:v>
                </c:pt>
                <c:pt idx="3692">
                  <c:v>41764.208333333336</c:v>
                </c:pt>
                <c:pt idx="3693">
                  <c:v>41764.333333333336</c:v>
                </c:pt>
                <c:pt idx="3694">
                  <c:v>41764.458333333336</c:v>
                </c:pt>
                <c:pt idx="3695">
                  <c:v>41764.583333333336</c:v>
                </c:pt>
                <c:pt idx="3696">
                  <c:v>41764.708333333336</c:v>
                </c:pt>
                <c:pt idx="3697">
                  <c:v>41764.833333333336</c:v>
                </c:pt>
                <c:pt idx="3698">
                  <c:v>41764.958333333336</c:v>
                </c:pt>
                <c:pt idx="3699">
                  <c:v>41765.083333333336</c:v>
                </c:pt>
                <c:pt idx="3700">
                  <c:v>41765.208333333336</c:v>
                </c:pt>
                <c:pt idx="3701">
                  <c:v>41765.333333333336</c:v>
                </c:pt>
                <c:pt idx="3702">
                  <c:v>41765.458333333336</c:v>
                </c:pt>
                <c:pt idx="3703">
                  <c:v>41765.583333333336</c:v>
                </c:pt>
                <c:pt idx="3704">
                  <c:v>41765.708333333336</c:v>
                </c:pt>
                <c:pt idx="3705">
                  <c:v>41765.833333333336</c:v>
                </c:pt>
                <c:pt idx="3706">
                  <c:v>41765.958333333336</c:v>
                </c:pt>
                <c:pt idx="3707">
                  <c:v>41766.083333333336</c:v>
                </c:pt>
                <c:pt idx="3708">
                  <c:v>41766.208333333336</c:v>
                </c:pt>
                <c:pt idx="3709">
                  <c:v>41766.333333333336</c:v>
                </c:pt>
                <c:pt idx="3710">
                  <c:v>41766.458333333336</c:v>
                </c:pt>
                <c:pt idx="3711">
                  <c:v>41766.583333333336</c:v>
                </c:pt>
                <c:pt idx="3712">
                  <c:v>41766.708333333336</c:v>
                </c:pt>
                <c:pt idx="3713">
                  <c:v>41766.833333333336</c:v>
                </c:pt>
                <c:pt idx="3714">
                  <c:v>41766.958333333336</c:v>
                </c:pt>
                <c:pt idx="3715">
                  <c:v>41767.083333333336</c:v>
                </c:pt>
                <c:pt idx="3716">
                  <c:v>41767.208333333336</c:v>
                </c:pt>
                <c:pt idx="3717">
                  <c:v>41767.333333333336</c:v>
                </c:pt>
                <c:pt idx="3718">
                  <c:v>41767.458333333336</c:v>
                </c:pt>
                <c:pt idx="3719">
                  <c:v>41767.583333333336</c:v>
                </c:pt>
                <c:pt idx="3720">
                  <c:v>41767.708333333336</c:v>
                </c:pt>
                <c:pt idx="3721">
                  <c:v>41767.833333333336</c:v>
                </c:pt>
                <c:pt idx="3722">
                  <c:v>41767.958333333336</c:v>
                </c:pt>
                <c:pt idx="3723">
                  <c:v>41768.083333333336</c:v>
                </c:pt>
                <c:pt idx="3724">
                  <c:v>41768.208333333336</c:v>
                </c:pt>
                <c:pt idx="3725">
                  <c:v>41768.333333333336</c:v>
                </c:pt>
                <c:pt idx="3726">
                  <c:v>41768.458333333336</c:v>
                </c:pt>
                <c:pt idx="3727">
                  <c:v>41768.583333333336</c:v>
                </c:pt>
                <c:pt idx="3728">
                  <c:v>41768.708333333336</c:v>
                </c:pt>
                <c:pt idx="3729">
                  <c:v>41768.833333333336</c:v>
                </c:pt>
                <c:pt idx="3730">
                  <c:v>41768.958333333336</c:v>
                </c:pt>
                <c:pt idx="3731">
                  <c:v>41769.083333333336</c:v>
                </c:pt>
                <c:pt idx="3732">
                  <c:v>41769.208333333336</c:v>
                </c:pt>
                <c:pt idx="3733">
                  <c:v>41769.333333333336</c:v>
                </c:pt>
                <c:pt idx="3734">
                  <c:v>41769.583333333336</c:v>
                </c:pt>
                <c:pt idx="3735">
                  <c:v>41769.708333333336</c:v>
                </c:pt>
                <c:pt idx="3736">
                  <c:v>41769.833333333336</c:v>
                </c:pt>
                <c:pt idx="3737">
                  <c:v>41769.958333333336</c:v>
                </c:pt>
                <c:pt idx="3738">
                  <c:v>41770.208333333336</c:v>
                </c:pt>
                <c:pt idx="3739">
                  <c:v>41770.333333333336</c:v>
                </c:pt>
                <c:pt idx="3740">
                  <c:v>41770.458333333336</c:v>
                </c:pt>
                <c:pt idx="3741">
                  <c:v>41770.583333333336</c:v>
                </c:pt>
                <c:pt idx="3742">
                  <c:v>41770.708333333336</c:v>
                </c:pt>
                <c:pt idx="3743">
                  <c:v>41770.833333333336</c:v>
                </c:pt>
                <c:pt idx="3744">
                  <c:v>41770.958333333336</c:v>
                </c:pt>
                <c:pt idx="3745">
                  <c:v>41771.083333333336</c:v>
                </c:pt>
                <c:pt idx="3746">
                  <c:v>41771.208333333336</c:v>
                </c:pt>
                <c:pt idx="3747">
                  <c:v>41771.333333333336</c:v>
                </c:pt>
                <c:pt idx="3748">
                  <c:v>41771.458333333336</c:v>
                </c:pt>
                <c:pt idx="3749">
                  <c:v>41771.583333333336</c:v>
                </c:pt>
                <c:pt idx="3750">
                  <c:v>41771.708333333336</c:v>
                </c:pt>
                <c:pt idx="3751">
                  <c:v>41771.833333333336</c:v>
                </c:pt>
                <c:pt idx="3752">
                  <c:v>41771.958333333336</c:v>
                </c:pt>
                <c:pt idx="3753">
                  <c:v>41772.083333333336</c:v>
                </c:pt>
                <c:pt idx="3754">
                  <c:v>41772.208333333336</c:v>
                </c:pt>
                <c:pt idx="3755">
                  <c:v>41772.333333333336</c:v>
                </c:pt>
                <c:pt idx="3756">
                  <c:v>41772.458333333336</c:v>
                </c:pt>
                <c:pt idx="3757">
                  <c:v>41772.583333333336</c:v>
                </c:pt>
                <c:pt idx="3758">
                  <c:v>41772.708333333336</c:v>
                </c:pt>
                <c:pt idx="3759">
                  <c:v>41772.833333333336</c:v>
                </c:pt>
                <c:pt idx="3760">
                  <c:v>41772.958333333336</c:v>
                </c:pt>
                <c:pt idx="3761">
                  <c:v>41773.083333333336</c:v>
                </c:pt>
                <c:pt idx="3762">
                  <c:v>41773.208333333336</c:v>
                </c:pt>
                <c:pt idx="3763">
                  <c:v>41773.333333333336</c:v>
                </c:pt>
                <c:pt idx="3764">
                  <c:v>41773.458333333336</c:v>
                </c:pt>
                <c:pt idx="3765">
                  <c:v>41773.583333333336</c:v>
                </c:pt>
                <c:pt idx="3766">
                  <c:v>41773.708333333336</c:v>
                </c:pt>
                <c:pt idx="3767">
                  <c:v>41773.833333333336</c:v>
                </c:pt>
                <c:pt idx="3768">
                  <c:v>41773.958333333336</c:v>
                </c:pt>
                <c:pt idx="3769">
                  <c:v>41774.083333333336</c:v>
                </c:pt>
                <c:pt idx="3770">
                  <c:v>41774.208333333336</c:v>
                </c:pt>
                <c:pt idx="3771">
                  <c:v>41774.333333333336</c:v>
                </c:pt>
                <c:pt idx="3772">
                  <c:v>41774.458333333336</c:v>
                </c:pt>
                <c:pt idx="3773">
                  <c:v>41774.583333333336</c:v>
                </c:pt>
                <c:pt idx="3774">
                  <c:v>41774.708333333336</c:v>
                </c:pt>
                <c:pt idx="3775">
                  <c:v>41774.833333333336</c:v>
                </c:pt>
                <c:pt idx="3776">
                  <c:v>41774.958333333336</c:v>
                </c:pt>
                <c:pt idx="3777">
                  <c:v>41775.083333333336</c:v>
                </c:pt>
                <c:pt idx="3778">
                  <c:v>41775.208333333336</c:v>
                </c:pt>
                <c:pt idx="3779">
                  <c:v>41775.333333333336</c:v>
                </c:pt>
                <c:pt idx="3780">
                  <c:v>41775.458333333336</c:v>
                </c:pt>
                <c:pt idx="3781">
                  <c:v>41775.583333333336</c:v>
                </c:pt>
                <c:pt idx="3782">
                  <c:v>41775.708333333336</c:v>
                </c:pt>
                <c:pt idx="3783">
                  <c:v>41775.833333333336</c:v>
                </c:pt>
                <c:pt idx="3784">
                  <c:v>41775.958333333336</c:v>
                </c:pt>
                <c:pt idx="3785">
                  <c:v>41776.083333333336</c:v>
                </c:pt>
                <c:pt idx="3786">
                  <c:v>41776.208333333336</c:v>
                </c:pt>
                <c:pt idx="3787">
                  <c:v>41776.333333333336</c:v>
                </c:pt>
                <c:pt idx="3788">
                  <c:v>41776.458333333336</c:v>
                </c:pt>
                <c:pt idx="3789">
                  <c:v>41776.583333333336</c:v>
                </c:pt>
                <c:pt idx="3790">
                  <c:v>41776.708333333336</c:v>
                </c:pt>
                <c:pt idx="3791">
                  <c:v>41776.833333333336</c:v>
                </c:pt>
                <c:pt idx="3792">
                  <c:v>41776.958333333336</c:v>
                </c:pt>
                <c:pt idx="3793">
                  <c:v>41777.083333333336</c:v>
                </c:pt>
                <c:pt idx="3794">
                  <c:v>41777.208333333336</c:v>
                </c:pt>
                <c:pt idx="3795">
                  <c:v>41777.333333333336</c:v>
                </c:pt>
                <c:pt idx="3796">
                  <c:v>41777.458333333336</c:v>
                </c:pt>
                <c:pt idx="3797">
                  <c:v>41777.583333333336</c:v>
                </c:pt>
                <c:pt idx="3798">
                  <c:v>41777.708333333336</c:v>
                </c:pt>
                <c:pt idx="3799">
                  <c:v>41777.833333333336</c:v>
                </c:pt>
                <c:pt idx="3800">
                  <c:v>41777.958333333336</c:v>
                </c:pt>
                <c:pt idx="3801">
                  <c:v>41778.083333333336</c:v>
                </c:pt>
                <c:pt idx="3802">
                  <c:v>41778.208333333336</c:v>
                </c:pt>
                <c:pt idx="3803">
                  <c:v>41778.333333333336</c:v>
                </c:pt>
                <c:pt idx="3804">
                  <c:v>41778.458333333336</c:v>
                </c:pt>
                <c:pt idx="3805">
                  <c:v>41778.583333333336</c:v>
                </c:pt>
                <c:pt idx="3806">
                  <c:v>41778.708333333336</c:v>
                </c:pt>
                <c:pt idx="3807">
                  <c:v>41778.833333333336</c:v>
                </c:pt>
                <c:pt idx="3808">
                  <c:v>41778.958333333336</c:v>
                </c:pt>
                <c:pt idx="3809">
                  <c:v>41779.083333333336</c:v>
                </c:pt>
                <c:pt idx="3810">
                  <c:v>41779.208333333336</c:v>
                </c:pt>
                <c:pt idx="3811">
                  <c:v>41779.333333333336</c:v>
                </c:pt>
                <c:pt idx="3812">
                  <c:v>41779.458333333336</c:v>
                </c:pt>
                <c:pt idx="3813">
                  <c:v>41779.583333333336</c:v>
                </c:pt>
                <c:pt idx="3814">
                  <c:v>41779.708333333336</c:v>
                </c:pt>
                <c:pt idx="3815">
                  <c:v>41779.833333333336</c:v>
                </c:pt>
                <c:pt idx="3816">
                  <c:v>41779.958333333336</c:v>
                </c:pt>
                <c:pt idx="3817">
                  <c:v>41780.083333333336</c:v>
                </c:pt>
                <c:pt idx="3818">
                  <c:v>41780.208333333336</c:v>
                </c:pt>
                <c:pt idx="3819">
                  <c:v>41780.333333333336</c:v>
                </c:pt>
                <c:pt idx="3820">
                  <c:v>41780.458333333336</c:v>
                </c:pt>
                <c:pt idx="3821">
                  <c:v>41780.583333333336</c:v>
                </c:pt>
                <c:pt idx="3822">
                  <c:v>41780.708333333336</c:v>
                </c:pt>
                <c:pt idx="3823">
                  <c:v>41780.833333333336</c:v>
                </c:pt>
                <c:pt idx="3824">
                  <c:v>41780.958333333336</c:v>
                </c:pt>
                <c:pt idx="3825">
                  <c:v>41781.083333333336</c:v>
                </c:pt>
                <c:pt idx="3826">
                  <c:v>41781.208333333336</c:v>
                </c:pt>
                <c:pt idx="3827">
                  <c:v>41781.333333333336</c:v>
                </c:pt>
                <c:pt idx="3828">
                  <c:v>41781.458333333336</c:v>
                </c:pt>
                <c:pt idx="3829">
                  <c:v>41781.583333333336</c:v>
                </c:pt>
                <c:pt idx="3830">
                  <c:v>41781.708333333336</c:v>
                </c:pt>
                <c:pt idx="3831">
                  <c:v>41781.833333333336</c:v>
                </c:pt>
                <c:pt idx="3832">
                  <c:v>41781.958333333336</c:v>
                </c:pt>
                <c:pt idx="3833">
                  <c:v>41782.083333333336</c:v>
                </c:pt>
                <c:pt idx="3834">
                  <c:v>41782.333333333336</c:v>
                </c:pt>
                <c:pt idx="3835">
                  <c:v>41782.458333333336</c:v>
                </c:pt>
                <c:pt idx="3836">
                  <c:v>41782.583333333336</c:v>
                </c:pt>
                <c:pt idx="3837">
                  <c:v>41782.708333333336</c:v>
                </c:pt>
                <c:pt idx="3838">
                  <c:v>41782.833333333336</c:v>
                </c:pt>
                <c:pt idx="3839">
                  <c:v>41782.958333333336</c:v>
                </c:pt>
                <c:pt idx="3840">
                  <c:v>41783.083333333336</c:v>
                </c:pt>
                <c:pt idx="3841">
                  <c:v>41783.208333333336</c:v>
                </c:pt>
                <c:pt idx="3842">
                  <c:v>41783.333333333336</c:v>
                </c:pt>
                <c:pt idx="3843">
                  <c:v>41783.458333333336</c:v>
                </c:pt>
                <c:pt idx="3844">
                  <c:v>41783.583333333336</c:v>
                </c:pt>
                <c:pt idx="3845">
                  <c:v>41783.708333333336</c:v>
                </c:pt>
                <c:pt idx="3846">
                  <c:v>41783.833333333336</c:v>
                </c:pt>
                <c:pt idx="3847">
                  <c:v>41783.958333333336</c:v>
                </c:pt>
                <c:pt idx="3848">
                  <c:v>41784.083333333336</c:v>
                </c:pt>
                <c:pt idx="3849">
                  <c:v>41784.208333333336</c:v>
                </c:pt>
                <c:pt idx="3850">
                  <c:v>41784.333333333336</c:v>
                </c:pt>
                <c:pt idx="3851">
                  <c:v>41784.458333333336</c:v>
                </c:pt>
                <c:pt idx="3852">
                  <c:v>41784.583333333336</c:v>
                </c:pt>
                <c:pt idx="3853">
                  <c:v>41784.708333333336</c:v>
                </c:pt>
                <c:pt idx="3854">
                  <c:v>41784.833333333336</c:v>
                </c:pt>
                <c:pt idx="3855">
                  <c:v>41784.958333333336</c:v>
                </c:pt>
                <c:pt idx="3856">
                  <c:v>41785.083333333336</c:v>
                </c:pt>
                <c:pt idx="3857">
                  <c:v>41785.208333333336</c:v>
                </c:pt>
                <c:pt idx="3858">
                  <c:v>41785.333333333336</c:v>
                </c:pt>
                <c:pt idx="3859">
                  <c:v>41785.458333333336</c:v>
                </c:pt>
                <c:pt idx="3860">
                  <c:v>41785.583333333336</c:v>
                </c:pt>
                <c:pt idx="3861">
                  <c:v>41785.708333333336</c:v>
                </c:pt>
                <c:pt idx="3862">
                  <c:v>41785.833333333336</c:v>
                </c:pt>
                <c:pt idx="3863">
                  <c:v>41785.958333333336</c:v>
                </c:pt>
                <c:pt idx="3864">
                  <c:v>41786.083333333336</c:v>
                </c:pt>
                <c:pt idx="3865">
                  <c:v>41786.208333333336</c:v>
                </c:pt>
                <c:pt idx="3866">
                  <c:v>41786.333333333336</c:v>
                </c:pt>
                <c:pt idx="3867">
                  <c:v>41786.458333333336</c:v>
                </c:pt>
                <c:pt idx="3868">
                  <c:v>41786.583333333336</c:v>
                </c:pt>
                <c:pt idx="3869">
                  <c:v>41786.708333333336</c:v>
                </c:pt>
                <c:pt idx="3870">
                  <c:v>41786.833333333336</c:v>
                </c:pt>
                <c:pt idx="3871">
                  <c:v>41786.958333333336</c:v>
                </c:pt>
                <c:pt idx="3872">
                  <c:v>41787.083333333336</c:v>
                </c:pt>
                <c:pt idx="3873">
                  <c:v>41787.208333333336</c:v>
                </c:pt>
                <c:pt idx="3874">
                  <c:v>41787.333333333336</c:v>
                </c:pt>
                <c:pt idx="3875">
                  <c:v>41787.458333333336</c:v>
                </c:pt>
                <c:pt idx="3876">
                  <c:v>41787.583333333336</c:v>
                </c:pt>
                <c:pt idx="3877">
                  <c:v>41787.708333333336</c:v>
                </c:pt>
                <c:pt idx="3878">
                  <c:v>41787.833333333336</c:v>
                </c:pt>
                <c:pt idx="3879">
                  <c:v>41787.958333333336</c:v>
                </c:pt>
                <c:pt idx="3880">
                  <c:v>41788.083333333336</c:v>
                </c:pt>
                <c:pt idx="3881">
                  <c:v>41788.208333333336</c:v>
                </c:pt>
                <c:pt idx="3882">
                  <c:v>41788.458333333336</c:v>
                </c:pt>
                <c:pt idx="3883">
                  <c:v>41788.583333333336</c:v>
                </c:pt>
                <c:pt idx="3884">
                  <c:v>41788.708333333336</c:v>
                </c:pt>
                <c:pt idx="3885">
                  <c:v>41788.833333333336</c:v>
                </c:pt>
                <c:pt idx="3886">
                  <c:v>41788.958333333336</c:v>
                </c:pt>
                <c:pt idx="3887">
                  <c:v>41789.083333333336</c:v>
                </c:pt>
                <c:pt idx="3888">
                  <c:v>41789.208333333336</c:v>
                </c:pt>
                <c:pt idx="3889">
                  <c:v>41789.333333333336</c:v>
                </c:pt>
                <c:pt idx="3890">
                  <c:v>41789.458333333336</c:v>
                </c:pt>
                <c:pt idx="3891">
                  <c:v>41789.583333333336</c:v>
                </c:pt>
                <c:pt idx="3892">
                  <c:v>41789.708333333336</c:v>
                </c:pt>
                <c:pt idx="3893">
                  <c:v>41789.833333333336</c:v>
                </c:pt>
                <c:pt idx="3894">
                  <c:v>41789.958333333336</c:v>
                </c:pt>
                <c:pt idx="3895">
                  <c:v>41790.083333333336</c:v>
                </c:pt>
                <c:pt idx="3896">
                  <c:v>41790.208333333336</c:v>
                </c:pt>
                <c:pt idx="3897">
                  <c:v>41790.333333333336</c:v>
                </c:pt>
                <c:pt idx="3898">
                  <c:v>41790.458333333336</c:v>
                </c:pt>
                <c:pt idx="3899">
                  <c:v>41790.583333333336</c:v>
                </c:pt>
                <c:pt idx="3900">
                  <c:v>41790.708333333336</c:v>
                </c:pt>
                <c:pt idx="3901">
                  <c:v>41790.833333333336</c:v>
                </c:pt>
                <c:pt idx="3902">
                  <c:v>41790.958333333336</c:v>
                </c:pt>
                <c:pt idx="3903">
                  <c:v>41791.083333333336</c:v>
                </c:pt>
                <c:pt idx="3904">
                  <c:v>41791.208333333336</c:v>
                </c:pt>
                <c:pt idx="3905">
                  <c:v>41791.333333333336</c:v>
                </c:pt>
                <c:pt idx="3906">
                  <c:v>41791.458333333336</c:v>
                </c:pt>
                <c:pt idx="3907">
                  <c:v>41791.583333333336</c:v>
                </c:pt>
                <c:pt idx="3908">
                  <c:v>41791.708333333336</c:v>
                </c:pt>
                <c:pt idx="3909">
                  <c:v>41791.833333333336</c:v>
                </c:pt>
                <c:pt idx="3910">
                  <c:v>41791.958333333336</c:v>
                </c:pt>
                <c:pt idx="3911">
                  <c:v>41792.083333333336</c:v>
                </c:pt>
                <c:pt idx="3912">
                  <c:v>41792.208333333336</c:v>
                </c:pt>
                <c:pt idx="3913">
                  <c:v>41792.333333333336</c:v>
                </c:pt>
                <c:pt idx="3914">
                  <c:v>41792.458333333336</c:v>
                </c:pt>
                <c:pt idx="3915">
                  <c:v>41792.583333333336</c:v>
                </c:pt>
                <c:pt idx="3916">
                  <c:v>41792.708333333336</c:v>
                </c:pt>
                <c:pt idx="3917">
                  <c:v>41792.833333333336</c:v>
                </c:pt>
                <c:pt idx="3918">
                  <c:v>41792.958333333336</c:v>
                </c:pt>
                <c:pt idx="3919">
                  <c:v>41793.083333333336</c:v>
                </c:pt>
                <c:pt idx="3920">
                  <c:v>41793.208333333336</c:v>
                </c:pt>
                <c:pt idx="3921">
                  <c:v>41793.333333333336</c:v>
                </c:pt>
                <c:pt idx="3922">
                  <c:v>41793.458333333336</c:v>
                </c:pt>
                <c:pt idx="3923">
                  <c:v>41793.583333333336</c:v>
                </c:pt>
                <c:pt idx="3924">
                  <c:v>41793.708333333336</c:v>
                </c:pt>
                <c:pt idx="3925">
                  <c:v>41793.833333333336</c:v>
                </c:pt>
                <c:pt idx="3926">
                  <c:v>41793.958333333336</c:v>
                </c:pt>
                <c:pt idx="3927">
                  <c:v>41794.083333333336</c:v>
                </c:pt>
                <c:pt idx="3928">
                  <c:v>41794.208333333336</c:v>
                </c:pt>
                <c:pt idx="3929">
                  <c:v>41794.333333333336</c:v>
                </c:pt>
                <c:pt idx="3930">
                  <c:v>41794.458333333336</c:v>
                </c:pt>
                <c:pt idx="3931">
                  <c:v>41794.583333333336</c:v>
                </c:pt>
                <c:pt idx="3932">
                  <c:v>41794.708333333336</c:v>
                </c:pt>
                <c:pt idx="3933">
                  <c:v>41794.833333333336</c:v>
                </c:pt>
                <c:pt idx="3934">
                  <c:v>41794.958333333336</c:v>
                </c:pt>
                <c:pt idx="3935">
                  <c:v>41795.083333333336</c:v>
                </c:pt>
                <c:pt idx="3936">
                  <c:v>41795.208333333336</c:v>
                </c:pt>
                <c:pt idx="3937">
                  <c:v>41795.333333333336</c:v>
                </c:pt>
                <c:pt idx="3938">
                  <c:v>41795.458333333336</c:v>
                </c:pt>
                <c:pt idx="3939">
                  <c:v>41795.583333333336</c:v>
                </c:pt>
                <c:pt idx="3940">
                  <c:v>41795.708333333336</c:v>
                </c:pt>
                <c:pt idx="3941">
                  <c:v>41795.833333333336</c:v>
                </c:pt>
                <c:pt idx="3942">
                  <c:v>41795.958333333336</c:v>
                </c:pt>
                <c:pt idx="3943">
                  <c:v>41796.083333333336</c:v>
                </c:pt>
                <c:pt idx="3944">
                  <c:v>41796.208333333336</c:v>
                </c:pt>
                <c:pt idx="3945">
                  <c:v>41796.333333333336</c:v>
                </c:pt>
                <c:pt idx="3946">
                  <c:v>41796.458333333336</c:v>
                </c:pt>
                <c:pt idx="3947">
                  <c:v>41796.583333333336</c:v>
                </c:pt>
                <c:pt idx="3948">
                  <c:v>41796.708333333336</c:v>
                </c:pt>
                <c:pt idx="3949">
                  <c:v>41796.833333333336</c:v>
                </c:pt>
                <c:pt idx="3950">
                  <c:v>41796.958333333336</c:v>
                </c:pt>
                <c:pt idx="3951">
                  <c:v>41797.083333333336</c:v>
                </c:pt>
                <c:pt idx="3952">
                  <c:v>41797.208333333336</c:v>
                </c:pt>
                <c:pt idx="3953">
                  <c:v>41797.333333333336</c:v>
                </c:pt>
                <c:pt idx="3954">
                  <c:v>41797.458333333336</c:v>
                </c:pt>
                <c:pt idx="3955">
                  <c:v>41797.583333333336</c:v>
                </c:pt>
                <c:pt idx="3956">
                  <c:v>41797.708333333336</c:v>
                </c:pt>
                <c:pt idx="3957">
                  <c:v>41797.833333333336</c:v>
                </c:pt>
                <c:pt idx="3958">
                  <c:v>41797.958333333336</c:v>
                </c:pt>
                <c:pt idx="3959">
                  <c:v>41798.208333333336</c:v>
                </c:pt>
                <c:pt idx="3960">
                  <c:v>41798.333333333336</c:v>
                </c:pt>
                <c:pt idx="3961">
                  <c:v>41798.458333333336</c:v>
                </c:pt>
                <c:pt idx="3962">
                  <c:v>41798.583333333336</c:v>
                </c:pt>
                <c:pt idx="3963">
                  <c:v>41798.708333333336</c:v>
                </c:pt>
                <c:pt idx="3964">
                  <c:v>41798.833333333336</c:v>
                </c:pt>
                <c:pt idx="3965">
                  <c:v>41798.958333333336</c:v>
                </c:pt>
                <c:pt idx="3966">
                  <c:v>41799.083333333336</c:v>
                </c:pt>
                <c:pt idx="3967">
                  <c:v>41799.208333333336</c:v>
                </c:pt>
                <c:pt idx="3968">
                  <c:v>41799.333333333336</c:v>
                </c:pt>
                <c:pt idx="3969">
                  <c:v>41799.458333333336</c:v>
                </c:pt>
                <c:pt idx="3970">
                  <c:v>41799.583333333336</c:v>
                </c:pt>
                <c:pt idx="3971">
                  <c:v>41799.708333333336</c:v>
                </c:pt>
                <c:pt idx="3972">
                  <c:v>41799.833333333336</c:v>
                </c:pt>
                <c:pt idx="3973">
                  <c:v>41799.958333333336</c:v>
                </c:pt>
                <c:pt idx="3974">
                  <c:v>41800.083333333336</c:v>
                </c:pt>
                <c:pt idx="3975">
                  <c:v>41800.208333333336</c:v>
                </c:pt>
                <c:pt idx="3976">
                  <c:v>41800.333333333336</c:v>
                </c:pt>
                <c:pt idx="3977">
                  <c:v>41800.458333333336</c:v>
                </c:pt>
                <c:pt idx="3978">
                  <c:v>41800.583333333336</c:v>
                </c:pt>
                <c:pt idx="3979">
                  <c:v>41800.708333333336</c:v>
                </c:pt>
                <c:pt idx="3980">
                  <c:v>41800.833333333336</c:v>
                </c:pt>
                <c:pt idx="3981">
                  <c:v>41800.958333333336</c:v>
                </c:pt>
                <c:pt idx="3982">
                  <c:v>41801.083333333336</c:v>
                </c:pt>
                <c:pt idx="3983">
                  <c:v>41801.208333333336</c:v>
                </c:pt>
                <c:pt idx="3984">
                  <c:v>41801.333333333336</c:v>
                </c:pt>
                <c:pt idx="3985">
                  <c:v>41801.458333333336</c:v>
                </c:pt>
                <c:pt idx="3986">
                  <c:v>41801.583333333336</c:v>
                </c:pt>
                <c:pt idx="3987">
                  <c:v>41801.708333333336</c:v>
                </c:pt>
                <c:pt idx="3988">
                  <c:v>41801.833333333336</c:v>
                </c:pt>
                <c:pt idx="3989">
                  <c:v>41801.958333333336</c:v>
                </c:pt>
                <c:pt idx="3990">
                  <c:v>41802.083333333336</c:v>
                </c:pt>
                <c:pt idx="3991">
                  <c:v>41802.208333333336</c:v>
                </c:pt>
                <c:pt idx="3992">
                  <c:v>41802.333333333336</c:v>
                </c:pt>
                <c:pt idx="3993">
                  <c:v>41802.458333333336</c:v>
                </c:pt>
                <c:pt idx="3994">
                  <c:v>41802.583333333336</c:v>
                </c:pt>
                <c:pt idx="3995">
                  <c:v>41802.708333333336</c:v>
                </c:pt>
                <c:pt idx="3996">
                  <c:v>41802.833333333336</c:v>
                </c:pt>
                <c:pt idx="3997">
                  <c:v>41802.958333333336</c:v>
                </c:pt>
                <c:pt idx="3998">
                  <c:v>41803.083333333336</c:v>
                </c:pt>
                <c:pt idx="3999">
                  <c:v>41803.208333333336</c:v>
                </c:pt>
                <c:pt idx="4000">
                  <c:v>41803.333333333336</c:v>
                </c:pt>
                <c:pt idx="4001">
                  <c:v>41803.458333333336</c:v>
                </c:pt>
                <c:pt idx="4002">
                  <c:v>41803.583333333336</c:v>
                </c:pt>
                <c:pt idx="4003">
                  <c:v>41803.708333333336</c:v>
                </c:pt>
                <c:pt idx="4004">
                  <c:v>41803.833333333336</c:v>
                </c:pt>
                <c:pt idx="4005">
                  <c:v>41803.958333333336</c:v>
                </c:pt>
                <c:pt idx="4006">
                  <c:v>41804.083333333336</c:v>
                </c:pt>
                <c:pt idx="4007">
                  <c:v>41804.208333333336</c:v>
                </c:pt>
                <c:pt idx="4008">
                  <c:v>41804.333333333336</c:v>
                </c:pt>
                <c:pt idx="4009">
                  <c:v>41804.458333333336</c:v>
                </c:pt>
                <c:pt idx="4010">
                  <c:v>41804.583333333336</c:v>
                </c:pt>
                <c:pt idx="4011">
                  <c:v>41804.708333333336</c:v>
                </c:pt>
                <c:pt idx="4012">
                  <c:v>41804.833333333336</c:v>
                </c:pt>
                <c:pt idx="4013">
                  <c:v>41804.958333333336</c:v>
                </c:pt>
                <c:pt idx="4014">
                  <c:v>41805.083333333336</c:v>
                </c:pt>
                <c:pt idx="4015">
                  <c:v>41805.208333333336</c:v>
                </c:pt>
                <c:pt idx="4016">
                  <c:v>41805.333333333336</c:v>
                </c:pt>
                <c:pt idx="4017">
                  <c:v>41805.458333333336</c:v>
                </c:pt>
                <c:pt idx="4018">
                  <c:v>41805.583333333336</c:v>
                </c:pt>
                <c:pt idx="4019">
                  <c:v>41805.708333333336</c:v>
                </c:pt>
                <c:pt idx="4020">
                  <c:v>41805.833333333336</c:v>
                </c:pt>
                <c:pt idx="4021">
                  <c:v>41805.958333333336</c:v>
                </c:pt>
                <c:pt idx="4022">
                  <c:v>41806.083333333336</c:v>
                </c:pt>
                <c:pt idx="4023">
                  <c:v>41806.208333333336</c:v>
                </c:pt>
                <c:pt idx="4024">
                  <c:v>41806.333333333336</c:v>
                </c:pt>
                <c:pt idx="4025">
                  <c:v>41806.458333333336</c:v>
                </c:pt>
                <c:pt idx="4026">
                  <c:v>41806.583333333336</c:v>
                </c:pt>
                <c:pt idx="4027">
                  <c:v>41806.708333333336</c:v>
                </c:pt>
                <c:pt idx="4028">
                  <c:v>41806.833333333336</c:v>
                </c:pt>
                <c:pt idx="4029">
                  <c:v>41806.958333333336</c:v>
                </c:pt>
                <c:pt idx="4030">
                  <c:v>41807.083333333336</c:v>
                </c:pt>
                <c:pt idx="4031">
                  <c:v>41807.208333333336</c:v>
                </c:pt>
                <c:pt idx="4032">
                  <c:v>41807.333333333336</c:v>
                </c:pt>
                <c:pt idx="4033">
                  <c:v>41807.458333333336</c:v>
                </c:pt>
                <c:pt idx="4034">
                  <c:v>41807.583333333336</c:v>
                </c:pt>
                <c:pt idx="4035">
                  <c:v>41807.708333333336</c:v>
                </c:pt>
                <c:pt idx="4036">
                  <c:v>41807.833333333336</c:v>
                </c:pt>
                <c:pt idx="4037">
                  <c:v>41807.958333333336</c:v>
                </c:pt>
                <c:pt idx="4038">
                  <c:v>41808.083333333336</c:v>
                </c:pt>
                <c:pt idx="4039">
                  <c:v>41808.208333333336</c:v>
                </c:pt>
                <c:pt idx="4040">
                  <c:v>41808.333333333336</c:v>
                </c:pt>
                <c:pt idx="4041">
                  <c:v>41808.583333333336</c:v>
                </c:pt>
                <c:pt idx="4042">
                  <c:v>41808.708333333336</c:v>
                </c:pt>
                <c:pt idx="4043">
                  <c:v>41808.833333333336</c:v>
                </c:pt>
                <c:pt idx="4044">
                  <c:v>41808.958333333336</c:v>
                </c:pt>
                <c:pt idx="4045">
                  <c:v>41809.083333333336</c:v>
                </c:pt>
                <c:pt idx="4046">
                  <c:v>41809.333333333336</c:v>
                </c:pt>
                <c:pt idx="4047">
                  <c:v>41809.458333333336</c:v>
                </c:pt>
                <c:pt idx="4048">
                  <c:v>41809.583333333336</c:v>
                </c:pt>
                <c:pt idx="4049">
                  <c:v>41809.708333333336</c:v>
                </c:pt>
                <c:pt idx="4050">
                  <c:v>41809.833333333336</c:v>
                </c:pt>
                <c:pt idx="4051">
                  <c:v>41809.958333333336</c:v>
                </c:pt>
                <c:pt idx="4052">
                  <c:v>41810.083333333336</c:v>
                </c:pt>
                <c:pt idx="4053">
                  <c:v>41810.208333333336</c:v>
                </c:pt>
                <c:pt idx="4054">
                  <c:v>41810.333333333336</c:v>
                </c:pt>
                <c:pt idx="4055">
                  <c:v>41810.458333333336</c:v>
                </c:pt>
                <c:pt idx="4056">
                  <c:v>41810.583333333336</c:v>
                </c:pt>
                <c:pt idx="4057">
                  <c:v>41810.708333333336</c:v>
                </c:pt>
                <c:pt idx="4058">
                  <c:v>41810.833333333336</c:v>
                </c:pt>
                <c:pt idx="4059">
                  <c:v>41811.083333333336</c:v>
                </c:pt>
                <c:pt idx="4060">
                  <c:v>41811.208333333336</c:v>
                </c:pt>
                <c:pt idx="4061">
                  <c:v>41811.333333333336</c:v>
                </c:pt>
                <c:pt idx="4062">
                  <c:v>41811.458333333336</c:v>
                </c:pt>
                <c:pt idx="4063">
                  <c:v>41811.583333333336</c:v>
                </c:pt>
                <c:pt idx="4064">
                  <c:v>41811.708333333336</c:v>
                </c:pt>
                <c:pt idx="4065">
                  <c:v>41811.833333333336</c:v>
                </c:pt>
                <c:pt idx="4066">
                  <c:v>41811.958333333336</c:v>
                </c:pt>
                <c:pt idx="4067">
                  <c:v>41812.083333333336</c:v>
                </c:pt>
                <c:pt idx="4068">
                  <c:v>41812.208333333336</c:v>
                </c:pt>
                <c:pt idx="4069">
                  <c:v>41812.333333333336</c:v>
                </c:pt>
                <c:pt idx="4070">
                  <c:v>41812.458333333336</c:v>
                </c:pt>
                <c:pt idx="4071">
                  <c:v>41812.583333333336</c:v>
                </c:pt>
                <c:pt idx="4072">
                  <c:v>41812.708333333336</c:v>
                </c:pt>
                <c:pt idx="4073">
                  <c:v>41812.833333333336</c:v>
                </c:pt>
                <c:pt idx="4074">
                  <c:v>41812.958333333336</c:v>
                </c:pt>
                <c:pt idx="4075">
                  <c:v>41813.083333333336</c:v>
                </c:pt>
                <c:pt idx="4076">
                  <c:v>41813.208333333336</c:v>
                </c:pt>
                <c:pt idx="4077">
                  <c:v>41813.333333333336</c:v>
                </c:pt>
                <c:pt idx="4078">
                  <c:v>41813.458333333336</c:v>
                </c:pt>
                <c:pt idx="4079">
                  <c:v>41813.583333333336</c:v>
                </c:pt>
                <c:pt idx="4080">
                  <c:v>41813.708333333336</c:v>
                </c:pt>
                <c:pt idx="4081">
                  <c:v>41813.833333333336</c:v>
                </c:pt>
                <c:pt idx="4082">
                  <c:v>41813.958333333336</c:v>
                </c:pt>
                <c:pt idx="4083">
                  <c:v>41814.083333333336</c:v>
                </c:pt>
                <c:pt idx="4084">
                  <c:v>41814.208333333336</c:v>
                </c:pt>
                <c:pt idx="4085">
                  <c:v>41814.333333333336</c:v>
                </c:pt>
                <c:pt idx="4086">
                  <c:v>41814.458333333336</c:v>
                </c:pt>
                <c:pt idx="4087">
                  <c:v>41814.583333333336</c:v>
                </c:pt>
                <c:pt idx="4088">
                  <c:v>41814.708333333336</c:v>
                </c:pt>
                <c:pt idx="4089">
                  <c:v>41814.833333333336</c:v>
                </c:pt>
                <c:pt idx="4090">
                  <c:v>41814.958333333336</c:v>
                </c:pt>
                <c:pt idx="4091">
                  <c:v>41815.083333333336</c:v>
                </c:pt>
                <c:pt idx="4092">
                  <c:v>41815.208333333336</c:v>
                </c:pt>
                <c:pt idx="4093">
                  <c:v>41815.333333333336</c:v>
                </c:pt>
                <c:pt idx="4094">
                  <c:v>41815.458333333336</c:v>
                </c:pt>
                <c:pt idx="4095">
                  <c:v>41815.583333333336</c:v>
                </c:pt>
                <c:pt idx="4096">
                  <c:v>41815.708333333336</c:v>
                </c:pt>
                <c:pt idx="4097">
                  <c:v>41815.833333333336</c:v>
                </c:pt>
                <c:pt idx="4098">
                  <c:v>41815.958333333336</c:v>
                </c:pt>
                <c:pt idx="4099">
                  <c:v>41816.083333333336</c:v>
                </c:pt>
                <c:pt idx="4100">
                  <c:v>41816.208333333336</c:v>
                </c:pt>
                <c:pt idx="4101">
                  <c:v>41816.333333333336</c:v>
                </c:pt>
                <c:pt idx="4102">
                  <c:v>41816.458333333336</c:v>
                </c:pt>
                <c:pt idx="4103">
                  <c:v>41816.583333333336</c:v>
                </c:pt>
                <c:pt idx="4104">
                  <c:v>41816.708333333336</c:v>
                </c:pt>
                <c:pt idx="4105">
                  <c:v>41816.833333333336</c:v>
                </c:pt>
                <c:pt idx="4106">
                  <c:v>41816.958333333336</c:v>
                </c:pt>
                <c:pt idx="4107">
                  <c:v>41817.083333333336</c:v>
                </c:pt>
                <c:pt idx="4108">
                  <c:v>41817.208333333336</c:v>
                </c:pt>
                <c:pt idx="4109">
                  <c:v>41817.333333333336</c:v>
                </c:pt>
                <c:pt idx="4110">
                  <c:v>41817.458333333336</c:v>
                </c:pt>
                <c:pt idx="4111">
                  <c:v>41817.583333333336</c:v>
                </c:pt>
                <c:pt idx="4112">
                  <c:v>41817.708333333336</c:v>
                </c:pt>
                <c:pt idx="4113">
                  <c:v>41817.833333333336</c:v>
                </c:pt>
                <c:pt idx="4114">
                  <c:v>41817.958333333336</c:v>
                </c:pt>
                <c:pt idx="4115">
                  <c:v>41818.083333333336</c:v>
                </c:pt>
                <c:pt idx="4116">
                  <c:v>41818.208333333336</c:v>
                </c:pt>
                <c:pt idx="4117">
                  <c:v>41818.333333333336</c:v>
                </c:pt>
                <c:pt idx="4118">
                  <c:v>41818.458333333336</c:v>
                </c:pt>
                <c:pt idx="4119">
                  <c:v>41818.583333333336</c:v>
                </c:pt>
                <c:pt idx="4120">
                  <c:v>41818.708333333336</c:v>
                </c:pt>
                <c:pt idx="4121">
                  <c:v>41818.833333333336</c:v>
                </c:pt>
                <c:pt idx="4122">
                  <c:v>41818.958333333336</c:v>
                </c:pt>
                <c:pt idx="4123">
                  <c:v>41819.083333333336</c:v>
                </c:pt>
                <c:pt idx="4124">
                  <c:v>41819.208333333336</c:v>
                </c:pt>
                <c:pt idx="4125">
                  <c:v>41819.333333333336</c:v>
                </c:pt>
                <c:pt idx="4126">
                  <c:v>41819.458333333336</c:v>
                </c:pt>
                <c:pt idx="4127">
                  <c:v>41819.583333333336</c:v>
                </c:pt>
                <c:pt idx="4128">
                  <c:v>41819.708333333336</c:v>
                </c:pt>
                <c:pt idx="4129">
                  <c:v>41819.833333333336</c:v>
                </c:pt>
                <c:pt idx="4130">
                  <c:v>41819.958333333336</c:v>
                </c:pt>
                <c:pt idx="4131">
                  <c:v>41820.083333333336</c:v>
                </c:pt>
                <c:pt idx="4132">
                  <c:v>41820.208333333336</c:v>
                </c:pt>
                <c:pt idx="4133">
                  <c:v>41820.333333333336</c:v>
                </c:pt>
                <c:pt idx="4134">
                  <c:v>41820.458333333336</c:v>
                </c:pt>
                <c:pt idx="4135">
                  <c:v>41820.583333333336</c:v>
                </c:pt>
                <c:pt idx="4136">
                  <c:v>41820.708333333336</c:v>
                </c:pt>
                <c:pt idx="4137">
                  <c:v>41820.833333333336</c:v>
                </c:pt>
                <c:pt idx="4138">
                  <c:v>41820.958333333336</c:v>
                </c:pt>
                <c:pt idx="4139">
                  <c:v>41821.083333333336</c:v>
                </c:pt>
                <c:pt idx="4140">
                  <c:v>41821.208333333336</c:v>
                </c:pt>
                <c:pt idx="4141">
                  <c:v>41821.333333333336</c:v>
                </c:pt>
                <c:pt idx="4142">
                  <c:v>41821.458333333336</c:v>
                </c:pt>
                <c:pt idx="4143">
                  <c:v>41821.583333333336</c:v>
                </c:pt>
                <c:pt idx="4144">
                  <c:v>41821.708333333336</c:v>
                </c:pt>
                <c:pt idx="4145">
                  <c:v>41821.833333333336</c:v>
                </c:pt>
                <c:pt idx="4146">
                  <c:v>41821.958333333336</c:v>
                </c:pt>
                <c:pt idx="4147">
                  <c:v>41822.083333333336</c:v>
                </c:pt>
                <c:pt idx="4148">
                  <c:v>41822.208333333336</c:v>
                </c:pt>
                <c:pt idx="4149">
                  <c:v>41822.333333333336</c:v>
                </c:pt>
                <c:pt idx="4150">
                  <c:v>41822.458333333336</c:v>
                </c:pt>
                <c:pt idx="4151">
                  <c:v>41822.583333333336</c:v>
                </c:pt>
                <c:pt idx="4152">
                  <c:v>41822.708333333336</c:v>
                </c:pt>
                <c:pt idx="4153">
                  <c:v>41822.833333333336</c:v>
                </c:pt>
                <c:pt idx="4154">
                  <c:v>41822.958333333336</c:v>
                </c:pt>
                <c:pt idx="4155">
                  <c:v>41823.083333333336</c:v>
                </c:pt>
                <c:pt idx="4156">
                  <c:v>41823.208333333336</c:v>
                </c:pt>
                <c:pt idx="4157">
                  <c:v>41823.333333333336</c:v>
                </c:pt>
                <c:pt idx="4158">
                  <c:v>41823.458333333336</c:v>
                </c:pt>
                <c:pt idx="4159">
                  <c:v>41823.583333333336</c:v>
                </c:pt>
                <c:pt idx="4160">
                  <c:v>41823.708333333336</c:v>
                </c:pt>
                <c:pt idx="4161">
                  <c:v>41823.833333333336</c:v>
                </c:pt>
                <c:pt idx="4162">
                  <c:v>41823.958333333336</c:v>
                </c:pt>
                <c:pt idx="4163">
                  <c:v>41824.083333333336</c:v>
                </c:pt>
                <c:pt idx="4164">
                  <c:v>41824.208333333336</c:v>
                </c:pt>
                <c:pt idx="4165">
                  <c:v>41824.333333333336</c:v>
                </c:pt>
                <c:pt idx="4166">
                  <c:v>41824.458333333336</c:v>
                </c:pt>
                <c:pt idx="4167">
                  <c:v>41824.583333333336</c:v>
                </c:pt>
                <c:pt idx="4168">
                  <c:v>41824.708333333336</c:v>
                </c:pt>
                <c:pt idx="4169">
                  <c:v>41824.833333333336</c:v>
                </c:pt>
                <c:pt idx="4170">
                  <c:v>41824.958333333336</c:v>
                </c:pt>
                <c:pt idx="4171">
                  <c:v>41825.083333333336</c:v>
                </c:pt>
                <c:pt idx="4172">
                  <c:v>41825.208333333336</c:v>
                </c:pt>
                <c:pt idx="4173">
                  <c:v>41825.333333333336</c:v>
                </c:pt>
                <c:pt idx="4174">
                  <c:v>41825.458333333336</c:v>
                </c:pt>
                <c:pt idx="4175">
                  <c:v>41825.583333333336</c:v>
                </c:pt>
                <c:pt idx="4176">
                  <c:v>41825.708333333336</c:v>
                </c:pt>
                <c:pt idx="4177">
                  <c:v>41825.833333333336</c:v>
                </c:pt>
                <c:pt idx="4178">
                  <c:v>41825.958333333336</c:v>
                </c:pt>
                <c:pt idx="4179">
                  <c:v>41826.083333333336</c:v>
                </c:pt>
                <c:pt idx="4180">
                  <c:v>41826.208333333336</c:v>
                </c:pt>
                <c:pt idx="4181">
                  <c:v>41826.333333333336</c:v>
                </c:pt>
                <c:pt idx="4182">
                  <c:v>41826.458333333336</c:v>
                </c:pt>
                <c:pt idx="4183">
                  <c:v>41826.583333333336</c:v>
                </c:pt>
                <c:pt idx="4184">
                  <c:v>41826.708333333336</c:v>
                </c:pt>
                <c:pt idx="4185">
                  <c:v>41826.833333333336</c:v>
                </c:pt>
                <c:pt idx="4186">
                  <c:v>41826.958333333336</c:v>
                </c:pt>
                <c:pt idx="4187">
                  <c:v>41827.083333333336</c:v>
                </c:pt>
                <c:pt idx="4188">
                  <c:v>41827.208333333336</c:v>
                </c:pt>
                <c:pt idx="4189">
                  <c:v>41827.333333333336</c:v>
                </c:pt>
                <c:pt idx="4190">
                  <c:v>41827.458333333336</c:v>
                </c:pt>
                <c:pt idx="4191">
                  <c:v>41827.583333333336</c:v>
                </c:pt>
                <c:pt idx="4192">
                  <c:v>41827.708333333336</c:v>
                </c:pt>
                <c:pt idx="4193">
                  <c:v>41827.833333333336</c:v>
                </c:pt>
                <c:pt idx="4194">
                  <c:v>41827.958333333336</c:v>
                </c:pt>
                <c:pt idx="4195">
                  <c:v>41828.083333333336</c:v>
                </c:pt>
                <c:pt idx="4196">
                  <c:v>41828.208333333336</c:v>
                </c:pt>
                <c:pt idx="4197">
                  <c:v>41828.333333333336</c:v>
                </c:pt>
                <c:pt idx="4198">
                  <c:v>41828.458333333336</c:v>
                </c:pt>
                <c:pt idx="4199">
                  <c:v>41828.583333333336</c:v>
                </c:pt>
                <c:pt idx="4200">
                  <c:v>41828.708333333336</c:v>
                </c:pt>
                <c:pt idx="4201">
                  <c:v>41828.833333333336</c:v>
                </c:pt>
                <c:pt idx="4202">
                  <c:v>41828.958333333336</c:v>
                </c:pt>
                <c:pt idx="4203">
                  <c:v>41829.083333333336</c:v>
                </c:pt>
                <c:pt idx="4204">
                  <c:v>41829.208333333336</c:v>
                </c:pt>
                <c:pt idx="4205">
                  <c:v>41829.333333333336</c:v>
                </c:pt>
                <c:pt idx="4206">
                  <c:v>41829.458333333336</c:v>
                </c:pt>
                <c:pt idx="4207">
                  <c:v>41829.583333333336</c:v>
                </c:pt>
                <c:pt idx="4208">
                  <c:v>41829.708333333336</c:v>
                </c:pt>
                <c:pt idx="4209">
                  <c:v>41829.833333333336</c:v>
                </c:pt>
                <c:pt idx="4210">
                  <c:v>41829.958333333336</c:v>
                </c:pt>
                <c:pt idx="4211">
                  <c:v>41830.083333333336</c:v>
                </c:pt>
                <c:pt idx="4212">
                  <c:v>41830.208333333336</c:v>
                </c:pt>
                <c:pt idx="4213">
                  <c:v>41830.458333333336</c:v>
                </c:pt>
                <c:pt idx="4214">
                  <c:v>41830.583333333336</c:v>
                </c:pt>
                <c:pt idx="4215">
                  <c:v>41830.708333333336</c:v>
                </c:pt>
                <c:pt idx="4216">
                  <c:v>41830.833333333336</c:v>
                </c:pt>
                <c:pt idx="4217">
                  <c:v>41830.958333333336</c:v>
                </c:pt>
                <c:pt idx="4218">
                  <c:v>41831.083333333336</c:v>
                </c:pt>
                <c:pt idx="4219">
                  <c:v>41831.208333333336</c:v>
                </c:pt>
                <c:pt idx="4220">
                  <c:v>41831.333333333336</c:v>
                </c:pt>
                <c:pt idx="4221">
                  <c:v>41831.458333333336</c:v>
                </c:pt>
                <c:pt idx="4222">
                  <c:v>41831.583333333336</c:v>
                </c:pt>
                <c:pt idx="4223">
                  <c:v>41831.708333333336</c:v>
                </c:pt>
                <c:pt idx="4224">
                  <c:v>41831.833333333336</c:v>
                </c:pt>
                <c:pt idx="4225">
                  <c:v>41831.958333333336</c:v>
                </c:pt>
                <c:pt idx="4226">
                  <c:v>41832.083333333336</c:v>
                </c:pt>
                <c:pt idx="4227">
                  <c:v>41832.208333333336</c:v>
                </c:pt>
                <c:pt idx="4228">
                  <c:v>41832.333333333336</c:v>
                </c:pt>
                <c:pt idx="4229">
                  <c:v>41832.458333333336</c:v>
                </c:pt>
                <c:pt idx="4230">
                  <c:v>41832.583333333336</c:v>
                </c:pt>
                <c:pt idx="4231">
                  <c:v>41832.708333333336</c:v>
                </c:pt>
                <c:pt idx="4232">
                  <c:v>41832.833333333336</c:v>
                </c:pt>
                <c:pt idx="4233">
                  <c:v>41832.958333333336</c:v>
                </c:pt>
                <c:pt idx="4234">
                  <c:v>41833.083333333336</c:v>
                </c:pt>
                <c:pt idx="4235">
                  <c:v>41833.208333333336</c:v>
                </c:pt>
                <c:pt idx="4236">
                  <c:v>41833.333333333336</c:v>
                </c:pt>
                <c:pt idx="4237">
                  <c:v>41833.458333333336</c:v>
                </c:pt>
                <c:pt idx="4238">
                  <c:v>41833.583333333336</c:v>
                </c:pt>
                <c:pt idx="4239">
                  <c:v>41833.708333333336</c:v>
                </c:pt>
                <c:pt idx="4240">
                  <c:v>41833.833333333336</c:v>
                </c:pt>
                <c:pt idx="4241">
                  <c:v>41833.958333333336</c:v>
                </c:pt>
                <c:pt idx="4242">
                  <c:v>41834.083333333336</c:v>
                </c:pt>
                <c:pt idx="4243">
                  <c:v>41834.208333333336</c:v>
                </c:pt>
                <c:pt idx="4244">
                  <c:v>41834.333333333336</c:v>
                </c:pt>
                <c:pt idx="4245">
                  <c:v>41834.458333333336</c:v>
                </c:pt>
                <c:pt idx="4246">
                  <c:v>41834.583333333336</c:v>
                </c:pt>
                <c:pt idx="4247">
                  <c:v>41834.708333333336</c:v>
                </c:pt>
                <c:pt idx="4248">
                  <c:v>41834.833333333336</c:v>
                </c:pt>
                <c:pt idx="4249">
                  <c:v>41834.958333333336</c:v>
                </c:pt>
                <c:pt idx="4250">
                  <c:v>41835.083333333336</c:v>
                </c:pt>
                <c:pt idx="4251">
                  <c:v>41835.208333333336</c:v>
                </c:pt>
                <c:pt idx="4252">
                  <c:v>41835.333333333336</c:v>
                </c:pt>
                <c:pt idx="4253">
                  <c:v>41835.458333333336</c:v>
                </c:pt>
                <c:pt idx="4254">
                  <c:v>41835.583333333336</c:v>
                </c:pt>
                <c:pt idx="4255">
                  <c:v>41835.708333333336</c:v>
                </c:pt>
                <c:pt idx="4256">
                  <c:v>41835.833333333336</c:v>
                </c:pt>
                <c:pt idx="4257">
                  <c:v>41835.958333333336</c:v>
                </c:pt>
                <c:pt idx="4258">
                  <c:v>41836.083333333336</c:v>
                </c:pt>
                <c:pt idx="4259">
                  <c:v>41836.208333333336</c:v>
                </c:pt>
                <c:pt idx="4260">
                  <c:v>41836.333333333336</c:v>
                </c:pt>
                <c:pt idx="4261">
                  <c:v>41836.458333333336</c:v>
                </c:pt>
                <c:pt idx="4262">
                  <c:v>41836.583333333336</c:v>
                </c:pt>
                <c:pt idx="4263">
                  <c:v>41836.708333333336</c:v>
                </c:pt>
                <c:pt idx="4264">
                  <c:v>41836.833333333336</c:v>
                </c:pt>
                <c:pt idx="4265">
                  <c:v>41836.958333333336</c:v>
                </c:pt>
                <c:pt idx="4266">
                  <c:v>41837.083333333336</c:v>
                </c:pt>
                <c:pt idx="4267">
                  <c:v>41837.208333333336</c:v>
                </c:pt>
                <c:pt idx="4268">
                  <c:v>41837.333333333336</c:v>
                </c:pt>
                <c:pt idx="4269">
                  <c:v>41837.458333333336</c:v>
                </c:pt>
                <c:pt idx="4270">
                  <c:v>41837.583333333336</c:v>
                </c:pt>
                <c:pt idx="4271">
                  <c:v>41837.708333333336</c:v>
                </c:pt>
                <c:pt idx="4272">
                  <c:v>41837.833333333336</c:v>
                </c:pt>
                <c:pt idx="4273">
                  <c:v>41837.958333333336</c:v>
                </c:pt>
                <c:pt idx="4274">
                  <c:v>41838.083333333336</c:v>
                </c:pt>
                <c:pt idx="4275">
                  <c:v>41838.208333333336</c:v>
                </c:pt>
                <c:pt idx="4276">
                  <c:v>41838.333333333336</c:v>
                </c:pt>
                <c:pt idx="4277">
                  <c:v>41838.458333333336</c:v>
                </c:pt>
                <c:pt idx="4278">
                  <c:v>41838.583333333336</c:v>
                </c:pt>
                <c:pt idx="4279">
                  <c:v>41838.708333333336</c:v>
                </c:pt>
                <c:pt idx="4280">
                  <c:v>41838.833333333336</c:v>
                </c:pt>
                <c:pt idx="4281">
                  <c:v>41838.958333333336</c:v>
                </c:pt>
                <c:pt idx="4282">
                  <c:v>41839.083333333336</c:v>
                </c:pt>
                <c:pt idx="4283">
                  <c:v>41839.208333333336</c:v>
                </c:pt>
                <c:pt idx="4284">
                  <c:v>41839.333333333336</c:v>
                </c:pt>
                <c:pt idx="4285">
                  <c:v>41839.458333333336</c:v>
                </c:pt>
                <c:pt idx="4286">
                  <c:v>41839.583333333336</c:v>
                </c:pt>
                <c:pt idx="4287">
                  <c:v>41839.708333333336</c:v>
                </c:pt>
                <c:pt idx="4288">
                  <c:v>41839.833333333336</c:v>
                </c:pt>
                <c:pt idx="4289">
                  <c:v>41839.958333333336</c:v>
                </c:pt>
                <c:pt idx="4290">
                  <c:v>41840.083333333336</c:v>
                </c:pt>
                <c:pt idx="4291">
                  <c:v>41840.208333333336</c:v>
                </c:pt>
                <c:pt idx="4292">
                  <c:v>41840.333333333336</c:v>
                </c:pt>
                <c:pt idx="4293">
                  <c:v>41840.458333333336</c:v>
                </c:pt>
                <c:pt idx="4294">
                  <c:v>41840.583333333336</c:v>
                </c:pt>
                <c:pt idx="4295">
                  <c:v>41840.708333333336</c:v>
                </c:pt>
                <c:pt idx="4296">
                  <c:v>41840.833333333336</c:v>
                </c:pt>
                <c:pt idx="4297">
                  <c:v>41840.958333333336</c:v>
                </c:pt>
                <c:pt idx="4298">
                  <c:v>41841.083333333336</c:v>
                </c:pt>
                <c:pt idx="4299">
                  <c:v>41841.208333333336</c:v>
                </c:pt>
                <c:pt idx="4300">
                  <c:v>41841.333333333336</c:v>
                </c:pt>
                <c:pt idx="4301">
                  <c:v>41841.458333333336</c:v>
                </c:pt>
                <c:pt idx="4302">
                  <c:v>41841.583333333336</c:v>
                </c:pt>
                <c:pt idx="4303">
                  <c:v>41841.708333333336</c:v>
                </c:pt>
                <c:pt idx="4304">
                  <c:v>41841.833333333336</c:v>
                </c:pt>
                <c:pt idx="4305">
                  <c:v>41841.958333333336</c:v>
                </c:pt>
                <c:pt idx="4306">
                  <c:v>41842.083333333336</c:v>
                </c:pt>
                <c:pt idx="4307">
                  <c:v>41842.208333333336</c:v>
                </c:pt>
                <c:pt idx="4308">
                  <c:v>41842.333333333336</c:v>
                </c:pt>
                <c:pt idx="4309">
                  <c:v>41842.458333333336</c:v>
                </c:pt>
                <c:pt idx="4310">
                  <c:v>41842.583333333336</c:v>
                </c:pt>
                <c:pt idx="4311">
                  <c:v>41842.708333333336</c:v>
                </c:pt>
                <c:pt idx="4312">
                  <c:v>41842.833333333336</c:v>
                </c:pt>
                <c:pt idx="4313">
                  <c:v>41842.958333333336</c:v>
                </c:pt>
                <c:pt idx="4314">
                  <c:v>41843.083333333336</c:v>
                </c:pt>
                <c:pt idx="4315">
                  <c:v>41843.208333333336</c:v>
                </c:pt>
                <c:pt idx="4316">
                  <c:v>41843.333333333336</c:v>
                </c:pt>
                <c:pt idx="4317">
                  <c:v>41843.458333333336</c:v>
                </c:pt>
                <c:pt idx="4318">
                  <c:v>41843.583333333336</c:v>
                </c:pt>
                <c:pt idx="4319">
                  <c:v>41843.708333333336</c:v>
                </c:pt>
                <c:pt idx="4320">
                  <c:v>41843.833333333336</c:v>
                </c:pt>
                <c:pt idx="4321">
                  <c:v>41843.958333333336</c:v>
                </c:pt>
                <c:pt idx="4322">
                  <c:v>41844.083333333336</c:v>
                </c:pt>
                <c:pt idx="4323">
                  <c:v>41844.208333333336</c:v>
                </c:pt>
                <c:pt idx="4324">
                  <c:v>41844.333333333336</c:v>
                </c:pt>
                <c:pt idx="4325">
                  <c:v>41844.458333333336</c:v>
                </c:pt>
                <c:pt idx="4326">
                  <c:v>41844.583333333336</c:v>
                </c:pt>
                <c:pt idx="4327">
                  <c:v>41844.708333333336</c:v>
                </c:pt>
                <c:pt idx="4328">
                  <c:v>41844.833333333336</c:v>
                </c:pt>
                <c:pt idx="4329">
                  <c:v>41844.958333333336</c:v>
                </c:pt>
                <c:pt idx="4330">
                  <c:v>41845.083333333336</c:v>
                </c:pt>
                <c:pt idx="4331">
                  <c:v>41845.208333333336</c:v>
                </c:pt>
                <c:pt idx="4332">
                  <c:v>41845.333333333336</c:v>
                </c:pt>
                <c:pt idx="4333">
                  <c:v>41845.458333333336</c:v>
                </c:pt>
                <c:pt idx="4334">
                  <c:v>41845.583333333336</c:v>
                </c:pt>
                <c:pt idx="4335">
                  <c:v>41845.708333333336</c:v>
                </c:pt>
                <c:pt idx="4336">
                  <c:v>41845.833333333336</c:v>
                </c:pt>
                <c:pt idx="4337">
                  <c:v>41845.958333333336</c:v>
                </c:pt>
                <c:pt idx="4338">
                  <c:v>41846.083333333336</c:v>
                </c:pt>
                <c:pt idx="4339">
                  <c:v>41846.208333333336</c:v>
                </c:pt>
                <c:pt idx="4340">
                  <c:v>41846.333333333336</c:v>
                </c:pt>
                <c:pt idx="4341">
                  <c:v>41846.458333333336</c:v>
                </c:pt>
                <c:pt idx="4342">
                  <c:v>41846.583333333336</c:v>
                </c:pt>
                <c:pt idx="4343">
                  <c:v>41846.708333333336</c:v>
                </c:pt>
                <c:pt idx="4344">
                  <c:v>41846.833333333336</c:v>
                </c:pt>
                <c:pt idx="4345">
                  <c:v>41846.958333333336</c:v>
                </c:pt>
                <c:pt idx="4346">
                  <c:v>41847.083333333336</c:v>
                </c:pt>
                <c:pt idx="4347">
                  <c:v>41847.208333333336</c:v>
                </c:pt>
                <c:pt idx="4348">
                  <c:v>41847.333333333336</c:v>
                </c:pt>
                <c:pt idx="4349">
                  <c:v>41847.458333333336</c:v>
                </c:pt>
                <c:pt idx="4350">
                  <c:v>41847.583333333336</c:v>
                </c:pt>
                <c:pt idx="4351">
                  <c:v>41847.708333333336</c:v>
                </c:pt>
                <c:pt idx="4352">
                  <c:v>41847.833333333336</c:v>
                </c:pt>
                <c:pt idx="4353">
                  <c:v>41847.958333333336</c:v>
                </c:pt>
                <c:pt idx="4354">
                  <c:v>41848.083333333336</c:v>
                </c:pt>
                <c:pt idx="4355">
                  <c:v>41848.208333333336</c:v>
                </c:pt>
                <c:pt idx="4356">
                  <c:v>41848.333333333336</c:v>
                </c:pt>
                <c:pt idx="4357">
                  <c:v>41848.458333333336</c:v>
                </c:pt>
                <c:pt idx="4358">
                  <c:v>41848.583333333336</c:v>
                </c:pt>
                <c:pt idx="4359">
                  <c:v>41848.708333333336</c:v>
                </c:pt>
                <c:pt idx="4360">
                  <c:v>41848.833333333336</c:v>
                </c:pt>
                <c:pt idx="4361">
                  <c:v>41848.958333333336</c:v>
                </c:pt>
                <c:pt idx="4362">
                  <c:v>41849.083333333336</c:v>
                </c:pt>
                <c:pt idx="4363">
                  <c:v>41849.208333333336</c:v>
                </c:pt>
                <c:pt idx="4364">
                  <c:v>41849.333333333336</c:v>
                </c:pt>
                <c:pt idx="4365">
                  <c:v>41849.458333333336</c:v>
                </c:pt>
                <c:pt idx="4366">
                  <c:v>41849.583333333336</c:v>
                </c:pt>
                <c:pt idx="4367">
                  <c:v>41849.708333333336</c:v>
                </c:pt>
                <c:pt idx="4368">
                  <c:v>41849.833333333336</c:v>
                </c:pt>
                <c:pt idx="4369">
                  <c:v>41849.958333333336</c:v>
                </c:pt>
                <c:pt idx="4370">
                  <c:v>41850.083333333336</c:v>
                </c:pt>
                <c:pt idx="4371">
                  <c:v>41850.208333333336</c:v>
                </c:pt>
                <c:pt idx="4372">
                  <c:v>41850.333333333336</c:v>
                </c:pt>
                <c:pt idx="4373">
                  <c:v>41850.458333333336</c:v>
                </c:pt>
                <c:pt idx="4374">
                  <c:v>41850.583333333336</c:v>
                </c:pt>
                <c:pt idx="4375">
                  <c:v>41850.708333333336</c:v>
                </c:pt>
                <c:pt idx="4376">
                  <c:v>41850.833333333336</c:v>
                </c:pt>
                <c:pt idx="4377">
                  <c:v>41850.958333333336</c:v>
                </c:pt>
                <c:pt idx="4378">
                  <c:v>41851.083333333336</c:v>
                </c:pt>
                <c:pt idx="4379">
                  <c:v>41851.208333333336</c:v>
                </c:pt>
                <c:pt idx="4380">
                  <c:v>41851.333333333336</c:v>
                </c:pt>
                <c:pt idx="4381">
                  <c:v>41851.458333333336</c:v>
                </c:pt>
                <c:pt idx="4382">
                  <c:v>41851.583333333336</c:v>
                </c:pt>
                <c:pt idx="4383">
                  <c:v>41851.708333333336</c:v>
                </c:pt>
                <c:pt idx="4384">
                  <c:v>41851.833333333336</c:v>
                </c:pt>
                <c:pt idx="4385">
                  <c:v>41851.958333333336</c:v>
                </c:pt>
                <c:pt idx="4386">
                  <c:v>41852.083333333336</c:v>
                </c:pt>
                <c:pt idx="4387">
                  <c:v>41852.208333333336</c:v>
                </c:pt>
                <c:pt idx="4388">
                  <c:v>41852.333333333336</c:v>
                </c:pt>
                <c:pt idx="4389">
                  <c:v>41852.458333333336</c:v>
                </c:pt>
                <c:pt idx="4390">
                  <c:v>41852.583333333336</c:v>
                </c:pt>
                <c:pt idx="4391">
                  <c:v>41852.708333333336</c:v>
                </c:pt>
                <c:pt idx="4392">
                  <c:v>41852.833333333336</c:v>
                </c:pt>
                <c:pt idx="4393">
                  <c:v>41852.958333333336</c:v>
                </c:pt>
                <c:pt idx="4394">
                  <c:v>41853.083333333336</c:v>
                </c:pt>
                <c:pt idx="4395">
                  <c:v>41853.208333333336</c:v>
                </c:pt>
                <c:pt idx="4396">
                  <c:v>41853.333333333336</c:v>
                </c:pt>
                <c:pt idx="4397">
                  <c:v>41853.458333333336</c:v>
                </c:pt>
                <c:pt idx="4398">
                  <c:v>41853.583333333336</c:v>
                </c:pt>
                <c:pt idx="4399">
                  <c:v>41853.708333333336</c:v>
                </c:pt>
                <c:pt idx="4400">
                  <c:v>41853.833333333336</c:v>
                </c:pt>
                <c:pt idx="4401">
                  <c:v>41853.958333333336</c:v>
                </c:pt>
                <c:pt idx="4402">
                  <c:v>41854.083333333336</c:v>
                </c:pt>
                <c:pt idx="4403">
                  <c:v>41854.208333333336</c:v>
                </c:pt>
                <c:pt idx="4404">
                  <c:v>41854.333333333336</c:v>
                </c:pt>
                <c:pt idx="4405">
                  <c:v>41854.458333333336</c:v>
                </c:pt>
                <c:pt idx="4406">
                  <c:v>41854.583333333336</c:v>
                </c:pt>
                <c:pt idx="4407">
                  <c:v>41854.708333333336</c:v>
                </c:pt>
                <c:pt idx="4408">
                  <c:v>41854.833333333336</c:v>
                </c:pt>
                <c:pt idx="4409">
                  <c:v>41854.958333333336</c:v>
                </c:pt>
                <c:pt idx="4410">
                  <c:v>41855.083333333336</c:v>
                </c:pt>
                <c:pt idx="4411">
                  <c:v>41855.208333333336</c:v>
                </c:pt>
                <c:pt idx="4412">
                  <c:v>41855.333333333336</c:v>
                </c:pt>
                <c:pt idx="4413">
                  <c:v>41855.458333333336</c:v>
                </c:pt>
                <c:pt idx="4414">
                  <c:v>41855.583333333336</c:v>
                </c:pt>
                <c:pt idx="4415">
                  <c:v>41855.708333333336</c:v>
                </c:pt>
                <c:pt idx="4416">
                  <c:v>41855.833333333336</c:v>
                </c:pt>
                <c:pt idx="4417">
                  <c:v>41855.958333333336</c:v>
                </c:pt>
                <c:pt idx="4418">
                  <c:v>41856.083333333336</c:v>
                </c:pt>
                <c:pt idx="4419">
                  <c:v>41856.208333333336</c:v>
                </c:pt>
                <c:pt idx="4420">
                  <c:v>41856.333333333336</c:v>
                </c:pt>
                <c:pt idx="4421">
                  <c:v>41856.458333333336</c:v>
                </c:pt>
                <c:pt idx="4422">
                  <c:v>41856.583333333336</c:v>
                </c:pt>
                <c:pt idx="4423">
                  <c:v>41856.708333333336</c:v>
                </c:pt>
                <c:pt idx="4424">
                  <c:v>41856.833333333336</c:v>
                </c:pt>
                <c:pt idx="4425">
                  <c:v>41856.958333333336</c:v>
                </c:pt>
                <c:pt idx="4426">
                  <c:v>41857.083333333336</c:v>
                </c:pt>
                <c:pt idx="4427">
                  <c:v>41857.208333333336</c:v>
                </c:pt>
                <c:pt idx="4428">
                  <c:v>41857.333333333336</c:v>
                </c:pt>
                <c:pt idx="4429">
                  <c:v>41857.458333333336</c:v>
                </c:pt>
                <c:pt idx="4430">
                  <c:v>41857.583333333336</c:v>
                </c:pt>
                <c:pt idx="4431">
                  <c:v>41857.708333333336</c:v>
                </c:pt>
                <c:pt idx="4432">
                  <c:v>41857.833333333336</c:v>
                </c:pt>
                <c:pt idx="4433">
                  <c:v>41857.958333333336</c:v>
                </c:pt>
                <c:pt idx="4434">
                  <c:v>41858.083333333336</c:v>
                </c:pt>
                <c:pt idx="4435">
                  <c:v>41858.208333333336</c:v>
                </c:pt>
                <c:pt idx="4436">
                  <c:v>41858.333333333336</c:v>
                </c:pt>
                <c:pt idx="4437">
                  <c:v>41858.458333333336</c:v>
                </c:pt>
                <c:pt idx="4438">
                  <c:v>41858.583333333336</c:v>
                </c:pt>
                <c:pt idx="4439">
                  <c:v>41858.708333333336</c:v>
                </c:pt>
                <c:pt idx="4440">
                  <c:v>41858.833333333336</c:v>
                </c:pt>
                <c:pt idx="4441">
                  <c:v>41858.958333333336</c:v>
                </c:pt>
                <c:pt idx="4442">
                  <c:v>41859.083333333336</c:v>
                </c:pt>
                <c:pt idx="4443">
                  <c:v>41859.208333333336</c:v>
                </c:pt>
                <c:pt idx="4444">
                  <c:v>41859.583333333336</c:v>
                </c:pt>
                <c:pt idx="4445">
                  <c:v>41859.708333333336</c:v>
                </c:pt>
                <c:pt idx="4446">
                  <c:v>41859.833333333336</c:v>
                </c:pt>
                <c:pt idx="4447">
                  <c:v>41859.958333333336</c:v>
                </c:pt>
                <c:pt idx="4448">
                  <c:v>41860.083333333336</c:v>
                </c:pt>
                <c:pt idx="4449">
                  <c:v>41860.208333333336</c:v>
                </c:pt>
                <c:pt idx="4450">
                  <c:v>41860.333333333336</c:v>
                </c:pt>
                <c:pt idx="4451">
                  <c:v>41860.458333333336</c:v>
                </c:pt>
                <c:pt idx="4452">
                  <c:v>41860.583333333336</c:v>
                </c:pt>
                <c:pt idx="4453">
                  <c:v>41860.708333333336</c:v>
                </c:pt>
                <c:pt idx="4454">
                  <c:v>41860.833333333336</c:v>
                </c:pt>
                <c:pt idx="4455">
                  <c:v>41860.958333333336</c:v>
                </c:pt>
                <c:pt idx="4456">
                  <c:v>41861.083333333336</c:v>
                </c:pt>
                <c:pt idx="4457">
                  <c:v>41861.208333333336</c:v>
                </c:pt>
                <c:pt idx="4458">
                  <c:v>41861.333333333336</c:v>
                </c:pt>
                <c:pt idx="4459">
                  <c:v>41861.458333333336</c:v>
                </c:pt>
                <c:pt idx="4460">
                  <c:v>41861.583333333336</c:v>
                </c:pt>
                <c:pt idx="4461">
                  <c:v>41861.708333333336</c:v>
                </c:pt>
                <c:pt idx="4462">
                  <c:v>41861.833333333336</c:v>
                </c:pt>
                <c:pt idx="4463">
                  <c:v>41861.958333333336</c:v>
                </c:pt>
                <c:pt idx="4464">
                  <c:v>41862.083333333336</c:v>
                </c:pt>
                <c:pt idx="4465">
                  <c:v>41862.208333333336</c:v>
                </c:pt>
                <c:pt idx="4466">
                  <c:v>41862.333333333336</c:v>
                </c:pt>
                <c:pt idx="4467">
                  <c:v>41862.458333333336</c:v>
                </c:pt>
                <c:pt idx="4468">
                  <c:v>41862.583333333336</c:v>
                </c:pt>
                <c:pt idx="4469">
                  <c:v>41862.708333333336</c:v>
                </c:pt>
                <c:pt idx="4470">
                  <c:v>41862.833333333336</c:v>
                </c:pt>
                <c:pt idx="4471">
                  <c:v>41862.958333333336</c:v>
                </c:pt>
                <c:pt idx="4472">
                  <c:v>41863.083333333336</c:v>
                </c:pt>
                <c:pt idx="4473">
                  <c:v>41863.208333333336</c:v>
                </c:pt>
                <c:pt idx="4474">
                  <c:v>41863.333333333336</c:v>
                </c:pt>
                <c:pt idx="4475">
                  <c:v>41863.458333333336</c:v>
                </c:pt>
                <c:pt idx="4476">
                  <c:v>41863.583333333336</c:v>
                </c:pt>
                <c:pt idx="4477">
                  <c:v>41863.708333333336</c:v>
                </c:pt>
                <c:pt idx="4478">
                  <c:v>41863.833333333336</c:v>
                </c:pt>
                <c:pt idx="4479">
                  <c:v>41863.958333333336</c:v>
                </c:pt>
                <c:pt idx="4480">
                  <c:v>41864.083333333336</c:v>
                </c:pt>
                <c:pt idx="4481">
                  <c:v>41864.208333333336</c:v>
                </c:pt>
                <c:pt idx="4482">
                  <c:v>41864.333333333336</c:v>
                </c:pt>
                <c:pt idx="4483">
                  <c:v>41864.458333333336</c:v>
                </c:pt>
                <c:pt idx="4484">
                  <c:v>41864.583333333336</c:v>
                </c:pt>
                <c:pt idx="4485">
                  <c:v>41864.708333333336</c:v>
                </c:pt>
                <c:pt idx="4486">
                  <c:v>41864.833333333336</c:v>
                </c:pt>
                <c:pt idx="4487">
                  <c:v>41864.958333333336</c:v>
                </c:pt>
                <c:pt idx="4488">
                  <c:v>41865.083333333336</c:v>
                </c:pt>
                <c:pt idx="4489">
                  <c:v>41865.208333333336</c:v>
                </c:pt>
                <c:pt idx="4490">
                  <c:v>41865.333333333336</c:v>
                </c:pt>
                <c:pt idx="4491">
                  <c:v>41865.458333333336</c:v>
                </c:pt>
                <c:pt idx="4492">
                  <c:v>41865.583333333336</c:v>
                </c:pt>
                <c:pt idx="4493">
                  <c:v>41865.708333333336</c:v>
                </c:pt>
                <c:pt idx="4494">
                  <c:v>41865.833333333336</c:v>
                </c:pt>
                <c:pt idx="4495">
                  <c:v>41865.958333333336</c:v>
                </c:pt>
                <c:pt idx="4496">
                  <c:v>41866.083333333336</c:v>
                </c:pt>
                <c:pt idx="4497">
                  <c:v>41866.208333333336</c:v>
                </c:pt>
                <c:pt idx="4498">
                  <c:v>41866.333333333336</c:v>
                </c:pt>
                <c:pt idx="4499">
                  <c:v>41866.458333333336</c:v>
                </c:pt>
                <c:pt idx="4500">
                  <c:v>41866.583333333336</c:v>
                </c:pt>
                <c:pt idx="4501">
                  <c:v>41866.708333333336</c:v>
                </c:pt>
                <c:pt idx="4502">
                  <c:v>41866.833333333336</c:v>
                </c:pt>
                <c:pt idx="4503">
                  <c:v>41866.958333333336</c:v>
                </c:pt>
                <c:pt idx="4504">
                  <c:v>41867.083333333336</c:v>
                </c:pt>
                <c:pt idx="4505">
                  <c:v>41867.208333333336</c:v>
                </c:pt>
                <c:pt idx="4506">
                  <c:v>41867.333333333336</c:v>
                </c:pt>
                <c:pt idx="4507">
                  <c:v>41867.458333333336</c:v>
                </c:pt>
                <c:pt idx="4508">
                  <c:v>41867.583333333336</c:v>
                </c:pt>
                <c:pt idx="4509">
                  <c:v>41867.708333333336</c:v>
                </c:pt>
                <c:pt idx="4510">
                  <c:v>41867.833333333336</c:v>
                </c:pt>
                <c:pt idx="4511">
                  <c:v>41867.958333333336</c:v>
                </c:pt>
                <c:pt idx="4512">
                  <c:v>41868.083333333336</c:v>
                </c:pt>
                <c:pt idx="4513">
                  <c:v>41868.208333333336</c:v>
                </c:pt>
                <c:pt idx="4514">
                  <c:v>41868.333333333336</c:v>
                </c:pt>
                <c:pt idx="4515">
                  <c:v>41868.458333333336</c:v>
                </c:pt>
                <c:pt idx="4516">
                  <c:v>41868.583333333336</c:v>
                </c:pt>
                <c:pt idx="4517">
                  <c:v>41868.708333333336</c:v>
                </c:pt>
                <c:pt idx="4518">
                  <c:v>41868.833333333336</c:v>
                </c:pt>
                <c:pt idx="4519">
                  <c:v>41868.958333333336</c:v>
                </c:pt>
                <c:pt idx="4520">
                  <c:v>41869.083333333336</c:v>
                </c:pt>
                <c:pt idx="4521">
                  <c:v>41869.208333333336</c:v>
                </c:pt>
                <c:pt idx="4522">
                  <c:v>41869.333333333336</c:v>
                </c:pt>
                <c:pt idx="4523">
                  <c:v>41869.458333333336</c:v>
                </c:pt>
                <c:pt idx="4524">
                  <c:v>41869.583333333336</c:v>
                </c:pt>
                <c:pt idx="4525">
                  <c:v>41869.708333333336</c:v>
                </c:pt>
                <c:pt idx="4526">
                  <c:v>41869.833333333336</c:v>
                </c:pt>
                <c:pt idx="4527">
                  <c:v>41869.958333333336</c:v>
                </c:pt>
                <c:pt idx="4528">
                  <c:v>41870.083333333336</c:v>
                </c:pt>
                <c:pt idx="4529">
                  <c:v>41870.208333333336</c:v>
                </c:pt>
                <c:pt idx="4530">
                  <c:v>41870.333333333336</c:v>
                </c:pt>
                <c:pt idx="4531">
                  <c:v>41870.458333333336</c:v>
                </c:pt>
                <c:pt idx="4532">
                  <c:v>41870.583333333336</c:v>
                </c:pt>
                <c:pt idx="4533">
                  <c:v>41870.708333333336</c:v>
                </c:pt>
                <c:pt idx="4534">
                  <c:v>41870.833333333336</c:v>
                </c:pt>
                <c:pt idx="4535">
                  <c:v>41870.958333333336</c:v>
                </c:pt>
                <c:pt idx="4536">
                  <c:v>41871.083333333336</c:v>
                </c:pt>
                <c:pt idx="4537">
                  <c:v>41871.208333333336</c:v>
                </c:pt>
                <c:pt idx="4538">
                  <c:v>41871.333333333336</c:v>
                </c:pt>
                <c:pt idx="4539">
                  <c:v>41871.458333333336</c:v>
                </c:pt>
                <c:pt idx="4540">
                  <c:v>41871.583333333336</c:v>
                </c:pt>
                <c:pt idx="4541">
                  <c:v>41871.708333333336</c:v>
                </c:pt>
                <c:pt idx="4542">
                  <c:v>41871.833333333336</c:v>
                </c:pt>
                <c:pt idx="4543">
                  <c:v>41871.958333333336</c:v>
                </c:pt>
                <c:pt idx="4544">
                  <c:v>41872.083333333336</c:v>
                </c:pt>
                <c:pt idx="4545">
                  <c:v>41872.208333333336</c:v>
                </c:pt>
                <c:pt idx="4546">
                  <c:v>41872.333333333336</c:v>
                </c:pt>
                <c:pt idx="4547">
                  <c:v>41872.458333333336</c:v>
                </c:pt>
                <c:pt idx="4548">
                  <c:v>41872.583333333336</c:v>
                </c:pt>
                <c:pt idx="4549">
                  <c:v>41872.708333333336</c:v>
                </c:pt>
                <c:pt idx="4550">
                  <c:v>41872.833333333336</c:v>
                </c:pt>
                <c:pt idx="4551">
                  <c:v>41872.958333333336</c:v>
                </c:pt>
                <c:pt idx="4552">
                  <c:v>41873.083333333336</c:v>
                </c:pt>
                <c:pt idx="4553">
                  <c:v>41873.208333333336</c:v>
                </c:pt>
                <c:pt idx="4554">
                  <c:v>41873.333333333336</c:v>
                </c:pt>
                <c:pt idx="4555">
                  <c:v>41873.458333333336</c:v>
                </c:pt>
                <c:pt idx="4556">
                  <c:v>41873.583333333336</c:v>
                </c:pt>
                <c:pt idx="4557">
                  <c:v>41873.708333333336</c:v>
                </c:pt>
                <c:pt idx="4558">
                  <c:v>41873.833333333336</c:v>
                </c:pt>
                <c:pt idx="4559">
                  <c:v>41873.958333333336</c:v>
                </c:pt>
                <c:pt idx="4560">
                  <c:v>41874.083333333336</c:v>
                </c:pt>
                <c:pt idx="4561">
                  <c:v>41874.208333333336</c:v>
                </c:pt>
                <c:pt idx="4562">
                  <c:v>41874.333333333336</c:v>
                </c:pt>
                <c:pt idx="4563">
                  <c:v>41874.458333333336</c:v>
                </c:pt>
                <c:pt idx="4564">
                  <c:v>41874.583333333336</c:v>
                </c:pt>
                <c:pt idx="4565">
                  <c:v>41874.708333333336</c:v>
                </c:pt>
                <c:pt idx="4566">
                  <c:v>41874.833333333336</c:v>
                </c:pt>
                <c:pt idx="4567">
                  <c:v>41874.958333333336</c:v>
                </c:pt>
                <c:pt idx="4568">
                  <c:v>41875.083333333336</c:v>
                </c:pt>
                <c:pt idx="4569">
                  <c:v>41875.208333333336</c:v>
                </c:pt>
                <c:pt idx="4570">
                  <c:v>41875.333333333336</c:v>
                </c:pt>
                <c:pt idx="4571">
                  <c:v>41875.458333333336</c:v>
                </c:pt>
                <c:pt idx="4572">
                  <c:v>41875.583333333336</c:v>
                </c:pt>
                <c:pt idx="4573">
                  <c:v>41875.708333333336</c:v>
                </c:pt>
                <c:pt idx="4574">
                  <c:v>41875.833333333336</c:v>
                </c:pt>
                <c:pt idx="4575">
                  <c:v>41875.958333333336</c:v>
                </c:pt>
                <c:pt idx="4576">
                  <c:v>41876.083333333336</c:v>
                </c:pt>
                <c:pt idx="4577">
                  <c:v>41876.208333333336</c:v>
                </c:pt>
                <c:pt idx="4578">
                  <c:v>41876.333333333336</c:v>
                </c:pt>
                <c:pt idx="4579">
                  <c:v>41876.458333333336</c:v>
                </c:pt>
                <c:pt idx="4580">
                  <c:v>41876.583333333336</c:v>
                </c:pt>
                <c:pt idx="4581">
                  <c:v>41876.708333333336</c:v>
                </c:pt>
                <c:pt idx="4582">
                  <c:v>41876.833333333336</c:v>
                </c:pt>
                <c:pt idx="4583">
                  <c:v>41876.958333333336</c:v>
                </c:pt>
                <c:pt idx="4584">
                  <c:v>41877.083333333336</c:v>
                </c:pt>
                <c:pt idx="4585">
                  <c:v>41877.208333333336</c:v>
                </c:pt>
                <c:pt idx="4586">
                  <c:v>41877.333333333336</c:v>
                </c:pt>
                <c:pt idx="4587">
                  <c:v>41877.458333333336</c:v>
                </c:pt>
                <c:pt idx="4588">
                  <c:v>41877.583333333336</c:v>
                </c:pt>
                <c:pt idx="4589">
                  <c:v>41877.708333333336</c:v>
                </c:pt>
                <c:pt idx="4590">
                  <c:v>41877.833333333336</c:v>
                </c:pt>
                <c:pt idx="4591">
                  <c:v>41877.958333333336</c:v>
                </c:pt>
                <c:pt idx="4592">
                  <c:v>41878.083333333336</c:v>
                </c:pt>
                <c:pt idx="4593">
                  <c:v>41878.208333333336</c:v>
                </c:pt>
                <c:pt idx="4594">
                  <c:v>41878.333333333336</c:v>
                </c:pt>
                <c:pt idx="4595">
                  <c:v>41878.458333333336</c:v>
                </c:pt>
                <c:pt idx="4596">
                  <c:v>41878.583333333336</c:v>
                </c:pt>
                <c:pt idx="4597">
                  <c:v>41878.708333333336</c:v>
                </c:pt>
                <c:pt idx="4598">
                  <c:v>41878.833333333336</c:v>
                </c:pt>
                <c:pt idx="4599">
                  <c:v>41878.958333333336</c:v>
                </c:pt>
                <c:pt idx="4600">
                  <c:v>41879.083333333336</c:v>
                </c:pt>
                <c:pt idx="4601">
                  <c:v>41879.208333333336</c:v>
                </c:pt>
                <c:pt idx="4602">
                  <c:v>41879.333333333336</c:v>
                </c:pt>
                <c:pt idx="4603">
                  <c:v>41879.458333333336</c:v>
                </c:pt>
                <c:pt idx="4604">
                  <c:v>41879.583333333336</c:v>
                </c:pt>
                <c:pt idx="4605">
                  <c:v>41879.708333333336</c:v>
                </c:pt>
                <c:pt idx="4606">
                  <c:v>41879.833333333336</c:v>
                </c:pt>
                <c:pt idx="4607">
                  <c:v>41879.958333333336</c:v>
                </c:pt>
                <c:pt idx="4608">
                  <c:v>41880.083333333336</c:v>
                </c:pt>
                <c:pt idx="4609">
                  <c:v>41880.208333333336</c:v>
                </c:pt>
                <c:pt idx="4610">
                  <c:v>41880.333333333336</c:v>
                </c:pt>
                <c:pt idx="4611">
                  <c:v>41880.458333333336</c:v>
                </c:pt>
                <c:pt idx="4612">
                  <c:v>41880.583333333336</c:v>
                </c:pt>
                <c:pt idx="4613">
                  <c:v>41880.708333333336</c:v>
                </c:pt>
                <c:pt idx="4614">
                  <c:v>41880.833333333336</c:v>
                </c:pt>
                <c:pt idx="4615">
                  <c:v>41880.958333333336</c:v>
                </c:pt>
                <c:pt idx="4616">
                  <c:v>41881.083333333336</c:v>
                </c:pt>
                <c:pt idx="4617">
                  <c:v>41881.208333333336</c:v>
                </c:pt>
                <c:pt idx="4618">
                  <c:v>41881.333333333336</c:v>
                </c:pt>
                <c:pt idx="4619">
                  <c:v>41881.458333333336</c:v>
                </c:pt>
                <c:pt idx="4620">
                  <c:v>41881.583333333336</c:v>
                </c:pt>
                <c:pt idx="4621">
                  <c:v>41881.708333333336</c:v>
                </c:pt>
                <c:pt idx="4622">
                  <c:v>41881.833333333336</c:v>
                </c:pt>
                <c:pt idx="4623">
                  <c:v>41881.958333333336</c:v>
                </c:pt>
                <c:pt idx="4624">
                  <c:v>41882.083333333336</c:v>
                </c:pt>
                <c:pt idx="4625">
                  <c:v>41882.208333333336</c:v>
                </c:pt>
                <c:pt idx="4626">
                  <c:v>41882.333333333336</c:v>
                </c:pt>
                <c:pt idx="4627">
                  <c:v>41882.458333333336</c:v>
                </c:pt>
                <c:pt idx="4628">
                  <c:v>41882.583333333336</c:v>
                </c:pt>
                <c:pt idx="4629">
                  <c:v>41882.708333333336</c:v>
                </c:pt>
                <c:pt idx="4630">
                  <c:v>41882.833333333336</c:v>
                </c:pt>
                <c:pt idx="4631">
                  <c:v>41882.958333333336</c:v>
                </c:pt>
                <c:pt idx="4632">
                  <c:v>41883.083333333336</c:v>
                </c:pt>
                <c:pt idx="4633">
                  <c:v>41883.208333333336</c:v>
                </c:pt>
                <c:pt idx="4634">
                  <c:v>41883.333333333336</c:v>
                </c:pt>
                <c:pt idx="4635">
                  <c:v>41883.458333333336</c:v>
                </c:pt>
                <c:pt idx="4636">
                  <c:v>41883.583333333336</c:v>
                </c:pt>
                <c:pt idx="4637">
                  <c:v>41883.708333333336</c:v>
                </c:pt>
                <c:pt idx="4638">
                  <c:v>41883.833333333336</c:v>
                </c:pt>
                <c:pt idx="4639">
                  <c:v>41883.958333333336</c:v>
                </c:pt>
                <c:pt idx="4640">
                  <c:v>41884.083333333336</c:v>
                </c:pt>
                <c:pt idx="4641">
                  <c:v>41884.208333333336</c:v>
                </c:pt>
                <c:pt idx="4642">
                  <c:v>41884.333333333336</c:v>
                </c:pt>
                <c:pt idx="4643">
                  <c:v>41884.458333333336</c:v>
                </c:pt>
                <c:pt idx="4644">
                  <c:v>41884.583333333336</c:v>
                </c:pt>
                <c:pt idx="4645">
                  <c:v>41884.708333333336</c:v>
                </c:pt>
                <c:pt idx="4646">
                  <c:v>41884.833333333336</c:v>
                </c:pt>
                <c:pt idx="4647">
                  <c:v>41884.958333333336</c:v>
                </c:pt>
                <c:pt idx="4648">
                  <c:v>41885.083333333336</c:v>
                </c:pt>
                <c:pt idx="4649">
                  <c:v>41885.208333333336</c:v>
                </c:pt>
                <c:pt idx="4650">
                  <c:v>41885.333333333336</c:v>
                </c:pt>
                <c:pt idx="4651">
                  <c:v>41885.458333333336</c:v>
                </c:pt>
                <c:pt idx="4652">
                  <c:v>41885.583333333336</c:v>
                </c:pt>
                <c:pt idx="4653">
                  <c:v>41885.708333333336</c:v>
                </c:pt>
                <c:pt idx="4654">
                  <c:v>41885.833333333336</c:v>
                </c:pt>
                <c:pt idx="4655">
                  <c:v>41885.958333333336</c:v>
                </c:pt>
                <c:pt idx="4656">
                  <c:v>41886.083333333336</c:v>
                </c:pt>
                <c:pt idx="4657">
                  <c:v>41886.208333333336</c:v>
                </c:pt>
                <c:pt idx="4658">
                  <c:v>41886.333333333336</c:v>
                </c:pt>
                <c:pt idx="4659">
                  <c:v>41886.458333333336</c:v>
                </c:pt>
                <c:pt idx="4660">
                  <c:v>41886.583333333336</c:v>
                </c:pt>
                <c:pt idx="4661">
                  <c:v>41886.708333333336</c:v>
                </c:pt>
                <c:pt idx="4662">
                  <c:v>41886.833333333336</c:v>
                </c:pt>
                <c:pt idx="4663">
                  <c:v>41886.958333333336</c:v>
                </c:pt>
                <c:pt idx="4664">
                  <c:v>41887.083333333336</c:v>
                </c:pt>
                <c:pt idx="4665">
                  <c:v>41887.208333333336</c:v>
                </c:pt>
                <c:pt idx="4666">
                  <c:v>41887.333333333336</c:v>
                </c:pt>
                <c:pt idx="4667">
                  <c:v>41887.458333333336</c:v>
                </c:pt>
                <c:pt idx="4668">
                  <c:v>41887.583333333336</c:v>
                </c:pt>
                <c:pt idx="4669">
                  <c:v>41887.708333333336</c:v>
                </c:pt>
                <c:pt idx="4670">
                  <c:v>41887.833333333336</c:v>
                </c:pt>
                <c:pt idx="4671">
                  <c:v>41887.958333333336</c:v>
                </c:pt>
                <c:pt idx="4672">
                  <c:v>41888.083333333336</c:v>
                </c:pt>
                <c:pt idx="4673">
                  <c:v>41888.208333333336</c:v>
                </c:pt>
                <c:pt idx="4674">
                  <c:v>41888.333333333336</c:v>
                </c:pt>
                <c:pt idx="4675">
                  <c:v>41888.458333333336</c:v>
                </c:pt>
                <c:pt idx="4676">
                  <c:v>41888.583333333336</c:v>
                </c:pt>
                <c:pt idx="4677">
                  <c:v>41888.708333333336</c:v>
                </c:pt>
                <c:pt idx="4678">
                  <c:v>41888.833333333336</c:v>
                </c:pt>
                <c:pt idx="4679">
                  <c:v>41888.958333333336</c:v>
                </c:pt>
                <c:pt idx="4680">
                  <c:v>41889.083333333336</c:v>
                </c:pt>
                <c:pt idx="4681">
                  <c:v>41889.208333333336</c:v>
                </c:pt>
                <c:pt idx="4682">
                  <c:v>41889.333333333336</c:v>
                </c:pt>
                <c:pt idx="4683">
                  <c:v>41889.458333333336</c:v>
                </c:pt>
                <c:pt idx="4684">
                  <c:v>41889.583333333336</c:v>
                </c:pt>
                <c:pt idx="4685">
                  <c:v>41889.708333333336</c:v>
                </c:pt>
                <c:pt idx="4686">
                  <c:v>41889.833333333336</c:v>
                </c:pt>
                <c:pt idx="4687">
                  <c:v>41889.958333333336</c:v>
                </c:pt>
                <c:pt idx="4688">
                  <c:v>41890.083333333336</c:v>
                </c:pt>
                <c:pt idx="4689">
                  <c:v>41890.208333333336</c:v>
                </c:pt>
                <c:pt idx="4690">
                  <c:v>41890.333333333336</c:v>
                </c:pt>
                <c:pt idx="4691">
                  <c:v>41890.458333333336</c:v>
                </c:pt>
                <c:pt idx="4692">
                  <c:v>41890.583333333336</c:v>
                </c:pt>
                <c:pt idx="4693">
                  <c:v>41890.708333333336</c:v>
                </c:pt>
                <c:pt idx="4694">
                  <c:v>41890.833333333336</c:v>
                </c:pt>
                <c:pt idx="4695">
                  <c:v>41890.958333333336</c:v>
                </c:pt>
                <c:pt idx="4696">
                  <c:v>41891.083333333336</c:v>
                </c:pt>
                <c:pt idx="4697">
                  <c:v>41891.208333333336</c:v>
                </c:pt>
                <c:pt idx="4698">
                  <c:v>41891.333333333336</c:v>
                </c:pt>
                <c:pt idx="4699">
                  <c:v>41891.458333333336</c:v>
                </c:pt>
                <c:pt idx="4700">
                  <c:v>41891.583333333336</c:v>
                </c:pt>
                <c:pt idx="4701">
                  <c:v>41891.708333333336</c:v>
                </c:pt>
                <c:pt idx="4702">
                  <c:v>41891.833333333336</c:v>
                </c:pt>
                <c:pt idx="4703">
                  <c:v>41891.958333333336</c:v>
                </c:pt>
                <c:pt idx="4704">
                  <c:v>41892.083333333336</c:v>
                </c:pt>
                <c:pt idx="4705">
                  <c:v>41892.208333333336</c:v>
                </c:pt>
                <c:pt idx="4706">
                  <c:v>41892.333333333336</c:v>
                </c:pt>
                <c:pt idx="4707">
                  <c:v>41892.458333333336</c:v>
                </c:pt>
                <c:pt idx="4708">
                  <c:v>41892.583333333336</c:v>
                </c:pt>
                <c:pt idx="4709">
                  <c:v>41892.708333333336</c:v>
                </c:pt>
                <c:pt idx="4710">
                  <c:v>41892.833333333336</c:v>
                </c:pt>
                <c:pt idx="4711">
                  <c:v>41892.958333333336</c:v>
                </c:pt>
                <c:pt idx="4712">
                  <c:v>41893.083333333336</c:v>
                </c:pt>
                <c:pt idx="4713">
                  <c:v>41893.208333333336</c:v>
                </c:pt>
                <c:pt idx="4714">
                  <c:v>41893.333333333336</c:v>
                </c:pt>
                <c:pt idx="4715">
                  <c:v>41893.458333333336</c:v>
                </c:pt>
                <c:pt idx="4716">
                  <c:v>41893.583333333336</c:v>
                </c:pt>
                <c:pt idx="4717">
                  <c:v>41893.708333333336</c:v>
                </c:pt>
                <c:pt idx="4718">
                  <c:v>41893.833333333336</c:v>
                </c:pt>
                <c:pt idx="4719">
                  <c:v>41893.958333333336</c:v>
                </c:pt>
                <c:pt idx="4720">
                  <c:v>41894.083333333336</c:v>
                </c:pt>
                <c:pt idx="4721">
                  <c:v>41894.208333333336</c:v>
                </c:pt>
                <c:pt idx="4722">
                  <c:v>41894.333333333336</c:v>
                </c:pt>
                <c:pt idx="4723">
                  <c:v>41894.458333333336</c:v>
                </c:pt>
                <c:pt idx="4724">
                  <c:v>41894.583333333336</c:v>
                </c:pt>
                <c:pt idx="4725">
                  <c:v>41894.708333333336</c:v>
                </c:pt>
                <c:pt idx="4726">
                  <c:v>41894.833333333336</c:v>
                </c:pt>
                <c:pt idx="4727">
                  <c:v>41894.958333333336</c:v>
                </c:pt>
                <c:pt idx="4728">
                  <c:v>41895.083333333336</c:v>
                </c:pt>
                <c:pt idx="4729">
                  <c:v>41895.208333333336</c:v>
                </c:pt>
                <c:pt idx="4730">
                  <c:v>41895.333333333336</c:v>
                </c:pt>
                <c:pt idx="4731">
                  <c:v>41895.458333333336</c:v>
                </c:pt>
                <c:pt idx="4732">
                  <c:v>41895.583333333336</c:v>
                </c:pt>
                <c:pt idx="4733">
                  <c:v>41895.708333333336</c:v>
                </c:pt>
                <c:pt idx="4734">
                  <c:v>41895.833333333336</c:v>
                </c:pt>
                <c:pt idx="4735">
                  <c:v>41895.958333333336</c:v>
                </c:pt>
                <c:pt idx="4736">
                  <c:v>41896.083333333336</c:v>
                </c:pt>
                <c:pt idx="4737">
                  <c:v>41896.208333333336</c:v>
                </c:pt>
                <c:pt idx="4738">
                  <c:v>41896.333333333336</c:v>
                </c:pt>
                <c:pt idx="4739">
                  <c:v>41896.458333333336</c:v>
                </c:pt>
                <c:pt idx="4740">
                  <c:v>41896.583333333336</c:v>
                </c:pt>
                <c:pt idx="4741">
                  <c:v>41896.708333333336</c:v>
                </c:pt>
                <c:pt idx="4742">
                  <c:v>41896.833333333336</c:v>
                </c:pt>
                <c:pt idx="4743">
                  <c:v>41896.958333333336</c:v>
                </c:pt>
                <c:pt idx="4744">
                  <c:v>41897.083333333336</c:v>
                </c:pt>
                <c:pt idx="4745">
                  <c:v>41897.208333333336</c:v>
                </c:pt>
                <c:pt idx="4746">
                  <c:v>41897.333333333336</c:v>
                </c:pt>
                <c:pt idx="4747">
                  <c:v>41897.458333333336</c:v>
                </c:pt>
                <c:pt idx="4748">
                  <c:v>41897.583333333336</c:v>
                </c:pt>
                <c:pt idx="4749">
                  <c:v>41897.708333333336</c:v>
                </c:pt>
                <c:pt idx="4750">
                  <c:v>41897.833333333336</c:v>
                </c:pt>
                <c:pt idx="4751">
                  <c:v>41897.958333333336</c:v>
                </c:pt>
                <c:pt idx="4752">
                  <c:v>41898.083333333336</c:v>
                </c:pt>
                <c:pt idx="4753">
                  <c:v>41898.208333333336</c:v>
                </c:pt>
                <c:pt idx="4754">
                  <c:v>41898.333333333336</c:v>
                </c:pt>
                <c:pt idx="4755">
                  <c:v>41898.458333333336</c:v>
                </c:pt>
                <c:pt idx="4756">
                  <c:v>41898.583333333336</c:v>
                </c:pt>
                <c:pt idx="4757">
                  <c:v>41898.708333333336</c:v>
                </c:pt>
                <c:pt idx="4758">
                  <c:v>41898.833333333336</c:v>
                </c:pt>
                <c:pt idx="4759">
                  <c:v>41898.958333333336</c:v>
                </c:pt>
                <c:pt idx="4760">
                  <c:v>41899.083333333336</c:v>
                </c:pt>
                <c:pt idx="4761">
                  <c:v>41899.208333333336</c:v>
                </c:pt>
                <c:pt idx="4762">
                  <c:v>41899.333333333336</c:v>
                </c:pt>
                <c:pt idx="4763">
                  <c:v>41899.458333333336</c:v>
                </c:pt>
                <c:pt idx="4764">
                  <c:v>41899.583333333336</c:v>
                </c:pt>
                <c:pt idx="4765">
                  <c:v>41899.708333333336</c:v>
                </c:pt>
                <c:pt idx="4766">
                  <c:v>41899.833333333336</c:v>
                </c:pt>
                <c:pt idx="4767">
                  <c:v>41899.958333333336</c:v>
                </c:pt>
                <c:pt idx="4768">
                  <c:v>41900.083333333336</c:v>
                </c:pt>
                <c:pt idx="4769">
                  <c:v>41900.208333333336</c:v>
                </c:pt>
                <c:pt idx="4770">
                  <c:v>41900.333333333336</c:v>
                </c:pt>
                <c:pt idx="4771">
                  <c:v>41900.458333333336</c:v>
                </c:pt>
                <c:pt idx="4772">
                  <c:v>41900.583333333336</c:v>
                </c:pt>
                <c:pt idx="4773">
                  <c:v>41900.708333333336</c:v>
                </c:pt>
                <c:pt idx="4774">
                  <c:v>41900.833333333336</c:v>
                </c:pt>
                <c:pt idx="4775">
                  <c:v>41900.958333333336</c:v>
                </c:pt>
                <c:pt idx="4776">
                  <c:v>41901.083333333336</c:v>
                </c:pt>
                <c:pt idx="4777">
                  <c:v>41901.208333333336</c:v>
                </c:pt>
                <c:pt idx="4778">
                  <c:v>41901.333333333336</c:v>
                </c:pt>
                <c:pt idx="4779">
                  <c:v>41901.458333333336</c:v>
                </c:pt>
                <c:pt idx="4780">
                  <c:v>41901.583333333336</c:v>
                </c:pt>
                <c:pt idx="4781">
                  <c:v>41901.708333333336</c:v>
                </c:pt>
                <c:pt idx="4782">
                  <c:v>41901.833333333336</c:v>
                </c:pt>
                <c:pt idx="4783">
                  <c:v>41901.958333333336</c:v>
                </c:pt>
                <c:pt idx="4784">
                  <c:v>41902.083333333336</c:v>
                </c:pt>
                <c:pt idx="4785">
                  <c:v>41902.208333333336</c:v>
                </c:pt>
                <c:pt idx="4786">
                  <c:v>41902.333333333336</c:v>
                </c:pt>
                <c:pt idx="4787">
                  <c:v>41902.458333333336</c:v>
                </c:pt>
                <c:pt idx="4788">
                  <c:v>41902.583333333336</c:v>
                </c:pt>
                <c:pt idx="4789">
                  <c:v>41902.708333333336</c:v>
                </c:pt>
                <c:pt idx="4790">
                  <c:v>41902.833333333336</c:v>
                </c:pt>
                <c:pt idx="4791">
                  <c:v>41902.958333333336</c:v>
                </c:pt>
                <c:pt idx="4792">
                  <c:v>41903.083333333336</c:v>
                </c:pt>
                <c:pt idx="4793">
                  <c:v>41903.208333333336</c:v>
                </c:pt>
                <c:pt idx="4794">
                  <c:v>41903.333333333336</c:v>
                </c:pt>
                <c:pt idx="4795">
                  <c:v>41903.458333333336</c:v>
                </c:pt>
                <c:pt idx="4796">
                  <c:v>41903.583333333336</c:v>
                </c:pt>
                <c:pt idx="4797">
                  <c:v>41903.708333333336</c:v>
                </c:pt>
                <c:pt idx="4798">
                  <c:v>41903.833333333336</c:v>
                </c:pt>
                <c:pt idx="4799">
                  <c:v>41903.958333333336</c:v>
                </c:pt>
                <c:pt idx="4800">
                  <c:v>41904.083333333336</c:v>
                </c:pt>
                <c:pt idx="4801">
                  <c:v>41904.208333333336</c:v>
                </c:pt>
                <c:pt idx="4802">
                  <c:v>41904.333333333336</c:v>
                </c:pt>
                <c:pt idx="4803">
                  <c:v>41904.458333333336</c:v>
                </c:pt>
                <c:pt idx="4804">
                  <c:v>41904.583333333336</c:v>
                </c:pt>
                <c:pt idx="4805">
                  <c:v>41904.708333333336</c:v>
                </c:pt>
                <c:pt idx="4806">
                  <c:v>41904.833333333336</c:v>
                </c:pt>
                <c:pt idx="4807">
                  <c:v>41904.958333333336</c:v>
                </c:pt>
                <c:pt idx="4808">
                  <c:v>41905.083333333336</c:v>
                </c:pt>
                <c:pt idx="4809">
                  <c:v>41905.208333333336</c:v>
                </c:pt>
                <c:pt idx="4810">
                  <c:v>41905.333333333336</c:v>
                </c:pt>
                <c:pt idx="4811">
                  <c:v>41905.458333333336</c:v>
                </c:pt>
                <c:pt idx="4812">
                  <c:v>41905.583333333336</c:v>
                </c:pt>
                <c:pt idx="4813">
                  <c:v>41905.708333333336</c:v>
                </c:pt>
                <c:pt idx="4814">
                  <c:v>41905.833333333336</c:v>
                </c:pt>
                <c:pt idx="4815">
                  <c:v>41905.958333333336</c:v>
                </c:pt>
                <c:pt idx="4816">
                  <c:v>41906.083333333336</c:v>
                </c:pt>
                <c:pt idx="4817">
                  <c:v>41906.208333333336</c:v>
                </c:pt>
                <c:pt idx="4818">
                  <c:v>41906.333333333336</c:v>
                </c:pt>
                <c:pt idx="4819">
                  <c:v>41906.458333333336</c:v>
                </c:pt>
                <c:pt idx="4820">
                  <c:v>41906.583333333336</c:v>
                </c:pt>
                <c:pt idx="4821">
                  <c:v>41906.708333333336</c:v>
                </c:pt>
                <c:pt idx="4822">
                  <c:v>41906.833333333336</c:v>
                </c:pt>
                <c:pt idx="4823">
                  <c:v>41906.958333333336</c:v>
                </c:pt>
                <c:pt idx="4824">
                  <c:v>41907.083333333336</c:v>
                </c:pt>
                <c:pt idx="4825">
                  <c:v>41907.208333333336</c:v>
                </c:pt>
                <c:pt idx="4826">
                  <c:v>41907.333333333336</c:v>
                </c:pt>
                <c:pt idx="4827">
                  <c:v>41907.458333333336</c:v>
                </c:pt>
                <c:pt idx="4828">
                  <c:v>41907.583333333336</c:v>
                </c:pt>
                <c:pt idx="4829">
                  <c:v>41907.708333333336</c:v>
                </c:pt>
                <c:pt idx="4830">
                  <c:v>41907.833333333336</c:v>
                </c:pt>
                <c:pt idx="4831">
                  <c:v>41907.958333333336</c:v>
                </c:pt>
                <c:pt idx="4832">
                  <c:v>41908.208333333336</c:v>
                </c:pt>
                <c:pt idx="4833">
                  <c:v>41908.333333333336</c:v>
                </c:pt>
                <c:pt idx="4834">
                  <c:v>41908.458333333336</c:v>
                </c:pt>
                <c:pt idx="4835">
                  <c:v>41908.583333333336</c:v>
                </c:pt>
                <c:pt idx="4836">
                  <c:v>41908.708333333336</c:v>
                </c:pt>
                <c:pt idx="4837">
                  <c:v>41908.833333333336</c:v>
                </c:pt>
                <c:pt idx="4838">
                  <c:v>41908.958333333336</c:v>
                </c:pt>
                <c:pt idx="4839">
                  <c:v>41909.083333333336</c:v>
                </c:pt>
                <c:pt idx="4840">
                  <c:v>41909.208333333336</c:v>
                </c:pt>
                <c:pt idx="4841">
                  <c:v>41909.333333333336</c:v>
                </c:pt>
                <c:pt idx="4842">
                  <c:v>41909.458333333336</c:v>
                </c:pt>
                <c:pt idx="4843">
                  <c:v>41909.583333333336</c:v>
                </c:pt>
                <c:pt idx="4844">
                  <c:v>41909.708333333336</c:v>
                </c:pt>
                <c:pt idx="4845">
                  <c:v>41909.833333333336</c:v>
                </c:pt>
                <c:pt idx="4846">
                  <c:v>41909.958333333336</c:v>
                </c:pt>
                <c:pt idx="4847">
                  <c:v>41910.083333333336</c:v>
                </c:pt>
                <c:pt idx="4848">
                  <c:v>41910.208333333336</c:v>
                </c:pt>
                <c:pt idx="4849">
                  <c:v>41910.333333333336</c:v>
                </c:pt>
                <c:pt idx="4850">
                  <c:v>41910.458333333336</c:v>
                </c:pt>
                <c:pt idx="4851">
                  <c:v>41910.583333333336</c:v>
                </c:pt>
                <c:pt idx="4852">
                  <c:v>41910.708333333336</c:v>
                </c:pt>
                <c:pt idx="4853">
                  <c:v>41910.833333333336</c:v>
                </c:pt>
                <c:pt idx="4854">
                  <c:v>41910.958333333336</c:v>
                </c:pt>
                <c:pt idx="4855">
                  <c:v>41911.083333333336</c:v>
                </c:pt>
                <c:pt idx="4856">
                  <c:v>41911.208333333336</c:v>
                </c:pt>
                <c:pt idx="4857">
                  <c:v>41911.333333333336</c:v>
                </c:pt>
                <c:pt idx="4858">
                  <c:v>41911.458333333336</c:v>
                </c:pt>
                <c:pt idx="4859">
                  <c:v>41911.583333333336</c:v>
                </c:pt>
                <c:pt idx="4860">
                  <c:v>41911.708333333336</c:v>
                </c:pt>
                <c:pt idx="4861">
                  <c:v>41911.833333333336</c:v>
                </c:pt>
                <c:pt idx="4862">
                  <c:v>41911.958333333336</c:v>
                </c:pt>
                <c:pt idx="4863">
                  <c:v>41912.083333333336</c:v>
                </c:pt>
                <c:pt idx="4864">
                  <c:v>41912.208333333336</c:v>
                </c:pt>
                <c:pt idx="4865">
                  <c:v>41912.333333333336</c:v>
                </c:pt>
                <c:pt idx="4866">
                  <c:v>41912.458333333336</c:v>
                </c:pt>
                <c:pt idx="4867">
                  <c:v>41912.583333333336</c:v>
                </c:pt>
                <c:pt idx="4868">
                  <c:v>41912.708333333336</c:v>
                </c:pt>
                <c:pt idx="4869">
                  <c:v>41912.833333333336</c:v>
                </c:pt>
                <c:pt idx="4870">
                  <c:v>41912.958333333336</c:v>
                </c:pt>
                <c:pt idx="4871">
                  <c:v>41913.208333333336</c:v>
                </c:pt>
                <c:pt idx="4872">
                  <c:v>41913.333333333336</c:v>
                </c:pt>
                <c:pt idx="4873">
                  <c:v>41913.458333333336</c:v>
                </c:pt>
                <c:pt idx="4874">
                  <c:v>41913.583333333336</c:v>
                </c:pt>
                <c:pt idx="4875">
                  <c:v>41913.708333333336</c:v>
                </c:pt>
                <c:pt idx="4876">
                  <c:v>41913.833333333336</c:v>
                </c:pt>
                <c:pt idx="4877">
                  <c:v>41913.958333333336</c:v>
                </c:pt>
                <c:pt idx="4878">
                  <c:v>41914.083333333336</c:v>
                </c:pt>
                <c:pt idx="4879">
                  <c:v>41914.208333333336</c:v>
                </c:pt>
                <c:pt idx="4880">
                  <c:v>41914.333333333336</c:v>
                </c:pt>
                <c:pt idx="4881">
                  <c:v>41914.458333333336</c:v>
                </c:pt>
                <c:pt idx="4882">
                  <c:v>41914.583333333336</c:v>
                </c:pt>
                <c:pt idx="4883">
                  <c:v>41914.708333333336</c:v>
                </c:pt>
                <c:pt idx="4884">
                  <c:v>41914.833333333336</c:v>
                </c:pt>
                <c:pt idx="4885">
                  <c:v>41914.958333333336</c:v>
                </c:pt>
                <c:pt idx="4886">
                  <c:v>41915.083333333336</c:v>
                </c:pt>
                <c:pt idx="4887">
                  <c:v>41915.208333333336</c:v>
                </c:pt>
                <c:pt idx="4888">
                  <c:v>41915.333333333336</c:v>
                </c:pt>
                <c:pt idx="4889">
                  <c:v>41915.458333333336</c:v>
                </c:pt>
                <c:pt idx="4890">
                  <c:v>41915.583333333336</c:v>
                </c:pt>
                <c:pt idx="4891">
                  <c:v>41915.708333333336</c:v>
                </c:pt>
                <c:pt idx="4892">
                  <c:v>41915.833333333336</c:v>
                </c:pt>
                <c:pt idx="4893">
                  <c:v>41915.958333333336</c:v>
                </c:pt>
                <c:pt idx="4894">
                  <c:v>41916.083333333336</c:v>
                </c:pt>
                <c:pt idx="4895">
                  <c:v>41916.208333333336</c:v>
                </c:pt>
                <c:pt idx="4896">
                  <c:v>41916.333333333336</c:v>
                </c:pt>
                <c:pt idx="4897">
                  <c:v>41916.458333333336</c:v>
                </c:pt>
                <c:pt idx="4898">
                  <c:v>41916.583333333336</c:v>
                </c:pt>
                <c:pt idx="4899">
                  <c:v>41916.708333333336</c:v>
                </c:pt>
                <c:pt idx="4900">
                  <c:v>41916.833333333336</c:v>
                </c:pt>
                <c:pt idx="4901">
                  <c:v>41916.958333333336</c:v>
                </c:pt>
                <c:pt idx="4902">
                  <c:v>41917.083333333336</c:v>
                </c:pt>
                <c:pt idx="4903">
                  <c:v>41917.208333333336</c:v>
                </c:pt>
                <c:pt idx="4904">
                  <c:v>41917.333333333336</c:v>
                </c:pt>
                <c:pt idx="4905">
                  <c:v>41917.458333333336</c:v>
                </c:pt>
                <c:pt idx="4906">
                  <c:v>41917.583333333336</c:v>
                </c:pt>
                <c:pt idx="4907">
                  <c:v>41917.708333333336</c:v>
                </c:pt>
                <c:pt idx="4908">
                  <c:v>41917.833333333336</c:v>
                </c:pt>
                <c:pt idx="4909">
                  <c:v>41917.958333333336</c:v>
                </c:pt>
                <c:pt idx="4910">
                  <c:v>41918.083333333336</c:v>
                </c:pt>
                <c:pt idx="4911">
                  <c:v>41918.208333333336</c:v>
                </c:pt>
                <c:pt idx="4912">
                  <c:v>41918.333333333336</c:v>
                </c:pt>
                <c:pt idx="4913">
                  <c:v>41918.458333333336</c:v>
                </c:pt>
                <c:pt idx="4914">
                  <c:v>41918.583333333336</c:v>
                </c:pt>
                <c:pt idx="4915">
                  <c:v>41918.708333333336</c:v>
                </c:pt>
                <c:pt idx="4916">
                  <c:v>41918.833333333336</c:v>
                </c:pt>
                <c:pt idx="4917">
                  <c:v>41918.958333333336</c:v>
                </c:pt>
                <c:pt idx="4918">
                  <c:v>41919.083333333336</c:v>
                </c:pt>
                <c:pt idx="4919">
                  <c:v>41919.208333333336</c:v>
                </c:pt>
                <c:pt idx="4920">
                  <c:v>41919.333333333336</c:v>
                </c:pt>
                <c:pt idx="4921">
                  <c:v>41919.458333333336</c:v>
                </c:pt>
                <c:pt idx="4922">
                  <c:v>41919.583333333336</c:v>
                </c:pt>
                <c:pt idx="4923">
                  <c:v>41919.708333333336</c:v>
                </c:pt>
                <c:pt idx="4924">
                  <c:v>41919.833333333336</c:v>
                </c:pt>
                <c:pt idx="4925">
                  <c:v>41919.958333333336</c:v>
                </c:pt>
                <c:pt idx="4926">
                  <c:v>41920.083333333336</c:v>
                </c:pt>
                <c:pt idx="4927">
                  <c:v>41920.208333333336</c:v>
                </c:pt>
                <c:pt idx="4928">
                  <c:v>41920.333333333336</c:v>
                </c:pt>
                <c:pt idx="4929">
                  <c:v>41920.458333333336</c:v>
                </c:pt>
                <c:pt idx="4930">
                  <c:v>41920.583333333336</c:v>
                </c:pt>
                <c:pt idx="4931">
                  <c:v>41920.708333333336</c:v>
                </c:pt>
                <c:pt idx="4932">
                  <c:v>41920.833333333336</c:v>
                </c:pt>
                <c:pt idx="4933">
                  <c:v>41920.958333333336</c:v>
                </c:pt>
                <c:pt idx="4934">
                  <c:v>41921.083333333336</c:v>
                </c:pt>
                <c:pt idx="4935">
                  <c:v>41921.208333333336</c:v>
                </c:pt>
                <c:pt idx="4936">
                  <c:v>41921.333333333336</c:v>
                </c:pt>
                <c:pt idx="4937">
                  <c:v>41921.458333333336</c:v>
                </c:pt>
                <c:pt idx="4938">
                  <c:v>41921.583333333336</c:v>
                </c:pt>
                <c:pt idx="4939">
                  <c:v>41921.708333333336</c:v>
                </c:pt>
                <c:pt idx="4940">
                  <c:v>41921.833333333336</c:v>
                </c:pt>
                <c:pt idx="4941">
                  <c:v>41921.958333333336</c:v>
                </c:pt>
                <c:pt idx="4942">
                  <c:v>41922.083333333336</c:v>
                </c:pt>
                <c:pt idx="4943">
                  <c:v>41922.208333333336</c:v>
                </c:pt>
                <c:pt idx="4944">
                  <c:v>41922.333333333336</c:v>
                </c:pt>
                <c:pt idx="4945">
                  <c:v>41922.458333333336</c:v>
                </c:pt>
                <c:pt idx="4946">
                  <c:v>41922.583333333336</c:v>
                </c:pt>
                <c:pt idx="4947">
                  <c:v>41922.708333333336</c:v>
                </c:pt>
                <c:pt idx="4948">
                  <c:v>41922.833333333336</c:v>
                </c:pt>
                <c:pt idx="4949">
                  <c:v>41922.958333333336</c:v>
                </c:pt>
                <c:pt idx="4950">
                  <c:v>41923.083333333336</c:v>
                </c:pt>
                <c:pt idx="4951">
                  <c:v>41923.208333333336</c:v>
                </c:pt>
                <c:pt idx="4952">
                  <c:v>41923.333333333336</c:v>
                </c:pt>
                <c:pt idx="4953">
                  <c:v>41923.458333333336</c:v>
                </c:pt>
                <c:pt idx="4954">
                  <c:v>41923.583333333336</c:v>
                </c:pt>
                <c:pt idx="4955">
                  <c:v>41923.708333333336</c:v>
                </c:pt>
                <c:pt idx="4956">
                  <c:v>41923.833333333336</c:v>
                </c:pt>
                <c:pt idx="4957">
                  <c:v>41923.958333333336</c:v>
                </c:pt>
                <c:pt idx="4958">
                  <c:v>41924.083333333336</c:v>
                </c:pt>
                <c:pt idx="4959">
                  <c:v>41924.208333333336</c:v>
                </c:pt>
                <c:pt idx="4960">
                  <c:v>41924.333333333336</c:v>
                </c:pt>
                <c:pt idx="4961">
                  <c:v>41924.458333333336</c:v>
                </c:pt>
                <c:pt idx="4962">
                  <c:v>41924.583333333336</c:v>
                </c:pt>
                <c:pt idx="4963">
                  <c:v>41924.708333333336</c:v>
                </c:pt>
                <c:pt idx="4964">
                  <c:v>41924.833333333336</c:v>
                </c:pt>
                <c:pt idx="4965">
                  <c:v>41924.958333333336</c:v>
                </c:pt>
                <c:pt idx="4966">
                  <c:v>41925.083333333336</c:v>
                </c:pt>
                <c:pt idx="4967">
                  <c:v>41925.208333333336</c:v>
                </c:pt>
                <c:pt idx="4968">
                  <c:v>41925.333333333336</c:v>
                </c:pt>
                <c:pt idx="4969">
                  <c:v>41925.458333333336</c:v>
                </c:pt>
                <c:pt idx="4970">
                  <c:v>41925.583333333336</c:v>
                </c:pt>
                <c:pt idx="4971">
                  <c:v>41925.708333333336</c:v>
                </c:pt>
                <c:pt idx="4972">
                  <c:v>41925.833333333336</c:v>
                </c:pt>
                <c:pt idx="4973">
                  <c:v>41925.958333333336</c:v>
                </c:pt>
                <c:pt idx="4974">
                  <c:v>41926.083333333336</c:v>
                </c:pt>
                <c:pt idx="4975">
                  <c:v>41926.208333333336</c:v>
                </c:pt>
                <c:pt idx="4976">
                  <c:v>41926.333333333336</c:v>
                </c:pt>
                <c:pt idx="4977">
                  <c:v>41926.458333333336</c:v>
                </c:pt>
                <c:pt idx="4978">
                  <c:v>41926.583333333336</c:v>
                </c:pt>
                <c:pt idx="4979">
                  <c:v>41926.708333333336</c:v>
                </c:pt>
                <c:pt idx="4980">
                  <c:v>41926.833333333336</c:v>
                </c:pt>
                <c:pt idx="4981">
                  <c:v>41926.958333333336</c:v>
                </c:pt>
                <c:pt idx="4982">
                  <c:v>41927.083333333336</c:v>
                </c:pt>
                <c:pt idx="4983">
                  <c:v>41927.208333333336</c:v>
                </c:pt>
                <c:pt idx="4984">
                  <c:v>41927.333333333336</c:v>
                </c:pt>
                <c:pt idx="4985">
                  <c:v>41927.458333333336</c:v>
                </c:pt>
                <c:pt idx="4986">
                  <c:v>41927.583333333336</c:v>
                </c:pt>
                <c:pt idx="4987">
                  <c:v>41927.708333333336</c:v>
                </c:pt>
                <c:pt idx="4988">
                  <c:v>41927.833333333336</c:v>
                </c:pt>
                <c:pt idx="4989">
                  <c:v>41927.958333333336</c:v>
                </c:pt>
                <c:pt idx="4990">
                  <c:v>41928.083333333336</c:v>
                </c:pt>
                <c:pt idx="4991">
                  <c:v>41928.208333333336</c:v>
                </c:pt>
                <c:pt idx="4992">
                  <c:v>41928.333333333336</c:v>
                </c:pt>
                <c:pt idx="4993">
                  <c:v>41928.458333333336</c:v>
                </c:pt>
                <c:pt idx="4994">
                  <c:v>41928.583333333336</c:v>
                </c:pt>
                <c:pt idx="4995">
                  <c:v>41928.708333333336</c:v>
                </c:pt>
                <c:pt idx="4996">
                  <c:v>41928.833333333336</c:v>
                </c:pt>
                <c:pt idx="4997">
                  <c:v>41928.958333333336</c:v>
                </c:pt>
                <c:pt idx="4998">
                  <c:v>41929.083333333336</c:v>
                </c:pt>
                <c:pt idx="4999">
                  <c:v>41929.208333333336</c:v>
                </c:pt>
                <c:pt idx="5000">
                  <c:v>41929.333333333336</c:v>
                </c:pt>
                <c:pt idx="5001">
                  <c:v>41929.458333333336</c:v>
                </c:pt>
                <c:pt idx="5002">
                  <c:v>41929.583333333336</c:v>
                </c:pt>
                <c:pt idx="5003">
                  <c:v>41929.708333333336</c:v>
                </c:pt>
                <c:pt idx="5004">
                  <c:v>41929.833333333336</c:v>
                </c:pt>
                <c:pt idx="5005">
                  <c:v>41929.958333333336</c:v>
                </c:pt>
                <c:pt idx="5006">
                  <c:v>41930.083333333336</c:v>
                </c:pt>
                <c:pt idx="5007">
                  <c:v>41930.208333333336</c:v>
                </c:pt>
                <c:pt idx="5008">
                  <c:v>41930.333333333336</c:v>
                </c:pt>
                <c:pt idx="5009">
                  <c:v>41930.458333333336</c:v>
                </c:pt>
                <c:pt idx="5010">
                  <c:v>41930.583333333336</c:v>
                </c:pt>
                <c:pt idx="5011">
                  <c:v>41930.708333333336</c:v>
                </c:pt>
                <c:pt idx="5012">
                  <c:v>41930.833333333336</c:v>
                </c:pt>
                <c:pt idx="5013">
                  <c:v>41930.958333333336</c:v>
                </c:pt>
                <c:pt idx="5014">
                  <c:v>41931.083333333336</c:v>
                </c:pt>
                <c:pt idx="5015">
                  <c:v>41931.208333333336</c:v>
                </c:pt>
                <c:pt idx="5016">
                  <c:v>41931.333333333336</c:v>
                </c:pt>
                <c:pt idx="5017">
                  <c:v>41931.458333333336</c:v>
                </c:pt>
                <c:pt idx="5018">
                  <c:v>41931.583333333336</c:v>
                </c:pt>
                <c:pt idx="5019">
                  <c:v>41931.708333333336</c:v>
                </c:pt>
                <c:pt idx="5020">
                  <c:v>41931.833333333336</c:v>
                </c:pt>
                <c:pt idx="5021">
                  <c:v>41931.958333333336</c:v>
                </c:pt>
                <c:pt idx="5022">
                  <c:v>41932.083333333336</c:v>
                </c:pt>
                <c:pt idx="5023">
                  <c:v>41932.208333333336</c:v>
                </c:pt>
                <c:pt idx="5024">
                  <c:v>41932.333333333336</c:v>
                </c:pt>
                <c:pt idx="5025">
                  <c:v>41932.458333333336</c:v>
                </c:pt>
                <c:pt idx="5026">
                  <c:v>41932.583333333336</c:v>
                </c:pt>
                <c:pt idx="5027">
                  <c:v>41932.708333333336</c:v>
                </c:pt>
                <c:pt idx="5028">
                  <c:v>41932.833333333336</c:v>
                </c:pt>
                <c:pt idx="5029">
                  <c:v>41932.958333333336</c:v>
                </c:pt>
                <c:pt idx="5030">
                  <c:v>41933.083333333336</c:v>
                </c:pt>
                <c:pt idx="5031">
                  <c:v>41933.208333333336</c:v>
                </c:pt>
                <c:pt idx="5032">
                  <c:v>41933.333333333336</c:v>
                </c:pt>
                <c:pt idx="5033">
                  <c:v>41933.458333333336</c:v>
                </c:pt>
                <c:pt idx="5034">
                  <c:v>41933.583333333336</c:v>
                </c:pt>
                <c:pt idx="5035">
                  <c:v>41933.708333333336</c:v>
                </c:pt>
                <c:pt idx="5036">
                  <c:v>41933.833333333336</c:v>
                </c:pt>
                <c:pt idx="5037">
                  <c:v>41933.958333333336</c:v>
                </c:pt>
                <c:pt idx="5038">
                  <c:v>41934.083333333336</c:v>
                </c:pt>
                <c:pt idx="5039">
                  <c:v>41934.208333333336</c:v>
                </c:pt>
                <c:pt idx="5040">
                  <c:v>41934.333333333336</c:v>
                </c:pt>
                <c:pt idx="5041">
                  <c:v>41934.458333333336</c:v>
                </c:pt>
                <c:pt idx="5042">
                  <c:v>41934.583333333336</c:v>
                </c:pt>
                <c:pt idx="5043">
                  <c:v>41934.708333333336</c:v>
                </c:pt>
                <c:pt idx="5044">
                  <c:v>41934.833333333336</c:v>
                </c:pt>
                <c:pt idx="5045">
                  <c:v>41934.958333333336</c:v>
                </c:pt>
                <c:pt idx="5046">
                  <c:v>41935.083333333336</c:v>
                </c:pt>
                <c:pt idx="5047">
                  <c:v>41935.208333333336</c:v>
                </c:pt>
                <c:pt idx="5048">
                  <c:v>41935.333333333336</c:v>
                </c:pt>
                <c:pt idx="5049">
                  <c:v>41935.458333333336</c:v>
                </c:pt>
                <c:pt idx="5050">
                  <c:v>41935.583333333336</c:v>
                </c:pt>
                <c:pt idx="5051">
                  <c:v>41935.708333333336</c:v>
                </c:pt>
                <c:pt idx="5052">
                  <c:v>41935.833333333336</c:v>
                </c:pt>
                <c:pt idx="5053">
                  <c:v>41935.958333333336</c:v>
                </c:pt>
                <c:pt idx="5054">
                  <c:v>41936.083333333336</c:v>
                </c:pt>
                <c:pt idx="5055">
                  <c:v>41936.208333333336</c:v>
                </c:pt>
                <c:pt idx="5056">
                  <c:v>41936.333333333336</c:v>
                </c:pt>
                <c:pt idx="5057">
                  <c:v>41936.458333333336</c:v>
                </c:pt>
                <c:pt idx="5058">
                  <c:v>41936.583333333336</c:v>
                </c:pt>
                <c:pt idx="5059">
                  <c:v>41936.708333333336</c:v>
                </c:pt>
                <c:pt idx="5060">
                  <c:v>41936.833333333336</c:v>
                </c:pt>
                <c:pt idx="5061">
                  <c:v>41936.958333333336</c:v>
                </c:pt>
                <c:pt idx="5062">
                  <c:v>41937.083333333336</c:v>
                </c:pt>
                <c:pt idx="5063">
                  <c:v>41937.208333333336</c:v>
                </c:pt>
                <c:pt idx="5064">
                  <c:v>41937.333333333336</c:v>
                </c:pt>
                <c:pt idx="5065">
                  <c:v>41937.458333333336</c:v>
                </c:pt>
                <c:pt idx="5066">
                  <c:v>41937.583333333336</c:v>
                </c:pt>
                <c:pt idx="5067">
                  <c:v>41937.708333333336</c:v>
                </c:pt>
                <c:pt idx="5068">
                  <c:v>41937.833333333336</c:v>
                </c:pt>
                <c:pt idx="5069">
                  <c:v>41937.958333333336</c:v>
                </c:pt>
                <c:pt idx="5070">
                  <c:v>41938.083333333336</c:v>
                </c:pt>
                <c:pt idx="5071">
                  <c:v>41938.208333333336</c:v>
                </c:pt>
                <c:pt idx="5072">
                  <c:v>41938.333333333336</c:v>
                </c:pt>
                <c:pt idx="5073">
                  <c:v>41938.458333333336</c:v>
                </c:pt>
                <c:pt idx="5074">
                  <c:v>41938.583333333336</c:v>
                </c:pt>
                <c:pt idx="5075">
                  <c:v>41938.708333333336</c:v>
                </c:pt>
                <c:pt idx="5076">
                  <c:v>41938.833333333336</c:v>
                </c:pt>
                <c:pt idx="5077">
                  <c:v>41938.958333333336</c:v>
                </c:pt>
                <c:pt idx="5078">
                  <c:v>41939.083333333336</c:v>
                </c:pt>
                <c:pt idx="5079">
                  <c:v>41939.208333333336</c:v>
                </c:pt>
                <c:pt idx="5080">
                  <c:v>41939.333333333336</c:v>
                </c:pt>
                <c:pt idx="5081">
                  <c:v>41939.458333333336</c:v>
                </c:pt>
                <c:pt idx="5082">
                  <c:v>41939.583333333336</c:v>
                </c:pt>
                <c:pt idx="5083">
                  <c:v>41939.708333333336</c:v>
                </c:pt>
                <c:pt idx="5084">
                  <c:v>41939.833333333336</c:v>
                </c:pt>
                <c:pt idx="5085">
                  <c:v>41939.958333333336</c:v>
                </c:pt>
                <c:pt idx="5086">
                  <c:v>41940.083333333336</c:v>
                </c:pt>
                <c:pt idx="5087">
                  <c:v>41940.208333333336</c:v>
                </c:pt>
                <c:pt idx="5088">
                  <c:v>41940.333333333336</c:v>
                </c:pt>
                <c:pt idx="5089">
                  <c:v>41940.458333333336</c:v>
                </c:pt>
                <c:pt idx="5090">
                  <c:v>41940.583333333336</c:v>
                </c:pt>
                <c:pt idx="5091">
                  <c:v>41940.708333333336</c:v>
                </c:pt>
                <c:pt idx="5092">
                  <c:v>41940.833333333336</c:v>
                </c:pt>
                <c:pt idx="5093">
                  <c:v>41940.958333333336</c:v>
                </c:pt>
                <c:pt idx="5094">
                  <c:v>41941.083333333336</c:v>
                </c:pt>
                <c:pt idx="5095">
                  <c:v>41941.208333333336</c:v>
                </c:pt>
                <c:pt idx="5096">
                  <c:v>41941.333333333336</c:v>
                </c:pt>
                <c:pt idx="5097">
                  <c:v>41941.458333333336</c:v>
                </c:pt>
                <c:pt idx="5098">
                  <c:v>41941.583333333336</c:v>
                </c:pt>
                <c:pt idx="5099">
                  <c:v>41941.708333333336</c:v>
                </c:pt>
                <c:pt idx="5100">
                  <c:v>41941.833333333336</c:v>
                </c:pt>
                <c:pt idx="5101">
                  <c:v>41941.958333333336</c:v>
                </c:pt>
                <c:pt idx="5102">
                  <c:v>41942.083333333336</c:v>
                </c:pt>
                <c:pt idx="5103">
                  <c:v>41942.208333333336</c:v>
                </c:pt>
                <c:pt idx="5104">
                  <c:v>41942.333333333336</c:v>
                </c:pt>
                <c:pt idx="5105">
                  <c:v>41942.458333333336</c:v>
                </c:pt>
                <c:pt idx="5106">
                  <c:v>41942.583333333336</c:v>
                </c:pt>
                <c:pt idx="5107">
                  <c:v>41942.708333333336</c:v>
                </c:pt>
                <c:pt idx="5108">
                  <c:v>41942.833333333336</c:v>
                </c:pt>
                <c:pt idx="5109">
                  <c:v>41942.958333333336</c:v>
                </c:pt>
                <c:pt idx="5110">
                  <c:v>41943.083333333336</c:v>
                </c:pt>
                <c:pt idx="5111">
                  <c:v>41943.208333333336</c:v>
                </c:pt>
                <c:pt idx="5112">
                  <c:v>41943.333333333336</c:v>
                </c:pt>
                <c:pt idx="5113">
                  <c:v>41943.458333333336</c:v>
                </c:pt>
                <c:pt idx="5114">
                  <c:v>41943.583333333336</c:v>
                </c:pt>
                <c:pt idx="5115">
                  <c:v>41943.708333333336</c:v>
                </c:pt>
                <c:pt idx="5116">
                  <c:v>41943.833333333336</c:v>
                </c:pt>
                <c:pt idx="5117">
                  <c:v>41943.958333333336</c:v>
                </c:pt>
                <c:pt idx="5118">
                  <c:v>41944.083333333336</c:v>
                </c:pt>
                <c:pt idx="5119">
                  <c:v>41944.208333333336</c:v>
                </c:pt>
                <c:pt idx="5120">
                  <c:v>41944.333333333336</c:v>
                </c:pt>
                <c:pt idx="5121">
                  <c:v>41944.458333333336</c:v>
                </c:pt>
                <c:pt idx="5122">
                  <c:v>41944.583333333336</c:v>
                </c:pt>
                <c:pt idx="5123">
                  <c:v>41944.708333333336</c:v>
                </c:pt>
                <c:pt idx="5124">
                  <c:v>41944.833333333336</c:v>
                </c:pt>
                <c:pt idx="5125">
                  <c:v>41944.958333333336</c:v>
                </c:pt>
                <c:pt idx="5126">
                  <c:v>41945.083333333336</c:v>
                </c:pt>
                <c:pt idx="5127">
                  <c:v>41945.208333333336</c:v>
                </c:pt>
                <c:pt idx="5128">
                  <c:v>41945.333333333336</c:v>
                </c:pt>
                <c:pt idx="5129">
                  <c:v>41945.458333333336</c:v>
                </c:pt>
                <c:pt idx="5130">
                  <c:v>41945.583333333336</c:v>
                </c:pt>
                <c:pt idx="5131">
                  <c:v>41945.708333333336</c:v>
                </c:pt>
                <c:pt idx="5132">
                  <c:v>41945.833333333336</c:v>
                </c:pt>
                <c:pt idx="5133">
                  <c:v>41945.958333333336</c:v>
                </c:pt>
                <c:pt idx="5134">
                  <c:v>41946.083333333336</c:v>
                </c:pt>
                <c:pt idx="5135">
                  <c:v>41946.208333333336</c:v>
                </c:pt>
                <c:pt idx="5136">
                  <c:v>41946.333333333336</c:v>
                </c:pt>
                <c:pt idx="5137">
                  <c:v>41946.458333333336</c:v>
                </c:pt>
                <c:pt idx="5138">
                  <c:v>41946.583333333336</c:v>
                </c:pt>
                <c:pt idx="5139">
                  <c:v>41946.708333333336</c:v>
                </c:pt>
                <c:pt idx="5140">
                  <c:v>41946.833333333336</c:v>
                </c:pt>
                <c:pt idx="5141">
                  <c:v>41946.958333333336</c:v>
                </c:pt>
                <c:pt idx="5142">
                  <c:v>41947.083333333336</c:v>
                </c:pt>
                <c:pt idx="5143">
                  <c:v>41947.208333333336</c:v>
                </c:pt>
                <c:pt idx="5144">
                  <c:v>41947.333333333336</c:v>
                </c:pt>
                <c:pt idx="5145">
                  <c:v>41947.458333333336</c:v>
                </c:pt>
                <c:pt idx="5146">
                  <c:v>41947.583333333336</c:v>
                </c:pt>
                <c:pt idx="5147">
                  <c:v>41947.708333333336</c:v>
                </c:pt>
                <c:pt idx="5148">
                  <c:v>41947.833333333336</c:v>
                </c:pt>
                <c:pt idx="5149">
                  <c:v>41947.958333333336</c:v>
                </c:pt>
                <c:pt idx="5150">
                  <c:v>41948.083333333336</c:v>
                </c:pt>
                <c:pt idx="5151">
                  <c:v>41948.208333333336</c:v>
                </c:pt>
                <c:pt idx="5152">
                  <c:v>41948.333333333336</c:v>
                </c:pt>
                <c:pt idx="5153">
                  <c:v>41948.458333333336</c:v>
                </c:pt>
                <c:pt idx="5154">
                  <c:v>41948.583333333336</c:v>
                </c:pt>
                <c:pt idx="5155">
                  <c:v>41948.708333333336</c:v>
                </c:pt>
                <c:pt idx="5156">
                  <c:v>41948.833333333336</c:v>
                </c:pt>
                <c:pt idx="5157">
                  <c:v>41948.958333333336</c:v>
                </c:pt>
                <c:pt idx="5158">
                  <c:v>41949.083333333336</c:v>
                </c:pt>
                <c:pt idx="5159">
                  <c:v>41949.208333333336</c:v>
                </c:pt>
                <c:pt idx="5160">
                  <c:v>41949.333333333336</c:v>
                </c:pt>
                <c:pt idx="5161">
                  <c:v>41949.458333333336</c:v>
                </c:pt>
                <c:pt idx="5162">
                  <c:v>41949.583333333336</c:v>
                </c:pt>
                <c:pt idx="5163">
                  <c:v>41949.708333333336</c:v>
                </c:pt>
                <c:pt idx="5164">
                  <c:v>41949.833333333336</c:v>
                </c:pt>
                <c:pt idx="5165">
                  <c:v>41949.958333333336</c:v>
                </c:pt>
                <c:pt idx="5166">
                  <c:v>41950.083333333336</c:v>
                </c:pt>
                <c:pt idx="5167">
                  <c:v>41950.208333333336</c:v>
                </c:pt>
                <c:pt idx="5168">
                  <c:v>41950.333333333336</c:v>
                </c:pt>
                <c:pt idx="5169">
                  <c:v>41950.458333333336</c:v>
                </c:pt>
                <c:pt idx="5170">
                  <c:v>41950.583333333336</c:v>
                </c:pt>
                <c:pt idx="5171">
                  <c:v>41950.708333333336</c:v>
                </c:pt>
                <c:pt idx="5172">
                  <c:v>41950.833333333336</c:v>
                </c:pt>
                <c:pt idx="5173">
                  <c:v>41950.958333333336</c:v>
                </c:pt>
                <c:pt idx="5174">
                  <c:v>41951.083333333336</c:v>
                </c:pt>
                <c:pt idx="5175">
                  <c:v>41951.208333333336</c:v>
                </c:pt>
                <c:pt idx="5176">
                  <c:v>41951.333333333336</c:v>
                </c:pt>
                <c:pt idx="5177">
                  <c:v>41951.458333333336</c:v>
                </c:pt>
                <c:pt idx="5178">
                  <c:v>41951.583333333336</c:v>
                </c:pt>
                <c:pt idx="5179">
                  <c:v>41951.708333333336</c:v>
                </c:pt>
                <c:pt idx="5180">
                  <c:v>41951.833333333336</c:v>
                </c:pt>
                <c:pt idx="5181">
                  <c:v>41951.958333333336</c:v>
                </c:pt>
                <c:pt idx="5182">
                  <c:v>41952.083333333336</c:v>
                </c:pt>
                <c:pt idx="5183">
                  <c:v>41952.208333333336</c:v>
                </c:pt>
                <c:pt idx="5184">
                  <c:v>41952.333333333336</c:v>
                </c:pt>
                <c:pt idx="5185">
                  <c:v>41952.458333333336</c:v>
                </c:pt>
                <c:pt idx="5186">
                  <c:v>41952.583333333336</c:v>
                </c:pt>
                <c:pt idx="5187">
                  <c:v>41952.708333333336</c:v>
                </c:pt>
                <c:pt idx="5188">
                  <c:v>41952.833333333336</c:v>
                </c:pt>
                <c:pt idx="5189">
                  <c:v>41952.958333333336</c:v>
                </c:pt>
                <c:pt idx="5190">
                  <c:v>41953.083333333336</c:v>
                </c:pt>
                <c:pt idx="5191">
                  <c:v>41953.208333333336</c:v>
                </c:pt>
                <c:pt idx="5192">
                  <c:v>41953.333333333336</c:v>
                </c:pt>
                <c:pt idx="5193">
                  <c:v>41953.458333333336</c:v>
                </c:pt>
                <c:pt idx="5194">
                  <c:v>41953.583333333336</c:v>
                </c:pt>
                <c:pt idx="5195">
                  <c:v>41953.708333333336</c:v>
                </c:pt>
                <c:pt idx="5196">
                  <c:v>41953.833333333336</c:v>
                </c:pt>
                <c:pt idx="5197">
                  <c:v>41953.958333333336</c:v>
                </c:pt>
                <c:pt idx="5198">
                  <c:v>41954.083333333336</c:v>
                </c:pt>
                <c:pt idx="5199">
                  <c:v>41954.208333333336</c:v>
                </c:pt>
                <c:pt idx="5200">
                  <c:v>41954.333333333336</c:v>
                </c:pt>
                <c:pt idx="5201">
                  <c:v>41954.458333333336</c:v>
                </c:pt>
                <c:pt idx="5202">
                  <c:v>41954.583333333336</c:v>
                </c:pt>
                <c:pt idx="5203">
                  <c:v>41954.708333333336</c:v>
                </c:pt>
                <c:pt idx="5204">
                  <c:v>41954.833333333336</c:v>
                </c:pt>
                <c:pt idx="5205">
                  <c:v>41954.958333333336</c:v>
                </c:pt>
                <c:pt idx="5206">
                  <c:v>41955.083333333336</c:v>
                </c:pt>
                <c:pt idx="5207">
                  <c:v>41955.208333333336</c:v>
                </c:pt>
                <c:pt idx="5208">
                  <c:v>41955.333333333336</c:v>
                </c:pt>
                <c:pt idx="5209">
                  <c:v>41955.458333333336</c:v>
                </c:pt>
                <c:pt idx="5210">
                  <c:v>41955.583333333336</c:v>
                </c:pt>
                <c:pt idx="5211">
                  <c:v>41955.708333333336</c:v>
                </c:pt>
                <c:pt idx="5212">
                  <c:v>41955.833333333336</c:v>
                </c:pt>
                <c:pt idx="5213">
                  <c:v>41955.958333333336</c:v>
                </c:pt>
                <c:pt idx="5214">
                  <c:v>41956.083333333336</c:v>
                </c:pt>
                <c:pt idx="5215">
                  <c:v>41956.208333333336</c:v>
                </c:pt>
                <c:pt idx="5216">
                  <c:v>41956.333333333336</c:v>
                </c:pt>
                <c:pt idx="5217">
                  <c:v>41956.458333333336</c:v>
                </c:pt>
                <c:pt idx="5218">
                  <c:v>41956.583333333336</c:v>
                </c:pt>
                <c:pt idx="5219">
                  <c:v>41956.708333333336</c:v>
                </c:pt>
                <c:pt idx="5220">
                  <c:v>41956.833333333336</c:v>
                </c:pt>
                <c:pt idx="5221">
                  <c:v>41956.958333333336</c:v>
                </c:pt>
                <c:pt idx="5222">
                  <c:v>41957.083333333336</c:v>
                </c:pt>
                <c:pt idx="5223">
                  <c:v>41957.208333333336</c:v>
                </c:pt>
                <c:pt idx="5224">
                  <c:v>41957.333333333336</c:v>
                </c:pt>
                <c:pt idx="5225">
                  <c:v>41957.458333333336</c:v>
                </c:pt>
                <c:pt idx="5226">
                  <c:v>41957.583333333336</c:v>
                </c:pt>
                <c:pt idx="5227">
                  <c:v>41957.708333333336</c:v>
                </c:pt>
                <c:pt idx="5228">
                  <c:v>41957.833333333336</c:v>
                </c:pt>
                <c:pt idx="5229">
                  <c:v>41957.958333333336</c:v>
                </c:pt>
                <c:pt idx="5230">
                  <c:v>41958.083333333336</c:v>
                </c:pt>
                <c:pt idx="5231">
                  <c:v>41958.208333333336</c:v>
                </c:pt>
                <c:pt idx="5232">
                  <c:v>41958.333333333336</c:v>
                </c:pt>
                <c:pt idx="5233">
                  <c:v>41958.458333333336</c:v>
                </c:pt>
                <c:pt idx="5234">
                  <c:v>41958.583333333336</c:v>
                </c:pt>
                <c:pt idx="5235">
                  <c:v>41958.708333333336</c:v>
                </c:pt>
                <c:pt idx="5236">
                  <c:v>41958.833333333336</c:v>
                </c:pt>
                <c:pt idx="5237">
                  <c:v>41958.958333333336</c:v>
                </c:pt>
                <c:pt idx="5238">
                  <c:v>41959.083333333336</c:v>
                </c:pt>
                <c:pt idx="5239">
                  <c:v>41959.208333333336</c:v>
                </c:pt>
                <c:pt idx="5240">
                  <c:v>41959.333333333336</c:v>
                </c:pt>
                <c:pt idx="5241">
                  <c:v>41959.458333333336</c:v>
                </c:pt>
                <c:pt idx="5242">
                  <c:v>41959.583333333336</c:v>
                </c:pt>
                <c:pt idx="5243">
                  <c:v>41959.708333333336</c:v>
                </c:pt>
                <c:pt idx="5244">
                  <c:v>41959.833333333336</c:v>
                </c:pt>
                <c:pt idx="5245">
                  <c:v>41959.958333333336</c:v>
                </c:pt>
                <c:pt idx="5246">
                  <c:v>41960.083333333336</c:v>
                </c:pt>
                <c:pt idx="5247">
                  <c:v>41960.208333333336</c:v>
                </c:pt>
                <c:pt idx="5248">
                  <c:v>41960.333333333336</c:v>
                </c:pt>
                <c:pt idx="5249">
                  <c:v>41960.458333333336</c:v>
                </c:pt>
                <c:pt idx="5250">
                  <c:v>41960.583333333336</c:v>
                </c:pt>
                <c:pt idx="5251">
                  <c:v>41960.708333333336</c:v>
                </c:pt>
                <c:pt idx="5252">
                  <c:v>41960.833333333336</c:v>
                </c:pt>
                <c:pt idx="5253">
                  <c:v>41960.958333333336</c:v>
                </c:pt>
                <c:pt idx="5254">
                  <c:v>41961.083333333336</c:v>
                </c:pt>
                <c:pt idx="5255">
                  <c:v>41961.208333333336</c:v>
                </c:pt>
                <c:pt idx="5256">
                  <c:v>41961.333333333336</c:v>
                </c:pt>
                <c:pt idx="5257">
                  <c:v>41961.458333333336</c:v>
                </c:pt>
                <c:pt idx="5258">
                  <c:v>41961.583333333336</c:v>
                </c:pt>
                <c:pt idx="5259">
                  <c:v>41961.708333333336</c:v>
                </c:pt>
                <c:pt idx="5260">
                  <c:v>41961.833333333336</c:v>
                </c:pt>
                <c:pt idx="5261">
                  <c:v>41961.958333333336</c:v>
                </c:pt>
                <c:pt idx="5262">
                  <c:v>41962.083333333336</c:v>
                </c:pt>
                <c:pt idx="5263">
                  <c:v>41962.208333333336</c:v>
                </c:pt>
                <c:pt idx="5264">
                  <c:v>41962.333333333336</c:v>
                </c:pt>
                <c:pt idx="5265">
                  <c:v>41962.458333333336</c:v>
                </c:pt>
                <c:pt idx="5266">
                  <c:v>41962.583333333336</c:v>
                </c:pt>
                <c:pt idx="5267">
                  <c:v>41962.708333333336</c:v>
                </c:pt>
                <c:pt idx="5268">
                  <c:v>41962.833333333336</c:v>
                </c:pt>
                <c:pt idx="5269">
                  <c:v>41962.958333333336</c:v>
                </c:pt>
                <c:pt idx="5270">
                  <c:v>41963.083333333336</c:v>
                </c:pt>
                <c:pt idx="5271">
                  <c:v>41963.208333333336</c:v>
                </c:pt>
                <c:pt idx="5272">
                  <c:v>41963.333333333336</c:v>
                </c:pt>
                <c:pt idx="5273">
                  <c:v>41963.458333333336</c:v>
                </c:pt>
                <c:pt idx="5274">
                  <c:v>41963.583333333336</c:v>
                </c:pt>
                <c:pt idx="5275">
                  <c:v>41963.708333333336</c:v>
                </c:pt>
                <c:pt idx="5276">
                  <c:v>41963.833333333336</c:v>
                </c:pt>
                <c:pt idx="5277">
                  <c:v>41963.958333333336</c:v>
                </c:pt>
                <c:pt idx="5278">
                  <c:v>41964.083333333336</c:v>
                </c:pt>
                <c:pt idx="5279">
                  <c:v>41964.208333333336</c:v>
                </c:pt>
                <c:pt idx="5280">
                  <c:v>41964.333333333336</c:v>
                </c:pt>
                <c:pt idx="5281">
                  <c:v>41964.458333333336</c:v>
                </c:pt>
                <c:pt idx="5282">
                  <c:v>41964.583333333336</c:v>
                </c:pt>
                <c:pt idx="5283">
                  <c:v>41964.708333333336</c:v>
                </c:pt>
                <c:pt idx="5284">
                  <c:v>41964.833333333336</c:v>
                </c:pt>
                <c:pt idx="5285">
                  <c:v>41964.958333333336</c:v>
                </c:pt>
                <c:pt idx="5286">
                  <c:v>41965.083333333336</c:v>
                </c:pt>
                <c:pt idx="5287">
                  <c:v>41965.208333333336</c:v>
                </c:pt>
                <c:pt idx="5288">
                  <c:v>41965.333333333336</c:v>
                </c:pt>
                <c:pt idx="5289">
                  <c:v>41965.458333333336</c:v>
                </c:pt>
                <c:pt idx="5290">
                  <c:v>41965.583333333336</c:v>
                </c:pt>
                <c:pt idx="5291">
                  <c:v>41965.708333333336</c:v>
                </c:pt>
                <c:pt idx="5292">
                  <c:v>41965.833333333336</c:v>
                </c:pt>
                <c:pt idx="5293">
                  <c:v>41965.958333333336</c:v>
                </c:pt>
                <c:pt idx="5294">
                  <c:v>41966.083333333336</c:v>
                </c:pt>
                <c:pt idx="5295">
                  <c:v>41966.208333333336</c:v>
                </c:pt>
                <c:pt idx="5296">
                  <c:v>41966.333333333336</c:v>
                </c:pt>
                <c:pt idx="5297">
                  <c:v>41966.458333333336</c:v>
                </c:pt>
                <c:pt idx="5298">
                  <c:v>41966.583333333336</c:v>
                </c:pt>
                <c:pt idx="5299">
                  <c:v>41966.708333333336</c:v>
                </c:pt>
                <c:pt idx="5300">
                  <c:v>41966.833333333336</c:v>
                </c:pt>
                <c:pt idx="5301">
                  <c:v>41966.958333333336</c:v>
                </c:pt>
                <c:pt idx="5302">
                  <c:v>41967.083333333336</c:v>
                </c:pt>
                <c:pt idx="5303">
                  <c:v>41967.208333333336</c:v>
                </c:pt>
                <c:pt idx="5304">
                  <c:v>41967.333333333336</c:v>
                </c:pt>
                <c:pt idx="5305">
                  <c:v>41967.458333333336</c:v>
                </c:pt>
                <c:pt idx="5306">
                  <c:v>41967.583333333336</c:v>
                </c:pt>
                <c:pt idx="5307">
                  <c:v>41967.708333333336</c:v>
                </c:pt>
                <c:pt idx="5308">
                  <c:v>41967.833333333336</c:v>
                </c:pt>
                <c:pt idx="5309">
                  <c:v>41967.958333333336</c:v>
                </c:pt>
                <c:pt idx="5310">
                  <c:v>41968.083333333336</c:v>
                </c:pt>
                <c:pt idx="5311">
                  <c:v>41968.208333333336</c:v>
                </c:pt>
                <c:pt idx="5312">
                  <c:v>41968.333333333336</c:v>
                </c:pt>
                <c:pt idx="5313">
                  <c:v>41968.458333333336</c:v>
                </c:pt>
                <c:pt idx="5314">
                  <c:v>41968.583333333336</c:v>
                </c:pt>
                <c:pt idx="5315">
                  <c:v>41968.708333333336</c:v>
                </c:pt>
                <c:pt idx="5316">
                  <c:v>41968.833333333336</c:v>
                </c:pt>
                <c:pt idx="5317">
                  <c:v>41968.958333333336</c:v>
                </c:pt>
                <c:pt idx="5318">
                  <c:v>41969.083333333336</c:v>
                </c:pt>
                <c:pt idx="5319">
                  <c:v>41969.208333333336</c:v>
                </c:pt>
                <c:pt idx="5320">
                  <c:v>41969.333333333336</c:v>
                </c:pt>
                <c:pt idx="5321">
                  <c:v>41969.458333333336</c:v>
                </c:pt>
                <c:pt idx="5322">
                  <c:v>41969.583333333336</c:v>
                </c:pt>
                <c:pt idx="5323">
                  <c:v>41969.708333333336</c:v>
                </c:pt>
                <c:pt idx="5324">
                  <c:v>41969.833333333336</c:v>
                </c:pt>
                <c:pt idx="5325">
                  <c:v>41969.958333333336</c:v>
                </c:pt>
                <c:pt idx="5326">
                  <c:v>41970.083333333336</c:v>
                </c:pt>
                <c:pt idx="5327">
                  <c:v>41970.208333333336</c:v>
                </c:pt>
                <c:pt idx="5328">
                  <c:v>41970.333333333336</c:v>
                </c:pt>
                <c:pt idx="5329">
                  <c:v>41970.458333333336</c:v>
                </c:pt>
                <c:pt idx="5330">
                  <c:v>41970.583333333336</c:v>
                </c:pt>
                <c:pt idx="5331">
                  <c:v>41970.708333333336</c:v>
                </c:pt>
                <c:pt idx="5332">
                  <c:v>41970.833333333336</c:v>
                </c:pt>
                <c:pt idx="5333">
                  <c:v>41970.958333333336</c:v>
                </c:pt>
                <c:pt idx="5334">
                  <c:v>41971.083333333336</c:v>
                </c:pt>
                <c:pt idx="5335">
                  <c:v>41971.208333333336</c:v>
                </c:pt>
                <c:pt idx="5336">
                  <c:v>41971.333333333336</c:v>
                </c:pt>
                <c:pt idx="5337">
                  <c:v>41971.458333333336</c:v>
                </c:pt>
                <c:pt idx="5338">
                  <c:v>41971.583333333336</c:v>
                </c:pt>
                <c:pt idx="5339">
                  <c:v>41971.708333333336</c:v>
                </c:pt>
                <c:pt idx="5340">
                  <c:v>41971.833333333336</c:v>
                </c:pt>
                <c:pt idx="5341">
                  <c:v>41971.958333333336</c:v>
                </c:pt>
                <c:pt idx="5342">
                  <c:v>41972.083333333336</c:v>
                </c:pt>
                <c:pt idx="5343">
                  <c:v>41972.208333333336</c:v>
                </c:pt>
                <c:pt idx="5344">
                  <c:v>41972.333333333336</c:v>
                </c:pt>
                <c:pt idx="5345">
                  <c:v>41972.458333333336</c:v>
                </c:pt>
                <c:pt idx="5346">
                  <c:v>41972.583333333336</c:v>
                </c:pt>
                <c:pt idx="5347">
                  <c:v>41972.708333333336</c:v>
                </c:pt>
                <c:pt idx="5348">
                  <c:v>41972.833333333336</c:v>
                </c:pt>
                <c:pt idx="5349">
                  <c:v>41972.958333333336</c:v>
                </c:pt>
                <c:pt idx="5350">
                  <c:v>41973.083333333336</c:v>
                </c:pt>
                <c:pt idx="5351">
                  <c:v>41973.208333333336</c:v>
                </c:pt>
                <c:pt idx="5352">
                  <c:v>41973.333333333336</c:v>
                </c:pt>
                <c:pt idx="5353">
                  <c:v>41973.458333333336</c:v>
                </c:pt>
                <c:pt idx="5354">
                  <c:v>41973.583333333336</c:v>
                </c:pt>
                <c:pt idx="5355">
                  <c:v>41973.708333333336</c:v>
                </c:pt>
                <c:pt idx="5356">
                  <c:v>41973.833333333336</c:v>
                </c:pt>
                <c:pt idx="5357">
                  <c:v>41973.958333333336</c:v>
                </c:pt>
                <c:pt idx="5358">
                  <c:v>41974.083333333336</c:v>
                </c:pt>
                <c:pt idx="5359">
                  <c:v>41974.208333333336</c:v>
                </c:pt>
                <c:pt idx="5360">
                  <c:v>41974.333333333336</c:v>
                </c:pt>
                <c:pt idx="5361">
                  <c:v>41974.458333333336</c:v>
                </c:pt>
                <c:pt idx="5362">
                  <c:v>41974.583333333336</c:v>
                </c:pt>
                <c:pt idx="5363">
                  <c:v>41974.708333333336</c:v>
                </c:pt>
                <c:pt idx="5364">
                  <c:v>41974.833333333336</c:v>
                </c:pt>
                <c:pt idx="5365">
                  <c:v>41974.958333333336</c:v>
                </c:pt>
                <c:pt idx="5366">
                  <c:v>41975.083333333336</c:v>
                </c:pt>
                <c:pt idx="5367">
                  <c:v>41975.208333333336</c:v>
                </c:pt>
                <c:pt idx="5368">
                  <c:v>41975.333333333336</c:v>
                </c:pt>
                <c:pt idx="5369">
                  <c:v>41975.458333333336</c:v>
                </c:pt>
                <c:pt idx="5370">
                  <c:v>41975.583333333336</c:v>
                </c:pt>
                <c:pt idx="5371">
                  <c:v>41975.708333333336</c:v>
                </c:pt>
                <c:pt idx="5372">
                  <c:v>41975.833333333336</c:v>
                </c:pt>
                <c:pt idx="5373">
                  <c:v>41975.958333333336</c:v>
                </c:pt>
                <c:pt idx="5374">
                  <c:v>41976.083333333336</c:v>
                </c:pt>
                <c:pt idx="5375">
                  <c:v>41976.208333333336</c:v>
                </c:pt>
                <c:pt idx="5376">
                  <c:v>41976.333333333336</c:v>
                </c:pt>
                <c:pt idx="5377">
                  <c:v>41976.458333333336</c:v>
                </c:pt>
                <c:pt idx="5378">
                  <c:v>41976.583333333336</c:v>
                </c:pt>
                <c:pt idx="5379">
                  <c:v>41976.708333333336</c:v>
                </c:pt>
                <c:pt idx="5380">
                  <c:v>41976.833333333336</c:v>
                </c:pt>
                <c:pt idx="5381">
                  <c:v>41976.958333333336</c:v>
                </c:pt>
                <c:pt idx="5382">
                  <c:v>41977.083333333336</c:v>
                </c:pt>
                <c:pt idx="5383">
                  <c:v>41977.208333333336</c:v>
                </c:pt>
                <c:pt idx="5384">
                  <c:v>41977.333333333336</c:v>
                </c:pt>
                <c:pt idx="5385">
                  <c:v>41977.458333333336</c:v>
                </c:pt>
                <c:pt idx="5386">
                  <c:v>41977.583333333336</c:v>
                </c:pt>
                <c:pt idx="5387">
                  <c:v>41977.708333333336</c:v>
                </c:pt>
                <c:pt idx="5388">
                  <c:v>41977.833333333336</c:v>
                </c:pt>
                <c:pt idx="5389">
                  <c:v>41977.958333333336</c:v>
                </c:pt>
                <c:pt idx="5390">
                  <c:v>41978.083333333336</c:v>
                </c:pt>
                <c:pt idx="5391">
                  <c:v>41978.208333333336</c:v>
                </c:pt>
                <c:pt idx="5392">
                  <c:v>41978.333333333336</c:v>
                </c:pt>
                <c:pt idx="5393">
                  <c:v>41978.583333333336</c:v>
                </c:pt>
                <c:pt idx="5394">
                  <c:v>41978.708333333336</c:v>
                </c:pt>
                <c:pt idx="5395">
                  <c:v>41978.833333333336</c:v>
                </c:pt>
                <c:pt idx="5396">
                  <c:v>41978.958333333336</c:v>
                </c:pt>
                <c:pt idx="5397">
                  <c:v>41979.083333333336</c:v>
                </c:pt>
                <c:pt idx="5398">
                  <c:v>41979.208333333336</c:v>
                </c:pt>
                <c:pt idx="5399">
                  <c:v>41979.333333333336</c:v>
                </c:pt>
                <c:pt idx="5400">
                  <c:v>41979.458333333336</c:v>
                </c:pt>
                <c:pt idx="5401">
                  <c:v>41979.583333333336</c:v>
                </c:pt>
                <c:pt idx="5402">
                  <c:v>41979.708333333336</c:v>
                </c:pt>
                <c:pt idx="5403">
                  <c:v>41979.833333333336</c:v>
                </c:pt>
                <c:pt idx="5404">
                  <c:v>41979.958333333336</c:v>
                </c:pt>
                <c:pt idx="5405">
                  <c:v>41980.083333333336</c:v>
                </c:pt>
                <c:pt idx="5406">
                  <c:v>41980.208333333336</c:v>
                </c:pt>
                <c:pt idx="5407">
                  <c:v>41980.333333333336</c:v>
                </c:pt>
                <c:pt idx="5408">
                  <c:v>41980.458333333336</c:v>
                </c:pt>
                <c:pt idx="5409">
                  <c:v>41980.583333333336</c:v>
                </c:pt>
                <c:pt idx="5410">
                  <c:v>41980.708333333336</c:v>
                </c:pt>
                <c:pt idx="5411">
                  <c:v>41980.833333333336</c:v>
                </c:pt>
                <c:pt idx="5412">
                  <c:v>41980.958333333336</c:v>
                </c:pt>
                <c:pt idx="5413">
                  <c:v>41981.083333333336</c:v>
                </c:pt>
                <c:pt idx="5414">
                  <c:v>41981.208333333336</c:v>
                </c:pt>
                <c:pt idx="5415">
                  <c:v>41981.333333333336</c:v>
                </c:pt>
                <c:pt idx="5416">
                  <c:v>41981.458333333336</c:v>
                </c:pt>
                <c:pt idx="5417">
                  <c:v>41981.583333333336</c:v>
                </c:pt>
                <c:pt idx="5418">
                  <c:v>41981.708333333336</c:v>
                </c:pt>
                <c:pt idx="5419">
                  <c:v>41981.833333333336</c:v>
                </c:pt>
                <c:pt idx="5420">
                  <c:v>41981.958333333336</c:v>
                </c:pt>
                <c:pt idx="5421">
                  <c:v>41982.083333333336</c:v>
                </c:pt>
                <c:pt idx="5422">
                  <c:v>41982.208333333336</c:v>
                </c:pt>
                <c:pt idx="5423">
                  <c:v>41982.333333333336</c:v>
                </c:pt>
                <c:pt idx="5424">
                  <c:v>41982.458333333336</c:v>
                </c:pt>
                <c:pt idx="5425">
                  <c:v>41982.583333333336</c:v>
                </c:pt>
                <c:pt idx="5426">
                  <c:v>41982.708333333336</c:v>
                </c:pt>
                <c:pt idx="5427">
                  <c:v>41982.833333333336</c:v>
                </c:pt>
                <c:pt idx="5428">
                  <c:v>41982.958333333336</c:v>
                </c:pt>
                <c:pt idx="5429">
                  <c:v>41983.083333333336</c:v>
                </c:pt>
                <c:pt idx="5430">
                  <c:v>41983.208333333336</c:v>
                </c:pt>
                <c:pt idx="5431">
                  <c:v>41983.333333333336</c:v>
                </c:pt>
                <c:pt idx="5432">
                  <c:v>41983.458333333336</c:v>
                </c:pt>
                <c:pt idx="5433">
                  <c:v>41983.583333333336</c:v>
                </c:pt>
                <c:pt idx="5434">
                  <c:v>41983.708333333336</c:v>
                </c:pt>
                <c:pt idx="5435">
                  <c:v>41983.833333333336</c:v>
                </c:pt>
                <c:pt idx="5436">
                  <c:v>41983.958333333336</c:v>
                </c:pt>
                <c:pt idx="5437">
                  <c:v>41984.083333333336</c:v>
                </c:pt>
                <c:pt idx="5438">
                  <c:v>41984.208333333336</c:v>
                </c:pt>
                <c:pt idx="5439">
                  <c:v>41984.333333333336</c:v>
                </c:pt>
                <c:pt idx="5440">
                  <c:v>41984.458333333336</c:v>
                </c:pt>
                <c:pt idx="5441">
                  <c:v>41984.583333333336</c:v>
                </c:pt>
                <c:pt idx="5442">
                  <c:v>41984.708333333336</c:v>
                </c:pt>
                <c:pt idx="5443">
                  <c:v>41984.833333333336</c:v>
                </c:pt>
                <c:pt idx="5444">
                  <c:v>41984.958333333336</c:v>
                </c:pt>
                <c:pt idx="5445">
                  <c:v>41985.083333333336</c:v>
                </c:pt>
                <c:pt idx="5446">
                  <c:v>41985.208333333336</c:v>
                </c:pt>
                <c:pt idx="5447">
                  <c:v>41985.333333333336</c:v>
                </c:pt>
                <c:pt idx="5448">
                  <c:v>41985.458333333336</c:v>
                </c:pt>
                <c:pt idx="5449">
                  <c:v>41985.583333333336</c:v>
                </c:pt>
                <c:pt idx="5450">
                  <c:v>41985.708333333336</c:v>
                </c:pt>
                <c:pt idx="5451">
                  <c:v>41985.833333333336</c:v>
                </c:pt>
                <c:pt idx="5452">
                  <c:v>41985.958333333336</c:v>
                </c:pt>
                <c:pt idx="5453">
                  <c:v>41986.083333333336</c:v>
                </c:pt>
                <c:pt idx="5454">
                  <c:v>41986.208333333336</c:v>
                </c:pt>
                <c:pt idx="5455">
                  <c:v>41986.333333333336</c:v>
                </c:pt>
                <c:pt idx="5456">
                  <c:v>41986.458333333336</c:v>
                </c:pt>
                <c:pt idx="5457">
                  <c:v>41986.583333333336</c:v>
                </c:pt>
                <c:pt idx="5458">
                  <c:v>41986.708333333336</c:v>
                </c:pt>
                <c:pt idx="5459">
                  <c:v>41986.833333333336</c:v>
                </c:pt>
                <c:pt idx="5460">
                  <c:v>41986.958333333336</c:v>
                </c:pt>
                <c:pt idx="5461">
                  <c:v>41987.083333333336</c:v>
                </c:pt>
                <c:pt idx="5462">
                  <c:v>41987.208333333336</c:v>
                </c:pt>
                <c:pt idx="5463">
                  <c:v>41987.333333333336</c:v>
                </c:pt>
                <c:pt idx="5464">
                  <c:v>41987.458333333336</c:v>
                </c:pt>
                <c:pt idx="5465">
                  <c:v>41987.583333333336</c:v>
                </c:pt>
                <c:pt idx="5466">
                  <c:v>41987.708333333336</c:v>
                </c:pt>
                <c:pt idx="5467">
                  <c:v>41987.833333333336</c:v>
                </c:pt>
                <c:pt idx="5468">
                  <c:v>41987.958333333336</c:v>
                </c:pt>
                <c:pt idx="5469">
                  <c:v>41988.083333333336</c:v>
                </c:pt>
                <c:pt idx="5470">
                  <c:v>41988.208333333336</c:v>
                </c:pt>
                <c:pt idx="5471">
                  <c:v>41988.333333333336</c:v>
                </c:pt>
                <c:pt idx="5472">
                  <c:v>41988.458333333336</c:v>
                </c:pt>
                <c:pt idx="5473">
                  <c:v>41988.583333333336</c:v>
                </c:pt>
                <c:pt idx="5474">
                  <c:v>41988.708333333336</c:v>
                </c:pt>
                <c:pt idx="5475">
                  <c:v>41988.833333333336</c:v>
                </c:pt>
                <c:pt idx="5476">
                  <c:v>41988.958333333336</c:v>
                </c:pt>
                <c:pt idx="5477">
                  <c:v>41989.083333333336</c:v>
                </c:pt>
                <c:pt idx="5478">
                  <c:v>41989.208333333336</c:v>
                </c:pt>
                <c:pt idx="5479">
                  <c:v>41989.333333333336</c:v>
                </c:pt>
                <c:pt idx="5480">
                  <c:v>41989.458333333336</c:v>
                </c:pt>
                <c:pt idx="5481">
                  <c:v>41989.583333333336</c:v>
                </c:pt>
                <c:pt idx="5482">
                  <c:v>41989.708333333336</c:v>
                </c:pt>
                <c:pt idx="5483">
                  <c:v>41989.833333333336</c:v>
                </c:pt>
                <c:pt idx="5484">
                  <c:v>41989.958333333336</c:v>
                </c:pt>
                <c:pt idx="5485">
                  <c:v>41990.083333333336</c:v>
                </c:pt>
                <c:pt idx="5486">
                  <c:v>41990.208333333336</c:v>
                </c:pt>
                <c:pt idx="5487">
                  <c:v>41990.333333333336</c:v>
                </c:pt>
                <c:pt idx="5488">
                  <c:v>41990.458333333336</c:v>
                </c:pt>
                <c:pt idx="5489">
                  <c:v>41990.583333333336</c:v>
                </c:pt>
                <c:pt idx="5490">
                  <c:v>41990.708333333336</c:v>
                </c:pt>
                <c:pt idx="5491">
                  <c:v>41990.833333333336</c:v>
                </c:pt>
                <c:pt idx="5492">
                  <c:v>41990.958333333336</c:v>
                </c:pt>
                <c:pt idx="5493">
                  <c:v>41991.083333333336</c:v>
                </c:pt>
                <c:pt idx="5494">
                  <c:v>41991.208333333336</c:v>
                </c:pt>
                <c:pt idx="5495">
                  <c:v>41991.333333333336</c:v>
                </c:pt>
                <c:pt idx="5496">
                  <c:v>41991.458333333336</c:v>
                </c:pt>
                <c:pt idx="5497">
                  <c:v>41991.583333333336</c:v>
                </c:pt>
                <c:pt idx="5498">
                  <c:v>41991.708333333336</c:v>
                </c:pt>
                <c:pt idx="5499">
                  <c:v>41991.833333333336</c:v>
                </c:pt>
                <c:pt idx="5500">
                  <c:v>41991.958333333336</c:v>
                </c:pt>
                <c:pt idx="5501">
                  <c:v>41992.083333333336</c:v>
                </c:pt>
                <c:pt idx="5502">
                  <c:v>41992.208333333336</c:v>
                </c:pt>
                <c:pt idx="5503">
                  <c:v>41992.333333333336</c:v>
                </c:pt>
                <c:pt idx="5504">
                  <c:v>41992.458333333336</c:v>
                </c:pt>
                <c:pt idx="5505">
                  <c:v>41992.583333333336</c:v>
                </c:pt>
                <c:pt idx="5506">
                  <c:v>41992.708333333336</c:v>
                </c:pt>
                <c:pt idx="5507">
                  <c:v>41992.833333333336</c:v>
                </c:pt>
                <c:pt idx="5508">
                  <c:v>41992.958333333336</c:v>
                </c:pt>
                <c:pt idx="5509">
                  <c:v>41993.083333333336</c:v>
                </c:pt>
                <c:pt idx="5510">
                  <c:v>41993.208333333336</c:v>
                </c:pt>
                <c:pt idx="5511">
                  <c:v>41993.333333333336</c:v>
                </c:pt>
                <c:pt idx="5512">
                  <c:v>41993.458333333336</c:v>
                </c:pt>
                <c:pt idx="5513">
                  <c:v>41993.583333333336</c:v>
                </c:pt>
                <c:pt idx="5514">
                  <c:v>41993.708333333336</c:v>
                </c:pt>
                <c:pt idx="5515">
                  <c:v>41993.833333333336</c:v>
                </c:pt>
                <c:pt idx="5516">
                  <c:v>41993.958333333336</c:v>
                </c:pt>
                <c:pt idx="5517">
                  <c:v>41994.083333333336</c:v>
                </c:pt>
                <c:pt idx="5518">
                  <c:v>41994.208333333336</c:v>
                </c:pt>
                <c:pt idx="5519">
                  <c:v>41994.333333333336</c:v>
                </c:pt>
                <c:pt idx="5520">
                  <c:v>41994.458333333336</c:v>
                </c:pt>
                <c:pt idx="5521">
                  <c:v>41994.583333333336</c:v>
                </c:pt>
                <c:pt idx="5522">
                  <c:v>41994.708333333336</c:v>
                </c:pt>
                <c:pt idx="5523">
                  <c:v>41994.833333333336</c:v>
                </c:pt>
                <c:pt idx="5524">
                  <c:v>41994.958333333336</c:v>
                </c:pt>
                <c:pt idx="5525">
                  <c:v>41995.083333333336</c:v>
                </c:pt>
                <c:pt idx="5526">
                  <c:v>41995.208333333336</c:v>
                </c:pt>
                <c:pt idx="5527">
                  <c:v>41995.333333333336</c:v>
                </c:pt>
                <c:pt idx="5528">
                  <c:v>41995.458333333336</c:v>
                </c:pt>
                <c:pt idx="5529">
                  <c:v>41995.583333333336</c:v>
                </c:pt>
                <c:pt idx="5530">
                  <c:v>41995.708333333336</c:v>
                </c:pt>
                <c:pt idx="5531">
                  <c:v>41995.833333333336</c:v>
                </c:pt>
                <c:pt idx="5532">
                  <c:v>41995.958333333336</c:v>
                </c:pt>
                <c:pt idx="5533">
                  <c:v>41996.083333333336</c:v>
                </c:pt>
                <c:pt idx="5534">
                  <c:v>41996.208333333336</c:v>
                </c:pt>
                <c:pt idx="5535">
                  <c:v>41996.333333333336</c:v>
                </c:pt>
                <c:pt idx="5536">
                  <c:v>41996.458333333336</c:v>
                </c:pt>
                <c:pt idx="5537">
                  <c:v>41996.583333333336</c:v>
                </c:pt>
                <c:pt idx="5538">
                  <c:v>41996.708333333336</c:v>
                </c:pt>
                <c:pt idx="5539">
                  <c:v>41996.833333333336</c:v>
                </c:pt>
                <c:pt idx="5540">
                  <c:v>41996.958333333336</c:v>
                </c:pt>
                <c:pt idx="5541">
                  <c:v>41997.083333333336</c:v>
                </c:pt>
                <c:pt idx="5542">
                  <c:v>41997.208333333336</c:v>
                </c:pt>
                <c:pt idx="5543">
                  <c:v>41997.333333333336</c:v>
                </c:pt>
                <c:pt idx="5544">
                  <c:v>41997.458333333336</c:v>
                </c:pt>
                <c:pt idx="5545">
                  <c:v>41997.583333333336</c:v>
                </c:pt>
                <c:pt idx="5546">
                  <c:v>41997.708333333336</c:v>
                </c:pt>
                <c:pt idx="5547">
                  <c:v>41997.833333333336</c:v>
                </c:pt>
                <c:pt idx="5548">
                  <c:v>41997.958333333336</c:v>
                </c:pt>
                <c:pt idx="5549">
                  <c:v>41998.083333333336</c:v>
                </c:pt>
                <c:pt idx="5550">
                  <c:v>41998.208333333336</c:v>
                </c:pt>
                <c:pt idx="5551">
                  <c:v>41998.333333333336</c:v>
                </c:pt>
                <c:pt idx="5552">
                  <c:v>41998.458333333336</c:v>
                </c:pt>
                <c:pt idx="5553">
                  <c:v>41998.583333333336</c:v>
                </c:pt>
                <c:pt idx="5554">
                  <c:v>41998.708333333336</c:v>
                </c:pt>
                <c:pt idx="5555">
                  <c:v>41998.833333333336</c:v>
                </c:pt>
                <c:pt idx="5556">
                  <c:v>41998.958333333336</c:v>
                </c:pt>
                <c:pt idx="5557">
                  <c:v>41999.083333333336</c:v>
                </c:pt>
                <c:pt idx="5558">
                  <c:v>41999.208333333336</c:v>
                </c:pt>
                <c:pt idx="5559">
                  <c:v>41999.333333333336</c:v>
                </c:pt>
                <c:pt idx="5560">
                  <c:v>41999.458333333336</c:v>
                </c:pt>
                <c:pt idx="5561">
                  <c:v>41999.583333333336</c:v>
                </c:pt>
                <c:pt idx="5562">
                  <c:v>41999.708333333336</c:v>
                </c:pt>
                <c:pt idx="5563">
                  <c:v>41999.833333333336</c:v>
                </c:pt>
                <c:pt idx="5564">
                  <c:v>41999.958333333336</c:v>
                </c:pt>
                <c:pt idx="5565">
                  <c:v>42000.083333333336</c:v>
                </c:pt>
                <c:pt idx="5566">
                  <c:v>42000.208333333336</c:v>
                </c:pt>
                <c:pt idx="5567">
                  <c:v>42000.333333333336</c:v>
                </c:pt>
                <c:pt idx="5568">
                  <c:v>42000.458333333336</c:v>
                </c:pt>
                <c:pt idx="5569">
                  <c:v>42000.583333333336</c:v>
                </c:pt>
                <c:pt idx="5570">
                  <c:v>42000.708333333336</c:v>
                </c:pt>
                <c:pt idx="5571">
                  <c:v>42000.833333333336</c:v>
                </c:pt>
                <c:pt idx="5572">
                  <c:v>42000.958333333336</c:v>
                </c:pt>
                <c:pt idx="5573">
                  <c:v>42001.083333333336</c:v>
                </c:pt>
                <c:pt idx="5574">
                  <c:v>42001.208333333336</c:v>
                </c:pt>
                <c:pt idx="5575">
                  <c:v>42001.333333333336</c:v>
                </c:pt>
                <c:pt idx="5576">
                  <c:v>42001.458333333336</c:v>
                </c:pt>
                <c:pt idx="5577">
                  <c:v>42001.583333333336</c:v>
                </c:pt>
                <c:pt idx="5578">
                  <c:v>42001.708333333336</c:v>
                </c:pt>
                <c:pt idx="5579">
                  <c:v>42001.833333333336</c:v>
                </c:pt>
                <c:pt idx="5580">
                  <c:v>42001.958333333336</c:v>
                </c:pt>
                <c:pt idx="5581">
                  <c:v>42002.083333333336</c:v>
                </c:pt>
                <c:pt idx="5582">
                  <c:v>42002.208333333336</c:v>
                </c:pt>
                <c:pt idx="5583">
                  <c:v>42002.333333333336</c:v>
                </c:pt>
                <c:pt idx="5584">
                  <c:v>42002.458333333336</c:v>
                </c:pt>
                <c:pt idx="5585">
                  <c:v>42002.583333333336</c:v>
                </c:pt>
                <c:pt idx="5586">
                  <c:v>42002.708333333336</c:v>
                </c:pt>
                <c:pt idx="5587">
                  <c:v>42002.833333333336</c:v>
                </c:pt>
                <c:pt idx="5588">
                  <c:v>42002.958333333336</c:v>
                </c:pt>
                <c:pt idx="5589">
                  <c:v>42003.083333333336</c:v>
                </c:pt>
                <c:pt idx="5590">
                  <c:v>42003.208333333336</c:v>
                </c:pt>
                <c:pt idx="5591">
                  <c:v>42003.333333333336</c:v>
                </c:pt>
                <c:pt idx="5592">
                  <c:v>42003.458333333336</c:v>
                </c:pt>
                <c:pt idx="5593">
                  <c:v>42003.583333333336</c:v>
                </c:pt>
                <c:pt idx="5594">
                  <c:v>42003.708333333336</c:v>
                </c:pt>
                <c:pt idx="5595">
                  <c:v>42003.833333333336</c:v>
                </c:pt>
                <c:pt idx="5596">
                  <c:v>42003.958333333336</c:v>
                </c:pt>
                <c:pt idx="5597">
                  <c:v>42004.083333333336</c:v>
                </c:pt>
                <c:pt idx="5598">
                  <c:v>42004.208333333336</c:v>
                </c:pt>
                <c:pt idx="5599">
                  <c:v>42004.333333333336</c:v>
                </c:pt>
                <c:pt idx="5600">
                  <c:v>42004.458333333336</c:v>
                </c:pt>
                <c:pt idx="5601">
                  <c:v>42004.583333333336</c:v>
                </c:pt>
                <c:pt idx="5602">
                  <c:v>42004.708333333336</c:v>
                </c:pt>
                <c:pt idx="5603">
                  <c:v>42004.833333333336</c:v>
                </c:pt>
                <c:pt idx="5604">
                  <c:v>42004.958333333336</c:v>
                </c:pt>
                <c:pt idx="5605">
                  <c:v>42005.083333333336</c:v>
                </c:pt>
                <c:pt idx="5606">
                  <c:v>42005.208333333336</c:v>
                </c:pt>
                <c:pt idx="5607">
                  <c:v>42005.333333333336</c:v>
                </c:pt>
                <c:pt idx="5608">
                  <c:v>42005.458333333336</c:v>
                </c:pt>
                <c:pt idx="5609">
                  <c:v>42005.583333333336</c:v>
                </c:pt>
                <c:pt idx="5610">
                  <c:v>42005.708333333336</c:v>
                </c:pt>
                <c:pt idx="5611">
                  <c:v>42005.833333333336</c:v>
                </c:pt>
                <c:pt idx="5612">
                  <c:v>42005.958333333336</c:v>
                </c:pt>
                <c:pt idx="5613">
                  <c:v>42006.083333333336</c:v>
                </c:pt>
                <c:pt idx="5614">
                  <c:v>42006.208333333336</c:v>
                </c:pt>
                <c:pt idx="5615">
                  <c:v>42006.333333333336</c:v>
                </c:pt>
                <c:pt idx="5616">
                  <c:v>42006.458333333336</c:v>
                </c:pt>
                <c:pt idx="5617">
                  <c:v>42006.583333333336</c:v>
                </c:pt>
                <c:pt idx="5618">
                  <c:v>42006.708333333336</c:v>
                </c:pt>
                <c:pt idx="5619">
                  <c:v>42006.833333333336</c:v>
                </c:pt>
                <c:pt idx="5620">
                  <c:v>42006.958333333336</c:v>
                </c:pt>
                <c:pt idx="5621">
                  <c:v>42007.083333333336</c:v>
                </c:pt>
                <c:pt idx="5622">
                  <c:v>42007.208333333336</c:v>
                </c:pt>
                <c:pt idx="5623">
                  <c:v>42007.333333333336</c:v>
                </c:pt>
                <c:pt idx="5624">
                  <c:v>42007.458333333336</c:v>
                </c:pt>
                <c:pt idx="5625">
                  <c:v>42007.583333333336</c:v>
                </c:pt>
                <c:pt idx="5626">
                  <c:v>42007.708333333336</c:v>
                </c:pt>
                <c:pt idx="5627">
                  <c:v>42007.833333333336</c:v>
                </c:pt>
                <c:pt idx="5628">
                  <c:v>42007.958333333336</c:v>
                </c:pt>
                <c:pt idx="5629">
                  <c:v>42008.083333333336</c:v>
                </c:pt>
                <c:pt idx="5630">
                  <c:v>42008.208333333336</c:v>
                </c:pt>
                <c:pt idx="5631">
                  <c:v>42008.333333333336</c:v>
                </c:pt>
                <c:pt idx="5632">
                  <c:v>42008.458333333336</c:v>
                </c:pt>
                <c:pt idx="5633">
                  <c:v>42008.583333333336</c:v>
                </c:pt>
                <c:pt idx="5634">
                  <c:v>42008.708333333336</c:v>
                </c:pt>
                <c:pt idx="5635">
                  <c:v>42008.833333333336</c:v>
                </c:pt>
                <c:pt idx="5636">
                  <c:v>42008.958333333336</c:v>
                </c:pt>
                <c:pt idx="5637">
                  <c:v>42009.083333333336</c:v>
                </c:pt>
                <c:pt idx="5638">
                  <c:v>42009.208333333336</c:v>
                </c:pt>
                <c:pt idx="5639">
                  <c:v>42009.333333333336</c:v>
                </c:pt>
                <c:pt idx="5640">
                  <c:v>42009.458333333336</c:v>
                </c:pt>
                <c:pt idx="5641">
                  <c:v>42009.583333333336</c:v>
                </c:pt>
                <c:pt idx="5642">
                  <c:v>42009.708333333336</c:v>
                </c:pt>
                <c:pt idx="5643">
                  <c:v>42009.833333333336</c:v>
                </c:pt>
                <c:pt idx="5644">
                  <c:v>42009.958333333336</c:v>
                </c:pt>
                <c:pt idx="5645">
                  <c:v>42010.083333333336</c:v>
                </c:pt>
                <c:pt idx="5646">
                  <c:v>42010.208333333336</c:v>
                </c:pt>
                <c:pt idx="5647">
                  <c:v>42010.333333333336</c:v>
                </c:pt>
                <c:pt idx="5648">
                  <c:v>42010.458333333336</c:v>
                </c:pt>
                <c:pt idx="5649">
                  <c:v>42010.583333333336</c:v>
                </c:pt>
                <c:pt idx="5650">
                  <c:v>42010.708333333336</c:v>
                </c:pt>
                <c:pt idx="5651">
                  <c:v>42010.833333333336</c:v>
                </c:pt>
                <c:pt idx="5652">
                  <c:v>42010.958333333336</c:v>
                </c:pt>
                <c:pt idx="5653">
                  <c:v>42011.083333333336</c:v>
                </c:pt>
                <c:pt idx="5654">
                  <c:v>42011.208333333336</c:v>
                </c:pt>
                <c:pt idx="5655">
                  <c:v>42011.333333333336</c:v>
                </c:pt>
                <c:pt idx="5656">
                  <c:v>42011.458333333336</c:v>
                </c:pt>
                <c:pt idx="5657">
                  <c:v>42011.583333333336</c:v>
                </c:pt>
                <c:pt idx="5658">
                  <c:v>42011.708333333336</c:v>
                </c:pt>
                <c:pt idx="5659">
                  <c:v>42011.833333333336</c:v>
                </c:pt>
                <c:pt idx="5660">
                  <c:v>42011.958333333336</c:v>
                </c:pt>
                <c:pt idx="5661">
                  <c:v>42012.083333333336</c:v>
                </c:pt>
                <c:pt idx="5662">
                  <c:v>42012.208333333336</c:v>
                </c:pt>
                <c:pt idx="5663">
                  <c:v>42012.333333333336</c:v>
                </c:pt>
                <c:pt idx="5664">
                  <c:v>42012.458333333336</c:v>
                </c:pt>
                <c:pt idx="5665">
                  <c:v>42012.583333333336</c:v>
                </c:pt>
                <c:pt idx="5666">
                  <c:v>42012.708333333336</c:v>
                </c:pt>
                <c:pt idx="5667">
                  <c:v>42012.833333333336</c:v>
                </c:pt>
                <c:pt idx="5668">
                  <c:v>42012.958333333336</c:v>
                </c:pt>
                <c:pt idx="5669">
                  <c:v>42013.083333333336</c:v>
                </c:pt>
                <c:pt idx="5670">
                  <c:v>42013.208333333336</c:v>
                </c:pt>
                <c:pt idx="5671">
                  <c:v>42013.333333333336</c:v>
                </c:pt>
                <c:pt idx="5672">
                  <c:v>42013.458333333336</c:v>
                </c:pt>
                <c:pt idx="5673">
                  <c:v>42013.583333333336</c:v>
                </c:pt>
                <c:pt idx="5674">
                  <c:v>42013.708333333336</c:v>
                </c:pt>
                <c:pt idx="5675">
                  <c:v>42013.833333333336</c:v>
                </c:pt>
                <c:pt idx="5676">
                  <c:v>42013.958333333336</c:v>
                </c:pt>
                <c:pt idx="5677">
                  <c:v>42014.083333333336</c:v>
                </c:pt>
                <c:pt idx="5678">
                  <c:v>42014.208333333336</c:v>
                </c:pt>
                <c:pt idx="5679">
                  <c:v>42014.333333333336</c:v>
                </c:pt>
                <c:pt idx="5680">
                  <c:v>42014.458333333336</c:v>
                </c:pt>
                <c:pt idx="5681">
                  <c:v>42014.583333333336</c:v>
                </c:pt>
                <c:pt idx="5682">
                  <c:v>42014.708333333336</c:v>
                </c:pt>
                <c:pt idx="5683">
                  <c:v>42014.833333333336</c:v>
                </c:pt>
                <c:pt idx="5684">
                  <c:v>42014.958333333336</c:v>
                </c:pt>
                <c:pt idx="5685">
                  <c:v>42015.083333333336</c:v>
                </c:pt>
                <c:pt idx="5686">
                  <c:v>42015.208333333336</c:v>
                </c:pt>
                <c:pt idx="5687">
                  <c:v>42015.333333333336</c:v>
                </c:pt>
                <c:pt idx="5688">
                  <c:v>42015.458333333336</c:v>
                </c:pt>
                <c:pt idx="5689">
                  <c:v>42015.583333333336</c:v>
                </c:pt>
                <c:pt idx="5690">
                  <c:v>42015.708333333336</c:v>
                </c:pt>
                <c:pt idx="5691">
                  <c:v>42015.833333333336</c:v>
                </c:pt>
                <c:pt idx="5692">
                  <c:v>42015.958333333336</c:v>
                </c:pt>
                <c:pt idx="5693">
                  <c:v>42016.083333333336</c:v>
                </c:pt>
                <c:pt idx="5694">
                  <c:v>42016.208333333336</c:v>
                </c:pt>
                <c:pt idx="5695">
                  <c:v>42016.333333333336</c:v>
                </c:pt>
                <c:pt idx="5696">
                  <c:v>42016.458333333336</c:v>
                </c:pt>
                <c:pt idx="5697">
                  <c:v>42016.583333333336</c:v>
                </c:pt>
                <c:pt idx="5698">
                  <c:v>42016.708333333336</c:v>
                </c:pt>
                <c:pt idx="5699">
                  <c:v>42016.833333333336</c:v>
                </c:pt>
                <c:pt idx="5700">
                  <c:v>42016.958333333336</c:v>
                </c:pt>
                <c:pt idx="5701">
                  <c:v>42017.083333333336</c:v>
                </c:pt>
                <c:pt idx="5702">
                  <c:v>42017.208333333336</c:v>
                </c:pt>
                <c:pt idx="5703">
                  <c:v>42017.333333333336</c:v>
                </c:pt>
                <c:pt idx="5704">
                  <c:v>42017.458333333336</c:v>
                </c:pt>
                <c:pt idx="5705">
                  <c:v>42017.583333333336</c:v>
                </c:pt>
                <c:pt idx="5706">
                  <c:v>42017.708333333336</c:v>
                </c:pt>
                <c:pt idx="5707">
                  <c:v>42017.833333333336</c:v>
                </c:pt>
                <c:pt idx="5708">
                  <c:v>42017.958333333336</c:v>
                </c:pt>
                <c:pt idx="5709">
                  <c:v>42018.083333333336</c:v>
                </c:pt>
                <c:pt idx="5710">
                  <c:v>42018.208333333336</c:v>
                </c:pt>
                <c:pt idx="5711">
                  <c:v>42018.333333333336</c:v>
                </c:pt>
                <c:pt idx="5712">
                  <c:v>42018.458333333336</c:v>
                </c:pt>
                <c:pt idx="5713">
                  <c:v>42018.583333333336</c:v>
                </c:pt>
                <c:pt idx="5714">
                  <c:v>42018.708333333336</c:v>
                </c:pt>
                <c:pt idx="5715">
                  <c:v>42018.833333333336</c:v>
                </c:pt>
                <c:pt idx="5716">
                  <c:v>42018.958333333336</c:v>
                </c:pt>
                <c:pt idx="5717">
                  <c:v>42019.083333333336</c:v>
                </c:pt>
                <c:pt idx="5718">
                  <c:v>42019.208333333336</c:v>
                </c:pt>
                <c:pt idx="5719">
                  <c:v>42019.333333333336</c:v>
                </c:pt>
                <c:pt idx="5720">
                  <c:v>42019.458333333336</c:v>
                </c:pt>
                <c:pt idx="5721">
                  <c:v>42019.583333333336</c:v>
                </c:pt>
                <c:pt idx="5722">
                  <c:v>42019.708333333336</c:v>
                </c:pt>
                <c:pt idx="5723">
                  <c:v>42019.833333333336</c:v>
                </c:pt>
                <c:pt idx="5724">
                  <c:v>42019.958333333336</c:v>
                </c:pt>
                <c:pt idx="5725">
                  <c:v>42020.083333333336</c:v>
                </c:pt>
                <c:pt idx="5726">
                  <c:v>42020.208333333336</c:v>
                </c:pt>
                <c:pt idx="5727">
                  <c:v>42020.333333333336</c:v>
                </c:pt>
                <c:pt idx="5728">
                  <c:v>42020.458333333336</c:v>
                </c:pt>
                <c:pt idx="5729">
                  <c:v>42020.583333333336</c:v>
                </c:pt>
                <c:pt idx="5730">
                  <c:v>42020.708333333336</c:v>
                </c:pt>
                <c:pt idx="5731">
                  <c:v>42020.833333333336</c:v>
                </c:pt>
                <c:pt idx="5732">
                  <c:v>42020.958333333336</c:v>
                </c:pt>
                <c:pt idx="5733">
                  <c:v>42021.083333333336</c:v>
                </c:pt>
                <c:pt idx="5734">
                  <c:v>42021.208333333336</c:v>
                </c:pt>
                <c:pt idx="5735">
                  <c:v>42021.333333333336</c:v>
                </c:pt>
                <c:pt idx="5736">
                  <c:v>42021.458333333336</c:v>
                </c:pt>
                <c:pt idx="5737">
                  <c:v>42021.583333333336</c:v>
                </c:pt>
                <c:pt idx="5738">
                  <c:v>42021.708333333336</c:v>
                </c:pt>
                <c:pt idx="5739">
                  <c:v>42021.833333333336</c:v>
                </c:pt>
                <c:pt idx="5740">
                  <c:v>42021.958333333336</c:v>
                </c:pt>
                <c:pt idx="5741">
                  <c:v>42022.083333333336</c:v>
                </c:pt>
                <c:pt idx="5742">
                  <c:v>42022.208333333336</c:v>
                </c:pt>
                <c:pt idx="5743">
                  <c:v>42022.333333333336</c:v>
                </c:pt>
                <c:pt idx="5744">
                  <c:v>42022.458333333336</c:v>
                </c:pt>
                <c:pt idx="5745">
                  <c:v>42022.583333333336</c:v>
                </c:pt>
                <c:pt idx="5746">
                  <c:v>42022.708333333336</c:v>
                </c:pt>
                <c:pt idx="5747">
                  <c:v>42022.833333333336</c:v>
                </c:pt>
                <c:pt idx="5748">
                  <c:v>42022.958333333336</c:v>
                </c:pt>
                <c:pt idx="5749">
                  <c:v>42023.083333333336</c:v>
                </c:pt>
                <c:pt idx="5750">
                  <c:v>42023.208333333336</c:v>
                </c:pt>
                <c:pt idx="5751">
                  <c:v>42023.333333333336</c:v>
                </c:pt>
                <c:pt idx="5752">
                  <c:v>42023.458333333336</c:v>
                </c:pt>
                <c:pt idx="5753">
                  <c:v>42023.583333333336</c:v>
                </c:pt>
                <c:pt idx="5754">
                  <c:v>42023.708333333336</c:v>
                </c:pt>
                <c:pt idx="5755">
                  <c:v>42023.833333333336</c:v>
                </c:pt>
                <c:pt idx="5756">
                  <c:v>42023.958333333336</c:v>
                </c:pt>
                <c:pt idx="5757">
                  <c:v>42024.083333333336</c:v>
                </c:pt>
                <c:pt idx="5758">
                  <c:v>42024.208333333336</c:v>
                </c:pt>
                <c:pt idx="5759">
                  <c:v>42024.333333333336</c:v>
                </c:pt>
                <c:pt idx="5760">
                  <c:v>42024.458333333336</c:v>
                </c:pt>
                <c:pt idx="5761">
                  <c:v>42024.583333333336</c:v>
                </c:pt>
                <c:pt idx="5762">
                  <c:v>42024.708333333336</c:v>
                </c:pt>
                <c:pt idx="5763">
                  <c:v>42024.833333333336</c:v>
                </c:pt>
                <c:pt idx="5764">
                  <c:v>42024.958333333336</c:v>
                </c:pt>
                <c:pt idx="5765">
                  <c:v>42025.083333333336</c:v>
                </c:pt>
                <c:pt idx="5766">
                  <c:v>42025.208333333336</c:v>
                </c:pt>
                <c:pt idx="5767">
                  <c:v>42025.333333333336</c:v>
                </c:pt>
                <c:pt idx="5768">
                  <c:v>42025.458333333336</c:v>
                </c:pt>
                <c:pt idx="5769">
                  <c:v>42025.583333333336</c:v>
                </c:pt>
                <c:pt idx="5770">
                  <c:v>42025.708333333336</c:v>
                </c:pt>
                <c:pt idx="5771">
                  <c:v>42025.833333333336</c:v>
                </c:pt>
                <c:pt idx="5772">
                  <c:v>42025.958333333336</c:v>
                </c:pt>
                <c:pt idx="5773">
                  <c:v>42026.083333333336</c:v>
                </c:pt>
                <c:pt idx="5774">
                  <c:v>42026.208333333336</c:v>
                </c:pt>
                <c:pt idx="5775">
                  <c:v>42026.333333333336</c:v>
                </c:pt>
                <c:pt idx="5776">
                  <c:v>42026.458333333336</c:v>
                </c:pt>
                <c:pt idx="5777">
                  <c:v>42026.583333333336</c:v>
                </c:pt>
                <c:pt idx="5778">
                  <c:v>42026.708333333336</c:v>
                </c:pt>
                <c:pt idx="5779">
                  <c:v>42026.833333333336</c:v>
                </c:pt>
                <c:pt idx="5780">
                  <c:v>42026.958333333336</c:v>
                </c:pt>
                <c:pt idx="5781">
                  <c:v>42027.083333333336</c:v>
                </c:pt>
                <c:pt idx="5782">
                  <c:v>42027.208333333336</c:v>
                </c:pt>
                <c:pt idx="5783">
                  <c:v>42027.333333333336</c:v>
                </c:pt>
                <c:pt idx="5784">
                  <c:v>42027.458333333336</c:v>
                </c:pt>
                <c:pt idx="5785">
                  <c:v>42027.583333333336</c:v>
                </c:pt>
                <c:pt idx="5786">
                  <c:v>42027.708333333336</c:v>
                </c:pt>
                <c:pt idx="5787">
                  <c:v>42027.833333333336</c:v>
                </c:pt>
                <c:pt idx="5788">
                  <c:v>42027.958333333336</c:v>
                </c:pt>
                <c:pt idx="5789">
                  <c:v>42028.083333333336</c:v>
                </c:pt>
                <c:pt idx="5790">
                  <c:v>42028.208333333336</c:v>
                </c:pt>
                <c:pt idx="5791">
                  <c:v>42028.333333333336</c:v>
                </c:pt>
                <c:pt idx="5792">
                  <c:v>42028.458333333336</c:v>
                </c:pt>
                <c:pt idx="5793">
                  <c:v>42028.583333333336</c:v>
                </c:pt>
                <c:pt idx="5794">
                  <c:v>42028.708333333336</c:v>
                </c:pt>
                <c:pt idx="5795">
                  <c:v>42028.833333333336</c:v>
                </c:pt>
                <c:pt idx="5796">
                  <c:v>42028.958333333336</c:v>
                </c:pt>
                <c:pt idx="5797">
                  <c:v>42029.083333333336</c:v>
                </c:pt>
                <c:pt idx="5798">
                  <c:v>42029.208333333336</c:v>
                </c:pt>
                <c:pt idx="5799">
                  <c:v>42029.333333333336</c:v>
                </c:pt>
                <c:pt idx="5800">
                  <c:v>42029.458333333336</c:v>
                </c:pt>
                <c:pt idx="5801">
                  <c:v>42029.583333333336</c:v>
                </c:pt>
                <c:pt idx="5802">
                  <c:v>42029.708333333336</c:v>
                </c:pt>
                <c:pt idx="5803">
                  <c:v>42029.833333333336</c:v>
                </c:pt>
                <c:pt idx="5804">
                  <c:v>42029.958333333336</c:v>
                </c:pt>
                <c:pt idx="5805">
                  <c:v>42030.083333333336</c:v>
                </c:pt>
                <c:pt idx="5806">
                  <c:v>42030.208333333336</c:v>
                </c:pt>
                <c:pt idx="5807">
                  <c:v>42030.333333333336</c:v>
                </c:pt>
                <c:pt idx="5808">
                  <c:v>42030.458333333336</c:v>
                </c:pt>
                <c:pt idx="5809">
                  <c:v>42030.583333333336</c:v>
                </c:pt>
                <c:pt idx="5810">
                  <c:v>42030.708333333336</c:v>
                </c:pt>
                <c:pt idx="5811">
                  <c:v>42030.833333333336</c:v>
                </c:pt>
                <c:pt idx="5812">
                  <c:v>42030.958333333336</c:v>
                </c:pt>
                <c:pt idx="5813">
                  <c:v>42031.083333333336</c:v>
                </c:pt>
                <c:pt idx="5814">
                  <c:v>42031.208333333336</c:v>
                </c:pt>
                <c:pt idx="5815">
                  <c:v>42031.333333333336</c:v>
                </c:pt>
                <c:pt idx="5816">
                  <c:v>42031.458333333336</c:v>
                </c:pt>
                <c:pt idx="5817">
                  <c:v>42031.583333333336</c:v>
                </c:pt>
                <c:pt idx="5818">
                  <c:v>42031.708333333336</c:v>
                </c:pt>
                <c:pt idx="5819">
                  <c:v>42031.833333333336</c:v>
                </c:pt>
                <c:pt idx="5820">
                  <c:v>42031.958333333336</c:v>
                </c:pt>
                <c:pt idx="5821">
                  <c:v>42032.083333333336</c:v>
                </c:pt>
                <c:pt idx="5822">
                  <c:v>42032.208333333336</c:v>
                </c:pt>
                <c:pt idx="5823">
                  <c:v>42032.333333333336</c:v>
                </c:pt>
                <c:pt idx="5824">
                  <c:v>42032.458333333336</c:v>
                </c:pt>
                <c:pt idx="5825">
                  <c:v>42032.583333333336</c:v>
                </c:pt>
                <c:pt idx="5826">
                  <c:v>42032.708333333336</c:v>
                </c:pt>
                <c:pt idx="5827">
                  <c:v>42032.833333333336</c:v>
                </c:pt>
                <c:pt idx="5828">
                  <c:v>42032.958333333336</c:v>
                </c:pt>
                <c:pt idx="5829">
                  <c:v>42033.083333333336</c:v>
                </c:pt>
                <c:pt idx="5830">
                  <c:v>42033.208333333336</c:v>
                </c:pt>
                <c:pt idx="5831">
                  <c:v>42033.333333333336</c:v>
                </c:pt>
                <c:pt idx="5832">
                  <c:v>42033.458333333336</c:v>
                </c:pt>
                <c:pt idx="5833">
                  <c:v>42033.583333333336</c:v>
                </c:pt>
                <c:pt idx="5834">
                  <c:v>42033.708333333336</c:v>
                </c:pt>
                <c:pt idx="5835">
                  <c:v>42033.833333333336</c:v>
                </c:pt>
                <c:pt idx="5836">
                  <c:v>42033.958333333336</c:v>
                </c:pt>
                <c:pt idx="5837">
                  <c:v>42034.083333333336</c:v>
                </c:pt>
                <c:pt idx="5838">
                  <c:v>42034.208333333336</c:v>
                </c:pt>
                <c:pt idx="5839">
                  <c:v>42034.333333333336</c:v>
                </c:pt>
                <c:pt idx="5840">
                  <c:v>42034.458333333336</c:v>
                </c:pt>
                <c:pt idx="5841">
                  <c:v>42034.583333333336</c:v>
                </c:pt>
                <c:pt idx="5842">
                  <c:v>42034.708333333336</c:v>
                </c:pt>
                <c:pt idx="5843">
                  <c:v>42034.833333333336</c:v>
                </c:pt>
                <c:pt idx="5844">
                  <c:v>42034.958333333336</c:v>
                </c:pt>
                <c:pt idx="5845">
                  <c:v>42035.083333333336</c:v>
                </c:pt>
                <c:pt idx="5846">
                  <c:v>42035.208333333336</c:v>
                </c:pt>
                <c:pt idx="5847">
                  <c:v>42035.333333333336</c:v>
                </c:pt>
                <c:pt idx="5848">
                  <c:v>42035.458333333336</c:v>
                </c:pt>
                <c:pt idx="5849">
                  <c:v>42035.583333333336</c:v>
                </c:pt>
                <c:pt idx="5850">
                  <c:v>42035.708333333336</c:v>
                </c:pt>
                <c:pt idx="5851">
                  <c:v>42035.833333333336</c:v>
                </c:pt>
                <c:pt idx="5852">
                  <c:v>42035.958333333336</c:v>
                </c:pt>
                <c:pt idx="5853">
                  <c:v>42036.083333333336</c:v>
                </c:pt>
                <c:pt idx="5854">
                  <c:v>42036.208333333336</c:v>
                </c:pt>
                <c:pt idx="5855">
                  <c:v>42036.333333333336</c:v>
                </c:pt>
                <c:pt idx="5856">
                  <c:v>42036.458333333336</c:v>
                </c:pt>
                <c:pt idx="5857">
                  <c:v>42036.583333333336</c:v>
                </c:pt>
                <c:pt idx="5858">
                  <c:v>42036.708333333336</c:v>
                </c:pt>
                <c:pt idx="5859">
                  <c:v>42036.833333333336</c:v>
                </c:pt>
                <c:pt idx="5860">
                  <c:v>42036.958333333336</c:v>
                </c:pt>
                <c:pt idx="5861">
                  <c:v>42037.083333333336</c:v>
                </c:pt>
                <c:pt idx="5862">
                  <c:v>42037.208333333336</c:v>
                </c:pt>
                <c:pt idx="5863">
                  <c:v>42037.333333333336</c:v>
                </c:pt>
                <c:pt idx="5864">
                  <c:v>42037.458333333336</c:v>
                </c:pt>
                <c:pt idx="5865">
                  <c:v>42037.583333333336</c:v>
                </c:pt>
                <c:pt idx="5866">
                  <c:v>42037.708333333336</c:v>
                </c:pt>
                <c:pt idx="5867">
                  <c:v>42037.833333333336</c:v>
                </c:pt>
                <c:pt idx="5868">
                  <c:v>42037.958333333336</c:v>
                </c:pt>
                <c:pt idx="5869">
                  <c:v>42038.083333333336</c:v>
                </c:pt>
                <c:pt idx="5870">
                  <c:v>42038.208333333336</c:v>
                </c:pt>
                <c:pt idx="5871">
                  <c:v>42038.333333333336</c:v>
                </c:pt>
                <c:pt idx="5872">
                  <c:v>42038.458333333336</c:v>
                </c:pt>
                <c:pt idx="5873">
                  <c:v>42038.583333333336</c:v>
                </c:pt>
                <c:pt idx="5874">
                  <c:v>42038.708333333336</c:v>
                </c:pt>
                <c:pt idx="5875">
                  <c:v>42038.833333333336</c:v>
                </c:pt>
                <c:pt idx="5876">
                  <c:v>42038.958333333336</c:v>
                </c:pt>
                <c:pt idx="5877">
                  <c:v>42039.083333333336</c:v>
                </c:pt>
                <c:pt idx="5878">
                  <c:v>42039.208333333336</c:v>
                </c:pt>
                <c:pt idx="5879">
                  <c:v>42039.333333333336</c:v>
                </c:pt>
                <c:pt idx="5880">
                  <c:v>42039.458333333336</c:v>
                </c:pt>
                <c:pt idx="5881">
                  <c:v>42039.583333333336</c:v>
                </c:pt>
                <c:pt idx="5882">
                  <c:v>42039.708333333336</c:v>
                </c:pt>
                <c:pt idx="5883">
                  <c:v>42039.833333333336</c:v>
                </c:pt>
                <c:pt idx="5884">
                  <c:v>42039.958333333336</c:v>
                </c:pt>
                <c:pt idx="5885">
                  <c:v>42040.083333333336</c:v>
                </c:pt>
                <c:pt idx="5886">
                  <c:v>42040.208333333336</c:v>
                </c:pt>
                <c:pt idx="5887">
                  <c:v>42040.333333333336</c:v>
                </c:pt>
                <c:pt idx="5888">
                  <c:v>42040.458333333336</c:v>
                </c:pt>
                <c:pt idx="5889">
                  <c:v>42040.583333333336</c:v>
                </c:pt>
                <c:pt idx="5890">
                  <c:v>42040.708333333336</c:v>
                </c:pt>
                <c:pt idx="5891">
                  <c:v>42040.833333333336</c:v>
                </c:pt>
                <c:pt idx="5892">
                  <c:v>42040.958333333336</c:v>
                </c:pt>
                <c:pt idx="5893">
                  <c:v>42041.083333333336</c:v>
                </c:pt>
                <c:pt idx="5894">
                  <c:v>42041.208333333336</c:v>
                </c:pt>
                <c:pt idx="5895">
                  <c:v>42041.333333333336</c:v>
                </c:pt>
                <c:pt idx="5896">
                  <c:v>42041.458333333336</c:v>
                </c:pt>
                <c:pt idx="5897">
                  <c:v>42041.583333333336</c:v>
                </c:pt>
                <c:pt idx="5898">
                  <c:v>42041.708333333336</c:v>
                </c:pt>
                <c:pt idx="5899">
                  <c:v>42041.833333333336</c:v>
                </c:pt>
                <c:pt idx="5900">
                  <c:v>42041.958333333336</c:v>
                </c:pt>
                <c:pt idx="5901">
                  <c:v>42042.083333333336</c:v>
                </c:pt>
                <c:pt idx="5902">
                  <c:v>42042.208333333336</c:v>
                </c:pt>
                <c:pt idx="5903">
                  <c:v>42042.333333333336</c:v>
                </c:pt>
                <c:pt idx="5904">
                  <c:v>42042.458333333336</c:v>
                </c:pt>
                <c:pt idx="5905">
                  <c:v>42042.583333333336</c:v>
                </c:pt>
                <c:pt idx="5906">
                  <c:v>42042.708333333336</c:v>
                </c:pt>
                <c:pt idx="5907">
                  <c:v>42042.833333333336</c:v>
                </c:pt>
                <c:pt idx="5908">
                  <c:v>42042.958333333336</c:v>
                </c:pt>
                <c:pt idx="5909">
                  <c:v>42043.083333333336</c:v>
                </c:pt>
                <c:pt idx="5910">
                  <c:v>42043.208333333336</c:v>
                </c:pt>
                <c:pt idx="5911">
                  <c:v>42043.333333333336</c:v>
                </c:pt>
                <c:pt idx="5912">
                  <c:v>42043.458333333336</c:v>
                </c:pt>
                <c:pt idx="5913">
                  <c:v>42043.583333333336</c:v>
                </c:pt>
                <c:pt idx="5914">
                  <c:v>42043.708333333336</c:v>
                </c:pt>
                <c:pt idx="5915">
                  <c:v>42043.833333333336</c:v>
                </c:pt>
                <c:pt idx="5916">
                  <c:v>42043.958333333336</c:v>
                </c:pt>
                <c:pt idx="5917">
                  <c:v>42044.083333333336</c:v>
                </c:pt>
                <c:pt idx="5918">
                  <c:v>42044.208333333336</c:v>
                </c:pt>
                <c:pt idx="5919">
                  <c:v>42044.333333333336</c:v>
                </c:pt>
                <c:pt idx="5920">
                  <c:v>42044.458333333336</c:v>
                </c:pt>
                <c:pt idx="5921">
                  <c:v>42044.583333333336</c:v>
                </c:pt>
                <c:pt idx="5922">
                  <c:v>42044.708333333336</c:v>
                </c:pt>
                <c:pt idx="5923">
                  <c:v>42044.833333333336</c:v>
                </c:pt>
                <c:pt idx="5924">
                  <c:v>42044.958333333336</c:v>
                </c:pt>
                <c:pt idx="5925">
                  <c:v>42045.083333333336</c:v>
                </c:pt>
                <c:pt idx="5926">
                  <c:v>42045.208333333336</c:v>
                </c:pt>
                <c:pt idx="5927">
                  <c:v>42045.333333333336</c:v>
                </c:pt>
                <c:pt idx="5928">
                  <c:v>42045.458333333336</c:v>
                </c:pt>
                <c:pt idx="5929">
                  <c:v>42045.583333333336</c:v>
                </c:pt>
                <c:pt idx="5930">
                  <c:v>42045.708333333336</c:v>
                </c:pt>
                <c:pt idx="5931">
                  <c:v>42045.833333333336</c:v>
                </c:pt>
                <c:pt idx="5932">
                  <c:v>42045.958333333336</c:v>
                </c:pt>
                <c:pt idx="5933">
                  <c:v>42046.083333333336</c:v>
                </c:pt>
                <c:pt idx="5934">
                  <c:v>42046.208333333336</c:v>
                </c:pt>
                <c:pt idx="5935">
                  <c:v>42046.333333333336</c:v>
                </c:pt>
                <c:pt idx="5936">
                  <c:v>42046.458333333336</c:v>
                </c:pt>
                <c:pt idx="5937">
                  <c:v>42046.583333333336</c:v>
                </c:pt>
                <c:pt idx="5938">
                  <c:v>42046.708333333336</c:v>
                </c:pt>
                <c:pt idx="5939">
                  <c:v>42046.833333333336</c:v>
                </c:pt>
                <c:pt idx="5940">
                  <c:v>42046.958333333336</c:v>
                </c:pt>
                <c:pt idx="5941">
                  <c:v>42047.083333333336</c:v>
                </c:pt>
                <c:pt idx="5942">
                  <c:v>42047.208333333336</c:v>
                </c:pt>
                <c:pt idx="5943">
                  <c:v>42047.333333333336</c:v>
                </c:pt>
                <c:pt idx="5944">
                  <c:v>42047.458333333336</c:v>
                </c:pt>
                <c:pt idx="5945">
                  <c:v>42047.583333333336</c:v>
                </c:pt>
                <c:pt idx="5946">
                  <c:v>42047.708333333336</c:v>
                </c:pt>
                <c:pt idx="5947">
                  <c:v>42047.833333333336</c:v>
                </c:pt>
                <c:pt idx="5948">
                  <c:v>42047.958333333336</c:v>
                </c:pt>
                <c:pt idx="5949">
                  <c:v>42048.083333333336</c:v>
                </c:pt>
                <c:pt idx="5950">
                  <c:v>42048.208333333336</c:v>
                </c:pt>
                <c:pt idx="5951">
                  <c:v>42048.333333333336</c:v>
                </c:pt>
                <c:pt idx="5952">
                  <c:v>42048.458333333336</c:v>
                </c:pt>
                <c:pt idx="5953">
                  <c:v>42048.583333333336</c:v>
                </c:pt>
                <c:pt idx="5954">
                  <c:v>42048.708333333336</c:v>
                </c:pt>
                <c:pt idx="5955">
                  <c:v>42048.833333333336</c:v>
                </c:pt>
                <c:pt idx="5956">
                  <c:v>42048.958333333336</c:v>
                </c:pt>
                <c:pt idx="5957">
                  <c:v>42049.083333333336</c:v>
                </c:pt>
                <c:pt idx="5958">
                  <c:v>42049.208333333336</c:v>
                </c:pt>
                <c:pt idx="5959">
                  <c:v>42049.333333333336</c:v>
                </c:pt>
                <c:pt idx="5960">
                  <c:v>42049.458333333336</c:v>
                </c:pt>
                <c:pt idx="5961">
                  <c:v>42049.583333333336</c:v>
                </c:pt>
                <c:pt idx="5962">
                  <c:v>42049.708333333336</c:v>
                </c:pt>
                <c:pt idx="5963">
                  <c:v>42049.833333333336</c:v>
                </c:pt>
                <c:pt idx="5964">
                  <c:v>42049.958333333336</c:v>
                </c:pt>
                <c:pt idx="5965">
                  <c:v>42050.083333333336</c:v>
                </c:pt>
                <c:pt idx="5966">
                  <c:v>42050.208333333336</c:v>
                </c:pt>
                <c:pt idx="5967">
                  <c:v>42050.333333333336</c:v>
                </c:pt>
                <c:pt idx="5968">
                  <c:v>42050.458333333336</c:v>
                </c:pt>
                <c:pt idx="5969">
                  <c:v>42050.583333333336</c:v>
                </c:pt>
                <c:pt idx="5970">
                  <c:v>42050.708333333336</c:v>
                </c:pt>
                <c:pt idx="5971">
                  <c:v>42050.833333333336</c:v>
                </c:pt>
                <c:pt idx="5972">
                  <c:v>42050.958333333336</c:v>
                </c:pt>
                <c:pt idx="5973">
                  <c:v>42051.083333333336</c:v>
                </c:pt>
                <c:pt idx="5974">
                  <c:v>42051.208333333336</c:v>
                </c:pt>
                <c:pt idx="5975">
                  <c:v>42051.333333333336</c:v>
                </c:pt>
                <c:pt idx="5976">
                  <c:v>42051.458333333336</c:v>
                </c:pt>
                <c:pt idx="5977">
                  <c:v>42051.583333333336</c:v>
                </c:pt>
                <c:pt idx="5978">
                  <c:v>42051.708333333336</c:v>
                </c:pt>
                <c:pt idx="5979">
                  <c:v>42051.833333333336</c:v>
                </c:pt>
                <c:pt idx="5980">
                  <c:v>42051.958333333336</c:v>
                </c:pt>
                <c:pt idx="5981">
                  <c:v>42052.083333333336</c:v>
                </c:pt>
                <c:pt idx="5982">
                  <c:v>42052.208333333336</c:v>
                </c:pt>
                <c:pt idx="5983">
                  <c:v>42052.333333333336</c:v>
                </c:pt>
                <c:pt idx="5984">
                  <c:v>42052.458333333336</c:v>
                </c:pt>
                <c:pt idx="5985">
                  <c:v>42052.583333333336</c:v>
                </c:pt>
                <c:pt idx="5986">
                  <c:v>42052.708333333336</c:v>
                </c:pt>
                <c:pt idx="5987">
                  <c:v>42052.833333333336</c:v>
                </c:pt>
                <c:pt idx="5988">
                  <c:v>42052.958333333336</c:v>
                </c:pt>
                <c:pt idx="5989">
                  <c:v>42053.083333333336</c:v>
                </c:pt>
                <c:pt idx="5990">
                  <c:v>42053.208333333336</c:v>
                </c:pt>
                <c:pt idx="5991">
                  <c:v>42053.333333333336</c:v>
                </c:pt>
                <c:pt idx="5992">
                  <c:v>42053.458333333336</c:v>
                </c:pt>
                <c:pt idx="5993">
                  <c:v>42053.583333333336</c:v>
                </c:pt>
                <c:pt idx="5994">
                  <c:v>42053.708333333336</c:v>
                </c:pt>
                <c:pt idx="5995">
                  <c:v>42053.833333333336</c:v>
                </c:pt>
                <c:pt idx="5996">
                  <c:v>42053.958333333336</c:v>
                </c:pt>
                <c:pt idx="5997">
                  <c:v>42054.083333333336</c:v>
                </c:pt>
                <c:pt idx="5998">
                  <c:v>42054.208333333336</c:v>
                </c:pt>
                <c:pt idx="5999">
                  <c:v>42054.333333333336</c:v>
                </c:pt>
                <c:pt idx="6000">
                  <c:v>42054.458333333336</c:v>
                </c:pt>
                <c:pt idx="6001">
                  <c:v>42054.583333333336</c:v>
                </c:pt>
                <c:pt idx="6002">
                  <c:v>42054.708333333336</c:v>
                </c:pt>
                <c:pt idx="6003">
                  <c:v>42054.833333333336</c:v>
                </c:pt>
                <c:pt idx="6004">
                  <c:v>42054.958333333336</c:v>
                </c:pt>
                <c:pt idx="6005">
                  <c:v>42055.083333333336</c:v>
                </c:pt>
                <c:pt idx="6006">
                  <c:v>42055.208333333336</c:v>
                </c:pt>
                <c:pt idx="6007">
                  <c:v>42055.333333333336</c:v>
                </c:pt>
                <c:pt idx="6008">
                  <c:v>42055.458333333336</c:v>
                </c:pt>
                <c:pt idx="6009">
                  <c:v>42055.583333333336</c:v>
                </c:pt>
                <c:pt idx="6010">
                  <c:v>42055.708333333336</c:v>
                </c:pt>
                <c:pt idx="6011">
                  <c:v>42055.833333333336</c:v>
                </c:pt>
                <c:pt idx="6012">
                  <c:v>42055.958333333336</c:v>
                </c:pt>
                <c:pt idx="6013">
                  <c:v>42056.083333333336</c:v>
                </c:pt>
                <c:pt idx="6014">
                  <c:v>42056.208333333336</c:v>
                </c:pt>
                <c:pt idx="6015">
                  <c:v>42056.333333333336</c:v>
                </c:pt>
                <c:pt idx="6016">
                  <c:v>42056.458333333336</c:v>
                </c:pt>
                <c:pt idx="6017">
                  <c:v>42056.583333333336</c:v>
                </c:pt>
                <c:pt idx="6018">
                  <c:v>42056.708333333336</c:v>
                </c:pt>
                <c:pt idx="6019">
                  <c:v>42056.833333333336</c:v>
                </c:pt>
                <c:pt idx="6020">
                  <c:v>42056.958333333336</c:v>
                </c:pt>
                <c:pt idx="6021">
                  <c:v>42057.083333333336</c:v>
                </c:pt>
                <c:pt idx="6022">
                  <c:v>42057.208333333336</c:v>
                </c:pt>
                <c:pt idx="6023">
                  <c:v>42057.333333333336</c:v>
                </c:pt>
                <c:pt idx="6024">
                  <c:v>42057.458333333336</c:v>
                </c:pt>
                <c:pt idx="6025">
                  <c:v>42057.583333333336</c:v>
                </c:pt>
                <c:pt idx="6026">
                  <c:v>42057.708333333336</c:v>
                </c:pt>
                <c:pt idx="6027">
                  <c:v>42057.833333333336</c:v>
                </c:pt>
                <c:pt idx="6028">
                  <c:v>42057.958333333336</c:v>
                </c:pt>
                <c:pt idx="6029">
                  <c:v>42058.083333333336</c:v>
                </c:pt>
                <c:pt idx="6030">
                  <c:v>42058.208333333336</c:v>
                </c:pt>
                <c:pt idx="6031">
                  <c:v>42058.333333333336</c:v>
                </c:pt>
                <c:pt idx="6032">
                  <c:v>42058.458333333336</c:v>
                </c:pt>
                <c:pt idx="6033">
                  <c:v>42058.583333333336</c:v>
                </c:pt>
                <c:pt idx="6034">
                  <c:v>42058.708333333336</c:v>
                </c:pt>
                <c:pt idx="6035">
                  <c:v>42058.833333333336</c:v>
                </c:pt>
                <c:pt idx="6036">
                  <c:v>42058.958333333336</c:v>
                </c:pt>
                <c:pt idx="6037">
                  <c:v>42059.083333333336</c:v>
                </c:pt>
                <c:pt idx="6038">
                  <c:v>42059.208333333336</c:v>
                </c:pt>
                <c:pt idx="6039">
                  <c:v>42059.333333333336</c:v>
                </c:pt>
                <c:pt idx="6040">
                  <c:v>42059.458333333336</c:v>
                </c:pt>
                <c:pt idx="6041">
                  <c:v>42059.583333333336</c:v>
                </c:pt>
                <c:pt idx="6042">
                  <c:v>42059.708333333336</c:v>
                </c:pt>
                <c:pt idx="6043">
                  <c:v>42059.833333333336</c:v>
                </c:pt>
                <c:pt idx="6044">
                  <c:v>42059.958333333336</c:v>
                </c:pt>
                <c:pt idx="6045">
                  <c:v>42060.083333333336</c:v>
                </c:pt>
                <c:pt idx="6046">
                  <c:v>42060.208333333336</c:v>
                </c:pt>
                <c:pt idx="6047">
                  <c:v>42060.333333333336</c:v>
                </c:pt>
                <c:pt idx="6048">
                  <c:v>42060.458333333336</c:v>
                </c:pt>
                <c:pt idx="6049">
                  <c:v>42060.583333333336</c:v>
                </c:pt>
                <c:pt idx="6050">
                  <c:v>42060.708333333336</c:v>
                </c:pt>
                <c:pt idx="6051">
                  <c:v>42060.833333333336</c:v>
                </c:pt>
                <c:pt idx="6052">
                  <c:v>42060.958333333336</c:v>
                </c:pt>
                <c:pt idx="6053">
                  <c:v>42061.083333333336</c:v>
                </c:pt>
                <c:pt idx="6054">
                  <c:v>42061.208333333336</c:v>
                </c:pt>
                <c:pt idx="6055">
                  <c:v>42061.333333333336</c:v>
                </c:pt>
                <c:pt idx="6056">
                  <c:v>42061.458333333336</c:v>
                </c:pt>
                <c:pt idx="6057">
                  <c:v>42061.583333333336</c:v>
                </c:pt>
                <c:pt idx="6058">
                  <c:v>42061.708333333336</c:v>
                </c:pt>
                <c:pt idx="6059">
                  <c:v>42061.833333333336</c:v>
                </c:pt>
                <c:pt idx="6060">
                  <c:v>42061.958333333336</c:v>
                </c:pt>
                <c:pt idx="6061">
                  <c:v>42062.083333333336</c:v>
                </c:pt>
                <c:pt idx="6062">
                  <c:v>42062.208333333336</c:v>
                </c:pt>
                <c:pt idx="6063">
                  <c:v>42062.333333333336</c:v>
                </c:pt>
                <c:pt idx="6064">
                  <c:v>42062.458333333336</c:v>
                </c:pt>
                <c:pt idx="6065">
                  <c:v>42062.583333333336</c:v>
                </c:pt>
                <c:pt idx="6066">
                  <c:v>42062.708333333336</c:v>
                </c:pt>
                <c:pt idx="6067">
                  <c:v>42062.833333333336</c:v>
                </c:pt>
                <c:pt idx="6068">
                  <c:v>42062.958333333336</c:v>
                </c:pt>
                <c:pt idx="6069">
                  <c:v>42063.083333333336</c:v>
                </c:pt>
                <c:pt idx="6070">
                  <c:v>42063.208333333336</c:v>
                </c:pt>
                <c:pt idx="6071">
                  <c:v>42063.333333333336</c:v>
                </c:pt>
                <c:pt idx="6072">
                  <c:v>42063.458333333336</c:v>
                </c:pt>
                <c:pt idx="6073">
                  <c:v>42063.583333333336</c:v>
                </c:pt>
                <c:pt idx="6074">
                  <c:v>42063.708333333336</c:v>
                </c:pt>
                <c:pt idx="6075">
                  <c:v>42063.833333333336</c:v>
                </c:pt>
                <c:pt idx="6076">
                  <c:v>42063.958333333336</c:v>
                </c:pt>
                <c:pt idx="6077">
                  <c:v>42064.083333333336</c:v>
                </c:pt>
                <c:pt idx="6078">
                  <c:v>42064.208333333336</c:v>
                </c:pt>
                <c:pt idx="6079">
                  <c:v>42064.333333333336</c:v>
                </c:pt>
                <c:pt idx="6080">
                  <c:v>42064.458333333336</c:v>
                </c:pt>
                <c:pt idx="6081">
                  <c:v>42064.583333333336</c:v>
                </c:pt>
                <c:pt idx="6082">
                  <c:v>42064.708333333336</c:v>
                </c:pt>
                <c:pt idx="6083">
                  <c:v>42064.833333333336</c:v>
                </c:pt>
                <c:pt idx="6084">
                  <c:v>42064.958333333336</c:v>
                </c:pt>
                <c:pt idx="6085">
                  <c:v>42065.083333333336</c:v>
                </c:pt>
                <c:pt idx="6086">
                  <c:v>42065.208333333336</c:v>
                </c:pt>
                <c:pt idx="6087">
                  <c:v>42065.333333333336</c:v>
                </c:pt>
                <c:pt idx="6088">
                  <c:v>42065.458333333336</c:v>
                </c:pt>
                <c:pt idx="6089">
                  <c:v>42065.583333333336</c:v>
                </c:pt>
                <c:pt idx="6090">
                  <c:v>42065.708333333336</c:v>
                </c:pt>
                <c:pt idx="6091">
                  <c:v>42065.833333333336</c:v>
                </c:pt>
                <c:pt idx="6092">
                  <c:v>42065.958333333336</c:v>
                </c:pt>
                <c:pt idx="6093">
                  <c:v>42066.083333333336</c:v>
                </c:pt>
                <c:pt idx="6094">
                  <c:v>42066.208333333336</c:v>
                </c:pt>
                <c:pt idx="6095">
                  <c:v>42066.333333333336</c:v>
                </c:pt>
                <c:pt idx="6096">
                  <c:v>42066.458333333336</c:v>
                </c:pt>
                <c:pt idx="6097">
                  <c:v>42066.583333333336</c:v>
                </c:pt>
                <c:pt idx="6098">
                  <c:v>42066.708333333336</c:v>
                </c:pt>
                <c:pt idx="6099">
                  <c:v>42066.833333333336</c:v>
                </c:pt>
                <c:pt idx="6100">
                  <c:v>42066.958333333336</c:v>
                </c:pt>
                <c:pt idx="6101">
                  <c:v>42067.083333333336</c:v>
                </c:pt>
                <c:pt idx="6102">
                  <c:v>42067.208333333336</c:v>
                </c:pt>
                <c:pt idx="6103">
                  <c:v>42067.333333333336</c:v>
                </c:pt>
                <c:pt idx="6104">
                  <c:v>42067.458333333336</c:v>
                </c:pt>
                <c:pt idx="6105">
                  <c:v>42067.583333333336</c:v>
                </c:pt>
                <c:pt idx="6106">
                  <c:v>42067.708333333336</c:v>
                </c:pt>
                <c:pt idx="6107">
                  <c:v>42067.833333333336</c:v>
                </c:pt>
                <c:pt idx="6108">
                  <c:v>42067.958333333336</c:v>
                </c:pt>
                <c:pt idx="6109">
                  <c:v>42068.083333333336</c:v>
                </c:pt>
                <c:pt idx="6110">
                  <c:v>42068.208333333336</c:v>
                </c:pt>
                <c:pt idx="6111">
                  <c:v>42068.333333333336</c:v>
                </c:pt>
                <c:pt idx="6112">
                  <c:v>42068.458333333336</c:v>
                </c:pt>
                <c:pt idx="6113">
                  <c:v>42068.583333333336</c:v>
                </c:pt>
                <c:pt idx="6114">
                  <c:v>42068.708333333336</c:v>
                </c:pt>
                <c:pt idx="6115">
                  <c:v>42068.833333333336</c:v>
                </c:pt>
                <c:pt idx="6116">
                  <c:v>42068.958333333336</c:v>
                </c:pt>
                <c:pt idx="6117">
                  <c:v>42069.083333333336</c:v>
                </c:pt>
                <c:pt idx="6118">
                  <c:v>42069.208333333336</c:v>
                </c:pt>
                <c:pt idx="6119">
                  <c:v>42069.333333333336</c:v>
                </c:pt>
                <c:pt idx="6120">
                  <c:v>42069.458333333336</c:v>
                </c:pt>
                <c:pt idx="6121">
                  <c:v>42069.583333333336</c:v>
                </c:pt>
                <c:pt idx="6122">
                  <c:v>42069.708333333336</c:v>
                </c:pt>
                <c:pt idx="6123">
                  <c:v>42069.833333333336</c:v>
                </c:pt>
                <c:pt idx="6124">
                  <c:v>42069.958333333336</c:v>
                </c:pt>
                <c:pt idx="6125">
                  <c:v>42070.083333333336</c:v>
                </c:pt>
                <c:pt idx="6126">
                  <c:v>42070.208333333336</c:v>
                </c:pt>
                <c:pt idx="6127">
                  <c:v>42070.333333333336</c:v>
                </c:pt>
                <c:pt idx="6128">
                  <c:v>42070.458333333336</c:v>
                </c:pt>
                <c:pt idx="6129">
                  <c:v>42070.583333333336</c:v>
                </c:pt>
                <c:pt idx="6130">
                  <c:v>42070.708333333336</c:v>
                </c:pt>
                <c:pt idx="6131">
                  <c:v>42070.833333333336</c:v>
                </c:pt>
                <c:pt idx="6132">
                  <c:v>42070.958333333336</c:v>
                </c:pt>
                <c:pt idx="6133">
                  <c:v>42071.083333333336</c:v>
                </c:pt>
                <c:pt idx="6134">
                  <c:v>42071.208333333336</c:v>
                </c:pt>
                <c:pt idx="6135">
                  <c:v>42071.333333333336</c:v>
                </c:pt>
                <c:pt idx="6136">
                  <c:v>42071.458333333336</c:v>
                </c:pt>
                <c:pt idx="6137">
                  <c:v>42071.583333333336</c:v>
                </c:pt>
                <c:pt idx="6138">
                  <c:v>42071.708333333336</c:v>
                </c:pt>
                <c:pt idx="6139">
                  <c:v>42071.833333333336</c:v>
                </c:pt>
                <c:pt idx="6140">
                  <c:v>42071.958333333336</c:v>
                </c:pt>
                <c:pt idx="6141">
                  <c:v>42072.083333333336</c:v>
                </c:pt>
                <c:pt idx="6142">
                  <c:v>42072.208333333336</c:v>
                </c:pt>
                <c:pt idx="6143">
                  <c:v>42072.333333333336</c:v>
                </c:pt>
                <c:pt idx="6144">
                  <c:v>42072.458333333336</c:v>
                </c:pt>
                <c:pt idx="6145">
                  <c:v>42072.583333333336</c:v>
                </c:pt>
                <c:pt idx="6146">
                  <c:v>42072.708333333336</c:v>
                </c:pt>
                <c:pt idx="6147">
                  <c:v>42072.833333333336</c:v>
                </c:pt>
                <c:pt idx="6148">
                  <c:v>42072.958333333336</c:v>
                </c:pt>
                <c:pt idx="6149">
                  <c:v>42073.083333333336</c:v>
                </c:pt>
                <c:pt idx="6150">
                  <c:v>42073.208333333336</c:v>
                </c:pt>
                <c:pt idx="6151">
                  <c:v>42073.333333333336</c:v>
                </c:pt>
                <c:pt idx="6152">
                  <c:v>42073.458333333336</c:v>
                </c:pt>
                <c:pt idx="6153">
                  <c:v>42073.583333333336</c:v>
                </c:pt>
                <c:pt idx="6154">
                  <c:v>42073.708333333336</c:v>
                </c:pt>
                <c:pt idx="6155">
                  <c:v>42073.833333333336</c:v>
                </c:pt>
                <c:pt idx="6156">
                  <c:v>42073.958333333336</c:v>
                </c:pt>
                <c:pt idx="6157">
                  <c:v>42074.083333333336</c:v>
                </c:pt>
                <c:pt idx="6158">
                  <c:v>42074.208333333336</c:v>
                </c:pt>
                <c:pt idx="6159">
                  <c:v>42074.333333333336</c:v>
                </c:pt>
                <c:pt idx="6160">
                  <c:v>42074.458333333336</c:v>
                </c:pt>
                <c:pt idx="6161">
                  <c:v>42074.583333333336</c:v>
                </c:pt>
                <c:pt idx="6162">
                  <c:v>42074.708333333336</c:v>
                </c:pt>
                <c:pt idx="6163">
                  <c:v>42074.833333333336</c:v>
                </c:pt>
                <c:pt idx="6164">
                  <c:v>42074.958333333336</c:v>
                </c:pt>
                <c:pt idx="6165">
                  <c:v>42075.083333333336</c:v>
                </c:pt>
                <c:pt idx="6166">
                  <c:v>42075.208333333336</c:v>
                </c:pt>
                <c:pt idx="6167">
                  <c:v>42075.333333333336</c:v>
                </c:pt>
                <c:pt idx="6168">
                  <c:v>42075.458333333336</c:v>
                </c:pt>
                <c:pt idx="6169">
                  <c:v>42075.583333333336</c:v>
                </c:pt>
                <c:pt idx="6170">
                  <c:v>42075.708333333336</c:v>
                </c:pt>
                <c:pt idx="6171">
                  <c:v>42075.833333333336</c:v>
                </c:pt>
                <c:pt idx="6172">
                  <c:v>42075.958333333336</c:v>
                </c:pt>
                <c:pt idx="6173">
                  <c:v>42076.083333333336</c:v>
                </c:pt>
                <c:pt idx="6174">
                  <c:v>42076.208333333336</c:v>
                </c:pt>
                <c:pt idx="6175">
                  <c:v>42076.333333333336</c:v>
                </c:pt>
                <c:pt idx="6176">
                  <c:v>42076.458333333336</c:v>
                </c:pt>
                <c:pt idx="6177">
                  <c:v>42076.583333333336</c:v>
                </c:pt>
                <c:pt idx="6178">
                  <c:v>42076.708333333336</c:v>
                </c:pt>
                <c:pt idx="6179">
                  <c:v>42076.833333333336</c:v>
                </c:pt>
                <c:pt idx="6180">
                  <c:v>42076.958333333336</c:v>
                </c:pt>
                <c:pt idx="6181">
                  <c:v>42077.083333333336</c:v>
                </c:pt>
                <c:pt idx="6182">
                  <c:v>42077.208333333336</c:v>
                </c:pt>
                <c:pt idx="6183">
                  <c:v>42077.333333333336</c:v>
                </c:pt>
                <c:pt idx="6184">
                  <c:v>42077.458333333336</c:v>
                </c:pt>
                <c:pt idx="6185">
                  <c:v>42077.583333333336</c:v>
                </c:pt>
                <c:pt idx="6186">
                  <c:v>42077.708333333336</c:v>
                </c:pt>
                <c:pt idx="6187">
                  <c:v>42077.833333333336</c:v>
                </c:pt>
                <c:pt idx="6188">
                  <c:v>42077.958333333336</c:v>
                </c:pt>
                <c:pt idx="6189">
                  <c:v>42078.083333333336</c:v>
                </c:pt>
                <c:pt idx="6190">
                  <c:v>42078.208333333336</c:v>
                </c:pt>
                <c:pt idx="6191">
                  <c:v>42078.333333333336</c:v>
                </c:pt>
                <c:pt idx="6192">
                  <c:v>42078.458333333336</c:v>
                </c:pt>
                <c:pt idx="6193">
                  <c:v>42078.583333333336</c:v>
                </c:pt>
                <c:pt idx="6194">
                  <c:v>42078.708333333336</c:v>
                </c:pt>
                <c:pt idx="6195">
                  <c:v>42078.833333333336</c:v>
                </c:pt>
                <c:pt idx="6196">
                  <c:v>42078.958333333336</c:v>
                </c:pt>
                <c:pt idx="6197">
                  <c:v>42079.083333333336</c:v>
                </c:pt>
                <c:pt idx="6198">
                  <c:v>42079.208333333336</c:v>
                </c:pt>
                <c:pt idx="6199">
                  <c:v>42079.333333333336</c:v>
                </c:pt>
                <c:pt idx="6200">
                  <c:v>42079.458333333336</c:v>
                </c:pt>
                <c:pt idx="6201">
                  <c:v>42079.583333333336</c:v>
                </c:pt>
                <c:pt idx="6202">
                  <c:v>42079.708333333336</c:v>
                </c:pt>
                <c:pt idx="6203">
                  <c:v>42079.833333333336</c:v>
                </c:pt>
                <c:pt idx="6204">
                  <c:v>42079.958333333336</c:v>
                </c:pt>
                <c:pt idx="6205">
                  <c:v>42080.083333333336</c:v>
                </c:pt>
                <c:pt idx="6206">
                  <c:v>42080.208333333336</c:v>
                </c:pt>
                <c:pt idx="6207">
                  <c:v>42080.333333333336</c:v>
                </c:pt>
                <c:pt idx="6208">
                  <c:v>42080.458333333336</c:v>
                </c:pt>
                <c:pt idx="6209">
                  <c:v>42080.583333333336</c:v>
                </c:pt>
                <c:pt idx="6210">
                  <c:v>42080.708333333336</c:v>
                </c:pt>
                <c:pt idx="6211">
                  <c:v>42080.833333333336</c:v>
                </c:pt>
                <c:pt idx="6212">
                  <c:v>42080.958333333336</c:v>
                </c:pt>
                <c:pt idx="6213">
                  <c:v>42081.208333333336</c:v>
                </c:pt>
                <c:pt idx="6214">
                  <c:v>42081.333333333336</c:v>
                </c:pt>
                <c:pt idx="6215">
                  <c:v>42081.458333333336</c:v>
                </c:pt>
                <c:pt idx="6216">
                  <c:v>42081.583333333336</c:v>
                </c:pt>
                <c:pt idx="6217">
                  <c:v>42081.708333333336</c:v>
                </c:pt>
                <c:pt idx="6218">
                  <c:v>42081.833333333336</c:v>
                </c:pt>
                <c:pt idx="6219">
                  <c:v>42081.958333333336</c:v>
                </c:pt>
                <c:pt idx="6220">
                  <c:v>42082.083333333336</c:v>
                </c:pt>
                <c:pt idx="6221">
                  <c:v>42082.208333333336</c:v>
                </c:pt>
                <c:pt idx="6222">
                  <c:v>42082.333333333336</c:v>
                </c:pt>
                <c:pt idx="6223">
                  <c:v>42082.458333333336</c:v>
                </c:pt>
                <c:pt idx="6224">
                  <c:v>42082.583333333336</c:v>
                </c:pt>
                <c:pt idx="6225">
                  <c:v>42082.708333333336</c:v>
                </c:pt>
                <c:pt idx="6226">
                  <c:v>42082.833333333336</c:v>
                </c:pt>
                <c:pt idx="6227">
                  <c:v>42082.958333333336</c:v>
                </c:pt>
                <c:pt idx="6228">
                  <c:v>42083.083333333336</c:v>
                </c:pt>
                <c:pt idx="6229">
                  <c:v>42083.208333333336</c:v>
                </c:pt>
                <c:pt idx="6230">
                  <c:v>42083.333333333336</c:v>
                </c:pt>
                <c:pt idx="6231">
                  <c:v>42083.458333333336</c:v>
                </c:pt>
                <c:pt idx="6232">
                  <c:v>42083.583333333336</c:v>
                </c:pt>
                <c:pt idx="6233">
                  <c:v>42083.708333333336</c:v>
                </c:pt>
                <c:pt idx="6234">
                  <c:v>42083.833333333336</c:v>
                </c:pt>
                <c:pt idx="6235">
                  <c:v>42083.958333333336</c:v>
                </c:pt>
                <c:pt idx="6236">
                  <c:v>42084.083333333336</c:v>
                </c:pt>
                <c:pt idx="6237">
                  <c:v>42084.333333333336</c:v>
                </c:pt>
                <c:pt idx="6238">
                  <c:v>42084.458333333336</c:v>
                </c:pt>
                <c:pt idx="6239">
                  <c:v>42084.583333333336</c:v>
                </c:pt>
                <c:pt idx="6240">
                  <c:v>42084.708333333336</c:v>
                </c:pt>
                <c:pt idx="6241">
                  <c:v>42084.833333333336</c:v>
                </c:pt>
                <c:pt idx="6242">
                  <c:v>42084.958333333336</c:v>
                </c:pt>
                <c:pt idx="6243">
                  <c:v>42085.083333333336</c:v>
                </c:pt>
                <c:pt idx="6244">
                  <c:v>42085.208333333336</c:v>
                </c:pt>
                <c:pt idx="6245">
                  <c:v>42085.333333333336</c:v>
                </c:pt>
                <c:pt idx="6246">
                  <c:v>42085.458333333336</c:v>
                </c:pt>
                <c:pt idx="6247">
                  <c:v>42085.583333333336</c:v>
                </c:pt>
                <c:pt idx="6248">
                  <c:v>42085.708333333336</c:v>
                </c:pt>
                <c:pt idx="6249">
                  <c:v>42085.833333333336</c:v>
                </c:pt>
                <c:pt idx="6250">
                  <c:v>42085.958333333336</c:v>
                </c:pt>
                <c:pt idx="6251">
                  <c:v>42086.083333333336</c:v>
                </c:pt>
                <c:pt idx="6252">
                  <c:v>42086.208333333336</c:v>
                </c:pt>
                <c:pt idx="6253">
                  <c:v>42086.333333333336</c:v>
                </c:pt>
                <c:pt idx="6254">
                  <c:v>42086.458333333336</c:v>
                </c:pt>
                <c:pt idx="6255">
                  <c:v>42086.583333333336</c:v>
                </c:pt>
                <c:pt idx="6256">
                  <c:v>42086.708333333336</c:v>
                </c:pt>
                <c:pt idx="6257">
                  <c:v>42086.833333333336</c:v>
                </c:pt>
                <c:pt idx="6258">
                  <c:v>42086.958333333336</c:v>
                </c:pt>
                <c:pt idx="6259">
                  <c:v>42087.083333333336</c:v>
                </c:pt>
                <c:pt idx="6260">
                  <c:v>42087.208333333336</c:v>
                </c:pt>
                <c:pt idx="6261">
                  <c:v>42087.333333333336</c:v>
                </c:pt>
                <c:pt idx="6262">
                  <c:v>42087.458333333336</c:v>
                </c:pt>
                <c:pt idx="6263">
                  <c:v>42087.583333333336</c:v>
                </c:pt>
                <c:pt idx="6264">
                  <c:v>42087.708333333336</c:v>
                </c:pt>
                <c:pt idx="6265">
                  <c:v>42087.833333333336</c:v>
                </c:pt>
                <c:pt idx="6266">
                  <c:v>42087.958333333336</c:v>
                </c:pt>
                <c:pt idx="6267">
                  <c:v>42088.083333333336</c:v>
                </c:pt>
                <c:pt idx="6268">
                  <c:v>42088.208333333336</c:v>
                </c:pt>
                <c:pt idx="6269">
                  <c:v>42088.333333333336</c:v>
                </c:pt>
                <c:pt idx="6270">
                  <c:v>42088.458333333336</c:v>
                </c:pt>
                <c:pt idx="6271">
                  <c:v>42088.583333333336</c:v>
                </c:pt>
                <c:pt idx="6272">
                  <c:v>42088.708333333336</c:v>
                </c:pt>
                <c:pt idx="6273">
                  <c:v>42088.833333333336</c:v>
                </c:pt>
                <c:pt idx="6274">
                  <c:v>42088.958333333336</c:v>
                </c:pt>
                <c:pt idx="6275">
                  <c:v>42089.083333333336</c:v>
                </c:pt>
                <c:pt idx="6276">
                  <c:v>42089.208333333336</c:v>
                </c:pt>
                <c:pt idx="6277">
                  <c:v>42089.333333333336</c:v>
                </c:pt>
                <c:pt idx="6278">
                  <c:v>42089.458333333336</c:v>
                </c:pt>
                <c:pt idx="6279">
                  <c:v>42089.583333333336</c:v>
                </c:pt>
                <c:pt idx="6280">
                  <c:v>42089.708333333336</c:v>
                </c:pt>
                <c:pt idx="6281">
                  <c:v>42089.833333333336</c:v>
                </c:pt>
                <c:pt idx="6282">
                  <c:v>42089.958333333336</c:v>
                </c:pt>
                <c:pt idx="6283">
                  <c:v>42090.083333333336</c:v>
                </c:pt>
                <c:pt idx="6284">
                  <c:v>42090.208333333336</c:v>
                </c:pt>
                <c:pt idx="6285">
                  <c:v>42090.333333333336</c:v>
                </c:pt>
                <c:pt idx="6286">
                  <c:v>42090.458333333336</c:v>
                </c:pt>
                <c:pt idx="6287">
                  <c:v>42090.583333333336</c:v>
                </c:pt>
                <c:pt idx="6288">
                  <c:v>42090.708333333336</c:v>
                </c:pt>
                <c:pt idx="6289">
                  <c:v>42090.833333333336</c:v>
                </c:pt>
                <c:pt idx="6290">
                  <c:v>42090.958333333336</c:v>
                </c:pt>
                <c:pt idx="6291">
                  <c:v>42091.083333333336</c:v>
                </c:pt>
                <c:pt idx="6292">
                  <c:v>42091.208333333336</c:v>
                </c:pt>
                <c:pt idx="6293">
                  <c:v>42091.333333333336</c:v>
                </c:pt>
                <c:pt idx="6294">
                  <c:v>42091.458333333336</c:v>
                </c:pt>
                <c:pt idx="6295">
                  <c:v>42091.583333333336</c:v>
                </c:pt>
                <c:pt idx="6296">
                  <c:v>42091.708333333336</c:v>
                </c:pt>
                <c:pt idx="6297">
                  <c:v>42091.833333333336</c:v>
                </c:pt>
                <c:pt idx="6298">
                  <c:v>42091.958333333336</c:v>
                </c:pt>
                <c:pt idx="6299">
                  <c:v>42092.083333333336</c:v>
                </c:pt>
                <c:pt idx="6300">
                  <c:v>42092.208333333336</c:v>
                </c:pt>
                <c:pt idx="6301">
                  <c:v>42092.333333333336</c:v>
                </c:pt>
                <c:pt idx="6302">
                  <c:v>42092.458333333336</c:v>
                </c:pt>
                <c:pt idx="6303">
                  <c:v>42092.583333333336</c:v>
                </c:pt>
                <c:pt idx="6304">
                  <c:v>42092.708333333336</c:v>
                </c:pt>
                <c:pt idx="6305">
                  <c:v>42092.833333333336</c:v>
                </c:pt>
                <c:pt idx="6306">
                  <c:v>42092.958333333336</c:v>
                </c:pt>
                <c:pt idx="6307">
                  <c:v>42093.083333333336</c:v>
                </c:pt>
                <c:pt idx="6308">
                  <c:v>42093.208333333336</c:v>
                </c:pt>
                <c:pt idx="6309">
                  <c:v>42093.333333333336</c:v>
                </c:pt>
                <c:pt idx="6310">
                  <c:v>42093.458333333336</c:v>
                </c:pt>
                <c:pt idx="6311">
                  <c:v>42093.583333333336</c:v>
                </c:pt>
                <c:pt idx="6312">
                  <c:v>42093.708333333336</c:v>
                </c:pt>
                <c:pt idx="6313">
                  <c:v>42093.833333333336</c:v>
                </c:pt>
                <c:pt idx="6314">
                  <c:v>42093.958333333336</c:v>
                </c:pt>
                <c:pt idx="6315">
                  <c:v>42094.083333333336</c:v>
                </c:pt>
                <c:pt idx="6316">
                  <c:v>42094.208333333336</c:v>
                </c:pt>
                <c:pt idx="6317">
                  <c:v>42094.333333333336</c:v>
                </c:pt>
                <c:pt idx="6318">
                  <c:v>42094.458333333336</c:v>
                </c:pt>
                <c:pt idx="6319">
                  <c:v>42094.583333333336</c:v>
                </c:pt>
                <c:pt idx="6320">
                  <c:v>42094.708333333336</c:v>
                </c:pt>
                <c:pt idx="6321">
                  <c:v>42094.833333333336</c:v>
                </c:pt>
                <c:pt idx="6322">
                  <c:v>42094.958333333336</c:v>
                </c:pt>
                <c:pt idx="6323">
                  <c:v>42095.083333333336</c:v>
                </c:pt>
                <c:pt idx="6324">
                  <c:v>42095.208333333336</c:v>
                </c:pt>
                <c:pt idx="6325">
                  <c:v>42095.333333333336</c:v>
                </c:pt>
                <c:pt idx="6326">
                  <c:v>42095.458333333336</c:v>
                </c:pt>
                <c:pt idx="6327">
                  <c:v>42095.583333333336</c:v>
                </c:pt>
                <c:pt idx="6328">
                  <c:v>42095.708333333336</c:v>
                </c:pt>
                <c:pt idx="6329">
                  <c:v>42095.833333333336</c:v>
                </c:pt>
                <c:pt idx="6330">
                  <c:v>42095.958333333336</c:v>
                </c:pt>
                <c:pt idx="6331">
                  <c:v>42096.083333333336</c:v>
                </c:pt>
                <c:pt idx="6332">
                  <c:v>42096.208333333336</c:v>
                </c:pt>
                <c:pt idx="6333">
                  <c:v>42096.333333333336</c:v>
                </c:pt>
                <c:pt idx="6334">
                  <c:v>42096.458333333336</c:v>
                </c:pt>
                <c:pt idx="6335">
                  <c:v>42096.583333333336</c:v>
                </c:pt>
                <c:pt idx="6336">
                  <c:v>42096.708333333336</c:v>
                </c:pt>
                <c:pt idx="6337">
                  <c:v>42096.833333333336</c:v>
                </c:pt>
                <c:pt idx="6338">
                  <c:v>42096.958333333336</c:v>
                </c:pt>
                <c:pt idx="6339">
                  <c:v>42097.083333333336</c:v>
                </c:pt>
                <c:pt idx="6340">
                  <c:v>42097.208333333336</c:v>
                </c:pt>
                <c:pt idx="6341">
                  <c:v>42097.333333333336</c:v>
                </c:pt>
                <c:pt idx="6342">
                  <c:v>42097.458333333336</c:v>
                </c:pt>
                <c:pt idx="6343">
                  <c:v>42097.583333333336</c:v>
                </c:pt>
                <c:pt idx="6344">
                  <c:v>42097.708333333336</c:v>
                </c:pt>
                <c:pt idx="6345">
                  <c:v>42097.833333333336</c:v>
                </c:pt>
                <c:pt idx="6346">
                  <c:v>42097.958333333336</c:v>
                </c:pt>
                <c:pt idx="6347">
                  <c:v>42098.083333333336</c:v>
                </c:pt>
                <c:pt idx="6348">
                  <c:v>42098.208333333336</c:v>
                </c:pt>
                <c:pt idx="6349">
                  <c:v>42098.333333333336</c:v>
                </c:pt>
                <c:pt idx="6350">
                  <c:v>42098.458333333336</c:v>
                </c:pt>
                <c:pt idx="6351">
                  <c:v>42098.583333333336</c:v>
                </c:pt>
                <c:pt idx="6352">
                  <c:v>42098.708333333336</c:v>
                </c:pt>
                <c:pt idx="6353">
                  <c:v>42098.833333333336</c:v>
                </c:pt>
                <c:pt idx="6354">
                  <c:v>42098.958333333336</c:v>
                </c:pt>
                <c:pt idx="6355">
                  <c:v>42099.083333333336</c:v>
                </c:pt>
                <c:pt idx="6356">
                  <c:v>42099.208333333336</c:v>
                </c:pt>
                <c:pt idx="6357">
                  <c:v>42099.333333333336</c:v>
                </c:pt>
                <c:pt idx="6358">
                  <c:v>42099.458333333336</c:v>
                </c:pt>
                <c:pt idx="6359">
                  <c:v>42099.583333333336</c:v>
                </c:pt>
                <c:pt idx="6360">
                  <c:v>42099.708333333336</c:v>
                </c:pt>
                <c:pt idx="6361">
                  <c:v>42099.833333333336</c:v>
                </c:pt>
                <c:pt idx="6362">
                  <c:v>42099.958333333336</c:v>
                </c:pt>
                <c:pt idx="6363">
                  <c:v>42100.083333333336</c:v>
                </c:pt>
                <c:pt idx="6364">
                  <c:v>42100.208333333336</c:v>
                </c:pt>
                <c:pt idx="6365">
                  <c:v>42100.333333333336</c:v>
                </c:pt>
                <c:pt idx="6366">
                  <c:v>42100.458333333336</c:v>
                </c:pt>
                <c:pt idx="6367">
                  <c:v>42100.583333333336</c:v>
                </c:pt>
                <c:pt idx="6368">
                  <c:v>42100.708333333336</c:v>
                </c:pt>
                <c:pt idx="6369">
                  <c:v>42100.833333333336</c:v>
                </c:pt>
                <c:pt idx="6370">
                  <c:v>42100.958333333336</c:v>
                </c:pt>
                <c:pt idx="6371">
                  <c:v>42101.083333333336</c:v>
                </c:pt>
                <c:pt idx="6372">
                  <c:v>42101.208333333336</c:v>
                </c:pt>
                <c:pt idx="6373">
                  <c:v>42101.333333333336</c:v>
                </c:pt>
                <c:pt idx="6374">
                  <c:v>42101.458333333336</c:v>
                </c:pt>
                <c:pt idx="6375">
                  <c:v>42101.583333333336</c:v>
                </c:pt>
                <c:pt idx="6376">
                  <c:v>42101.708333333336</c:v>
                </c:pt>
                <c:pt idx="6377">
                  <c:v>42101.833333333336</c:v>
                </c:pt>
                <c:pt idx="6378">
                  <c:v>42101.958333333336</c:v>
                </c:pt>
                <c:pt idx="6379">
                  <c:v>42102.083333333336</c:v>
                </c:pt>
                <c:pt idx="6380">
                  <c:v>42102.208333333336</c:v>
                </c:pt>
                <c:pt idx="6381">
                  <c:v>42102.333333333336</c:v>
                </c:pt>
                <c:pt idx="6382">
                  <c:v>42102.458333333336</c:v>
                </c:pt>
                <c:pt idx="6383">
                  <c:v>42102.583333333336</c:v>
                </c:pt>
                <c:pt idx="6384">
                  <c:v>42102.708333333336</c:v>
                </c:pt>
                <c:pt idx="6385">
                  <c:v>42102.833333333336</c:v>
                </c:pt>
                <c:pt idx="6386">
                  <c:v>42102.958333333336</c:v>
                </c:pt>
                <c:pt idx="6387">
                  <c:v>42103.083333333336</c:v>
                </c:pt>
                <c:pt idx="6388">
                  <c:v>42103.208333333336</c:v>
                </c:pt>
                <c:pt idx="6389">
                  <c:v>42103.333333333336</c:v>
                </c:pt>
                <c:pt idx="6390">
                  <c:v>42103.458333333336</c:v>
                </c:pt>
                <c:pt idx="6391">
                  <c:v>42103.583333333336</c:v>
                </c:pt>
                <c:pt idx="6392">
                  <c:v>42103.708333333336</c:v>
                </c:pt>
                <c:pt idx="6393">
                  <c:v>42103.833333333336</c:v>
                </c:pt>
                <c:pt idx="6394">
                  <c:v>42103.958333333336</c:v>
                </c:pt>
                <c:pt idx="6395">
                  <c:v>42104.083333333336</c:v>
                </c:pt>
                <c:pt idx="6396">
                  <c:v>42104.208333333336</c:v>
                </c:pt>
                <c:pt idx="6397">
                  <c:v>42104.333333333336</c:v>
                </c:pt>
                <c:pt idx="6398">
                  <c:v>42104.458333333336</c:v>
                </c:pt>
                <c:pt idx="6399">
                  <c:v>42104.583333333336</c:v>
                </c:pt>
                <c:pt idx="6400">
                  <c:v>42104.708333333336</c:v>
                </c:pt>
                <c:pt idx="6401">
                  <c:v>42104.833333333336</c:v>
                </c:pt>
                <c:pt idx="6402">
                  <c:v>42104.958333333336</c:v>
                </c:pt>
                <c:pt idx="6403">
                  <c:v>42105.083333333336</c:v>
                </c:pt>
                <c:pt idx="6404">
                  <c:v>42105.333333333336</c:v>
                </c:pt>
                <c:pt idx="6405">
                  <c:v>42105.458333333336</c:v>
                </c:pt>
                <c:pt idx="6406">
                  <c:v>42105.583333333336</c:v>
                </c:pt>
                <c:pt idx="6407">
                  <c:v>42105.708333333336</c:v>
                </c:pt>
                <c:pt idx="6408">
                  <c:v>42105.833333333336</c:v>
                </c:pt>
                <c:pt idx="6409">
                  <c:v>42105.958333333336</c:v>
                </c:pt>
                <c:pt idx="6410">
                  <c:v>42106.083333333336</c:v>
                </c:pt>
                <c:pt idx="6411">
                  <c:v>42106.208333333336</c:v>
                </c:pt>
                <c:pt idx="6412">
                  <c:v>42106.333333333336</c:v>
                </c:pt>
                <c:pt idx="6413">
                  <c:v>42106.458333333336</c:v>
                </c:pt>
                <c:pt idx="6414">
                  <c:v>42106.583333333336</c:v>
                </c:pt>
                <c:pt idx="6415">
                  <c:v>42106.708333333336</c:v>
                </c:pt>
                <c:pt idx="6416">
                  <c:v>42106.833333333336</c:v>
                </c:pt>
                <c:pt idx="6417">
                  <c:v>42106.958333333336</c:v>
                </c:pt>
                <c:pt idx="6418">
                  <c:v>42107.083333333336</c:v>
                </c:pt>
                <c:pt idx="6419">
                  <c:v>42107.208333333336</c:v>
                </c:pt>
                <c:pt idx="6420">
                  <c:v>42107.333333333336</c:v>
                </c:pt>
                <c:pt idx="6421">
                  <c:v>42107.458333333336</c:v>
                </c:pt>
                <c:pt idx="6422">
                  <c:v>42107.583333333336</c:v>
                </c:pt>
                <c:pt idx="6423">
                  <c:v>42107.708333333336</c:v>
                </c:pt>
                <c:pt idx="6424">
                  <c:v>42107.833333333336</c:v>
                </c:pt>
                <c:pt idx="6425">
                  <c:v>42107.958333333336</c:v>
                </c:pt>
                <c:pt idx="6426">
                  <c:v>42108.083333333336</c:v>
                </c:pt>
                <c:pt idx="6427">
                  <c:v>42108.208333333336</c:v>
                </c:pt>
                <c:pt idx="6428">
                  <c:v>42108.333333333336</c:v>
                </c:pt>
                <c:pt idx="6429">
                  <c:v>42108.458333333336</c:v>
                </c:pt>
                <c:pt idx="6430">
                  <c:v>42108.583333333336</c:v>
                </c:pt>
                <c:pt idx="6431">
                  <c:v>42108.708333333336</c:v>
                </c:pt>
                <c:pt idx="6432">
                  <c:v>42108.833333333336</c:v>
                </c:pt>
                <c:pt idx="6433">
                  <c:v>42108.958333333336</c:v>
                </c:pt>
                <c:pt idx="6434">
                  <c:v>42109.083333333336</c:v>
                </c:pt>
                <c:pt idx="6435">
                  <c:v>42109.208333333336</c:v>
                </c:pt>
                <c:pt idx="6436">
                  <c:v>42109.333333333336</c:v>
                </c:pt>
                <c:pt idx="6437">
                  <c:v>42109.458333333336</c:v>
                </c:pt>
                <c:pt idx="6438">
                  <c:v>42109.583333333336</c:v>
                </c:pt>
                <c:pt idx="6439">
                  <c:v>42109.708333333336</c:v>
                </c:pt>
                <c:pt idx="6440">
                  <c:v>42109.833333333336</c:v>
                </c:pt>
                <c:pt idx="6441">
                  <c:v>42109.958333333336</c:v>
                </c:pt>
                <c:pt idx="6442">
                  <c:v>42110.083333333336</c:v>
                </c:pt>
                <c:pt idx="6443">
                  <c:v>42110.208333333336</c:v>
                </c:pt>
                <c:pt idx="6444">
                  <c:v>42110.333333333336</c:v>
                </c:pt>
                <c:pt idx="6445">
                  <c:v>42110.458333333336</c:v>
                </c:pt>
                <c:pt idx="6446">
                  <c:v>42110.583333333336</c:v>
                </c:pt>
                <c:pt idx="6447">
                  <c:v>42110.708333333336</c:v>
                </c:pt>
                <c:pt idx="6448">
                  <c:v>42110.833333333336</c:v>
                </c:pt>
                <c:pt idx="6449">
                  <c:v>42110.958333333336</c:v>
                </c:pt>
                <c:pt idx="6450">
                  <c:v>42111.083333333336</c:v>
                </c:pt>
                <c:pt idx="6451">
                  <c:v>42111.208333333336</c:v>
                </c:pt>
                <c:pt idx="6452">
                  <c:v>42111.333333333336</c:v>
                </c:pt>
                <c:pt idx="6453">
                  <c:v>42111.458333333336</c:v>
                </c:pt>
                <c:pt idx="6454">
                  <c:v>42111.583333333336</c:v>
                </c:pt>
                <c:pt idx="6455">
                  <c:v>42111.708333333336</c:v>
                </c:pt>
                <c:pt idx="6456">
                  <c:v>42111.833333333336</c:v>
                </c:pt>
                <c:pt idx="6457">
                  <c:v>42111.958333333336</c:v>
                </c:pt>
                <c:pt idx="6458">
                  <c:v>42112.083333333336</c:v>
                </c:pt>
                <c:pt idx="6459">
                  <c:v>42112.208333333336</c:v>
                </c:pt>
                <c:pt idx="6460">
                  <c:v>42112.333333333336</c:v>
                </c:pt>
                <c:pt idx="6461">
                  <c:v>42112.458333333336</c:v>
                </c:pt>
                <c:pt idx="6462">
                  <c:v>42112.583333333336</c:v>
                </c:pt>
                <c:pt idx="6463">
                  <c:v>42112.708333333336</c:v>
                </c:pt>
                <c:pt idx="6464">
                  <c:v>42112.833333333336</c:v>
                </c:pt>
                <c:pt idx="6465">
                  <c:v>42112.958333333336</c:v>
                </c:pt>
                <c:pt idx="6466">
                  <c:v>42113.083333333336</c:v>
                </c:pt>
                <c:pt idx="6467">
                  <c:v>42113.208333333336</c:v>
                </c:pt>
                <c:pt idx="6468">
                  <c:v>42113.333333333336</c:v>
                </c:pt>
                <c:pt idx="6469">
                  <c:v>42113.458333333336</c:v>
                </c:pt>
                <c:pt idx="6470">
                  <c:v>42113.583333333336</c:v>
                </c:pt>
                <c:pt idx="6471">
                  <c:v>42113.708333333336</c:v>
                </c:pt>
                <c:pt idx="6472">
                  <c:v>42113.833333333336</c:v>
                </c:pt>
                <c:pt idx="6473">
                  <c:v>42113.958333333336</c:v>
                </c:pt>
                <c:pt idx="6474">
                  <c:v>42114.083333333336</c:v>
                </c:pt>
                <c:pt idx="6475">
                  <c:v>42114.208333333336</c:v>
                </c:pt>
                <c:pt idx="6476">
                  <c:v>42114.333333333336</c:v>
                </c:pt>
                <c:pt idx="6477">
                  <c:v>42114.458333333336</c:v>
                </c:pt>
                <c:pt idx="6478">
                  <c:v>42114.583333333336</c:v>
                </c:pt>
                <c:pt idx="6479">
                  <c:v>42114.708333333336</c:v>
                </c:pt>
                <c:pt idx="6480">
                  <c:v>42114.833333333336</c:v>
                </c:pt>
                <c:pt idx="6481">
                  <c:v>42114.958333333336</c:v>
                </c:pt>
                <c:pt idx="6482">
                  <c:v>42115.083333333336</c:v>
                </c:pt>
                <c:pt idx="6483">
                  <c:v>42115.208333333336</c:v>
                </c:pt>
                <c:pt idx="6484">
                  <c:v>42115.333333333336</c:v>
                </c:pt>
                <c:pt idx="6485">
                  <c:v>42115.458333333336</c:v>
                </c:pt>
                <c:pt idx="6486">
                  <c:v>42115.583333333336</c:v>
                </c:pt>
                <c:pt idx="6487">
                  <c:v>42115.708333333336</c:v>
                </c:pt>
                <c:pt idx="6488">
                  <c:v>42115.833333333336</c:v>
                </c:pt>
                <c:pt idx="6489">
                  <c:v>42115.958333333336</c:v>
                </c:pt>
                <c:pt idx="6490">
                  <c:v>42116.083333333336</c:v>
                </c:pt>
                <c:pt idx="6491">
                  <c:v>42116.208333333336</c:v>
                </c:pt>
                <c:pt idx="6492">
                  <c:v>42116.333333333336</c:v>
                </c:pt>
                <c:pt idx="6493">
                  <c:v>42116.458333333336</c:v>
                </c:pt>
                <c:pt idx="6494">
                  <c:v>42116.583333333336</c:v>
                </c:pt>
                <c:pt idx="6495">
                  <c:v>42116.708333333336</c:v>
                </c:pt>
                <c:pt idx="6496">
                  <c:v>42116.833333333336</c:v>
                </c:pt>
                <c:pt idx="6497">
                  <c:v>42116.958333333336</c:v>
                </c:pt>
                <c:pt idx="6498">
                  <c:v>42117.083333333336</c:v>
                </c:pt>
                <c:pt idx="6499">
                  <c:v>42117.208333333336</c:v>
                </c:pt>
                <c:pt idx="6500">
                  <c:v>42117.333333333336</c:v>
                </c:pt>
                <c:pt idx="6501">
                  <c:v>42117.458333333336</c:v>
                </c:pt>
                <c:pt idx="6502">
                  <c:v>42117.583333333336</c:v>
                </c:pt>
                <c:pt idx="6503">
                  <c:v>42117.708333333336</c:v>
                </c:pt>
                <c:pt idx="6504">
                  <c:v>42117.833333333336</c:v>
                </c:pt>
                <c:pt idx="6505">
                  <c:v>42117.958333333336</c:v>
                </c:pt>
                <c:pt idx="6506">
                  <c:v>42118.083333333336</c:v>
                </c:pt>
                <c:pt idx="6507">
                  <c:v>42118.208333333336</c:v>
                </c:pt>
                <c:pt idx="6508">
                  <c:v>42118.333333333336</c:v>
                </c:pt>
                <c:pt idx="6509">
                  <c:v>42118.458333333336</c:v>
                </c:pt>
                <c:pt idx="6510">
                  <c:v>42118.583333333336</c:v>
                </c:pt>
                <c:pt idx="6511">
                  <c:v>42118.708333333336</c:v>
                </c:pt>
                <c:pt idx="6512">
                  <c:v>42118.833333333336</c:v>
                </c:pt>
                <c:pt idx="6513">
                  <c:v>42118.958333333336</c:v>
                </c:pt>
                <c:pt idx="6514">
                  <c:v>42119.083333333336</c:v>
                </c:pt>
                <c:pt idx="6515">
                  <c:v>42119.208333333336</c:v>
                </c:pt>
                <c:pt idx="6516">
                  <c:v>42119.333333333336</c:v>
                </c:pt>
                <c:pt idx="6517">
                  <c:v>42119.458333333336</c:v>
                </c:pt>
                <c:pt idx="6518">
                  <c:v>42119.583333333336</c:v>
                </c:pt>
                <c:pt idx="6519">
                  <c:v>42119.708333333336</c:v>
                </c:pt>
                <c:pt idx="6520">
                  <c:v>42119.833333333336</c:v>
                </c:pt>
                <c:pt idx="6521">
                  <c:v>42119.958333333336</c:v>
                </c:pt>
                <c:pt idx="6522">
                  <c:v>42120.083333333336</c:v>
                </c:pt>
                <c:pt idx="6523">
                  <c:v>42120.208333333336</c:v>
                </c:pt>
                <c:pt idx="6524">
                  <c:v>42120.333333333336</c:v>
                </c:pt>
                <c:pt idx="6525">
                  <c:v>42120.458333333336</c:v>
                </c:pt>
                <c:pt idx="6526">
                  <c:v>42120.583333333336</c:v>
                </c:pt>
                <c:pt idx="6527">
                  <c:v>42120.708333333336</c:v>
                </c:pt>
                <c:pt idx="6528">
                  <c:v>42120.833333333336</c:v>
                </c:pt>
                <c:pt idx="6529">
                  <c:v>42120.958333333336</c:v>
                </c:pt>
                <c:pt idx="6530">
                  <c:v>42121.083333333336</c:v>
                </c:pt>
                <c:pt idx="6531">
                  <c:v>42121.208333333336</c:v>
                </c:pt>
                <c:pt idx="6532">
                  <c:v>42121.333333333336</c:v>
                </c:pt>
                <c:pt idx="6533">
                  <c:v>42121.458333333336</c:v>
                </c:pt>
                <c:pt idx="6534">
                  <c:v>42121.583333333336</c:v>
                </c:pt>
                <c:pt idx="6535">
                  <c:v>42121.708333333336</c:v>
                </c:pt>
                <c:pt idx="6536">
                  <c:v>42121.833333333336</c:v>
                </c:pt>
                <c:pt idx="6537">
                  <c:v>42121.958333333336</c:v>
                </c:pt>
                <c:pt idx="6538">
                  <c:v>42122.083333333336</c:v>
                </c:pt>
                <c:pt idx="6539">
                  <c:v>42122.208333333336</c:v>
                </c:pt>
                <c:pt idx="6540">
                  <c:v>42122.333333333336</c:v>
                </c:pt>
                <c:pt idx="6541">
                  <c:v>42122.458333333336</c:v>
                </c:pt>
                <c:pt idx="6542">
                  <c:v>42122.583333333336</c:v>
                </c:pt>
                <c:pt idx="6543">
                  <c:v>42122.708333333336</c:v>
                </c:pt>
                <c:pt idx="6544">
                  <c:v>42122.833333333336</c:v>
                </c:pt>
                <c:pt idx="6545">
                  <c:v>42122.958333333336</c:v>
                </c:pt>
                <c:pt idx="6546">
                  <c:v>42123.083333333336</c:v>
                </c:pt>
                <c:pt idx="6547">
                  <c:v>42123.208333333336</c:v>
                </c:pt>
                <c:pt idx="6548">
                  <c:v>42123.333333333336</c:v>
                </c:pt>
                <c:pt idx="6549">
                  <c:v>42123.458333333336</c:v>
                </c:pt>
                <c:pt idx="6550">
                  <c:v>42123.583333333336</c:v>
                </c:pt>
                <c:pt idx="6551">
                  <c:v>42123.708333333336</c:v>
                </c:pt>
                <c:pt idx="6552">
                  <c:v>42123.833333333336</c:v>
                </c:pt>
                <c:pt idx="6553">
                  <c:v>42123.958333333336</c:v>
                </c:pt>
                <c:pt idx="6554">
                  <c:v>42124.083333333336</c:v>
                </c:pt>
                <c:pt idx="6555">
                  <c:v>42124.208333333336</c:v>
                </c:pt>
                <c:pt idx="6556">
                  <c:v>42124.333333333336</c:v>
                </c:pt>
                <c:pt idx="6557">
                  <c:v>42124.458333333336</c:v>
                </c:pt>
                <c:pt idx="6558">
                  <c:v>42124.583333333336</c:v>
                </c:pt>
                <c:pt idx="6559">
                  <c:v>42124.708333333336</c:v>
                </c:pt>
                <c:pt idx="6560">
                  <c:v>42124.833333333336</c:v>
                </c:pt>
                <c:pt idx="6561">
                  <c:v>42124.958333333336</c:v>
                </c:pt>
                <c:pt idx="6562">
                  <c:v>42125.083333333336</c:v>
                </c:pt>
                <c:pt idx="6563">
                  <c:v>42125.208333333336</c:v>
                </c:pt>
                <c:pt idx="6564">
                  <c:v>42125.333333333336</c:v>
                </c:pt>
                <c:pt idx="6565">
                  <c:v>42125.458333333336</c:v>
                </c:pt>
                <c:pt idx="6566">
                  <c:v>42125.583333333336</c:v>
                </c:pt>
                <c:pt idx="6567">
                  <c:v>42125.708333333336</c:v>
                </c:pt>
                <c:pt idx="6568">
                  <c:v>42125.833333333336</c:v>
                </c:pt>
                <c:pt idx="6569">
                  <c:v>42125.958333333336</c:v>
                </c:pt>
                <c:pt idx="6570">
                  <c:v>42126.083333333336</c:v>
                </c:pt>
                <c:pt idx="6571">
                  <c:v>42126.208333333336</c:v>
                </c:pt>
                <c:pt idx="6572">
                  <c:v>42126.333333333336</c:v>
                </c:pt>
                <c:pt idx="6573">
                  <c:v>42126.458333333336</c:v>
                </c:pt>
                <c:pt idx="6574">
                  <c:v>42126.583333333336</c:v>
                </c:pt>
                <c:pt idx="6575">
                  <c:v>42126.708333333336</c:v>
                </c:pt>
                <c:pt idx="6576">
                  <c:v>42126.833333333336</c:v>
                </c:pt>
                <c:pt idx="6577">
                  <c:v>42126.958333333336</c:v>
                </c:pt>
                <c:pt idx="6578">
                  <c:v>42127.083333333336</c:v>
                </c:pt>
                <c:pt idx="6579">
                  <c:v>42127.208333333336</c:v>
                </c:pt>
                <c:pt idx="6580">
                  <c:v>42127.333333333336</c:v>
                </c:pt>
                <c:pt idx="6581">
                  <c:v>42127.458333333336</c:v>
                </c:pt>
                <c:pt idx="6582">
                  <c:v>42127.583333333336</c:v>
                </c:pt>
                <c:pt idx="6583">
                  <c:v>42127.708333333336</c:v>
                </c:pt>
                <c:pt idx="6584">
                  <c:v>42127.833333333336</c:v>
                </c:pt>
                <c:pt idx="6585">
                  <c:v>42127.958333333336</c:v>
                </c:pt>
                <c:pt idx="6586">
                  <c:v>42128.083333333336</c:v>
                </c:pt>
                <c:pt idx="6587">
                  <c:v>42128.208333333336</c:v>
                </c:pt>
                <c:pt idx="6588">
                  <c:v>42128.333333333336</c:v>
                </c:pt>
                <c:pt idx="6589">
                  <c:v>42128.458333333336</c:v>
                </c:pt>
                <c:pt idx="6590">
                  <c:v>42128.583333333336</c:v>
                </c:pt>
                <c:pt idx="6591">
                  <c:v>42128.708333333336</c:v>
                </c:pt>
                <c:pt idx="6592">
                  <c:v>42128.833333333336</c:v>
                </c:pt>
                <c:pt idx="6593">
                  <c:v>42128.958333333336</c:v>
                </c:pt>
                <c:pt idx="6594">
                  <c:v>42129.083333333336</c:v>
                </c:pt>
                <c:pt idx="6595">
                  <c:v>42129.208333333336</c:v>
                </c:pt>
                <c:pt idx="6596">
                  <c:v>42129.333333333336</c:v>
                </c:pt>
                <c:pt idx="6597">
                  <c:v>42129.458333333336</c:v>
                </c:pt>
                <c:pt idx="6598">
                  <c:v>42129.583333333336</c:v>
                </c:pt>
                <c:pt idx="6599">
                  <c:v>42129.708333333336</c:v>
                </c:pt>
                <c:pt idx="6600">
                  <c:v>42129.833333333336</c:v>
                </c:pt>
                <c:pt idx="6601">
                  <c:v>42129.958333333336</c:v>
                </c:pt>
                <c:pt idx="6602">
                  <c:v>42130.083333333336</c:v>
                </c:pt>
                <c:pt idx="6603">
                  <c:v>42130.208333333336</c:v>
                </c:pt>
                <c:pt idx="6604">
                  <c:v>42130.333333333336</c:v>
                </c:pt>
                <c:pt idx="6605">
                  <c:v>42130.458333333336</c:v>
                </c:pt>
                <c:pt idx="6606">
                  <c:v>42130.583333333336</c:v>
                </c:pt>
                <c:pt idx="6607">
                  <c:v>42130.708333333336</c:v>
                </c:pt>
                <c:pt idx="6608">
                  <c:v>42130.833333333336</c:v>
                </c:pt>
                <c:pt idx="6609">
                  <c:v>42130.958333333336</c:v>
                </c:pt>
                <c:pt idx="6610">
                  <c:v>42131.083333333336</c:v>
                </c:pt>
                <c:pt idx="6611">
                  <c:v>42131.208333333336</c:v>
                </c:pt>
                <c:pt idx="6612">
                  <c:v>42131.333333333336</c:v>
                </c:pt>
                <c:pt idx="6613">
                  <c:v>42131.458333333336</c:v>
                </c:pt>
                <c:pt idx="6614">
                  <c:v>42131.583333333336</c:v>
                </c:pt>
                <c:pt idx="6615">
                  <c:v>42131.708333333336</c:v>
                </c:pt>
                <c:pt idx="6616">
                  <c:v>42131.833333333336</c:v>
                </c:pt>
                <c:pt idx="6617">
                  <c:v>42131.958333333336</c:v>
                </c:pt>
                <c:pt idx="6618">
                  <c:v>42132.083333333336</c:v>
                </c:pt>
                <c:pt idx="6619">
                  <c:v>42132.208333333336</c:v>
                </c:pt>
                <c:pt idx="6620">
                  <c:v>42132.333333333336</c:v>
                </c:pt>
                <c:pt idx="6621">
                  <c:v>42132.458333333336</c:v>
                </c:pt>
                <c:pt idx="6622">
                  <c:v>42132.583333333336</c:v>
                </c:pt>
                <c:pt idx="6623">
                  <c:v>42132.708333333336</c:v>
                </c:pt>
                <c:pt idx="6624">
                  <c:v>42132.833333333336</c:v>
                </c:pt>
                <c:pt idx="6625">
                  <c:v>42132.958333333336</c:v>
                </c:pt>
                <c:pt idx="6626">
                  <c:v>42133.083333333336</c:v>
                </c:pt>
                <c:pt idx="6627">
                  <c:v>42133.208333333336</c:v>
                </c:pt>
                <c:pt idx="6628">
                  <c:v>42133.333333333336</c:v>
                </c:pt>
                <c:pt idx="6629">
                  <c:v>42133.458333333336</c:v>
                </c:pt>
                <c:pt idx="6630">
                  <c:v>42133.583333333336</c:v>
                </c:pt>
                <c:pt idx="6631">
                  <c:v>42133.708333333336</c:v>
                </c:pt>
                <c:pt idx="6632">
                  <c:v>42133.833333333336</c:v>
                </c:pt>
                <c:pt idx="6633">
                  <c:v>42133.958333333336</c:v>
                </c:pt>
                <c:pt idx="6634">
                  <c:v>42134.083333333336</c:v>
                </c:pt>
                <c:pt idx="6635">
                  <c:v>42134.208333333336</c:v>
                </c:pt>
                <c:pt idx="6636">
                  <c:v>42134.333333333336</c:v>
                </c:pt>
                <c:pt idx="6637">
                  <c:v>42134.458333333336</c:v>
                </c:pt>
                <c:pt idx="6638">
                  <c:v>42134.583333333336</c:v>
                </c:pt>
                <c:pt idx="6639">
                  <c:v>42134.708333333336</c:v>
                </c:pt>
                <c:pt idx="6640">
                  <c:v>42134.833333333336</c:v>
                </c:pt>
                <c:pt idx="6641">
                  <c:v>42134.958333333336</c:v>
                </c:pt>
                <c:pt idx="6642">
                  <c:v>42135.083333333336</c:v>
                </c:pt>
                <c:pt idx="6643">
                  <c:v>42135.208333333336</c:v>
                </c:pt>
                <c:pt idx="6644">
                  <c:v>42135.333333333336</c:v>
                </c:pt>
                <c:pt idx="6645">
                  <c:v>42135.458333333336</c:v>
                </c:pt>
                <c:pt idx="6646">
                  <c:v>42135.583333333336</c:v>
                </c:pt>
                <c:pt idx="6647">
                  <c:v>42135.708333333336</c:v>
                </c:pt>
                <c:pt idx="6648">
                  <c:v>42135.833333333336</c:v>
                </c:pt>
                <c:pt idx="6649">
                  <c:v>42135.958333333336</c:v>
                </c:pt>
                <c:pt idx="6650">
                  <c:v>42136.083333333336</c:v>
                </c:pt>
                <c:pt idx="6651">
                  <c:v>42136.208333333336</c:v>
                </c:pt>
                <c:pt idx="6652">
                  <c:v>42136.333333333336</c:v>
                </c:pt>
                <c:pt idx="6653">
                  <c:v>42136.458333333336</c:v>
                </c:pt>
                <c:pt idx="6654">
                  <c:v>42136.583333333336</c:v>
                </c:pt>
                <c:pt idx="6655">
                  <c:v>42136.708333333336</c:v>
                </c:pt>
                <c:pt idx="6656">
                  <c:v>42136.833333333336</c:v>
                </c:pt>
                <c:pt idx="6657">
                  <c:v>42136.958333333336</c:v>
                </c:pt>
                <c:pt idx="6658">
                  <c:v>42137.083333333336</c:v>
                </c:pt>
                <c:pt idx="6659">
                  <c:v>42137.208333333336</c:v>
                </c:pt>
                <c:pt idx="6660">
                  <c:v>42137.333333333336</c:v>
                </c:pt>
                <c:pt idx="6661">
                  <c:v>42137.458333333336</c:v>
                </c:pt>
                <c:pt idx="6662">
                  <c:v>42137.583333333336</c:v>
                </c:pt>
                <c:pt idx="6663">
                  <c:v>42137.708333333336</c:v>
                </c:pt>
                <c:pt idx="6664">
                  <c:v>42137.833333333336</c:v>
                </c:pt>
                <c:pt idx="6665">
                  <c:v>42137.958333333336</c:v>
                </c:pt>
                <c:pt idx="6666">
                  <c:v>42138.083333333336</c:v>
                </c:pt>
                <c:pt idx="6667">
                  <c:v>42138.208333333336</c:v>
                </c:pt>
                <c:pt idx="6668">
                  <c:v>42138.333333333336</c:v>
                </c:pt>
                <c:pt idx="6669">
                  <c:v>42138.458333333336</c:v>
                </c:pt>
                <c:pt idx="6670">
                  <c:v>42138.583333333336</c:v>
                </c:pt>
                <c:pt idx="6671">
                  <c:v>42138.708333333336</c:v>
                </c:pt>
                <c:pt idx="6672">
                  <c:v>42138.833333333336</c:v>
                </c:pt>
                <c:pt idx="6673">
                  <c:v>42138.958333333336</c:v>
                </c:pt>
                <c:pt idx="6674">
                  <c:v>42139.083333333336</c:v>
                </c:pt>
                <c:pt idx="6675">
                  <c:v>42139.208333333336</c:v>
                </c:pt>
                <c:pt idx="6676">
                  <c:v>42139.333333333336</c:v>
                </c:pt>
                <c:pt idx="6677">
                  <c:v>42139.458333333336</c:v>
                </c:pt>
                <c:pt idx="6678">
                  <c:v>42139.583333333336</c:v>
                </c:pt>
                <c:pt idx="6679">
                  <c:v>42139.708333333336</c:v>
                </c:pt>
                <c:pt idx="6680">
                  <c:v>42139.833333333336</c:v>
                </c:pt>
                <c:pt idx="6681">
                  <c:v>42139.958333333336</c:v>
                </c:pt>
                <c:pt idx="6682">
                  <c:v>42140.083333333336</c:v>
                </c:pt>
                <c:pt idx="6683">
                  <c:v>42140.208333333336</c:v>
                </c:pt>
                <c:pt idx="6684">
                  <c:v>42140.333333333336</c:v>
                </c:pt>
                <c:pt idx="6685">
                  <c:v>42140.458333333336</c:v>
                </c:pt>
                <c:pt idx="6686">
                  <c:v>42140.583333333336</c:v>
                </c:pt>
                <c:pt idx="6687">
                  <c:v>42140.708333333336</c:v>
                </c:pt>
                <c:pt idx="6688">
                  <c:v>42140.833333333336</c:v>
                </c:pt>
                <c:pt idx="6689">
                  <c:v>42140.958333333336</c:v>
                </c:pt>
                <c:pt idx="6690">
                  <c:v>42141.083333333336</c:v>
                </c:pt>
                <c:pt idx="6691">
                  <c:v>42141.208333333336</c:v>
                </c:pt>
                <c:pt idx="6692">
                  <c:v>42141.333333333336</c:v>
                </c:pt>
                <c:pt idx="6693">
                  <c:v>42141.458333333336</c:v>
                </c:pt>
                <c:pt idx="6694">
                  <c:v>42141.583333333336</c:v>
                </c:pt>
                <c:pt idx="6695">
                  <c:v>42141.708333333336</c:v>
                </c:pt>
                <c:pt idx="6696">
                  <c:v>42141.833333333336</c:v>
                </c:pt>
                <c:pt idx="6697">
                  <c:v>42141.958333333336</c:v>
                </c:pt>
                <c:pt idx="6698">
                  <c:v>42142.083333333336</c:v>
                </c:pt>
                <c:pt idx="6699">
                  <c:v>42142.208333333336</c:v>
                </c:pt>
                <c:pt idx="6700">
                  <c:v>42142.333333333336</c:v>
                </c:pt>
                <c:pt idx="6701">
                  <c:v>42142.458333333336</c:v>
                </c:pt>
                <c:pt idx="6702">
                  <c:v>42142.583333333336</c:v>
                </c:pt>
                <c:pt idx="6703">
                  <c:v>42142.708333333336</c:v>
                </c:pt>
                <c:pt idx="6704">
                  <c:v>42142.833333333336</c:v>
                </c:pt>
                <c:pt idx="6705">
                  <c:v>42142.958333333336</c:v>
                </c:pt>
                <c:pt idx="6706">
                  <c:v>42143.083333333336</c:v>
                </c:pt>
                <c:pt idx="6707">
                  <c:v>42143.208333333336</c:v>
                </c:pt>
                <c:pt idx="6708">
                  <c:v>42143.333333333336</c:v>
                </c:pt>
                <c:pt idx="6709">
                  <c:v>42143.458333333336</c:v>
                </c:pt>
                <c:pt idx="6710">
                  <c:v>42143.583333333336</c:v>
                </c:pt>
                <c:pt idx="6711">
                  <c:v>42143.708333333336</c:v>
                </c:pt>
                <c:pt idx="6712">
                  <c:v>42143.833333333336</c:v>
                </c:pt>
                <c:pt idx="6713">
                  <c:v>42143.958333333336</c:v>
                </c:pt>
                <c:pt idx="6714">
                  <c:v>42144.083333333336</c:v>
                </c:pt>
                <c:pt idx="6715">
                  <c:v>42144.208333333336</c:v>
                </c:pt>
                <c:pt idx="6716">
                  <c:v>42144.333333333336</c:v>
                </c:pt>
                <c:pt idx="6717">
                  <c:v>42144.458333333336</c:v>
                </c:pt>
                <c:pt idx="6718">
                  <c:v>42144.583333333336</c:v>
                </c:pt>
                <c:pt idx="6719">
                  <c:v>42144.708333333336</c:v>
                </c:pt>
                <c:pt idx="6720">
                  <c:v>42144.833333333336</c:v>
                </c:pt>
                <c:pt idx="6721">
                  <c:v>42144.958333333336</c:v>
                </c:pt>
                <c:pt idx="6722">
                  <c:v>42145.083333333336</c:v>
                </c:pt>
                <c:pt idx="6723">
                  <c:v>42145.208333333336</c:v>
                </c:pt>
                <c:pt idx="6724">
                  <c:v>42145.333333333336</c:v>
                </c:pt>
                <c:pt idx="6725">
                  <c:v>42145.458333333336</c:v>
                </c:pt>
                <c:pt idx="6726">
                  <c:v>42145.583333333336</c:v>
                </c:pt>
                <c:pt idx="6727">
                  <c:v>42145.708333333336</c:v>
                </c:pt>
                <c:pt idx="6728">
                  <c:v>42145.833333333336</c:v>
                </c:pt>
                <c:pt idx="6729">
                  <c:v>42145.958333333336</c:v>
                </c:pt>
                <c:pt idx="6730">
                  <c:v>42146.083333333336</c:v>
                </c:pt>
                <c:pt idx="6731">
                  <c:v>42146.208333333336</c:v>
                </c:pt>
                <c:pt idx="6732">
                  <c:v>42146.333333333336</c:v>
                </c:pt>
                <c:pt idx="6733">
                  <c:v>42146.458333333336</c:v>
                </c:pt>
                <c:pt idx="6734">
                  <c:v>42146.583333333336</c:v>
                </c:pt>
                <c:pt idx="6735">
                  <c:v>42146.708333333336</c:v>
                </c:pt>
                <c:pt idx="6736">
                  <c:v>42146.833333333336</c:v>
                </c:pt>
                <c:pt idx="6737">
                  <c:v>42146.958333333336</c:v>
                </c:pt>
                <c:pt idx="6738">
                  <c:v>42147.083333333336</c:v>
                </c:pt>
                <c:pt idx="6739">
                  <c:v>42147.208333333336</c:v>
                </c:pt>
                <c:pt idx="6740">
                  <c:v>42147.333333333336</c:v>
                </c:pt>
                <c:pt idx="6741">
                  <c:v>42147.458333333336</c:v>
                </c:pt>
                <c:pt idx="6742">
                  <c:v>42147.583333333336</c:v>
                </c:pt>
                <c:pt idx="6743">
                  <c:v>42147.708333333336</c:v>
                </c:pt>
                <c:pt idx="6744">
                  <c:v>42147.833333333336</c:v>
                </c:pt>
                <c:pt idx="6745">
                  <c:v>42147.958333333336</c:v>
                </c:pt>
                <c:pt idx="6746">
                  <c:v>42148.083333333336</c:v>
                </c:pt>
                <c:pt idx="6747">
                  <c:v>42148.208333333336</c:v>
                </c:pt>
                <c:pt idx="6748">
                  <c:v>42148.333333333336</c:v>
                </c:pt>
                <c:pt idx="6749">
                  <c:v>42148.458333333336</c:v>
                </c:pt>
                <c:pt idx="6750">
                  <c:v>42148.583333333336</c:v>
                </c:pt>
                <c:pt idx="6751">
                  <c:v>42148.708333333336</c:v>
                </c:pt>
                <c:pt idx="6752">
                  <c:v>42148.833333333336</c:v>
                </c:pt>
                <c:pt idx="6753">
                  <c:v>42148.958333333336</c:v>
                </c:pt>
                <c:pt idx="6754">
                  <c:v>42149.083333333336</c:v>
                </c:pt>
                <c:pt idx="6755">
                  <c:v>42149.208333333336</c:v>
                </c:pt>
                <c:pt idx="6756">
                  <c:v>42149.333333333336</c:v>
                </c:pt>
                <c:pt idx="6757">
                  <c:v>42149.458333333336</c:v>
                </c:pt>
                <c:pt idx="6758">
                  <c:v>42149.583333333336</c:v>
                </c:pt>
                <c:pt idx="6759">
                  <c:v>42149.708333333336</c:v>
                </c:pt>
                <c:pt idx="6760">
                  <c:v>42149.833333333336</c:v>
                </c:pt>
                <c:pt idx="6761">
                  <c:v>42149.958333333336</c:v>
                </c:pt>
                <c:pt idx="6762">
                  <c:v>42150.083333333336</c:v>
                </c:pt>
                <c:pt idx="6763">
                  <c:v>42150.208333333336</c:v>
                </c:pt>
                <c:pt idx="6764">
                  <c:v>42150.333333333336</c:v>
                </c:pt>
                <c:pt idx="6765">
                  <c:v>42150.458333333336</c:v>
                </c:pt>
                <c:pt idx="6766">
                  <c:v>42150.583333333336</c:v>
                </c:pt>
                <c:pt idx="6767">
                  <c:v>42150.708333333336</c:v>
                </c:pt>
                <c:pt idx="6768">
                  <c:v>42150.833333333336</c:v>
                </c:pt>
                <c:pt idx="6769">
                  <c:v>42150.958333333336</c:v>
                </c:pt>
                <c:pt idx="6770">
                  <c:v>42151.083333333336</c:v>
                </c:pt>
                <c:pt idx="6771">
                  <c:v>42151.208333333336</c:v>
                </c:pt>
                <c:pt idx="6772">
                  <c:v>42151.333333333336</c:v>
                </c:pt>
                <c:pt idx="6773">
                  <c:v>42151.458333333336</c:v>
                </c:pt>
                <c:pt idx="6774">
                  <c:v>42151.583333333336</c:v>
                </c:pt>
                <c:pt idx="6775">
                  <c:v>42151.708333333336</c:v>
                </c:pt>
                <c:pt idx="6776">
                  <c:v>42151.833333333336</c:v>
                </c:pt>
                <c:pt idx="6777">
                  <c:v>42151.958333333336</c:v>
                </c:pt>
                <c:pt idx="6778">
                  <c:v>42152.083333333336</c:v>
                </c:pt>
                <c:pt idx="6779">
                  <c:v>42152.208333333336</c:v>
                </c:pt>
                <c:pt idx="6780">
                  <c:v>42152.333333333336</c:v>
                </c:pt>
                <c:pt idx="6781">
                  <c:v>42152.458333333336</c:v>
                </c:pt>
                <c:pt idx="6782">
                  <c:v>42152.583333333336</c:v>
                </c:pt>
                <c:pt idx="6783">
                  <c:v>42152.708333333336</c:v>
                </c:pt>
                <c:pt idx="6784">
                  <c:v>42152.833333333336</c:v>
                </c:pt>
                <c:pt idx="6785">
                  <c:v>42152.958333333336</c:v>
                </c:pt>
                <c:pt idx="6786">
                  <c:v>42153.083333333336</c:v>
                </c:pt>
                <c:pt idx="6787">
                  <c:v>42153.208333333336</c:v>
                </c:pt>
                <c:pt idx="6788">
                  <c:v>42153.333333333336</c:v>
                </c:pt>
                <c:pt idx="6789">
                  <c:v>42153.458333333336</c:v>
                </c:pt>
                <c:pt idx="6790">
                  <c:v>42153.583333333336</c:v>
                </c:pt>
                <c:pt idx="6791">
                  <c:v>42153.708333333336</c:v>
                </c:pt>
                <c:pt idx="6792">
                  <c:v>42153.833333333336</c:v>
                </c:pt>
                <c:pt idx="6793">
                  <c:v>42153.958333333336</c:v>
                </c:pt>
                <c:pt idx="6794">
                  <c:v>42154.083333333336</c:v>
                </c:pt>
                <c:pt idx="6795">
                  <c:v>42154.208333333336</c:v>
                </c:pt>
                <c:pt idx="6796">
                  <c:v>42154.333333333336</c:v>
                </c:pt>
                <c:pt idx="6797">
                  <c:v>42154.458333333336</c:v>
                </c:pt>
                <c:pt idx="6798">
                  <c:v>42154.583333333336</c:v>
                </c:pt>
                <c:pt idx="6799">
                  <c:v>42154.708333333336</c:v>
                </c:pt>
                <c:pt idx="6800">
                  <c:v>42154.833333333336</c:v>
                </c:pt>
                <c:pt idx="6801">
                  <c:v>42154.958333333336</c:v>
                </c:pt>
                <c:pt idx="6802">
                  <c:v>42155.083333333336</c:v>
                </c:pt>
                <c:pt idx="6803">
                  <c:v>42155.208333333336</c:v>
                </c:pt>
                <c:pt idx="6804">
                  <c:v>42155.333333333336</c:v>
                </c:pt>
                <c:pt idx="6805">
                  <c:v>42155.458333333336</c:v>
                </c:pt>
                <c:pt idx="6806">
                  <c:v>42155.583333333336</c:v>
                </c:pt>
                <c:pt idx="6807">
                  <c:v>42155.708333333336</c:v>
                </c:pt>
                <c:pt idx="6808">
                  <c:v>42155.833333333336</c:v>
                </c:pt>
                <c:pt idx="6809">
                  <c:v>42155.958333333336</c:v>
                </c:pt>
                <c:pt idx="6810" formatCode="dd\-mmm\-yy\ hh:mm:ss">
                  <c:v>42156</c:v>
                </c:pt>
                <c:pt idx="6811">
                  <c:v>42156.083333333336</c:v>
                </c:pt>
                <c:pt idx="6812" formatCode="dd\-mmm\-yy\ hh:mm:ss">
                  <c:v>42156.166666666672</c:v>
                </c:pt>
                <c:pt idx="6813">
                  <c:v>42156.208333333336</c:v>
                </c:pt>
                <c:pt idx="6814" formatCode="dd\-mmm\-yy\ hh:mm:ss">
                  <c:v>42156.333333333328</c:v>
                </c:pt>
                <c:pt idx="6815">
                  <c:v>42156.333333333336</c:v>
                </c:pt>
                <c:pt idx="6816">
                  <c:v>42156.458333333336</c:v>
                </c:pt>
                <c:pt idx="6817" formatCode="dd\-mmm\-yy\ hh:mm:ss">
                  <c:v>42156.5</c:v>
                </c:pt>
                <c:pt idx="6818">
                  <c:v>42156.583333333336</c:v>
                </c:pt>
                <c:pt idx="6819" formatCode="dd\-mmm\-yy\ hh:mm:ss">
                  <c:v>42156.666666666672</c:v>
                </c:pt>
                <c:pt idx="6820">
                  <c:v>42156.708333333336</c:v>
                </c:pt>
                <c:pt idx="6821" formatCode="dd\-mmm\-yy\ hh:mm:ss">
                  <c:v>42156.833333333328</c:v>
                </c:pt>
                <c:pt idx="6822">
                  <c:v>42156.833333333336</c:v>
                </c:pt>
                <c:pt idx="6823">
                  <c:v>42156.958333333336</c:v>
                </c:pt>
                <c:pt idx="6824" formatCode="dd\-mmm\-yy\ hh:mm:ss">
                  <c:v>42157</c:v>
                </c:pt>
                <c:pt idx="6825" formatCode="dd\-mmm\-yy\ hh:mm:ss">
                  <c:v>42157.166666666672</c:v>
                </c:pt>
                <c:pt idx="6826" formatCode="dd\-mmm\-yy\ hh:mm:ss">
                  <c:v>42157.333333333328</c:v>
                </c:pt>
                <c:pt idx="6827" formatCode="dd\-mmm\-yy\ hh:mm:ss">
                  <c:v>42157.5</c:v>
                </c:pt>
                <c:pt idx="6828" formatCode="dd\-mmm\-yy\ hh:mm:ss">
                  <c:v>42157.666666666672</c:v>
                </c:pt>
                <c:pt idx="6829" formatCode="dd\-mmm\-yy\ hh:mm:ss">
                  <c:v>42157.833333333328</c:v>
                </c:pt>
                <c:pt idx="6830" formatCode="dd\-mmm\-yy\ hh:mm:ss">
                  <c:v>42158</c:v>
                </c:pt>
                <c:pt idx="6831" formatCode="dd\-mmm\-yy\ hh:mm:ss">
                  <c:v>42158.166666666672</c:v>
                </c:pt>
                <c:pt idx="6832" formatCode="dd\-mmm\-yy\ hh:mm:ss">
                  <c:v>42158.333333333328</c:v>
                </c:pt>
                <c:pt idx="6833" formatCode="dd\-mmm\-yy\ hh:mm:ss">
                  <c:v>42158.5</c:v>
                </c:pt>
                <c:pt idx="6834" formatCode="dd\-mmm\-yy\ hh:mm:ss">
                  <c:v>42158.666666666672</c:v>
                </c:pt>
                <c:pt idx="6835" formatCode="dd\-mmm\-yy\ hh:mm:ss">
                  <c:v>42158.833333333328</c:v>
                </c:pt>
                <c:pt idx="6836" formatCode="dd\-mmm\-yy\ hh:mm:ss">
                  <c:v>42159</c:v>
                </c:pt>
                <c:pt idx="6837" formatCode="dd\-mmm\-yy\ hh:mm:ss">
                  <c:v>42159.166666666672</c:v>
                </c:pt>
                <c:pt idx="6838" formatCode="dd\-mmm\-yy\ hh:mm:ss">
                  <c:v>42159.333333333328</c:v>
                </c:pt>
                <c:pt idx="6839" formatCode="dd\-mmm\-yy\ hh:mm:ss">
                  <c:v>42159.5</c:v>
                </c:pt>
                <c:pt idx="6840" formatCode="dd\-mmm\-yy\ hh:mm:ss">
                  <c:v>42159.666666666672</c:v>
                </c:pt>
                <c:pt idx="6841" formatCode="dd\-mmm\-yy\ hh:mm:ss">
                  <c:v>42159.833333333328</c:v>
                </c:pt>
                <c:pt idx="6842" formatCode="dd\-mmm\-yy\ hh:mm:ss">
                  <c:v>42160</c:v>
                </c:pt>
                <c:pt idx="6843" formatCode="dd\-mmm\-yy\ hh:mm:ss">
                  <c:v>42160.166666666672</c:v>
                </c:pt>
                <c:pt idx="6844" formatCode="dd\-mmm\-yy\ hh:mm:ss">
                  <c:v>42160.333333333328</c:v>
                </c:pt>
                <c:pt idx="6845" formatCode="dd\-mmm\-yy\ hh:mm:ss">
                  <c:v>42160.5</c:v>
                </c:pt>
                <c:pt idx="6846" formatCode="dd\-mmm\-yy\ hh:mm:ss">
                  <c:v>42160.666666666672</c:v>
                </c:pt>
                <c:pt idx="6847" formatCode="dd\-mmm\-yy\ hh:mm:ss">
                  <c:v>42160.833333333328</c:v>
                </c:pt>
                <c:pt idx="6848" formatCode="dd\-mmm\-yy\ hh:mm:ss">
                  <c:v>42161</c:v>
                </c:pt>
                <c:pt idx="6849" formatCode="dd\-mmm\-yy\ hh:mm:ss">
                  <c:v>42161.166666666672</c:v>
                </c:pt>
                <c:pt idx="6850" formatCode="dd\-mmm\-yy\ hh:mm:ss">
                  <c:v>42161.333333333328</c:v>
                </c:pt>
                <c:pt idx="6851" formatCode="dd\-mmm\-yy\ hh:mm:ss">
                  <c:v>42161.5</c:v>
                </c:pt>
                <c:pt idx="6852" formatCode="dd\-mmm\-yy\ hh:mm:ss">
                  <c:v>42161.666666666672</c:v>
                </c:pt>
                <c:pt idx="6853" formatCode="dd\-mmm\-yy\ hh:mm:ss">
                  <c:v>42161.833333333328</c:v>
                </c:pt>
                <c:pt idx="6854" formatCode="dd\-mmm\-yy\ hh:mm:ss">
                  <c:v>42162</c:v>
                </c:pt>
                <c:pt idx="6855" formatCode="dd\-mmm\-yy\ hh:mm:ss">
                  <c:v>42162.166666666672</c:v>
                </c:pt>
                <c:pt idx="6856" formatCode="dd\-mmm\-yy\ hh:mm:ss">
                  <c:v>42162.333333333328</c:v>
                </c:pt>
                <c:pt idx="6857" formatCode="dd\-mmm\-yy\ hh:mm:ss">
                  <c:v>42162.5</c:v>
                </c:pt>
                <c:pt idx="6858" formatCode="dd\-mmm\-yy\ hh:mm:ss">
                  <c:v>42162.666666666672</c:v>
                </c:pt>
                <c:pt idx="6859" formatCode="dd\-mmm\-yy\ hh:mm:ss">
                  <c:v>42162.833333333328</c:v>
                </c:pt>
                <c:pt idx="6860" formatCode="dd\-mmm\-yy\ hh:mm:ss">
                  <c:v>42163</c:v>
                </c:pt>
                <c:pt idx="6861" formatCode="dd\-mmm\-yy\ hh:mm:ss">
                  <c:v>42163.166666666672</c:v>
                </c:pt>
                <c:pt idx="6862" formatCode="dd\-mmm\-yy\ hh:mm:ss">
                  <c:v>42163.333333333328</c:v>
                </c:pt>
                <c:pt idx="6863" formatCode="dd\-mmm\-yy\ hh:mm:ss">
                  <c:v>42163.5</c:v>
                </c:pt>
                <c:pt idx="6864" formatCode="dd\-mmm\-yy\ hh:mm:ss">
                  <c:v>42163.666666666672</c:v>
                </c:pt>
                <c:pt idx="6865" formatCode="dd\-mmm\-yy\ hh:mm:ss">
                  <c:v>42163.833333333328</c:v>
                </c:pt>
                <c:pt idx="6866" formatCode="dd\-mmm\-yy\ hh:mm:ss">
                  <c:v>42164</c:v>
                </c:pt>
                <c:pt idx="6867" formatCode="dd\-mmm\-yy\ hh:mm:ss">
                  <c:v>42164.166666666672</c:v>
                </c:pt>
                <c:pt idx="6868" formatCode="dd\-mmm\-yy\ hh:mm:ss">
                  <c:v>42164.333333333328</c:v>
                </c:pt>
                <c:pt idx="6869" formatCode="dd\-mmm\-yy\ hh:mm:ss">
                  <c:v>42164.5</c:v>
                </c:pt>
                <c:pt idx="6870" formatCode="dd\-mmm\-yy\ hh:mm:ss">
                  <c:v>42164.666666666672</c:v>
                </c:pt>
                <c:pt idx="6871" formatCode="dd\-mmm\-yy\ hh:mm:ss">
                  <c:v>42164.833333333328</c:v>
                </c:pt>
                <c:pt idx="6872" formatCode="dd\-mmm\-yy\ hh:mm:ss">
                  <c:v>42165</c:v>
                </c:pt>
                <c:pt idx="6873" formatCode="dd\-mmm\-yy\ hh:mm:ss">
                  <c:v>42165.166666666672</c:v>
                </c:pt>
                <c:pt idx="6874" formatCode="dd\-mmm\-yy\ hh:mm:ss">
                  <c:v>42165.333333333328</c:v>
                </c:pt>
                <c:pt idx="6875" formatCode="dd\-mmm\-yy\ hh:mm:ss">
                  <c:v>42165.5</c:v>
                </c:pt>
                <c:pt idx="6876" formatCode="dd\-mmm\-yy\ hh:mm:ss">
                  <c:v>42165.666666666672</c:v>
                </c:pt>
                <c:pt idx="6877" formatCode="dd\-mmm\-yy\ hh:mm:ss">
                  <c:v>42165.833333333328</c:v>
                </c:pt>
                <c:pt idx="6878" formatCode="dd\-mmm\-yy\ hh:mm:ss">
                  <c:v>42166</c:v>
                </c:pt>
                <c:pt idx="6879" formatCode="dd\-mmm\-yy\ hh:mm:ss">
                  <c:v>42166.166666666672</c:v>
                </c:pt>
                <c:pt idx="6880" formatCode="dd\-mmm\-yy\ hh:mm:ss">
                  <c:v>42166.333333333328</c:v>
                </c:pt>
                <c:pt idx="6881" formatCode="dd\-mmm\-yy\ hh:mm:ss">
                  <c:v>42166.5</c:v>
                </c:pt>
                <c:pt idx="6882" formatCode="dd\-mmm\-yy\ hh:mm:ss">
                  <c:v>42166.666666666672</c:v>
                </c:pt>
                <c:pt idx="6883" formatCode="dd\-mmm\-yy\ hh:mm:ss">
                  <c:v>42166.833333333328</c:v>
                </c:pt>
                <c:pt idx="6884" formatCode="dd\-mmm\-yy\ hh:mm:ss">
                  <c:v>42167</c:v>
                </c:pt>
                <c:pt idx="6885" formatCode="dd\-mmm\-yy\ hh:mm:ss">
                  <c:v>42167.166666666672</c:v>
                </c:pt>
                <c:pt idx="6886" formatCode="dd\-mmm\-yy\ hh:mm:ss">
                  <c:v>42167.333333333328</c:v>
                </c:pt>
                <c:pt idx="6887" formatCode="dd\-mmm\-yy\ hh:mm:ss">
                  <c:v>42167.5</c:v>
                </c:pt>
                <c:pt idx="6888" formatCode="dd\-mmm\-yy\ hh:mm:ss">
                  <c:v>42167.666666666672</c:v>
                </c:pt>
                <c:pt idx="6889" formatCode="dd\-mmm\-yy\ hh:mm:ss">
                  <c:v>42167.833333333328</c:v>
                </c:pt>
                <c:pt idx="6890" formatCode="dd\-mmm\-yy\ hh:mm:ss">
                  <c:v>42168</c:v>
                </c:pt>
                <c:pt idx="6891" formatCode="dd\-mmm\-yy\ hh:mm:ss">
                  <c:v>42168.166666666672</c:v>
                </c:pt>
                <c:pt idx="6892" formatCode="dd\-mmm\-yy\ hh:mm:ss">
                  <c:v>42168.333333333328</c:v>
                </c:pt>
                <c:pt idx="6893" formatCode="dd\-mmm\-yy\ hh:mm:ss">
                  <c:v>42168.5</c:v>
                </c:pt>
                <c:pt idx="6894" formatCode="dd\-mmm\-yy\ hh:mm:ss">
                  <c:v>42168.666666666672</c:v>
                </c:pt>
                <c:pt idx="6895" formatCode="dd\-mmm\-yy\ hh:mm:ss">
                  <c:v>42168.833333333328</c:v>
                </c:pt>
                <c:pt idx="6896" formatCode="dd\-mmm\-yy\ hh:mm:ss">
                  <c:v>42169</c:v>
                </c:pt>
                <c:pt idx="6897" formatCode="dd\-mmm\-yy\ hh:mm:ss">
                  <c:v>42169.166666666672</c:v>
                </c:pt>
                <c:pt idx="6898" formatCode="dd\-mmm\-yy\ hh:mm:ss">
                  <c:v>42169.333333333328</c:v>
                </c:pt>
                <c:pt idx="6899" formatCode="dd\-mmm\-yy\ hh:mm:ss">
                  <c:v>42169.5</c:v>
                </c:pt>
                <c:pt idx="6900" formatCode="dd\-mmm\-yy\ hh:mm:ss">
                  <c:v>42169.666666666672</c:v>
                </c:pt>
                <c:pt idx="6901" formatCode="dd\-mmm\-yy\ hh:mm:ss">
                  <c:v>42169.833333333328</c:v>
                </c:pt>
                <c:pt idx="6902" formatCode="dd\-mmm\-yy\ hh:mm:ss">
                  <c:v>42170</c:v>
                </c:pt>
                <c:pt idx="6903" formatCode="dd\-mmm\-yy\ hh:mm:ss">
                  <c:v>42170.166666666672</c:v>
                </c:pt>
                <c:pt idx="6904" formatCode="dd\-mmm\-yy\ hh:mm:ss">
                  <c:v>42170.333333333328</c:v>
                </c:pt>
                <c:pt idx="6905" formatCode="dd\-mmm\-yy\ hh:mm:ss">
                  <c:v>42170.5</c:v>
                </c:pt>
                <c:pt idx="6906" formatCode="dd\-mmm\-yy\ hh:mm:ss">
                  <c:v>42170.666666666672</c:v>
                </c:pt>
                <c:pt idx="6907" formatCode="dd\-mmm\-yy\ hh:mm:ss">
                  <c:v>42170.833333333328</c:v>
                </c:pt>
                <c:pt idx="6908" formatCode="dd\-mmm\-yy\ hh:mm:ss">
                  <c:v>42171</c:v>
                </c:pt>
                <c:pt idx="6909" formatCode="dd\-mmm\-yy\ hh:mm:ss">
                  <c:v>42171.166666666672</c:v>
                </c:pt>
                <c:pt idx="6910" formatCode="dd\-mmm\-yy\ hh:mm:ss">
                  <c:v>42171.333333333328</c:v>
                </c:pt>
                <c:pt idx="6911" formatCode="dd\-mmm\-yy\ hh:mm:ss">
                  <c:v>42171.5</c:v>
                </c:pt>
                <c:pt idx="6912" formatCode="dd\-mmm\-yy\ hh:mm:ss">
                  <c:v>42171.666666666672</c:v>
                </c:pt>
                <c:pt idx="6913" formatCode="dd\-mmm\-yy\ hh:mm:ss">
                  <c:v>42171.833333333328</c:v>
                </c:pt>
                <c:pt idx="6914" formatCode="dd\-mmm\-yy\ hh:mm:ss">
                  <c:v>42172</c:v>
                </c:pt>
                <c:pt idx="6915" formatCode="dd\-mmm\-yy\ hh:mm:ss">
                  <c:v>42172.166666666672</c:v>
                </c:pt>
                <c:pt idx="6916" formatCode="dd\-mmm\-yy\ hh:mm:ss">
                  <c:v>42172.333333333328</c:v>
                </c:pt>
                <c:pt idx="6917" formatCode="dd\-mmm\-yy\ hh:mm:ss">
                  <c:v>42172.5</c:v>
                </c:pt>
                <c:pt idx="6918" formatCode="dd\-mmm\-yy\ hh:mm:ss">
                  <c:v>42172.666666666672</c:v>
                </c:pt>
                <c:pt idx="6919" formatCode="dd\-mmm\-yy\ hh:mm:ss">
                  <c:v>42172.833333333328</c:v>
                </c:pt>
                <c:pt idx="6920" formatCode="dd\-mmm\-yy\ hh:mm:ss">
                  <c:v>42173</c:v>
                </c:pt>
                <c:pt idx="6921" formatCode="dd\-mmm\-yy\ hh:mm:ss">
                  <c:v>42173.166666666672</c:v>
                </c:pt>
                <c:pt idx="6922" formatCode="dd\-mmm\-yy\ hh:mm:ss">
                  <c:v>42173.333333333328</c:v>
                </c:pt>
                <c:pt idx="6923" formatCode="dd\-mmm\-yy\ hh:mm:ss">
                  <c:v>42173.5</c:v>
                </c:pt>
                <c:pt idx="6924" formatCode="dd\-mmm\-yy\ hh:mm:ss">
                  <c:v>42173.666666666672</c:v>
                </c:pt>
                <c:pt idx="6925" formatCode="dd\-mmm\-yy\ hh:mm:ss">
                  <c:v>42173.833333333328</c:v>
                </c:pt>
                <c:pt idx="6926" formatCode="dd\-mmm\-yy\ hh:mm:ss">
                  <c:v>42174</c:v>
                </c:pt>
                <c:pt idx="6927" formatCode="dd\-mmm\-yy\ hh:mm:ss">
                  <c:v>42174.166666666672</c:v>
                </c:pt>
                <c:pt idx="6928" formatCode="dd\-mmm\-yy\ hh:mm:ss">
                  <c:v>42174.333333333328</c:v>
                </c:pt>
                <c:pt idx="6929" formatCode="dd\-mmm\-yy\ hh:mm:ss">
                  <c:v>42174.5</c:v>
                </c:pt>
                <c:pt idx="6930" formatCode="dd\-mmm\-yy\ hh:mm:ss">
                  <c:v>42174.666666666672</c:v>
                </c:pt>
                <c:pt idx="6931" formatCode="dd\-mmm\-yy\ hh:mm:ss">
                  <c:v>42174.833333333328</c:v>
                </c:pt>
                <c:pt idx="6932" formatCode="dd\-mmm\-yy\ hh:mm:ss">
                  <c:v>42175</c:v>
                </c:pt>
                <c:pt idx="6933" formatCode="dd\-mmm\-yy\ hh:mm:ss">
                  <c:v>42175.166666666672</c:v>
                </c:pt>
                <c:pt idx="6934" formatCode="dd\-mmm\-yy\ hh:mm:ss">
                  <c:v>42175.333333333328</c:v>
                </c:pt>
                <c:pt idx="6935" formatCode="dd\-mmm\-yy\ hh:mm:ss">
                  <c:v>42175.5</c:v>
                </c:pt>
                <c:pt idx="6936" formatCode="dd\-mmm\-yy\ hh:mm:ss">
                  <c:v>42175.666666666672</c:v>
                </c:pt>
                <c:pt idx="6937" formatCode="dd\-mmm\-yy\ hh:mm:ss">
                  <c:v>42175.833333333328</c:v>
                </c:pt>
                <c:pt idx="6938" formatCode="dd\-mmm\-yy\ hh:mm:ss">
                  <c:v>42176</c:v>
                </c:pt>
                <c:pt idx="6939" formatCode="dd\-mmm\-yy\ hh:mm:ss">
                  <c:v>42176.166666666672</c:v>
                </c:pt>
                <c:pt idx="6940" formatCode="dd\-mmm\-yy\ hh:mm:ss">
                  <c:v>42176.333333333328</c:v>
                </c:pt>
                <c:pt idx="6941" formatCode="dd\-mmm\-yy\ hh:mm:ss">
                  <c:v>42176.5</c:v>
                </c:pt>
                <c:pt idx="6942" formatCode="dd\-mmm\-yy\ hh:mm:ss">
                  <c:v>42176.666666666672</c:v>
                </c:pt>
                <c:pt idx="6943" formatCode="dd\-mmm\-yy\ hh:mm:ss">
                  <c:v>42176.833333333328</c:v>
                </c:pt>
                <c:pt idx="6944" formatCode="dd\-mmm\-yy\ hh:mm:ss">
                  <c:v>42177</c:v>
                </c:pt>
                <c:pt idx="6945" formatCode="dd\-mmm\-yy\ hh:mm:ss">
                  <c:v>42177.166666666672</c:v>
                </c:pt>
                <c:pt idx="6946" formatCode="dd\-mmm\-yy\ hh:mm:ss">
                  <c:v>42177.333333333328</c:v>
                </c:pt>
                <c:pt idx="6947" formatCode="dd\-mmm\-yy\ hh:mm:ss">
                  <c:v>42177.5</c:v>
                </c:pt>
                <c:pt idx="6948" formatCode="dd\-mmm\-yy\ hh:mm:ss">
                  <c:v>42177.666666666672</c:v>
                </c:pt>
                <c:pt idx="6949" formatCode="dd\-mmm\-yy\ hh:mm:ss">
                  <c:v>42177.833333333328</c:v>
                </c:pt>
                <c:pt idx="6950" formatCode="dd\-mmm\-yy\ hh:mm:ss">
                  <c:v>42178</c:v>
                </c:pt>
                <c:pt idx="6951" formatCode="dd\-mmm\-yy\ hh:mm:ss">
                  <c:v>42178.166666666672</c:v>
                </c:pt>
                <c:pt idx="6952" formatCode="dd\-mmm\-yy\ hh:mm:ss">
                  <c:v>42178.333333333328</c:v>
                </c:pt>
                <c:pt idx="6953" formatCode="dd\-mmm\-yy\ hh:mm:ss">
                  <c:v>42178.5</c:v>
                </c:pt>
                <c:pt idx="6954" formatCode="dd\-mmm\-yy\ hh:mm:ss">
                  <c:v>42178.666666666672</c:v>
                </c:pt>
                <c:pt idx="6955" formatCode="dd\-mmm\-yy\ hh:mm:ss">
                  <c:v>42178.833333333328</c:v>
                </c:pt>
                <c:pt idx="6956" formatCode="dd\-mmm\-yy\ hh:mm:ss">
                  <c:v>42179</c:v>
                </c:pt>
                <c:pt idx="6957" formatCode="dd\-mmm\-yy\ hh:mm:ss">
                  <c:v>42179.166666666672</c:v>
                </c:pt>
                <c:pt idx="6958" formatCode="dd\-mmm\-yy\ hh:mm:ss">
                  <c:v>42179.333333333328</c:v>
                </c:pt>
                <c:pt idx="6959" formatCode="dd\-mmm\-yy\ hh:mm:ss">
                  <c:v>42179.5</c:v>
                </c:pt>
                <c:pt idx="6960" formatCode="dd\-mmm\-yy\ hh:mm:ss">
                  <c:v>42179.666666666672</c:v>
                </c:pt>
                <c:pt idx="6961" formatCode="dd\-mmm\-yy\ hh:mm:ss">
                  <c:v>42179.833333333328</c:v>
                </c:pt>
                <c:pt idx="6962" formatCode="dd\-mmm\-yy\ hh:mm:ss">
                  <c:v>42180</c:v>
                </c:pt>
                <c:pt idx="6963" formatCode="dd\-mmm\-yy\ hh:mm:ss">
                  <c:v>42180.166666666672</c:v>
                </c:pt>
                <c:pt idx="6964" formatCode="dd\-mmm\-yy\ hh:mm:ss">
                  <c:v>42180.333333333328</c:v>
                </c:pt>
                <c:pt idx="6965" formatCode="dd\-mmm\-yy\ hh:mm:ss">
                  <c:v>42180.5</c:v>
                </c:pt>
                <c:pt idx="6966" formatCode="dd\-mmm\-yy\ hh:mm:ss">
                  <c:v>42180.666666666672</c:v>
                </c:pt>
                <c:pt idx="6967" formatCode="dd\-mmm\-yy\ hh:mm:ss">
                  <c:v>42180.833333333328</c:v>
                </c:pt>
                <c:pt idx="6968" formatCode="dd\-mmm\-yy\ hh:mm:ss">
                  <c:v>42181</c:v>
                </c:pt>
                <c:pt idx="6969" formatCode="dd\-mmm\-yy\ hh:mm:ss">
                  <c:v>42181.166666666672</c:v>
                </c:pt>
                <c:pt idx="6970" formatCode="dd\-mmm\-yy\ hh:mm:ss">
                  <c:v>42181.333333333328</c:v>
                </c:pt>
                <c:pt idx="6971" formatCode="dd\-mmm\-yy\ hh:mm:ss">
                  <c:v>42181.5</c:v>
                </c:pt>
                <c:pt idx="6972" formatCode="dd\-mmm\-yy\ hh:mm:ss">
                  <c:v>42181.666666666672</c:v>
                </c:pt>
                <c:pt idx="6973" formatCode="dd\-mmm\-yy\ hh:mm:ss">
                  <c:v>42181.833333333328</c:v>
                </c:pt>
                <c:pt idx="6974" formatCode="dd\-mmm\-yy\ hh:mm:ss">
                  <c:v>42182</c:v>
                </c:pt>
                <c:pt idx="6975" formatCode="dd\-mmm\-yy\ hh:mm:ss">
                  <c:v>42182.166666666672</c:v>
                </c:pt>
                <c:pt idx="6976" formatCode="dd\-mmm\-yy\ hh:mm:ss">
                  <c:v>42182.333333333328</c:v>
                </c:pt>
                <c:pt idx="6977" formatCode="dd\-mmm\-yy\ hh:mm:ss">
                  <c:v>42182.5</c:v>
                </c:pt>
                <c:pt idx="6978" formatCode="dd\-mmm\-yy\ hh:mm:ss">
                  <c:v>42182.666666666672</c:v>
                </c:pt>
                <c:pt idx="6979" formatCode="dd\-mmm\-yy\ hh:mm:ss">
                  <c:v>42182.833333333328</c:v>
                </c:pt>
                <c:pt idx="6980" formatCode="dd\-mmm\-yy\ hh:mm:ss">
                  <c:v>42183</c:v>
                </c:pt>
                <c:pt idx="6981" formatCode="dd\-mmm\-yy\ hh:mm:ss">
                  <c:v>42183.166666666672</c:v>
                </c:pt>
                <c:pt idx="6982" formatCode="dd\-mmm\-yy\ hh:mm:ss">
                  <c:v>42183.333333333328</c:v>
                </c:pt>
                <c:pt idx="6983" formatCode="dd\-mmm\-yy\ hh:mm:ss">
                  <c:v>42183.5</c:v>
                </c:pt>
                <c:pt idx="6984" formatCode="dd\-mmm\-yy\ hh:mm:ss">
                  <c:v>42183.666666666672</c:v>
                </c:pt>
                <c:pt idx="6985" formatCode="dd\-mmm\-yy\ hh:mm:ss">
                  <c:v>42183.833333333328</c:v>
                </c:pt>
                <c:pt idx="6986" formatCode="dd\-mmm\-yy\ hh:mm:ss">
                  <c:v>42184</c:v>
                </c:pt>
                <c:pt idx="6987" formatCode="dd\-mmm\-yy\ hh:mm:ss">
                  <c:v>42184.166666666672</c:v>
                </c:pt>
                <c:pt idx="6988" formatCode="dd\-mmm\-yy\ hh:mm:ss">
                  <c:v>42184.333333333328</c:v>
                </c:pt>
                <c:pt idx="6989" formatCode="dd\-mmm\-yy\ hh:mm:ss">
                  <c:v>42184.5</c:v>
                </c:pt>
                <c:pt idx="6990" formatCode="dd\-mmm\-yy\ hh:mm:ss">
                  <c:v>42184.666666666672</c:v>
                </c:pt>
                <c:pt idx="6991" formatCode="dd\-mmm\-yy\ hh:mm:ss">
                  <c:v>42184.833333333328</c:v>
                </c:pt>
                <c:pt idx="6992" formatCode="dd\-mmm\-yy\ hh:mm:ss">
                  <c:v>42185</c:v>
                </c:pt>
                <c:pt idx="6993" formatCode="dd\-mmm\-yy\ hh:mm:ss">
                  <c:v>42185.166666666672</c:v>
                </c:pt>
                <c:pt idx="6994" formatCode="dd\-mmm\-yy\ hh:mm:ss">
                  <c:v>42185.333333333328</c:v>
                </c:pt>
                <c:pt idx="6995" formatCode="dd\-mmm\-yy\ hh:mm:ss">
                  <c:v>42185.5</c:v>
                </c:pt>
                <c:pt idx="6996" formatCode="dd\-mmm\-yy\ hh:mm:ss">
                  <c:v>42185.666666666672</c:v>
                </c:pt>
                <c:pt idx="6997" formatCode="dd\-mmm\-yy\ hh:mm:ss">
                  <c:v>42185.833333333328</c:v>
                </c:pt>
                <c:pt idx="6998" formatCode="dd\-mmm\-yy\ hh:mm:ss">
                  <c:v>42186</c:v>
                </c:pt>
                <c:pt idx="6999" formatCode="dd\-mmm\-yy\ hh:mm:ss">
                  <c:v>42186.166666666672</c:v>
                </c:pt>
                <c:pt idx="7000" formatCode="dd\-mmm\-yy\ hh:mm:ss">
                  <c:v>42186.333333333328</c:v>
                </c:pt>
                <c:pt idx="7001" formatCode="dd\-mmm\-yy\ hh:mm:ss">
                  <c:v>42186.5</c:v>
                </c:pt>
                <c:pt idx="7002" formatCode="dd\-mmm\-yy\ hh:mm:ss">
                  <c:v>42186.666666666672</c:v>
                </c:pt>
                <c:pt idx="7003" formatCode="dd\-mmm\-yy\ hh:mm:ss">
                  <c:v>42186.833333333328</c:v>
                </c:pt>
                <c:pt idx="7004" formatCode="dd\-mmm\-yy\ hh:mm:ss">
                  <c:v>42187</c:v>
                </c:pt>
                <c:pt idx="7005" formatCode="dd\-mmm\-yy\ hh:mm:ss">
                  <c:v>42187.166666666672</c:v>
                </c:pt>
                <c:pt idx="7006" formatCode="dd\-mmm\-yy\ hh:mm:ss">
                  <c:v>42187.333333333328</c:v>
                </c:pt>
                <c:pt idx="7007" formatCode="dd\-mmm\-yy\ hh:mm:ss">
                  <c:v>42187.5</c:v>
                </c:pt>
                <c:pt idx="7008" formatCode="dd\-mmm\-yy\ hh:mm:ss">
                  <c:v>42187.666666666672</c:v>
                </c:pt>
                <c:pt idx="7009" formatCode="dd\-mmm\-yy\ hh:mm:ss">
                  <c:v>42187.833333333328</c:v>
                </c:pt>
                <c:pt idx="7010" formatCode="dd\-mmm\-yy\ hh:mm:ss">
                  <c:v>42188</c:v>
                </c:pt>
                <c:pt idx="7011" formatCode="dd\-mmm\-yy\ hh:mm:ss">
                  <c:v>42188.166666666672</c:v>
                </c:pt>
                <c:pt idx="7012" formatCode="dd\-mmm\-yy\ hh:mm:ss">
                  <c:v>42188.333333333328</c:v>
                </c:pt>
                <c:pt idx="7013" formatCode="dd\-mmm\-yy\ hh:mm:ss">
                  <c:v>42188.5</c:v>
                </c:pt>
                <c:pt idx="7014" formatCode="dd\-mmm\-yy\ hh:mm:ss">
                  <c:v>42188.666666666672</c:v>
                </c:pt>
                <c:pt idx="7015" formatCode="dd\-mmm\-yy\ hh:mm:ss">
                  <c:v>42188.833333333328</c:v>
                </c:pt>
                <c:pt idx="7016" formatCode="dd\-mmm\-yy\ hh:mm:ss">
                  <c:v>42189</c:v>
                </c:pt>
                <c:pt idx="7017" formatCode="dd\-mmm\-yy\ hh:mm:ss">
                  <c:v>42189.166666666672</c:v>
                </c:pt>
                <c:pt idx="7018" formatCode="dd\-mmm\-yy\ hh:mm:ss">
                  <c:v>42189.333333333328</c:v>
                </c:pt>
                <c:pt idx="7019" formatCode="dd\-mmm\-yy\ hh:mm:ss">
                  <c:v>42189.5</c:v>
                </c:pt>
                <c:pt idx="7020" formatCode="dd\-mmm\-yy\ hh:mm:ss">
                  <c:v>42189.666666666672</c:v>
                </c:pt>
                <c:pt idx="7021" formatCode="dd\-mmm\-yy\ hh:mm:ss">
                  <c:v>42189.833333333328</c:v>
                </c:pt>
                <c:pt idx="7022" formatCode="dd\-mmm\-yy\ hh:mm:ss">
                  <c:v>42190</c:v>
                </c:pt>
                <c:pt idx="7023" formatCode="dd\-mmm\-yy\ hh:mm:ss">
                  <c:v>42190.166666666672</c:v>
                </c:pt>
                <c:pt idx="7024" formatCode="dd\-mmm\-yy\ hh:mm:ss">
                  <c:v>42190.333333333328</c:v>
                </c:pt>
                <c:pt idx="7025" formatCode="dd\-mmm\-yy\ hh:mm:ss">
                  <c:v>42190.5</c:v>
                </c:pt>
                <c:pt idx="7026" formatCode="dd\-mmm\-yy\ hh:mm:ss">
                  <c:v>42190.666666666672</c:v>
                </c:pt>
                <c:pt idx="7027" formatCode="dd\-mmm\-yy\ hh:mm:ss">
                  <c:v>42190.833333333328</c:v>
                </c:pt>
                <c:pt idx="7028" formatCode="dd\-mmm\-yy\ hh:mm:ss">
                  <c:v>42191</c:v>
                </c:pt>
                <c:pt idx="7029" formatCode="dd\-mmm\-yy\ hh:mm:ss">
                  <c:v>42191.166666666672</c:v>
                </c:pt>
                <c:pt idx="7030" formatCode="dd\-mmm\-yy\ hh:mm:ss">
                  <c:v>42191.333333333328</c:v>
                </c:pt>
                <c:pt idx="7031" formatCode="dd\-mmm\-yy\ hh:mm:ss">
                  <c:v>42191.5</c:v>
                </c:pt>
                <c:pt idx="7032" formatCode="dd\-mmm\-yy\ hh:mm:ss">
                  <c:v>42191.666666666672</c:v>
                </c:pt>
                <c:pt idx="7033" formatCode="dd\-mmm\-yy\ hh:mm:ss">
                  <c:v>42191.833333333328</c:v>
                </c:pt>
                <c:pt idx="7034" formatCode="dd\-mmm\-yy\ hh:mm:ss">
                  <c:v>42192</c:v>
                </c:pt>
                <c:pt idx="7035" formatCode="dd\-mmm\-yy\ hh:mm:ss">
                  <c:v>42192.166666666672</c:v>
                </c:pt>
                <c:pt idx="7036" formatCode="dd\-mmm\-yy\ hh:mm:ss">
                  <c:v>42192.333333333328</c:v>
                </c:pt>
                <c:pt idx="7037" formatCode="dd\-mmm\-yy\ hh:mm:ss">
                  <c:v>42192.5</c:v>
                </c:pt>
                <c:pt idx="7038" formatCode="dd\-mmm\-yy\ hh:mm:ss">
                  <c:v>42192.666666666672</c:v>
                </c:pt>
                <c:pt idx="7039" formatCode="dd\-mmm\-yy\ hh:mm:ss">
                  <c:v>42192.833333333328</c:v>
                </c:pt>
                <c:pt idx="7040" formatCode="dd\-mmm\-yy\ hh:mm:ss">
                  <c:v>42193</c:v>
                </c:pt>
                <c:pt idx="7041" formatCode="dd\-mmm\-yy\ hh:mm:ss">
                  <c:v>42193.166666666672</c:v>
                </c:pt>
                <c:pt idx="7042" formatCode="dd\-mmm\-yy\ hh:mm:ss">
                  <c:v>42193.333333333328</c:v>
                </c:pt>
                <c:pt idx="7043" formatCode="dd\-mmm\-yy\ hh:mm:ss">
                  <c:v>42193.5</c:v>
                </c:pt>
                <c:pt idx="7044" formatCode="dd\-mmm\-yy\ hh:mm:ss">
                  <c:v>42193.666666666672</c:v>
                </c:pt>
                <c:pt idx="7045" formatCode="dd\-mmm\-yy\ hh:mm:ss">
                  <c:v>42193.833333333328</c:v>
                </c:pt>
                <c:pt idx="7046" formatCode="dd\-mmm\-yy\ hh:mm:ss">
                  <c:v>42194</c:v>
                </c:pt>
                <c:pt idx="7047" formatCode="dd\-mmm\-yy\ hh:mm:ss">
                  <c:v>42194.166666666672</c:v>
                </c:pt>
                <c:pt idx="7048" formatCode="dd\-mmm\-yy\ hh:mm:ss">
                  <c:v>42194.333333333328</c:v>
                </c:pt>
                <c:pt idx="7049" formatCode="dd\-mmm\-yy\ hh:mm:ss">
                  <c:v>42194.5</c:v>
                </c:pt>
                <c:pt idx="7050" formatCode="dd\-mmm\-yy\ hh:mm:ss">
                  <c:v>42194.666666666672</c:v>
                </c:pt>
                <c:pt idx="7051" formatCode="dd\-mmm\-yy\ hh:mm:ss">
                  <c:v>42194.833333333328</c:v>
                </c:pt>
                <c:pt idx="7052" formatCode="dd\-mmm\-yy\ hh:mm:ss">
                  <c:v>42195</c:v>
                </c:pt>
                <c:pt idx="7053" formatCode="dd\-mmm\-yy\ hh:mm:ss">
                  <c:v>42195.166666666672</c:v>
                </c:pt>
                <c:pt idx="7054" formatCode="dd\-mmm\-yy\ hh:mm:ss">
                  <c:v>42195.333333333328</c:v>
                </c:pt>
                <c:pt idx="7055" formatCode="dd\-mmm\-yy\ hh:mm:ss">
                  <c:v>42195.5</c:v>
                </c:pt>
                <c:pt idx="7056" formatCode="dd\-mmm\-yy\ hh:mm:ss">
                  <c:v>42195.666666666672</c:v>
                </c:pt>
                <c:pt idx="7057" formatCode="dd\-mmm\-yy\ hh:mm:ss">
                  <c:v>42195.833333333328</c:v>
                </c:pt>
                <c:pt idx="7058" formatCode="dd\-mmm\-yy\ hh:mm:ss">
                  <c:v>42196</c:v>
                </c:pt>
                <c:pt idx="7059" formatCode="dd\-mmm\-yy\ hh:mm:ss">
                  <c:v>42196.166666666672</c:v>
                </c:pt>
                <c:pt idx="7060" formatCode="dd\-mmm\-yy\ hh:mm:ss">
                  <c:v>42196.333333333328</c:v>
                </c:pt>
                <c:pt idx="7061" formatCode="dd\-mmm\-yy\ hh:mm:ss">
                  <c:v>42196.5</c:v>
                </c:pt>
                <c:pt idx="7062" formatCode="dd\-mmm\-yy\ hh:mm:ss">
                  <c:v>42196.666666666672</c:v>
                </c:pt>
                <c:pt idx="7063" formatCode="dd\-mmm\-yy\ hh:mm:ss">
                  <c:v>42196.833333333328</c:v>
                </c:pt>
                <c:pt idx="7064" formatCode="dd\-mmm\-yy\ hh:mm:ss">
                  <c:v>42197</c:v>
                </c:pt>
                <c:pt idx="7065" formatCode="dd\-mmm\-yy\ hh:mm:ss">
                  <c:v>42197.166666666672</c:v>
                </c:pt>
                <c:pt idx="7066" formatCode="dd\-mmm\-yy\ hh:mm:ss">
                  <c:v>42197.333333333328</c:v>
                </c:pt>
                <c:pt idx="7067" formatCode="dd\-mmm\-yy\ hh:mm:ss">
                  <c:v>42197.5</c:v>
                </c:pt>
                <c:pt idx="7068" formatCode="dd\-mmm\-yy\ hh:mm:ss">
                  <c:v>42197.666666666672</c:v>
                </c:pt>
                <c:pt idx="7069" formatCode="dd\-mmm\-yy\ hh:mm:ss">
                  <c:v>42197.833333333328</c:v>
                </c:pt>
                <c:pt idx="7070" formatCode="dd\-mmm\-yy\ hh:mm:ss">
                  <c:v>42198</c:v>
                </c:pt>
                <c:pt idx="7071" formatCode="dd\-mmm\-yy\ hh:mm:ss">
                  <c:v>42198.166666666672</c:v>
                </c:pt>
                <c:pt idx="7072" formatCode="dd\-mmm\-yy\ hh:mm:ss">
                  <c:v>42198.333333333328</c:v>
                </c:pt>
                <c:pt idx="7073" formatCode="dd\-mmm\-yy\ hh:mm:ss">
                  <c:v>42198.5</c:v>
                </c:pt>
                <c:pt idx="7074" formatCode="dd\-mmm\-yy\ hh:mm:ss">
                  <c:v>42198.666666666672</c:v>
                </c:pt>
                <c:pt idx="7075" formatCode="dd\-mmm\-yy\ hh:mm:ss">
                  <c:v>42198.833333333328</c:v>
                </c:pt>
                <c:pt idx="7076" formatCode="dd\-mmm\-yy\ hh:mm:ss">
                  <c:v>42199</c:v>
                </c:pt>
                <c:pt idx="7077" formatCode="dd\-mmm\-yy\ hh:mm:ss">
                  <c:v>42199.166666666672</c:v>
                </c:pt>
                <c:pt idx="7078" formatCode="dd\-mmm\-yy\ hh:mm:ss">
                  <c:v>42199.333333333328</c:v>
                </c:pt>
                <c:pt idx="7079" formatCode="dd\-mmm\-yy\ hh:mm:ss">
                  <c:v>42199.5</c:v>
                </c:pt>
                <c:pt idx="7080" formatCode="dd\-mmm\-yy\ hh:mm:ss">
                  <c:v>42199.666666666672</c:v>
                </c:pt>
                <c:pt idx="7081" formatCode="dd\-mmm\-yy\ hh:mm:ss">
                  <c:v>42199.833333333328</c:v>
                </c:pt>
                <c:pt idx="7082" formatCode="dd\-mmm\-yy\ hh:mm:ss">
                  <c:v>42200</c:v>
                </c:pt>
                <c:pt idx="7083" formatCode="dd\-mmm\-yy\ hh:mm:ss">
                  <c:v>42200.166666666672</c:v>
                </c:pt>
                <c:pt idx="7084" formatCode="dd\-mmm\-yy\ hh:mm:ss">
                  <c:v>42200.333333333328</c:v>
                </c:pt>
                <c:pt idx="7085" formatCode="dd\-mmm\-yy\ hh:mm:ss">
                  <c:v>42200.5</c:v>
                </c:pt>
                <c:pt idx="7086" formatCode="dd\-mmm\-yy\ hh:mm:ss">
                  <c:v>42200.666666666672</c:v>
                </c:pt>
                <c:pt idx="7087" formatCode="dd\-mmm\-yy\ hh:mm:ss">
                  <c:v>42200.833333333328</c:v>
                </c:pt>
                <c:pt idx="7088" formatCode="dd\-mmm\-yy\ hh:mm:ss">
                  <c:v>42201</c:v>
                </c:pt>
                <c:pt idx="7089" formatCode="dd\-mmm\-yy\ hh:mm:ss">
                  <c:v>42201.166666666672</c:v>
                </c:pt>
                <c:pt idx="7090" formatCode="dd\-mmm\-yy\ hh:mm:ss">
                  <c:v>42201.333333333328</c:v>
                </c:pt>
                <c:pt idx="7091" formatCode="dd\-mmm\-yy\ hh:mm:ss">
                  <c:v>42201.5</c:v>
                </c:pt>
                <c:pt idx="7092" formatCode="dd\-mmm\-yy\ hh:mm:ss">
                  <c:v>42201.666666666672</c:v>
                </c:pt>
                <c:pt idx="7093" formatCode="dd\-mmm\-yy\ hh:mm:ss">
                  <c:v>42201.833333333328</c:v>
                </c:pt>
                <c:pt idx="7094" formatCode="dd\-mmm\-yy\ hh:mm:ss">
                  <c:v>42202</c:v>
                </c:pt>
                <c:pt idx="7095" formatCode="dd\-mmm\-yy\ hh:mm:ss">
                  <c:v>42202.166666666672</c:v>
                </c:pt>
                <c:pt idx="7096" formatCode="dd\-mmm\-yy\ hh:mm:ss">
                  <c:v>42202.333333333328</c:v>
                </c:pt>
                <c:pt idx="7097" formatCode="dd\-mmm\-yy\ hh:mm:ss">
                  <c:v>42202.5</c:v>
                </c:pt>
                <c:pt idx="7098" formatCode="dd\-mmm\-yy\ hh:mm:ss">
                  <c:v>42202.666666666672</c:v>
                </c:pt>
                <c:pt idx="7099" formatCode="dd\-mmm\-yy\ hh:mm:ss">
                  <c:v>42202.833333333328</c:v>
                </c:pt>
                <c:pt idx="7100" formatCode="dd\-mmm\-yy\ hh:mm:ss">
                  <c:v>42203</c:v>
                </c:pt>
                <c:pt idx="7101" formatCode="dd\-mmm\-yy\ hh:mm:ss">
                  <c:v>42203.166666666672</c:v>
                </c:pt>
                <c:pt idx="7102" formatCode="dd\-mmm\-yy\ hh:mm:ss">
                  <c:v>42203.333333333328</c:v>
                </c:pt>
                <c:pt idx="7103" formatCode="dd\-mmm\-yy\ hh:mm:ss">
                  <c:v>42203.5</c:v>
                </c:pt>
                <c:pt idx="7104" formatCode="dd\-mmm\-yy\ hh:mm:ss">
                  <c:v>42203.666666666672</c:v>
                </c:pt>
                <c:pt idx="7105" formatCode="dd\-mmm\-yy\ hh:mm:ss">
                  <c:v>42203.833333333328</c:v>
                </c:pt>
                <c:pt idx="7106" formatCode="dd\-mmm\-yy\ hh:mm:ss">
                  <c:v>42204</c:v>
                </c:pt>
                <c:pt idx="7107" formatCode="dd\-mmm\-yy\ hh:mm:ss">
                  <c:v>42204.166666666672</c:v>
                </c:pt>
                <c:pt idx="7108" formatCode="dd\-mmm\-yy\ hh:mm:ss">
                  <c:v>42204.333333333328</c:v>
                </c:pt>
                <c:pt idx="7109" formatCode="dd\-mmm\-yy\ hh:mm:ss">
                  <c:v>42204.5</c:v>
                </c:pt>
                <c:pt idx="7110" formatCode="dd\-mmm\-yy\ hh:mm:ss">
                  <c:v>42204.666666666672</c:v>
                </c:pt>
                <c:pt idx="7111" formatCode="dd\-mmm\-yy\ hh:mm:ss">
                  <c:v>42204.833333333328</c:v>
                </c:pt>
                <c:pt idx="7112" formatCode="dd\-mmm\-yy\ hh:mm:ss">
                  <c:v>42205</c:v>
                </c:pt>
                <c:pt idx="7113" formatCode="dd\-mmm\-yy\ hh:mm:ss">
                  <c:v>42205.166666666672</c:v>
                </c:pt>
                <c:pt idx="7114" formatCode="dd\-mmm\-yy\ hh:mm:ss">
                  <c:v>42205.333333333328</c:v>
                </c:pt>
                <c:pt idx="7115" formatCode="dd\-mmm\-yy\ hh:mm:ss">
                  <c:v>42205.5</c:v>
                </c:pt>
                <c:pt idx="7116" formatCode="dd\-mmm\-yy\ hh:mm:ss">
                  <c:v>42205.666666666672</c:v>
                </c:pt>
                <c:pt idx="7117" formatCode="dd\-mmm\-yy\ hh:mm:ss">
                  <c:v>42205.833333333328</c:v>
                </c:pt>
                <c:pt idx="7118" formatCode="dd\-mmm\-yy\ hh:mm:ss">
                  <c:v>42206</c:v>
                </c:pt>
                <c:pt idx="7119" formatCode="dd\-mmm\-yy\ hh:mm:ss">
                  <c:v>42206.166666666672</c:v>
                </c:pt>
                <c:pt idx="7120" formatCode="dd\-mmm\-yy\ hh:mm:ss">
                  <c:v>42206.333333333328</c:v>
                </c:pt>
                <c:pt idx="7121" formatCode="dd\-mmm\-yy\ hh:mm:ss">
                  <c:v>42206.5</c:v>
                </c:pt>
                <c:pt idx="7122" formatCode="dd\-mmm\-yy\ hh:mm:ss">
                  <c:v>42206.666666666672</c:v>
                </c:pt>
                <c:pt idx="7123" formatCode="dd\-mmm\-yy\ hh:mm:ss">
                  <c:v>42206.833333333328</c:v>
                </c:pt>
                <c:pt idx="7124" formatCode="dd\-mmm\-yy\ hh:mm:ss">
                  <c:v>42207</c:v>
                </c:pt>
                <c:pt idx="7125" formatCode="dd\-mmm\-yy\ hh:mm:ss">
                  <c:v>42207.166666666672</c:v>
                </c:pt>
                <c:pt idx="7126" formatCode="dd\-mmm\-yy\ hh:mm:ss">
                  <c:v>42207.333333333328</c:v>
                </c:pt>
                <c:pt idx="7127" formatCode="dd\-mmm\-yy\ hh:mm:ss">
                  <c:v>42207.5</c:v>
                </c:pt>
                <c:pt idx="7128" formatCode="dd\-mmm\-yy\ hh:mm:ss">
                  <c:v>42207.666666666672</c:v>
                </c:pt>
                <c:pt idx="7129" formatCode="dd\-mmm\-yy\ hh:mm:ss">
                  <c:v>42207.833333333328</c:v>
                </c:pt>
                <c:pt idx="7130" formatCode="dd\-mmm\-yy\ hh:mm:ss">
                  <c:v>42208</c:v>
                </c:pt>
                <c:pt idx="7131" formatCode="dd\-mmm\-yy\ hh:mm:ss">
                  <c:v>42208.166666666672</c:v>
                </c:pt>
                <c:pt idx="7132" formatCode="dd\-mmm\-yy\ hh:mm:ss">
                  <c:v>42208.333333333328</c:v>
                </c:pt>
                <c:pt idx="7133" formatCode="dd\-mmm\-yy\ hh:mm:ss">
                  <c:v>42208.5</c:v>
                </c:pt>
                <c:pt idx="7134" formatCode="dd\-mmm\-yy\ hh:mm:ss">
                  <c:v>42208.666666666672</c:v>
                </c:pt>
                <c:pt idx="7135" formatCode="dd\-mmm\-yy\ hh:mm:ss">
                  <c:v>42208.833333333328</c:v>
                </c:pt>
                <c:pt idx="7136" formatCode="dd\-mmm\-yy\ hh:mm:ss">
                  <c:v>42209</c:v>
                </c:pt>
                <c:pt idx="7137" formatCode="dd\-mmm\-yy\ hh:mm:ss">
                  <c:v>42209.166666666672</c:v>
                </c:pt>
                <c:pt idx="7138" formatCode="dd\-mmm\-yy\ hh:mm:ss">
                  <c:v>42209.333333333328</c:v>
                </c:pt>
                <c:pt idx="7139" formatCode="dd\-mmm\-yy\ hh:mm:ss">
                  <c:v>42209.5</c:v>
                </c:pt>
                <c:pt idx="7140" formatCode="dd\-mmm\-yy\ hh:mm:ss">
                  <c:v>42209.666666666672</c:v>
                </c:pt>
                <c:pt idx="7141" formatCode="dd\-mmm\-yy\ hh:mm:ss">
                  <c:v>42209.833333333328</c:v>
                </c:pt>
                <c:pt idx="7142" formatCode="dd\-mmm\-yy\ hh:mm:ss">
                  <c:v>42210</c:v>
                </c:pt>
                <c:pt idx="7143" formatCode="dd\-mmm\-yy\ hh:mm:ss">
                  <c:v>42210.166666666672</c:v>
                </c:pt>
                <c:pt idx="7144" formatCode="dd\-mmm\-yy\ hh:mm:ss">
                  <c:v>42210.333333333328</c:v>
                </c:pt>
                <c:pt idx="7145" formatCode="dd\-mmm\-yy\ hh:mm:ss">
                  <c:v>42210.5</c:v>
                </c:pt>
                <c:pt idx="7146" formatCode="dd\-mmm\-yy\ hh:mm:ss">
                  <c:v>42210.666666666672</c:v>
                </c:pt>
                <c:pt idx="7147" formatCode="dd\-mmm\-yy\ hh:mm:ss">
                  <c:v>42210.833333333328</c:v>
                </c:pt>
                <c:pt idx="7148" formatCode="dd\-mmm\-yy\ hh:mm:ss">
                  <c:v>42211</c:v>
                </c:pt>
                <c:pt idx="7149" formatCode="dd\-mmm\-yy\ hh:mm:ss">
                  <c:v>42211.166666666672</c:v>
                </c:pt>
                <c:pt idx="7150" formatCode="dd\-mmm\-yy\ hh:mm:ss">
                  <c:v>42211.333333333328</c:v>
                </c:pt>
                <c:pt idx="7151" formatCode="dd\-mmm\-yy\ hh:mm:ss">
                  <c:v>42211.5</c:v>
                </c:pt>
                <c:pt idx="7152" formatCode="dd\-mmm\-yy\ hh:mm:ss">
                  <c:v>42211.666666666672</c:v>
                </c:pt>
                <c:pt idx="7153" formatCode="dd\-mmm\-yy\ hh:mm:ss">
                  <c:v>42211.833333333328</c:v>
                </c:pt>
                <c:pt idx="7154" formatCode="dd\-mmm\-yy\ hh:mm:ss">
                  <c:v>42212</c:v>
                </c:pt>
                <c:pt idx="7155" formatCode="dd\-mmm\-yy\ hh:mm:ss">
                  <c:v>42212.166666666672</c:v>
                </c:pt>
                <c:pt idx="7156" formatCode="dd\-mmm\-yy\ hh:mm:ss">
                  <c:v>42212.333333333328</c:v>
                </c:pt>
                <c:pt idx="7157" formatCode="dd\-mmm\-yy\ hh:mm:ss">
                  <c:v>42212.5</c:v>
                </c:pt>
                <c:pt idx="7158" formatCode="dd\-mmm\-yy\ hh:mm:ss">
                  <c:v>42212.666666666672</c:v>
                </c:pt>
                <c:pt idx="7159" formatCode="dd\-mmm\-yy\ hh:mm:ss">
                  <c:v>42212.833333333328</c:v>
                </c:pt>
                <c:pt idx="7160" formatCode="dd\-mmm\-yy\ hh:mm:ss">
                  <c:v>42213</c:v>
                </c:pt>
                <c:pt idx="7161" formatCode="dd\-mmm\-yy\ hh:mm:ss">
                  <c:v>42213.166666666672</c:v>
                </c:pt>
                <c:pt idx="7162" formatCode="dd\-mmm\-yy\ hh:mm:ss">
                  <c:v>42213.333333333328</c:v>
                </c:pt>
                <c:pt idx="7163" formatCode="dd\-mmm\-yy\ hh:mm:ss">
                  <c:v>42213.5</c:v>
                </c:pt>
                <c:pt idx="7164" formatCode="dd\-mmm\-yy\ hh:mm:ss">
                  <c:v>42213.666666666672</c:v>
                </c:pt>
                <c:pt idx="7165" formatCode="dd\-mmm\-yy\ hh:mm:ss">
                  <c:v>42213.833333333328</c:v>
                </c:pt>
                <c:pt idx="7166" formatCode="dd\-mmm\-yy\ hh:mm:ss">
                  <c:v>42214</c:v>
                </c:pt>
                <c:pt idx="7167" formatCode="dd\-mmm\-yy\ hh:mm:ss">
                  <c:v>42214.166666666672</c:v>
                </c:pt>
                <c:pt idx="7168" formatCode="dd\-mmm\-yy\ hh:mm:ss">
                  <c:v>42214.333333333328</c:v>
                </c:pt>
                <c:pt idx="7169" formatCode="dd\-mmm\-yy\ hh:mm:ss">
                  <c:v>42214.5</c:v>
                </c:pt>
                <c:pt idx="7170" formatCode="dd\-mmm\-yy\ hh:mm:ss">
                  <c:v>42214.666666666672</c:v>
                </c:pt>
                <c:pt idx="7171" formatCode="dd\-mmm\-yy\ hh:mm:ss">
                  <c:v>42214.833333333328</c:v>
                </c:pt>
                <c:pt idx="7172" formatCode="dd\-mmm\-yy\ hh:mm:ss">
                  <c:v>42215</c:v>
                </c:pt>
                <c:pt idx="7173" formatCode="dd\-mmm\-yy\ hh:mm:ss">
                  <c:v>42215.166666666672</c:v>
                </c:pt>
                <c:pt idx="7174" formatCode="dd\-mmm\-yy\ hh:mm:ss">
                  <c:v>42215.333333333328</c:v>
                </c:pt>
                <c:pt idx="7175" formatCode="dd\-mmm\-yy\ hh:mm:ss">
                  <c:v>42215.5</c:v>
                </c:pt>
                <c:pt idx="7176" formatCode="dd\-mmm\-yy\ hh:mm:ss">
                  <c:v>42215.666666666672</c:v>
                </c:pt>
                <c:pt idx="7177" formatCode="dd\-mmm\-yy\ hh:mm:ss">
                  <c:v>42215.833333333328</c:v>
                </c:pt>
                <c:pt idx="7178" formatCode="dd\-mmm\-yy\ hh:mm:ss">
                  <c:v>42216</c:v>
                </c:pt>
                <c:pt idx="7179" formatCode="dd\-mmm\-yy\ hh:mm:ss">
                  <c:v>42216.166666666672</c:v>
                </c:pt>
                <c:pt idx="7180" formatCode="dd\-mmm\-yy\ hh:mm:ss">
                  <c:v>42216.333333333328</c:v>
                </c:pt>
                <c:pt idx="7181" formatCode="dd\-mmm\-yy\ hh:mm:ss">
                  <c:v>42216.5</c:v>
                </c:pt>
                <c:pt idx="7182" formatCode="dd\-mmm\-yy\ hh:mm:ss">
                  <c:v>42216.666666666672</c:v>
                </c:pt>
                <c:pt idx="7183" formatCode="dd\-mmm\-yy\ hh:mm:ss">
                  <c:v>42216.833333333328</c:v>
                </c:pt>
                <c:pt idx="7184" formatCode="dd\-mmm\-yy\ hh:mm:ss">
                  <c:v>42217</c:v>
                </c:pt>
                <c:pt idx="7185" formatCode="dd\-mmm\-yy\ hh:mm:ss">
                  <c:v>42217.166666666672</c:v>
                </c:pt>
                <c:pt idx="7186" formatCode="dd\-mmm\-yy\ hh:mm:ss">
                  <c:v>42217.333333333328</c:v>
                </c:pt>
                <c:pt idx="7187" formatCode="dd\-mmm\-yy\ hh:mm:ss">
                  <c:v>42217.5</c:v>
                </c:pt>
                <c:pt idx="7188" formatCode="dd\-mmm\-yy\ hh:mm:ss">
                  <c:v>42217.666666666672</c:v>
                </c:pt>
                <c:pt idx="7189" formatCode="dd\-mmm\-yy\ hh:mm:ss">
                  <c:v>42217.833333333328</c:v>
                </c:pt>
                <c:pt idx="7190" formatCode="dd\-mmm\-yy\ hh:mm:ss">
                  <c:v>42218</c:v>
                </c:pt>
                <c:pt idx="7191" formatCode="dd\-mmm\-yy\ hh:mm:ss">
                  <c:v>42218.166666666672</c:v>
                </c:pt>
                <c:pt idx="7192" formatCode="dd\-mmm\-yy\ hh:mm:ss">
                  <c:v>42218.333333333328</c:v>
                </c:pt>
                <c:pt idx="7193" formatCode="dd\-mmm\-yy\ hh:mm:ss">
                  <c:v>42218.5</c:v>
                </c:pt>
                <c:pt idx="7194" formatCode="dd\-mmm\-yy\ hh:mm:ss">
                  <c:v>42218.666666666672</c:v>
                </c:pt>
                <c:pt idx="7195" formatCode="dd\-mmm\-yy\ hh:mm:ss">
                  <c:v>42218.833333333328</c:v>
                </c:pt>
                <c:pt idx="7196" formatCode="dd\-mmm\-yy\ hh:mm:ss">
                  <c:v>42219</c:v>
                </c:pt>
                <c:pt idx="7197" formatCode="dd\-mmm\-yy\ hh:mm:ss">
                  <c:v>42219.166666666672</c:v>
                </c:pt>
                <c:pt idx="7198" formatCode="dd\-mmm\-yy\ hh:mm:ss">
                  <c:v>42219.333333333328</c:v>
                </c:pt>
                <c:pt idx="7199" formatCode="dd\-mmm\-yy\ hh:mm:ss">
                  <c:v>42219.5</c:v>
                </c:pt>
                <c:pt idx="7200" formatCode="dd\-mmm\-yy\ hh:mm:ss">
                  <c:v>42219.666666666672</c:v>
                </c:pt>
                <c:pt idx="7201" formatCode="dd\-mmm\-yy\ hh:mm:ss">
                  <c:v>42219.833333333328</c:v>
                </c:pt>
                <c:pt idx="7202" formatCode="dd\-mmm\-yy\ hh:mm:ss">
                  <c:v>42220</c:v>
                </c:pt>
                <c:pt idx="7203" formatCode="dd\-mmm\-yy\ hh:mm:ss">
                  <c:v>42220.166666666672</c:v>
                </c:pt>
                <c:pt idx="7204" formatCode="dd\-mmm\-yy\ hh:mm:ss">
                  <c:v>42220.333333333328</c:v>
                </c:pt>
                <c:pt idx="7205" formatCode="dd\-mmm\-yy\ hh:mm:ss">
                  <c:v>42220.5</c:v>
                </c:pt>
                <c:pt idx="7206" formatCode="dd\-mmm\-yy\ hh:mm:ss">
                  <c:v>42220.666666666672</c:v>
                </c:pt>
                <c:pt idx="7207" formatCode="dd\-mmm\-yy\ hh:mm:ss">
                  <c:v>42220.833333333328</c:v>
                </c:pt>
                <c:pt idx="7208" formatCode="dd\-mmm\-yy\ hh:mm:ss">
                  <c:v>42221</c:v>
                </c:pt>
                <c:pt idx="7209" formatCode="dd\-mmm\-yy\ hh:mm:ss">
                  <c:v>42221.166666666672</c:v>
                </c:pt>
                <c:pt idx="7210" formatCode="dd\-mmm\-yy\ hh:mm:ss">
                  <c:v>42221.333333333328</c:v>
                </c:pt>
                <c:pt idx="7211" formatCode="dd\-mmm\-yy\ hh:mm:ss">
                  <c:v>42221.5</c:v>
                </c:pt>
                <c:pt idx="7212" formatCode="dd\-mmm\-yy\ hh:mm:ss">
                  <c:v>42221.666666666672</c:v>
                </c:pt>
                <c:pt idx="7213" formatCode="dd\-mmm\-yy\ hh:mm:ss">
                  <c:v>42221.833333333328</c:v>
                </c:pt>
                <c:pt idx="7214" formatCode="dd\-mmm\-yy\ hh:mm:ss">
                  <c:v>42222</c:v>
                </c:pt>
                <c:pt idx="7215" formatCode="dd\-mmm\-yy\ hh:mm:ss">
                  <c:v>42222.166666666672</c:v>
                </c:pt>
                <c:pt idx="7216" formatCode="dd\-mmm\-yy\ hh:mm:ss">
                  <c:v>42222.333333333328</c:v>
                </c:pt>
                <c:pt idx="7217" formatCode="dd\-mmm\-yy\ hh:mm:ss">
                  <c:v>42222.5</c:v>
                </c:pt>
                <c:pt idx="7218" formatCode="dd\-mmm\-yy\ hh:mm:ss">
                  <c:v>42222.666666666672</c:v>
                </c:pt>
                <c:pt idx="7219" formatCode="dd\-mmm\-yy\ hh:mm:ss">
                  <c:v>42222.833333333328</c:v>
                </c:pt>
                <c:pt idx="7220" formatCode="dd\-mmm\-yy\ hh:mm:ss">
                  <c:v>42223</c:v>
                </c:pt>
                <c:pt idx="7221" formatCode="dd\-mmm\-yy\ hh:mm:ss">
                  <c:v>42223.166666666672</c:v>
                </c:pt>
                <c:pt idx="7222" formatCode="dd\-mmm\-yy\ hh:mm:ss">
                  <c:v>42223.333333333328</c:v>
                </c:pt>
                <c:pt idx="7223" formatCode="dd\-mmm\-yy\ hh:mm:ss">
                  <c:v>42223.5</c:v>
                </c:pt>
                <c:pt idx="7224" formatCode="dd\-mmm\-yy\ hh:mm:ss">
                  <c:v>42223.666666666672</c:v>
                </c:pt>
                <c:pt idx="7225" formatCode="dd\-mmm\-yy\ hh:mm:ss">
                  <c:v>42223.833333333328</c:v>
                </c:pt>
                <c:pt idx="7226" formatCode="dd\-mmm\-yy\ hh:mm:ss">
                  <c:v>42224</c:v>
                </c:pt>
                <c:pt idx="7227" formatCode="dd\-mmm\-yy\ hh:mm:ss">
                  <c:v>42224.166666666672</c:v>
                </c:pt>
                <c:pt idx="7228" formatCode="dd\-mmm\-yy\ hh:mm:ss">
                  <c:v>42224.333333333328</c:v>
                </c:pt>
                <c:pt idx="7229" formatCode="dd\-mmm\-yy\ hh:mm:ss">
                  <c:v>42224.5</c:v>
                </c:pt>
                <c:pt idx="7230" formatCode="dd\-mmm\-yy\ hh:mm:ss">
                  <c:v>42224.666666666672</c:v>
                </c:pt>
                <c:pt idx="7231" formatCode="dd\-mmm\-yy\ hh:mm:ss">
                  <c:v>42224.833333333328</c:v>
                </c:pt>
                <c:pt idx="7232" formatCode="dd\-mmm\-yy\ hh:mm:ss">
                  <c:v>42225</c:v>
                </c:pt>
                <c:pt idx="7233" formatCode="dd\-mmm\-yy\ hh:mm:ss">
                  <c:v>42225.166666666672</c:v>
                </c:pt>
                <c:pt idx="7234" formatCode="dd\-mmm\-yy\ hh:mm:ss">
                  <c:v>42225.333333333328</c:v>
                </c:pt>
                <c:pt idx="7235" formatCode="dd\-mmm\-yy\ hh:mm:ss">
                  <c:v>42225.5</c:v>
                </c:pt>
                <c:pt idx="7236" formatCode="dd\-mmm\-yy\ hh:mm:ss">
                  <c:v>42225.666666666672</c:v>
                </c:pt>
                <c:pt idx="7237" formatCode="dd\-mmm\-yy\ hh:mm:ss">
                  <c:v>42225.833333333328</c:v>
                </c:pt>
                <c:pt idx="7238" formatCode="dd\-mmm\-yy\ hh:mm:ss">
                  <c:v>42226</c:v>
                </c:pt>
                <c:pt idx="7239" formatCode="dd\-mmm\-yy\ hh:mm:ss">
                  <c:v>42226.166666666672</c:v>
                </c:pt>
                <c:pt idx="7240" formatCode="dd\-mmm\-yy\ hh:mm:ss">
                  <c:v>42226.333333333328</c:v>
                </c:pt>
                <c:pt idx="7241" formatCode="dd\-mmm\-yy\ hh:mm:ss">
                  <c:v>42226.5</c:v>
                </c:pt>
                <c:pt idx="7242" formatCode="dd\-mmm\-yy\ hh:mm:ss">
                  <c:v>42226.666666666672</c:v>
                </c:pt>
                <c:pt idx="7243" formatCode="dd\-mmm\-yy\ hh:mm:ss">
                  <c:v>42226.833333333328</c:v>
                </c:pt>
                <c:pt idx="7244" formatCode="dd\-mmm\-yy\ hh:mm:ss">
                  <c:v>42227</c:v>
                </c:pt>
                <c:pt idx="7245" formatCode="dd\-mmm\-yy\ hh:mm:ss">
                  <c:v>42227.166666666672</c:v>
                </c:pt>
                <c:pt idx="7246" formatCode="dd\-mmm\-yy\ hh:mm:ss">
                  <c:v>42227.333333333328</c:v>
                </c:pt>
                <c:pt idx="7247" formatCode="dd\-mmm\-yy\ hh:mm:ss">
                  <c:v>42227.5</c:v>
                </c:pt>
                <c:pt idx="7248" formatCode="dd\-mmm\-yy\ hh:mm:ss">
                  <c:v>42227.666666666672</c:v>
                </c:pt>
                <c:pt idx="7249" formatCode="dd\-mmm\-yy\ hh:mm:ss">
                  <c:v>42227.833333333328</c:v>
                </c:pt>
                <c:pt idx="7250" formatCode="dd\-mmm\-yy\ hh:mm:ss">
                  <c:v>42228</c:v>
                </c:pt>
                <c:pt idx="7251" formatCode="dd\-mmm\-yy\ hh:mm:ss">
                  <c:v>42228.166666666672</c:v>
                </c:pt>
                <c:pt idx="7252" formatCode="dd\-mmm\-yy\ hh:mm:ss">
                  <c:v>42228.333333333328</c:v>
                </c:pt>
                <c:pt idx="7253" formatCode="dd\-mmm\-yy\ hh:mm:ss">
                  <c:v>42228.5</c:v>
                </c:pt>
                <c:pt idx="7254" formatCode="dd\-mmm\-yy\ hh:mm:ss">
                  <c:v>42228.666666666672</c:v>
                </c:pt>
                <c:pt idx="7255" formatCode="dd\-mmm\-yy\ hh:mm:ss">
                  <c:v>42228.833333333328</c:v>
                </c:pt>
                <c:pt idx="7256" formatCode="dd\-mmm\-yy\ hh:mm:ss">
                  <c:v>42229</c:v>
                </c:pt>
                <c:pt idx="7257" formatCode="dd\-mmm\-yy\ hh:mm:ss">
                  <c:v>42229.166666666672</c:v>
                </c:pt>
                <c:pt idx="7258" formatCode="dd\-mmm\-yy\ hh:mm:ss">
                  <c:v>42229.333333333328</c:v>
                </c:pt>
                <c:pt idx="7259" formatCode="dd\-mmm\-yy\ hh:mm:ss">
                  <c:v>42229.5</c:v>
                </c:pt>
                <c:pt idx="7260" formatCode="dd\-mmm\-yy\ hh:mm:ss">
                  <c:v>42229.666666666672</c:v>
                </c:pt>
                <c:pt idx="7261" formatCode="dd\-mmm\-yy\ hh:mm:ss">
                  <c:v>42229.833333333328</c:v>
                </c:pt>
                <c:pt idx="7262" formatCode="dd\-mmm\-yy\ hh:mm:ss">
                  <c:v>42230</c:v>
                </c:pt>
                <c:pt idx="7263" formatCode="dd\-mmm\-yy\ hh:mm:ss">
                  <c:v>42230.166666666672</c:v>
                </c:pt>
                <c:pt idx="7264" formatCode="dd\-mmm\-yy\ hh:mm:ss">
                  <c:v>42230.333333333328</c:v>
                </c:pt>
                <c:pt idx="7265" formatCode="dd\-mmm\-yy\ hh:mm:ss">
                  <c:v>42230.5</c:v>
                </c:pt>
                <c:pt idx="7266" formatCode="dd\-mmm\-yy\ hh:mm:ss">
                  <c:v>42230.666666666672</c:v>
                </c:pt>
                <c:pt idx="7267" formatCode="dd\-mmm\-yy\ hh:mm:ss">
                  <c:v>42230.833333333328</c:v>
                </c:pt>
                <c:pt idx="7268" formatCode="dd\-mmm\-yy\ hh:mm:ss">
                  <c:v>42231</c:v>
                </c:pt>
                <c:pt idx="7269" formatCode="dd\-mmm\-yy\ hh:mm:ss">
                  <c:v>42231.166666666672</c:v>
                </c:pt>
                <c:pt idx="7270" formatCode="dd\-mmm\-yy\ hh:mm:ss">
                  <c:v>42231.333333333328</c:v>
                </c:pt>
                <c:pt idx="7271" formatCode="dd\-mmm\-yy\ hh:mm:ss">
                  <c:v>42231.5</c:v>
                </c:pt>
                <c:pt idx="7272" formatCode="dd\-mmm\-yy\ hh:mm:ss">
                  <c:v>42231.666666666672</c:v>
                </c:pt>
                <c:pt idx="7273" formatCode="dd\-mmm\-yy\ hh:mm:ss">
                  <c:v>42231.833333333328</c:v>
                </c:pt>
                <c:pt idx="7274" formatCode="dd\-mmm\-yy\ hh:mm:ss">
                  <c:v>42232</c:v>
                </c:pt>
                <c:pt idx="7275" formatCode="dd\-mmm\-yy\ hh:mm:ss">
                  <c:v>42232.166666666672</c:v>
                </c:pt>
                <c:pt idx="7276" formatCode="dd\-mmm\-yy\ hh:mm:ss">
                  <c:v>42232.333333333328</c:v>
                </c:pt>
                <c:pt idx="7277" formatCode="dd\-mmm\-yy\ hh:mm:ss">
                  <c:v>42232.5</c:v>
                </c:pt>
                <c:pt idx="7278" formatCode="dd\-mmm\-yy\ hh:mm:ss">
                  <c:v>42232.666666666672</c:v>
                </c:pt>
                <c:pt idx="7279" formatCode="dd\-mmm\-yy\ hh:mm:ss">
                  <c:v>42232.833333333328</c:v>
                </c:pt>
                <c:pt idx="7280" formatCode="dd\-mmm\-yy\ hh:mm:ss">
                  <c:v>42233</c:v>
                </c:pt>
                <c:pt idx="7281" formatCode="dd\-mmm\-yy\ hh:mm:ss">
                  <c:v>42233.166666666672</c:v>
                </c:pt>
                <c:pt idx="7282" formatCode="dd\-mmm\-yy\ hh:mm:ss">
                  <c:v>42233.333333333328</c:v>
                </c:pt>
                <c:pt idx="7283" formatCode="dd\-mmm\-yy\ hh:mm:ss">
                  <c:v>42233.5</c:v>
                </c:pt>
                <c:pt idx="7284" formatCode="dd\-mmm\-yy\ hh:mm:ss">
                  <c:v>42233.666666666672</c:v>
                </c:pt>
                <c:pt idx="7285" formatCode="dd\-mmm\-yy\ hh:mm:ss">
                  <c:v>42233.833333333328</c:v>
                </c:pt>
                <c:pt idx="7286" formatCode="dd\-mmm\-yy\ hh:mm:ss">
                  <c:v>42234</c:v>
                </c:pt>
                <c:pt idx="7287" formatCode="dd\-mmm\-yy\ hh:mm:ss">
                  <c:v>42234.166666666672</c:v>
                </c:pt>
                <c:pt idx="7288" formatCode="dd\-mmm\-yy\ hh:mm:ss">
                  <c:v>42234.333333333328</c:v>
                </c:pt>
                <c:pt idx="7289" formatCode="dd\-mmm\-yy\ hh:mm:ss">
                  <c:v>42234.5</c:v>
                </c:pt>
                <c:pt idx="7290" formatCode="dd\-mmm\-yy\ hh:mm:ss">
                  <c:v>42234.666666666672</c:v>
                </c:pt>
                <c:pt idx="7291" formatCode="dd\-mmm\-yy\ hh:mm:ss">
                  <c:v>42234.833333333328</c:v>
                </c:pt>
                <c:pt idx="7292" formatCode="dd\-mmm\-yy\ hh:mm:ss">
                  <c:v>42235</c:v>
                </c:pt>
                <c:pt idx="7293" formatCode="dd\-mmm\-yy\ hh:mm:ss">
                  <c:v>42235.166666666672</c:v>
                </c:pt>
                <c:pt idx="7294" formatCode="dd\-mmm\-yy\ hh:mm:ss">
                  <c:v>42235.333333333328</c:v>
                </c:pt>
                <c:pt idx="7295" formatCode="dd\-mmm\-yy\ hh:mm:ss">
                  <c:v>42235.5</c:v>
                </c:pt>
                <c:pt idx="7296" formatCode="dd\-mmm\-yy\ hh:mm:ss">
                  <c:v>42235.666666666672</c:v>
                </c:pt>
                <c:pt idx="7297" formatCode="dd\-mmm\-yy\ hh:mm:ss">
                  <c:v>42235.833333333328</c:v>
                </c:pt>
                <c:pt idx="7298" formatCode="dd\-mmm\-yy\ hh:mm:ss">
                  <c:v>42236</c:v>
                </c:pt>
                <c:pt idx="7299" formatCode="dd\-mmm\-yy\ hh:mm:ss">
                  <c:v>42236.166666666672</c:v>
                </c:pt>
                <c:pt idx="7300" formatCode="dd\-mmm\-yy\ hh:mm:ss">
                  <c:v>42236.333333333328</c:v>
                </c:pt>
                <c:pt idx="7301" formatCode="dd\-mmm\-yy\ hh:mm:ss">
                  <c:v>42236.5</c:v>
                </c:pt>
                <c:pt idx="7302" formatCode="dd\-mmm\-yy\ hh:mm:ss">
                  <c:v>42236.666666666672</c:v>
                </c:pt>
                <c:pt idx="7303" formatCode="dd\-mmm\-yy\ hh:mm:ss">
                  <c:v>42236.833333333328</c:v>
                </c:pt>
                <c:pt idx="7304" formatCode="dd\-mmm\-yy\ hh:mm:ss">
                  <c:v>42237</c:v>
                </c:pt>
                <c:pt idx="7305" formatCode="dd\-mmm\-yy\ hh:mm:ss">
                  <c:v>42237.166666666672</c:v>
                </c:pt>
                <c:pt idx="7306" formatCode="dd\-mmm\-yy\ hh:mm:ss">
                  <c:v>42237.333333333328</c:v>
                </c:pt>
                <c:pt idx="7307" formatCode="dd\-mmm\-yy\ hh:mm:ss">
                  <c:v>42237.5</c:v>
                </c:pt>
                <c:pt idx="7308" formatCode="dd\-mmm\-yy\ hh:mm:ss">
                  <c:v>42237.666666666672</c:v>
                </c:pt>
                <c:pt idx="7309" formatCode="dd\-mmm\-yy\ hh:mm:ss">
                  <c:v>42237.833333333328</c:v>
                </c:pt>
                <c:pt idx="7310" formatCode="dd\-mmm\-yy\ hh:mm:ss">
                  <c:v>42238</c:v>
                </c:pt>
                <c:pt idx="7311" formatCode="dd\-mmm\-yy\ hh:mm:ss">
                  <c:v>42238.166666666672</c:v>
                </c:pt>
                <c:pt idx="7312" formatCode="dd\-mmm\-yy\ hh:mm:ss">
                  <c:v>42238.333333333328</c:v>
                </c:pt>
                <c:pt idx="7313" formatCode="dd\-mmm\-yy\ hh:mm:ss">
                  <c:v>42238.5</c:v>
                </c:pt>
                <c:pt idx="7314" formatCode="dd\-mmm\-yy\ hh:mm:ss">
                  <c:v>42238.666666666672</c:v>
                </c:pt>
                <c:pt idx="7315" formatCode="dd\-mmm\-yy\ hh:mm:ss">
                  <c:v>42238.833333333328</c:v>
                </c:pt>
                <c:pt idx="7316" formatCode="dd\-mmm\-yy\ hh:mm:ss">
                  <c:v>42239</c:v>
                </c:pt>
                <c:pt idx="7317" formatCode="dd\-mmm\-yy\ hh:mm:ss">
                  <c:v>42239.166666666672</c:v>
                </c:pt>
                <c:pt idx="7318" formatCode="dd\-mmm\-yy\ hh:mm:ss">
                  <c:v>42239.333333333328</c:v>
                </c:pt>
                <c:pt idx="7319" formatCode="dd\-mmm\-yy\ hh:mm:ss">
                  <c:v>42239.5</c:v>
                </c:pt>
                <c:pt idx="7320" formatCode="dd\-mmm\-yy\ hh:mm:ss">
                  <c:v>42239.666666666672</c:v>
                </c:pt>
                <c:pt idx="7321" formatCode="dd\-mmm\-yy\ hh:mm:ss">
                  <c:v>42239.833333333328</c:v>
                </c:pt>
                <c:pt idx="7322" formatCode="dd\-mmm\-yy\ hh:mm:ss">
                  <c:v>42240</c:v>
                </c:pt>
                <c:pt idx="7323" formatCode="dd\-mmm\-yy\ hh:mm:ss">
                  <c:v>42240.166666666672</c:v>
                </c:pt>
                <c:pt idx="7324" formatCode="dd\-mmm\-yy\ hh:mm:ss">
                  <c:v>42240.333333333328</c:v>
                </c:pt>
                <c:pt idx="7325" formatCode="dd\-mmm\-yy\ hh:mm:ss">
                  <c:v>42240.5</c:v>
                </c:pt>
                <c:pt idx="7326" formatCode="dd\-mmm\-yy\ hh:mm:ss">
                  <c:v>42240.666666666672</c:v>
                </c:pt>
                <c:pt idx="7327" formatCode="dd\-mmm\-yy\ hh:mm:ss">
                  <c:v>42240.833333333328</c:v>
                </c:pt>
                <c:pt idx="7328" formatCode="dd\-mmm\-yy\ hh:mm:ss">
                  <c:v>42241</c:v>
                </c:pt>
                <c:pt idx="7329" formatCode="dd\-mmm\-yy\ hh:mm:ss">
                  <c:v>42241.166666666672</c:v>
                </c:pt>
                <c:pt idx="7330" formatCode="dd\-mmm\-yy\ hh:mm:ss">
                  <c:v>42241.333333333328</c:v>
                </c:pt>
                <c:pt idx="7331" formatCode="dd\-mmm\-yy\ hh:mm:ss">
                  <c:v>42241.5</c:v>
                </c:pt>
                <c:pt idx="7332" formatCode="dd\-mmm\-yy\ hh:mm:ss">
                  <c:v>42241.666666666672</c:v>
                </c:pt>
                <c:pt idx="7333" formatCode="dd\-mmm\-yy\ hh:mm:ss">
                  <c:v>42241.833333333328</c:v>
                </c:pt>
                <c:pt idx="7334" formatCode="dd\-mmm\-yy\ hh:mm:ss">
                  <c:v>42242</c:v>
                </c:pt>
                <c:pt idx="7335" formatCode="dd\-mmm\-yy\ hh:mm:ss">
                  <c:v>42242.166666666672</c:v>
                </c:pt>
                <c:pt idx="7336" formatCode="dd\-mmm\-yy\ hh:mm:ss">
                  <c:v>42242.333333333328</c:v>
                </c:pt>
                <c:pt idx="7337" formatCode="dd\-mmm\-yy\ hh:mm:ss">
                  <c:v>42242.5</c:v>
                </c:pt>
                <c:pt idx="7338" formatCode="dd\-mmm\-yy\ hh:mm:ss">
                  <c:v>42242.666666666672</c:v>
                </c:pt>
                <c:pt idx="7339" formatCode="dd\-mmm\-yy\ hh:mm:ss">
                  <c:v>42242.833333333328</c:v>
                </c:pt>
                <c:pt idx="7340" formatCode="dd\-mmm\-yy\ hh:mm:ss">
                  <c:v>42243</c:v>
                </c:pt>
                <c:pt idx="7341" formatCode="dd\-mmm\-yy\ hh:mm:ss">
                  <c:v>42243.166666666672</c:v>
                </c:pt>
                <c:pt idx="7342" formatCode="dd\-mmm\-yy\ hh:mm:ss">
                  <c:v>42243.333333333328</c:v>
                </c:pt>
                <c:pt idx="7343" formatCode="dd\-mmm\-yy\ hh:mm:ss">
                  <c:v>42243.5</c:v>
                </c:pt>
                <c:pt idx="7344" formatCode="dd\-mmm\-yy\ hh:mm:ss">
                  <c:v>42243.666666666672</c:v>
                </c:pt>
                <c:pt idx="7345" formatCode="dd\-mmm\-yy\ hh:mm:ss">
                  <c:v>42243.833333333328</c:v>
                </c:pt>
                <c:pt idx="7346" formatCode="dd\-mmm\-yy\ hh:mm:ss">
                  <c:v>42244</c:v>
                </c:pt>
                <c:pt idx="7347" formatCode="dd\-mmm\-yy\ hh:mm:ss">
                  <c:v>42244.166666666672</c:v>
                </c:pt>
                <c:pt idx="7348" formatCode="dd\-mmm\-yy\ hh:mm:ss">
                  <c:v>42244.333333333328</c:v>
                </c:pt>
                <c:pt idx="7349" formatCode="dd\-mmm\-yy\ hh:mm:ss">
                  <c:v>42244.5</c:v>
                </c:pt>
                <c:pt idx="7350" formatCode="dd\-mmm\-yy\ hh:mm:ss">
                  <c:v>42244.666666666672</c:v>
                </c:pt>
                <c:pt idx="7351" formatCode="dd\-mmm\-yy\ hh:mm:ss">
                  <c:v>42244.833333333328</c:v>
                </c:pt>
                <c:pt idx="7352" formatCode="dd\-mmm\-yy\ hh:mm:ss">
                  <c:v>42245</c:v>
                </c:pt>
                <c:pt idx="7353" formatCode="dd\-mmm\-yy\ hh:mm:ss">
                  <c:v>42245.166666666672</c:v>
                </c:pt>
                <c:pt idx="7354" formatCode="dd\-mmm\-yy\ hh:mm:ss">
                  <c:v>42245.333333333328</c:v>
                </c:pt>
                <c:pt idx="7355" formatCode="dd\-mmm\-yy\ hh:mm:ss">
                  <c:v>42245.5</c:v>
                </c:pt>
                <c:pt idx="7356" formatCode="dd\-mmm\-yy\ hh:mm:ss">
                  <c:v>42245.666666666672</c:v>
                </c:pt>
                <c:pt idx="7357" formatCode="dd\-mmm\-yy\ hh:mm:ss">
                  <c:v>42245.833333333328</c:v>
                </c:pt>
                <c:pt idx="7358" formatCode="dd\-mmm\-yy\ hh:mm:ss">
                  <c:v>42246</c:v>
                </c:pt>
                <c:pt idx="7359" formatCode="dd\-mmm\-yy\ hh:mm:ss">
                  <c:v>42246.166666666672</c:v>
                </c:pt>
                <c:pt idx="7360" formatCode="dd\-mmm\-yy\ hh:mm:ss">
                  <c:v>42246.333333333328</c:v>
                </c:pt>
                <c:pt idx="7361" formatCode="dd\-mmm\-yy\ hh:mm:ss">
                  <c:v>42246.5</c:v>
                </c:pt>
                <c:pt idx="7362" formatCode="dd\-mmm\-yy\ hh:mm:ss">
                  <c:v>42246.666666666672</c:v>
                </c:pt>
                <c:pt idx="7363" formatCode="dd\-mmm\-yy\ hh:mm:ss">
                  <c:v>42246.833333333328</c:v>
                </c:pt>
                <c:pt idx="7364" formatCode="dd\-mmm\-yy\ hh:mm:ss">
                  <c:v>42247</c:v>
                </c:pt>
                <c:pt idx="7365" formatCode="dd\-mmm\-yy\ hh:mm:ss">
                  <c:v>42247.166666666672</c:v>
                </c:pt>
                <c:pt idx="7366" formatCode="dd\-mmm\-yy\ hh:mm:ss">
                  <c:v>42247.333333333328</c:v>
                </c:pt>
                <c:pt idx="7367" formatCode="dd\-mmm\-yy\ hh:mm:ss">
                  <c:v>42247.5</c:v>
                </c:pt>
                <c:pt idx="7368" formatCode="dd\-mmm\-yy\ hh:mm:ss">
                  <c:v>42247.666666666672</c:v>
                </c:pt>
                <c:pt idx="7369" formatCode="dd\-mmm\-yy\ hh:mm:ss">
                  <c:v>42247.833333333328</c:v>
                </c:pt>
                <c:pt idx="7370" formatCode="dd\-mmm\-yy\ hh:mm:ss">
                  <c:v>42248</c:v>
                </c:pt>
                <c:pt idx="7371" formatCode="dd\-mmm\-yy\ hh:mm:ss">
                  <c:v>42248.166666666672</c:v>
                </c:pt>
                <c:pt idx="7372" formatCode="dd\-mmm\-yy\ hh:mm:ss">
                  <c:v>42248.333333333328</c:v>
                </c:pt>
                <c:pt idx="7373" formatCode="dd\-mmm\-yy\ hh:mm:ss">
                  <c:v>42248.5</c:v>
                </c:pt>
                <c:pt idx="7374" formatCode="dd\-mmm\-yy\ hh:mm:ss">
                  <c:v>42248.666666666672</c:v>
                </c:pt>
                <c:pt idx="7375" formatCode="dd\-mmm\-yy\ hh:mm:ss">
                  <c:v>42248.833333333328</c:v>
                </c:pt>
                <c:pt idx="7376" formatCode="dd\-mmm\-yy\ hh:mm:ss">
                  <c:v>42249</c:v>
                </c:pt>
                <c:pt idx="7377" formatCode="dd\-mmm\-yy\ hh:mm:ss">
                  <c:v>42249.166666666672</c:v>
                </c:pt>
                <c:pt idx="7378" formatCode="dd\-mmm\-yy\ hh:mm:ss">
                  <c:v>42249.333333333328</c:v>
                </c:pt>
                <c:pt idx="7379" formatCode="dd\-mmm\-yy\ hh:mm:ss">
                  <c:v>42249.5</c:v>
                </c:pt>
                <c:pt idx="7380" formatCode="dd\-mmm\-yy\ hh:mm:ss">
                  <c:v>42249.666666666672</c:v>
                </c:pt>
                <c:pt idx="7381" formatCode="dd\-mmm\-yy\ hh:mm:ss">
                  <c:v>42249.833333333328</c:v>
                </c:pt>
                <c:pt idx="7382" formatCode="dd\-mmm\-yy\ hh:mm:ss">
                  <c:v>42250</c:v>
                </c:pt>
                <c:pt idx="7383" formatCode="dd\-mmm\-yy\ hh:mm:ss">
                  <c:v>42250.166666666672</c:v>
                </c:pt>
                <c:pt idx="7384" formatCode="dd\-mmm\-yy\ hh:mm:ss">
                  <c:v>42250.333333333328</c:v>
                </c:pt>
                <c:pt idx="7385" formatCode="dd\-mmm\-yy\ hh:mm:ss">
                  <c:v>42250.5</c:v>
                </c:pt>
                <c:pt idx="7386" formatCode="dd\-mmm\-yy\ hh:mm:ss">
                  <c:v>42250.666666666672</c:v>
                </c:pt>
                <c:pt idx="7387" formatCode="dd\-mmm\-yy\ hh:mm:ss">
                  <c:v>42250.833333333328</c:v>
                </c:pt>
                <c:pt idx="7388" formatCode="dd\-mmm\-yy\ hh:mm:ss">
                  <c:v>42251</c:v>
                </c:pt>
                <c:pt idx="7389" formatCode="dd\-mmm\-yy\ hh:mm:ss">
                  <c:v>42251.166666666672</c:v>
                </c:pt>
                <c:pt idx="7390" formatCode="dd\-mmm\-yy\ hh:mm:ss">
                  <c:v>42251.333333333328</c:v>
                </c:pt>
                <c:pt idx="7391" formatCode="dd\-mmm\-yy\ hh:mm:ss">
                  <c:v>42251.5</c:v>
                </c:pt>
                <c:pt idx="7392" formatCode="dd\-mmm\-yy\ hh:mm:ss">
                  <c:v>42251.666666666672</c:v>
                </c:pt>
                <c:pt idx="7393" formatCode="dd\-mmm\-yy\ hh:mm:ss">
                  <c:v>42251.833333333328</c:v>
                </c:pt>
                <c:pt idx="7394" formatCode="dd\-mmm\-yy\ hh:mm:ss">
                  <c:v>42252</c:v>
                </c:pt>
                <c:pt idx="7395" formatCode="dd\-mmm\-yy\ hh:mm:ss">
                  <c:v>42252.166666666672</c:v>
                </c:pt>
                <c:pt idx="7396" formatCode="dd\-mmm\-yy\ hh:mm:ss">
                  <c:v>42252.333333333328</c:v>
                </c:pt>
                <c:pt idx="7397" formatCode="dd\-mmm\-yy\ hh:mm:ss">
                  <c:v>42252.5</c:v>
                </c:pt>
                <c:pt idx="7398" formatCode="dd\-mmm\-yy\ hh:mm:ss">
                  <c:v>42252.666666666672</c:v>
                </c:pt>
                <c:pt idx="7399" formatCode="dd\-mmm\-yy\ hh:mm:ss">
                  <c:v>42252.833333333328</c:v>
                </c:pt>
                <c:pt idx="7400" formatCode="dd\-mmm\-yy\ hh:mm:ss">
                  <c:v>42253</c:v>
                </c:pt>
                <c:pt idx="7401" formatCode="dd\-mmm\-yy\ hh:mm:ss">
                  <c:v>42253.166666666672</c:v>
                </c:pt>
                <c:pt idx="7402" formatCode="dd\-mmm\-yy\ hh:mm:ss">
                  <c:v>42253.333333333328</c:v>
                </c:pt>
                <c:pt idx="7403" formatCode="dd\-mmm\-yy\ hh:mm:ss">
                  <c:v>42253.5</c:v>
                </c:pt>
                <c:pt idx="7404" formatCode="dd\-mmm\-yy\ hh:mm:ss">
                  <c:v>42253.666666666672</c:v>
                </c:pt>
                <c:pt idx="7405" formatCode="dd\-mmm\-yy\ hh:mm:ss">
                  <c:v>42253.833333333328</c:v>
                </c:pt>
                <c:pt idx="7406" formatCode="dd\-mmm\-yy\ hh:mm:ss">
                  <c:v>42254</c:v>
                </c:pt>
                <c:pt idx="7407" formatCode="dd\-mmm\-yy\ hh:mm:ss">
                  <c:v>42254.166666666672</c:v>
                </c:pt>
                <c:pt idx="7408" formatCode="dd\-mmm\-yy\ hh:mm:ss">
                  <c:v>42254.333333333328</c:v>
                </c:pt>
                <c:pt idx="7409" formatCode="dd\-mmm\-yy\ hh:mm:ss">
                  <c:v>42254.5</c:v>
                </c:pt>
                <c:pt idx="7410" formatCode="dd\-mmm\-yy\ hh:mm:ss">
                  <c:v>42254.666666666672</c:v>
                </c:pt>
                <c:pt idx="7411" formatCode="dd\-mmm\-yy\ hh:mm:ss">
                  <c:v>42254.833333333328</c:v>
                </c:pt>
                <c:pt idx="7412" formatCode="dd\-mmm\-yy\ hh:mm:ss">
                  <c:v>42255</c:v>
                </c:pt>
                <c:pt idx="7413" formatCode="dd\-mmm\-yy\ hh:mm:ss">
                  <c:v>42255.166666666672</c:v>
                </c:pt>
                <c:pt idx="7414" formatCode="dd\-mmm\-yy\ hh:mm:ss">
                  <c:v>42255.333333333328</c:v>
                </c:pt>
                <c:pt idx="7415" formatCode="dd\-mmm\-yy\ hh:mm:ss">
                  <c:v>42255.5</c:v>
                </c:pt>
                <c:pt idx="7416" formatCode="dd\-mmm\-yy\ hh:mm:ss">
                  <c:v>42255.666666666672</c:v>
                </c:pt>
                <c:pt idx="7417" formatCode="dd\-mmm\-yy\ hh:mm:ss">
                  <c:v>42255.833333333328</c:v>
                </c:pt>
                <c:pt idx="7418" formatCode="dd\-mmm\-yy\ hh:mm:ss">
                  <c:v>42256</c:v>
                </c:pt>
                <c:pt idx="7419" formatCode="dd\-mmm\-yy\ hh:mm:ss">
                  <c:v>42256.166666666672</c:v>
                </c:pt>
                <c:pt idx="7420" formatCode="dd\-mmm\-yy\ hh:mm:ss">
                  <c:v>42256.333333333328</c:v>
                </c:pt>
                <c:pt idx="7421" formatCode="dd\-mmm\-yy\ hh:mm:ss">
                  <c:v>42256.5</c:v>
                </c:pt>
                <c:pt idx="7422" formatCode="dd\-mmm\-yy\ hh:mm:ss">
                  <c:v>42256.666666666672</c:v>
                </c:pt>
                <c:pt idx="7423" formatCode="dd\-mmm\-yy\ hh:mm:ss">
                  <c:v>42256.833333333328</c:v>
                </c:pt>
                <c:pt idx="7424" formatCode="dd\-mmm\-yy\ hh:mm:ss">
                  <c:v>42257</c:v>
                </c:pt>
                <c:pt idx="7425" formatCode="dd\-mmm\-yy\ hh:mm:ss">
                  <c:v>42257.166666666672</c:v>
                </c:pt>
                <c:pt idx="7426" formatCode="dd\-mmm\-yy\ hh:mm:ss">
                  <c:v>42257.333333333328</c:v>
                </c:pt>
                <c:pt idx="7427" formatCode="dd\-mmm\-yy\ hh:mm:ss">
                  <c:v>42257.5</c:v>
                </c:pt>
                <c:pt idx="7428" formatCode="dd\-mmm\-yy\ hh:mm:ss">
                  <c:v>42257.666666666672</c:v>
                </c:pt>
                <c:pt idx="7429" formatCode="dd\-mmm\-yy\ hh:mm:ss">
                  <c:v>42257.833333333328</c:v>
                </c:pt>
                <c:pt idx="7430" formatCode="dd\-mmm\-yy\ hh:mm:ss">
                  <c:v>42258</c:v>
                </c:pt>
                <c:pt idx="7431" formatCode="dd\-mmm\-yy\ hh:mm:ss">
                  <c:v>42258.166666666672</c:v>
                </c:pt>
                <c:pt idx="7432" formatCode="dd\-mmm\-yy\ hh:mm:ss">
                  <c:v>42258.333333333328</c:v>
                </c:pt>
                <c:pt idx="7433" formatCode="dd\-mmm\-yy\ hh:mm:ss">
                  <c:v>42258.5</c:v>
                </c:pt>
                <c:pt idx="7434" formatCode="dd\-mmm\-yy\ hh:mm:ss">
                  <c:v>42258.666666666672</c:v>
                </c:pt>
                <c:pt idx="7435" formatCode="dd\-mmm\-yy\ hh:mm:ss">
                  <c:v>42258.833333333328</c:v>
                </c:pt>
                <c:pt idx="7436" formatCode="dd\-mmm\-yy\ hh:mm:ss">
                  <c:v>42259</c:v>
                </c:pt>
                <c:pt idx="7437" formatCode="dd\-mmm\-yy\ hh:mm:ss">
                  <c:v>42259.166666666672</c:v>
                </c:pt>
                <c:pt idx="7438" formatCode="dd\-mmm\-yy\ hh:mm:ss">
                  <c:v>42259.333333333328</c:v>
                </c:pt>
                <c:pt idx="7439" formatCode="dd\-mmm\-yy\ hh:mm:ss">
                  <c:v>42259.5</c:v>
                </c:pt>
                <c:pt idx="7440" formatCode="dd\-mmm\-yy\ hh:mm:ss">
                  <c:v>42259.666666666672</c:v>
                </c:pt>
                <c:pt idx="7441" formatCode="dd\-mmm\-yy\ hh:mm:ss">
                  <c:v>42259.833333333328</c:v>
                </c:pt>
                <c:pt idx="7442" formatCode="dd\-mmm\-yy\ hh:mm:ss">
                  <c:v>42260</c:v>
                </c:pt>
                <c:pt idx="7443" formatCode="dd\-mmm\-yy\ hh:mm:ss">
                  <c:v>42260.166666666672</c:v>
                </c:pt>
                <c:pt idx="7444" formatCode="dd\-mmm\-yy\ hh:mm:ss">
                  <c:v>42260.333333333328</c:v>
                </c:pt>
                <c:pt idx="7445" formatCode="dd\-mmm\-yy\ hh:mm:ss">
                  <c:v>42260.5</c:v>
                </c:pt>
                <c:pt idx="7446" formatCode="dd\-mmm\-yy\ hh:mm:ss">
                  <c:v>42260.666666666672</c:v>
                </c:pt>
                <c:pt idx="7447" formatCode="dd\-mmm\-yy\ hh:mm:ss">
                  <c:v>42260.833333333328</c:v>
                </c:pt>
                <c:pt idx="7448" formatCode="dd\-mmm\-yy\ hh:mm:ss">
                  <c:v>42261</c:v>
                </c:pt>
                <c:pt idx="7449" formatCode="dd\-mmm\-yy\ hh:mm:ss">
                  <c:v>42261.166666666672</c:v>
                </c:pt>
                <c:pt idx="7450" formatCode="dd\-mmm\-yy\ hh:mm:ss">
                  <c:v>42261.333333333328</c:v>
                </c:pt>
                <c:pt idx="7451" formatCode="dd\-mmm\-yy\ hh:mm:ss">
                  <c:v>42261.5</c:v>
                </c:pt>
                <c:pt idx="7452" formatCode="dd\-mmm\-yy\ hh:mm:ss">
                  <c:v>42261.666666666672</c:v>
                </c:pt>
                <c:pt idx="7453" formatCode="dd\-mmm\-yy\ hh:mm:ss">
                  <c:v>42261.833333333328</c:v>
                </c:pt>
                <c:pt idx="7454" formatCode="dd\-mmm\-yy\ hh:mm:ss">
                  <c:v>42262</c:v>
                </c:pt>
                <c:pt idx="7455" formatCode="dd\-mmm\-yy\ hh:mm:ss">
                  <c:v>42262.166666666672</c:v>
                </c:pt>
                <c:pt idx="7456" formatCode="dd\-mmm\-yy\ hh:mm:ss">
                  <c:v>42262.333333333328</c:v>
                </c:pt>
                <c:pt idx="7457" formatCode="dd\-mmm\-yy\ hh:mm:ss">
                  <c:v>42262.5</c:v>
                </c:pt>
                <c:pt idx="7458" formatCode="dd\-mmm\-yy\ hh:mm:ss">
                  <c:v>42262.666666666672</c:v>
                </c:pt>
                <c:pt idx="7459" formatCode="dd\-mmm\-yy\ hh:mm:ss">
                  <c:v>42262.833333333328</c:v>
                </c:pt>
                <c:pt idx="7460" formatCode="dd\-mmm\-yy\ hh:mm:ss">
                  <c:v>42263</c:v>
                </c:pt>
                <c:pt idx="7461" formatCode="dd\-mmm\-yy\ hh:mm:ss">
                  <c:v>42263.166666666672</c:v>
                </c:pt>
                <c:pt idx="7462" formatCode="dd\-mmm\-yy\ hh:mm:ss">
                  <c:v>42263.333333333328</c:v>
                </c:pt>
                <c:pt idx="7463" formatCode="dd\-mmm\-yy\ hh:mm:ss">
                  <c:v>42263.5</c:v>
                </c:pt>
                <c:pt idx="7464" formatCode="dd\-mmm\-yy\ hh:mm:ss">
                  <c:v>42263.666666666672</c:v>
                </c:pt>
                <c:pt idx="7465" formatCode="dd\-mmm\-yy\ hh:mm:ss">
                  <c:v>42263.833333333328</c:v>
                </c:pt>
                <c:pt idx="7466" formatCode="dd\-mmm\-yy\ hh:mm:ss">
                  <c:v>42264</c:v>
                </c:pt>
                <c:pt idx="7467" formatCode="dd\-mmm\-yy\ hh:mm:ss">
                  <c:v>42264.166666666672</c:v>
                </c:pt>
                <c:pt idx="7468" formatCode="dd\-mmm\-yy\ hh:mm:ss">
                  <c:v>42264.333333333328</c:v>
                </c:pt>
                <c:pt idx="7469" formatCode="dd\-mmm\-yy\ hh:mm:ss">
                  <c:v>42264.5</c:v>
                </c:pt>
                <c:pt idx="7470" formatCode="dd\-mmm\-yy\ hh:mm:ss">
                  <c:v>42264.666666666672</c:v>
                </c:pt>
                <c:pt idx="7471" formatCode="dd\-mmm\-yy\ hh:mm:ss">
                  <c:v>42264.833333333328</c:v>
                </c:pt>
                <c:pt idx="7472" formatCode="dd\-mmm\-yy\ hh:mm:ss">
                  <c:v>42265</c:v>
                </c:pt>
                <c:pt idx="7473" formatCode="dd\-mmm\-yy\ hh:mm:ss">
                  <c:v>42265.166666666672</c:v>
                </c:pt>
                <c:pt idx="7474" formatCode="dd\-mmm\-yy\ hh:mm:ss">
                  <c:v>42265.333333333328</c:v>
                </c:pt>
                <c:pt idx="7475" formatCode="dd\-mmm\-yy\ hh:mm:ss">
                  <c:v>42265.5</c:v>
                </c:pt>
                <c:pt idx="7476" formatCode="dd\-mmm\-yy\ hh:mm:ss">
                  <c:v>42265.666666666672</c:v>
                </c:pt>
                <c:pt idx="7477" formatCode="dd\-mmm\-yy\ hh:mm:ss">
                  <c:v>42265.833333333328</c:v>
                </c:pt>
                <c:pt idx="7478" formatCode="dd\-mmm\-yy\ hh:mm:ss">
                  <c:v>42266</c:v>
                </c:pt>
                <c:pt idx="7479" formatCode="dd\-mmm\-yy\ hh:mm:ss">
                  <c:v>42266.166666666672</c:v>
                </c:pt>
                <c:pt idx="7480" formatCode="dd\-mmm\-yy\ hh:mm:ss">
                  <c:v>42266.333333333328</c:v>
                </c:pt>
                <c:pt idx="7481" formatCode="dd\-mmm\-yy\ hh:mm:ss">
                  <c:v>42266.5</c:v>
                </c:pt>
                <c:pt idx="7482" formatCode="dd\-mmm\-yy\ hh:mm:ss">
                  <c:v>42266.666666666672</c:v>
                </c:pt>
                <c:pt idx="7483" formatCode="dd\-mmm\-yy\ hh:mm:ss">
                  <c:v>42266.833333333328</c:v>
                </c:pt>
                <c:pt idx="7484" formatCode="dd\-mmm\-yy\ hh:mm:ss">
                  <c:v>42267</c:v>
                </c:pt>
                <c:pt idx="7485" formatCode="dd\-mmm\-yy\ hh:mm:ss">
                  <c:v>42267.166666666672</c:v>
                </c:pt>
                <c:pt idx="7486" formatCode="dd\-mmm\-yy\ hh:mm:ss">
                  <c:v>42267.333333333328</c:v>
                </c:pt>
                <c:pt idx="7487" formatCode="dd\-mmm\-yy\ hh:mm:ss">
                  <c:v>42267.5</c:v>
                </c:pt>
                <c:pt idx="7488" formatCode="dd\-mmm\-yy\ hh:mm:ss">
                  <c:v>42267.666666666672</c:v>
                </c:pt>
                <c:pt idx="7489" formatCode="dd\-mmm\-yy\ hh:mm:ss">
                  <c:v>42267.833333333328</c:v>
                </c:pt>
                <c:pt idx="7490" formatCode="dd\-mmm\-yy\ hh:mm:ss">
                  <c:v>42268</c:v>
                </c:pt>
                <c:pt idx="7491" formatCode="dd\-mmm\-yy\ hh:mm:ss">
                  <c:v>42268.166666666672</c:v>
                </c:pt>
                <c:pt idx="7492" formatCode="dd\-mmm\-yy\ hh:mm:ss">
                  <c:v>42268.333333333328</c:v>
                </c:pt>
                <c:pt idx="7493" formatCode="dd\-mmm\-yy\ hh:mm:ss">
                  <c:v>42268.5</c:v>
                </c:pt>
                <c:pt idx="7494" formatCode="dd\-mmm\-yy\ hh:mm:ss">
                  <c:v>42268.666666666672</c:v>
                </c:pt>
                <c:pt idx="7495" formatCode="dd\-mmm\-yy\ hh:mm:ss">
                  <c:v>42268.833333333328</c:v>
                </c:pt>
                <c:pt idx="7496" formatCode="dd\-mmm\-yy\ hh:mm:ss">
                  <c:v>42269</c:v>
                </c:pt>
                <c:pt idx="7497" formatCode="dd\-mmm\-yy\ hh:mm:ss">
                  <c:v>42269.166666666672</c:v>
                </c:pt>
                <c:pt idx="7498" formatCode="dd\-mmm\-yy\ hh:mm:ss">
                  <c:v>42269.333333333328</c:v>
                </c:pt>
                <c:pt idx="7499" formatCode="dd\-mmm\-yy\ hh:mm:ss">
                  <c:v>42269.5</c:v>
                </c:pt>
                <c:pt idx="7500" formatCode="dd\-mmm\-yy\ hh:mm:ss">
                  <c:v>42269.666666666672</c:v>
                </c:pt>
                <c:pt idx="7501" formatCode="dd\-mmm\-yy\ hh:mm:ss">
                  <c:v>42269.833333333328</c:v>
                </c:pt>
                <c:pt idx="7502" formatCode="dd\-mmm\-yy\ hh:mm:ss">
                  <c:v>42270</c:v>
                </c:pt>
                <c:pt idx="7503" formatCode="dd\-mmm\-yy\ hh:mm:ss">
                  <c:v>42270.166666666672</c:v>
                </c:pt>
                <c:pt idx="7504" formatCode="dd\-mmm\-yy\ hh:mm:ss">
                  <c:v>42270.333333333328</c:v>
                </c:pt>
                <c:pt idx="7505" formatCode="dd\-mmm\-yy\ hh:mm:ss">
                  <c:v>42270.5</c:v>
                </c:pt>
                <c:pt idx="7506" formatCode="dd\-mmm\-yy\ hh:mm:ss">
                  <c:v>42270.666666666672</c:v>
                </c:pt>
                <c:pt idx="7507" formatCode="dd\-mmm\-yy\ hh:mm:ss">
                  <c:v>42270.833333333328</c:v>
                </c:pt>
                <c:pt idx="7508" formatCode="dd\-mmm\-yy\ hh:mm:ss">
                  <c:v>42271</c:v>
                </c:pt>
                <c:pt idx="7509" formatCode="dd\-mmm\-yy\ hh:mm:ss">
                  <c:v>42271.166666666672</c:v>
                </c:pt>
                <c:pt idx="7510" formatCode="dd\-mmm\-yy\ hh:mm:ss">
                  <c:v>42271.333333333328</c:v>
                </c:pt>
                <c:pt idx="7511" formatCode="dd\-mmm\-yy\ hh:mm:ss">
                  <c:v>42271.5</c:v>
                </c:pt>
                <c:pt idx="7512" formatCode="dd\-mmm\-yy\ hh:mm:ss">
                  <c:v>42271.666666666672</c:v>
                </c:pt>
                <c:pt idx="7513" formatCode="dd\-mmm\-yy\ hh:mm:ss">
                  <c:v>42271.833333333328</c:v>
                </c:pt>
                <c:pt idx="7514" formatCode="dd\-mmm\-yy\ hh:mm:ss">
                  <c:v>42272</c:v>
                </c:pt>
                <c:pt idx="7515" formatCode="dd\-mmm\-yy\ hh:mm:ss">
                  <c:v>42272.166666666672</c:v>
                </c:pt>
                <c:pt idx="7516" formatCode="dd\-mmm\-yy\ hh:mm:ss">
                  <c:v>42272.333333333328</c:v>
                </c:pt>
                <c:pt idx="7517" formatCode="dd\-mmm\-yy\ hh:mm:ss">
                  <c:v>42272.5</c:v>
                </c:pt>
                <c:pt idx="7518" formatCode="dd\-mmm\-yy\ hh:mm:ss">
                  <c:v>42272.666666666672</c:v>
                </c:pt>
                <c:pt idx="7519" formatCode="dd\-mmm\-yy\ hh:mm:ss">
                  <c:v>42272.833333333328</c:v>
                </c:pt>
                <c:pt idx="7520" formatCode="dd\-mmm\-yy\ hh:mm:ss">
                  <c:v>42273</c:v>
                </c:pt>
                <c:pt idx="7521" formatCode="dd\-mmm\-yy\ hh:mm:ss">
                  <c:v>42273.166666666672</c:v>
                </c:pt>
                <c:pt idx="7522" formatCode="dd\-mmm\-yy\ hh:mm:ss">
                  <c:v>42273.333333333328</c:v>
                </c:pt>
                <c:pt idx="7523" formatCode="dd\-mmm\-yy\ hh:mm:ss">
                  <c:v>42273.5</c:v>
                </c:pt>
                <c:pt idx="7524" formatCode="dd\-mmm\-yy\ hh:mm:ss">
                  <c:v>42273.666666666672</c:v>
                </c:pt>
                <c:pt idx="7525" formatCode="dd\-mmm\-yy\ hh:mm:ss">
                  <c:v>42273.833333333328</c:v>
                </c:pt>
                <c:pt idx="7526" formatCode="dd\-mmm\-yy\ hh:mm:ss">
                  <c:v>42274</c:v>
                </c:pt>
                <c:pt idx="7527" formatCode="dd\-mmm\-yy\ hh:mm:ss">
                  <c:v>42274.166666666672</c:v>
                </c:pt>
                <c:pt idx="7528" formatCode="dd\-mmm\-yy\ hh:mm:ss">
                  <c:v>42274.333333333328</c:v>
                </c:pt>
                <c:pt idx="7529" formatCode="dd\-mmm\-yy\ hh:mm:ss">
                  <c:v>42274.5</c:v>
                </c:pt>
                <c:pt idx="7530" formatCode="dd\-mmm\-yy\ hh:mm:ss">
                  <c:v>42274.666666666672</c:v>
                </c:pt>
                <c:pt idx="7531" formatCode="dd\-mmm\-yy\ hh:mm:ss">
                  <c:v>42274.833333333328</c:v>
                </c:pt>
                <c:pt idx="7532" formatCode="dd\-mmm\-yy\ hh:mm:ss">
                  <c:v>42275</c:v>
                </c:pt>
                <c:pt idx="7533" formatCode="dd\-mmm\-yy\ hh:mm:ss">
                  <c:v>42275.166666666672</c:v>
                </c:pt>
                <c:pt idx="7534" formatCode="dd\-mmm\-yy\ hh:mm:ss">
                  <c:v>42275.333333333328</c:v>
                </c:pt>
                <c:pt idx="7535" formatCode="dd\-mmm\-yy\ hh:mm:ss">
                  <c:v>42275.5</c:v>
                </c:pt>
                <c:pt idx="7536" formatCode="dd\-mmm\-yy\ hh:mm:ss">
                  <c:v>42275.666666666672</c:v>
                </c:pt>
                <c:pt idx="7537" formatCode="dd\-mmm\-yy\ hh:mm:ss">
                  <c:v>42275.833333333328</c:v>
                </c:pt>
                <c:pt idx="7538" formatCode="dd\-mmm\-yy\ hh:mm:ss">
                  <c:v>42276</c:v>
                </c:pt>
                <c:pt idx="7539" formatCode="dd\-mmm\-yy\ hh:mm:ss">
                  <c:v>42276.166666666672</c:v>
                </c:pt>
                <c:pt idx="7540" formatCode="dd\-mmm\-yy\ hh:mm:ss">
                  <c:v>42276.333333333328</c:v>
                </c:pt>
                <c:pt idx="7541" formatCode="dd\-mmm\-yy\ hh:mm:ss">
                  <c:v>42276.5</c:v>
                </c:pt>
                <c:pt idx="7542" formatCode="dd\-mmm\-yy\ hh:mm:ss">
                  <c:v>42276.666666666672</c:v>
                </c:pt>
                <c:pt idx="7543" formatCode="dd\-mmm\-yy\ hh:mm:ss">
                  <c:v>42276.833333333328</c:v>
                </c:pt>
                <c:pt idx="7544" formatCode="dd\-mmm\-yy\ hh:mm:ss">
                  <c:v>42277</c:v>
                </c:pt>
                <c:pt idx="7545" formatCode="dd\-mmm\-yy\ hh:mm:ss">
                  <c:v>42277.166666666672</c:v>
                </c:pt>
                <c:pt idx="7546" formatCode="dd\-mmm\-yy\ hh:mm:ss">
                  <c:v>42277.333333333328</c:v>
                </c:pt>
                <c:pt idx="7547" formatCode="dd\-mmm\-yy\ hh:mm:ss">
                  <c:v>42277.5</c:v>
                </c:pt>
                <c:pt idx="7548" formatCode="dd\-mmm\-yy\ hh:mm:ss">
                  <c:v>42277.666666666672</c:v>
                </c:pt>
                <c:pt idx="7549" formatCode="dd\-mmm\-yy\ hh:mm:ss">
                  <c:v>42277.833333333328</c:v>
                </c:pt>
                <c:pt idx="7550" formatCode="dd\-mmm\-yy\ hh:mm:ss">
                  <c:v>42278</c:v>
                </c:pt>
                <c:pt idx="7551" formatCode="dd\-mmm\-yy\ hh:mm:ss">
                  <c:v>42278.166666666672</c:v>
                </c:pt>
                <c:pt idx="7552" formatCode="dd\-mmm\-yy\ hh:mm:ss">
                  <c:v>42278.333333333328</c:v>
                </c:pt>
                <c:pt idx="7553" formatCode="dd\-mmm\-yy\ hh:mm:ss">
                  <c:v>42278.5</c:v>
                </c:pt>
                <c:pt idx="7554" formatCode="dd\-mmm\-yy\ hh:mm:ss">
                  <c:v>42278.666666666672</c:v>
                </c:pt>
                <c:pt idx="7555" formatCode="dd\-mmm\-yy\ hh:mm:ss">
                  <c:v>42278.833333333328</c:v>
                </c:pt>
                <c:pt idx="7556" formatCode="dd\-mmm\-yy\ hh:mm:ss">
                  <c:v>42279</c:v>
                </c:pt>
                <c:pt idx="7557" formatCode="dd\-mmm\-yy\ hh:mm:ss">
                  <c:v>42279.166666666672</c:v>
                </c:pt>
                <c:pt idx="7558" formatCode="dd\-mmm\-yy\ hh:mm:ss">
                  <c:v>42279.333333333328</c:v>
                </c:pt>
                <c:pt idx="7559" formatCode="dd\-mmm\-yy\ hh:mm:ss">
                  <c:v>42279.5</c:v>
                </c:pt>
                <c:pt idx="7560" formatCode="dd\-mmm\-yy\ hh:mm:ss">
                  <c:v>42279.666666666672</c:v>
                </c:pt>
                <c:pt idx="7561" formatCode="dd\-mmm\-yy\ hh:mm:ss">
                  <c:v>42279.833333333328</c:v>
                </c:pt>
                <c:pt idx="7562" formatCode="dd\-mmm\-yy\ hh:mm:ss">
                  <c:v>42280</c:v>
                </c:pt>
                <c:pt idx="7563" formatCode="dd\-mmm\-yy\ hh:mm:ss">
                  <c:v>42280.166666666672</c:v>
                </c:pt>
                <c:pt idx="7564" formatCode="dd\-mmm\-yy\ hh:mm:ss">
                  <c:v>42280.333333333328</c:v>
                </c:pt>
                <c:pt idx="7565" formatCode="dd\-mmm\-yy\ hh:mm:ss">
                  <c:v>42280.5</c:v>
                </c:pt>
                <c:pt idx="7566" formatCode="dd\-mmm\-yy\ hh:mm:ss">
                  <c:v>42280.666666666672</c:v>
                </c:pt>
                <c:pt idx="7567" formatCode="dd\-mmm\-yy\ hh:mm:ss">
                  <c:v>42280.833333333328</c:v>
                </c:pt>
                <c:pt idx="7568" formatCode="dd\-mmm\-yy\ hh:mm:ss">
                  <c:v>42281</c:v>
                </c:pt>
                <c:pt idx="7569" formatCode="dd\-mmm\-yy\ hh:mm:ss">
                  <c:v>42281.166666666672</c:v>
                </c:pt>
                <c:pt idx="7570" formatCode="dd\-mmm\-yy\ hh:mm:ss">
                  <c:v>42281.333333333328</c:v>
                </c:pt>
                <c:pt idx="7571" formatCode="dd\-mmm\-yy\ hh:mm:ss">
                  <c:v>42281.5</c:v>
                </c:pt>
                <c:pt idx="7572" formatCode="dd\-mmm\-yy\ hh:mm:ss">
                  <c:v>42281.666666666672</c:v>
                </c:pt>
                <c:pt idx="7573" formatCode="dd\-mmm\-yy\ hh:mm:ss">
                  <c:v>42281.833333333328</c:v>
                </c:pt>
                <c:pt idx="7574" formatCode="dd\-mmm\-yy\ hh:mm:ss">
                  <c:v>42282</c:v>
                </c:pt>
                <c:pt idx="7575" formatCode="dd\-mmm\-yy\ hh:mm:ss">
                  <c:v>42282.166666666672</c:v>
                </c:pt>
                <c:pt idx="7576" formatCode="dd\-mmm\-yy\ hh:mm:ss">
                  <c:v>42282.333333333328</c:v>
                </c:pt>
                <c:pt idx="7577" formatCode="dd\-mmm\-yy\ hh:mm:ss">
                  <c:v>42282.5</c:v>
                </c:pt>
                <c:pt idx="7578" formatCode="dd\-mmm\-yy\ hh:mm:ss">
                  <c:v>42282.666666666672</c:v>
                </c:pt>
                <c:pt idx="7579" formatCode="dd\-mmm\-yy\ hh:mm:ss">
                  <c:v>42282.833333333328</c:v>
                </c:pt>
                <c:pt idx="7580" formatCode="dd\-mmm\-yy\ hh:mm:ss">
                  <c:v>42283</c:v>
                </c:pt>
                <c:pt idx="7581" formatCode="dd\-mmm\-yy\ hh:mm:ss">
                  <c:v>42283.166666666672</c:v>
                </c:pt>
                <c:pt idx="7582" formatCode="dd\-mmm\-yy\ hh:mm:ss">
                  <c:v>42283.333333333328</c:v>
                </c:pt>
                <c:pt idx="7583" formatCode="dd\-mmm\-yy\ hh:mm:ss">
                  <c:v>42283.5</c:v>
                </c:pt>
                <c:pt idx="7584" formatCode="dd\-mmm\-yy\ hh:mm:ss">
                  <c:v>42283.666666666672</c:v>
                </c:pt>
                <c:pt idx="7585" formatCode="dd\-mmm\-yy\ hh:mm:ss">
                  <c:v>42283.833333333328</c:v>
                </c:pt>
                <c:pt idx="7586" formatCode="dd\-mmm\-yy\ hh:mm:ss">
                  <c:v>42284</c:v>
                </c:pt>
                <c:pt idx="7587" formatCode="dd\-mmm\-yy\ hh:mm:ss">
                  <c:v>42284.166666666672</c:v>
                </c:pt>
                <c:pt idx="7588" formatCode="dd\-mmm\-yy\ hh:mm:ss">
                  <c:v>42284.333333333328</c:v>
                </c:pt>
                <c:pt idx="7589" formatCode="dd\-mmm\-yy\ hh:mm:ss">
                  <c:v>42284.5</c:v>
                </c:pt>
                <c:pt idx="7590" formatCode="dd\-mmm\-yy\ hh:mm:ss">
                  <c:v>42284.666666666672</c:v>
                </c:pt>
                <c:pt idx="7591" formatCode="dd\-mmm\-yy\ hh:mm:ss">
                  <c:v>42284.833333333328</c:v>
                </c:pt>
                <c:pt idx="7592" formatCode="dd\-mmm\-yy\ hh:mm:ss">
                  <c:v>42285</c:v>
                </c:pt>
                <c:pt idx="7593" formatCode="dd\-mmm\-yy\ hh:mm:ss">
                  <c:v>42285.166666666672</c:v>
                </c:pt>
                <c:pt idx="7594" formatCode="dd\-mmm\-yy\ hh:mm:ss">
                  <c:v>42285.333333333328</c:v>
                </c:pt>
                <c:pt idx="7595" formatCode="dd\-mmm\-yy\ hh:mm:ss">
                  <c:v>42285.5</c:v>
                </c:pt>
                <c:pt idx="7596" formatCode="dd\-mmm\-yy\ hh:mm:ss">
                  <c:v>42285.666666666672</c:v>
                </c:pt>
                <c:pt idx="7597" formatCode="dd\-mmm\-yy\ hh:mm:ss">
                  <c:v>42285.833333333328</c:v>
                </c:pt>
                <c:pt idx="7598" formatCode="dd\-mmm\-yy\ hh:mm:ss">
                  <c:v>42286</c:v>
                </c:pt>
                <c:pt idx="7599" formatCode="dd\-mmm\-yy\ hh:mm:ss">
                  <c:v>42286.166666666672</c:v>
                </c:pt>
                <c:pt idx="7600" formatCode="dd\-mmm\-yy\ hh:mm:ss">
                  <c:v>42286.333333333328</c:v>
                </c:pt>
                <c:pt idx="7601" formatCode="dd\-mmm\-yy\ hh:mm:ss">
                  <c:v>42286.5</c:v>
                </c:pt>
                <c:pt idx="7602" formatCode="dd\-mmm\-yy\ hh:mm:ss">
                  <c:v>42286.666666666672</c:v>
                </c:pt>
                <c:pt idx="7603" formatCode="dd\-mmm\-yy\ hh:mm:ss">
                  <c:v>42286.833333333328</c:v>
                </c:pt>
                <c:pt idx="7604" formatCode="dd\-mmm\-yy\ hh:mm:ss">
                  <c:v>42287</c:v>
                </c:pt>
                <c:pt idx="7605" formatCode="dd\-mmm\-yy\ hh:mm:ss">
                  <c:v>42287.166666666672</c:v>
                </c:pt>
                <c:pt idx="7606" formatCode="dd\-mmm\-yy\ hh:mm:ss">
                  <c:v>42287.333333333328</c:v>
                </c:pt>
                <c:pt idx="7607" formatCode="dd\-mmm\-yy\ hh:mm:ss">
                  <c:v>42287.5</c:v>
                </c:pt>
                <c:pt idx="7608" formatCode="dd\-mmm\-yy\ hh:mm:ss">
                  <c:v>42287.666666666672</c:v>
                </c:pt>
                <c:pt idx="7609" formatCode="dd\-mmm\-yy\ hh:mm:ss">
                  <c:v>42287.833333333328</c:v>
                </c:pt>
                <c:pt idx="7610" formatCode="dd\-mmm\-yy\ hh:mm:ss">
                  <c:v>42288</c:v>
                </c:pt>
                <c:pt idx="7611" formatCode="dd\-mmm\-yy\ hh:mm:ss">
                  <c:v>42288.166666666672</c:v>
                </c:pt>
                <c:pt idx="7612" formatCode="dd\-mmm\-yy\ hh:mm:ss">
                  <c:v>42288.333333333328</c:v>
                </c:pt>
                <c:pt idx="7613" formatCode="dd\-mmm\-yy\ hh:mm:ss">
                  <c:v>42288.5</c:v>
                </c:pt>
                <c:pt idx="7614" formatCode="dd\-mmm\-yy\ hh:mm:ss">
                  <c:v>42288.666666666672</c:v>
                </c:pt>
                <c:pt idx="7615" formatCode="dd\-mmm\-yy\ hh:mm:ss">
                  <c:v>42288.833333333328</c:v>
                </c:pt>
                <c:pt idx="7616" formatCode="dd\-mmm\-yy\ hh:mm:ss">
                  <c:v>42289</c:v>
                </c:pt>
                <c:pt idx="7617" formatCode="dd\-mmm\-yy\ hh:mm:ss">
                  <c:v>42289.166666666672</c:v>
                </c:pt>
                <c:pt idx="7618" formatCode="dd\-mmm\-yy\ hh:mm:ss">
                  <c:v>42289.333333333328</c:v>
                </c:pt>
                <c:pt idx="7619" formatCode="dd\-mmm\-yy\ hh:mm:ss">
                  <c:v>42289.5</c:v>
                </c:pt>
                <c:pt idx="7620" formatCode="dd\-mmm\-yy\ hh:mm:ss">
                  <c:v>42289.666666666672</c:v>
                </c:pt>
                <c:pt idx="7621" formatCode="dd\-mmm\-yy\ hh:mm:ss">
                  <c:v>42289.833333333328</c:v>
                </c:pt>
                <c:pt idx="7622" formatCode="dd\-mmm\-yy\ hh:mm:ss">
                  <c:v>42290</c:v>
                </c:pt>
                <c:pt idx="7623" formatCode="dd\-mmm\-yy\ hh:mm:ss">
                  <c:v>42290.166666666672</c:v>
                </c:pt>
                <c:pt idx="7624" formatCode="dd\-mmm\-yy\ hh:mm:ss">
                  <c:v>42290.333333333328</c:v>
                </c:pt>
                <c:pt idx="7625" formatCode="dd\-mmm\-yy\ hh:mm:ss">
                  <c:v>42290.5</c:v>
                </c:pt>
                <c:pt idx="7626" formatCode="dd\-mmm\-yy\ hh:mm:ss">
                  <c:v>42290.666666666672</c:v>
                </c:pt>
                <c:pt idx="7627" formatCode="dd\-mmm\-yy\ hh:mm:ss">
                  <c:v>42290.833333333328</c:v>
                </c:pt>
                <c:pt idx="7628" formatCode="dd\-mmm\-yy\ hh:mm:ss">
                  <c:v>42291</c:v>
                </c:pt>
                <c:pt idx="7629" formatCode="dd\-mmm\-yy\ hh:mm:ss">
                  <c:v>42291.166666666672</c:v>
                </c:pt>
                <c:pt idx="7630" formatCode="dd\-mmm\-yy\ hh:mm:ss">
                  <c:v>42291.333333333328</c:v>
                </c:pt>
                <c:pt idx="7631" formatCode="dd\-mmm\-yy\ hh:mm:ss">
                  <c:v>42291.5</c:v>
                </c:pt>
                <c:pt idx="7632" formatCode="dd\-mmm\-yy\ hh:mm:ss">
                  <c:v>42291.666666666672</c:v>
                </c:pt>
                <c:pt idx="7633" formatCode="dd\-mmm\-yy\ hh:mm:ss">
                  <c:v>42291.833333333328</c:v>
                </c:pt>
                <c:pt idx="7634" formatCode="dd\-mmm\-yy\ hh:mm:ss">
                  <c:v>42292</c:v>
                </c:pt>
                <c:pt idx="7635" formatCode="dd\-mmm\-yy\ hh:mm:ss">
                  <c:v>42292.166666666672</c:v>
                </c:pt>
                <c:pt idx="7636" formatCode="dd\-mmm\-yy\ hh:mm:ss">
                  <c:v>42292.333333333328</c:v>
                </c:pt>
                <c:pt idx="7637" formatCode="dd\-mmm\-yy\ hh:mm:ss">
                  <c:v>42292.5</c:v>
                </c:pt>
                <c:pt idx="7638" formatCode="dd\-mmm\-yy\ hh:mm:ss">
                  <c:v>42292.666666666672</c:v>
                </c:pt>
                <c:pt idx="7639" formatCode="dd\-mmm\-yy\ hh:mm:ss">
                  <c:v>42292.833333333328</c:v>
                </c:pt>
                <c:pt idx="7640" formatCode="dd\-mmm\-yy\ hh:mm:ss">
                  <c:v>42293</c:v>
                </c:pt>
                <c:pt idx="7641" formatCode="dd\-mmm\-yy\ hh:mm:ss">
                  <c:v>42293.166666666672</c:v>
                </c:pt>
                <c:pt idx="7642" formatCode="dd\-mmm\-yy\ hh:mm:ss">
                  <c:v>42293.333333333328</c:v>
                </c:pt>
                <c:pt idx="7643" formatCode="dd\-mmm\-yy\ hh:mm:ss">
                  <c:v>42293.5</c:v>
                </c:pt>
                <c:pt idx="7644" formatCode="dd\-mmm\-yy\ hh:mm:ss">
                  <c:v>42293.666666666672</c:v>
                </c:pt>
                <c:pt idx="7645" formatCode="dd\-mmm\-yy\ hh:mm:ss">
                  <c:v>42293.833333333328</c:v>
                </c:pt>
                <c:pt idx="7646" formatCode="dd\-mmm\-yy\ hh:mm:ss">
                  <c:v>42294</c:v>
                </c:pt>
                <c:pt idx="7647" formatCode="dd\-mmm\-yy\ hh:mm:ss">
                  <c:v>42294.166666666672</c:v>
                </c:pt>
                <c:pt idx="7648" formatCode="dd\-mmm\-yy\ hh:mm:ss">
                  <c:v>42294.333333333328</c:v>
                </c:pt>
                <c:pt idx="7649" formatCode="dd\-mmm\-yy\ hh:mm:ss">
                  <c:v>42294.5</c:v>
                </c:pt>
                <c:pt idx="7650" formatCode="dd\-mmm\-yy\ hh:mm:ss">
                  <c:v>42294.666666666672</c:v>
                </c:pt>
                <c:pt idx="7651" formatCode="dd\-mmm\-yy\ hh:mm:ss">
                  <c:v>42294.833333333328</c:v>
                </c:pt>
                <c:pt idx="7652" formatCode="dd\-mmm\-yy\ hh:mm:ss">
                  <c:v>42295</c:v>
                </c:pt>
                <c:pt idx="7653" formatCode="dd\-mmm\-yy\ hh:mm:ss">
                  <c:v>42295.166666666672</c:v>
                </c:pt>
                <c:pt idx="7654" formatCode="dd\-mmm\-yy\ hh:mm:ss">
                  <c:v>42295.333333333328</c:v>
                </c:pt>
                <c:pt idx="7655" formatCode="dd\-mmm\-yy\ hh:mm:ss">
                  <c:v>42295.5</c:v>
                </c:pt>
                <c:pt idx="7656" formatCode="dd\-mmm\-yy\ hh:mm:ss">
                  <c:v>42295.666666666672</c:v>
                </c:pt>
                <c:pt idx="7657" formatCode="dd\-mmm\-yy\ hh:mm:ss">
                  <c:v>42295.833333333328</c:v>
                </c:pt>
                <c:pt idx="7658" formatCode="dd\-mmm\-yy\ hh:mm:ss">
                  <c:v>42296</c:v>
                </c:pt>
                <c:pt idx="7659" formatCode="dd\-mmm\-yy\ hh:mm:ss">
                  <c:v>42296.166666666672</c:v>
                </c:pt>
                <c:pt idx="7660" formatCode="dd\-mmm\-yy\ hh:mm:ss">
                  <c:v>42296.333333333328</c:v>
                </c:pt>
                <c:pt idx="7661" formatCode="dd\-mmm\-yy\ hh:mm:ss">
                  <c:v>42296.5</c:v>
                </c:pt>
                <c:pt idx="7662" formatCode="dd\-mmm\-yy\ hh:mm:ss">
                  <c:v>42296.666666666672</c:v>
                </c:pt>
                <c:pt idx="7663" formatCode="dd\-mmm\-yy\ hh:mm:ss">
                  <c:v>42296.833333333328</c:v>
                </c:pt>
                <c:pt idx="7664" formatCode="dd\-mmm\-yy\ hh:mm:ss">
                  <c:v>42297</c:v>
                </c:pt>
                <c:pt idx="7665" formatCode="dd\-mmm\-yy\ hh:mm:ss">
                  <c:v>42297.166666666672</c:v>
                </c:pt>
                <c:pt idx="7666" formatCode="dd\-mmm\-yy\ hh:mm:ss">
                  <c:v>42297.333333333328</c:v>
                </c:pt>
                <c:pt idx="7667" formatCode="dd\-mmm\-yy\ hh:mm:ss">
                  <c:v>42297.5</c:v>
                </c:pt>
                <c:pt idx="7668" formatCode="dd\-mmm\-yy\ hh:mm:ss">
                  <c:v>42297.666666666672</c:v>
                </c:pt>
                <c:pt idx="7669" formatCode="dd\-mmm\-yy\ hh:mm:ss">
                  <c:v>42297.833333333328</c:v>
                </c:pt>
                <c:pt idx="7670" formatCode="dd\-mmm\-yy\ hh:mm:ss">
                  <c:v>42298</c:v>
                </c:pt>
                <c:pt idx="7671" formatCode="dd\-mmm\-yy\ hh:mm:ss">
                  <c:v>42298.166666666672</c:v>
                </c:pt>
                <c:pt idx="7672" formatCode="dd\-mmm\-yy\ hh:mm:ss">
                  <c:v>42298.333333333328</c:v>
                </c:pt>
                <c:pt idx="7673" formatCode="dd\-mmm\-yy\ hh:mm:ss">
                  <c:v>42298.5</c:v>
                </c:pt>
                <c:pt idx="7674" formatCode="dd\-mmm\-yy\ hh:mm:ss">
                  <c:v>42298.666666666672</c:v>
                </c:pt>
                <c:pt idx="7675" formatCode="dd\-mmm\-yy\ hh:mm:ss">
                  <c:v>42298.833333333328</c:v>
                </c:pt>
                <c:pt idx="7676" formatCode="dd\-mmm\-yy\ hh:mm:ss">
                  <c:v>42299</c:v>
                </c:pt>
                <c:pt idx="7677" formatCode="dd\-mmm\-yy\ hh:mm:ss">
                  <c:v>42299.166666666672</c:v>
                </c:pt>
                <c:pt idx="7678" formatCode="dd\-mmm\-yy\ hh:mm:ss">
                  <c:v>42299.333333333328</c:v>
                </c:pt>
                <c:pt idx="7679" formatCode="dd\-mmm\-yy\ hh:mm:ss">
                  <c:v>42299.5</c:v>
                </c:pt>
                <c:pt idx="7680" formatCode="dd\-mmm\-yy\ hh:mm:ss">
                  <c:v>42299.666666666672</c:v>
                </c:pt>
                <c:pt idx="7681" formatCode="dd\-mmm\-yy\ hh:mm:ss">
                  <c:v>42299.833333333328</c:v>
                </c:pt>
                <c:pt idx="7682" formatCode="dd\-mmm\-yy\ hh:mm:ss">
                  <c:v>42300</c:v>
                </c:pt>
                <c:pt idx="7683" formatCode="dd\-mmm\-yy\ hh:mm:ss">
                  <c:v>42300.166666666672</c:v>
                </c:pt>
                <c:pt idx="7684" formatCode="dd\-mmm\-yy\ hh:mm:ss">
                  <c:v>42300.333333333328</c:v>
                </c:pt>
                <c:pt idx="7685" formatCode="dd\-mmm\-yy\ hh:mm:ss">
                  <c:v>42300.5</c:v>
                </c:pt>
                <c:pt idx="7686" formatCode="dd\-mmm\-yy\ hh:mm:ss">
                  <c:v>42300.666666666672</c:v>
                </c:pt>
                <c:pt idx="7687" formatCode="dd\-mmm\-yy\ hh:mm:ss">
                  <c:v>42300.833333333328</c:v>
                </c:pt>
                <c:pt idx="7688" formatCode="dd\-mmm\-yy\ hh:mm:ss">
                  <c:v>42301</c:v>
                </c:pt>
                <c:pt idx="7689" formatCode="dd\-mmm\-yy\ hh:mm:ss">
                  <c:v>42301.166666666672</c:v>
                </c:pt>
                <c:pt idx="7690" formatCode="dd\-mmm\-yy\ hh:mm:ss">
                  <c:v>42301.333333333328</c:v>
                </c:pt>
                <c:pt idx="7691" formatCode="dd\-mmm\-yy\ hh:mm:ss">
                  <c:v>42301.5</c:v>
                </c:pt>
                <c:pt idx="7692" formatCode="dd\-mmm\-yy\ hh:mm:ss">
                  <c:v>42301.666666666672</c:v>
                </c:pt>
                <c:pt idx="7693" formatCode="dd\-mmm\-yy\ hh:mm:ss">
                  <c:v>42301.833333333328</c:v>
                </c:pt>
                <c:pt idx="7694" formatCode="dd\-mmm\-yy\ hh:mm:ss">
                  <c:v>42302</c:v>
                </c:pt>
                <c:pt idx="7695" formatCode="dd\-mmm\-yy\ hh:mm:ss">
                  <c:v>42302.166666666672</c:v>
                </c:pt>
                <c:pt idx="7696" formatCode="dd\-mmm\-yy\ hh:mm:ss">
                  <c:v>42302.333333333328</c:v>
                </c:pt>
                <c:pt idx="7697" formatCode="dd\-mmm\-yy\ hh:mm:ss">
                  <c:v>42302.5</c:v>
                </c:pt>
                <c:pt idx="7698" formatCode="dd\-mmm\-yy\ hh:mm:ss">
                  <c:v>42302.666666666672</c:v>
                </c:pt>
                <c:pt idx="7699" formatCode="dd\-mmm\-yy\ hh:mm:ss">
                  <c:v>42302.833333333328</c:v>
                </c:pt>
                <c:pt idx="7700" formatCode="dd\-mmm\-yy\ hh:mm:ss">
                  <c:v>42303</c:v>
                </c:pt>
                <c:pt idx="7701" formatCode="dd\-mmm\-yy\ hh:mm:ss">
                  <c:v>42303.166666666672</c:v>
                </c:pt>
                <c:pt idx="7702" formatCode="dd\-mmm\-yy\ hh:mm:ss">
                  <c:v>42303.333333333328</c:v>
                </c:pt>
                <c:pt idx="7703" formatCode="dd\-mmm\-yy\ hh:mm:ss">
                  <c:v>42303.5</c:v>
                </c:pt>
                <c:pt idx="7704" formatCode="dd\-mmm\-yy\ hh:mm:ss">
                  <c:v>42303.666666666672</c:v>
                </c:pt>
                <c:pt idx="7705" formatCode="dd\-mmm\-yy\ hh:mm:ss">
                  <c:v>42303.833333333328</c:v>
                </c:pt>
                <c:pt idx="7706" formatCode="dd\-mmm\-yy\ hh:mm:ss">
                  <c:v>42304</c:v>
                </c:pt>
                <c:pt idx="7707" formatCode="dd\-mmm\-yy\ hh:mm:ss">
                  <c:v>42304.166666666672</c:v>
                </c:pt>
                <c:pt idx="7708" formatCode="dd\-mmm\-yy\ hh:mm:ss">
                  <c:v>42304.333333333328</c:v>
                </c:pt>
                <c:pt idx="7709" formatCode="dd\-mmm\-yy\ hh:mm:ss">
                  <c:v>42304.5</c:v>
                </c:pt>
                <c:pt idx="7710" formatCode="dd\-mmm\-yy\ hh:mm:ss">
                  <c:v>42304.666666666672</c:v>
                </c:pt>
                <c:pt idx="7711" formatCode="dd\-mmm\-yy\ hh:mm:ss">
                  <c:v>42304.833333333328</c:v>
                </c:pt>
                <c:pt idx="7712" formatCode="dd\-mmm\-yy\ hh:mm:ss">
                  <c:v>42305</c:v>
                </c:pt>
                <c:pt idx="7713" formatCode="dd\-mmm\-yy\ hh:mm:ss">
                  <c:v>42305.166666666672</c:v>
                </c:pt>
                <c:pt idx="7714" formatCode="dd\-mmm\-yy\ hh:mm:ss">
                  <c:v>42305.333333333328</c:v>
                </c:pt>
                <c:pt idx="7715" formatCode="dd\-mmm\-yy\ hh:mm:ss">
                  <c:v>42305.5</c:v>
                </c:pt>
                <c:pt idx="7716" formatCode="dd\-mmm\-yy\ hh:mm:ss">
                  <c:v>42305.666666666672</c:v>
                </c:pt>
                <c:pt idx="7717" formatCode="dd\-mmm\-yy\ hh:mm:ss">
                  <c:v>42305.833333333328</c:v>
                </c:pt>
                <c:pt idx="7718" formatCode="dd\-mmm\-yy\ hh:mm:ss">
                  <c:v>42306</c:v>
                </c:pt>
                <c:pt idx="7719" formatCode="dd\-mmm\-yy\ hh:mm:ss">
                  <c:v>42306.166666666672</c:v>
                </c:pt>
                <c:pt idx="7720" formatCode="dd\-mmm\-yy\ hh:mm:ss">
                  <c:v>42306.333333333328</c:v>
                </c:pt>
                <c:pt idx="7721" formatCode="dd\-mmm\-yy\ hh:mm:ss">
                  <c:v>42306.5</c:v>
                </c:pt>
                <c:pt idx="7722" formatCode="dd\-mmm\-yy\ hh:mm:ss">
                  <c:v>42306.666666666672</c:v>
                </c:pt>
                <c:pt idx="7723" formatCode="dd\-mmm\-yy\ hh:mm:ss">
                  <c:v>42306.833333333328</c:v>
                </c:pt>
                <c:pt idx="7724" formatCode="dd\-mmm\-yy\ hh:mm:ss">
                  <c:v>42307</c:v>
                </c:pt>
                <c:pt idx="7725" formatCode="dd\-mmm\-yy\ hh:mm:ss">
                  <c:v>42307.166666666672</c:v>
                </c:pt>
                <c:pt idx="7726" formatCode="dd\-mmm\-yy\ hh:mm:ss">
                  <c:v>42307.333333333328</c:v>
                </c:pt>
                <c:pt idx="7727" formatCode="dd\-mmm\-yy\ hh:mm:ss">
                  <c:v>42307.5</c:v>
                </c:pt>
                <c:pt idx="7728" formatCode="dd\-mmm\-yy\ hh:mm:ss">
                  <c:v>42307.666666666672</c:v>
                </c:pt>
                <c:pt idx="7729" formatCode="dd\-mmm\-yy\ hh:mm:ss">
                  <c:v>42307.833333333328</c:v>
                </c:pt>
                <c:pt idx="7730" formatCode="dd\-mmm\-yy\ hh:mm:ss">
                  <c:v>42308</c:v>
                </c:pt>
                <c:pt idx="7731" formatCode="dd\-mmm\-yy\ hh:mm:ss">
                  <c:v>42308.166666666672</c:v>
                </c:pt>
                <c:pt idx="7732" formatCode="dd\-mmm\-yy\ hh:mm:ss">
                  <c:v>42308.333333333328</c:v>
                </c:pt>
                <c:pt idx="7733" formatCode="dd\-mmm\-yy\ hh:mm:ss">
                  <c:v>42308.5</c:v>
                </c:pt>
                <c:pt idx="7734" formatCode="dd\-mmm\-yy\ hh:mm:ss">
                  <c:v>42308.666666666672</c:v>
                </c:pt>
                <c:pt idx="7735" formatCode="dd\-mmm\-yy\ hh:mm:ss">
                  <c:v>42308.833333333328</c:v>
                </c:pt>
                <c:pt idx="7736" formatCode="dd\-mmm\-yy\ hh:mm:ss">
                  <c:v>42309</c:v>
                </c:pt>
                <c:pt idx="7737" formatCode="dd\-mmm\-yy\ hh:mm:ss">
                  <c:v>42309.166666666672</c:v>
                </c:pt>
                <c:pt idx="7738" formatCode="dd\-mmm\-yy\ hh:mm:ss">
                  <c:v>42309.333333333328</c:v>
                </c:pt>
                <c:pt idx="7739" formatCode="dd\-mmm\-yy\ hh:mm:ss">
                  <c:v>42309.5</c:v>
                </c:pt>
                <c:pt idx="7740" formatCode="dd\-mmm\-yy\ hh:mm:ss">
                  <c:v>42309.666666666672</c:v>
                </c:pt>
                <c:pt idx="7741" formatCode="dd\-mmm\-yy\ hh:mm:ss">
                  <c:v>42309.833333333328</c:v>
                </c:pt>
                <c:pt idx="7742" formatCode="dd\-mmm\-yy\ hh:mm:ss">
                  <c:v>42310</c:v>
                </c:pt>
                <c:pt idx="7743" formatCode="dd\-mmm\-yy\ hh:mm:ss">
                  <c:v>42310.166666666672</c:v>
                </c:pt>
                <c:pt idx="7744" formatCode="dd\-mmm\-yy\ hh:mm:ss">
                  <c:v>42310.333333333328</c:v>
                </c:pt>
                <c:pt idx="7745" formatCode="dd\-mmm\-yy\ hh:mm:ss">
                  <c:v>42310.5</c:v>
                </c:pt>
                <c:pt idx="7746" formatCode="dd\-mmm\-yy\ hh:mm:ss">
                  <c:v>42310.666666666672</c:v>
                </c:pt>
                <c:pt idx="7747" formatCode="dd\-mmm\-yy\ hh:mm:ss">
                  <c:v>42310.833333333328</c:v>
                </c:pt>
                <c:pt idx="7748" formatCode="dd\-mmm\-yy\ hh:mm:ss">
                  <c:v>42311</c:v>
                </c:pt>
                <c:pt idx="7749" formatCode="dd\-mmm\-yy\ hh:mm:ss">
                  <c:v>42311.166666666672</c:v>
                </c:pt>
                <c:pt idx="7750" formatCode="dd\-mmm\-yy\ hh:mm:ss">
                  <c:v>42311.333333333328</c:v>
                </c:pt>
                <c:pt idx="7751" formatCode="dd\-mmm\-yy\ hh:mm:ss">
                  <c:v>42311.5</c:v>
                </c:pt>
                <c:pt idx="7752" formatCode="dd\-mmm\-yy\ hh:mm:ss">
                  <c:v>42311.666666666672</c:v>
                </c:pt>
                <c:pt idx="7753" formatCode="dd\-mmm\-yy\ hh:mm:ss">
                  <c:v>42311.833333333328</c:v>
                </c:pt>
                <c:pt idx="7754" formatCode="dd\-mmm\-yy\ hh:mm:ss">
                  <c:v>42312</c:v>
                </c:pt>
                <c:pt idx="7755" formatCode="dd\-mmm\-yy\ hh:mm:ss">
                  <c:v>42312.166666666672</c:v>
                </c:pt>
                <c:pt idx="7756" formatCode="dd\-mmm\-yy\ hh:mm:ss">
                  <c:v>42312.333333333328</c:v>
                </c:pt>
                <c:pt idx="7757" formatCode="dd\-mmm\-yy\ hh:mm:ss">
                  <c:v>42312.5</c:v>
                </c:pt>
                <c:pt idx="7758" formatCode="dd\-mmm\-yy\ hh:mm:ss">
                  <c:v>42312.666666666672</c:v>
                </c:pt>
                <c:pt idx="7759" formatCode="dd\-mmm\-yy\ hh:mm:ss">
                  <c:v>42312.833333333328</c:v>
                </c:pt>
                <c:pt idx="7760" formatCode="dd\-mmm\-yy\ hh:mm:ss">
                  <c:v>42313</c:v>
                </c:pt>
                <c:pt idx="7761" formatCode="dd\-mmm\-yy\ hh:mm:ss">
                  <c:v>42313.166666666672</c:v>
                </c:pt>
                <c:pt idx="7762" formatCode="dd\-mmm\-yy\ hh:mm:ss">
                  <c:v>42313.333333333328</c:v>
                </c:pt>
                <c:pt idx="7763" formatCode="dd\-mmm\-yy\ hh:mm:ss">
                  <c:v>42313.5</c:v>
                </c:pt>
                <c:pt idx="7764" formatCode="dd\-mmm\-yy\ hh:mm:ss">
                  <c:v>42313.666666666672</c:v>
                </c:pt>
                <c:pt idx="7765" formatCode="dd\-mmm\-yy\ hh:mm:ss">
                  <c:v>42313.833333333328</c:v>
                </c:pt>
                <c:pt idx="7766" formatCode="dd\-mmm\-yy\ hh:mm:ss">
                  <c:v>42314</c:v>
                </c:pt>
                <c:pt idx="7767" formatCode="dd\-mmm\-yy\ hh:mm:ss">
                  <c:v>42314.166666666672</c:v>
                </c:pt>
                <c:pt idx="7768" formatCode="dd\-mmm\-yy\ hh:mm:ss">
                  <c:v>42314.333333333328</c:v>
                </c:pt>
                <c:pt idx="7769" formatCode="dd\-mmm\-yy\ hh:mm:ss">
                  <c:v>42314.5</c:v>
                </c:pt>
                <c:pt idx="7770" formatCode="dd\-mmm\-yy\ hh:mm:ss">
                  <c:v>42314.666666666672</c:v>
                </c:pt>
                <c:pt idx="7771" formatCode="dd\-mmm\-yy\ hh:mm:ss">
                  <c:v>42314.833333333328</c:v>
                </c:pt>
                <c:pt idx="7772" formatCode="dd\-mmm\-yy\ hh:mm:ss">
                  <c:v>42315</c:v>
                </c:pt>
                <c:pt idx="7773" formatCode="dd\-mmm\-yy\ hh:mm:ss">
                  <c:v>42315.166666666672</c:v>
                </c:pt>
                <c:pt idx="7774" formatCode="dd\-mmm\-yy\ hh:mm:ss">
                  <c:v>42315.333333333328</c:v>
                </c:pt>
                <c:pt idx="7775" formatCode="dd\-mmm\-yy\ hh:mm:ss">
                  <c:v>42315.5</c:v>
                </c:pt>
                <c:pt idx="7776" formatCode="dd\-mmm\-yy\ hh:mm:ss">
                  <c:v>42315.666666666672</c:v>
                </c:pt>
                <c:pt idx="7777" formatCode="dd\-mmm\-yy\ hh:mm:ss">
                  <c:v>42315.833333333328</c:v>
                </c:pt>
                <c:pt idx="7778" formatCode="dd\-mmm\-yy\ hh:mm:ss">
                  <c:v>42316</c:v>
                </c:pt>
                <c:pt idx="7779" formatCode="dd\-mmm\-yy\ hh:mm:ss">
                  <c:v>42316.166666666672</c:v>
                </c:pt>
                <c:pt idx="7780" formatCode="dd\-mmm\-yy\ hh:mm:ss">
                  <c:v>42316.333333333328</c:v>
                </c:pt>
                <c:pt idx="7781" formatCode="dd\-mmm\-yy\ hh:mm:ss">
                  <c:v>42316.5</c:v>
                </c:pt>
                <c:pt idx="7782" formatCode="dd\-mmm\-yy\ hh:mm:ss">
                  <c:v>42316.666666666672</c:v>
                </c:pt>
                <c:pt idx="7783" formatCode="dd\-mmm\-yy\ hh:mm:ss">
                  <c:v>42316.833333333328</c:v>
                </c:pt>
                <c:pt idx="7784" formatCode="dd\-mmm\-yy\ hh:mm:ss">
                  <c:v>42317</c:v>
                </c:pt>
                <c:pt idx="7785" formatCode="dd\-mmm\-yy\ hh:mm:ss">
                  <c:v>42317.166666666672</c:v>
                </c:pt>
                <c:pt idx="7786" formatCode="dd\-mmm\-yy\ hh:mm:ss">
                  <c:v>42317.333333333328</c:v>
                </c:pt>
                <c:pt idx="7787" formatCode="dd\-mmm\-yy\ hh:mm:ss">
                  <c:v>42317.5</c:v>
                </c:pt>
                <c:pt idx="7788" formatCode="dd\-mmm\-yy\ hh:mm:ss">
                  <c:v>42317.666666666672</c:v>
                </c:pt>
                <c:pt idx="7789" formatCode="dd\-mmm\-yy\ hh:mm:ss">
                  <c:v>42317.833333333328</c:v>
                </c:pt>
                <c:pt idx="7790" formatCode="dd\-mmm\-yy\ hh:mm:ss">
                  <c:v>42318</c:v>
                </c:pt>
                <c:pt idx="7791" formatCode="dd\-mmm\-yy\ hh:mm:ss">
                  <c:v>42318.166666666672</c:v>
                </c:pt>
                <c:pt idx="7792" formatCode="dd\-mmm\-yy\ hh:mm:ss">
                  <c:v>42318.333333333328</c:v>
                </c:pt>
                <c:pt idx="7793" formatCode="dd\-mmm\-yy\ hh:mm:ss">
                  <c:v>42318.5</c:v>
                </c:pt>
                <c:pt idx="7794" formatCode="dd\-mmm\-yy\ hh:mm:ss">
                  <c:v>42318.666666666672</c:v>
                </c:pt>
                <c:pt idx="7795" formatCode="dd\-mmm\-yy\ hh:mm:ss">
                  <c:v>42318.833333333328</c:v>
                </c:pt>
                <c:pt idx="7796" formatCode="dd\-mmm\-yy\ hh:mm:ss">
                  <c:v>42319</c:v>
                </c:pt>
                <c:pt idx="7797" formatCode="dd\-mmm\-yy\ hh:mm:ss">
                  <c:v>42319.166666666672</c:v>
                </c:pt>
                <c:pt idx="7798" formatCode="dd\-mmm\-yy\ hh:mm:ss">
                  <c:v>42319.333333333328</c:v>
                </c:pt>
                <c:pt idx="7799" formatCode="dd\-mmm\-yy\ hh:mm:ss">
                  <c:v>42319.5</c:v>
                </c:pt>
                <c:pt idx="7800" formatCode="dd\-mmm\-yy\ hh:mm:ss">
                  <c:v>42319.666666666672</c:v>
                </c:pt>
                <c:pt idx="7801" formatCode="dd\-mmm\-yy\ hh:mm:ss">
                  <c:v>42319.833333333328</c:v>
                </c:pt>
                <c:pt idx="7802" formatCode="dd\-mmm\-yy\ hh:mm:ss">
                  <c:v>42320</c:v>
                </c:pt>
                <c:pt idx="7803" formatCode="dd\-mmm\-yy\ hh:mm:ss">
                  <c:v>42320.166666666672</c:v>
                </c:pt>
                <c:pt idx="7804" formatCode="dd\-mmm\-yy\ hh:mm:ss">
                  <c:v>42320.333333333328</c:v>
                </c:pt>
                <c:pt idx="7805" formatCode="dd\-mmm\-yy\ hh:mm:ss">
                  <c:v>42320.5</c:v>
                </c:pt>
                <c:pt idx="7806" formatCode="dd\-mmm\-yy\ hh:mm:ss">
                  <c:v>42320.666666666672</c:v>
                </c:pt>
                <c:pt idx="7807" formatCode="dd\-mmm\-yy\ hh:mm:ss">
                  <c:v>42320.833333333328</c:v>
                </c:pt>
                <c:pt idx="7808" formatCode="dd\-mmm\-yy\ hh:mm:ss">
                  <c:v>42321</c:v>
                </c:pt>
                <c:pt idx="7809" formatCode="dd\-mmm\-yy\ hh:mm:ss">
                  <c:v>42321.166666666672</c:v>
                </c:pt>
                <c:pt idx="7810" formatCode="dd\-mmm\-yy\ hh:mm:ss">
                  <c:v>42321.333333333328</c:v>
                </c:pt>
                <c:pt idx="7811" formatCode="dd\-mmm\-yy\ hh:mm:ss">
                  <c:v>42321.5</c:v>
                </c:pt>
                <c:pt idx="7812" formatCode="dd\-mmm\-yy\ hh:mm:ss">
                  <c:v>42321.666666666672</c:v>
                </c:pt>
                <c:pt idx="7813" formatCode="dd\-mmm\-yy\ hh:mm:ss">
                  <c:v>42321.833333333328</c:v>
                </c:pt>
                <c:pt idx="7814" formatCode="dd\-mmm\-yy\ hh:mm:ss">
                  <c:v>42322</c:v>
                </c:pt>
                <c:pt idx="7815" formatCode="dd\-mmm\-yy\ hh:mm:ss">
                  <c:v>42322.166666666672</c:v>
                </c:pt>
                <c:pt idx="7816" formatCode="dd\-mmm\-yy\ hh:mm:ss">
                  <c:v>42322.333333333328</c:v>
                </c:pt>
                <c:pt idx="7817" formatCode="dd\-mmm\-yy\ hh:mm:ss">
                  <c:v>42322.5</c:v>
                </c:pt>
                <c:pt idx="7818" formatCode="dd\-mmm\-yy\ hh:mm:ss">
                  <c:v>42322.666666666672</c:v>
                </c:pt>
                <c:pt idx="7819" formatCode="dd\-mmm\-yy\ hh:mm:ss">
                  <c:v>42322.833333333328</c:v>
                </c:pt>
                <c:pt idx="7820" formatCode="dd\-mmm\-yy\ hh:mm:ss">
                  <c:v>42323</c:v>
                </c:pt>
                <c:pt idx="7821" formatCode="dd\-mmm\-yy\ hh:mm:ss">
                  <c:v>42323.166666666672</c:v>
                </c:pt>
                <c:pt idx="7822" formatCode="dd\-mmm\-yy\ hh:mm:ss">
                  <c:v>42323.333333333328</c:v>
                </c:pt>
                <c:pt idx="7823" formatCode="dd\-mmm\-yy\ hh:mm:ss">
                  <c:v>42323.5</c:v>
                </c:pt>
                <c:pt idx="7824" formatCode="dd\-mmm\-yy\ hh:mm:ss">
                  <c:v>42323.666666666672</c:v>
                </c:pt>
                <c:pt idx="7825" formatCode="dd\-mmm\-yy\ hh:mm:ss">
                  <c:v>42323.833333333328</c:v>
                </c:pt>
                <c:pt idx="7826" formatCode="dd\-mmm\-yy\ hh:mm:ss">
                  <c:v>42324</c:v>
                </c:pt>
                <c:pt idx="7827" formatCode="dd\-mmm\-yy\ hh:mm:ss">
                  <c:v>42324.166666666672</c:v>
                </c:pt>
                <c:pt idx="7828" formatCode="dd\-mmm\-yy\ hh:mm:ss">
                  <c:v>42324.333333333328</c:v>
                </c:pt>
                <c:pt idx="7829" formatCode="dd\-mmm\-yy\ hh:mm:ss">
                  <c:v>42324.5</c:v>
                </c:pt>
                <c:pt idx="7830" formatCode="dd\-mmm\-yy\ hh:mm:ss">
                  <c:v>42324.666666666672</c:v>
                </c:pt>
                <c:pt idx="7831" formatCode="dd\-mmm\-yy\ hh:mm:ss">
                  <c:v>42324.833333333328</c:v>
                </c:pt>
                <c:pt idx="7832" formatCode="dd\-mmm\-yy\ hh:mm:ss">
                  <c:v>42325</c:v>
                </c:pt>
                <c:pt idx="7833" formatCode="dd\-mmm\-yy\ hh:mm:ss">
                  <c:v>42325.166666666672</c:v>
                </c:pt>
                <c:pt idx="7834" formatCode="dd\-mmm\-yy\ hh:mm:ss">
                  <c:v>42325.333333333328</c:v>
                </c:pt>
                <c:pt idx="7835" formatCode="dd\-mmm\-yy\ hh:mm:ss">
                  <c:v>42325.5</c:v>
                </c:pt>
                <c:pt idx="7836" formatCode="dd\-mmm\-yy\ hh:mm:ss">
                  <c:v>42325.666666666672</c:v>
                </c:pt>
                <c:pt idx="7837" formatCode="dd\-mmm\-yy\ hh:mm:ss">
                  <c:v>42325.833333333328</c:v>
                </c:pt>
                <c:pt idx="7838" formatCode="dd\-mmm\-yy\ hh:mm:ss">
                  <c:v>42326</c:v>
                </c:pt>
                <c:pt idx="7839" formatCode="dd\-mmm\-yy\ hh:mm:ss">
                  <c:v>42326.166666666672</c:v>
                </c:pt>
                <c:pt idx="7840" formatCode="dd\-mmm\-yy\ hh:mm:ss">
                  <c:v>42326.333333333328</c:v>
                </c:pt>
                <c:pt idx="7841" formatCode="dd\-mmm\-yy\ hh:mm:ss">
                  <c:v>42326.5</c:v>
                </c:pt>
                <c:pt idx="7842" formatCode="dd\-mmm\-yy\ hh:mm:ss">
                  <c:v>42326.666666666672</c:v>
                </c:pt>
                <c:pt idx="7843" formatCode="dd\-mmm\-yy\ hh:mm:ss">
                  <c:v>42326.833333333328</c:v>
                </c:pt>
                <c:pt idx="7844" formatCode="dd\-mmm\-yy\ hh:mm:ss">
                  <c:v>42327</c:v>
                </c:pt>
                <c:pt idx="7845" formatCode="dd\-mmm\-yy\ hh:mm:ss">
                  <c:v>42327.166666666672</c:v>
                </c:pt>
                <c:pt idx="7846" formatCode="dd\-mmm\-yy\ hh:mm:ss">
                  <c:v>42327.333333333328</c:v>
                </c:pt>
                <c:pt idx="7847" formatCode="dd\-mmm\-yy\ hh:mm:ss">
                  <c:v>42327.5</c:v>
                </c:pt>
                <c:pt idx="7848" formatCode="dd\-mmm\-yy\ hh:mm:ss">
                  <c:v>42327.666666666672</c:v>
                </c:pt>
                <c:pt idx="7849" formatCode="dd\-mmm\-yy\ hh:mm:ss">
                  <c:v>42327.833333333328</c:v>
                </c:pt>
                <c:pt idx="7850" formatCode="dd\-mmm\-yy\ hh:mm:ss">
                  <c:v>42328</c:v>
                </c:pt>
                <c:pt idx="7851" formatCode="dd\-mmm\-yy\ hh:mm:ss">
                  <c:v>42328.166666666672</c:v>
                </c:pt>
                <c:pt idx="7852" formatCode="dd\-mmm\-yy\ hh:mm:ss">
                  <c:v>42328.333333333328</c:v>
                </c:pt>
                <c:pt idx="7853" formatCode="dd\-mmm\-yy\ hh:mm:ss">
                  <c:v>42328.5</c:v>
                </c:pt>
                <c:pt idx="7854" formatCode="dd\-mmm\-yy\ hh:mm:ss">
                  <c:v>42328.666666666672</c:v>
                </c:pt>
                <c:pt idx="7855" formatCode="dd\-mmm\-yy\ hh:mm:ss">
                  <c:v>42328.833333333328</c:v>
                </c:pt>
                <c:pt idx="7856" formatCode="dd\-mmm\-yy\ hh:mm:ss">
                  <c:v>42329</c:v>
                </c:pt>
                <c:pt idx="7857" formatCode="dd\-mmm\-yy\ hh:mm:ss">
                  <c:v>42329.166666666672</c:v>
                </c:pt>
                <c:pt idx="7858" formatCode="dd\-mmm\-yy\ hh:mm:ss">
                  <c:v>42329.333333333328</c:v>
                </c:pt>
                <c:pt idx="7859" formatCode="dd\-mmm\-yy\ hh:mm:ss">
                  <c:v>42329.5</c:v>
                </c:pt>
                <c:pt idx="7860" formatCode="dd\-mmm\-yy\ hh:mm:ss">
                  <c:v>42329.666666666672</c:v>
                </c:pt>
                <c:pt idx="7861" formatCode="dd\-mmm\-yy\ hh:mm:ss">
                  <c:v>42329.833333333328</c:v>
                </c:pt>
                <c:pt idx="7862" formatCode="dd\-mmm\-yy\ hh:mm:ss">
                  <c:v>42330</c:v>
                </c:pt>
                <c:pt idx="7863" formatCode="dd\-mmm\-yy\ hh:mm:ss">
                  <c:v>42330.166666666672</c:v>
                </c:pt>
                <c:pt idx="7864" formatCode="dd\-mmm\-yy\ hh:mm:ss">
                  <c:v>42330.333333333328</c:v>
                </c:pt>
                <c:pt idx="7865" formatCode="dd\-mmm\-yy\ hh:mm:ss">
                  <c:v>42330.5</c:v>
                </c:pt>
                <c:pt idx="7866" formatCode="dd\-mmm\-yy\ hh:mm:ss">
                  <c:v>42330.666666666672</c:v>
                </c:pt>
                <c:pt idx="7867" formatCode="dd\-mmm\-yy\ hh:mm:ss">
                  <c:v>42330.833333333328</c:v>
                </c:pt>
                <c:pt idx="7868" formatCode="dd\-mmm\-yy\ hh:mm:ss">
                  <c:v>42331</c:v>
                </c:pt>
                <c:pt idx="7869" formatCode="dd\-mmm\-yy\ hh:mm:ss">
                  <c:v>42331.166666666672</c:v>
                </c:pt>
                <c:pt idx="7870" formatCode="dd\-mmm\-yy\ hh:mm:ss">
                  <c:v>42331.333333333328</c:v>
                </c:pt>
                <c:pt idx="7871" formatCode="dd\-mmm\-yy\ hh:mm:ss">
                  <c:v>42331.5</c:v>
                </c:pt>
                <c:pt idx="7872" formatCode="dd\-mmm\-yy\ hh:mm:ss">
                  <c:v>42331.666666666672</c:v>
                </c:pt>
                <c:pt idx="7873" formatCode="dd\-mmm\-yy\ hh:mm:ss">
                  <c:v>42331.833333333328</c:v>
                </c:pt>
                <c:pt idx="7874" formatCode="dd\-mmm\-yy\ hh:mm:ss">
                  <c:v>42332</c:v>
                </c:pt>
                <c:pt idx="7875" formatCode="dd\-mmm\-yy\ hh:mm:ss">
                  <c:v>42332.166666666672</c:v>
                </c:pt>
                <c:pt idx="7876" formatCode="dd\-mmm\-yy\ hh:mm:ss">
                  <c:v>42332.333333333328</c:v>
                </c:pt>
                <c:pt idx="7877" formatCode="dd\-mmm\-yy\ hh:mm:ss">
                  <c:v>42332.5</c:v>
                </c:pt>
                <c:pt idx="7878" formatCode="dd\-mmm\-yy\ hh:mm:ss">
                  <c:v>42332.666666666672</c:v>
                </c:pt>
                <c:pt idx="7879" formatCode="dd\-mmm\-yy\ hh:mm:ss">
                  <c:v>42332.833333333328</c:v>
                </c:pt>
                <c:pt idx="7880" formatCode="dd\-mmm\-yy\ hh:mm:ss">
                  <c:v>42333</c:v>
                </c:pt>
                <c:pt idx="7881" formatCode="dd\-mmm\-yy\ hh:mm:ss">
                  <c:v>42333.166666666672</c:v>
                </c:pt>
                <c:pt idx="7882" formatCode="dd\-mmm\-yy\ hh:mm:ss">
                  <c:v>42333.333333333328</c:v>
                </c:pt>
                <c:pt idx="7883" formatCode="dd\-mmm\-yy\ hh:mm:ss">
                  <c:v>42333.5</c:v>
                </c:pt>
                <c:pt idx="7884" formatCode="dd\-mmm\-yy\ hh:mm:ss">
                  <c:v>42333.666666666672</c:v>
                </c:pt>
                <c:pt idx="7885" formatCode="dd\-mmm\-yy\ hh:mm:ss">
                  <c:v>42333.833333333328</c:v>
                </c:pt>
                <c:pt idx="7886" formatCode="dd\-mmm\-yy\ hh:mm:ss">
                  <c:v>42334</c:v>
                </c:pt>
                <c:pt idx="7887" formatCode="dd\-mmm\-yy\ hh:mm:ss">
                  <c:v>42334.166666666672</c:v>
                </c:pt>
                <c:pt idx="7888" formatCode="dd\-mmm\-yy\ hh:mm:ss">
                  <c:v>42334.333333333328</c:v>
                </c:pt>
                <c:pt idx="7889" formatCode="dd\-mmm\-yy\ hh:mm:ss">
                  <c:v>42334.5</c:v>
                </c:pt>
                <c:pt idx="7890" formatCode="dd\-mmm\-yy\ hh:mm:ss">
                  <c:v>42334.666666666672</c:v>
                </c:pt>
                <c:pt idx="7891" formatCode="dd\-mmm\-yy\ hh:mm:ss">
                  <c:v>42334.833333333328</c:v>
                </c:pt>
                <c:pt idx="7892" formatCode="dd\-mmm\-yy\ hh:mm:ss">
                  <c:v>42335</c:v>
                </c:pt>
                <c:pt idx="7893" formatCode="dd\-mmm\-yy\ hh:mm:ss">
                  <c:v>42335.166666666672</c:v>
                </c:pt>
                <c:pt idx="7894" formatCode="dd\-mmm\-yy\ hh:mm:ss">
                  <c:v>42335.333333333328</c:v>
                </c:pt>
                <c:pt idx="7895" formatCode="dd\-mmm\-yy\ hh:mm:ss">
                  <c:v>42335.5</c:v>
                </c:pt>
                <c:pt idx="7896" formatCode="dd\-mmm\-yy\ hh:mm:ss">
                  <c:v>42335.666666666672</c:v>
                </c:pt>
                <c:pt idx="7897" formatCode="dd\-mmm\-yy\ hh:mm:ss">
                  <c:v>42335.833333333328</c:v>
                </c:pt>
                <c:pt idx="7898" formatCode="dd\-mmm\-yy\ hh:mm:ss">
                  <c:v>42336</c:v>
                </c:pt>
                <c:pt idx="7899" formatCode="dd\-mmm\-yy\ hh:mm:ss">
                  <c:v>42336.166666666672</c:v>
                </c:pt>
                <c:pt idx="7900" formatCode="dd\-mmm\-yy\ hh:mm:ss">
                  <c:v>42336.333333333328</c:v>
                </c:pt>
                <c:pt idx="7901" formatCode="dd\-mmm\-yy\ hh:mm:ss">
                  <c:v>42336.5</c:v>
                </c:pt>
                <c:pt idx="7902" formatCode="dd\-mmm\-yy\ hh:mm:ss">
                  <c:v>42336.666666666672</c:v>
                </c:pt>
                <c:pt idx="7903" formatCode="dd\-mmm\-yy\ hh:mm:ss">
                  <c:v>42336.833333333328</c:v>
                </c:pt>
                <c:pt idx="7904" formatCode="dd\-mmm\-yy\ hh:mm:ss">
                  <c:v>42337</c:v>
                </c:pt>
                <c:pt idx="7905" formatCode="dd\-mmm\-yy\ hh:mm:ss">
                  <c:v>42337.166666666672</c:v>
                </c:pt>
                <c:pt idx="7906" formatCode="dd\-mmm\-yy\ hh:mm:ss">
                  <c:v>42337.333333333328</c:v>
                </c:pt>
                <c:pt idx="7907" formatCode="dd\-mmm\-yy\ hh:mm:ss">
                  <c:v>42337.5</c:v>
                </c:pt>
                <c:pt idx="7908" formatCode="dd\-mmm\-yy\ hh:mm:ss">
                  <c:v>42337.666666666672</c:v>
                </c:pt>
                <c:pt idx="7909" formatCode="dd\-mmm\-yy\ hh:mm:ss">
                  <c:v>42337.833333333328</c:v>
                </c:pt>
                <c:pt idx="7910" formatCode="dd\-mmm\-yy\ hh:mm:ss">
                  <c:v>42338</c:v>
                </c:pt>
                <c:pt idx="7911" formatCode="dd\-mmm\-yy\ hh:mm:ss">
                  <c:v>42338.166666666672</c:v>
                </c:pt>
                <c:pt idx="7912" formatCode="dd\-mmm\-yy\ hh:mm:ss">
                  <c:v>42338.333333333328</c:v>
                </c:pt>
                <c:pt idx="7913" formatCode="dd\-mmm\-yy\ hh:mm:ss">
                  <c:v>42338.5</c:v>
                </c:pt>
                <c:pt idx="7914" formatCode="dd\-mmm\-yy\ hh:mm:ss">
                  <c:v>42338.666666666672</c:v>
                </c:pt>
                <c:pt idx="7915" formatCode="dd\-mmm\-yy\ hh:mm:ss">
                  <c:v>42338.833333333328</c:v>
                </c:pt>
                <c:pt idx="7916" formatCode="dd\-mmm\-yy\ hh:mm:ss">
                  <c:v>42339</c:v>
                </c:pt>
                <c:pt idx="7917" formatCode="dd\-mmm\-yy\ hh:mm:ss">
                  <c:v>42339.166666666672</c:v>
                </c:pt>
                <c:pt idx="7918" formatCode="dd\-mmm\-yy\ hh:mm:ss">
                  <c:v>42339.333333333328</c:v>
                </c:pt>
                <c:pt idx="7919" formatCode="dd\-mmm\-yy\ hh:mm:ss">
                  <c:v>42339.5</c:v>
                </c:pt>
                <c:pt idx="7920" formatCode="dd\-mmm\-yy\ hh:mm:ss">
                  <c:v>42339.666666666672</c:v>
                </c:pt>
                <c:pt idx="7921" formatCode="dd\-mmm\-yy\ hh:mm:ss">
                  <c:v>42339.833333333328</c:v>
                </c:pt>
                <c:pt idx="7922" formatCode="dd\-mmm\-yy\ hh:mm:ss">
                  <c:v>42340</c:v>
                </c:pt>
                <c:pt idx="7923" formatCode="dd\-mmm\-yy\ hh:mm:ss">
                  <c:v>42340.166666666672</c:v>
                </c:pt>
                <c:pt idx="7924" formatCode="dd\-mmm\-yy\ hh:mm:ss">
                  <c:v>42340.333333333328</c:v>
                </c:pt>
                <c:pt idx="7925" formatCode="dd\-mmm\-yy\ hh:mm:ss">
                  <c:v>42340.5</c:v>
                </c:pt>
                <c:pt idx="7926" formatCode="dd\-mmm\-yy\ hh:mm:ss">
                  <c:v>42340.666666666672</c:v>
                </c:pt>
                <c:pt idx="7927" formatCode="dd\-mmm\-yy\ hh:mm:ss">
                  <c:v>42340.833333333328</c:v>
                </c:pt>
                <c:pt idx="7928" formatCode="dd\-mmm\-yy\ hh:mm:ss">
                  <c:v>42341</c:v>
                </c:pt>
                <c:pt idx="7929" formatCode="dd\-mmm\-yy\ hh:mm:ss">
                  <c:v>42341.166666666672</c:v>
                </c:pt>
                <c:pt idx="7930" formatCode="dd\-mmm\-yy\ hh:mm:ss">
                  <c:v>42341.333333333328</c:v>
                </c:pt>
                <c:pt idx="7931" formatCode="dd\-mmm\-yy\ hh:mm:ss">
                  <c:v>42341.5</c:v>
                </c:pt>
                <c:pt idx="7932" formatCode="dd\-mmm\-yy\ hh:mm:ss">
                  <c:v>42341.666666666672</c:v>
                </c:pt>
                <c:pt idx="7933" formatCode="dd\-mmm\-yy\ hh:mm:ss">
                  <c:v>42341.833333333328</c:v>
                </c:pt>
                <c:pt idx="7934" formatCode="dd\-mmm\-yy\ hh:mm:ss">
                  <c:v>42342</c:v>
                </c:pt>
                <c:pt idx="7935" formatCode="dd\-mmm\-yy\ hh:mm:ss">
                  <c:v>42342.166666666672</c:v>
                </c:pt>
                <c:pt idx="7936" formatCode="dd\-mmm\-yy\ hh:mm:ss">
                  <c:v>42342.333333333328</c:v>
                </c:pt>
                <c:pt idx="7937" formatCode="dd\-mmm\-yy\ hh:mm:ss">
                  <c:v>42342.5</c:v>
                </c:pt>
                <c:pt idx="7938" formatCode="dd\-mmm\-yy\ hh:mm:ss">
                  <c:v>42342.666666666672</c:v>
                </c:pt>
                <c:pt idx="7939" formatCode="dd\-mmm\-yy\ hh:mm:ss">
                  <c:v>42342.833333333328</c:v>
                </c:pt>
                <c:pt idx="7940" formatCode="dd\-mmm\-yy\ hh:mm:ss">
                  <c:v>42343</c:v>
                </c:pt>
                <c:pt idx="7941" formatCode="dd\-mmm\-yy\ hh:mm:ss">
                  <c:v>42343.166666666672</c:v>
                </c:pt>
                <c:pt idx="7942" formatCode="dd\-mmm\-yy\ hh:mm:ss">
                  <c:v>42343.333333333328</c:v>
                </c:pt>
                <c:pt idx="7943" formatCode="dd\-mmm\-yy\ hh:mm:ss">
                  <c:v>42343.5</c:v>
                </c:pt>
                <c:pt idx="7944" formatCode="dd\-mmm\-yy\ hh:mm:ss">
                  <c:v>42343.666666666672</c:v>
                </c:pt>
                <c:pt idx="7945" formatCode="dd\-mmm\-yy\ hh:mm:ss">
                  <c:v>42343.833333333328</c:v>
                </c:pt>
                <c:pt idx="7946" formatCode="dd\-mmm\-yy\ hh:mm:ss">
                  <c:v>42344</c:v>
                </c:pt>
                <c:pt idx="7947" formatCode="dd\-mmm\-yy\ hh:mm:ss">
                  <c:v>42344.166666666672</c:v>
                </c:pt>
                <c:pt idx="7948" formatCode="dd\-mmm\-yy\ hh:mm:ss">
                  <c:v>42344.333333333328</c:v>
                </c:pt>
                <c:pt idx="7949" formatCode="dd\-mmm\-yy\ hh:mm:ss">
                  <c:v>42344.5</c:v>
                </c:pt>
                <c:pt idx="7950" formatCode="dd\-mmm\-yy\ hh:mm:ss">
                  <c:v>42344.666666666672</c:v>
                </c:pt>
                <c:pt idx="7951" formatCode="dd\-mmm\-yy\ hh:mm:ss">
                  <c:v>42344.833333333328</c:v>
                </c:pt>
                <c:pt idx="7952" formatCode="dd\-mmm\-yy\ hh:mm:ss">
                  <c:v>42345</c:v>
                </c:pt>
                <c:pt idx="7953" formatCode="dd\-mmm\-yy\ hh:mm:ss">
                  <c:v>42345.166666666672</c:v>
                </c:pt>
                <c:pt idx="7954" formatCode="dd\-mmm\-yy\ hh:mm:ss">
                  <c:v>42345.333333333328</c:v>
                </c:pt>
                <c:pt idx="7955" formatCode="dd\-mmm\-yy\ hh:mm:ss">
                  <c:v>42345.5</c:v>
                </c:pt>
                <c:pt idx="7956" formatCode="dd\-mmm\-yy\ hh:mm:ss">
                  <c:v>42345.666666666672</c:v>
                </c:pt>
                <c:pt idx="7957" formatCode="dd\-mmm\-yy\ hh:mm:ss">
                  <c:v>42345.833333333328</c:v>
                </c:pt>
                <c:pt idx="7958" formatCode="dd\-mmm\-yy\ hh:mm:ss">
                  <c:v>42346</c:v>
                </c:pt>
                <c:pt idx="7959" formatCode="dd\-mmm\-yy\ hh:mm:ss">
                  <c:v>42346.166666666672</c:v>
                </c:pt>
                <c:pt idx="7960" formatCode="dd\-mmm\-yy\ hh:mm:ss">
                  <c:v>42346.333333333328</c:v>
                </c:pt>
                <c:pt idx="7961" formatCode="dd\-mmm\-yy\ hh:mm:ss">
                  <c:v>42346.5</c:v>
                </c:pt>
                <c:pt idx="7962" formatCode="dd\-mmm\-yy\ hh:mm:ss">
                  <c:v>42346.666666666672</c:v>
                </c:pt>
                <c:pt idx="7963" formatCode="dd\-mmm\-yy\ hh:mm:ss">
                  <c:v>42346.833333333328</c:v>
                </c:pt>
                <c:pt idx="7964" formatCode="dd\-mmm\-yy\ hh:mm:ss">
                  <c:v>42347</c:v>
                </c:pt>
                <c:pt idx="7965" formatCode="dd\-mmm\-yy\ hh:mm:ss">
                  <c:v>42347.166666666672</c:v>
                </c:pt>
                <c:pt idx="7966" formatCode="dd\-mmm\-yy\ hh:mm:ss">
                  <c:v>42347.333333333328</c:v>
                </c:pt>
                <c:pt idx="7967" formatCode="dd\-mmm\-yy\ hh:mm:ss">
                  <c:v>42347.5</c:v>
                </c:pt>
                <c:pt idx="7968" formatCode="dd\-mmm\-yy\ hh:mm:ss">
                  <c:v>42347.666666666672</c:v>
                </c:pt>
                <c:pt idx="7969" formatCode="dd\-mmm\-yy\ hh:mm:ss">
                  <c:v>42347.833333333328</c:v>
                </c:pt>
                <c:pt idx="7970" formatCode="dd\-mmm\-yy\ hh:mm:ss">
                  <c:v>42348</c:v>
                </c:pt>
                <c:pt idx="7971" formatCode="dd\-mmm\-yy\ hh:mm:ss">
                  <c:v>42348.166666666672</c:v>
                </c:pt>
                <c:pt idx="7972" formatCode="dd\-mmm\-yy\ hh:mm:ss">
                  <c:v>42348.333333333328</c:v>
                </c:pt>
                <c:pt idx="7973" formatCode="dd\-mmm\-yy\ hh:mm:ss">
                  <c:v>42348.5</c:v>
                </c:pt>
                <c:pt idx="7974" formatCode="dd\-mmm\-yy\ hh:mm:ss">
                  <c:v>42348.666666666672</c:v>
                </c:pt>
                <c:pt idx="7975" formatCode="dd\-mmm\-yy\ hh:mm:ss">
                  <c:v>42348.833333333328</c:v>
                </c:pt>
                <c:pt idx="7976" formatCode="dd\-mmm\-yy\ hh:mm:ss">
                  <c:v>42349</c:v>
                </c:pt>
                <c:pt idx="7977" formatCode="dd\-mmm\-yy\ hh:mm:ss">
                  <c:v>42349.166666666672</c:v>
                </c:pt>
                <c:pt idx="7978" formatCode="dd\-mmm\-yy\ hh:mm:ss">
                  <c:v>42349.333333333328</c:v>
                </c:pt>
                <c:pt idx="7979" formatCode="dd\-mmm\-yy\ hh:mm:ss">
                  <c:v>42349.5</c:v>
                </c:pt>
                <c:pt idx="7980" formatCode="dd\-mmm\-yy\ hh:mm:ss">
                  <c:v>42349.666666666672</c:v>
                </c:pt>
                <c:pt idx="7981" formatCode="dd\-mmm\-yy\ hh:mm:ss">
                  <c:v>42349.833333333328</c:v>
                </c:pt>
                <c:pt idx="7982" formatCode="dd\-mmm\-yy\ hh:mm:ss">
                  <c:v>42350</c:v>
                </c:pt>
                <c:pt idx="7983" formatCode="dd\-mmm\-yy\ hh:mm:ss">
                  <c:v>42350.166666666672</c:v>
                </c:pt>
                <c:pt idx="7984" formatCode="dd\-mmm\-yy\ hh:mm:ss">
                  <c:v>42350.333333333328</c:v>
                </c:pt>
                <c:pt idx="7985" formatCode="dd\-mmm\-yy\ hh:mm:ss">
                  <c:v>42350.5</c:v>
                </c:pt>
                <c:pt idx="7986" formatCode="dd\-mmm\-yy\ hh:mm:ss">
                  <c:v>42350.666666666672</c:v>
                </c:pt>
                <c:pt idx="7987" formatCode="dd\-mmm\-yy\ hh:mm:ss">
                  <c:v>42350.833333333328</c:v>
                </c:pt>
                <c:pt idx="7988" formatCode="dd\-mmm\-yy\ hh:mm:ss">
                  <c:v>42351</c:v>
                </c:pt>
                <c:pt idx="7989" formatCode="dd\-mmm\-yy\ hh:mm:ss">
                  <c:v>42351.166666666672</c:v>
                </c:pt>
                <c:pt idx="7990" formatCode="dd\-mmm\-yy\ hh:mm:ss">
                  <c:v>42351.333333333328</c:v>
                </c:pt>
                <c:pt idx="7991" formatCode="dd\-mmm\-yy\ hh:mm:ss">
                  <c:v>42351.5</c:v>
                </c:pt>
                <c:pt idx="7992" formatCode="dd\-mmm\-yy\ hh:mm:ss">
                  <c:v>42351.666666666672</c:v>
                </c:pt>
                <c:pt idx="7993" formatCode="dd\-mmm\-yy\ hh:mm:ss">
                  <c:v>42351.833333333328</c:v>
                </c:pt>
                <c:pt idx="7994" formatCode="dd\-mmm\-yy\ hh:mm:ss">
                  <c:v>42352</c:v>
                </c:pt>
                <c:pt idx="7995" formatCode="dd\-mmm\-yy\ hh:mm:ss">
                  <c:v>42352.166666666672</c:v>
                </c:pt>
                <c:pt idx="7996" formatCode="dd\-mmm\-yy\ hh:mm:ss">
                  <c:v>42352.333333333328</c:v>
                </c:pt>
                <c:pt idx="7997" formatCode="dd\-mmm\-yy\ hh:mm:ss">
                  <c:v>42352.5</c:v>
                </c:pt>
                <c:pt idx="7998" formatCode="dd\-mmm\-yy\ hh:mm:ss">
                  <c:v>42352.666666666672</c:v>
                </c:pt>
                <c:pt idx="7999" formatCode="dd\-mmm\-yy\ hh:mm:ss">
                  <c:v>42352.833333333328</c:v>
                </c:pt>
                <c:pt idx="8000" formatCode="dd\-mmm\-yy\ hh:mm:ss">
                  <c:v>42353</c:v>
                </c:pt>
                <c:pt idx="8001" formatCode="dd\-mmm\-yy\ hh:mm:ss">
                  <c:v>42353.166666666672</c:v>
                </c:pt>
                <c:pt idx="8002" formatCode="dd\-mmm\-yy\ hh:mm:ss">
                  <c:v>42353.333333333328</c:v>
                </c:pt>
                <c:pt idx="8003" formatCode="dd\-mmm\-yy\ hh:mm:ss">
                  <c:v>42353.5</c:v>
                </c:pt>
                <c:pt idx="8004" formatCode="dd\-mmm\-yy\ hh:mm:ss">
                  <c:v>42353.666666666672</c:v>
                </c:pt>
                <c:pt idx="8005" formatCode="dd\-mmm\-yy\ hh:mm:ss">
                  <c:v>42353.833333333328</c:v>
                </c:pt>
                <c:pt idx="8006" formatCode="dd\-mmm\-yy\ hh:mm:ss">
                  <c:v>42354</c:v>
                </c:pt>
                <c:pt idx="8007" formatCode="dd\-mmm\-yy\ hh:mm:ss">
                  <c:v>42354.166666666672</c:v>
                </c:pt>
                <c:pt idx="8008" formatCode="dd\-mmm\-yy\ hh:mm:ss">
                  <c:v>42354.333333333328</c:v>
                </c:pt>
                <c:pt idx="8009" formatCode="dd\-mmm\-yy\ hh:mm:ss">
                  <c:v>42354.5</c:v>
                </c:pt>
                <c:pt idx="8010" formatCode="dd\-mmm\-yy\ hh:mm:ss">
                  <c:v>42354.666666666672</c:v>
                </c:pt>
                <c:pt idx="8011" formatCode="dd\-mmm\-yy\ hh:mm:ss">
                  <c:v>42354.833333333328</c:v>
                </c:pt>
                <c:pt idx="8012" formatCode="dd\-mmm\-yy\ hh:mm:ss">
                  <c:v>42355</c:v>
                </c:pt>
                <c:pt idx="8013" formatCode="dd\-mmm\-yy\ hh:mm:ss">
                  <c:v>42355.166666666672</c:v>
                </c:pt>
                <c:pt idx="8014" formatCode="dd\-mmm\-yy\ hh:mm:ss">
                  <c:v>42355.333333333328</c:v>
                </c:pt>
                <c:pt idx="8015" formatCode="dd\-mmm\-yy\ hh:mm:ss">
                  <c:v>42355.5</c:v>
                </c:pt>
                <c:pt idx="8016" formatCode="dd\-mmm\-yy\ hh:mm:ss">
                  <c:v>42355.666666666672</c:v>
                </c:pt>
                <c:pt idx="8017" formatCode="dd\-mmm\-yy\ hh:mm:ss">
                  <c:v>42355.833333333328</c:v>
                </c:pt>
                <c:pt idx="8018" formatCode="dd\-mmm\-yy\ hh:mm:ss">
                  <c:v>42356</c:v>
                </c:pt>
                <c:pt idx="8019" formatCode="dd\-mmm\-yy\ hh:mm:ss">
                  <c:v>42356.166666666672</c:v>
                </c:pt>
                <c:pt idx="8020" formatCode="dd\-mmm\-yy\ hh:mm:ss">
                  <c:v>42356.333333333328</c:v>
                </c:pt>
                <c:pt idx="8021" formatCode="dd\-mmm\-yy\ hh:mm:ss">
                  <c:v>42356.5</c:v>
                </c:pt>
                <c:pt idx="8022" formatCode="dd\-mmm\-yy\ hh:mm:ss">
                  <c:v>42356.666666666672</c:v>
                </c:pt>
                <c:pt idx="8023" formatCode="dd\-mmm\-yy\ hh:mm:ss">
                  <c:v>42356.833333333328</c:v>
                </c:pt>
                <c:pt idx="8024" formatCode="dd\-mmm\-yy\ hh:mm:ss">
                  <c:v>42357</c:v>
                </c:pt>
                <c:pt idx="8025" formatCode="dd\-mmm\-yy\ hh:mm:ss">
                  <c:v>42357.166666666672</c:v>
                </c:pt>
                <c:pt idx="8026" formatCode="dd\-mmm\-yy\ hh:mm:ss">
                  <c:v>42357.333333333328</c:v>
                </c:pt>
                <c:pt idx="8027" formatCode="dd\-mmm\-yy\ hh:mm:ss">
                  <c:v>42357.5</c:v>
                </c:pt>
                <c:pt idx="8028" formatCode="dd\-mmm\-yy\ hh:mm:ss">
                  <c:v>42357.666666666672</c:v>
                </c:pt>
                <c:pt idx="8029" formatCode="dd\-mmm\-yy\ hh:mm:ss">
                  <c:v>42357.833333333328</c:v>
                </c:pt>
                <c:pt idx="8030" formatCode="dd\-mmm\-yy\ hh:mm:ss">
                  <c:v>42358</c:v>
                </c:pt>
                <c:pt idx="8031" formatCode="dd\-mmm\-yy\ hh:mm:ss">
                  <c:v>42358.166666666672</c:v>
                </c:pt>
                <c:pt idx="8032" formatCode="dd\-mmm\-yy\ hh:mm:ss">
                  <c:v>42358.333333333328</c:v>
                </c:pt>
                <c:pt idx="8033" formatCode="dd\-mmm\-yy\ hh:mm:ss">
                  <c:v>42358.5</c:v>
                </c:pt>
                <c:pt idx="8034" formatCode="dd\-mmm\-yy\ hh:mm:ss">
                  <c:v>42358.666666666672</c:v>
                </c:pt>
                <c:pt idx="8035" formatCode="dd\-mmm\-yy\ hh:mm:ss">
                  <c:v>42358.833333333328</c:v>
                </c:pt>
                <c:pt idx="8036" formatCode="dd\-mmm\-yy\ hh:mm:ss">
                  <c:v>42359</c:v>
                </c:pt>
                <c:pt idx="8037" formatCode="dd\-mmm\-yy\ hh:mm:ss">
                  <c:v>42359.166666666672</c:v>
                </c:pt>
                <c:pt idx="8038" formatCode="dd\-mmm\-yy\ hh:mm:ss">
                  <c:v>42359.333333333328</c:v>
                </c:pt>
                <c:pt idx="8039" formatCode="dd\-mmm\-yy\ hh:mm:ss">
                  <c:v>42359.5</c:v>
                </c:pt>
                <c:pt idx="8040" formatCode="dd\-mmm\-yy\ hh:mm:ss">
                  <c:v>42359.666666666672</c:v>
                </c:pt>
                <c:pt idx="8041" formatCode="dd\-mmm\-yy\ hh:mm:ss">
                  <c:v>42359.833333333328</c:v>
                </c:pt>
                <c:pt idx="8042" formatCode="dd\-mmm\-yy\ hh:mm:ss">
                  <c:v>42360</c:v>
                </c:pt>
                <c:pt idx="8043" formatCode="dd\-mmm\-yy\ hh:mm:ss">
                  <c:v>42360.166666666672</c:v>
                </c:pt>
                <c:pt idx="8044" formatCode="dd\-mmm\-yy\ hh:mm:ss">
                  <c:v>42360.333333333328</c:v>
                </c:pt>
                <c:pt idx="8045" formatCode="dd\-mmm\-yy\ hh:mm:ss">
                  <c:v>42360.5</c:v>
                </c:pt>
                <c:pt idx="8046" formatCode="dd\-mmm\-yy\ hh:mm:ss">
                  <c:v>42360.666666666672</c:v>
                </c:pt>
                <c:pt idx="8047" formatCode="dd\-mmm\-yy\ hh:mm:ss">
                  <c:v>42360.833333333328</c:v>
                </c:pt>
                <c:pt idx="8048" formatCode="dd\-mmm\-yy\ hh:mm:ss">
                  <c:v>42361</c:v>
                </c:pt>
                <c:pt idx="8049" formatCode="dd\-mmm\-yy\ hh:mm:ss">
                  <c:v>42361.166666666672</c:v>
                </c:pt>
                <c:pt idx="8050" formatCode="dd\-mmm\-yy\ hh:mm:ss">
                  <c:v>42361.333333333328</c:v>
                </c:pt>
                <c:pt idx="8051" formatCode="dd\-mmm\-yy\ hh:mm:ss">
                  <c:v>42361.5</c:v>
                </c:pt>
                <c:pt idx="8052" formatCode="dd\-mmm\-yy\ hh:mm:ss">
                  <c:v>42361.666666666672</c:v>
                </c:pt>
                <c:pt idx="8053" formatCode="dd\-mmm\-yy\ hh:mm:ss">
                  <c:v>42361.833333333328</c:v>
                </c:pt>
                <c:pt idx="8054" formatCode="dd\-mmm\-yy\ hh:mm:ss">
                  <c:v>42362</c:v>
                </c:pt>
                <c:pt idx="8055" formatCode="dd\-mmm\-yy\ hh:mm:ss">
                  <c:v>42362.166666666672</c:v>
                </c:pt>
                <c:pt idx="8056" formatCode="dd\-mmm\-yy\ hh:mm:ss">
                  <c:v>42362.333333333328</c:v>
                </c:pt>
                <c:pt idx="8057" formatCode="dd\-mmm\-yy\ hh:mm:ss">
                  <c:v>42362.5</c:v>
                </c:pt>
                <c:pt idx="8058" formatCode="dd\-mmm\-yy\ hh:mm:ss">
                  <c:v>42362.666666666672</c:v>
                </c:pt>
                <c:pt idx="8059" formatCode="dd\-mmm\-yy\ hh:mm:ss">
                  <c:v>42362.833333333328</c:v>
                </c:pt>
                <c:pt idx="8060" formatCode="dd\-mmm\-yy\ hh:mm:ss">
                  <c:v>42363</c:v>
                </c:pt>
                <c:pt idx="8061" formatCode="dd\-mmm\-yy\ hh:mm:ss">
                  <c:v>42363.166666666672</c:v>
                </c:pt>
                <c:pt idx="8062" formatCode="dd\-mmm\-yy\ hh:mm:ss">
                  <c:v>42363.333333333328</c:v>
                </c:pt>
                <c:pt idx="8063" formatCode="dd\-mmm\-yy\ hh:mm:ss">
                  <c:v>42363.5</c:v>
                </c:pt>
                <c:pt idx="8064" formatCode="dd\-mmm\-yy\ hh:mm:ss">
                  <c:v>42363.666666666672</c:v>
                </c:pt>
                <c:pt idx="8065" formatCode="dd\-mmm\-yy\ hh:mm:ss">
                  <c:v>42363.833333333328</c:v>
                </c:pt>
                <c:pt idx="8066" formatCode="dd\-mmm\-yy\ hh:mm:ss">
                  <c:v>42364</c:v>
                </c:pt>
                <c:pt idx="8067" formatCode="dd\-mmm\-yy\ hh:mm:ss">
                  <c:v>42364.166666666672</c:v>
                </c:pt>
                <c:pt idx="8068" formatCode="dd\-mmm\-yy\ hh:mm:ss">
                  <c:v>42364.333333333328</c:v>
                </c:pt>
                <c:pt idx="8069" formatCode="dd\-mmm\-yy\ hh:mm:ss">
                  <c:v>42364.5</c:v>
                </c:pt>
                <c:pt idx="8070" formatCode="dd\-mmm\-yy\ hh:mm:ss">
                  <c:v>42364.666666666672</c:v>
                </c:pt>
                <c:pt idx="8071" formatCode="dd\-mmm\-yy\ hh:mm:ss">
                  <c:v>42364.833333333328</c:v>
                </c:pt>
                <c:pt idx="8072" formatCode="dd\-mmm\-yy\ hh:mm:ss">
                  <c:v>42365</c:v>
                </c:pt>
                <c:pt idx="8073" formatCode="dd\-mmm\-yy\ hh:mm:ss">
                  <c:v>42365.166666666672</c:v>
                </c:pt>
                <c:pt idx="8074" formatCode="dd\-mmm\-yy\ hh:mm:ss">
                  <c:v>42365.333333333328</c:v>
                </c:pt>
                <c:pt idx="8075" formatCode="dd\-mmm\-yy\ hh:mm:ss">
                  <c:v>42365.5</c:v>
                </c:pt>
                <c:pt idx="8076" formatCode="dd\-mmm\-yy\ hh:mm:ss">
                  <c:v>42365.666666666672</c:v>
                </c:pt>
                <c:pt idx="8077" formatCode="dd\-mmm\-yy\ hh:mm:ss">
                  <c:v>42365.833333333328</c:v>
                </c:pt>
                <c:pt idx="8078" formatCode="dd\-mmm\-yy\ hh:mm:ss">
                  <c:v>42366</c:v>
                </c:pt>
                <c:pt idx="8079" formatCode="dd\-mmm\-yy\ hh:mm:ss">
                  <c:v>42366.166666666672</c:v>
                </c:pt>
                <c:pt idx="8080" formatCode="dd\-mmm\-yy\ hh:mm:ss">
                  <c:v>42366.333333333328</c:v>
                </c:pt>
                <c:pt idx="8081" formatCode="dd\-mmm\-yy\ hh:mm:ss">
                  <c:v>42366.5</c:v>
                </c:pt>
                <c:pt idx="8082" formatCode="dd\-mmm\-yy\ hh:mm:ss">
                  <c:v>42366.666666666672</c:v>
                </c:pt>
                <c:pt idx="8083" formatCode="dd\-mmm\-yy\ hh:mm:ss">
                  <c:v>42366.833333333328</c:v>
                </c:pt>
                <c:pt idx="8084" formatCode="dd\-mmm\-yy\ hh:mm:ss">
                  <c:v>42367</c:v>
                </c:pt>
                <c:pt idx="8085" formatCode="dd\-mmm\-yy\ hh:mm:ss">
                  <c:v>42367.166666666672</c:v>
                </c:pt>
                <c:pt idx="8086" formatCode="dd\-mmm\-yy\ hh:mm:ss">
                  <c:v>42367.333333333328</c:v>
                </c:pt>
                <c:pt idx="8087" formatCode="dd\-mmm\-yy\ hh:mm:ss">
                  <c:v>42367.5</c:v>
                </c:pt>
                <c:pt idx="8088" formatCode="dd\-mmm\-yy\ hh:mm:ss">
                  <c:v>42367.666666666672</c:v>
                </c:pt>
                <c:pt idx="8089" formatCode="dd\-mmm\-yy\ hh:mm:ss">
                  <c:v>42367.833333333328</c:v>
                </c:pt>
                <c:pt idx="8090" formatCode="dd\-mmm\-yy\ hh:mm:ss">
                  <c:v>42368</c:v>
                </c:pt>
                <c:pt idx="8091" formatCode="dd\-mmm\-yy\ hh:mm:ss">
                  <c:v>42368.166666666672</c:v>
                </c:pt>
                <c:pt idx="8092" formatCode="dd\-mmm\-yy\ hh:mm:ss">
                  <c:v>42368.333333333328</c:v>
                </c:pt>
                <c:pt idx="8093" formatCode="dd\-mmm\-yy\ hh:mm:ss">
                  <c:v>42368.5</c:v>
                </c:pt>
                <c:pt idx="8094" formatCode="dd\-mmm\-yy\ hh:mm:ss">
                  <c:v>42368.666666666672</c:v>
                </c:pt>
                <c:pt idx="8095" formatCode="dd\-mmm\-yy\ hh:mm:ss">
                  <c:v>42368.833333333328</c:v>
                </c:pt>
                <c:pt idx="8096" formatCode="dd\-mmm\-yy\ hh:mm:ss">
                  <c:v>42369</c:v>
                </c:pt>
                <c:pt idx="8097" formatCode="dd\-mmm\-yy\ hh:mm:ss">
                  <c:v>42369.166666666672</c:v>
                </c:pt>
                <c:pt idx="8098" formatCode="dd\-mmm\-yy\ hh:mm:ss">
                  <c:v>42369.333333333328</c:v>
                </c:pt>
                <c:pt idx="8099" formatCode="dd\-mmm\-yy\ hh:mm:ss">
                  <c:v>42369.5</c:v>
                </c:pt>
                <c:pt idx="8100" formatCode="dd\-mmm\-yy\ hh:mm:ss">
                  <c:v>42369.666666666672</c:v>
                </c:pt>
                <c:pt idx="8101" formatCode="dd\-mmm\-yy\ hh:mm:ss">
                  <c:v>42369.833333333328</c:v>
                </c:pt>
                <c:pt idx="8102" formatCode="dd\-mmm\-yy\ hh:mm:ss">
                  <c:v>42370</c:v>
                </c:pt>
                <c:pt idx="8103" formatCode="dd\-mmm\-yy\ hh:mm:ss">
                  <c:v>42370.166666666672</c:v>
                </c:pt>
                <c:pt idx="8104" formatCode="dd\-mmm\-yy\ hh:mm:ss">
                  <c:v>42370.333333333328</c:v>
                </c:pt>
                <c:pt idx="8105" formatCode="dd\-mmm\-yy\ hh:mm:ss">
                  <c:v>42370.5</c:v>
                </c:pt>
                <c:pt idx="8106" formatCode="dd\-mmm\-yy\ hh:mm:ss">
                  <c:v>42370.666666666672</c:v>
                </c:pt>
                <c:pt idx="8107" formatCode="dd\-mmm\-yy\ hh:mm:ss">
                  <c:v>42370.833333333328</c:v>
                </c:pt>
                <c:pt idx="8108" formatCode="dd\-mmm\-yy\ hh:mm:ss">
                  <c:v>42371</c:v>
                </c:pt>
                <c:pt idx="8109" formatCode="dd\-mmm\-yy\ hh:mm:ss">
                  <c:v>42371.166666666672</c:v>
                </c:pt>
                <c:pt idx="8110" formatCode="dd\-mmm\-yy\ hh:mm:ss">
                  <c:v>42371.333333333328</c:v>
                </c:pt>
                <c:pt idx="8111" formatCode="dd\-mmm\-yy\ hh:mm:ss">
                  <c:v>42371.5</c:v>
                </c:pt>
                <c:pt idx="8112" formatCode="dd\-mmm\-yy\ hh:mm:ss">
                  <c:v>42371.666666666672</c:v>
                </c:pt>
                <c:pt idx="8113" formatCode="dd\-mmm\-yy\ hh:mm:ss">
                  <c:v>42371.833333333328</c:v>
                </c:pt>
                <c:pt idx="8114" formatCode="dd\-mmm\-yy\ hh:mm:ss">
                  <c:v>42372</c:v>
                </c:pt>
                <c:pt idx="8115" formatCode="dd\-mmm\-yy\ hh:mm:ss">
                  <c:v>42372.166666666672</c:v>
                </c:pt>
                <c:pt idx="8116" formatCode="dd\-mmm\-yy\ hh:mm:ss">
                  <c:v>42372.333333333328</c:v>
                </c:pt>
                <c:pt idx="8117" formatCode="dd\-mmm\-yy\ hh:mm:ss">
                  <c:v>42372.5</c:v>
                </c:pt>
                <c:pt idx="8118" formatCode="dd\-mmm\-yy\ hh:mm:ss">
                  <c:v>42372.666666666672</c:v>
                </c:pt>
                <c:pt idx="8119" formatCode="dd\-mmm\-yy\ hh:mm:ss">
                  <c:v>42372.833333333328</c:v>
                </c:pt>
                <c:pt idx="8120" formatCode="dd\-mmm\-yy\ hh:mm:ss">
                  <c:v>42373</c:v>
                </c:pt>
                <c:pt idx="8121" formatCode="dd\-mmm\-yy\ hh:mm:ss">
                  <c:v>42373.166666666672</c:v>
                </c:pt>
                <c:pt idx="8122" formatCode="dd\-mmm\-yy\ hh:mm:ss">
                  <c:v>42373.333333333328</c:v>
                </c:pt>
                <c:pt idx="8123" formatCode="dd\-mmm\-yy\ hh:mm:ss">
                  <c:v>42373.5</c:v>
                </c:pt>
                <c:pt idx="8124" formatCode="dd\-mmm\-yy\ hh:mm:ss">
                  <c:v>42373.666666666672</c:v>
                </c:pt>
                <c:pt idx="8125" formatCode="dd\-mmm\-yy\ hh:mm:ss">
                  <c:v>42373.833333333328</c:v>
                </c:pt>
                <c:pt idx="8126" formatCode="dd\-mmm\-yy\ hh:mm:ss">
                  <c:v>42374</c:v>
                </c:pt>
                <c:pt idx="8127" formatCode="dd\-mmm\-yy\ hh:mm:ss">
                  <c:v>42374.166666666672</c:v>
                </c:pt>
                <c:pt idx="8128" formatCode="dd\-mmm\-yy\ hh:mm:ss">
                  <c:v>42374.333333333328</c:v>
                </c:pt>
                <c:pt idx="8129" formatCode="dd\-mmm\-yy\ hh:mm:ss">
                  <c:v>42374.5</c:v>
                </c:pt>
                <c:pt idx="8130" formatCode="dd\-mmm\-yy\ hh:mm:ss">
                  <c:v>42374.666666666672</c:v>
                </c:pt>
                <c:pt idx="8131" formatCode="dd\-mmm\-yy\ hh:mm:ss">
                  <c:v>42374.833333333328</c:v>
                </c:pt>
                <c:pt idx="8132" formatCode="dd\-mmm\-yy\ hh:mm:ss">
                  <c:v>42375</c:v>
                </c:pt>
                <c:pt idx="8133" formatCode="dd\-mmm\-yy\ hh:mm:ss">
                  <c:v>42375.166666666672</c:v>
                </c:pt>
                <c:pt idx="8134" formatCode="dd\-mmm\-yy\ hh:mm:ss">
                  <c:v>42375.333333333328</c:v>
                </c:pt>
                <c:pt idx="8135" formatCode="dd\-mmm\-yy\ hh:mm:ss">
                  <c:v>42375.5</c:v>
                </c:pt>
                <c:pt idx="8136" formatCode="dd\-mmm\-yy\ hh:mm:ss">
                  <c:v>42375.666666666672</c:v>
                </c:pt>
                <c:pt idx="8137" formatCode="dd\-mmm\-yy\ hh:mm:ss">
                  <c:v>42375.833333333328</c:v>
                </c:pt>
                <c:pt idx="8138" formatCode="dd\-mmm\-yy\ hh:mm:ss">
                  <c:v>42376</c:v>
                </c:pt>
                <c:pt idx="8139" formatCode="dd\-mmm\-yy\ hh:mm:ss">
                  <c:v>42376.166666666672</c:v>
                </c:pt>
                <c:pt idx="8140" formatCode="dd\-mmm\-yy\ hh:mm:ss">
                  <c:v>42376.333333333328</c:v>
                </c:pt>
                <c:pt idx="8141" formatCode="dd\-mmm\-yy\ hh:mm:ss">
                  <c:v>42376.5</c:v>
                </c:pt>
                <c:pt idx="8142" formatCode="dd\-mmm\-yy\ hh:mm:ss">
                  <c:v>42376.666666666672</c:v>
                </c:pt>
                <c:pt idx="8143" formatCode="dd\-mmm\-yy\ hh:mm:ss">
                  <c:v>42376.833333333328</c:v>
                </c:pt>
                <c:pt idx="8144" formatCode="dd\-mmm\-yy\ hh:mm:ss">
                  <c:v>42377</c:v>
                </c:pt>
                <c:pt idx="8145" formatCode="dd\-mmm\-yy\ hh:mm:ss">
                  <c:v>42377.166666666672</c:v>
                </c:pt>
                <c:pt idx="8146" formatCode="dd\-mmm\-yy\ hh:mm:ss">
                  <c:v>42377.333333333328</c:v>
                </c:pt>
                <c:pt idx="8147" formatCode="dd\-mmm\-yy\ hh:mm:ss">
                  <c:v>42377.5</c:v>
                </c:pt>
                <c:pt idx="8148" formatCode="dd\-mmm\-yy\ hh:mm:ss">
                  <c:v>42377.666666666672</c:v>
                </c:pt>
                <c:pt idx="8149" formatCode="dd\-mmm\-yy\ hh:mm:ss">
                  <c:v>42377.833333333328</c:v>
                </c:pt>
                <c:pt idx="8150" formatCode="dd\-mmm\-yy\ hh:mm:ss">
                  <c:v>42378</c:v>
                </c:pt>
                <c:pt idx="8151" formatCode="dd\-mmm\-yy\ hh:mm:ss">
                  <c:v>42378.166666666672</c:v>
                </c:pt>
                <c:pt idx="8152" formatCode="dd\-mmm\-yy\ hh:mm:ss">
                  <c:v>42378.333333333328</c:v>
                </c:pt>
                <c:pt idx="8153" formatCode="dd\-mmm\-yy\ hh:mm:ss">
                  <c:v>42378.5</c:v>
                </c:pt>
                <c:pt idx="8154" formatCode="dd\-mmm\-yy\ hh:mm:ss">
                  <c:v>42378.666666666672</c:v>
                </c:pt>
                <c:pt idx="8155" formatCode="dd\-mmm\-yy\ hh:mm:ss">
                  <c:v>42378.833333333328</c:v>
                </c:pt>
                <c:pt idx="8156" formatCode="dd\-mmm\-yy\ hh:mm:ss">
                  <c:v>42379</c:v>
                </c:pt>
                <c:pt idx="8157" formatCode="dd\-mmm\-yy\ hh:mm:ss">
                  <c:v>42379.166666666672</c:v>
                </c:pt>
                <c:pt idx="8158" formatCode="dd\-mmm\-yy\ hh:mm:ss">
                  <c:v>42379.333333333328</c:v>
                </c:pt>
                <c:pt idx="8159" formatCode="dd\-mmm\-yy\ hh:mm:ss">
                  <c:v>42379.5</c:v>
                </c:pt>
                <c:pt idx="8160" formatCode="dd\-mmm\-yy\ hh:mm:ss">
                  <c:v>42379.666666666672</c:v>
                </c:pt>
                <c:pt idx="8161" formatCode="dd\-mmm\-yy\ hh:mm:ss">
                  <c:v>42379.833333333328</c:v>
                </c:pt>
                <c:pt idx="8162" formatCode="dd\-mmm\-yy\ hh:mm:ss">
                  <c:v>42380</c:v>
                </c:pt>
                <c:pt idx="8163" formatCode="dd\-mmm\-yy\ hh:mm:ss">
                  <c:v>42380.166666666672</c:v>
                </c:pt>
                <c:pt idx="8164" formatCode="dd\-mmm\-yy\ hh:mm:ss">
                  <c:v>42380.333333333328</c:v>
                </c:pt>
                <c:pt idx="8165" formatCode="dd\-mmm\-yy\ hh:mm:ss">
                  <c:v>42380.5</c:v>
                </c:pt>
                <c:pt idx="8166" formatCode="dd\-mmm\-yy\ hh:mm:ss">
                  <c:v>42380.666666666672</c:v>
                </c:pt>
                <c:pt idx="8167" formatCode="dd\-mmm\-yy\ hh:mm:ss">
                  <c:v>42380.833333333328</c:v>
                </c:pt>
                <c:pt idx="8168" formatCode="dd\-mmm\-yy\ hh:mm:ss">
                  <c:v>42381</c:v>
                </c:pt>
                <c:pt idx="8169" formatCode="dd\-mmm\-yy\ hh:mm:ss">
                  <c:v>42381.166666666672</c:v>
                </c:pt>
                <c:pt idx="8170" formatCode="dd\-mmm\-yy\ hh:mm:ss">
                  <c:v>42381.333333333328</c:v>
                </c:pt>
                <c:pt idx="8171" formatCode="dd\-mmm\-yy\ hh:mm:ss">
                  <c:v>42381.5</c:v>
                </c:pt>
                <c:pt idx="8172" formatCode="dd\-mmm\-yy\ hh:mm:ss">
                  <c:v>42381.666666666672</c:v>
                </c:pt>
                <c:pt idx="8173" formatCode="dd\-mmm\-yy\ hh:mm:ss">
                  <c:v>42381.833333333328</c:v>
                </c:pt>
                <c:pt idx="8174" formatCode="dd\-mmm\-yy\ hh:mm:ss">
                  <c:v>42382</c:v>
                </c:pt>
                <c:pt idx="8175" formatCode="dd\-mmm\-yy\ hh:mm:ss">
                  <c:v>42382.166666666672</c:v>
                </c:pt>
                <c:pt idx="8176" formatCode="dd\-mmm\-yy\ hh:mm:ss">
                  <c:v>42382.333333333328</c:v>
                </c:pt>
                <c:pt idx="8177" formatCode="dd\-mmm\-yy\ hh:mm:ss">
                  <c:v>42382.5</c:v>
                </c:pt>
                <c:pt idx="8178" formatCode="dd\-mmm\-yy\ hh:mm:ss">
                  <c:v>42382.666666666672</c:v>
                </c:pt>
                <c:pt idx="8179" formatCode="dd\-mmm\-yy\ hh:mm:ss">
                  <c:v>42382.833333333328</c:v>
                </c:pt>
                <c:pt idx="8180" formatCode="dd\-mmm\-yy\ hh:mm:ss">
                  <c:v>42383</c:v>
                </c:pt>
                <c:pt idx="8181" formatCode="dd\-mmm\-yy\ hh:mm:ss">
                  <c:v>42383.166666666672</c:v>
                </c:pt>
                <c:pt idx="8182" formatCode="dd\-mmm\-yy\ hh:mm:ss">
                  <c:v>42383.333333333328</c:v>
                </c:pt>
                <c:pt idx="8183" formatCode="dd\-mmm\-yy\ hh:mm:ss">
                  <c:v>42383.5</c:v>
                </c:pt>
                <c:pt idx="8184" formatCode="dd\-mmm\-yy\ hh:mm:ss">
                  <c:v>42383.666666666672</c:v>
                </c:pt>
                <c:pt idx="8185" formatCode="dd\-mmm\-yy\ hh:mm:ss">
                  <c:v>42383.833333333328</c:v>
                </c:pt>
                <c:pt idx="8186" formatCode="dd\-mmm\-yy\ hh:mm:ss">
                  <c:v>42384</c:v>
                </c:pt>
                <c:pt idx="8187" formatCode="dd\-mmm\-yy\ hh:mm:ss">
                  <c:v>42384.166666666672</c:v>
                </c:pt>
                <c:pt idx="8188" formatCode="dd\-mmm\-yy\ hh:mm:ss">
                  <c:v>42384.333333333328</c:v>
                </c:pt>
                <c:pt idx="8189" formatCode="dd\-mmm\-yy\ hh:mm:ss">
                  <c:v>42384.5</c:v>
                </c:pt>
                <c:pt idx="8190" formatCode="dd\-mmm\-yy\ hh:mm:ss">
                  <c:v>42384.666666666672</c:v>
                </c:pt>
                <c:pt idx="8191" formatCode="dd\-mmm\-yy\ hh:mm:ss">
                  <c:v>42384.833333333328</c:v>
                </c:pt>
                <c:pt idx="8192" formatCode="dd\-mmm\-yy\ hh:mm:ss">
                  <c:v>42385</c:v>
                </c:pt>
                <c:pt idx="8193" formatCode="dd\-mmm\-yy\ hh:mm:ss">
                  <c:v>42385.166666666672</c:v>
                </c:pt>
                <c:pt idx="8194" formatCode="dd\-mmm\-yy\ hh:mm:ss">
                  <c:v>42385.333333333328</c:v>
                </c:pt>
                <c:pt idx="8195" formatCode="dd\-mmm\-yy\ hh:mm:ss">
                  <c:v>42385.5</c:v>
                </c:pt>
                <c:pt idx="8196" formatCode="dd\-mmm\-yy\ hh:mm:ss">
                  <c:v>42385.666666666672</c:v>
                </c:pt>
                <c:pt idx="8197" formatCode="dd\-mmm\-yy\ hh:mm:ss">
                  <c:v>42385.833333333328</c:v>
                </c:pt>
                <c:pt idx="8198" formatCode="dd\-mmm\-yy\ hh:mm:ss">
                  <c:v>42386</c:v>
                </c:pt>
                <c:pt idx="8199" formatCode="dd\-mmm\-yy\ hh:mm:ss">
                  <c:v>42386.166666666672</c:v>
                </c:pt>
                <c:pt idx="8200" formatCode="dd\-mmm\-yy\ hh:mm:ss">
                  <c:v>42386.333333333328</c:v>
                </c:pt>
                <c:pt idx="8201" formatCode="dd\-mmm\-yy\ hh:mm:ss">
                  <c:v>42386.5</c:v>
                </c:pt>
                <c:pt idx="8202" formatCode="dd\-mmm\-yy\ hh:mm:ss">
                  <c:v>42386.666666666672</c:v>
                </c:pt>
                <c:pt idx="8203" formatCode="dd\-mmm\-yy\ hh:mm:ss">
                  <c:v>42386.833333333328</c:v>
                </c:pt>
                <c:pt idx="8204" formatCode="dd\-mmm\-yy\ hh:mm:ss">
                  <c:v>42387</c:v>
                </c:pt>
                <c:pt idx="8205" formatCode="dd\-mmm\-yy\ hh:mm:ss">
                  <c:v>42387.166666666672</c:v>
                </c:pt>
                <c:pt idx="8206" formatCode="dd\-mmm\-yy\ hh:mm:ss">
                  <c:v>42387.333333333328</c:v>
                </c:pt>
                <c:pt idx="8207" formatCode="dd\-mmm\-yy\ hh:mm:ss">
                  <c:v>42387.5</c:v>
                </c:pt>
                <c:pt idx="8208" formatCode="dd\-mmm\-yy\ hh:mm:ss">
                  <c:v>42387.666666666672</c:v>
                </c:pt>
                <c:pt idx="8209" formatCode="dd\-mmm\-yy\ hh:mm:ss">
                  <c:v>42387.833333333328</c:v>
                </c:pt>
                <c:pt idx="8210" formatCode="dd\-mmm\-yy\ hh:mm:ss">
                  <c:v>42388</c:v>
                </c:pt>
                <c:pt idx="8211" formatCode="dd\-mmm\-yy\ hh:mm:ss">
                  <c:v>42388.166666666672</c:v>
                </c:pt>
                <c:pt idx="8212" formatCode="dd\-mmm\-yy\ hh:mm:ss">
                  <c:v>42388.333333333328</c:v>
                </c:pt>
                <c:pt idx="8213" formatCode="dd\-mmm\-yy\ hh:mm:ss">
                  <c:v>42388.5</c:v>
                </c:pt>
                <c:pt idx="8214" formatCode="dd\-mmm\-yy\ hh:mm:ss">
                  <c:v>42388.666666666672</c:v>
                </c:pt>
                <c:pt idx="8215" formatCode="dd\-mmm\-yy\ hh:mm:ss">
                  <c:v>42388.833333333328</c:v>
                </c:pt>
                <c:pt idx="8216" formatCode="dd\-mmm\-yy\ hh:mm:ss">
                  <c:v>42389</c:v>
                </c:pt>
                <c:pt idx="8217" formatCode="dd\-mmm\-yy\ hh:mm:ss">
                  <c:v>42389.166666666672</c:v>
                </c:pt>
                <c:pt idx="8218" formatCode="dd\-mmm\-yy\ hh:mm:ss">
                  <c:v>42389.333333333328</c:v>
                </c:pt>
                <c:pt idx="8219" formatCode="dd\-mmm\-yy\ hh:mm:ss">
                  <c:v>42389.5</c:v>
                </c:pt>
                <c:pt idx="8220" formatCode="dd\-mmm\-yy\ hh:mm:ss">
                  <c:v>42389.666666666672</c:v>
                </c:pt>
                <c:pt idx="8221" formatCode="dd\-mmm\-yy\ hh:mm:ss">
                  <c:v>42389.833333333328</c:v>
                </c:pt>
                <c:pt idx="8222" formatCode="dd\-mmm\-yy\ hh:mm:ss">
                  <c:v>42390</c:v>
                </c:pt>
                <c:pt idx="8223" formatCode="dd\-mmm\-yy\ hh:mm:ss">
                  <c:v>42390.166666666672</c:v>
                </c:pt>
                <c:pt idx="8224" formatCode="dd\-mmm\-yy\ hh:mm:ss">
                  <c:v>42390.333333333328</c:v>
                </c:pt>
                <c:pt idx="8225" formatCode="dd\-mmm\-yy\ hh:mm:ss">
                  <c:v>42390.5</c:v>
                </c:pt>
                <c:pt idx="8226" formatCode="dd\-mmm\-yy\ hh:mm:ss">
                  <c:v>42390.666666666672</c:v>
                </c:pt>
                <c:pt idx="8227" formatCode="dd\-mmm\-yy\ hh:mm:ss">
                  <c:v>42390.833333333328</c:v>
                </c:pt>
                <c:pt idx="8228" formatCode="dd\-mmm\-yy\ hh:mm:ss">
                  <c:v>42391</c:v>
                </c:pt>
                <c:pt idx="8229" formatCode="dd\-mmm\-yy\ hh:mm:ss">
                  <c:v>42391.166666666672</c:v>
                </c:pt>
                <c:pt idx="8230" formatCode="dd\-mmm\-yy\ hh:mm:ss">
                  <c:v>42391.333333333328</c:v>
                </c:pt>
                <c:pt idx="8231" formatCode="dd\-mmm\-yy\ hh:mm:ss">
                  <c:v>42391.5</c:v>
                </c:pt>
                <c:pt idx="8232" formatCode="dd\-mmm\-yy\ hh:mm:ss">
                  <c:v>42391.666666666672</c:v>
                </c:pt>
                <c:pt idx="8233" formatCode="dd\-mmm\-yy\ hh:mm:ss">
                  <c:v>42391.833333333328</c:v>
                </c:pt>
                <c:pt idx="8234" formatCode="dd\-mmm\-yy\ hh:mm:ss">
                  <c:v>42392</c:v>
                </c:pt>
                <c:pt idx="8235" formatCode="dd\-mmm\-yy\ hh:mm:ss">
                  <c:v>42392.166666666672</c:v>
                </c:pt>
                <c:pt idx="8236" formatCode="dd\-mmm\-yy\ hh:mm:ss">
                  <c:v>42392.333333333328</c:v>
                </c:pt>
                <c:pt idx="8237" formatCode="dd\-mmm\-yy\ hh:mm:ss">
                  <c:v>42392.5</c:v>
                </c:pt>
                <c:pt idx="8238" formatCode="dd\-mmm\-yy\ hh:mm:ss">
                  <c:v>42392.666666666672</c:v>
                </c:pt>
                <c:pt idx="8239" formatCode="dd\-mmm\-yy\ hh:mm:ss">
                  <c:v>42392.833333333328</c:v>
                </c:pt>
                <c:pt idx="8240" formatCode="dd\-mmm\-yy\ hh:mm:ss">
                  <c:v>42393</c:v>
                </c:pt>
                <c:pt idx="8241" formatCode="dd\-mmm\-yy\ hh:mm:ss">
                  <c:v>42393.166666666672</c:v>
                </c:pt>
                <c:pt idx="8242" formatCode="dd\-mmm\-yy\ hh:mm:ss">
                  <c:v>42393.333333333328</c:v>
                </c:pt>
                <c:pt idx="8243" formatCode="dd\-mmm\-yy\ hh:mm:ss">
                  <c:v>42393.5</c:v>
                </c:pt>
                <c:pt idx="8244" formatCode="dd\-mmm\-yy\ hh:mm:ss">
                  <c:v>42393.666666666672</c:v>
                </c:pt>
                <c:pt idx="8245" formatCode="dd\-mmm\-yy\ hh:mm:ss">
                  <c:v>42393.833333333328</c:v>
                </c:pt>
                <c:pt idx="8246" formatCode="dd\-mmm\-yy\ hh:mm:ss">
                  <c:v>42394</c:v>
                </c:pt>
                <c:pt idx="8247" formatCode="dd\-mmm\-yy\ hh:mm:ss">
                  <c:v>42394.166666666672</c:v>
                </c:pt>
                <c:pt idx="8248" formatCode="dd\-mmm\-yy\ hh:mm:ss">
                  <c:v>42394.333333333328</c:v>
                </c:pt>
                <c:pt idx="8249" formatCode="dd\-mmm\-yy\ hh:mm:ss">
                  <c:v>42394.5</c:v>
                </c:pt>
                <c:pt idx="8250" formatCode="dd\-mmm\-yy\ hh:mm:ss">
                  <c:v>42394.666666666672</c:v>
                </c:pt>
                <c:pt idx="8251" formatCode="dd\-mmm\-yy\ hh:mm:ss">
                  <c:v>42394.833333333328</c:v>
                </c:pt>
                <c:pt idx="8252" formatCode="dd\-mmm\-yy\ hh:mm:ss">
                  <c:v>42395</c:v>
                </c:pt>
                <c:pt idx="8253" formatCode="dd\-mmm\-yy\ hh:mm:ss">
                  <c:v>42395.166666666672</c:v>
                </c:pt>
                <c:pt idx="8254" formatCode="dd\-mmm\-yy\ hh:mm:ss">
                  <c:v>42395.333333333328</c:v>
                </c:pt>
                <c:pt idx="8255" formatCode="dd\-mmm\-yy\ hh:mm:ss">
                  <c:v>42395.5</c:v>
                </c:pt>
                <c:pt idx="8256" formatCode="dd\-mmm\-yy\ hh:mm:ss">
                  <c:v>42395.666666666672</c:v>
                </c:pt>
                <c:pt idx="8257" formatCode="dd\-mmm\-yy\ hh:mm:ss">
                  <c:v>42395.833333333328</c:v>
                </c:pt>
                <c:pt idx="8258" formatCode="dd\-mmm\-yy\ hh:mm:ss">
                  <c:v>42396</c:v>
                </c:pt>
                <c:pt idx="8259" formatCode="dd\-mmm\-yy\ hh:mm:ss">
                  <c:v>42396.166666666672</c:v>
                </c:pt>
                <c:pt idx="8260" formatCode="dd\-mmm\-yy\ hh:mm:ss">
                  <c:v>42396.333333333328</c:v>
                </c:pt>
                <c:pt idx="8261" formatCode="dd\-mmm\-yy\ hh:mm:ss">
                  <c:v>42396.5</c:v>
                </c:pt>
                <c:pt idx="8262" formatCode="dd\-mmm\-yy\ hh:mm:ss">
                  <c:v>42396.666666666672</c:v>
                </c:pt>
                <c:pt idx="8263" formatCode="dd\-mmm\-yy\ hh:mm:ss">
                  <c:v>42396.833333333328</c:v>
                </c:pt>
                <c:pt idx="8264" formatCode="dd\-mmm\-yy\ hh:mm:ss">
                  <c:v>42397</c:v>
                </c:pt>
                <c:pt idx="8265" formatCode="dd\-mmm\-yy\ hh:mm:ss">
                  <c:v>42397.166666666672</c:v>
                </c:pt>
                <c:pt idx="8266" formatCode="dd\-mmm\-yy\ hh:mm:ss">
                  <c:v>42397.333333333328</c:v>
                </c:pt>
                <c:pt idx="8267" formatCode="dd\-mmm\-yy\ hh:mm:ss">
                  <c:v>42397.5</c:v>
                </c:pt>
                <c:pt idx="8268" formatCode="dd\-mmm\-yy\ hh:mm:ss">
                  <c:v>42397.666666666672</c:v>
                </c:pt>
                <c:pt idx="8269" formatCode="dd\-mmm\-yy\ hh:mm:ss">
                  <c:v>42397.833333333328</c:v>
                </c:pt>
                <c:pt idx="8270" formatCode="dd\-mmm\-yy\ hh:mm:ss">
                  <c:v>42398</c:v>
                </c:pt>
                <c:pt idx="8271" formatCode="dd\-mmm\-yy\ hh:mm:ss">
                  <c:v>42398.166666666672</c:v>
                </c:pt>
                <c:pt idx="8272" formatCode="dd\-mmm\-yy\ hh:mm:ss">
                  <c:v>42398.333333333328</c:v>
                </c:pt>
                <c:pt idx="8273" formatCode="dd\-mmm\-yy\ hh:mm:ss">
                  <c:v>42398.5</c:v>
                </c:pt>
                <c:pt idx="8274" formatCode="dd\-mmm\-yy\ hh:mm:ss">
                  <c:v>42398.666666666672</c:v>
                </c:pt>
                <c:pt idx="8275" formatCode="dd\-mmm\-yy\ hh:mm:ss">
                  <c:v>42398.833333333328</c:v>
                </c:pt>
                <c:pt idx="8276" formatCode="dd\-mmm\-yy\ hh:mm:ss">
                  <c:v>42399</c:v>
                </c:pt>
                <c:pt idx="8277" formatCode="dd\-mmm\-yy\ hh:mm:ss">
                  <c:v>42399.166666666672</c:v>
                </c:pt>
                <c:pt idx="8278" formatCode="dd\-mmm\-yy\ hh:mm:ss">
                  <c:v>42399.333333333328</c:v>
                </c:pt>
                <c:pt idx="8279" formatCode="dd\-mmm\-yy\ hh:mm:ss">
                  <c:v>42399.5</c:v>
                </c:pt>
                <c:pt idx="8280" formatCode="dd\-mmm\-yy\ hh:mm:ss">
                  <c:v>42399.666666666672</c:v>
                </c:pt>
                <c:pt idx="8281" formatCode="dd\-mmm\-yy\ hh:mm:ss">
                  <c:v>42399.833333333328</c:v>
                </c:pt>
                <c:pt idx="8282" formatCode="dd\-mmm\-yy\ hh:mm:ss">
                  <c:v>42400</c:v>
                </c:pt>
                <c:pt idx="8283" formatCode="dd\-mmm\-yy\ hh:mm:ss">
                  <c:v>42400.166666666672</c:v>
                </c:pt>
                <c:pt idx="8284" formatCode="dd\-mmm\-yy\ hh:mm:ss">
                  <c:v>42400.333333333328</c:v>
                </c:pt>
                <c:pt idx="8285" formatCode="dd\-mmm\-yy\ hh:mm:ss">
                  <c:v>42400.5</c:v>
                </c:pt>
                <c:pt idx="8286" formatCode="dd\-mmm\-yy\ hh:mm:ss">
                  <c:v>42400.666666666672</c:v>
                </c:pt>
                <c:pt idx="8287" formatCode="dd\-mmm\-yy\ hh:mm:ss">
                  <c:v>42400.833333333328</c:v>
                </c:pt>
                <c:pt idx="8288" formatCode="dd\-mmm\-yy\ hh:mm:ss">
                  <c:v>42401</c:v>
                </c:pt>
                <c:pt idx="8289" formatCode="dd\-mmm\-yy\ hh:mm:ss">
                  <c:v>42401.166666666672</c:v>
                </c:pt>
                <c:pt idx="8290" formatCode="dd\-mmm\-yy\ hh:mm:ss">
                  <c:v>42401.333333333328</c:v>
                </c:pt>
                <c:pt idx="8291" formatCode="dd\-mmm\-yy\ hh:mm:ss">
                  <c:v>42401.5</c:v>
                </c:pt>
                <c:pt idx="8292" formatCode="dd\-mmm\-yy\ hh:mm:ss">
                  <c:v>42401.666666666672</c:v>
                </c:pt>
                <c:pt idx="8293" formatCode="dd\-mmm\-yy\ hh:mm:ss">
                  <c:v>42401.833333333328</c:v>
                </c:pt>
                <c:pt idx="8294" formatCode="dd\-mmm\-yy\ hh:mm:ss">
                  <c:v>42402</c:v>
                </c:pt>
                <c:pt idx="8295" formatCode="dd\-mmm\-yy\ hh:mm:ss">
                  <c:v>42402.166666666672</c:v>
                </c:pt>
                <c:pt idx="8296" formatCode="dd\-mmm\-yy\ hh:mm:ss">
                  <c:v>42402.333333333328</c:v>
                </c:pt>
                <c:pt idx="8297" formatCode="dd\-mmm\-yy\ hh:mm:ss">
                  <c:v>42402.5</c:v>
                </c:pt>
                <c:pt idx="8298" formatCode="dd\-mmm\-yy\ hh:mm:ss">
                  <c:v>42402.666666666672</c:v>
                </c:pt>
                <c:pt idx="8299" formatCode="dd\-mmm\-yy\ hh:mm:ss">
                  <c:v>42402.833333333328</c:v>
                </c:pt>
                <c:pt idx="8300" formatCode="dd\-mmm\-yy\ hh:mm:ss">
                  <c:v>42403</c:v>
                </c:pt>
                <c:pt idx="8301" formatCode="dd\-mmm\-yy\ hh:mm:ss">
                  <c:v>42403.166666666672</c:v>
                </c:pt>
                <c:pt idx="8302" formatCode="dd\-mmm\-yy\ hh:mm:ss">
                  <c:v>42403.333333333328</c:v>
                </c:pt>
                <c:pt idx="8303" formatCode="dd\-mmm\-yy\ hh:mm:ss">
                  <c:v>42403.5</c:v>
                </c:pt>
                <c:pt idx="8304" formatCode="dd\-mmm\-yy\ hh:mm:ss">
                  <c:v>42403.666666666672</c:v>
                </c:pt>
                <c:pt idx="8305" formatCode="dd\-mmm\-yy\ hh:mm:ss">
                  <c:v>42403.833333333328</c:v>
                </c:pt>
                <c:pt idx="8306" formatCode="dd\-mmm\-yy\ hh:mm:ss">
                  <c:v>42404</c:v>
                </c:pt>
                <c:pt idx="8307" formatCode="dd\-mmm\-yy\ hh:mm:ss">
                  <c:v>42404.166666666672</c:v>
                </c:pt>
                <c:pt idx="8308" formatCode="dd\-mmm\-yy\ hh:mm:ss">
                  <c:v>42404.333333333328</c:v>
                </c:pt>
                <c:pt idx="8309" formatCode="dd\-mmm\-yy\ hh:mm:ss">
                  <c:v>42404.5</c:v>
                </c:pt>
                <c:pt idx="8310" formatCode="dd\-mmm\-yy\ hh:mm:ss">
                  <c:v>42404.666666666672</c:v>
                </c:pt>
                <c:pt idx="8311" formatCode="dd\-mmm\-yy\ hh:mm:ss">
                  <c:v>42404.833333333328</c:v>
                </c:pt>
                <c:pt idx="8312" formatCode="dd\-mmm\-yy\ hh:mm:ss">
                  <c:v>42405</c:v>
                </c:pt>
                <c:pt idx="8313" formatCode="dd\-mmm\-yy\ hh:mm:ss">
                  <c:v>42405.166666666672</c:v>
                </c:pt>
                <c:pt idx="8314" formatCode="dd\-mmm\-yy\ hh:mm:ss">
                  <c:v>42405.333333333328</c:v>
                </c:pt>
                <c:pt idx="8315" formatCode="dd\-mmm\-yy\ hh:mm:ss">
                  <c:v>42405.5</c:v>
                </c:pt>
                <c:pt idx="8316" formatCode="dd\-mmm\-yy\ hh:mm:ss">
                  <c:v>42405.666666666672</c:v>
                </c:pt>
                <c:pt idx="8317" formatCode="dd\-mmm\-yy\ hh:mm:ss">
                  <c:v>42405.833333333328</c:v>
                </c:pt>
                <c:pt idx="8318" formatCode="dd\-mmm\-yy\ hh:mm:ss">
                  <c:v>42406</c:v>
                </c:pt>
                <c:pt idx="8319" formatCode="dd\-mmm\-yy\ hh:mm:ss">
                  <c:v>42406.166666666672</c:v>
                </c:pt>
                <c:pt idx="8320" formatCode="dd\-mmm\-yy\ hh:mm:ss">
                  <c:v>42406.333333333328</c:v>
                </c:pt>
                <c:pt idx="8321" formatCode="dd\-mmm\-yy\ hh:mm:ss">
                  <c:v>42406.5</c:v>
                </c:pt>
                <c:pt idx="8322" formatCode="dd\-mmm\-yy\ hh:mm:ss">
                  <c:v>42406.666666666672</c:v>
                </c:pt>
                <c:pt idx="8323" formatCode="dd\-mmm\-yy\ hh:mm:ss">
                  <c:v>42406.833333333328</c:v>
                </c:pt>
                <c:pt idx="8324" formatCode="dd\-mmm\-yy\ hh:mm:ss">
                  <c:v>42407</c:v>
                </c:pt>
                <c:pt idx="8325" formatCode="dd\-mmm\-yy\ hh:mm:ss">
                  <c:v>42407.166666666672</c:v>
                </c:pt>
                <c:pt idx="8326" formatCode="dd\-mmm\-yy\ hh:mm:ss">
                  <c:v>42407.333333333328</c:v>
                </c:pt>
                <c:pt idx="8327" formatCode="dd\-mmm\-yy\ hh:mm:ss">
                  <c:v>42407.5</c:v>
                </c:pt>
                <c:pt idx="8328" formatCode="dd\-mmm\-yy\ hh:mm:ss">
                  <c:v>42407.666666666672</c:v>
                </c:pt>
                <c:pt idx="8329" formatCode="dd\-mmm\-yy\ hh:mm:ss">
                  <c:v>42407.833333333328</c:v>
                </c:pt>
                <c:pt idx="8330" formatCode="dd\-mmm\-yy\ hh:mm:ss">
                  <c:v>42408</c:v>
                </c:pt>
                <c:pt idx="8331" formatCode="dd\-mmm\-yy\ hh:mm:ss">
                  <c:v>42408.166666666672</c:v>
                </c:pt>
                <c:pt idx="8332" formatCode="dd\-mmm\-yy\ hh:mm:ss">
                  <c:v>42408.333333333328</c:v>
                </c:pt>
                <c:pt idx="8333" formatCode="dd\-mmm\-yy\ hh:mm:ss">
                  <c:v>42408.5</c:v>
                </c:pt>
                <c:pt idx="8334" formatCode="dd\-mmm\-yy\ hh:mm:ss">
                  <c:v>42408.666666666672</c:v>
                </c:pt>
                <c:pt idx="8335" formatCode="dd\-mmm\-yy\ hh:mm:ss">
                  <c:v>42408.833333333328</c:v>
                </c:pt>
                <c:pt idx="8336" formatCode="dd\-mmm\-yy\ hh:mm:ss">
                  <c:v>42409</c:v>
                </c:pt>
                <c:pt idx="8337" formatCode="dd\-mmm\-yy\ hh:mm:ss">
                  <c:v>42409.166666666672</c:v>
                </c:pt>
                <c:pt idx="8338" formatCode="dd\-mmm\-yy\ hh:mm:ss">
                  <c:v>42409.333333333328</c:v>
                </c:pt>
                <c:pt idx="8339" formatCode="dd\-mmm\-yy\ hh:mm:ss">
                  <c:v>42409.5</c:v>
                </c:pt>
                <c:pt idx="8340" formatCode="dd\-mmm\-yy\ hh:mm:ss">
                  <c:v>42409.666666666672</c:v>
                </c:pt>
                <c:pt idx="8341" formatCode="dd\-mmm\-yy\ hh:mm:ss">
                  <c:v>42409.833333333328</c:v>
                </c:pt>
                <c:pt idx="8342" formatCode="dd\-mmm\-yy\ hh:mm:ss">
                  <c:v>42410</c:v>
                </c:pt>
                <c:pt idx="8343" formatCode="dd\-mmm\-yy\ hh:mm:ss">
                  <c:v>42410.166666666672</c:v>
                </c:pt>
                <c:pt idx="8344" formatCode="dd\-mmm\-yy\ hh:mm:ss">
                  <c:v>42410.333333333328</c:v>
                </c:pt>
                <c:pt idx="8345" formatCode="dd\-mmm\-yy\ hh:mm:ss">
                  <c:v>42410.5</c:v>
                </c:pt>
                <c:pt idx="8346" formatCode="dd\-mmm\-yy\ hh:mm:ss">
                  <c:v>42410.666666666672</c:v>
                </c:pt>
                <c:pt idx="8347" formatCode="dd\-mmm\-yy\ hh:mm:ss">
                  <c:v>42410.833333333328</c:v>
                </c:pt>
                <c:pt idx="8348" formatCode="dd\-mmm\-yy\ hh:mm:ss">
                  <c:v>42411</c:v>
                </c:pt>
                <c:pt idx="8349" formatCode="dd\-mmm\-yy\ hh:mm:ss">
                  <c:v>42411.166666666672</c:v>
                </c:pt>
                <c:pt idx="8350" formatCode="dd\-mmm\-yy\ hh:mm:ss">
                  <c:v>42411.333333333328</c:v>
                </c:pt>
                <c:pt idx="8351" formatCode="dd\-mmm\-yy\ hh:mm:ss">
                  <c:v>42411.5</c:v>
                </c:pt>
                <c:pt idx="8352" formatCode="dd\-mmm\-yy\ hh:mm:ss">
                  <c:v>42411.666666666672</c:v>
                </c:pt>
                <c:pt idx="8353" formatCode="dd\-mmm\-yy\ hh:mm:ss">
                  <c:v>42411.833333333328</c:v>
                </c:pt>
                <c:pt idx="8354" formatCode="dd\-mmm\-yy\ hh:mm:ss">
                  <c:v>42412</c:v>
                </c:pt>
                <c:pt idx="8355" formatCode="dd\-mmm\-yy\ hh:mm:ss">
                  <c:v>42412.166666666672</c:v>
                </c:pt>
                <c:pt idx="8356" formatCode="dd\-mmm\-yy\ hh:mm:ss">
                  <c:v>42412.333333333328</c:v>
                </c:pt>
                <c:pt idx="8357" formatCode="dd\-mmm\-yy\ hh:mm:ss">
                  <c:v>42412.5</c:v>
                </c:pt>
                <c:pt idx="8358" formatCode="dd\-mmm\-yy\ hh:mm:ss">
                  <c:v>42412.666666666672</c:v>
                </c:pt>
                <c:pt idx="8359" formatCode="dd\-mmm\-yy\ hh:mm:ss">
                  <c:v>42412.833333333328</c:v>
                </c:pt>
                <c:pt idx="8360" formatCode="dd\-mmm\-yy\ hh:mm:ss">
                  <c:v>42413</c:v>
                </c:pt>
                <c:pt idx="8361" formatCode="dd\-mmm\-yy\ hh:mm:ss">
                  <c:v>42413.166666666672</c:v>
                </c:pt>
                <c:pt idx="8362" formatCode="dd\-mmm\-yy\ hh:mm:ss">
                  <c:v>42413.333333333328</c:v>
                </c:pt>
                <c:pt idx="8363" formatCode="dd\-mmm\-yy\ hh:mm:ss">
                  <c:v>42413.5</c:v>
                </c:pt>
                <c:pt idx="8364" formatCode="dd\-mmm\-yy\ hh:mm:ss">
                  <c:v>42413.666666666672</c:v>
                </c:pt>
                <c:pt idx="8365" formatCode="dd\-mmm\-yy\ hh:mm:ss">
                  <c:v>42413.833333333328</c:v>
                </c:pt>
                <c:pt idx="8366" formatCode="dd\-mmm\-yy\ hh:mm:ss">
                  <c:v>42414</c:v>
                </c:pt>
                <c:pt idx="8367" formatCode="dd\-mmm\-yy\ hh:mm:ss">
                  <c:v>42414.166666666672</c:v>
                </c:pt>
                <c:pt idx="8368" formatCode="dd\-mmm\-yy\ hh:mm:ss">
                  <c:v>42414.333333333328</c:v>
                </c:pt>
                <c:pt idx="8369" formatCode="dd\-mmm\-yy\ hh:mm:ss">
                  <c:v>42414.5</c:v>
                </c:pt>
                <c:pt idx="8370" formatCode="dd\-mmm\-yy\ hh:mm:ss">
                  <c:v>42414.666666666672</c:v>
                </c:pt>
                <c:pt idx="8371" formatCode="dd\-mmm\-yy\ hh:mm:ss">
                  <c:v>42414.833333333328</c:v>
                </c:pt>
                <c:pt idx="8372" formatCode="dd\-mmm\-yy\ hh:mm:ss">
                  <c:v>42415</c:v>
                </c:pt>
                <c:pt idx="8373" formatCode="dd\-mmm\-yy\ hh:mm:ss">
                  <c:v>42415.166666666672</c:v>
                </c:pt>
                <c:pt idx="8374" formatCode="dd\-mmm\-yy\ hh:mm:ss">
                  <c:v>42415.333333333328</c:v>
                </c:pt>
                <c:pt idx="8375" formatCode="dd\-mmm\-yy\ hh:mm:ss">
                  <c:v>42415.5</c:v>
                </c:pt>
                <c:pt idx="8376" formatCode="dd\-mmm\-yy\ hh:mm:ss">
                  <c:v>42415.666666666672</c:v>
                </c:pt>
                <c:pt idx="8377" formatCode="dd\-mmm\-yy\ hh:mm:ss">
                  <c:v>42415.833333333328</c:v>
                </c:pt>
                <c:pt idx="8378" formatCode="dd\-mmm\-yy\ hh:mm:ss">
                  <c:v>42416</c:v>
                </c:pt>
                <c:pt idx="8379" formatCode="dd\-mmm\-yy\ hh:mm:ss">
                  <c:v>42416.166666666672</c:v>
                </c:pt>
                <c:pt idx="8380" formatCode="dd\-mmm\-yy\ hh:mm:ss">
                  <c:v>42416.333333333328</c:v>
                </c:pt>
                <c:pt idx="8381" formatCode="dd\-mmm\-yy\ hh:mm:ss">
                  <c:v>42416.5</c:v>
                </c:pt>
                <c:pt idx="8382" formatCode="dd\-mmm\-yy\ hh:mm:ss">
                  <c:v>42416.666666666672</c:v>
                </c:pt>
                <c:pt idx="8383" formatCode="dd\-mmm\-yy\ hh:mm:ss">
                  <c:v>42416.833333333328</c:v>
                </c:pt>
                <c:pt idx="8384" formatCode="dd\-mmm\-yy\ hh:mm:ss">
                  <c:v>42417</c:v>
                </c:pt>
                <c:pt idx="8385" formatCode="dd\-mmm\-yy\ hh:mm:ss">
                  <c:v>42417.166666666672</c:v>
                </c:pt>
                <c:pt idx="8386" formatCode="dd\-mmm\-yy\ hh:mm:ss">
                  <c:v>42417.333333333328</c:v>
                </c:pt>
                <c:pt idx="8387" formatCode="dd\-mmm\-yy\ hh:mm:ss">
                  <c:v>42417.5</c:v>
                </c:pt>
                <c:pt idx="8388" formatCode="dd\-mmm\-yy\ hh:mm:ss">
                  <c:v>42417.666666666672</c:v>
                </c:pt>
                <c:pt idx="8389" formatCode="dd\-mmm\-yy\ hh:mm:ss">
                  <c:v>42417.833333333328</c:v>
                </c:pt>
                <c:pt idx="8390" formatCode="dd\-mmm\-yy\ hh:mm:ss">
                  <c:v>42418</c:v>
                </c:pt>
                <c:pt idx="8391" formatCode="dd\-mmm\-yy\ hh:mm:ss">
                  <c:v>42418.166666666672</c:v>
                </c:pt>
                <c:pt idx="8392" formatCode="dd\-mmm\-yy\ hh:mm:ss">
                  <c:v>42418.333333333328</c:v>
                </c:pt>
                <c:pt idx="8393" formatCode="dd\-mmm\-yy\ hh:mm:ss">
                  <c:v>42418.5</c:v>
                </c:pt>
                <c:pt idx="8394" formatCode="dd\-mmm\-yy\ hh:mm:ss">
                  <c:v>42418.666666666672</c:v>
                </c:pt>
                <c:pt idx="8395" formatCode="dd\-mmm\-yy\ hh:mm:ss">
                  <c:v>42418.833333333328</c:v>
                </c:pt>
                <c:pt idx="8396" formatCode="dd\-mmm\-yy\ hh:mm:ss">
                  <c:v>42419</c:v>
                </c:pt>
                <c:pt idx="8397" formatCode="dd\-mmm\-yy\ hh:mm:ss">
                  <c:v>42419.166666666672</c:v>
                </c:pt>
                <c:pt idx="8398" formatCode="dd\-mmm\-yy\ hh:mm:ss">
                  <c:v>42419.333333333328</c:v>
                </c:pt>
                <c:pt idx="8399" formatCode="dd\-mmm\-yy\ hh:mm:ss">
                  <c:v>42419.5</c:v>
                </c:pt>
                <c:pt idx="8400" formatCode="dd\-mmm\-yy\ hh:mm:ss">
                  <c:v>42419.666666666672</c:v>
                </c:pt>
                <c:pt idx="8401" formatCode="dd\-mmm\-yy\ hh:mm:ss">
                  <c:v>42419.833333333328</c:v>
                </c:pt>
                <c:pt idx="8402" formatCode="dd\-mmm\-yy\ hh:mm:ss">
                  <c:v>42420</c:v>
                </c:pt>
                <c:pt idx="8403" formatCode="dd\-mmm\-yy\ hh:mm:ss">
                  <c:v>42420.166666666672</c:v>
                </c:pt>
                <c:pt idx="8404" formatCode="dd\-mmm\-yy\ hh:mm:ss">
                  <c:v>42420.333333333328</c:v>
                </c:pt>
                <c:pt idx="8405" formatCode="dd\-mmm\-yy\ hh:mm:ss">
                  <c:v>42420.5</c:v>
                </c:pt>
                <c:pt idx="8406" formatCode="dd\-mmm\-yy\ hh:mm:ss">
                  <c:v>42420.666666666672</c:v>
                </c:pt>
                <c:pt idx="8407" formatCode="dd\-mmm\-yy\ hh:mm:ss">
                  <c:v>42420.833333333328</c:v>
                </c:pt>
                <c:pt idx="8408" formatCode="dd\-mmm\-yy\ hh:mm:ss">
                  <c:v>42421</c:v>
                </c:pt>
                <c:pt idx="8409" formatCode="dd\-mmm\-yy\ hh:mm:ss">
                  <c:v>42421.166666666672</c:v>
                </c:pt>
                <c:pt idx="8410" formatCode="dd\-mmm\-yy\ hh:mm:ss">
                  <c:v>42421.333333333328</c:v>
                </c:pt>
                <c:pt idx="8411" formatCode="dd\-mmm\-yy\ hh:mm:ss">
                  <c:v>42421.5</c:v>
                </c:pt>
                <c:pt idx="8412" formatCode="dd\-mmm\-yy\ hh:mm:ss">
                  <c:v>42421.666666666672</c:v>
                </c:pt>
                <c:pt idx="8413" formatCode="dd\-mmm\-yy\ hh:mm:ss">
                  <c:v>42421.833333333328</c:v>
                </c:pt>
                <c:pt idx="8414" formatCode="dd\-mmm\-yy\ hh:mm:ss">
                  <c:v>42422</c:v>
                </c:pt>
                <c:pt idx="8415" formatCode="dd\-mmm\-yy\ hh:mm:ss">
                  <c:v>42422.166666666672</c:v>
                </c:pt>
                <c:pt idx="8416" formatCode="dd\-mmm\-yy\ hh:mm:ss">
                  <c:v>42422.333333333328</c:v>
                </c:pt>
                <c:pt idx="8417" formatCode="dd\-mmm\-yy\ hh:mm:ss">
                  <c:v>42422.5</c:v>
                </c:pt>
                <c:pt idx="8418" formatCode="dd\-mmm\-yy\ hh:mm:ss">
                  <c:v>42422.666666666672</c:v>
                </c:pt>
                <c:pt idx="8419" formatCode="dd\-mmm\-yy\ hh:mm:ss">
                  <c:v>42422.833333333328</c:v>
                </c:pt>
                <c:pt idx="8420" formatCode="dd\-mmm\-yy\ hh:mm:ss">
                  <c:v>42423</c:v>
                </c:pt>
                <c:pt idx="8421" formatCode="dd\-mmm\-yy\ hh:mm:ss">
                  <c:v>42423.166666666672</c:v>
                </c:pt>
                <c:pt idx="8422" formatCode="dd\-mmm\-yy\ hh:mm:ss">
                  <c:v>42423.333333333328</c:v>
                </c:pt>
                <c:pt idx="8423" formatCode="dd\-mmm\-yy\ hh:mm:ss">
                  <c:v>42423.5</c:v>
                </c:pt>
                <c:pt idx="8424" formatCode="dd\-mmm\-yy\ hh:mm:ss">
                  <c:v>42423.666666666672</c:v>
                </c:pt>
                <c:pt idx="8425" formatCode="dd\-mmm\-yy\ hh:mm:ss">
                  <c:v>42423.833333333328</c:v>
                </c:pt>
                <c:pt idx="8426" formatCode="dd\-mmm\-yy\ hh:mm:ss">
                  <c:v>42424</c:v>
                </c:pt>
                <c:pt idx="8427" formatCode="dd\-mmm\-yy\ hh:mm:ss">
                  <c:v>42424.166666666672</c:v>
                </c:pt>
                <c:pt idx="8428" formatCode="dd\-mmm\-yy\ hh:mm:ss">
                  <c:v>42424.333333333328</c:v>
                </c:pt>
                <c:pt idx="8429" formatCode="dd\-mmm\-yy\ hh:mm:ss">
                  <c:v>42424.5</c:v>
                </c:pt>
                <c:pt idx="8430" formatCode="dd\-mmm\-yy\ hh:mm:ss">
                  <c:v>42424.666666666672</c:v>
                </c:pt>
                <c:pt idx="8431" formatCode="dd\-mmm\-yy\ hh:mm:ss">
                  <c:v>42424.833333333328</c:v>
                </c:pt>
                <c:pt idx="8432" formatCode="dd\-mmm\-yy\ hh:mm:ss">
                  <c:v>42425</c:v>
                </c:pt>
                <c:pt idx="8433" formatCode="dd\-mmm\-yy\ hh:mm:ss">
                  <c:v>42425.166666666672</c:v>
                </c:pt>
                <c:pt idx="8434" formatCode="dd\-mmm\-yy\ hh:mm:ss">
                  <c:v>42425.333333333328</c:v>
                </c:pt>
                <c:pt idx="8435" formatCode="dd\-mmm\-yy\ hh:mm:ss">
                  <c:v>42425.5</c:v>
                </c:pt>
                <c:pt idx="8436" formatCode="dd\-mmm\-yy\ hh:mm:ss">
                  <c:v>42425.666666666672</c:v>
                </c:pt>
                <c:pt idx="8437" formatCode="dd\-mmm\-yy\ hh:mm:ss">
                  <c:v>42425.833333333328</c:v>
                </c:pt>
                <c:pt idx="8438" formatCode="dd\-mmm\-yy\ hh:mm:ss">
                  <c:v>42426</c:v>
                </c:pt>
                <c:pt idx="8439" formatCode="dd\-mmm\-yy\ hh:mm:ss">
                  <c:v>42426.166666666672</c:v>
                </c:pt>
                <c:pt idx="8440" formatCode="dd\-mmm\-yy\ hh:mm:ss">
                  <c:v>42426.333333333328</c:v>
                </c:pt>
                <c:pt idx="8441" formatCode="dd\-mmm\-yy\ hh:mm:ss">
                  <c:v>42426.5</c:v>
                </c:pt>
                <c:pt idx="8442" formatCode="dd\-mmm\-yy\ hh:mm:ss">
                  <c:v>42426.666666666672</c:v>
                </c:pt>
                <c:pt idx="8443" formatCode="dd\-mmm\-yy\ hh:mm:ss">
                  <c:v>42426.833333333328</c:v>
                </c:pt>
                <c:pt idx="8444" formatCode="dd\-mmm\-yy\ hh:mm:ss">
                  <c:v>42427</c:v>
                </c:pt>
                <c:pt idx="8445" formatCode="dd\-mmm\-yy\ hh:mm:ss">
                  <c:v>42427.166666666672</c:v>
                </c:pt>
                <c:pt idx="8446" formatCode="dd\-mmm\-yy\ hh:mm:ss">
                  <c:v>42427.333333333328</c:v>
                </c:pt>
                <c:pt idx="8447" formatCode="dd\-mmm\-yy\ hh:mm:ss">
                  <c:v>42427.5</c:v>
                </c:pt>
                <c:pt idx="8448" formatCode="dd\-mmm\-yy\ hh:mm:ss">
                  <c:v>42427.666666666672</c:v>
                </c:pt>
                <c:pt idx="8449" formatCode="dd\-mmm\-yy\ hh:mm:ss">
                  <c:v>42427.833333333328</c:v>
                </c:pt>
                <c:pt idx="8450" formatCode="dd\-mmm\-yy\ hh:mm:ss">
                  <c:v>42428</c:v>
                </c:pt>
                <c:pt idx="8451" formatCode="dd\-mmm\-yy\ hh:mm:ss">
                  <c:v>42428.166666666672</c:v>
                </c:pt>
                <c:pt idx="8452" formatCode="dd\-mmm\-yy\ hh:mm:ss">
                  <c:v>42428.333333333328</c:v>
                </c:pt>
                <c:pt idx="8453" formatCode="dd\-mmm\-yy\ hh:mm:ss">
                  <c:v>42428.5</c:v>
                </c:pt>
                <c:pt idx="8454" formatCode="dd\-mmm\-yy\ hh:mm:ss">
                  <c:v>42428.666666666672</c:v>
                </c:pt>
                <c:pt idx="8455" formatCode="dd\-mmm\-yy\ hh:mm:ss">
                  <c:v>42428.833333333328</c:v>
                </c:pt>
                <c:pt idx="8456" formatCode="dd\-mmm\-yy\ hh:mm:ss">
                  <c:v>42429</c:v>
                </c:pt>
                <c:pt idx="8457" formatCode="dd\-mmm\-yy\ hh:mm:ss">
                  <c:v>42429.166666666672</c:v>
                </c:pt>
                <c:pt idx="8458" formatCode="dd\-mmm\-yy\ hh:mm:ss">
                  <c:v>42429.333333333328</c:v>
                </c:pt>
                <c:pt idx="8459" formatCode="dd\-mmm\-yy\ hh:mm:ss">
                  <c:v>42429.5</c:v>
                </c:pt>
                <c:pt idx="8460" formatCode="dd\-mmm\-yy\ hh:mm:ss">
                  <c:v>42429.666666666672</c:v>
                </c:pt>
                <c:pt idx="8461" formatCode="dd\-mmm\-yy\ hh:mm:ss">
                  <c:v>42429.833333333328</c:v>
                </c:pt>
                <c:pt idx="8462" formatCode="dd\-mmm\-yy\ hh:mm:ss">
                  <c:v>42430</c:v>
                </c:pt>
                <c:pt idx="8463" formatCode="dd\-mmm\-yy\ hh:mm:ss">
                  <c:v>42430.166666666672</c:v>
                </c:pt>
                <c:pt idx="8464" formatCode="dd\-mmm\-yy\ hh:mm:ss">
                  <c:v>42430.333333333328</c:v>
                </c:pt>
                <c:pt idx="8465" formatCode="dd\-mmm\-yy\ hh:mm:ss">
                  <c:v>42430.5</c:v>
                </c:pt>
                <c:pt idx="8466" formatCode="dd\-mmm\-yy\ hh:mm:ss">
                  <c:v>42430.666666666672</c:v>
                </c:pt>
                <c:pt idx="8467" formatCode="dd\-mmm\-yy\ hh:mm:ss">
                  <c:v>42430.833333333328</c:v>
                </c:pt>
                <c:pt idx="8468" formatCode="dd\-mmm\-yy\ hh:mm:ss">
                  <c:v>42431</c:v>
                </c:pt>
                <c:pt idx="8469" formatCode="dd\-mmm\-yy\ hh:mm:ss">
                  <c:v>42431.166666666672</c:v>
                </c:pt>
                <c:pt idx="8470" formatCode="dd\-mmm\-yy\ hh:mm:ss">
                  <c:v>42431.333333333328</c:v>
                </c:pt>
                <c:pt idx="8471" formatCode="dd\-mmm\-yy\ hh:mm:ss">
                  <c:v>42431.5</c:v>
                </c:pt>
                <c:pt idx="8472" formatCode="dd\-mmm\-yy\ hh:mm:ss">
                  <c:v>42431.666666666672</c:v>
                </c:pt>
                <c:pt idx="8473" formatCode="dd\-mmm\-yy\ hh:mm:ss">
                  <c:v>42431.833333333328</c:v>
                </c:pt>
                <c:pt idx="8474" formatCode="dd\-mmm\-yy\ hh:mm:ss">
                  <c:v>42432</c:v>
                </c:pt>
                <c:pt idx="8475" formatCode="dd\-mmm\-yy\ hh:mm:ss">
                  <c:v>42432.166666666672</c:v>
                </c:pt>
                <c:pt idx="8476" formatCode="dd\-mmm\-yy\ hh:mm:ss">
                  <c:v>42432.333333333328</c:v>
                </c:pt>
                <c:pt idx="8477" formatCode="dd\-mmm\-yy\ hh:mm:ss">
                  <c:v>42432.5</c:v>
                </c:pt>
                <c:pt idx="8478" formatCode="dd\-mmm\-yy\ hh:mm:ss">
                  <c:v>42432.666666666672</c:v>
                </c:pt>
                <c:pt idx="8479" formatCode="dd\-mmm\-yy\ hh:mm:ss">
                  <c:v>42432.833333333328</c:v>
                </c:pt>
                <c:pt idx="8480" formatCode="dd\-mmm\-yy\ hh:mm:ss">
                  <c:v>42433</c:v>
                </c:pt>
                <c:pt idx="8481" formatCode="dd\-mmm\-yy\ hh:mm:ss">
                  <c:v>42433.166666666672</c:v>
                </c:pt>
                <c:pt idx="8482" formatCode="dd\-mmm\-yy\ hh:mm:ss">
                  <c:v>42433.333333333328</c:v>
                </c:pt>
                <c:pt idx="8483" formatCode="dd\-mmm\-yy\ hh:mm:ss">
                  <c:v>42433.5</c:v>
                </c:pt>
                <c:pt idx="8484" formatCode="dd\-mmm\-yy\ hh:mm:ss">
                  <c:v>42433.666666666672</c:v>
                </c:pt>
                <c:pt idx="8485" formatCode="dd\-mmm\-yy\ hh:mm:ss">
                  <c:v>42433.833333333328</c:v>
                </c:pt>
                <c:pt idx="8486" formatCode="dd\-mmm\-yy\ hh:mm:ss">
                  <c:v>42434</c:v>
                </c:pt>
                <c:pt idx="8487" formatCode="dd\-mmm\-yy\ hh:mm:ss">
                  <c:v>42434.166666666672</c:v>
                </c:pt>
                <c:pt idx="8488" formatCode="dd\-mmm\-yy\ hh:mm:ss">
                  <c:v>42434.333333333328</c:v>
                </c:pt>
                <c:pt idx="8489" formatCode="dd\-mmm\-yy\ hh:mm:ss">
                  <c:v>42434.5</c:v>
                </c:pt>
                <c:pt idx="8490" formatCode="dd\-mmm\-yy\ hh:mm:ss">
                  <c:v>42434.666666666672</c:v>
                </c:pt>
                <c:pt idx="8491" formatCode="dd\-mmm\-yy\ hh:mm:ss">
                  <c:v>42434.833333333328</c:v>
                </c:pt>
                <c:pt idx="8492" formatCode="dd\-mmm\-yy\ hh:mm:ss">
                  <c:v>42435</c:v>
                </c:pt>
                <c:pt idx="8493" formatCode="dd\-mmm\-yy\ hh:mm:ss">
                  <c:v>42435.166666666672</c:v>
                </c:pt>
                <c:pt idx="8494" formatCode="dd\-mmm\-yy\ hh:mm:ss">
                  <c:v>42435.333333333328</c:v>
                </c:pt>
                <c:pt idx="8495" formatCode="dd\-mmm\-yy\ hh:mm:ss">
                  <c:v>42435.5</c:v>
                </c:pt>
                <c:pt idx="8496" formatCode="dd\-mmm\-yy\ hh:mm:ss">
                  <c:v>42435.666666666672</c:v>
                </c:pt>
                <c:pt idx="8497" formatCode="dd\-mmm\-yy\ hh:mm:ss">
                  <c:v>42435.833333333328</c:v>
                </c:pt>
                <c:pt idx="8498" formatCode="dd\-mmm\-yy\ hh:mm:ss">
                  <c:v>42436</c:v>
                </c:pt>
                <c:pt idx="8499" formatCode="dd\-mmm\-yy\ hh:mm:ss">
                  <c:v>42436.166666666672</c:v>
                </c:pt>
                <c:pt idx="8500" formatCode="dd\-mmm\-yy\ hh:mm:ss">
                  <c:v>42436.333333333328</c:v>
                </c:pt>
                <c:pt idx="8501" formatCode="dd\-mmm\-yy\ hh:mm:ss">
                  <c:v>42436.5</c:v>
                </c:pt>
                <c:pt idx="8502" formatCode="dd\-mmm\-yy\ hh:mm:ss">
                  <c:v>42436.666666666672</c:v>
                </c:pt>
                <c:pt idx="8503" formatCode="dd\-mmm\-yy\ hh:mm:ss">
                  <c:v>42436.833333333328</c:v>
                </c:pt>
                <c:pt idx="8504" formatCode="dd\-mmm\-yy\ hh:mm:ss">
                  <c:v>42437</c:v>
                </c:pt>
                <c:pt idx="8505" formatCode="dd\-mmm\-yy\ hh:mm:ss">
                  <c:v>42437.166666666672</c:v>
                </c:pt>
                <c:pt idx="8506" formatCode="dd\-mmm\-yy\ hh:mm:ss">
                  <c:v>42437.333333333328</c:v>
                </c:pt>
                <c:pt idx="8507" formatCode="dd\-mmm\-yy\ hh:mm:ss">
                  <c:v>42437.5</c:v>
                </c:pt>
                <c:pt idx="8508" formatCode="dd\-mmm\-yy\ hh:mm:ss">
                  <c:v>42437.666666666672</c:v>
                </c:pt>
                <c:pt idx="8509" formatCode="dd\-mmm\-yy\ hh:mm:ss">
                  <c:v>42437.833333333328</c:v>
                </c:pt>
                <c:pt idx="8510" formatCode="dd\-mmm\-yy\ hh:mm:ss">
                  <c:v>42438</c:v>
                </c:pt>
                <c:pt idx="8511" formatCode="dd\-mmm\-yy\ hh:mm:ss">
                  <c:v>42438.166666666672</c:v>
                </c:pt>
                <c:pt idx="8512" formatCode="dd\-mmm\-yy\ hh:mm:ss">
                  <c:v>42438.333333333328</c:v>
                </c:pt>
                <c:pt idx="8513" formatCode="dd\-mmm\-yy\ hh:mm:ss">
                  <c:v>42438.5</c:v>
                </c:pt>
                <c:pt idx="8514" formatCode="dd\-mmm\-yy\ hh:mm:ss">
                  <c:v>42438.666666666672</c:v>
                </c:pt>
                <c:pt idx="8515" formatCode="dd\-mmm\-yy\ hh:mm:ss">
                  <c:v>42438.833333333328</c:v>
                </c:pt>
                <c:pt idx="8516" formatCode="dd\-mmm\-yy\ hh:mm:ss">
                  <c:v>42439</c:v>
                </c:pt>
                <c:pt idx="8517" formatCode="dd\-mmm\-yy\ hh:mm:ss">
                  <c:v>42439.166666666672</c:v>
                </c:pt>
                <c:pt idx="8518" formatCode="dd\-mmm\-yy\ hh:mm:ss">
                  <c:v>42439.333333333328</c:v>
                </c:pt>
                <c:pt idx="8519" formatCode="dd\-mmm\-yy\ hh:mm:ss">
                  <c:v>42439.5</c:v>
                </c:pt>
                <c:pt idx="8520" formatCode="dd\-mmm\-yy\ hh:mm:ss">
                  <c:v>42439.666666666672</c:v>
                </c:pt>
                <c:pt idx="8521" formatCode="dd\-mmm\-yy\ hh:mm:ss">
                  <c:v>42439.833333333328</c:v>
                </c:pt>
                <c:pt idx="8522" formatCode="dd\-mmm\-yy\ hh:mm:ss">
                  <c:v>42440</c:v>
                </c:pt>
                <c:pt idx="8523" formatCode="dd\-mmm\-yy\ hh:mm:ss">
                  <c:v>42440.166666666672</c:v>
                </c:pt>
                <c:pt idx="8524" formatCode="dd\-mmm\-yy\ hh:mm:ss">
                  <c:v>42440.333333333328</c:v>
                </c:pt>
                <c:pt idx="8525" formatCode="dd\-mmm\-yy\ hh:mm:ss">
                  <c:v>42440.5</c:v>
                </c:pt>
                <c:pt idx="8526" formatCode="dd\-mmm\-yy\ hh:mm:ss">
                  <c:v>42440.666666666672</c:v>
                </c:pt>
                <c:pt idx="8527" formatCode="dd\-mmm\-yy\ hh:mm:ss">
                  <c:v>42440.833333333328</c:v>
                </c:pt>
                <c:pt idx="8528" formatCode="dd\-mmm\-yy\ hh:mm:ss">
                  <c:v>42441</c:v>
                </c:pt>
                <c:pt idx="8529" formatCode="dd\-mmm\-yy\ hh:mm:ss">
                  <c:v>42441.166666666672</c:v>
                </c:pt>
                <c:pt idx="8530" formatCode="dd\-mmm\-yy\ hh:mm:ss">
                  <c:v>42441.333333333328</c:v>
                </c:pt>
                <c:pt idx="8531" formatCode="dd\-mmm\-yy\ hh:mm:ss">
                  <c:v>42441.5</c:v>
                </c:pt>
                <c:pt idx="8532" formatCode="dd\-mmm\-yy\ hh:mm:ss">
                  <c:v>42441.666666666672</c:v>
                </c:pt>
                <c:pt idx="8533" formatCode="dd\-mmm\-yy\ hh:mm:ss">
                  <c:v>42441.833333333328</c:v>
                </c:pt>
                <c:pt idx="8534" formatCode="dd\-mmm\-yy\ hh:mm:ss">
                  <c:v>42442</c:v>
                </c:pt>
                <c:pt idx="8535" formatCode="dd\-mmm\-yy\ hh:mm:ss">
                  <c:v>42442.166666666672</c:v>
                </c:pt>
                <c:pt idx="8536" formatCode="dd\-mmm\-yy\ hh:mm:ss">
                  <c:v>42442.333333333328</c:v>
                </c:pt>
                <c:pt idx="8537" formatCode="dd\-mmm\-yy\ hh:mm:ss">
                  <c:v>42442.5</c:v>
                </c:pt>
                <c:pt idx="8538" formatCode="dd\-mmm\-yy\ hh:mm:ss">
                  <c:v>42442.666666666672</c:v>
                </c:pt>
                <c:pt idx="8539" formatCode="dd\-mmm\-yy\ hh:mm:ss">
                  <c:v>42442.833333333328</c:v>
                </c:pt>
                <c:pt idx="8540" formatCode="dd\-mmm\-yy\ hh:mm:ss">
                  <c:v>42443</c:v>
                </c:pt>
                <c:pt idx="8541" formatCode="dd\-mmm\-yy\ hh:mm:ss">
                  <c:v>42443.166666666672</c:v>
                </c:pt>
                <c:pt idx="8542" formatCode="dd\-mmm\-yy\ hh:mm:ss">
                  <c:v>42443.333333333328</c:v>
                </c:pt>
                <c:pt idx="8543" formatCode="dd\-mmm\-yy\ hh:mm:ss">
                  <c:v>42443.5</c:v>
                </c:pt>
                <c:pt idx="8544" formatCode="dd\-mmm\-yy\ hh:mm:ss">
                  <c:v>42443.666666666672</c:v>
                </c:pt>
                <c:pt idx="8545" formatCode="dd\-mmm\-yy\ hh:mm:ss">
                  <c:v>42443.833333333328</c:v>
                </c:pt>
                <c:pt idx="8546" formatCode="dd\-mmm\-yy\ hh:mm:ss">
                  <c:v>42444</c:v>
                </c:pt>
                <c:pt idx="8547" formatCode="dd\-mmm\-yy\ hh:mm:ss">
                  <c:v>42444.166666666672</c:v>
                </c:pt>
                <c:pt idx="8548" formatCode="dd\-mmm\-yy\ hh:mm:ss">
                  <c:v>42444.333333333328</c:v>
                </c:pt>
                <c:pt idx="8549" formatCode="dd\-mmm\-yy\ hh:mm:ss">
                  <c:v>42444.5</c:v>
                </c:pt>
                <c:pt idx="8550" formatCode="dd\-mmm\-yy\ hh:mm:ss">
                  <c:v>42444.666666666672</c:v>
                </c:pt>
                <c:pt idx="8551" formatCode="dd\-mmm\-yy\ hh:mm:ss">
                  <c:v>42444.833333333328</c:v>
                </c:pt>
                <c:pt idx="8552" formatCode="dd\-mmm\-yy\ hh:mm:ss">
                  <c:v>42445</c:v>
                </c:pt>
                <c:pt idx="8553" formatCode="dd\-mmm\-yy\ hh:mm:ss">
                  <c:v>42445.166666666672</c:v>
                </c:pt>
                <c:pt idx="8554" formatCode="dd\-mmm\-yy\ hh:mm:ss">
                  <c:v>42445.333333333328</c:v>
                </c:pt>
                <c:pt idx="8555" formatCode="dd\-mmm\-yy\ hh:mm:ss">
                  <c:v>42445.5</c:v>
                </c:pt>
                <c:pt idx="8556" formatCode="dd\-mmm\-yy\ hh:mm:ss">
                  <c:v>42445.666666666672</c:v>
                </c:pt>
                <c:pt idx="8557" formatCode="dd\-mmm\-yy\ hh:mm:ss">
                  <c:v>42445.833333333328</c:v>
                </c:pt>
                <c:pt idx="8558" formatCode="dd\-mmm\-yy\ hh:mm:ss">
                  <c:v>42446</c:v>
                </c:pt>
                <c:pt idx="8559" formatCode="dd\-mmm\-yy\ hh:mm:ss">
                  <c:v>42446.166666666672</c:v>
                </c:pt>
                <c:pt idx="8560" formatCode="dd\-mmm\-yy\ hh:mm:ss">
                  <c:v>42446.333333333328</c:v>
                </c:pt>
                <c:pt idx="8561" formatCode="dd\-mmm\-yy\ hh:mm:ss">
                  <c:v>42446.5</c:v>
                </c:pt>
                <c:pt idx="8562" formatCode="dd\-mmm\-yy\ hh:mm:ss">
                  <c:v>42446.666666666672</c:v>
                </c:pt>
                <c:pt idx="8563" formatCode="dd\-mmm\-yy\ hh:mm:ss">
                  <c:v>42446.833333333328</c:v>
                </c:pt>
                <c:pt idx="8564" formatCode="dd\-mmm\-yy\ hh:mm:ss">
                  <c:v>42447</c:v>
                </c:pt>
                <c:pt idx="8565" formatCode="dd\-mmm\-yy\ hh:mm:ss">
                  <c:v>42447.166666666672</c:v>
                </c:pt>
                <c:pt idx="8566" formatCode="dd\-mmm\-yy\ hh:mm:ss">
                  <c:v>42447.333333333328</c:v>
                </c:pt>
                <c:pt idx="8567" formatCode="dd\-mmm\-yy\ hh:mm:ss">
                  <c:v>42447.5</c:v>
                </c:pt>
                <c:pt idx="8568" formatCode="dd\-mmm\-yy\ hh:mm:ss">
                  <c:v>42447.666666666672</c:v>
                </c:pt>
                <c:pt idx="8569" formatCode="dd\-mmm\-yy\ hh:mm:ss">
                  <c:v>42447.833333333328</c:v>
                </c:pt>
                <c:pt idx="8570" formatCode="dd\-mmm\-yy\ hh:mm:ss">
                  <c:v>42448</c:v>
                </c:pt>
                <c:pt idx="8571" formatCode="dd\-mmm\-yy\ hh:mm:ss">
                  <c:v>42448.166666666672</c:v>
                </c:pt>
                <c:pt idx="8572" formatCode="dd\-mmm\-yy\ hh:mm:ss">
                  <c:v>42448.333333333328</c:v>
                </c:pt>
                <c:pt idx="8573" formatCode="dd\-mmm\-yy\ hh:mm:ss">
                  <c:v>42448.5</c:v>
                </c:pt>
                <c:pt idx="8574" formatCode="dd\-mmm\-yy\ hh:mm:ss">
                  <c:v>42448.666666666672</c:v>
                </c:pt>
                <c:pt idx="8575" formatCode="dd\-mmm\-yy\ hh:mm:ss">
                  <c:v>42448.833333333328</c:v>
                </c:pt>
                <c:pt idx="8576" formatCode="dd\-mmm\-yy\ hh:mm:ss">
                  <c:v>42449</c:v>
                </c:pt>
                <c:pt idx="8577" formatCode="dd\-mmm\-yy\ hh:mm:ss">
                  <c:v>42449.166666666672</c:v>
                </c:pt>
                <c:pt idx="8578" formatCode="dd\-mmm\-yy\ hh:mm:ss">
                  <c:v>42449.333333333328</c:v>
                </c:pt>
                <c:pt idx="8579" formatCode="dd\-mmm\-yy\ hh:mm:ss">
                  <c:v>42449.5</c:v>
                </c:pt>
                <c:pt idx="8580" formatCode="dd\-mmm\-yy\ hh:mm:ss">
                  <c:v>42449.666666666672</c:v>
                </c:pt>
                <c:pt idx="8581" formatCode="dd\-mmm\-yy\ hh:mm:ss">
                  <c:v>42449.833333333328</c:v>
                </c:pt>
                <c:pt idx="8582" formatCode="dd\-mmm\-yy\ hh:mm:ss">
                  <c:v>42450</c:v>
                </c:pt>
                <c:pt idx="8583" formatCode="dd\-mmm\-yy\ hh:mm:ss">
                  <c:v>42450.166666666672</c:v>
                </c:pt>
                <c:pt idx="8584" formatCode="dd\-mmm\-yy\ hh:mm:ss">
                  <c:v>42450.333333333328</c:v>
                </c:pt>
                <c:pt idx="8585" formatCode="dd\-mmm\-yy\ hh:mm:ss">
                  <c:v>42450.5</c:v>
                </c:pt>
                <c:pt idx="8586" formatCode="dd\-mmm\-yy\ hh:mm:ss">
                  <c:v>42450.666666666672</c:v>
                </c:pt>
                <c:pt idx="8587" formatCode="dd\-mmm\-yy\ hh:mm:ss">
                  <c:v>42450.833333333328</c:v>
                </c:pt>
                <c:pt idx="8588" formatCode="dd\-mmm\-yy\ hh:mm:ss">
                  <c:v>42451</c:v>
                </c:pt>
                <c:pt idx="8589" formatCode="dd\-mmm\-yy\ hh:mm:ss">
                  <c:v>42451.166666666672</c:v>
                </c:pt>
                <c:pt idx="8590" formatCode="dd\-mmm\-yy\ hh:mm:ss">
                  <c:v>42451.333333333328</c:v>
                </c:pt>
                <c:pt idx="8591" formatCode="dd\-mmm\-yy\ hh:mm:ss">
                  <c:v>42451.5</c:v>
                </c:pt>
                <c:pt idx="8592" formatCode="dd\-mmm\-yy\ hh:mm:ss">
                  <c:v>42451.666666666672</c:v>
                </c:pt>
                <c:pt idx="8593" formatCode="dd\-mmm\-yy\ hh:mm:ss">
                  <c:v>42451.833333333328</c:v>
                </c:pt>
                <c:pt idx="8594" formatCode="dd\-mmm\-yy\ hh:mm:ss">
                  <c:v>42452</c:v>
                </c:pt>
                <c:pt idx="8595" formatCode="dd\-mmm\-yy\ hh:mm:ss">
                  <c:v>42452.166666666672</c:v>
                </c:pt>
                <c:pt idx="8596" formatCode="dd\-mmm\-yy\ hh:mm:ss">
                  <c:v>42452.333333333328</c:v>
                </c:pt>
                <c:pt idx="8597" formatCode="dd\-mmm\-yy\ hh:mm:ss">
                  <c:v>42452.5</c:v>
                </c:pt>
                <c:pt idx="8598" formatCode="dd\-mmm\-yy\ hh:mm:ss">
                  <c:v>42452.666666666672</c:v>
                </c:pt>
                <c:pt idx="8599" formatCode="dd\-mmm\-yy\ hh:mm:ss">
                  <c:v>42452.833333333328</c:v>
                </c:pt>
                <c:pt idx="8600" formatCode="dd\-mmm\-yy\ hh:mm:ss">
                  <c:v>42453</c:v>
                </c:pt>
                <c:pt idx="8601" formatCode="dd\-mmm\-yy\ hh:mm:ss">
                  <c:v>42453.166666666672</c:v>
                </c:pt>
                <c:pt idx="8602" formatCode="dd\-mmm\-yy\ hh:mm:ss">
                  <c:v>42453.333333333328</c:v>
                </c:pt>
                <c:pt idx="8603" formatCode="dd\-mmm\-yy\ hh:mm:ss">
                  <c:v>42453.5</c:v>
                </c:pt>
                <c:pt idx="8604" formatCode="dd\-mmm\-yy\ hh:mm:ss">
                  <c:v>42453.666666666672</c:v>
                </c:pt>
                <c:pt idx="8605" formatCode="dd\-mmm\-yy\ hh:mm:ss">
                  <c:v>42453.833333333328</c:v>
                </c:pt>
                <c:pt idx="8606" formatCode="dd\-mmm\-yy\ hh:mm:ss">
                  <c:v>42454</c:v>
                </c:pt>
                <c:pt idx="8607" formatCode="dd\-mmm\-yy\ hh:mm:ss">
                  <c:v>42454.166666666672</c:v>
                </c:pt>
                <c:pt idx="8608" formatCode="dd\-mmm\-yy\ hh:mm:ss">
                  <c:v>42454.333333333328</c:v>
                </c:pt>
                <c:pt idx="8609" formatCode="dd\-mmm\-yy\ hh:mm:ss">
                  <c:v>42454.5</c:v>
                </c:pt>
                <c:pt idx="8610" formatCode="dd\-mmm\-yy\ hh:mm:ss">
                  <c:v>42454.666666666672</c:v>
                </c:pt>
                <c:pt idx="8611" formatCode="dd\-mmm\-yy\ hh:mm:ss">
                  <c:v>42454.833333333328</c:v>
                </c:pt>
                <c:pt idx="8612" formatCode="dd\-mmm\-yy\ hh:mm:ss">
                  <c:v>42455</c:v>
                </c:pt>
                <c:pt idx="8613" formatCode="dd\-mmm\-yy\ hh:mm:ss">
                  <c:v>42455.166666666672</c:v>
                </c:pt>
                <c:pt idx="8614" formatCode="dd\-mmm\-yy\ hh:mm:ss">
                  <c:v>42455.333333333328</c:v>
                </c:pt>
                <c:pt idx="8615" formatCode="dd\-mmm\-yy\ hh:mm:ss">
                  <c:v>42455.5</c:v>
                </c:pt>
                <c:pt idx="8616" formatCode="dd\-mmm\-yy\ hh:mm:ss">
                  <c:v>42455.666666666672</c:v>
                </c:pt>
                <c:pt idx="8617" formatCode="dd\-mmm\-yy\ hh:mm:ss">
                  <c:v>42455.833333333328</c:v>
                </c:pt>
                <c:pt idx="8618" formatCode="dd\-mmm\-yy\ hh:mm:ss">
                  <c:v>42456</c:v>
                </c:pt>
                <c:pt idx="8619" formatCode="dd\-mmm\-yy\ hh:mm:ss">
                  <c:v>42456.166666666672</c:v>
                </c:pt>
                <c:pt idx="8620" formatCode="dd\-mmm\-yy\ hh:mm:ss">
                  <c:v>42456.333333333328</c:v>
                </c:pt>
                <c:pt idx="8621" formatCode="dd\-mmm\-yy\ hh:mm:ss">
                  <c:v>42456.5</c:v>
                </c:pt>
                <c:pt idx="8622" formatCode="dd\-mmm\-yy\ hh:mm:ss">
                  <c:v>42456.666666666672</c:v>
                </c:pt>
                <c:pt idx="8623" formatCode="dd\-mmm\-yy\ hh:mm:ss">
                  <c:v>42456.833333333328</c:v>
                </c:pt>
                <c:pt idx="8624" formatCode="dd\-mmm\-yy\ hh:mm:ss">
                  <c:v>42457</c:v>
                </c:pt>
                <c:pt idx="8625" formatCode="dd\-mmm\-yy\ hh:mm:ss">
                  <c:v>42457.166666666672</c:v>
                </c:pt>
                <c:pt idx="8626" formatCode="dd\-mmm\-yy\ hh:mm:ss">
                  <c:v>42457.333333333328</c:v>
                </c:pt>
                <c:pt idx="8627" formatCode="dd\-mmm\-yy\ hh:mm:ss">
                  <c:v>42457.5</c:v>
                </c:pt>
                <c:pt idx="8628" formatCode="dd\-mmm\-yy\ hh:mm:ss">
                  <c:v>42457.666666666672</c:v>
                </c:pt>
                <c:pt idx="8629" formatCode="dd\-mmm\-yy\ hh:mm:ss">
                  <c:v>42457.833333333328</c:v>
                </c:pt>
                <c:pt idx="8630" formatCode="dd\-mmm\-yy\ hh:mm:ss">
                  <c:v>42458</c:v>
                </c:pt>
                <c:pt idx="8631" formatCode="dd\-mmm\-yy\ hh:mm:ss">
                  <c:v>42458.166666666672</c:v>
                </c:pt>
                <c:pt idx="8632" formatCode="dd\-mmm\-yy\ hh:mm:ss">
                  <c:v>42458.333333333328</c:v>
                </c:pt>
                <c:pt idx="8633" formatCode="dd\-mmm\-yy\ hh:mm:ss">
                  <c:v>42458.5</c:v>
                </c:pt>
                <c:pt idx="8634" formatCode="dd\-mmm\-yy\ hh:mm:ss">
                  <c:v>42458.666666666672</c:v>
                </c:pt>
                <c:pt idx="8635" formatCode="dd\-mmm\-yy\ hh:mm:ss">
                  <c:v>42458.833333333328</c:v>
                </c:pt>
                <c:pt idx="8636" formatCode="dd\-mmm\-yy\ hh:mm:ss">
                  <c:v>42459</c:v>
                </c:pt>
                <c:pt idx="8637" formatCode="dd\-mmm\-yy\ hh:mm:ss">
                  <c:v>42459.166666666672</c:v>
                </c:pt>
                <c:pt idx="8638" formatCode="dd\-mmm\-yy\ hh:mm:ss">
                  <c:v>42459.333333333328</c:v>
                </c:pt>
                <c:pt idx="8639" formatCode="dd\-mmm\-yy\ hh:mm:ss">
                  <c:v>42459.5</c:v>
                </c:pt>
                <c:pt idx="8640" formatCode="dd\-mmm\-yy\ hh:mm:ss">
                  <c:v>42459.666666666672</c:v>
                </c:pt>
                <c:pt idx="8641" formatCode="dd\-mmm\-yy\ hh:mm:ss">
                  <c:v>42459.833333333328</c:v>
                </c:pt>
                <c:pt idx="8642" formatCode="dd\-mmm\-yy\ hh:mm:ss">
                  <c:v>42460</c:v>
                </c:pt>
                <c:pt idx="8643" formatCode="dd\-mmm\-yy\ hh:mm:ss">
                  <c:v>42460.166666666672</c:v>
                </c:pt>
                <c:pt idx="8644" formatCode="dd\-mmm\-yy\ hh:mm:ss">
                  <c:v>42460.333333333328</c:v>
                </c:pt>
                <c:pt idx="8645" formatCode="dd\-mmm\-yy\ hh:mm:ss">
                  <c:v>42460.5</c:v>
                </c:pt>
                <c:pt idx="8646" formatCode="dd\-mmm\-yy\ hh:mm:ss">
                  <c:v>42460.666666666672</c:v>
                </c:pt>
                <c:pt idx="8647" formatCode="dd\-mmm\-yy\ hh:mm:ss">
                  <c:v>42460.833333333328</c:v>
                </c:pt>
                <c:pt idx="8648" formatCode="dd\-mmm\-yy\ hh:mm:ss">
                  <c:v>42461</c:v>
                </c:pt>
                <c:pt idx="8649" formatCode="dd\-mmm\-yy\ hh:mm:ss">
                  <c:v>42461.166666666672</c:v>
                </c:pt>
                <c:pt idx="8650" formatCode="dd\-mmm\-yy\ hh:mm:ss">
                  <c:v>42461.333333333328</c:v>
                </c:pt>
                <c:pt idx="8651" formatCode="dd\-mmm\-yy\ hh:mm:ss">
                  <c:v>42461.5</c:v>
                </c:pt>
                <c:pt idx="8652" formatCode="dd\-mmm\-yy\ hh:mm:ss">
                  <c:v>42461.666666666672</c:v>
                </c:pt>
                <c:pt idx="8653" formatCode="dd\-mmm\-yy\ hh:mm:ss">
                  <c:v>42461.833333333328</c:v>
                </c:pt>
                <c:pt idx="8654" formatCode="dd\-mmm\-yy\ hh:mm:ss">
                  <c:v>42462</c:v>
                </c:pt>
                <c:pt idx="8655" formatCode="dd\-mmm\-yy\ hh:mm:ss">
                  <c:v>42462.166666666672</c:v>
                </c:pt>
                <c:pt idx="8656" formatCode="dd\-mmm\-yy\ hh:mm:ss">
                  <c:v>42462.333333333328</c:v>
                </c:pt>
                <c:pt idx="8657" formatCode="dd\-mmm\-yy\ hh:mm:ss">
                  <c:v>42462.5</c:v>
                </c:pt>
                <c:pt idx="8658" formatCode="dd\-mmm\-yy\ hh:mm:ss">
                  <c:v>42462.666666666672</c:v>
                </c:pt>
                <c:pt idx="8659" formatCode="dd\-mmm\-yy\ hh:mm:ss">
                  <c:v>42462.833333333328</c:v>
                </c:pt>
                <c:pt idx="8660" formatCode="dd\-mmm\-yy\ hh:mm:ss">
                  <c:v>42463</c:v>
                </c:pt>
                <c:pt idx="8661" formatCode="dd\-mmm\-yy\ hh:mm:ss">
                  <c:v>42463.166666666672</c:v>
                </c:pt>
                <c:pt idx="8662" formatCode="dd\-mmm\-yy\ hh:mm:ss">
                  <c:v>42463.333333333328</c:v>
                </c:pt>
                <c:pt idx="8663" formatCode="dd\-mmm\-yy\ hh:mm:ss">
                  <c:v>42463.5</c:v>
                </c:pt>
                <c:pt idx="8664" formatCode="dd\-mmm\-yy\ hh:mm:ss">
                  <c:v>42463.666666666672</c:v>
                </c:pt>
                <c:pt idx="8665" formatCode="dd\-mmm\-yy\ hh:mm:ss">
                  <c:v>42463.833333333328</c:v>
                </c:pt>
                <c:pt idx="8666" formatCode="dd\-mmm\-yy\ hh:mm:ss">
                  <c:v>42464</c:v>
                </c:pt>
                <c:pt idx="8667" formatCode="dd\-mmm\-yy\ hh:mm:ss">
                  <c:v>42464.166666666672</c:v>
                </c:pt>
                <c:pt idx="8668" formatCode="dd\-mmm\-yy\ hh:mm:ss">
                  <c:v>42464.333333333328</c:v>
                </c:pt>
                <c:pt idx="8669" formatCode="dd\-mmm\-yy\ hh:mm:ss">
                  <c:v>42464.5</c:v>
                </c:pt>
                <c:pt idx="8670" formatCode="dd\-mmm\-yy\ hh:mm:ss">
                  <c:v>42464.666666666672</c:v>
                </c:pt>
                <c:pt idx="8671" formatCode="dd\-mmm\-yy\ hh:mm:ss">
                  <c:v>42464.833333333328</c:v>
                </c:pt>
                <c:pt idx="8672" formatCode="dd\-mmm\-yy\ hh:mm:ss">
                  <c:v>42465</c:v>
                </c:pt>
                <c:pt idx="8673" formatCode="dd\-mmm\-yy\ hh:mm:ss">
                  <c:v>42465.166666666672</c:v>
                </c:pt>
                <c:pt idx="8674" formatCode="dd\-mmm\-yy\ hh:mm:ss">
                  <c:v>42465.333333333328</c:v>
                </c:pt>
                <c:pt idx="8675" formatCode="dd\-mmm\-yy\ hh:mm:ss">
                  <c:v>42465.5</c:v>
                </c:pt>
                <c:pt idx="8676" formatCode="dd\-mmm\-yy\ hh:mm:ss">
                  <c:v>42465.666666666672</c:v>
                </c:pt>
                <c:pt idx="8677" formatCode="dd\-mmm\-yy\ hh:mm:ss">
                  <c:v>42465.833333333328</c:v>
                </c:pt>
                <c:pt idx="8678" formatCode="dd\-mmm\-yy\ hh:mm:ss">
                  <c:v>42466</c:v>
                </c:pt>
                <c:pt idx="8679" formatCode="dd\-mmm\-yy\ hh:mm:ss">
                  <c:v>42466.166666666672</c:v>
                </c:pt>
                <c:pt idx="8680" formatCode="dd\-mmm\-yy\ hh:mm:ss">
                  <c:v>42466.333333333328</c:v>
                </c:pt>
                <c:pt idx="8681" formatCode="dd\-mmm\-yy\ hh:mm:ss">
                  <c:v>42466.5</c:v>
                </c:pt>
                <c:pt idx="8682" formatCode="dd\-mmm\-yy\ hh:mm:ss">
                  <c:v>42466.666666666672</c:v>
                </c:pt>
                <c:pt idx="8683" formatCode="dd\-mmm\-yy\ hh:mm:ss">
                  <c:v>42466.833333333328</c:v>
                </c:pt>
                <c:pt idx="8684" formatCode="dd\-mmm\-yy\ hh:mm:ss">
                  <c:v>42467</c:v>
                </c:pt>
                <c:pt idx="8685" formatCode="dd\-mmm\-yy\ hh:mm:ss">
                  <c:v>42467.166666666672</c:v>
                </c:pt>
                <c:pt idx="8686" formatCode="dd\-mmm\-yy\ hh:mm:ss">
                  <c:v>42467.333333333328</c:v>
                </c:pt>
                <c:pt idx="8687" formatCode="dd\-mmm\-yy\ hh:mm:ss">
                  <c:v>42467.5</c:v>
                </c:pt>
                <c:pt idx="8688" formatCode="dd\-mmm\-yy\ hh:mm:ss">
                  <c:v>42467.666666666672</c:v>
                </c:pt>
                <c:pt idx="8689" formatCode="dd\-mmm\-yy\ hh:mm:ss">
                  <c:v>42467.833333333328</c:v>
                </c:pt>
                <c:pt idx="8690" formatCode="dd\-mmm\-yy\ hh:mm:ss">
                  <c:v>42468</c:v>
                </c:pt>
                <c:pt idx="8691" formatCode="dd\-mmm\-yy\ hh:mm:ss">
                  <c:v>42468.166666666672</c:v>
                </c:pt>
                <c:pt idx="8692" formatCode="dd\-mmm\-yy\ hh:mm:ss">
                  <c:v>42468.333333333328</c:v>
                </c:pt>
                <c:pt idx="8693" formatCode="dd\-mmm\-yy\ hh:mm:ss">
                  <c:v>42468.5</c:v>
                </c:pt>
                <c:pt idx="8694" formatCode="dd\-mmm\-yy\ hh:mm:ss">
                  <c:v>42468.666666666672</c:v>
                </c:pt>
                <c:pt idx="8695" formatCode="dd\-mmm\-yy\ hh:mm:ss">
                  <c:v>42468.833333333328</c:v>
                </c:pt>
                <c:pt idx="8696" formatCode="dd\-mmm\-yy\ hh:mm:ss">
                  <c:v>42469</c:v>
                </c:pt>
                <c:pt idx="8697" formatCode="dd\-mmm\-yy\ hh:mm:ss">
                  <c:v>42469.166666666672</c:v>
                </c:pt>
                <c:pt idx="8698" formatCode="dd\-mmm\-yy\ hh:mm:ss">
                  <c:v>42469.333333333328</c:v>
                </c:pt>
                <c:pt idx="8699" formatCode="dd\-mmm\-yy\ hh:mm:ss">
                  <c:v>42469.5</c:v>
                </c:pt>
                <c:pt idx="8700" formatCode="dd\-mmm\-yy\ hh:mm:ss">
                  <c:v>42469.666666666672</c:v>
                </c:pt>
                <c:pt idx="8701" formatCode="dd\-mmm\-yy\ hh:mm:ss">
                  <c:v>42469.833333333328</c:v>
                </c:pt>
                <c:pt idx="8702" formatCode="dd\-mmm\-yy\ hh:mm:ss">
                  <c:v>42470</c:v>
                </c:pt>
                <c:pt idx="8703" formatCode="dd\-mmm\-yy\ hh:mm:ss">
                  <c:v>42470.166666666672</c:v>
                </c:pt>
                <c:pt idx="8704" formatCode="dd\-mmm\-yy\ hh:mm:ss">
                  <c:v>42470.333333333328</c:v>
                </c:pt>
                <c:pt idx="8705" formatCode="dd\-mmm\-yy\ hh:mm:ss">
                  <c:v>42470.5</c:v>
                </c:pt>
                <c:pt idx="8706" formatCode="dd\-mmm\-yy\ hh:mm:ss">
                  <c:v>42470.666666666672</c:v>
                </c:pt>
                <c:pt idx="8707" formatCode="dd\-mmm\-yy\ hh:mm:ss">
                  <c:v>42470.833333333328</c:v>
                </c:pt>
                <c:pt idx="8708" formatCode="dd\-mmm\-yy\ hh:mm:ss">
                  <c:v>42471</c:v>
                </c:pt>
                <c:pt idx="8709" formatCode="dd\-mmm\-yy\ hh:mm:ss">
                  <c:v>42471.166666666672</c:v>
                </c:pt>
                <c:pt idx="8710" formatCode="dd\-mmm\-yy\ hh:mm:ss">
                  <c:v>42471.333333333328</c:v>
                </c:pt>
                <c:pt idx="8711" formatCode="dd\-mmm\-yy\ hh:mm:ss">
                  <c:v>42471.5</c:v>
                </c:pt>
                <c:pt idx="8712" formatCode="dd\-mmm\-yy\ hh:mm:ss">
                  <c:v>42471.666666666672</c:v>
                </c:pt>
                <c:pt idx="8713" formatCode="dd\-mmm\-yy\ hh:mm:ss">
                  <c:v>42471.833333333328</c:v>
                </c:pt>
                <c:pt idx="8714" formatCode="dd\-mmm\-yy\ hh:mm:ss">
                  <c:v>42472</c:v>
                </c:pt>
                <c:pt idx="8715" formatCode="dd\-mmm\-yy\ hh:mm:ss">
                  <c:v>42472.166666666672</c:v>
                </c:pt>
                <c:pt idx="8716" formatCode="dd\-mmm\-yy\ hh:mm:ss">
                  <c:v>42472.333333333328</c:v>
                </c:pt>
                <c:pt idx="8717" formatCode="dd\-mmm\-yy\ hh:mm:ss">
                  <c:v>42472.5</c:v>
                </c:pt>
                <c:pt idx="8718" formatCode="dd\-mmm\-yy\ hh:mm:ss">
                  <c:v>42472.666666666672</c:v>
                </c:pt>
                <c:pt idx="8719" formatCode="dd\-mmm\-yy\ hh:mm:ss">
                  <c:v>42472.833333333328</c:v>
                </c:pt>
                <c:pt idx="8720" formatCode="dd\-mmm\-yy\ hh:mm:ss">
                  <c:v>42473</c:v>
                </c:pt>
                <c:pt idx="8721" formatCode="dd\-mmm\-yy\ hh:mm:ss">
                  <c:v>42473.166666666672</c:v>
                </c:pt>
                <c:pt idx="8722" formatCode="dd\-mmm\-yy\ hh:mm:ss">
                  <c:v>42473.333333333328</c:v>
                </c:pt>
                <c:pt idx="8723" formatCode="dd\-mmm\-yy\ hh:mm:ss">
                  <c:v>42473.5</c:v>
                </c:pt>
                <c:pt idx="8724" formatCode="dd\-mmm\-yy\ hh:mm:ss">
                  <c:v>42473.666666666672</c:v>
                </c:pt>
                <c:pt idx="8725" formatCode="dd\-mmm\-yy\ hh:mm:ss">
                  <c:v>42473.833333333328</c:v>
                </c:pt>
                <c:pt idx="8726" formatCode="dd\-mmm\-yy\ hh:mm:ss">
                  <c:v>42474</c:v>
                </c:pt>
                <c:pt idx="8727" formatCode="dd\-mmm\-yy\ hh:mm:ss">
                  <c:v>42474.166666666672</c:v>
                </c:pt>
                <c:pt idx="8728" formatCode="dd\-mmm\-yy\ hh:mm:ss">
                  <c:v>42474.333333333328</c:v>
                </c:pt>
                <c:pt idx="8729" formatCode="dd\-mmm\-yy\ hh:mm:ss">
                  <c:v>42474.5</c:v>
                </c:pt>
                <c:pt idx="8730" formatCode="dd\-mmm\-yy\ hh:mm:ss">
                  <c:v>42474.666666666672</c:v>
                </c:pt>
                <c:pt idx="8731" formatCode="dd\-mmm\-yy\ hh:mm:ss">
                  <c:v>42474.833333333328</c:v>
                </c:pt>
                <c:pt idx="8732" formatCode="dd\-mmm\-yy\ hh:mm:ss">
                  <c:v>42475</c:v>
                </c:pt>
                <c:pt idx="8733" formatCode="dd\-mmm\-yy\ hh:mm:ss">
                  <c:v>42475.166666666672</c:v>
                </c:pt>
                <c:pt idx="8734" formatCode="dd\-mmm\-yy\ hh:mm:ss">
                  <c:v>42475.333333333328</c:v>
                </c:pt>
                <c:pt idx="8735" formatCode="dd\-mmm\-yy\ hh:mm:ss">
                  <c:v>42475.5</c:v>
                </c:pt>
                <c:pt idx="8736" formatCode="dd\-mmm\-yy\ hh:mm:ss">
                  <c:v>42475.666666666672</c:v>
                </c:pt>
                <c:pt idx="8737" formatCode="dd\-mmm\-yy\ hh:mm:ss">
                  <c:v>42475.833333333328</c:v>
                </c:pt>
                <c:pt idx="8738" formatCode="dd\-mmm\-yy\ hh:mm:ss">
                  <c:v>42476</c:v>
                </c:pt>
                <c:pt idx="8739" formatCode="dd\-mmm\-yy\ hh:mm:ss">
                  <c:v>42476.166666666672</c:v>
                </c:pt>
                <c:pt idx="8740" formatCode="dd\-mmm\-yy\ hh:mm:ss">
                  <c:v>42476.333333333328</c:v>
                </c:pt>
                <c:pt idx="8741" formatCode="dd\-mmm\-yy\ hh:mm:ss">
                  <c:v>42476.5</c:v>
                </c:pt>
                <c:pt idx="8742" formatCode="dd\-mmm\-yy\ hh:mm:ss">
                  <c:v>42476.666666666672</c:v>
                </c:pt>
                <c:pt idx="8743" formatCode="dd\-mmm\-yy\ hh:mm:ss">
                  <c:v>42476.833333333328</c:v>
                </c:pt>
                <c:pt idx="8744" formatCode="dd\-mmm\-yy\ hh:mm:ss">
                  <c:v>42477</c:v>
                </c:pt>
                <c:pt idx="8745" formatCode="dd\-mmm\-yy\ hh:mm:ss">
                  <c:v>42477.166666666672</c:v>
                </c:pt>
                <c:pt idx="8746" formatCode="dd\-mmm\-yy\ hh:mm:ss">
                  <c:v>42477.333333333328</c:v>
                </c:pt>
                <c:pt idx="8747" formatCode="dd\-mmm\-yy\ hh:mm:ss">
                  <c:v>42477.5</c:v>
                </c:pt>
                <c:pt idx="8748" formatCode="dd\-mmm\-yy\ hh:mm:ss">
                  <c:v>42477.666666666672</c:v>
                </c:pt>
                <c:pt idx="8749" formatCode="dd\-mmm\-yy\ hh:mm:ss">
                  <c:v>42477.833333333328</c:v>
                </c:pt>
                <c:pt idx="8750" formatCode="dd\-mmm\-yy\ hh:mm:ss">
                  <c:v>42478</c:v>
                </c:pt>
                <c:pt idx="8751" formatCode="dd\-mmm\-yy\ hh:mm:ss">
                  <c:v>42478.166666666672</c:v>
                </c:pt>
                <c:pt idx="8752" formatCode="dd\-mmm\-yy\ hh:mm:ss">
                  <c:v>42478.333333333328</c:v>
                </c:pt>
                <c:pt idx="8753" formatCode="dd\-mmm\-yy\ hh:mm:ss">
                  <c:v>42478.5</c:v>
                </c:pt>
                <c:pt idx="8754" formatCode="dd\-mmm\-yy\ hh:mm:ss">
                  <c:v>42478.666666666672</c:v>
                </c:pt>
                <c:pt idx="8755" formatCode="dd\-mmm\-yy\ hh:mm:ss">
                  <c:v>42478.833333333328</c:v>
                </c:pt>
                <c:pt idx="8756" formatCode="dd\-mmm\-yy\ hh:mm:ss">
                  <c:v>42479</c:v>
                </c:pt>
                <c:pt idx="8757" formatCode="dd\-mmm\-yy\ hh:mm:ss">
                  <c:v>42479.166666666672</c:v>
                </c:pt>
                <c:pt idx="8758" formatCode="dd\-mmm\-yy\ hh:mm:ss">
                  <c:v>42479.333333333328</c:v>
                </c:pt>
                <c:pt idx="8759" formatCode="dd\-mmm\-yy\ hh:mm:ss">
                  <c:v>42479.5</c:v>
                </c:pt>
                <c:pt idx="8760" formatCode="dd\-mmm\-yy\ hh:mm:ss">
                  <c:v>42479.666666666672</c:v>
                </c:pt>
                <c:pt idx="8761" formatCode="dd\-mmm\-yy\ hh:mm:ss">
                  <c:v>42479.833333333328</c:v>
                </c:pt>
                <c:pt idx="8762" formatCode="dd\-mmm\-yy\ hh:mm:ss">
                  <c:v>42480</c:v>
                </c:pt>
                <c:pt idx="8763" formatCode="dd\-mmm\-yy\ hh:mm:ss">
                  <c:v>42480.166666666672</c:v>
                </c:pt>
                <c:pt idx="8764" formatCode="dd\-mmm\-yy\ hh:mm:ss">
                  <c:v>42480.333333333328</c:v>
                </c:pt>
                <c:pt idx="8765" formatCode="dd\-mmm\-yy\ hh:mm:ss">
                  <c:v>42480.5</c:v>
                </c:pt>
                <c:pt idx="8766" formatCode="dd\-mmm\-yy\ hh:mm:ss">
                  <c:v>42480.666666666672</c:v>
                </c:pt>
                <c:pt idx="8767" formatCode="dd\-mmm\-yy\ hh:mm:ss">
                  <c:v>42480.833333333328</c:v>
                </c:pt>
                <c:pt idx="8768" formatCode="dd\-mmm\-yy\ hh:mm:ss">
                  <c:v>42481</c:v>
                </c:pt>
                <c:pt idx="8769" formatCode="dd\-mmm\-yy\ hh:mm:ss">
                  <c:v>42481.166666666672</c:v>
                </c:pt>
                <c:pt idx="8770" formatCode="dd\-mmm\-yy\ hh:mm:ss">
                  <c:v>42481.333333333328</c:v>
                </c:pt>
                <c:pt idx="8771" formatCode="dd\-mmm\-yy\ hh:mm:ss">
                  <c:v>42481.5</c:v>
                </c:pt>
                <c:pt idx="8772" formatCode="dd\-mmm\-yy\ hh:mm:ss">
                  <c:v>42481.666666666672</c:v>
                </c:pt>
                <c:pt idx="8773" formatCode="dd\-mmm\-yy\ hh:mm:ss">
                  <c:v>42481.833333333328</c:v>
                </c:pt>
                <c:pt idx="8774" formatCode="dd\-mmm\-yy\ hh:mm:ss">
                  <c:v>42482</c:v>
                </c:pt>
                <c:pt idx="8775" formatCode="dd\-mmm\-yy\ hh:mm:ss">
                  <c:v>42482.166666666672</c:v>
                </c:pt>
                <c:pt idx="8776" formatCode="dd\-mmm\-yy\ hh:mm:ss">
                  <c:v>42482.333333333328</c:v>
                </c:pt>
                <c:pt idx="8777" formatCode="dd\-mmm\-yy\ hh:mm:ss">
                  <c:v>42482.5</c:v>
                </c:pt>
                <c:pt idx="8778" formatCode="dd\-mmm\-yy\ hh:mm:ss">
                  <c:v>42482.666666666672</c:v>
                </c:pt>
                <c:pt idx="8779" formatCode="dd\-mmm\-yy\ hh:mm:ss">
                  <c:v>42482.833333333328</c:v>
                </c:pt>
                <c:pt idx="8780" formatCode="dd\-mmm\-yy\ hh:mm:ss">
                  <c:v>42483</c:v>
                </c:pt>
                <c:pt idx="8781" formatCode="dd\-mmm\-yy\ hh:mm:ss">
                  <c:v>42483.166666666672</c:v>
                </c:pt>
                <c:pt idx="8782" formatCode="dd\-mmm\-yy\ hh:mm:ss">
                  <c:v>42483.333333333328</c:v>
                </c:pt>
                <c:pt idx="8783" formatCode="dd\-mmm\-yy\ hh:mm:ss">
                  <c:v>42483.5</c:v>
                </c:pt>
                <c:pt idx="8784" formatCode="dd\-mmm\-yy\ hh:mm:ss">
                  <c:v>42483.666666666672</c:v>
                </c:pt>
                <c:pt idx="8785" formatCode="dd\-mmm\-yy\ hh:mm:ss">
                  <c:v>42483.833333333328</c:v>
                </c:pt>
                <c:pt idx="8786" formatCode="dd\-mmm\-yy\ hh:mm:ss">
                  <c:v>42484</c:v>
                </c:pt>
                <c:pt idx="8787" formatCode="dd\-mmm\-yy\ hh:mm:ss">
                  <c:v>42484.166666666672</c:v>
                </c:pt>
                <c:pt idx="8788" formatCode="dd\-mmm\-yy\ hh:mm:ss">
                  <c:v>42484.333333333328</c:v>
                </c:pt>
                <c:pt idx="8789" formatCode="dd\-mmm\-yy\ hh:mm:ss">
                  <c:v>42484.5</c:v>
                </c:pt>
                <c:pt idx="8790" formatCode="dd\-mmm\-yy\ hh:mm:ss">
                  <c:v>42484.666666666672</c:v>
                </c:pt>
                <c:pt idx="8791" formatCode="dd\-mmm\-yy\ hh:mm:ss">
                  <c:v>42484.833333333328</c:v>
                </c:pt>
                <c:pt idx="8792" formatCode="dd\-mmm\-yy\ hh:mm:ss">
                  <c:v>42485</c:v>
                </c:pt>
                <c:pt idx="8793" formatCode="dd\-mmm\-yy\ hh:mm:ss">
                  <c:v>42485.166666666672</c:v>
                </c:pt>
                <c:pt idx="8794" formatCode="dd\-mmm\-yy\ hh:mm:ss">
                  <c:v>42485.333333333328</c:v>
                </c:pt>
                <c:pt idx="8795" formatCode="dd\-mmm\-yy\ hh:mm:ss">
                  <c:v>42485.5</c:v>
                </c:pt>
                <c:pt idx="8796" formatCode="dd\-mmm\-yy\ hh:mm:ss">
                  <c:v>42485.666666666672</c:v>
                </c:pt>
                <c:pt idx="8797" formatCode="dd\-mmm\-yy\ hh:mm:ss">
                  <c:v>42485.833333333328</c:v>
                </c:pt>
                <c:pt idx="8798" formatCode="dd\-mmm\-yy\ hh:mm:ss">
                  <c:v>42486</c:v>
                </c:pt>
                <c:pt idx="8799" formatCode="dd\-mmm\-yy\ hh:mm:ss">
                  <c:v>42486.166666666672</c:v>
                </c:pt>
                <c:pt idx="8800" formatCode="dd\-mmm\-yy\ hh:mm:ss">
                  <c:v>42486.333333333328</c:v>
                </c:pt>
                <c:pt idx="8801" formatCode="dd\-mmm\-yy\ hh:mm:ss">
                  <c:v>42486.5</c:v>
                </c:pt>
                <c:pt idx="8802" formatCode="dd\-mmm\-yy\ hh:mm:ss">
                  <c:v>42486.666666666672</c:v>
                </c:pt>
                <c:pt idx="8803" formatCode="dd\-mmm\-yy\ hh:mm:ss">
                  <c:v>42486.833333333328</c:v>
                </c:pt>
                <c:pt idx="8804" formatCode="dd\-mmm\-yy\ hh:mm:ss">
                  <c:v>42487</c:v>
                </c:pt>
                <c:pt idx="8805" formatCode="dd\-mmm\-yy\ hh:mm:ss">
                  <c:v>42487.166666666672</c:v>
                </c:pt>
                <c:pt idx="8806" formatCode="dd\-mmm\-yy\ hh:mm:ss">
                  <c:v>42487.333333333328</c:v>
                </c:pt>
                <c:pt idx="8807" formatCode="dd\-mmm\-yy\ hh:mm:ss">
                  <c:v>42487.5</c:v>
                </c:pt>
                <c:pt idx="8808" formatCode="dd\-mmm\-yy\ hh:mm:ss">
                  <c:v>42487.666666666672</c:v>
                </c:pt>
                <c:pt idx="8809" formatCode="dd\-mmm\-yy\ hh:mm:ss">
                  <c:v>42487.833333333328</c:v>
                </c:pt>
                <c:pt idx="8810" formatCode="dd\-mmm\-yy\ hh:mm:ss">
                  <c:v>42488</c:v>
                </c:pt>
                <c:pt idx="8811" formatCode="dd\-mmm\-yy\ hh:mm:ss">
                  <c:v>42488.166666666672</c:v>
                </c:pt>
                <c:pt idx="8812" formatCode="dd\-mmm\-yy\ hh:mm:ss">
                  <c:v>42488.333333333328</c:v>
                </c:pt>
                <c:pt idx="8813" formatCode="dd\-mmm\-yy\ hh:mm:ss">
                  <c:v>42488.5</c:v>
                </c:pt>
                <c:pt idx="8814" formatCode="dd\-mmm\-yy\ hh:mm:ss">
                  <c:v>42488.666666666672</c:v>
                </c:pt>
                <c:pt idx="8815" formatCode="dd\-mmm\-yy\ hh:mm:ss">
                  <c:v>42488.833333333328</c:v>
                </c:pt>
                <c:pt idx="8816" formatCode="dd\-mmm\-yy\ hh:mm:ss">
                  <c:v>42489</c:v>
                </c:pt>
                <c:pt idx="8817" formatCode="dd\-mmm\-yy\ hh:mm:ss">
                  <c:v>42489.166666666672</c:v>
                </c:pt>
                <c:pt idx="8818" formatCode="dd\-mmm\-yy\ hh:mm:ss">
                  <c:v>42489.333333333328</c:v>
                </c:pt>
                <c:pt idx="8819" formatCode="dd\-mmm\-yy\ hh:mm:ss">
                  <c:v>42489.5</c:v>
                </c:pt>
                <c:pt idx="8820" formatCode="dd\-mmm\-yy\ hh:mm:ss">
                  <c:v>42489.666666666672</c:v>
                </c:pt>
                <c:pt idx="8821" formatCode="dd\-mmm\-yy\ hh:mm:ss">
                  <c:v>42489.833333333328</c:v>
                </c:pt>
                <c:pt idx="8822" formatCode="dd\-mmm\-yy\ hh:mm:ss">
                  <c:v>42490</c:v>
                </c:pt>
                <c:pt idx="8823" formatCode="dd\-mmm\-yy\ hh:mm:ss">
                  <c:v>42490.166666666672</c:v>
                </c:pt>
                <c:pt idx="8824" formatCode="dd\-mmm\-yy\ hh:mm:ss">
                  <c:v>42490.333333333328</c:v>
                </c:pt>
                <c:pt idx="8825" formatCode="dd\-mmm\-yy\ hh:mm:ss">
                  <c:v>42490.5</c:v>
                </c:pt>
                <c:pt idx="8826" formatCode="dd\-mmm\-yy\ hh:mm:ss">
                  <c:v>42490.666666666672</c:v>
                </c:pt>
                <c:pt idx="8827" formatCode="dd\-mmm\-yy\ hh:mm:ss">
                  <c:v>42490.833333333328</c:v>
                </c:pt>
                <c:pt idx="8828" formatCode="dd\-mmm\-yy\ hh:mm:ss">
                  <c:v>42491</c:v>
                </c:pt>
                <c:pt idx="8829" formatCode="dd\-mmm\-yy\ hh:mm:ss">
                  <c:v>42491.166666666672</c:v>
                </c:pt>
                <c:pt idx="8830" formatCode="dd\-mmm\-yy\ hh:mm:ss">
                  <c:v>42491.333333333328</c:v>
                </c:pt>
                <c:pt idx="8831" formatCode="dd\-mmm\-yy\ hh:mm:ss">
                  <c:v>42491.5</c:v>
                </c:pt>
                <c:pt idx="8832" formatCode="dd\-mmm\-yy\ hh:mm:ss">
                  <c:v>42491.666666666672</c:v>
                </c:pt>
                <c:pt idx="8833" formatCode="dd\-mmm\-yy\ hh:mm:ss">
                  <c:v>42491.833333333328</c:v>
                </c:pt>
                <c:pt idx="8834" formatCode="dd\-mmm\-yy\ hh:mm:ss">
                  <c:v>42492</c:v>
                </c:pt>
                <c:pt idx="8835" formatCode="dd\-mmm\-yy\ hh:mm:ss">
                  <c:v>42492.166666666672</c:v>
                </c:pt>
                <c:pt idx="8836" formatCode="dd\-mmm\-yy\ hh:mm:ss">
                  <c:v>42492.333333333328</c:v>
                </c:pt>
                <c:pt idx="8837" formatCode="dd\-mmm\-yy\ hh:mm:ss">
                  <c:v>42492.5</c:v>
                </c:pt>
                <c:pt idx="8838" formatCode="dd\-mmm\-yy\ hh:mm:ss">
                  <c:v>42492.666666666672</c:v>
                </c:pt>
                <c:pt idx="8839" formatCode="dd\-mmm\-yy\ hh:mm:ss">
                  <c:v>42492.833333333328</c:v>
                </c:pt>
                <c:pt idx="8840" formatCode="dd\-mmm\-yy\ hh:mm:ss">
                  <c:v>42493</c:v>
                </c:pt>
                <c:pt idx="8841" formatCode="dd\-mmm\-yy\ hh:mm:ss">
                  <c:v>42493.166666666672</c:v>
                </c:pt>
                <c:pt idx="8842" formatCode="dd\-mmm\-yy\ hh:mm:ss">
                  <c:v>42493.333333333328</c:v>
                </c:pt>
                <c:pt idx="8843" formatCode="dd\-mmm\-yy\ hh:mm:ss">
                  <c:v>42493.5</c:v>
                </c:pt>
                <c:pt idx="8844" formatCode="dd\-mmm\-yy\ hh:mm:ss">
                  <c:v>42493.666666666672</c:v>
                </c:pt>
                <c:pt idx="8845" formatCode="dd\-mmm\-yy\ hh:mm:ss">
                  <c:v>42493.833333333328</c:v>
                </c:pt>
                <c:pt idx="8846" formatCode="dd\-mmm\-yy\ hh:mm:ss">
                  <c:v>42494</c:v>
                </c:pt>
                <c:pt idx="8847" formatCode="dd\-mmm\-yy\ hh:mm:ss">
                  <c:v>42494.166666666672</c:v>
                </c:pt>
                <c:pt idx="8848" formatCode="dd\-mmm\-yy\ hh:mm:ss">
                  <c:v>42494.333333333328</c:v>
                </c:pt>
                <c:pt idx="8849" formatCode="dd\-mmm\-yy\ hh:mm:ss">
                  <c:v>42494.5</c:v>
                </c:pt>
                <c:pt idx="8850" formatCode="dd\-mmm\-yy\ hh:mm:ss">
                  <c:v>42494.666666666672</c:v>
                </c:pt>
                <c:pt idx="8851" formatCode="dd\-mmm\-yy\ hh:mm:ss">
                  <c:v>42494.833333333328</c:v>
                </c:pt>
                <c:pt idx="8852" formatCode="dd\-mmm\-yy\ hh:mm:ss">
                  <c:v>42495</c:v>
                </c:pt>
                <c:pt idx="8853" formatCode="dd\-mmm\-yy\ hh:mm:ss">
                  <c:v>42495.166666666672</c:v>
                </c:pt>
                <c:pt idx="8854" formatCode="dd\-mmm\-yy\ hh:mm:ss">
                  <c:v>42495.333333333328</c:v>
                </c:pt>
                <c:pt idx="8855" formatCode="dd\-mmm\-yy\ hh:mm:ss">
                  <c:v>42495.5</c:v>
                </c:pt>
                <c:pt idx="8856" formatCode="dd\-mmm\-yy\ hh:mm:ss">
                  <c:v>42495.666666666672</c:v>
                </c:pt>
                <c:pt idx="8857" formatCode="dd\-mmm\-yy\ hh:mm:ss">
                  <c:v>42495.833333333328</c:v>
                </c:pt>
                <c:pt idx="8858" formatCode="dd\-mmm\-yy\ hh:mm:ss">
                  <c:v>42496</c:v>
                </c:pt>
                <c:pt idx="8859" formatCode="dd\-mmm\-yy\ hh:mm:ss">
                  <c:v>42496.166666666672</c:v>
                </c:pt>
                <c:pt idx="8860" formatCode="dd\-mmm\-yy\ hh:mm:ss">
                  <c:v>42496.333333333328</c:v>
                </c:pt>
                <c:pt idx="8861" formatCode="dd\-mmm\-yy\ hh:mm:ss">
                  <c:v>42496.5</c:v>
                </c:pt>
                <c:pt idx="8862" formatCode="dd\-mmm\-yy\ hh:mm:ss">
                  <c:v>42496.666666666672</c:v>
                </c:pt>
                <c:pt idx="8863" formatCode="dd\-mmm\-yy\ hh:mm:ss">
                  <c:v>42496.833333333328</c:v>
                </c:pt>
                <c:pt idx="8864" formatCode="dd\-mmm\-yy\ hh:mm:ss">
                  <c:v>42497</c:v>
                </c:pt>
                <c:pt idx="8865" formatCode="dd\-mmm\-yy\ hh:mm:ss">
                  <c:v>42497.166666666672</c:v>
                </c:pt>
                <c:pt idx="8866" formatCode="dd\-mmm\-yy\ hh:mm:ss">
                  <c:v>42497.333333333328</c:v>
                </c:pt>
                <c:pt idx="8867" formatCode="dd\-mmm\-yy\ hh:mm:ss">
                  <c:v>42497.5</c:v>
                </c:pt>
                <c:pt idx="8868" formatCode="dd\-mmm\-yy\ hh:mm:ss">
                  <c:v>42497.666666666672</c:v>
                </c:pt>
                <c:pt idx="8869" formatCode="dd\-mmm\-yy\ hh:mm:ss">
                  <c:v>42497.833333333328</c:v>
                </c:pt>
                <c:pt idx="8870" formatCode="dd\-mmm\-yy\ hh:mm:ss">
                  <c:v>42498</c:v>
                </c:pt>
                <c:pt idx="8871" formatCode="dd\-mmm\-yy\ hh:mm:ss">
                  <c:v>42498.166666666672</c:v>
                </c:pt>
                <c:pt idx="8872" formatCode="dd\-mmm\-yy\ hh:mm:ss">
                  <c:v>42498.333333333328</c:v>
                </c:pt>
                <c:pt idx="8873" formatCode="dd\-mmm\-yy\ hh:mm:ss">
                  <c:v>42498.5</c:v>
                </c:pt>
                <c:pt idx="8874" formatCode="dd\-mmm\-yy\ hh:mm:ss">
                  <c:v>42498.666666666672</c:v>
                </c:pt>
                <c:pt idx="8875" formatCode="dd\-mmm\-yy\ hh:mm:ss">
                  <c:v>42498.833333333328</c:v>
                </c:pt>
                <c:pt idx="8876" formatCode="dd\-mmm\-yy\ hh:mm:ss">
                  <c:v>42499</c:v>
                </c:pt>
                <c:pt idx="8877" formatCode="dd\-mmm\-yy\ hh:mm:ss">
                  <c:v>42499.166666666672</c:v>
                </c:pt>
                <c:pt idx="8878" formatCode="dd\-mmm\-yy\ hh:mm:ss">
                  <c:v>42499.333333333328</c:v>
                </c:pt>
                <c:pt idx="8879" formatCode="dd\-mmm\-yy\ hh:mm:ss">
                  <c:v>42499.5</c:v>
                </c:pt>
                <c:pt idx="8880" formatCode="dd\-mmm\-yy\ hh:mm:ss">
                  <c:v>42499.666666666672</c:v>
                </c:pt>
                <c:pt idx="8881" formatCode="dd\-mmm\-yy\ hh:mm:ss">
                  <c:v>42499.833333333328</c:v>
                </c:pt>
                <c:pt idx="8882" formatCode="dd\-mmm\-yy\ hh:mm:ss">
                  <c:v>42500</c:v>
                </c:pt>
                <c:pt idx="8883" formatCode="dd\-mmm\-yy\ hh:mm:ss">
                  <c:v>42500.166666666672</c:v>
                </c:pt>
                <c:pt idx="8884" formatCode="dd\-mmm\-yy\ hh:mm:ss">
                  <c:v>42500.333333333328</c:v>
                </c:pt>
                <c:pt idx="8885" formatCode="dd\-mmm\-yy\ hh:mm:ss">
                  <c:v>42500.5</c:v>
                </c:pt>
                <c:pt idx="8886" formatCode="dd\-mmm\-yy\ hh:mm:ss">
                  <c:v>42500.666666666672</c:v>
                </c:pt>
                <c:pt idx="8887" formatCode="dd\-mmm\-yy\ hh:mm:ss">
                  <c:v>42500.833333333328</c:v>
                </c:pt>
                <c:pt idx="8888" formatCode="dd\-mmm\-yy\ hh:mm:ss">
                  <c:v>42501</c:v>
                </c:pt>
                <c:pt idx="8889" formatCode="dd\-mmm\-yy\ hh:mm:ss">
                  <c:v>42501.166666666672</c:v>
                </c:pt>
                <c:pt idx="8890" formatCode="dd\-mmm\-yy\ hh:mm:ss">
                  <c:v>42501.333333333328</c:v>
                </c:pt>
                <c:pt idx="8891" formatCode="dd\-mmm\-yy\ hh:mm:ss">
                  <c:v>42501.5</c:v>
                </c:pt>
                <c:pt idx="8892" formatCode="dd\-mmm\-yy\ hh:mm:ss">
                  <c:v>42501.666666666672</c:v>
                </c:pt>
                <c:pt idx="8893" formatCode="dd\-mmm\-yy\ hh:mm:ss">
                  <c:v>42501.833333333328</c:v>
                </c:pt>
                <c:pt idx="8894" formatCode="dd\-mmm\-yy\ hh:mm:ss">
                  <c:v>42502</c:v>
                </c:pt>
                <c:pt idx="8895" formatCode="dd\-mmm\-yy\ hh:mm:ss">
                  <c:v>42502.166666666672</c:v>
                </c:pt>
                <c:pt idx="8896" formatCode="dd\-mmm\-yy\ hh:mm:ss">
                  <c:v>42502.333333333328</c:v>
                </c:pt>
                <c:pt idx="8897" formatCode="dd\-mmm\-yy\ hh:mm:ss">
                  <c:v>42502.5</c:v>
                </c:pt>
                <c:pt idx="8898" formatCode="dd\-mmm\-yy\ hh:mm:ss">
                  <c:v>42502.666666666672</c:v>
                </c:pt>
                <c:pt idx="8899" formatCode="dd\-mmm\-yy\ hh:mm:ss">
                  <c:v>42502.833333333328</c:v>
                </c:pt>
                <c:pt idx="8900" formatCode="dd\-mmm\-yy\ hh:mm:ss">
                  <c:v>42503</c:v>
                </c:pt>
                <c:pt idx="8901" formatCode="dd\-mmm\-yy\ hh:mm:ss">
                  <c:v>42503.166666666672</c:v>
                </c:pt>
                <c:pt idx="8902" formatCode="dd\-mmm\-yy\ hh:mm:ss">
                  <c:v>42503.333333333328</c:v>
                </c:pt>
                <c:pt idx="8903" formatCode="dd\-mmm\-yy\ hh:mm:ss">
                  <c:v>42503.5</c:v>
                </c:pt>
                <c:pt idx="8904" formatCode="dd\-mmm\-yy\ hh:mm:ss">
                  <c:v>42503.666666666672</c:v>
                </c:pt>
                <c:pt idx="8905" formatCode="dd\-mmm\-yy\ hh:mm:ss">
                  <c:v>42503.833333333328</c:v>
                </c:pt>
                <c:pt idx="8906" formatCode="dd\-mmm\-yy\ hh:mm:ss">
                  <c:v>42504</c:v>
                </c:pt>
                <c:pt idx="8907" formatCode="dd\-mmm\-yy\ hh:mm:ss">
                  <c:v>42504.166666666672</c:v>
                </c:pt>
                <c:pt idx="8908" formatCode="dd\-mmm\-yy\ hh:mm:ss">
                  <c:v>42504.333333333328</c:v>
                </c:pt>
                <c:pt idx="8909" formatCode="dd\-mmm\-yy\ hh:mm:ss">
                  <c:v>42504.5</c:v>
                </c:pt>
                <c:pt idx="8910" formatCode="dd\-mmm\-yy\ hh:mm:ss">
                  <c:v>42504.666666666672</c:v>
                </c:pt>
                <c:pt idx="8911" formatCode="dd\-mmm\-yy\ hh:mm:ss">
                  <c:v>42504.833333333328</c:v>
                </c:pt>
                <c:pt idx="8912" formatCode="dd\-mmm\-yy\ hh:mm:ss">
                  <c:v>42505</c:v>
                </c:pt>
                <c:pt idx="8913" formatCode="dd\-mmm\-yy\ hh:mm:ss">
                  <c:v>42505.166666666672</c:v>
                </c:pt>
                <c:pt idx="8914" formatCode="dd\-mmm\-yy\ hh:mm:ss">
                  <c:v>42505.333333333328</c:v>
                </c:pt>
                <c:pt idx="8915" formatCode="dd\-mmm\-yy\ hh:mm:ss">
                  <c:v>42505.5</c:v>
                </c:pt>
                <c:pt idx="8916" formatCode="dd\-mmm\-yy\ hh:mm:ss">
                  <c:v>42505.666666666672</c:v>
                </c:pt>
                <c:pt idx="8917" formatCode="dd\-mmm\-yy\ hh:mm:ss">
                  <c:v>42505.833333333328</c:v>
                </c:pt>
                <c:pt idx="8918" formatCode="dd\-mmm\-yy\ hh:mm:ss">
                  <c:v>42506</c:v>
                </c:pt>
                <c:pt idx="8919" formatCode="dd\-mmm\-yy\ hh:mm:ss">
                  <c:v>42506.166666666672</c:v>
                </c:pt>
                <c:pt idx="8920" formatCode="dd\-mmm\-yy\ hh:mm:ss">
                  <c:v>42506.333333333328</c:v>
                </c:pt>
                <c:pt idx="8921" formatCode="dd\-mmm\-yy\ hh:mm:ss">
                  <c:v>42506.5</c:v>
                </c:pt>
                <c:pt idx="8922" formatCode="dd\-mmm\-yy\ hh:mm:ss">
                  <c:v>42506.666666666672</c:v>
                </c:pt>
                <c:pt idx="8923" formatCode="dd\-mmm\-yy\ hh:mm:ss">
                  <c:v>42506.833333333328</c:v>
                </c:pt>
                <c:pt idx="8924" formatCode="dd\-mmm\-yy\ hh:mm:ss">
                  <c:v>42507</c:v>
                </c:pt>
                <c:pt idx="8925" formatCode="dd\-mmm\-yy\ hh:mm:ss">
                  <c:v>42507.166666666672</c:v>
                </c:pt>
                <c:pt idx="8926" formatCode="dd\-mmm\-yy\ hh:mm:ss">
                  <c:v>42507.333333333328</c:v>
                </c:pt>
                <c:pt idx="8927" formatCode="dd\-mmm\-yy\ hh:mm:ss">
                  <c:v>42507.5</c:v>
                </c:pt>
                <c:pt idx="8928" formatCode="dd\-mmm\-yy\ hh:mm:ss">
                  <c:v>42507.666666666672</c:v>
                </c:pt>
                <c:pt idx="8929" formatCode="dd\-mmm\-yy\ hh:mm:ss">
                  <c:v>42507.833333333328</c:v>
                </c:pt>
                <c:pt idx="8930" formatCode="dd\-mmm\-yy\ hh:mm:ss">
                  <c:v>42508</c:v>
                </c:pt>
                <c:pt idx="8931" formatCode="dd\-mmm\-yy\ hh:mm:ss">
                  <c:v>42508.166666666672</c:v>
                </c:pt>
                <c:pt idx="8932" formatCode="dd\-mmm\-yy\ hh:mm:ss">
                  <c:v>42508.333333333328</c:v>
                </c:pt>
                <c:pt idx="8933" formatCode="dd\-mmm\-yy\ hh:mm:ss">
                  <c:v>42508.5</c:v>
                </c:pt>
                <c:pt idx="8934" formatCode="dd\-mmm\-yy\ hh:mm:ss">
                  <c:v>42508.666666666672</c:v>
                </c:pt>
                <c:pt idx="8935" formatCode="dd\-mmm\-yy\ hh:mm:ss">
                  <c:v>42508.833333333328</c:v>
                </c:pt>
                <c:pt idx="8936" formatCode="dd\-mmm\-yy\ hh:mm:ss">
                  <c:v>42509</c:v>
                </c:pt>
                <c:pt idx="8937" formatCode="dd\-mmm\-yy\ hh:mm:ss">
                  <c:v>42509.166666666672</c:v>
                </c:pt>
                <c:pt idx="8938" formatCode="dd\-mmm\-yy\ hh:mm:ss">
                  <c:v>42509.333333333328</c:v>
                </c:pt>
                <c:pt idx="8939" formatCode="dd\-mmm\-yy\ hh:mm:ss">
                  <c:v>42509.5</c:v>
                </c:pt>
                <c:pt idx="8940" formatCode="dd\-mmm\-yy\ hh:mm:ss">
                  <c:v>42509.666666666672</c:v>
                </c:pt>
                <c:pt idx="8941" formatCode="dd\-mmm\-yy\ hh:mm:ss">
                  <c:v>42509.833333333328</c:v>
                </c:pt>
                <c:pt idx="8942" formatCode="dd\-mmm\-yy\ hh:mm:ss">
                  <c:v>42510</c:v>
                </c:pt>
                <c:pt idx="8943" formatCode="dd\-mmm\-yy\ hh:mm:ss">
                  <c:v>42510.166666666672</c:v>
                </c:pt>
                <c:pt idx="8944" formatCode="dd\-mmm\-yy\ hh:mm:ss">
                  <c:v>42510.333333333328</c:v>
                </c:pt>
                <c:pt idx="8945" formatCode="dd\-mmm\-yy\ hh:mm:ss">
                  <c:v>42510.5</c:v>
                </c:pt>
                <c:pt idx="8946" formatCode="dd\-mmm\-yy\ hh:mm:ss">
                  <c:v>42510.666666666672</c:v>
                </c:pt>
                <c:pt idx="8947" formatCode="dd\-mmm\-yy\ hh:mm:ss">
                  <c:v>42510.833333333328</c:v>
                </c:pt>
                <c:pt idx="8948" formatCode="dd\-mmm\-yy\ hh:mm:ss">
                  <c:v>42511</c:v>
                </c:pt>
                <c:pt idx="8949" formatCode="dd\-mmm\-yy\ hh:mm:ss">
                  <c:v>42511.166666666672</c:v>
                </c:pt>
                <c:pt idx="8950" formatCode="dd\-mmm\-yy\ hh:mm:ss">
                  <c:v>42511.333333333328</c:v>
                </c:pt>
                <c:pt idx="8951" formatCode="dd\-mmm\-yy\ hh:mm:ss">
                  <c:v>42511.5</c:v>
                </c:pt>
                <c:pt idx="8952" formatCode="dd\-mmm\-yy\ hh:mm:ss">
                  <c:v>42511.666666666672</c:v>
                </c:pt>
                <c:pt idx="8953" formatCode="dd\-mmm\-yy\ hh:mm:ss">
                  <c:v>42511.833333333328</c:v>
                </c:pt>
                <c:pt idx="8954" formatCode="dd\-mmm\-yy\ hh:mm:ss">
                  <c:v>42512</c:v>
                </c:pt>
                <c:pt idx="8955" formatCode="dd\-mmm\-yy\ hh:mm:ss">
                  <c:v>42512.166666666672</c:v>
                </c:pt>
                <c:pt idx="8956" formatCode="dd\-mmm\-yy\ hh:mm:ss">
                  <c:v>42512.333333333328</c:v>
                </c:pt>
                <c:pt idx="8957" formatCode="dd\-mmm\-yy\ hh:mm:ss">
                  <c:v>42512.5</c:v>
                </c:pt>
                <c:pt idx="8958" formatCode="dd\-mmm\-yy\ hh:mm:ss">
                  <c:v>42512.666666666672</c:v>
                </c:pt>
                <c:pt idx="8959" formatCode="dd\-mmm\-yy\ hh:mm:ss">
                  <c:v>42512.833333333328</c:v>
                </c:pt>
                <c:pt idx="8960" formatCode="dd\-mmm\-yy\ hh:mm:ss">
                  <c:v>42513</c:v>
                </c:pt>
                <c:pt idx="8961" formatCode="dd\-mmm\-yy\ hh:mm:ss">
                  <c:v>42513.166666666672</c:v>
                </c:pt>
                <c:pt idx="8962" formatCode="dd\-mmm\-yy\ hh:mm:ss">
                  <c:v>42513.333333333328</c:v>
                </c:pt>
                <c:pt idx="8963" formatCode="dd\-mmm\-yy\ hh:mm:ss">
                  <c:v>42513.5</c:v>
                </c:pt>
                <c:pt idx="8964" formatCode="dd\-mmm\-yy\ hh:mm:ss">
                  <c:v>42513.666666666672</c:v>
                </c:pt>
                <c:pt idx="8965" formatCode="dd\-mmm\-yy\ hh:mm:ss">
                  <c:v>42513.833333333328</c:v>
                </c:pt>
                <c:pt idx="8966" formatCode="dd\-mmm\-yy\ hh:mm:ss">
                  <c:v>42514</c:v>
                </c:pt>
                <c:pt idx="8967" formatCode="dd\-mmm\-yy\ hh:mm:ss">
                  <c:v>42514.166666666672</c:v>
                </c:pt>
                <c:pt idx="8968" formatCode="dd\-mmm\-yy\ hh:mm:ss">
                  <c:v>42514.333333333328</c:v>
                </c:pt>
                <c:pt idx="8969" formatCode="dd\-mmm\-yy\ hh:mm:ss">
                  <c:v>42514.5</c:v>
                </c:pt>
                <c:pt idx="8970" formatCode="dd\-mmm\-yy\ hh:mm:ss">
                  <c:v>42514.666666666672</c:v>
                </c:pt>
                <c:pt idx="8971" formatCode="dd\-mmm\-yy\ hh:mm:ss">
                  <c:v>42514.833333333328</c:v>
                </c:pt>
                <c:pt idx="8972" formatCode="dd\-mmm\-yy\ hh:mm:ss">
                  <c:v>42515</c:v>
                </c:pt>
                <c:pt idx="8973" formatCode="dd\-mmm\-yy\ hh:mm:ss">
                  <c:v>42515.166666666672</c:v>
                </c:pt>
                <c:pt idx="8974" formatCode="dd\-mmm\-yy\ hh:mm:ss">
                  <c:v>42515.333333333328</c:v>
                </c:pt>
                <c:pt idx="8975" formatCode="dd\-mmm\-yy\ hh:mm:ss">
                  <c:v>42515.5</c:v>
                </c:pt>
                <c:pt idx="8976" formatCode="dd\-mmm\-yy\ hh:mm:ss">
                  <c:v>42515.666666666672</c:v>
                </c:pt>
                <c:pt idx="8977" formatCode="dd\-mmm\-yy\ hh:mm:ss">
                  <c:v>42515.833333333328</c:v>
                </c:pt>
                <c:pt idx="8978" formatCode="dd\-mmm\-yy\ hh:mm:ss">
                  <c:v>42516</c:v>
                </c:pt>
                <c:pt idx="8979" formatCode="dd\-mmm\-yy\ hh:mm:ss">
                  <c:v>42516.166666666672</c:v>
                </c:pt>
                <c:pt idx="8980" formatCode="dd\-mmm\-yy\ hh:mm:ss">
                  <c:v>42516.333333333328</c:v>
                </c:pt>
                <c:pt idx="8981" formatCode="dd\-mmm\-yy\ hh:mm:ss">
                  <c:v>42516.5</c:v>
                </c:pt>
                <c:pt idx="8982" formatCode="dd\-mmm\-yy\ hh:mm:ss">
                  <c:v>42516.666666666672</c:v>
                </c:pt>
                <c:pt idx="8983" formatCode="dd\-mmm\-yy\ hh:mm:ss">
                  <c:v>42516.833333333328</c:v>
                </c:pt>
                <c:pt idx="8984" formatCode="dd\-mmm\-yy\ hh:mm:ss">
                  <c:v>42517</c:v>
                </c:pt>
                <c:pt idx="8985" formatCode="dd\-mmm\-yy\ hh:mm:ss">
                  <c:v>42517.166666666672</c:v>
                </c:pt>
                <c:pt idx="8986" formatCode="dd\-mmm\-yy\ hh:mm:ss">
                  <c:v>42517.333333333328</c:v>
                </c:pt>
                <c:pt idx="8987" formatCode="dd\-mmm\-yy\ hh:mm:ss">
                  <c:v>42517.5</c:v>
                </c:pt>
                <c:pt idx="8988" formatCode="dd\-mmm\-yy\ hh:mm:ss">
                  <c:v>42517.666666666672</c:v>
                </c:pt>
                <c:pt idx="8989" formatCode="dd\-mmm\-yy\ hh:mm:ss">
                  <c:v>42517.833333333328</c:v>
                </c:pt>
                <c:pt idx="8990" formatCode="dd\-mmm\-yy\ hh:mm:ss">
                  <c:v>42518</c:v>
                </c:pt>
                <c:pt idx="8991" formatCode="dd\-mmm\-yy\ hh:mm:ss">
                  <c:v>42518.166666666672</c:v>
                </c:pt>
                <c:pt idx="8992" formatCode="dd\-mmm\-yy\ hh:mm:ss">
                  <c:v>42518.333333333328</c:v>
                </c:pt>
                <c:pt idx="8993" formatCode="dd\-mmm\-yy\ hh:mm:ss">
                  <c:v>42518.5</c:v>
                </c:pt>
                <c:pt idx="8994" formatCode="dd\-mmm\-yy\ hh:mm:ss">
                  <c:v>42518.666666666672</c:v>
                </c:pt>
                <c:pt idx="8995" formatCode="dd\-mmm\-yy\ hh:mm:ss">
                  <c:v>42518.833333333328</c:v>
                </c:pt>
                <c:pt idx="8996" formatCode="dd\-mmm\-yy\ hh:mm:ss">
                  <c:v>42519</c:v>
                </c:pt>
                <c:pt idx="8997" formatCode="dd\-mmm\-yy\ hh:mm:ss">
                  <c:v>42519.166666666672</c:v>
                </c:pt>
                <c:pt idx="8998" formatCode="dd\-mmm\-yy\ hh:mm:ss">
                  <c:v>42519.333333333328</c:v>
                </c:pt>
                <c:pt idx="8999" formatCode="dd\-mmm\-yy\ hh:mm:ss">
                  <c:v>42519.5</c:v>
                </c:pt>
                <c:pt idx="9000" formatCode="dd\-mmm\-yy\ hh:mm:ss">
                  <c:v>42519.666666666672</c:v>
                </c:pt>
                <c:pt idx="9001" formatCode="dd\-mmm\-yy\ hh:mm:ss">
                  <c:v>42519.833333333328</c:v>
                </c:pt>
                <c:pt idx="9002" formatCode="dd\-mmm\-yy\ hh:mm:ss">
                  <c:v>42520</c:v>
                </c:pt>
                <c:pt idx="9003" formatCode="dd\-mmm\-yy\ hh:mm:ss">
                  <c:v>42520.166666666672</c:v>
                </c:pt>
                <c:pt idx="9004" formatCode="dd\-mmm\-yy\ hh:mm:ss">
                  <c:v>42520.333333333328</c:v>
                </c:pt>
                <c:pt idx="9005" formatCode="dd\-mmm\-yy\ hh:mm:ss">
                  <c:v>42520.5</c:v>
                </c:pt>
                <c:pt idx="9006" formatCode="dd\-mmm\-yy\ hh:mm:ss">
                  <c:v>42520.666666666672</c:v>
                </c:pt>
                <c:pt idx="9007" formatCode="dd\-mmm\-yy\ hh:mm:ss">
                  <c:v>42520.833333333328</c:v>
                </c:pt>
                <c:pt idx="9008" formatCode="dd\-mmm\-yy\ hh:mm:ss">
                  <c:v>42521</c:v>
                </c:pt>
                <c:pt idx="9009" formatCode="dd\-mmm\-yy\ hh:mm:ss">
                  <c:v>42521.166666666672</c:v>
                </c:pt>
                <c:pt idx="9010" formatCode="dd\-mmm\-yy\ hh:mm:ss">
                  <c:v>42521.333333333328</c:v>
                </c:pt>
                <c:pt idx="9011" formatCode="dd\-mmm\-yy\ hh:mm:ss">
                  <c:v>42521.5</c:v>
                </c:pt>
                <c:pt idx="9012" formatCode="dd\-mmm\-yy\ hh:mm:ss">
                  <c:v>42521.666666666672</c:v>
                </c:pt>
                <c:pt idx="9013" formatCode="dd\-mmm\-yy\ hh:mm:ss">
                  <c:v>42521.833333333328</c:v>
                </c:pt>
                <c:pt idx="9014" formatCode="dd\-mmm\-yy\ hh:mm:ss">
                  <c:v>42522</c:v>
                </c:pt>
                <c:pt idx="9015" formatCode="dd\-mmm\-yy\ hh:mm:ss">
                  <c:v>42522.166666666672</c:v>
                </c:pt>
                <c:pt idx="9016" formatCode="dd\-mmm\-yy\ hh:mm:ss">
                  <c:v>42522.333333333328</c:v>
                </c:pt>
                <c:pt idx="9017" formatCode="dd\-mmm\-yy\ hh:mm:ss">
                  <c:v>42522.5</c:v>
                </c:pt>
                <c:pt idx="9018" formatCode="dd\-mmm\-yy\ hh:mm:ss">
                  <c:v>42522.666666666672</c:v>
                </c:pt>
                <c:pt idx="9019" formatCode="dd\-mmm\-yy\ hh:mm:ss">
                  <c:v>42522.833333333328</c:v>
                </c:pt>
                <c:pt idx="9020" formatCode="dd\-mmm\-yy\ hh:mm:ss">
                  <c:v>42523</c:v>
                </c:pt>
                <c:pt idx="9021" formatCode="dd\-mmm\-yy\ hh:mm:ss">
                  <c:v>42523.166666666672</c:v>
                </c:pt>
                <c:pt idx="9022" formatCode="dd\-mmm\-yy\ hh:mm:ss">
                  <c:v>42523.333333333328</c:v>
                </c:pt>
                <c:pt idx="9023" formatCode="dd\-mmm\-yy\ hh:mm:ss">
                  <c:v>42523.5</c:v>
                </c:pt>
                <c:pt idx="9024" formatCode="dd\-mmm\-yy\ hh:mm:ss">
                  <c:v>42523.666666666672</c:v>
                </c:pt>
                <c:pt idx="9025" formatCode="dd\-mmm\-yy\ hh:mm:ss">
                  <c:v>42523.833333333328</c:v>
                </c:pt>
                <c:pt idx="9026" formatCode="dd\-mmm\-yy\ hh:mm:ss">
                  <c:v>42524</c:v>
                </c:pt>
                <c:pt idx="9027" formatCode="dd\-mmm\-yy\ hh:mm:ss">
                  <c:v>42524.166666666672</c:v>
                </c:pt>
                <c:pt idx="9028" formatCode="dd\-mmm\-yy\ hh:mm:ss">
                  <c:v>42524.333333333328</c:v>
                </c:pt>
                <c:pt idx="9029" formatCode="dd\-mmm\-yy\ hh:mm:ss">
                  <c:v>42524.5</c:v>
                </c:pt>
                <c:pt idx="9030" formatCode="dd\-mmm\-yy\ hh:mm:ss">
                  <c:v>42524.666666666672</c:v>
                </c:pt>
                <c:pt idx="9031" formatCode="dd\-mmm\-yy\ hh:mm:ss">
                  <c:v>42524.833333333328</c:v>
                </c:pt>
                <c:pt idx="9032" formatCode="dd\-mmm\-yy\ hh:mm:ss">
                  <c:v>42525</c:v>
                </c:pt>
                <c:pt idx="9033" formatCode="dd\-mmm\-yy\ hh:mm:ss">
                  <c:v>42525.166666666672</c:v>
                </c:pt>
                <c:pt idx="9034" formatCode="dd\-mmm\-yy\ hh:mm:ss">
                  <c:v>42525.333333333328</c:v>
                </c:pt>
                <c:pt idx="9035" formatCode="dd\-mmm\-yy\ hh:mm:ss">
                  <c:v>42525.5</c:v>
                </c:pt>
                <c:pt idx="9036" formatCode="dd\-mmm\-yy\ hh:mm:ss">
                  <c:v>42525.666666666672</c:v>
                </c:pt>
                <c:pt idx="9037" formatCode="dd\-mmm\-yy\ hh:mm:ss">
                  <c:v>42525.833333333328</c:v>
                </c:pt>
                <c:pt idx="9038" formatCode="dd\-mmm\-yy\ hh:mm:ss">
                  <c:v>42526</c:v>
                </c:pt>
                <c:pt idx="9039" formatCode="dd\-mmm\-yy\ hh:mm:ss">
                  <c:v>42526.166666666672</c:v>
                </c:pt>
                <c:pt idx="9040" formatCode="dd\-mmm\-yy\ hh:mm:ss">
                  <c:v>42526.333333333328</c:v>
                </c:pt>
                <c:pt idx="9041" formatCode="dd\-mmm\-yy\ hh:mm:ss">
                  <c:v>42526.5</c:v>
                </c:pt>
                <c:pt idx="9042" formatCode="dd\-mmm\-yy\ hh:mm:ss">
                  <c:v>42526.666666666672</c:v>
                </c:pt>
                <c:pt idx="9043" formatCode="dd\-mmm\-yy\ hh:mm:ss">
                  <c:v>42526.833333333328</c:v>
                </c:pt>
                <c:pt idx="9044" formatCode="dd\-mmm\-yy\ hh:mm:ss">
                  <c:v>42527</c:v>
                </c:pt>
                <c:pt idx="9045" formatCode="dd\-mmm\-yy\ hh:mm:ss">
                  <c:v>42527.166666666672</c:v>
                </c:pt>
                <c:pt idx="9046" formatCode="dd\-mmm\-yy\ hh:mm:ss">
                  <c:v>42527.333333333328</c:v>
                </c:pt>
                <c:pt idx="9047" formatCode="dd\-mmm\-yy\ hh:mm:ss">
                  <c:v>42527.5</c:v>
                </c:pt>
                <c:pt idx="9048" formatCode="dd\-mmm\-yy\ hh:mm:ss">
                  <c:v>42527.666666666672</c:v>
                </c:pt>
                <c:pt idx="9049" formatCode="dd\-mmm\-yy\ hh:mm:ss">
                  <c:v>42527.833333333328</c:v>
                </c:pt>
                <c:pt idx="9050" formatCode="dd\-mmm\-yy\ hh:mm:ss">
                  <c:v>42528</c:v>
                </c:pt>
                <c:pt idx="9051" formatCode="dd\-mmm\-yy\ hh:mm:ss">
                  <c:v>42528.166666666672</c:v>
                </c:pt>
                <c:pt idx="9052" formatCode="dd\-mmm\-yy\ hh:mm:ss">
                  <c:v>42528.333333333328</c:v>
                </c:pt>
                <c:pt idx="9053" formatCode="dd\-mmm\-yy\ hh:mm:ss">
                  <c:v>42528.5</c:v>
                </c:pt>
                <c:pt idx="9054" formatCode="dd\-mmm\-yy\ hh:mm:ss">
                  <c:v>42528.666666666672</c:v>
                </c:pt>
                <c:pt idx="9055" formatCode="dd\-mmm\-yy\ hh:mm:ss">
                  <c:v>42528.833333333328</c:v>
                </c:pt>
                <c:pt idx="9056" formatCode="dd\-mmm\-yy\ hh:mm:ss">
                  <c:v>42529</c:v>
                </c:pt>
                <c:pt idx="9057" formatCode="dd\-mmm\-yy\ hh:mm:ss">
                  <c:v>42529.166666666672</c:v>
                </c:pt>
                <c:pt idx="9058" formatCode="dd\-mmm\-yy\ hh:mm:ss">
                  <c:v>42529.333333333328</c:v>
                </c:pt>
                <c:pt idx="9059" formatCode="dd\-mmm\-yy\ hh:mm:ss">
                  <c:v>42529.5</c:v>
                </c:pt>
                <c:pt idx="9060" formatCode="dd\-mmm\-yy\ hh:mm:ss">
                  <c:v>42529.666666666672</c:v>
                </c:pt>
                <c:pt idx="9061" formatCode="dd\-mmm\-yy\ hh:mm:ss">
                  <c:v>42529.833333333328</c:v>
                </c:pt>
                <c:pt idx="9062" formatCode="dd\-mmm\-yy\ hh:mm:ss">
                  <c:v>42530</c:v>
                </c:pt>
                <c:pt idx="9063" formatCode="dd\-mmm\-yy\ hh:mm:ss">
                  <c:v>42530.166666666672</c:v>
                </c:pt>
                <c:pt idx="9064" formatCode="dd\-mmm\-yy\ hh:mm:ss">
                  <c:v>42530.333333333328</c:v>
                </c:pt>
                <c:pt idx="9065" formatCode="dd\-mmm\-yy\ hh:mm:ss">
                  <c:v>42530.5</c:v>
                </c:pt>
                <c:pt idx="9066" formatCode="dd\-mmm\-yy\ hh:mm:ss">
                  <c:v>42530.666666666672</c:v>
                </c:pt>
                <c:pt idx="9067" formatCode="dd\-mmm\-yy\ hh:mm:ss">
                  <c:v>42530.833333333328</c:v>
                </c:pt>
                <c:pt idx="9068" formatCode="dd\-mmm\-yy\ hh:mm:ss">
                  <c:v>42531</c:v>
                </c:pt>
                <c:pt idx="9069" formatCode="dd\-mmm\-yy\ hh:mm:ss">
                  <c:v>42531.166666666672</c:v>
                </c:pt>
                <c:pt idx="9070" formatCode="dd\-mmm\-yy\ hh:mm:ss">
                  <c:v>42531.333333333328</c:v>
                </c:pt>
                <c:pt idx="9071" formatCode="dd\-mmm\-yy\ hh:mm:ss">
                  <c:v>42531.5</c:v>
                </c:pt>
                <c:pt idx="9072" formatCode="dd\-mmm\-yy\ hh:mm:ss">
                  <c:v>42531.666666666672</c:v>
                </c:pt>
                <c:pt idx="9073" formatCode="dd\-mmm\-yy\ hh:mm:ss">
                  <c:v>42531.833333333328</c:v>
                </c:pt>
                <c:pt idx="9074" formatCode="dd\-mmm\-yy\ hh:mm:ss">
                  <c:v>42532</c:v>
                </c:pt>
                <c:pt idx="9075" formatCode="dd\-mmm\-yy\ hh:mm:ss">
                  <c:v>42532.166666666672</c:v>
                </c:pt>
                <c:pt idx="9076" formatCode="dd\-mmm\-yy\ hh:mm:ss">
                  <c:v>42532.333333333328</c:v>
                </c:pt>
                <c:pt idx="9077" formatCode="dd\-mmm\-yy\ hh:mm:ss">
                  <c:v>42532.5</c:v>
                </c:pt>
                <c:pt idx="9078" formatCode="dd\-mmm\-yy\ hh:mm:ss">
                  <c:v>42532.666666666672</c:v>
                </c:pt>
                <c:pt idx="9079" formatCode="dd\-mmm\-yy\ hh:mm:ss">
                  <c:v>42532.833333333328</c:v>
                </c:pt>
                <c:pt idx="9080" formatCode="dd\-mmm\-yy\ hh:mm:ss">
                  <c:v>42533</c:v>
                </c:pt>
                <c:pt idx="9081" formatCode="dd\-mmm\-yy\ hh:mm:ss">
                  <c:v>42533.166666666672</c:v>
                </c:pt>
                <c:pt idx="9082" formatCode="dd\-mmm\-yy\ hh:mm:ss">
                  <c:v>42533.333333333328</c:v>
                </c:pt>
                <c:pt idx="9083" formatCode="dd\-mmm\-yy\ hh:mm:ss">
                  <c:v>42533.5</c:v>
                </c:pt>
                <c:pt idx="9084" formatCode="dd\-mmm\-yy\ hh:mm:ss">
                  <c:v>42533.666666666672</c:v>
                </c:pt>
                <c:pt idx="9085" formatCode="dd\-mmm\-yy\ hh:mm:ss">
                  <c:v>42533.833333333328</c:v>
                </c:pt>
                <c:pt idx="9086" formatCode="dd\-mmm\-yy\ hh:mm:ss">
                  <c:v>42534</c:v>
                </c:pt>
                <c:pt idx="9087" formatCode="dd\-mmm\-yy\ hh:mm:ss">
                  <c:v>42534.166666666672</c:v>
                </c:pt>
                <c:pt idx="9088" formatCode="dd\-mmm\-yy\ hh:mm:ss">
                  <c:v>42534.333333333328</c:v>
                </c:pt>
                <c:pt idx="9089" formatCode="dd\-mmm\-yy\ hh:mm:ss">
                  <c:v>42534.5</c:v>
                </c:pt>
                <c:pt idx="9090" formatCode="dd\-mmm\-yy\ hh:mm:ss">
                  <c:v>42534.666666666672</c:v>
                </c:pt>
                <c:pt idx="9091" formatCode="dd\-mmm\-yy\ hh:mm:ss">
                  <c:v>42534.833333333328</c:v>
                </c:pt>
                <c:pt idx="9092" formatCode="dd\-mmm\-yy\ hh:mm:ss">
                  <c:v>42535</c:v>
                </c:pt>
                <c:pt idx="9093" formatCode="dd\-mmm\-yy\ hh:mm:ss">
                  <c:v>42535.166666666672</c:v>
                </c:pt>
                <c:pt idx="9094" formatCode="dd\-mmm\-yy\ hh:mm:ss">
                  <c:v>42535.333333333328</c:v>
                </c:pt>
                <c:pt idx="9095" formatCode="dd\-mmm\-yy\ hh:mm:ss">
                  <c:v>42535.5</c:v>
                </c:pt>
                <c:pt idx="9096" formatCode="dd\-mmm\-yy\ hh:mm:ss">
                  <c:v>42535.666666666672</c:v>
                </c:pt>
                <c:pt idx="9097" formatCode="dd\-mmm\-yy\ hh:mm:ss">
                  <c:v>42535.833333333328</c:v>
                </c:pt>
                <c:pt idx="9098" formatCode="dd\-mmm\-yy\ hh:mm:ss">
                  <c:v>42536</c:v>
                </c:pt>
                <c:pt idx="9099" formatCode="dd\-mmm\-yy\ hh:mm:ss">
                  <c:v>42536.166666666672</c:v>
                </c:pt>
                <c:pt idx="9100" formatCode="dd\-mmm\-yy\ hh:mm:ss">
                  <c:v>42536.333333333328</c:v>
                </c:pt>
                <c:pt idx="9101" formatCode="dd\-mmm\-yy\ hh:mm:ss">
                  <c:v>42536.5</c:v>
                </c:pt>
                <c:pt idx="9102" formatCode="dd\-mmm\-yy\ hh:mm:ss">
                  <c:v>42536.666666666672</c:v>
                </c:pt>
                <c:pt idx="9103" formatCode="dd\-mmm\-yy\ hh:mm:ss">
                  <c:v>42536.833333333328</c:v>
                </c:pt>
                <c:pt idx="9104" formatCode="dd\-mmm\-yy\ hh:mm:ss">
                  <c:v>42537</c:v>
                </c:pt>
                <c:pt idx="9105" formatCode="dd\-mmm\-yy\ hh:mm:ss">
                  <c:v>42537.166666666672</c:v>
                </c:pt>
                <c:pt idx="9106" formatCode="dd\-mmm\-yy\ hh:mm:ss">
                  <c:v>42537.333333333328</c:v>
                </c:pt>
                <c:pt idx="9107" formatCode="dd\-mmm\-yy\ hh:mm:ss">
                  <c:v>42537.5</c:v>
                </c:pt>
                <c:pt idx="9108" formatCode="dd\-mmm\-yy\ hh:mm:ss">
                  <c:v>42537.666666666672</c:v>
                </c:pt>
                <c:pt idx="9109" formatCode="dd\-mmm\-yy\ hh:mm:ss">
                  <c:v>42537.833333333328</c:v>
                </c:pt>
                <c:pt idx="9110" formatCode="dd\-mmm\-yy\ hh:mm:ss">
                  <c:v>42538</c:v>
                </c:pt>
                <c:pt idx="9111" formatCode="dd\-mmm\-yy\ hh:mm:ss">
                  <c:v>42538.166666666672</c:v>
                </c:pt>
                <c:pt idx="9112" formatCode="dd\-mmm\-yy\ hh:mm:ss">
                  <c:v>42538.333333333328</c:v>
                </c:pt>
                <c:pt idx="9113" formatCode="dd\-mmm\-yy\ hh:mm:ss">
                  <c:v>42538.5</c:v>
                </c:pt>
                <c:pt idx="9114" formatCode="dd\-mmm\-yy\ hh:mm:ss">
                  <c:v>42538.666666666672</c:v>
                </c:pt>
                <c:pt idx="9115" formatCode="dd\-mmm\-yy\ hh:mm:ss">
                  <c:v>42538.833333333328</c:v>
                </c:pt>
                <c:pt idx="9116" formatCode="dd\-mmm\-yy\ hh:mm:ss">
                  <c:v>42539</c:v>
                </c:pt>
                <c:pt idx="9117" formatCode="dd\-mmm\-yy\ hh:mm:ss">
                  <c:v>42539.166666666672</c:v>
                </c:pt>
                <c:pt idx="9118" formatCode="dd\-mmm\-yy\ hh:mm:ss">
                  <c:v>42539.333333333328</c:v>
                </c:pt>
                <c:pt idx="9119" formatCode="dd\-mmm\-yy\ hh:mm:ss">
                  <c:v>42539.5</c:v>
                </c:pt>
                <c:pt idx="9120" formatCode="dd\-mmm\-yy\ hh:mm:ss">
                  <c:v>42539.666666666672</c:v>
                </c:pt>
                <c:pt idx="9121" formatCode="dd\-mmm\-yy\ hh:mm:ss">
                  <c:v>42539.833333333328</c:v>
                </c:pt>
                <c:pt idx="9122" formatCode="dd\-mmm\-yy\ hh:mm:ss">
                  <c:v>42540</c:v>
                </c:pt>
                <c:pt idx="9123" formatCode="dd\-mmm\-yy\ hh:mm:ss">
                  <c:v>42540.166666666672</c:v>
                </c:pt>
                <c:pt idx="9124" formatCode="dd\-mmm\-yy\ hh:mm:ss">
                  <c:v>42540.333333333328</c:v>
                </c:pt>
                <c:pt idx="9125" formatCode="dd\-mmm\-yy\ hh:mm:ss">
                  <c:v>42540.5</c:v>
                </c:pt>
                <c:pt idx="9126" formatCode="dd\-mmm\-yy\ hh:mm:ss">
                  <c:v>42540.666666666672</c:v>
                </c:pt>
                <c:pt idx="9127" formatCode="dd\-mmm\-yy\ hh:mm:ss">
                  <c:v>42540.833333333328</c:v>
                </c:pt>
                <c:pt idx="9128" formatCode="dd\-mmm\-yy\ hh:mm:ss">
                  <c:v>42541</c:v>
                </c:pt>
                <c:pt idx="9129" formatCode="dd\-mmm\-yy\ hh:mm:ss">
                  <c:v>42541.166666666672</c:v>
                </c:pt>
                <c:pt idx="9130" formatCode="dd\-mmm\-yy\ hh:mm:ss">
                  <c:v>42541.333333333328</c:v>
                </c:pt>
                <c:pt idx="9131" formatCode="dd\-mmm\-yy\ hh:mm:ss">
                  <c:v>42541.5</c:v>
                </c:pt>
                <c:pt idx="9132" formatCode="dd\-mmm\-yy\ hh:mm:ss">
                  <c:v>42541.666666666672</c:v>
                </c:pt>
                <c:pt idx="9133" formatCode="dd\-mmm\-yy\ hh:mm:ss">
                  <c:v>42541.833333333328</c:v>
                </c:pt>
                <c:pt idx="9134" formatCode="dd\-mmm\-yy\ hh:mm:ss">
                  <c:v>42542</c:v>
                </c:pt>
                <c:pt idx="9135" formatCode="dd\-mmm\-yy\ hh:mm:ss">
                  <c:v>42542.166666666672</c:v>
                </c:pt>
                <c:pt idx="9136" formatCode="dd\-mmm\-yy\ hh:mm:ss">
                  <c:v>42542.333333333328</c:v>
                </c:pt>
                <c:pt idx="9137" formatCode="dd\-mmm\-yy\ hh:mm:ss">
                  <c:v>42542.5</c:v>
                </c:pt>
                <c:pt idx="9138" formatCode="dd\-mmm\-yy\ hh:mm:ss">
                  <c:v>42542.666666666672</c:v>
                </c:pt>
                <c:pt idx="9139" formatCode="dd\-mmm\-yy\ hh:mm:ss">
                  <c:v>42542.833333333328</c:v>
                </c:pt>
                <c:pt idx="9140" formatCode="dd\-mmm\-yy\ hh:mm:ss">
                  <c:v>42543</c:v>
                </c:pt>
                <c:pt idx="9141" formatCode="dd\-mmm\-yy\ hh:mm:ss">
                  <c:v>42543.166666666672</c:v>
                </c:pt>
                <c:pt idx="9142" formatCode="dd\-mmm\-yy\ hh:mm:ss">
                  <c:v>42543.333333333328</c:v>
                </c:pt>
                <c:pt idx="9143" formatCode="dd\-mmm\-yy\ hh:mm:ss">
                  <c:v>42543.5</c:v>
                </c:pt>
                <c:pt idx="9144" formatCode="dd\-mmm\-yy\ hh:mm:ss">
                  <c:v>42543.666666666672</c:v>
                </c:pt>
                <c:pt idx="9145" formatCode="dd\-mmm\-yy\ hh:mm:ss">
                  <c:v>42543.833333333328</c:v>
                </c:pt>
                <c:pt idx="9146" formatCode="dd\-mmm\-yy\ hh:mm:ss">
                  <c:v>42544</c:v>
                </c:pt>
                <c:pt idx="9147" formatCode="dd\-mmm\-yy\ hh:mm:ss">
                  <c:v>42544.166666666672</c:v>
                </c:pt>
                <c:pt idx="9148" formatCode="dd\-mmm\-yy\ hh:mm:ss">
                  <c:v>42544.333333333328</c:v>
                </c:pt>
                <c:pt idx="9149" formatCode="dd\-mmm\-yy\ hh:mm:ss">
                  <c:v>42544.5</c:v>
                </c:pt>
                <c:pt idx="9150" formatCode="dd\-mmm\-yy\ hh:mm:ss">
                  <c:v>42544.666666666672</c:v>
                </c:pt>
                <c:pt idx="9151" formatCode="dd\-mmm\-yy\ hh:mm:ss">
                  <c:v>42544.833333333328</c:v>
                </c:pt>
                <c:pt idx="9152" formatCode="dd\-mmm\-yy\ hh:mm:ss">
                  <c:v>42545</c:v>
                </c:pt>
                <c:pt idx="9153" formatCode="dd\-mmm\-yy\ hh:mm:ss">
                  <c:v>42545.166666666672</c:v>
                </c:pt>
                <c:pt idx="9154" formatCode="dd\-mmm\-yy\ hh:mm:ss">
                  <c:v>42545.333333333328</c:v>
                </c:pt>
                <c:pt idx="9155" formatCode="dd\-mmm\-yy\ hh:mm:ss">
                  <c:v>42545.5</c:v>
                </c:pt>
                <c:pt idx="9156" formatCode="dd\-mmm\-yy\ hh:mm:ss">
                  <c:v>42545.666666666672</c:v>
                </c:pt>
                <c:pt idx="9157" formatCode="dd\-mmm\-yy\ hh:mm:ss">
                  <c:v>42545.833333333328</c:v>
                </c:pt>
                <c:pt idx="9158" formatCode="dd\-mmm\-yy\ hh:mm:ss">
                  <c:v>42546</c:v>
                </c:pt>
                <c:pt idx="9159" formatCode="dd\-mmm\-yy\ hh:mm:ss">
                  <c:v>42546.166666666672</c:v>
                </c:pt>
                <c:pt idx="9160" formatCode="dd\-mmm\-yy\ hh:mm:ss">
                  <c:v>42546.333333333328</c:v>
                </c:pt>
                <c:pt idx="9161" formatCode="dd\-mmm\-yy\ hh:mm:ss">
                  <c:v>42546.5</c:v>
                </c:pt>
                <c:pt idx="9162" formatCode="dd\-mmm\-yy\ hh:mm:ss">
                  <c:v>42546.666666666672</c:v>
                </c:pt>
                <c:pt idx="9163" formatCode="dd\-mmm\-yy\ hh:mm:ss">
                  <c:v>42546.833333333328</c:v>
                </c:pt>
                <c:pt idx="9164" formatCode="dd\-mmm\-yy\ hh:mm:ss">
                  <c:v>42547</c:v>
                </c:pt>
                <c:pt idx="9165" formatCode="dd\-mmm\-yy\ hh:mm:ss">
                  <c:v>42547.166666666672</c:v>
                </c:pt>
                <c:pt idx="9166" formatCode="dd\-mmm\-yy\ hh:mm:ss">
                  <c:v>42547.333333333328</c:v>
                </c:pt>
                <c:pt idx="9167" formatCode="dd\-mmm\-yy\ hh:mm:ss">
                  <c:v>42547.5</c:v>
                </c:pt>
                <c:pt idx="9168" formatCode="dd\-mmm\-yy\ hh:mm:ss">
                  <c:v>42547.666666666672</c:v>
                </c:pt>
                <c:pt idx="9169" formatCode="dd\-mmm\-yy\ hh:mm:ss">
                  <c:v>42547.833333333328</c:v>
                </c:pt>
                <c:pt idx="9170" formatCode="dd\-mmm\-yy\ hh:mm:ss">
                  <c:v>42548</c:v>
                </c:pt>
                <c:pt idx="9171" formatCode="dd\-mmm\-yy\ hh:mm:ss">
                  <c:v>42548.166666666672</c:v>
                </c:pt>
                <c:pt idx="9172" formatCode="dd\-mmm\-yy\ hh:mm:ss">
                  <c:v>42548.333333333328</c:v>
                </c:pt>
                <c:pt idx="9173" formatCode="dd\-mmm\-yy\ hh:mm:ss">
                  <c:v>42548.5</c:v>
                </c:pt>
                <c:pt idx="9174" formatCode="dd\-mmm\-yy\ hh:mm:ss">
                  <c:v>42548.666666666672</c:v>
                </c:pt>
                <c:pt idx="9175" formatCode="dd\-mmm\-yy\ hh:mm:ss">
                  <c:v>42548.833333333328</c:v>
                </c:pt>
                <c:pt idx="9176" formatCode="dd\-mmm\-yy\ hh:mm:ss">
                  <c:v>42549</c:v>
                </c:pt>
                <c:pt idx="9177" formatCode="dd\-mmm\-yy\ hh:mm:ss">
                  <c:v>42549.166666666672</c:v>
                </c:pt>
                <c:pt idx="9178" formatCode="dd\-mmm\-yy\ hh:mm:ss">
                  <c:v>42549.333333333328</c:v>
                </c:pt>
                <c:pt idx="9179" formatCode="dd\-mmm\-yy\ hh:mm:ss">
                  <c:v>42549.5</c:v>
                </c:pt>
                <c:pt idx="9180" formatCode="dd\-mmm\-yy\ hh:mm:ss">
                  <c:v>42549.666666666672</c:v>
                </c:pt>
                <c:pt idx="9181" formatCode="dd\-mmm\-yy\ hh:mm:ss">
                  <c:v>42549.833333333328</c:v>
                </c:pt>
                <c:pt idx="9182" formatCode="dd\-mmm\-yy\ hh:mm:ss">
                  <c:v>42550</c:v>
                </c:pt>
                <c:pt idx="9183" formatCode="dd\-mmm\-yy\ hh:mm:ss">
                  <c:v>42550.166666666672</c:v>
                </c:pt>
                <c:pt idx="9184" formatCode="dd\-mmm\-yy\ hh:mm:ss">
                  <c:v>42550.333333333328</c:v>
                </c:pt>
                <c:pt idx="9185" formatCode="dd\-mmm\-yy\ hh:mm:ss">
                  <c:v>42550.5</c:v>
                </c:pt>
                <c:pt idx="9186" formatCode="dd\-mmm\-yy\ hh:mm:ss">
                  <c:v>42550.666666666672</c:v>
                </c:pt>
                <c:pt idx="9187" formatCode="dd\-mmm\-yy\ hh:mm:ss">
                  <c:v>42550.833333333328</c:v>
                </c:pt>
                <c:pt idx="9188" formatCode="dd\-mmm\-yy\ hh:mm:ss">
                  <c:v>42551</c:v>
                </c:pt>
                <c:pt idx="9189" formatCode="dd\-mmm\-yy\ hh:mm:ss">
                  <c:v>42551.166666666672</c:v>
                </c:pt>
                <c:pt idx="9190" formatCode="dd\-mmm\-yy\ hh:mm:ss">
                  <c:v>42551.333333333328</c:v>
                </c:pt>
                <c:pt idx="9191" formatCode="dd\-mmm\-yy\ hh:mm:ss">
                  <c:v>42551.5</c:v>
                </c:pt>
                <c:pt idx="9192" formatCode="dd\-mmm\-yy\ hh:mm:ss">
                  <c:v>42551.666666666672</c:v>
                </c:pt>
                <c:pt idx="9193" formatCode="dd\-mmm\-yy\ hh:mm:ss">
                  <c:v>42551.833333333328</c:v>
                </c:pt>
                <c:pt idx="9194" formatCode="dd\-mmm\-yy\ hh:mm:ss">
                  <c:v>42552</c:v>
                </c:pt>
                <c:pt idx="9195" formatCode="dd\-mmm\-yy\ hh:mm:ss">
                  <c:v>42552.166666666672</c:v>
                </c:pt>
                <c:pt idx="9196" formatCode="dd\-mmm\-yy\ hh:mm:ss">
                  <c:v>42552.333333333328</c:v>
                </c:pt>
                <c:pt idx="9197" formatCode="dd\-mmm\-yy\ hh:mm:ss">
                  <c:v>42552.5</c:v>
                </c:pt>
                <c:pt idx="9198" formatCode="dd\-mmm\-yy\ hh:mm:ss">
                  <c:v>42552.666666666672</c:v>
                </c:pt>
                <c:pt idx="9199" formatCode="dd\-mmm\-yy\ hh:mm:ss">
                  <c:v>42552.833333333328</c:v>
                </c:pt>
                <c:pt idx="9200" formatCode="dd\-mmm\-yy\ hh:mm:ss">
                  <c:v>42553</c:v>
                </c:pt>
                <c:pt idx="9201" formatCode="dd\-mmm\-yy\ hh:mm:ss">
                  <c:v>42553.166666666672</c:v>
                </c:pt>
                <c:pt idx="9202" formatCode="dd\-mmm\-yy\ hh:mm:ss">
                  <c:v>42553.333333333328</c:v>
                </c:pt>
                <c:pt idx="9203" formatCode="dd\-mmm\-yy\ hh:mm:ss">
                  <c:v>42553.5</c:v>
                </c:pt>
                <c:pt idx="9204" formatCode="dd\-mmm\-yy\ hh:mm:ss">
                  <c:v>42553.666666666672</c:v>
                </c:pt>
                <c:pt idx="9205" formatCode="dd\-mmm\-yy\ hh:mm:ss">
                  <c:v>42553.833333333328</c:v>
                </c:pt>
                <c:pt idx="9206" formatCode="dd\-mmm\-yy\ hh:mm:ss">
                  <c:v>42554</c:v>
                </c:pt>
                <c:pt idx="9207" formatCode="dd\-mmm\-yy\ hh:mm:ss">
                  <c:v>42554.166666666672</c:v>
                </c:pt>
                <c:pt idx="9208" formatCode="dd\-mmm\-yy\ hh:mm:ss">
                  <c:v>42554.333333333328</c:v>
                </c:pt>
                <c:pt idx="9209" formatCode="dd\-mmm\-yy\ hh:mm:ss">
                  <c:v>42554.5</c:v>
                </c:pt>
                <c:pt idx="9210" formatCode="dd\-mmm\-yy\ hh:mm:ss">
                  <c:v>42554.666666666672</c:v>
                </c:pt>
                <c:pt idx="9211" formatCode="dd\-mmm\-yy\ hh:mm:ss">
                  <c:v>42554.833333333328</c:v>
                </c:pt>
                <c:pt idx="9212" formatCode="dd\-mmm\-yy\ hh:mm:ss">
                  <c:v>42555</c:v>
                </c:pt>
                <c:pt idx="9213" formatCode="dd\-mmm\-yy\ hh:mm:ss">
                  <c:v>42555.166666666672</c:v>
                </c:pt>
                <c:pt idx="9214" formatCode="dd\-mmm\-yy\ hh:mm:ss">
                  <c:v>42555.333333333328</c:v>
                </c:pt>
                <c:pt idx="9215" formatCode="dd\-mmm\-yy\ hh:mm:ss">
                  <c:v>42555.5</c:v>
                </c:pt>
                <c:pt idx="9216" formatCode="dd\-mmm\-yy\ hh:mm:ss">
                  <c:v>42555.666666666672</c:v>
                </c:pt>
                <c:pt idx="9217" formatCode="dd\-mmm\-yy\ hh:mm:ss">
                  <c:v>42555.833333333328</c:v>
                </c:pt>
                <c:pt idx="9218" formatCode="dd\-mmm\-yy\ hh:mm:ss">
                  <c:v>42556</c:v>
                </c:pt>
                <c:pt idx="9219" formatCode="dd\-mmm\-yy\ hh:mm:ss">
                  <c:v>42556.166666666672</c:v>
                </c:pt>
                <c:pt idx="9220" formatCode="dd\-mmm\-yy\ hh:mm:ss">
                  <c:v>42556.333333333328</c:v>
                </c:pt>
                <c:pt idx="9221" formatCode="dd\-mmm\-yy\ hh:mm:ss">
                  <c:v>42556.5</c:v>
                </c:pt>
                <c:pt idx="9222" formatCode="dd\-mmm\-yy\ hh:mm:ss">
                  <c:v>42556.666666666672</c:v>
                </c:pt>
                <c:pt idx="9223" formatCode="dd\-mmm\-yy\ hh:mm:ss">
                  <c:v>42556.833333333328</c:v>
                </c:pt>
                <c:pt idx="9224" formatCode="dd\-mmm\-yy\ hh:mm:ss">
                  <c:v>42557</c:v>
                </c:pt>
                <c:pt idx="9225" formatCode="dd\-mmm\-yy\ hh:mm:ss">
                  <c:v>42557.166666666672</c:v>
                </c:pt>
                <c:pt idx="9226" formatCode="dd\-mmm\-yy\ hh:mm:ss">
                  <c:v>42557.333333333328</c:v>
                </c:pt>
                <c:pt idx="9227" formatCode="dd\-mmm\-yy\ hh:mm:ss">
                  <c:v>42557.5</c:v>
                </c:pt>
                <c:pt idx="9228" formatCode="dd\-mmm\-yy\ hh:mm:ss">
                  <c:v>42557.666666666672</c:v>
                </c:pt>
                <c:pt idx="9229" formatCode="dd\-mmm\-yy\ hh:mm:ss">
                  <c:v>42557.833333333328</c:v>
                </c:pt>
                <c:pt idx="9230" formatCode="dd\-mmm\-yy\ hh:mm:ss">
                  <c:v>42558</c:v>
                </c:pt>
                <c:pt idx="9231" formatCode="dd\-mmm\-yy\ hh:mm:ss">
                  <c:v>42558.166666666672</c:v>
                </c:pt>
                <c:pt idx="9232" formatCode="dd\-mmm\-yy\ hh:mm:ss">
                  <c:v>42558.333333333328</c:v>
                </c:pt>
                <c:pt idx="9233" formatCode="dd\-mmm\-yy\ hh:mm:ss">
                  <c:v>42558.5</c:v>
                </c:pt>
                <c:pt idx="9234" formatCode="dd\-mmm\-yy\ hh:mm:ss">
                  <c:v>42558.666666666672</c:v>
                </c:pt>
                <c:pt idx="9235" formatCode="dd\-mmm\-yy\ hh:mm:ss">
                  <c:v>42558.833333333328</c:v>
                </c:pt>
                <c:pt idx="9236" formatCode="dd\-mmm\-yy\ hh:mm:ss">
                  <c:v>42559</c:v>
                </c:pt>
                <c:pt idx="9237" formatCode="dd\-mmm\-yy\ hh:mm:ss">
                  <c:v>42559.166666666672</c:v>
                </c:pt>
                <c:pt idx="9238" formatCode="dd\-mmm\-yy\ hh:mm:ss">
                  <c:v>42559.333333333328</c:v>
                </c:pt>
                <c:pt idx="9239" formatCode="dd\-mmm\-yy\ hh:mm:ss">
                  <c:v>42559.5</c:v>
                </c:pt>
                <c:pt idx="9240" formatCode="dd\-mmm\-yy\ hh:mm:ss">
                  <c:v>42559.666666666672</c:v>
                </c:pt>
                <c:pt idx="9241" formatCode="dd\-mmm\-yy\ hh:mm:ss">
                  <c:v>42559.833333333328</c:v>
                </c:pt>
                <c:pt idx="9242" formatCode="dd\-mmm\-yy\ hh:mm:ss">
                  <c:v>42560</c:v>
                </c:pt>
                <c:pt idx="9243" formatCode="dd\-mmm\-yy\ hh:mm:ss">
                  <c:v>42560.166666666672</c:v>
                </c:pt>
                <c:pt idx="9244" formatCode="dd\-mmm\-yy\ hh:mm:ss">
                  <c:v>42560.333333333328</c:v>
                </c:pt>
                <c:pt idx="9245" formatCode="dd\-mmm\-yy\ hh:mm:ss">
                  <c:v>42560.5</c:v>
                </c:pt>
                <c:pt idx="9246" formatCode="dd\-mmm\-yy\ hh:mm:ss">
                  <c:v>42560.666666666672</c:v>
                </c:pt>
                <c:pt idx="9247" formatCode="dd\-mmm\-yy\ hh:mm:ss">
                  <c:v>42560.833333333328</c:v>
                </c:pt>
                <c:pt idx="9248" formatCode="dd\-mmm\-yy\ hh:mm:ss">
                  <c:v>42561</c:v>
                </c:pt>
                <c:pt idx="9249" formatCode="dd\-mmm\-yy\ hh:mm:ss">
                  <c:v>42561.166666666672</c:v>
                </c:pt>
                <c:pt idx="9250" formatCode="dd\-mmm\-yy\ hh:mm:ss">
                  <c:v>42561.333333333328</c:v>
                </c:pt>
                <c:pt idx="9251" formatCode="dd\-mmm\-yy\ hh:mm:ss">
                  <c:v>42561.5</c:v>
                </c:pt>
                <c:pt idx="9252" formatCode="dd\-mmm\-yy\ hh:mm:ss">
                  <c:v>42561.666666666672</c:v>
                </c:pt>
                <c:pt idx="9253" formatCode="dd\-mmm\-yy\ hh:mm:ss">
                  <c:v>42561.833333333328</c:v>
                </c:pt>
                <c:pt idx="9254" formatCode="dd\-mmm\-yy\ hh:mm:ss">
                  <c:v>42562</c:v>
                </c:pt>
                <c:pt idx="9255" formatCode="dd\-mmm\-yy\ hh:mm:ss">
                  <c:v>42562.166666666672</c:v>
                </c:pt>
                <c:pt idx="9256" formatCode="dd\-mmm\-yy\ hh:mm:ss">
                  <c:v>42562.333333333328</c:v>
                </c:pt>
                <c:pt idx="9257" formatCode="dd\-mmm\-yy\ hh:mm:ss">
                  <c:v>42562.5</c:v>
                </c:pt>
                <c:pt idx="9258" formatCode="dd\-mmm\-yy\ hh:mm:ss">
                  <c:v>42562.666666666672</c:v>
                </c:pt>
                <c:pt idx="9259" formatCode="dd\-mmm\-yy\ hh:mm:ss">
                  <c:v>42562.833333333328</c:v>
                </c:pt>
                <c:pt idx="9260" formatCode="dd\-mmm\-yy\ hh:mm:ss">
                  <c:v>42563</c:v>
                </c:pt>
                <c:pt idx="9261" formatCode="dd\-mmm\-yy\ hh:mm:ss">
                  <c:v>42563.166666666672</c:v>
                </c:pt>
                <c:pt idx="9262" formatCode="dd\-mmm\-yy\ hh:mm:ss">
                  <c:v>42563.333333333328</c:v>
                </c:pt>
                <c:pt idx="9263" formatCode="dd\-mmm\-yy\ hh:mm:ss">
                  <c:v>42563.5</c:v>
                </c:pt>
                <c:pt idx="9264" formatCode="dd\-mmm\-yy\ hh:mm:ss">
                  <c:v>42563.666666666672</c:v>
                </c:pt>
                <c:pt idx="9265" formatCode="dd\-mmm\-yy\ hh:mm:ss">
                  <c:v>42563.833333333328</c:v>
                </c:pt>
                <c:pt idx="9266" formatCode="dd\-mmm\-yy\ hh:mm:ss">
                  <c:v>42564</c:v>
                </c:pt>
                <c:pt idx="9267" formatCode="dd\-mmm\-yy\ hh:mm:ss">
                  <c:v>42564.166666666672</c:v>
                </c:pt>
                <c:pt idx="9268" formatCode="dd\-mmm\-yy\ hh:mm:ss">
                  <c:v>42564.333333333328</c:v>
                </c:pt>
                <c:pt idx="9269" formatCode="dd\-mmm\-yy\ hh:mm:ss">
                  <c:v>42564.5</c:v>
                </c:pt>
                <c:pt idx="9270" formatCode="dd\-mmm\-yy\ hh:mm:ss">
                  <c:v>42564.666666666672</c:v>
                </c:pt>
                <c:pt idx="9271" formatCode="dd\-mmm\-yy\ hh:mm:ss">
                  <c:v>42564.833333333328</c:v>
                </c:pt>
                <c:pt idx="9272" formatCode="dd\-mmm\-yy\ hh:mm:ss">
                  <c:v>42565</c:v>
                </c:pt>
                <c:pt idx="9273" formatCode="dd\-mmm\-yy\ hh:mm:ss">
                  <c:v>42565.166666666672</c:v>
                </c:pt>
                <c:pt idx="9274" formatCode="dd\-mmm\-yy\ hh:mm:ss">
                  <c:v>42565.333333333328</c:v>
                </c:pt>
                <c:pt idx="9275" formatCode="dd\-mmm\-yy\ hh:mm:ss">
                  <c:v>42565.5</c:v>
                </c:pt>
                <c:pt idx="9276" formatCode="dd\-mmm\-yy\ hh:mm:ss">
                  <c:v>42565.666666666672</c:v>
                </c:pt>
                <c:pt idx="9277" formatCode="dd\-mmm\-yy\ hh:mm:ss">
                  <c:v>42565.833333333328</c:v>
                </c:pt>
                <c:pt idx="9278" formatCode="dd\-mmm\-yy\ hh:mm:ss">
                  <c:v>42566</c:v>
                </c:pt>
                <c:pt idx="9279" formatCode="dd\-mmm\-yy\ hh:mm:ss">
                  <c:v>42566.166666666672</c:v>
                </c:pt>
                <c:pt idx="9280" formatCode="dd\-mmm\-yy\ hh:mm:ss">
                  <c:v>42566.333333333328</c:v>
                </c:pt>
                <c:pt idx="9281" formatCode="dd\-mmm\-yy\ hh:mm:ss">
                  <c:v>42566.5</c:v>
                </c:pt>
                <c:pt idx="9282" formatCode="dd\-mmm\-yy\ hh:mm:ss">
                  <c:v>42566.666666666672</c:v>
                </c:pt>
                <c:pt idx="9283" formatCode="dd\-mmm\-yy\ hh:mm:ss">
                  <c:v>42566.833333333328</c:v>
                </c:pt>
                <c:pt idx="9284" formatCode="dd\-mmm\-yy\ hh:mm:ss">
                  <c:v>42567</c:v>
                </c:pt>
                <c:pt idx="9285" formatCode="dd\-mmm\-yy\ hh:mm:ss">
                  <c:v>42567.166666666672</c:v>
                </c:pt>
                <c:pt idx="9286" formatCode="dd\-mmm\-yy\ hh:mm:ss">
                  <c:v>42567.333333333328</c:v>
                </c:pt>
                <c:pt idx="9287" formatCode="dd\-mmm\-yy\ hh:mm:ss">
                  <c:v>42567.5</c:v>
                </c:pt>
                <c:pt idx="9288" formatCode="dd\-mmm\-yy\ hh:mm:ss">
                  <c:v>42567.666666666672</c:v>
                </c:pt>
                <c:pt idx="9289" formatCode="dd\-mmm\-yy\ hh:mm:ss">
                  <c:v>42567.833333333328</c:v>
                </c:pt>
                <c:pt idx="9290" formatCode="dd\-mmm\-yy\ hh:mm:ss">
                  <c:v>42568</c:v>
                </c:pt>
                <c:pt idx="9291" formatCode="dd\-mmm\-yy\ hh:mm:ss">
                  <c:v>42568.166666666672</c:v>
                </c:pt>
                <c:pt idx="9292" formatCode="dd\-mmm\-yy\ hh:mm:ss">
                  <c:v>42568.333333333328</c:v>
                </c:pt>
                <c:pt idx="9293" formatCode="dd\-mmm\-yy\ hh:mm:ss">
                  <c:v>42568.5</c:v>
                </c:pt>
                <c:pt idx="9294" formatCode="dd\-mmm\-yy\ hh:mm:ss">
                  <c:v>42568.666666666672</c:v>
                </c:pt>
                <c:pt idx="9295" formatCode="dd\-mmm\-yy\ hh:mm:ss">
                  <c:v>42568.833333333328</c:v>
                </c:pt>
                <c:pt idx="9296" formatCode="dd\-mmm\-yy\ hh:mm:ss">
                  <c:v>42569</c:v>
                </c:pt>
                <c:pt idx="9297" formatCode="dd\-mmm\-yy\ hh:mm:ss">
                  <c:v>42569.166666666672</c:v>
                </c:pt>
                <c:pt idx="9298" formatCode="dd\-mmm\-yy\ hh:mm:ss">
                  <c:v>42569.333333333328</c:v>
                </c:pt>
                <c:pt idx="9299" formatCode="dd\-mmm\-yy\ hh:mm:ss">
                  <c:v>42569.5</c:v>
                </c:pt>
                <c:pt idx="9300" formatCode="dd\-mmm\-yy\ hh:mm:ss">
                  <c:v>42569.666666666672</c:v>
                </c:pt>
                <c:pt idx="9301" formatCode="dd\-mmm\-yy\ hh:mm:ss">
                  <c:v>42569.833333333328</c:v>
                </c:pt>
                <c:pt idx="9302" formatCode="dd\-mmm\-yy\ hh:mm:ss">
                  <c:v>42570</c:v>
                </c:pt>
                <c:pt idx="9303" formatCode="dd\-mmm\-yy\ hh:mm:ss">
                  <c:v>42570.166666666672</c:v>
                </c:pt>
                <c:pt idx="9304" formatCode="dd\-mmm\-yy\ hh:mm:ss">
                  <c:v>42570.333333333328</c:v>
                </c:pt>
                <c:pt idx="9305" formatCode="dd\-mmm\-yy\ hh:mm:ss">
                  <c:v>42570.5</c:v>
                </c:pt>
                <c:pt idx="9306" formatCode="dd\-mmm\-yy\ hh:mm:ss">
                  <c:v>42570.666666666672</c:v>
                </c:pt>
                <c:pt idx="9307" formatCode="dd\-mmm\-yy\ hh:mm:ss">
                  <c:v>42570.833333333328</c:v>
                </c:pt>
                <c:pt idx="9308" formatCode="dd\-mmm\-yy\ hh:mm:ss">
                  <c:v>42571</c:v>
                </c:pt>
                <c:pt idx="9309" formatCode="dd\-mmm\-yy\ hh:mm:ss">
                  <c:v>42571.166666666672</c:v>
                </c:pt>
                <c:pt idx="9310" formatCode="dd\-mmm\-yy\ hh:mm:ss">
                  <c:v>42571.333333333328</c:v>
                </c:pt>
                <c:pt idx="9311" formatCode="dd\-mmm\-yy\ hh:mm:ss">
                  <c:v>42571.5</c:v>
                </c:pt>
                <c:pt idx="9312" formatCode="dd\-mmm\-yy\ hh:mm:ss">
                  <c:v>42571.666666666672</c:v>
                </c:pt>
                <c:pt idx="9313" formatCode="dd\-mmm\-yy\ hh:mm:ss">
                  <c:v>42571.833333333328</c:v>
                </c:pt>
                <c:pt idx="9314" formatCode="dd\-mmm\-yy\ hh:mm:ss">
                  <c:v>42572</c:v>
                </c:pt>
                <c:pt idx="9315" formatCode="dd\-mmm\-yy\ hh:mm:ss">
                  <c:v>42572.166666666672</c:v>
                </c:pt>
                <c:pt idx="9316" formatCode="dd\-mmm\-yy\ hh:mm:ss">
                  <c:v>42572.333333333328</c:v>
                </c:pt>
                <c:pt idx="9317" formatCode="dd\-mmm\-yy\ hh:mm:ss">
                  <c:v>42572.5</c:v>
                </c:pt>
                <c:pt idx="9318" formatCode="dd\-mmm\-yy\ hh:mm:ss">
                  <c:v>42572.666666666672</c:v>
                </c:pt>
                <c:pt idx="9319" formatCode="dd\-mmm\-yy\ hh:mm:ss">
                  <c:v>42572.833333333328</c:v>
                </c:pt>
                <c:pt idx="9320" formatCode="dd\-mmm\-yy\ hh:mm:ss">
                  <c:v>42573</c:v>
                </c:pt>
                <c:pt idx="9321" formatCode="dd\-mmm\-yy\ hh:mm:ss">
                  <c:v>42573.166666666672</c:v>
                </c:pt>
                <c:pt idx="9322" formatCode="dd\-mmm\-yy\ hh:mm:ss">
                  <c:v>42573.333333333328</c:v>
                </c:pt>
                <c:pt idx="9323" formatCode="dd\-mmm\-yy\ hh:mm:ss">
                  <c:v>42573.5</c:v>
                </c:pt>
                <c:pt idx="9324" formatCode="dd\-mmm\-yy\ hh:mm:ss">
                  <c:v>42573.666666666672</c:v>
                </c:pt>
                <c:pt idx="9325" formatCode="dd\-mmm\-yy\ hh:mm:ss">
                  <c:v>42573.833333333328</c:v>
                </c:pt>
                <c:pt idx="9326" formatCode="dd\-mmm\-yy\ hh:mm:ss">
                  <c:v>42574</c:v>
                </c:pt>
                <c:pt idx="9327" formatCode="dd\-mmm\-yy\ hh:mm:ss">
                  <c:v>42574.166666666672</c:v>
                </c:pt>
                <c:pt idx="9328" formatCode="dd\-mmm\-yy\ hh:mm:ss">
                  <c:v>42574.333333333328</c:v>
                </c:pt>
                <c:pt idx="9329" formatCode="dd\-mmm\-yy\ hh:mm:ss">
                  <c:v>42574.5</c:v>
                </c:pt>
                <c:pt idx="9330" formatCode="dd\-mmm\-yy\ hh:mm:ss">
                  <c:v>42574.666666666672</c:v>
                </c:pt>
                <c:pt idx="9331" formatCode="dd\-mmm\-yy\ hh:mm:ss">
                  <c:v>42574.833333333328</c:v>
                </c:pt>
                <c:pt idx="9332" formatCode="dd\-mmm\-yy\ hh:mm:ss">
                  <c:v>42575</c:v>
                </c:pt>
                <c:pt idx="9333" formatCode="dd\-mmm\-yy\ hh:mm:ss">
                  <c:v>42575.166666666672</c:v>
                </c:pt>
                <c:pt idx="9334" formatCode="dd\-mmm\-yy\ hh:mm:ss">
                  <c:v>42575.333333333328</c:v>
                </c:pt>
                <c:pt idx="9335" formatCode="dd\-mmm\-yy\ hh:mm:ss">
                  <c:v>42575.5</c:v>
                </c:pt>
                <c:pt idx="9336" formatCode="dd\-mmm\-yy\ hh:mm:ss">
                  <c:v>42575.666666666672</c:v>
                </c:pt>
                <c:pt idx="9337" formatCode="dd\-mmm\-yy\ hh:mm:ss">
                  <c:v>42575.833333333328</c:v>
                </c:pt>
                <c:pt idx="9338" formatCode="dd\-mmm\-yy\ hh:mm:ss">
                  <c:v>42576</c:v>
                </c:pt>
                <c:pt idx="9339" formatCode="dd\-mmm\-yy\ hh:mm:ss">
                  <c:v>42576.166666666672</c:v>
                </c:pt>
                <c:pt idx="9340" formatCode="dd\-mmm\-yy\ hh:mm:ss">
                  <c:v>42576.333333333328</c:v>
                </c:pt>
                <c:pt idx="9341" formatCode="dd\-mmm\-yy\ hh:mm:ss">
                  <c:v>42576.5</c:v>
                </c:pt>
                <c:pt idx="9342" formatCode="dd\-mmm\-yy\ hh:mm:ss">
                  <c:v>42576.666666666672</c:v>
                </c:pt>
                <c:pt idx="9343" formatCode="dd\-mmm\-yy\ hh:mm:ss">
                  <c:v>42576.833333333328</c:v>
                </c:pt>
                <c:pt idx="9344" formatCode="dd\-mmm\-yy\ hh:mm:ss">
                  <c:v>42577</c:v>
                </c:pt>
                <c:pt idx="9345" formatCode="dd\-mmm\-yy\ hh:mm:ss">
                  <c:v>42577.166666666672</c:v>
                </c:pt>
                <c:pt idx="9346" formatCode="dd\-mmm\-yy\ hh:mm:ss">
                  <c:v>42577.333333333328</c:v>
                </c:pt>
                <c:pt idx="9347" formatCode="dd\-mmm\-yy\ hh:mm:ss">
                  <c:v>42577.5</c:v>
                </c:pt>
                <c:pt idx="9348" formatCode="dd\-mmm\-yy\ hh:mm:ss">
                  <c:v>42577.666666666672</c:v>
                </c:pt>
                <c:pt idx="9349" formatCode="dd\-mmm\-yy\ hh:mm:ss">
                  <c:v>42577.833333333328</c:v>
                </c:pt>
                <c:pt idx="9350" formatCode="dd\-mmm\-yy\ hh:mm:ss">
                  <c:v>42578</c:v>
                </c:pt>
                <c:pt idx="9351" formatCode="dd\-mmm\-yy\ hh:mm:ss">
                  <c:v>42578.166666666672</c:v>
                </c:pt>
                <c:pt idx="9352" formatCode="dd\-mmm\-yy\ hh:mm:ss">
                  <c:v>42578.333333333328</c:v>
                </c:pt>
                <c:pt idx="9353" formatCode="dd\-mmm\-yy\ hh:mm:ss">
                  <c:v>42578.5</c:v>
                </c:pt>
                <c:pt idx="9354" formatCode="dd\-mmm\-yy\ hh:mm:ss">
                  <c:v>42578.666666666672</c:v>
                </c:pt>
                <c:pt idx="9355" formatCode="dd\-mmm\-yy\ hh:mm:ss">
                  <c:v>42578.833333333328</c:v>
                </c:pt>
                <c:pt idx="9356" formatCode="dd\-mmm\-yy\ hh:mm:ss">
                  <c:v>42579</c:v>
                </c:pt>
                <c:pt idx="9357" formatCode="dd\-mmm\-yy\ hh:mm:ss">
                  <c:v>42579.166666666672</c:v>
                </c:pt>
                <c:pt idx="9358" formatCode="dd\-mmm\-yy\ hh:mm:ss">
                  <c:v>42579.333333333328</c:v>
                </c:pt>
                <c:pt idx="9359" formatCode="dd\-mmm\-yy\ hh:mm:ss">
                  <c:v>42579.5</c:v>
                </c:pt>
                <c:pt idx="9360" formatCode="dd\-mmm\-yy\ hh:mm:ss">
                  <c:v>42579.666666666672</c:v>
                </c:pt>
                <c:pt idx="9361" formatCode="dd\-mmm\-yy\ hh:mm:ss">
                  <c:v>42579.833333333328</c:v>
                </c:pt>
                <c:pt idx="9362" formatCode="dd\-mmm\-yy\ hh:mm:ss">
                  <c:v>42580</c:v>
                </c:pt>
                <c:pt idx="9363" formatCode="dd\-mmm\-yy\ hh:mm:ss">
                  <c:v>42580.166666666672</c:v>
                </c:pt>
                <c:pt idx="9364" formatCode="dd\-mmm\-yy\ hh:mm:ss">
                  <c:v>42580.333333333328</c:v>
                </c:pt>
                <c:pt idx="9365" formatCode="dd\-mmm\-yy\ hh:mm:ss">
                  <c:v>42580.5</c:v>
                </c:pt>
                <c:pt idx="9366" formatCode="dd\-mmm\-yy\ hh:mm:ss">
                  <c:v>42580.666666666672</c:v>
                </c:pt>
                <c:pt idx="9367" formatCode="dd\-mmm\-yy\ hh:mm:ss">
                  <c:v>42580.833333333328</c:v>
                </c:pt>
                <c:pt idx="9368" formatCode="dd\-mmm\-yy\ hh:mm:ss">
                  <c:v>42581</c:v>
                </c:pt>
                <c:pt idx="9369" formatCode="dd\-mmm\-yy\ hh:mm:ss">
                  <c:v>42581.166666666672</c:v>
                </c:pt>
                <c:pt idx="9370" formatCode="dd\-mmm\-yy\ hh:mm:ss">
                  <c:v>42581.333333333328</c:v>
                </c:pt>
                <c:pt idx="9371" formatCode="dd\-mmm\-yy\ hh:mm:ss">
                  <c:v>42581.5</c:v>
                </c:pt>
                <c:pt idx="9372" formatCode="dd\-mmm\-yy\ hh:mm:ss">
                  <c:v>42581.666666666672</c:v>
                </c:pt>
                <c:pt idx="9373" formatCode="dd\-mmm\-yy\ hh:mm:ss">
                  <c:v>42581.833333333328</c:v>
                </c:pt>
                <c:pt idx="9374" formatCode="dd\-mmm\-yy\ hh:mm:ss">
                  <c:v>42582</c:v>
                </c:pt>
                <c:pt idx="9375" formatCode="dd\-mmm\-yy\ hh:mm:ss">
                  <c:v>42582.166666666672</c:v>
                </c:pt>
                <c:pt idx="9376" formatCode="dd\-mmm\-yy\ hh:mm:ss">
                  <c:v>42582.333333333328</c:v>
                </c:pt>
                <c:pt idx="9377" formatCode="dd\-mmm\-yy\ hh:mm:ss">
                  <c:v>42582.5</c:v>
                </c:pt>
                <c:pt idx="9378" formatCode="dd\-mmm\-yy\ hh:mm:ss">
                  <c:v>42582.666666666672</c:v>
                </c:pt>
                <c:pt idx="9379" formatCode="dd\-mmm\-yy\ hh:mm:ss">
                  <c:v>42582.833333333328</c:v>
                </c:pt>
                <c:pt idx="9380" formatCode="dd\-mmm\-yy\ hh:mm:ss">
                  <c:v>42583</c:v>
                </c:pt>
                <c:pt idx="9381" formatCode="dd\-mmm\-yy\ hh:mm:ss">
                  <c:v>42583.166666666672</c:v>
                </c:pt>
                <c:pt idx="9382" formatCode="dd\-mmm\-yy\ hh:mm:ss">
                  <c:v>42583.333333333328</c:v>
                </c:pt>
                <c:pt idx="9383" formatCode="dd\-mmm\-yy\ hh:mm:ss">
                  <c:v>42583.5</c:v>
                </c:pt>
                <c:pt idx="9384" formatCode="dd\-mmm\-yy\ hh:mm:ss">
                  <c:v>42583.666666666672</c:v>
                </c:pt>
                <c:pt idx="9385" formatCode="dd\-mmm\-yy\ hh:mm:ss">
                  <c:v>42583.833333333328</c:v>
                </c:pt>
                <c:pt idx="9386" formatCode="dd\-mmm\-yy\ hh:mm:ss">
                  <c:v>42584</c:v>
                </c:pt>
                <c:pt idx="9387" formatCode="dd\-mmm\-yy\ hh:mm:ss">
                  <c:v>42584.166666666672</c:v>
                </c:pt>
                <c:pt idx="9388" formatCode="dd\-mmm\-yy\ hh:mm:ss">
                  <c:v>42584.333333333328</c:v>
                </c:pt>
                <c:pt idx="9389" formatCode="dd\-mmm\-yy\ hh:mm:ss">
                  <c:v>42584.5</c:v>
                </c:pt>
                <c:pt idx="9390" formatCode="dd\-mmm\-yy\ hh:mm:ss">
                  <c:v>42584.666666666672</c:v>
                </c:pt>
                <c:pt idx="9391" formatCode="dd\-mmm\-yy\ hh:mm:ss">
                  <c:v>42584.833333333328</c:v>
                </c:pt>
                <c:pt idx="9392" formatCode="dd\-mmm\-yy\ hh:mm:ss">
                  <c:v>42585</c:v>
                </c:pt>
                <c:pt idx="9393" formatCode="dd\-mmm\-yy\ hh:mm:ss">
                  <c:v>42585.166666666672</c:v>
                </c:pt>
                <c:pt idx="9394" formatCode="dd\-mmm\-yy\ hh:mm:ss">
                  <c:v>42585.333333333328</c:v>
                </c:pt>
                <c:pt idx="9395" formatCode="dd\-mmm\-yy\ hh:mm:ss">
                  <c:v>42585.5</c:v>
                </c:pt>
                <c:pt idx="9396" formatCode="dd\-mmm\-yy\ hh:mm:ss">
                  <c:v>42585.666666666672</c:v>
                </c:pt>
                <c:pt idx="9397" formatCode="dd\-mmm\-yy\ hh:mm:ss">
                  <c:v>42585.833333333328</c:v>
                </c:pt>
                <c:pt idx="9398" formatCode="dd\-mmm\-yy\ hh:mm:ss">
                  <c:v>42586</c:v>
                </c:pt>
                <c:pt idx="9399" formatCode="dd\-mmm\-yy\ hh:mm:ss">
                  <c:v>42586.166666666672</c:v>
                </c:pt>
                <c:pt idx="9400" formatCode="dd\-mmm\-yy\ hh:mm:ss">
                  <c:v>42586.333333333328</c:v>
                </c:pt>
                <c:pt idx="9401" formatCode="dd\-mmm\-yy\ hh:mm:ss">
                  <c:v>42586.5</c:v>
                </c:pt>
                <c:pt idx="9402" formatCode="dd\-mmm\-yy\ hh:mm:ss">
                  <c:v>42586.666666666672</c:v>
                </c:pt>
                <c:pt idx="9403" formatCode="dd\-mmm\-yy\ hh:mm:ss">
                  <c:v>42586.833333333328</c:v>
                </c:pt>
                <c:pt idx="9404" formatCode="dd\-mmm\-yy\ hh:mm:ss">
                  <c:v>42587</c:v>
                </c:pt>
                <c:pt idx="9405" formatCode="dd\-mmm\-yy\ hh:mm:ss">
                  <c:v>42587.166666666672</c:v>
                </c:pt>
                <c:pt idx="9406" formatCode="dd\-mmm\-yy\ hh:mm:ss">
                  <c:v>42587.333333333328</c:v>
                </c:pt>
                <c:pt idx="9407" formatCode="dd\-mmm\-yy\ hh:mm:ss">
                  <c:v>42587.5</c:v>
                </c:pt>
                <c:pt idx="9408" formatCode="dd\-mmm\-yy\ hh:mm:ss">
                  <c:v>42587.666666666672</c:v>
                </c:pt>
                <c:pt idx="9409" formatCode="dd\-mmm\-yy\ hh:mm:ss">
                  <c:v>42587.833333333328</c:v>
                </c:pt>
                <c:pt idx="9410" formatCode="dd\-mmm\-yy\ hh:mm:ss">
                  <c:v>42588</c:v>
                </c:pt>
                <c:pt idx="9411" formatCode="dd\-mmm\-yy\ hh:mm:ss">
                  <c:v>42588.166666666672</c:v>
                </c:pt>
                <c:pt idx="9412" formatCode="dd\-mmm\-yy\ hh:mm:ss">
                  <c:v>42588.333333333328</c:v>
                </c:pt>
                <c:pt idx="9413" formatCode="dd\-mmm\-yy\ hh:mm:ss">
                  <c:v>42588.5</c:v>
                </c:pt>
                <c:pt idx="9414" formatCode="dd\-mmm\-yy\ hh:mm:ss">
                  <c:v>42588.666666666672</c:v>
                </c:pt>
                <c:pt idx="9415" formatCode="dd\-mmm\-yy\ hh:mm:ss">
                  <c:v>42588.833333333328</c:v>
                </c:pt>
                <c:pt idx="9416" formatCode="dd\-mmm\-yy\ hh:mm:ss">
                  <c:v>42589</c:v>
                </c:pt>
                <c:pt idx="9417" formatCode="dd\-mmm\-yy\ hh:mm:ss">
                  <c:v>42589.166666666672</c:v>
                </c:pt>
                <c:pt idx="9418" formatCode="dd\-mmm\-yy\ hh:mm:ss">
                  <c:v>42589.333333333328</c:v>
                </c:pt>
                <c:pt idx="9419" formatCode="dd\-mmm\-yy\ hh:mm:ss">
                  <c:v>42589.5</c:v>
                </c:pt>
                <c:pt idx="9420" formatCode="dd\-mmm\-yy\ hh:mm:ss">
                  <c:v>42589.666666666672</c:v>
                </c:pt>
                <c:pt idx="9421" formatCode="dd\-mmm\-yy\ hh:mm:ss">
                  <c:v>42589.833333333328</c:v>
                </c:pt>
                <c:pt idx="9422" formatCode="dd\-mmm\-yy\ hh:mm:ss">
                  <c:v>42590</c:v>
                </c:pt>
                <c:pt idx="9423" formatCode="dd\-mmm\-yy\ hh:mm:ss">
                  <c:v>42590.166666666672</c:v>
                </c:pt>
                <c:pt idx="9424" formatCode="dd\-mmm\-yy\ hh:mm:ss">
                  <c:v>42590.333333333328</c:v>
                </c:pt>
                <c:pt idx="9425" formatCode="dd\-mmm\-yy\ hh:mm:ss">
                  <c:v>42590.5</c:v>
                </c:pt>
                <c:pt idx="9426" formatCode="dd\-mmm\-yy\ hh:mm:ss">
                  <c:v>42590.666666666672</c:v>
                </c:pt>
                <c:pt idx="9427" formatCode="dd\-mmm\-yy\ hh:mm:ss">
                  <c:v>42590.833333333328</c:v>
                </c:pt>
                <c:pt idx="9428" formatCode="dd\-mmm\-yy\ hh:mm:ss">
                  <c:v>42591</c:v>
                </c:pt>
                <c:pt idx="9429" formatCode="dd\-mmm\-yy\ hh:mm:ss">
                  <c:v>42591.166666666672</c:v>
                </c:pt>
                <c:pt idx="9430" formatCode="dd\-mmm\-yy\ hh:mm:ss">
                  <c:v>42591.333333333328</c:v>
                </c:pt>
                <c:pt idx="9431" formatCode="dd\-mmm\-yy\ hh:mm:ss">
                  <c:v>42591.5</c:v>
                </c:pt>
                <c:pt idx="9432" formatCode="dd\-mmm\-yy\ hh:mm:ss">
                  <c:v>42591.666666666672</c:v>
                </c:pt>
                <c:pt idx="9433" formatCode="dd\-mmm\-yy\ hh:mm:ss">
                  <c:v>42591.833333333328</c:v>
                </c:pt>
                <c:pt idx="9434" formatCode="dd\-mmm\-yy\ hh:mm:ss">
                  <c:v>42592</c:v>
                </c:pt>
                <c:pt idx="9435" formatCode="dd\-mmm\-yy\ hh:mm:ss">
                  <c:v>42592.166666666672</c:v>
                </c:pt>
                <c:pt idx="9436" formatCode="dd\-mmm\-yy\ hh:mm:ss">
                  <c:v>42592.333333333328</c:v>
                </c:pt>
                <c:pt idx="9437" formatCode="dd\-mmm\-yy\ hh:mm:ss">
                  <c:v>42592.5</c:v>
                </c:pt>
                <c:pt idx="9438" formatCode="dd\-mmm\-yy\ hh:mm:ss">
                  <c:v>42592.666666666672</c:v>
                </c:pt>
                <c:pt idx="9439" formatCode="dd\-mmm\-yy\ hh:mm:ss">
                  <c:v>42592.833333333328</c:v>
                </c:pt>
                <c:pt idx="9440" formatCode="dd\-mmm\-yy\ hh:mm:ss">
                  <c:v>42593</c:v>
                </c:pt>
                <c:pt idx="9441" formatCode="dd\-mmm\-yy\ hh:mm:ss">
                  <c:v>42593.166666666672</c:v>
                </c:pt>
                <c:pt idx="9442" formatCode="dd\-mmm\-yy\ hh:mm:ss">
                  <c:v>42593.333333333328</c:v>
                </c:pt>
                <c:pt idx="9443" formatCode="dd\-mmm\-yy\ hh:mm:ss">
                  <c:v>42593.5</c:v>
                </c:pt>
                <c:pt idx="9444" formatCode="dd\-mmm\-yy\ hh:mm:ss">
                  <c:v>42593.666666666672</c:v>
                </c:pt>
                <c:pt idx="9445" formatCode="dd\-mmm\-yy\ hh:mm:ss">
                  <c:v>42593.833333333328</c:v>
                </c:pt>
                <c:pt idx="9446" formatCode="dd\-mmm\-yy\ hh:mm:ss">
                  <c:v>42594</c:v>
                </c:pt>
                <c:pt idx="9447" formatCode="dd\-mmm\-yy\ hh:mm:ss">
                  <c:v>42594.166666666672</c:v>
                </c:pt>
                <c:pt idx="9448" formatCode="dd\-mmm\-yy\ hh:mm:ss">
                  <c:v>42594.333333333328</c:v>
                </c:pt>
                <c:pt idx="9449" formatCode="dd\-mmm\-yy\ hh:mm:ss">
                  <c:v>42594.5</c:v>
                </c:pt>
                <c:pt idx="9450" formatCode="dd\-mmm\-yy\ hh:mm:ss">
                  <c:v>42594.666666666672</c:v>
                </c:pt>
                <c:pt idx="9451" formatCode="dd\-mmm\-yy\ hh:mm:ss">
                  <c:v>42594.833333333328</c:v>
                </c:pt>
                <c:pt idx="9452" formatCode="dd\-mmm\-yy\ hh:mm:ss">
                  <c:v>42595</c:v>
                </c:pt>
                <c:pt idx="9453" formatCode="dd\-mmm\-yy\ hh:mm:ss">
                  <c:v>42595.166666666672</c:v>
                </c:pt>
                <c:pt idx="9454" formatCode="dd\-mmm\-yy\ hh:mm:ss">
                  <c:v>42595.333333333328</c:v>
                </c:pt>
                <c:pt idx="9455" formatCode="dd\-mmm\-yy\ hh:mm:ss">
                  <c:v>42595.5</c:v>
                </c:pt>
                <c:pt idx="9456" formatCode="dd\-mmm\-yy\ hh:mm:ss">
                  <c:v>42595.666666666672</c:v>
                </c:pt>
                <c:pt idx="9457" formatCode="dd\-mmm\-yy\ hh:mm:ss">
                  <c:v>42595.833333333328</c:v>
                </c:pt>
                <c:pt idx="9458" formatCode="dd\-mmm\-yy\ hh:mm:ss">
                  <c:v>42596</c:v>
                </c:pt>
                <c:pt idx="9459" formatCode="dd\-mmm\-yy\ hh:mm:ss">
                  <c:v>42596.166666666672</c:v>
                </c:pt>
                <c:pt idx="9460" formatCode="dd\-mmm\-yy\ hh:mm:ss">
                  <c:v>42596.333333333328</c:v>
                </c:pt>
                <c:pt idx="9461" formatCode="dd\-mmm\-yy\ hh:mm:ss">
                  <c:v>42596.5</c:v>
                </c:pt>
                <c:pt idx="9462" formatCode="dd\-mmm\-yy\ hh:mm:ss">
                  <c:v>42596.666666666672</c:v>
                </c:pt>
                <c:pt idx="9463" formatCode="dd\-mmm\-yy\ hh:mm:ss">
                  <c:v>42596.833333333328</c:v>
                </c:pt>
                <c:pt idx="9464" formatCode="dd\-mmm\-yy\ hh:mm:ss">
                  <c:v>42597</c:v>
                </c:pt>
                <c:pt idx="9465" formatCode="dd\-mmm\-yy\ hh:mm:ss">
                  <c:v>42597.166666666672</c:v>
                </c:pt>
                <c:pt idx="9466" formatCode="dd\-mmm\-yy\ hh:mm:ss">
                  <c:v>42597.333333333328</c:v>
                </c:pt>
                <c:pt idx="9467" formatCode="dd\-mmm\-yy\ hh:mm:ss">
                  <c:v>42597.5</c:v>
                </c:pt>
                <c:pt idx="9468" formatCode="dd\-mmm\-yy\ hh:mm:ss">
                  <c:v>42597.666666666672</c:v>
                </c:pt>
                <c:pt idx="9469" formatCode="dd\-mmm\-yy\ hh:mm:ss">
                  <c:v>42597.833333333328</c:v>
                </c:pt>
                <c:pt idx="9470" formatCode="dd\-mmm\-yy\ hh:mm:ss">
                  <c:v>42598</c:v>
                </c:pt>
                <c:pt idx="9471" formatCode="dd\-mmm\-yy\ hh:mm:ss">
                  <c:v>42598.166666666672</c:v>
                </c:pt>
                <c:pt idx="9472" formatCode="dd\-mmm\-yy\ hh:mm:ss">
                  <c:v>42598.333333333328</c:v>
                </c:pt>
                <c:pt idx="9473" formatCode="dd\-mmm\-yy\ hh:mm:ss">
                  <c:v>42598.5</c:v>
                </c:pt>
                <c:pt idx="9474" formatCode="dd\-mmm\-yy\ hh:mm:ss">
                  <c:v>42598.666666666672</c:v>
                </c:pt>
                <c:pt idx="9475" formatCode="dd\-mmm\-yy\ hh:mm:ss">
                  <c:v>42598.833333333328</c:v>
                </c:pt>
                <c:pt idx="9476" formatCode="dd\-mmm\-yy\ hh:mm:ss">
                  <c:v>42599</c:v>
                </c:pt>
                <c:pt idx="9477" formatCode="dd\-mmm\-yy\ hh:mm:ss">
                  <c:v>42599.166666666672</c:v>
                </c:pt>
                <c:pt idx="9478" formatCode="dd\-mmm\-yy\ hh:mm:ss">
                  <c:v>42599.333333333328</c:v>
                </c:pt>
                <c:pt idx="9479" formatCode="dd\-mmm\-yy\ hh:mm:ss">
                  <c:v>42599.5</c:v>
                </c:pt>
                <c:pt idx="9480" formatCode="dd\-mmm\-yy\ hh:mm:ss">
                  <c:v>42599.666666666672</c:v>
                </c:pt>
                <c:pt idx="9481" formatCode="dd\-mmm\-yy\ hh:mm:ss">
                  <c:v>42599.833333333328</c:v>
                </c:pt>
                <c:pt idx="9482" formatCode="dd\-mmm\-yy\ hh:mm:ss">
                  <c:v>42600</c:v>
                </c:pt>
                <c:pt idx="9483" formatCode="dd\-mmm\-yy\ hh:mm:ss">
                  <c:v>42600.166666666672</c:v>
                </c:pt>
                <c:pt idx="9484" formatCode="dd\-mmm\-yy\ hh:mm:ss">
                  <c:v>42600.333333333328</c:v>
                </c:pt>
                <c:pt idx="9485" formatCode="dd\-mmm\-yy\ hh:mm:ss">
                  <c:v>42600.5</c:v>
                </c:pt>
                <c:pt idx="9486" formatCode="dd\-mmm\-yy\ hh:mm:ss">
                  <c:v>42600.666666666672</c:v>
                </c:pt>
                <c:pt idx="9487" formatCode="dd\-mmm\-yy\ hh:mm:ss">
                  <c:v>42600.833333333328</c:v>
                </c:pt>
                <c:pt idx="9488" formatCode="dd\-mmm\-yy\ hh:mm:ss">
                  <c:v>42601</c:v>
                </c:pt>
                <c:pt idx="9489" formatCode="dd\-mmm\-yy\ hh:mm:ss">
                  <c:v>42601.166666666672</c:v>
                </c:pt>
                <c:pt idx="9490" formatCode="dd\-mmm\-yy\ hh:mm:ss">
                  <c:v>42601.333333333328</c:v>
                </c:pt>
                <c:pt idx="9491" formatCode="dd\-mmm\-yy\ hh:mm:ss">
                  <c:v>42601.5</c:v>
                </c:pt>
                <c:pt idx="9492" formatCode="dd\-mmm\-yy\ hh:mm:ss">
                  <c:v>42601.666666666672</c:v>
                </c:pt>
                <c:pt idx="9493" formatCode="dd\-mmm\-yy\ hh:mm:ss">
                  <c:v>42601.833333333328</c:v>
                </c:pt>
                <c:pt idx="9494" formatCode="dd\-mmm\-yy\ hh:mm:ss">
                  <c:v>42602</c:v>
                </c:pt>
                <c:pt idx="9495" formatCode="dd\-mmm\-yy\ hh:mm:ss">
                  <c:v>42602.166666666672</c:v>
                </c:pt>
                <c:pt idx="9496" formatCode="dd\-mmm\-yy\ hh:mm:ss">
                  <c:v>42602.333333333328</c:v>
                </c:pt>
                <c:pt idx="9497" formatCode="dd\-mmm\-yy\ hh:mm:ss">
                  <c:v>42602.5</c:v>
                </c:pt>
                <c:pt idx="9498" formatCode="dd\-mmm\-yy\ hh:mm:ss">
                  <c:v>42602.666666666672</c:v>
                </c:pt>
                <c:pt idx="9499" formatCode="dd\-mmm\-yy\ hh:mm:ss">
                  <c:v>42602.833333333328</c:v>
                </c:pt>
                <c:pt idx="9500" formatCode="dd\-mmm\-yy\ hh:mm:ss">
                  <c:v>42603</c:v>
                </c:pt>
                <c:pt idx="9501" formatCode="dd\-mmm\-yy\ hh:mm:ss">
                  <c:v>42603.166666666672</c:v>
                </c:pt>
                <c:pt idx="9502" formatCode="dd\-mmm\-yy\ hh:mm:ss">
                  <c:v>42603.333333333328</c:v>
                </c:pt>
                <c:pt idx="9503" formatCode="dd\-mmm\-yy\ hh:mm:ss">
                  <c:v>42603.5</c:v>
                </c:pt>
                <c:pt idx="9504" formatCode="dd\-mmm\-yy\ hh:mm:ss">
                  <c:v>42603.666666666672</c:v>
                </c:pt>
                <c:pt idx="9505" formatCode="dd\-mmm\-yy\ hh:mm:ss">
                  <c:v>42603.833333333328</c:v>
                </c:pt>
                <c:pt idx="9506" formatCode="dd\-mmm\-yy\ hh:mm:ss">
                  <c:v>42604</c:v>
                </c:pt>
                <c:pt idx="9507" formatCode="dd\-mmm\-yy\ hh:mm:ss">
                  <c:v>42604.166666666672</c:v>
                </c:pt>
                <c:pt idx="9508" formatCode="dd\-mmm\-yy\ hh:mm:ss">
                  <c:v>42604.333333333328</c:v>
                </c:pt>
                <c:pt idx="9509" formatCode="dd\-mmm\-yy\ hh:mm:ss">
                  <c:v>42604.5</c:v>
                </c:pt>
                <c:pt idx="9510" formatCode="dd\-mmm\-yy\ hh:mm:ss">
                  <c:v>42604.666666666672</c:v>
                </c:pt>
                <c:pt idx="9511" formatCode="dd\-mmm\-yy\ hh:mm:ss">
                  <c:v>42604.833333333328</c:v>
                </c:pt>
                <c:pt idx="9512" formatCode="dd\-mmm\-yy\ hh:mm:ss">
                  <c:v>42605</c:v>
                </c:pt>
                <c:pt idx="9513" formatCode="dd\-mmm\-yy\ hh:mm:ss">
                  <c:v>42605.166666666672</c:v>
                </c:pt>
                <c:pt idx="9514" formatCode="dd\-mmm\-yy\ hh:mm:ss">
                  <c:v>42605.333333333328</c:v>
                </c:pt>
                <c:pt idx="9515" formatCode="dd\-mmm\-yy\ hh:mm:ss">
                  <c:v>42605.5</c:v>
                </c:pt>
                <c:pt idx="9516" formatCode="dd\-mmm\-yy\ hh:mm:ss">
                  <c:v>42605.666666666672</c:v>
                </c:pt>
                <c:pt idx="9517" formatCode="dd\-mmm\-yy\ hh:mm:ss">
                  <c:v>42605.833333333328</c:v>
                </c:pt>
                <c:pt idx="9518" formatCode="dd\-mmm\-yy\ hh:mm:ss">
                  <c:v>42606</c:v>
                </c:pt>
                <c:pt idx="9519" formatCode="dd\-mmm\-yy\ hh:mm:ss">
                  <c:v>42606.166666666672</c:v>
                </c:pt>
                <c:pt idx="9520" formatCode="dd\-mmm\-yy\ hh:mm:ss">
                  <c:v>42606.333333333328</c:v>
                </c:pt>
                <c:pt idx="9521" formatCode="dd\-mmm\-yy\ hh:mm:ss">
                  <c:v>42606.5</c:v>
                </c:pt>
                <c:pt idx="9522" formatCode="dd\-mmm\-yy\ hh:mm:ss">
                  <c:v>42606.666666666672</c:v>
                </c:pt>
                <c:pt idx="9523" formatCode="dd\-mmm\-yy\ hh:mm:ss">
                  <c:v>42606.833333333328</c:v>
                </c:pt>
                <c:pt idx="9524" formatCode="dd\-mmm\-yy\ hh:mm:ss">
                  <c:v>42607</c:v>
                </c:pt>
                <c:pt idx="9525" formatCode="dd\-mmm\-yy\ hh:mm:ss">
                  <c:v>42607.166666666672</c:v>
                </c:pt>
                <c:pt idx="9526" formatCode="dd\-mmm\-yy\ hh:mm:ss">
                  <c:v>42607.333333333328</c:v>
                </c:pt>
                <c:pt idx="9527" formatCode="dd\-mmm\-yy\ hh:mm:ss">
                  <c:v>42607.5</c:v>
                </c:pt>
                <c:pt idx="9528" formatCode="dd\-mmm\-yy\ hh:mm:ss">
                  <c:v>42607.666666666672</c:v>
                </c:pt>
                <c:pt idx="9529" formatCode="dd\-mmm\-yy\ hh:mm:ss">
                  <c:v>42607.833333333328</c:v>
                </c:pt>
                <c:pt idx="9530" formatCode="dd\-mmm\-yy\ hh:mm:ss">
                  <c:v>42608</c:v>
                </c:pt>
                <c:pt idx="9531" formatCode="dd\-mmm\-yy\ hh:mm:ss">
                  <c:v>42608.166666666672</c:v>
                </c:pt>
                <c:pt idx="9532" formatCode="dd\-mmm\-yy\ hh:mm:ss">
                  <c:v>42608.333333333328</c:v>
                </c:pt>
                <c:pt idx="9533" formatCode="dd\-mmm\-yy\ hh:mm:ss">
                  <c:v>42608.5</c:v>
                </c:pt>
                <c:pt idx="9534" formatCode="dd\-mmm\-yy\ hh:mm:ss">
                  <c:v>42608.666666666672</c:v>
                </c:pt>
                <c:pt idx="9535" formatCode="dd\-mmm\-yy\ hh:mm:ss">
                  <c:v>42608.833333333328</c:v>
                </c:pt>
                <c:pt idx="9536" formatCode="dd\-mmm\-yy\ hh:mm:ss">
                  <c:v>42609</c:v>
                </c:pt>
                <c:pt idx="9537" formatCode="dd\-mmm\-yy\ hh:mm:ss">
                  <c:v>42609.166666666672</c:v>
                </c:pt>
                <c:pt idx="9538" formatCode="dd\-mmm\-yy\ hh:mm:ss">
                  <c:v>42609.333333333328</c:v>
                </c:pt>
                <c:pt idx="9539" formatCode="dd\-mmm\-yy\ hh:mm:ss">
                  <c:v>42609.5</c:v>
                </c:pt>
                <c:pt idx="9540" formatCode="dd\-mmm\-yy\ hh:mm:ss">
                  <c:v>42609.666666666672</c:v>
                </c:pt>
                <c:pt idx="9541" formatCode="dd\-mmm\-yy\ hh:mm:ss">
                  <c:v>42609.833333333328</c:v>
                </c:pt>
                <c:pt idx="9542" formatCode="dd\-mmm\-yy\ hh:mm:ss">
                  <c:v>42610</c:v>
                </c:pt>
                <c:pt idx="9543" formatCode="dd\-mmm\-yy\ hh:mm:ss">
                  <c:v>42610.166666666672</c:v>
                </c:pt>
                <c:pt idx="9544" formatCode="dd\-mmm\-yy\ hh:mm:ss">
                  <c:v>42610.333333333328</c:v>
                </c:pt>
                <c:pt idx="9545" formatCode="dd\-mmm\-yy\ hh:mm:ss">
                  <c:v>42610.5</c:v>
                </c:pt>
                <c:pt idx="9546" formatCode="dd\-mmm\-yy\ hh:mm:ss">
                  <c:v>42610.666666666672</c:v>
                </c:pt>
                <c:pt idx="9547" formatCode="dd\-mmm\-yy\ hh:mm:ss">
                  <c:v>42610.833333333328</c:v>
                </c:pt>
                <c:pt idx="9548" formatCode="dd\-mmm\-yy\ hh:mm:ss">
                  <c:v>42611</c:v>
                </c:pt>
                <c:pt idx="9549" formatCode="dd\-mmm\-yy\ hh:mm:ss">
                  <c:v>42611.166666666672</c:v>
                </c:pt>
                <c:pt idx="9550" formatCode="dd\-mmm\-yy\ hh:mm:ss">
                  <c:v>42611.333333333328</c:v>
                </c:pt>
                <c:pt idx="9551" formatCode="dd\-mmm\-yy\ hh:mm:ss">
                  <c:v>42611.5</c:v>
                </c:pt>
                <c:pt idx="9552" formatCode="dd\-mmm\-yy\ hh:mm:ss">
                  <c:v>42611.666666666672</c:v>
                </c:pt>
                <c:pt idx="9553" formatCode="dd\-mmm\-yy\ hh:mm:ss">
                  <c:v>42611.833333333328</c:v>
                </c:pt>
                <c:pt idx="9554" formatCode="dd\-mmm\-yy\ hh:mm:ss">
                  <c:v>42612</c:v>
                </c:pt>
                <c:pt idx="9555" formatCode="dd\-mmm\-yy\ hh:mm:ss">
                  <c:v>42612.166666666672</c:v>
                </c:pt>
                <c:pt idx="9556" formatCode="dd\-mmm\-yy\ hh:mm:ss">
                  <c:v>42612.333333333328</c:v>
                </c:pt>
                <c:pt idx="9557" formatCode="dd\-mmm\-yy\ hh:mm:ss">
                  <c:v>42612.5</c:v>
                </c:pt>
                <c:pt idx="9558" formatCode="dd\-mmm\-yy\ hh:mm:ss">
                  <c:v>42612.666666666672</c:v>
                </c:pt>
                <c:pt idx="9559" formatCode="dd\-mmm\-yy\ hh:mm:ss">
                  <c:v>42612.833333333328</c:v>
                </c:pt>
                <c:pt idx="9560" formatCode="dd\-mmm\-yy\ hh:mm:ss">
                  <c:v>42613</c:v>
                </c:pt>
                <c:pt idx="9561" formatCode="dd\-mmm\-yy\ hh:mm:ss">
                  <c:v>42613.166666666672</c:v>
                </c:pt>
                <c:pt idx="9562" formatCode="dd\-mmm\-yy\ hh:mm:ss">
                  <c:v>42613.333333333328</c:v>
                </c:pt>
                <c:pt idx="9563" formatCode="dd\-mmm\-yy\ hh:mm:ss">
                  <c:v>42613.5</c:v>
                </c:pt>
                <c:pt idx="9564" formatCode="dd\-mmm\-yy\ hh:mm:ss">
                  <c:v>42613.666666666672</c:v>
                </c:pt>
                <c:pt idx="9565" formatCode="dd\-mmm\-yy\ hh:mm:ss">
                  <c:v>42613.833333333328</c:v>
                </c:pt>
                <c:pt idx="9566" formatCode="dd\-mmm\-yy\ hh:mm:ss">
                  <c:v>42614</c:v>
                </c:pt>
                <c:pt idx="9567" formatCode="dd\-mmm\-yy\ hh:mm:ss">
                  <c:v>42614.166666666672</c:v>
                </c:pt>
                <c:pt idx="9568" formatCode="dd\-mmm\-yy\ hh:mm:ss">
                  <c:v>42614.333333333328</c:v>
                </c:pt>
                <c:pt idx="9569" formatCode="dd\-mmm\-yy\ hh:mm:ss">
                  <c:v>42614.5</c:v>
                </c:pt>
                <c:pt idx="9570" formatCode="dd\-mmm\-yy\ hh:mm:ss">
                  <c:v>42614.666666666672</c:v>
                </c:pt>
                <c:pt idx="9571" formatCode="dd\-mmm\-yy\ hh:mm:ss">
                  <c:v>42614.833333333328</c:v>
                </c:pt>
                <c:pt idx="9572" formatCode="dd\-mmm\-yy\ hh:mm:ss">
                  <c:v>42615</c:v>
                </c:pt>
                <c:pt idx="9573" formatCode="dd\-mmm\-yy\ hh:mm:ss">
                  <c:v>42615.166666666672</c:v>
                </c:pt>
                <c:pt idx="9574" formatCode="dd\-mmm\-yy\ hh:mm:ss">
                  <c:v>42615.333333333328</c:v>
                </c:pt>
                <c:pt idx="9575" formatCode="dd\-mmm\-yy\ hh:mm:ss">
                  <c:v>42615.5</c:v>
                </c:pt>
                <c:pt idx="9576" formatCode="dd\-mmm\-yy\ hh:mm:ss">
                  <c:v>42615.666666666672</c:v>
                </c:pt>
                <c:pt idx="9577" formatCode="dd\-mmm\-yy\ hh:mm:ss">
                  <c:v>42615.833333333328</c:v>
                </c:pt>
                <c:pt idx="9578" formatCode="dd\-mmm\-yy\ hh:mm:ss">
                  <c:v>42616</c:v>
                </c:pt>
                <c:pt idx="9579" formatCode="dd\-mmm\-yy\ hh:mm:ss">
                  <c:v>42616.166666666672</c:v>
                </c:pt>
                <c:pt idx="9580" formatCode="dd\-mmm\-yy\ hh:mm:ss">
                  <c:v>42616.333333333328</c:v>
                </c:pt>
                <c:pt idx="9581" formatCode="dd\-mmm\-yy\ hh:mm:ss">
                  <c:v>42616.5</c:v>
                </c:pt>
                <c:pt idx="9582" formatCode="dd\-mmm\-yy\ hh:mm:ss">
                  <c:v>42616.666666666672</c:v>
                </c:pt>
                <c:pt idx="9583" formatCode="dd\-mmm\-yy\ hh:mm:ss">
                  <c:v>42616.833333333328</c:v>
                </c:pt>
                <c:pt idx="9584" formatCode="dd\-mmm\-yy\ hh:mm:ss">
                  <c:v>42617</c:v>
                </c:pt>
                <c:pt idx="9585" formatCode="dd\-mmm\-yy\ hh:mm:ss">
                  <c:v>42617.166666666672</c:v>
                </c:pt>
                <c:pt idx="9586" formatCode="dd\-mmm\-yy\ hh:mm:ss">
                  <c:v>42617.333333333328</c:v>
                </c:pt>
                <c:pt idx="9587" formatCode="dd\-mmm\-yy\ hh:mm:ss">
                  <c:v>42617.5</c:v>
                </c:pt>
                <c:pt idx="9588" formatCode="dd\-mmm\-yy\ hh:mm:ss">
                  <c:v>42617.666666666672</c:v>
                </c:pt>
                <c:pt idx="9589" formatCode="dd\-mmm\-yy\ hh:mm:ss">
                  <c:v>42617.833333333328</c:v>
                </c:pt>
                <c:pt idx="9590" formatCode="dd\-mmm\-yy\ hh:mm:ss">
                  <c:v>42618</c:v>
                </c:pt>
                <c:pt idx="9591" formatCode="dd\-mmm\-yy\ hh:mm:ss">
                  <c:v>42618.166666666672</c:v>
                </c:pt>
                <c:pt idx="9592" formatCode="dd\-mmm\-yy\ hh:mm:ss">
                  <c:v>42618.333333333328</c:v>
                </c:pt>
                <c:pt idx="9593" formatCode="dd\-mmm\-yy\ hh:mm:ss">
                  <c:v>42618.5</c:v>
                </c:pt>
                <c:pt idx="9594" formatCode="dd\-mmm\-yy\ hh:mm:ss">
                  <c:v>42618.666666666672</c:v>
                </c:pt>
                <c:pt idx="9595" formatCode="dd\-mmm\-yy\ hh:mm:ss">
                  <c:v>42618.833333333328</c:v>
                </c:pt>
                <c:pt idx="9596" formatCode="dd\-mmm\-yy\ hh:mm:ss">
                  <c:v>42619</c:v>
                </c:pt>
                <c:pt idx="9597" formatCode="dd\-mmm\-yy\ hh:mm:ss">
                  <c:v>42619.166666666672</c:v>
                </c:pt>
                <c:pt idx="9598" formatCode="dd\-mmm\-yy\ hh:mm:ss">
                  <c:v>42619.333333333328</c:v>
                </c:pt>
                <c:pt idx="9599" formatCode="dd\-mmm\-yy\ hh:mm:ss">
                  <c:v>42619.5</c:v>
                </c:pt>
                <c:pt idx="9600" formatCode="dd\-mmm\-yy\ hh:mm:ss">
                  <c:v>42619.666666666672</c:v>
                </c:pt>
                <c:pt idx="9601" formatCode="dd\-mmm\-yy\ hh:mm:ss">
                  <c:v>42619.833333333328</c:v>
                </c:pt>
                <c:pt idx="9602" formatCode="dd\-mmm\-yy\ hh:mm:ss">
                  <c:v>42620</c:v>
                </c:pt>
                <c:pt idx="9603" formatCode="dd\-mmm\-yy\ hh:mm:ss">
                  <c:v>42620.166666666672</c:v>
                </c:pt>
                <c:pt idx="9604" formatCode="dd\-mmm\-yy\ hh:mm:ss">
                  <c:v>42620.333333333328</c:v>
                </c:pt>
                <c:pt idx="9605" formatCode="dd\-mmm\-yy\ hh:mm:ss">
                  <c:v>42620.5</c:v>
                </c:pt>
                <c:pt idx="9606" formatCode="dd\-mmm\-yy\ hh:mm:ss">
                  <c:v>42620.666666666672</c:v>
                </c:pt>
                <c:pt idx="9607" formatCode="dd\-mmm\-yy\ hh:mm:ss">
                  <c:v>42620.833333333328</c:v>
                </c:pt>
                <c:pt idx="9608" formatCode="dd\-mmm\-yy\ hh:mm:ss">
                  <c:v>42621</c:v>
                </c:pt>
                <c:pt idx="9609" formatCode="dd\-mmm\-yy\ hh:mm:ss">
                  <c:v>42621.166666666672</c:v>
                </c:pt>
                <c:pt idx="9610" formatCode="dd\-mmm\-yy\ hh:mm:ss">
                  <c:v>42621.333333333328</c:v>
                </c:pt>
                <c:pt idx="9611" formatCode="dd\-mmm\-yy\ hh:mm:ss">
                  <c:v>42621.5</c:v>
                </c:pt>
                <c:pt idx="9612" formatCode="dd\-mmm\-yy\ hh:mm:ss">
                  <c:v>42621.666666666672</c:v>
                </c:pt>
                <c:pt idx="9613" formatCode="dd\-mmm\-yy\ hh:mm:ss">
                  <c:v>42621.833333333328</c:v>
                </c:pt>
                <c:pt idx="9614" formatCode="dd\-mmm\-yy\ hh:mm:ss">
                  <c:v>42622</c:v>
                </c:pt>
                <c:pt idx="9615" formatCode="dd\-mmm\-yy\ hh:mm:ss">
                  <c:v>42622.166666666672</c:v>
                </c:pt>
                <c:pt idx="9616" formatCode="dd\-mmm\-yy\ hh:mm:ss">
                  <c:v>42622.333333333328</c:v>
                </c:pt>
                <c:pt idx="9617" formatCode="dd\-mmm\-yy\ hh:mm:ss">
                  <c:v>42622.5</c:v>
                </c:pt>
                <c:pt idx="9618" formatCode="dd\-mmm\-yy\ hh:mm:ss">
                  <c:v>42622.666666666672</c:v>
                </c:pt>
                <c:pt idx="9619" formatCode="dd\-mmm\-yy\ hh:mm:ss">
                  <c:v>42622.833333333328</c:v>
                </c:pt>
                <c:pt idx="9620" formatCode="dd\-mmm\-yy\ hh:mm:ss">
                  <c:v>42623</c:v>
                </c:pt>
                <c:pt idx="9621" formatCode="dd\-mmm\-yy\ hh:mm:ss">
                  <c:v>42623.166666666672</c:v>
                </c:pt>
                <c:pt idx="9622" formatCode="dd\-mmm\-yy\ hh:mm:ss">
                  <c:v>42623.333333333328</c:v>
                </c:pt>
                <c:pt idx="9623" formatCode="dd\-mmm\-yy\ hh:mm:ss">
                  <c:v>42623.5</c:v>
                </c:pt>
                <c:pt idx="9624" formatCode="dd\-mmm\-yy\ hh:mm:ss">
                  <c:v>42623.666666666672</c:v>
                </c:pt>
                <c:pt idx="9625" formatCode="dd\-mmm\-yy\ hh:mm:ss">
                  <c:v>42623.833333333328</c:v>
                </c:pt>
                <c:pt idx="9626" formatCode="dd\-mmm\-yy\ hh:mm:ss">
                  <c:v>42624</c:v>
                </c:pt>
                <c:pt idx="9627" formatCode="dd\-mmm\-yy\ hh:mm:ss">
                  <c:v>42624.166666666672</c:v>
                </c:pt>
                <c:pt idx="9628" formatCode="dd\-mmm\-yy\ hh:mm:ss">
                  <c:v>42624.333333333328</c:v>
                </c:pt>
                <c:pt idx="9629" formatCode="dd\-mmm\-yy\ hh:mm:ss">
                  <c:v>42624.5</c:v>
                </c:pt>
                <c:pt idx="9630" formatCode="dd\-mmm\-yy\ hh:mm:ss">
                  <c:v>42624.666666666672</c:v>
                </c:pt>
                <c:pt idx="9631" formatCode="dd\-mmm\-yy\ hh:mm:ss">
                  <c:v>42624.833333333328</c:v>
                </c:pt>
                <c:pt idx="9632" formatCode="dd\-mmm\-yy\ hh:mm:ss">
                  <c:v>42625</c:v>
                </c:pt>
                <c:pt idx="9633" formatCode="dd\-mmm\-yy\ hh:mm:ss">
                  <c:v>42625.166666666672</c:v>
                </c:pt>
                <c:pt idx="9634" formatCode="dd\-mmm\-yy\ hh:mm:ss">
                  <c:v>42625.333333333328</c:v>
                </c:pt>
                <c:pt idx="9635" formatCode="dd\-mmm\-yy\ hh:mm:ss">
                  <c:v>42625.5</c:v>
                </c:pt>
                <c:pt idx="9636" formatCode="dd\-mmm\-yy\ hh:mm:ss">
                  <c:v>42625.666666666672</c:v>
                </c:pt>
                <c:pt idx="9637" formatCode="dd\-mmm\-yy\ hh:mm:ss">
                  <c:v>42625.833333333328</c:v>
                </c:pt>
                <c:pt idx="9638" formatCode="dd\-mmm\-yy\ hh:mm:ss">
                  <c:v>42626</c:v>
                </c:pt>
                <c:pt idx="9639" formatCode="dd\-mmm\-yy\ hh:mm:ss">
                  <c:v>42626.166666666672</c:v>
                </c:pt>
                <c:pt idx="9640" formatCode="dd\-mmm\-yy\ hh:mm:ss">
                  <c:v>42626.333333333328</c:v>
                </c:pt>
                <c:pt idx="9641" formatCode="dd\-mmm\-yy\ hh:mm:ss">
                  <c:v>42626.5</c:v>
                </c:pt>
                <c:pt idx="9642" formatCode="dd\-mmm\-yy\ hh:mm:ss">
                  <c:v>42626.666666666672</c:v>
                </c:pt>
                <c:pt idx="9643" formatCode="dd\-mmm\-yy\ hh:mm:ss">
                  <c:v>42626.833333333328</c:v>
                </c:pt>
                <c:pt idx="9644" formatCode="dd\-mmm\-yy\ hh:mm:ss">
                  <c:v>42627</c:v>
                </c:pt>
                <c:pt idx="9645" formatCode="dd\-mmm\-yy\ hh:mm:ss">
                  <c:v>42627.166666666672</c:v>
                </c:pt>
                <c:pt idx="9646" formatCode="dd\-mmm\-yy\ hh:mm:ss">
                  <c:v>42627.333333333328</c:v>
                </c:pt>
                <c:pt idx="9647" formatCode="dd\-mmm\-yy\ hh:mm:ss">
                  <c:v>42627.5</c:v>
                </c:pt>
                <c:pt idx="9648" formatCode="dd\-mmm\-yy\ hh:mm:ss">
                  <c:v>42627.666666666672</c:v>
                </c:pt>
                <c:pt idx="9649" formatCode="dd\-mmm\-yy\ hh:mm:ss">
                  <c:v>42627.833333333328</c:v>
                </c:pt>
                <c:pt idx="9650" formatCode="dd\-mmm\-yy\ hh:mm:ss">
                  <c:v>42628</c:v>
                </c:pt>
                <c:pt idx="9651" formatCode="dd\-mmm\-yy\ hh:mm:ss">
                  <c:v>42628.166666666672</c:v>
                </c:pt>
                <c:pt idx="9652" formatCode="dd\-mmm\-yy\ hh:mm:ss">
                  <c:v>42628.333333333328</c:v>
                </c:pt>
                <c:pt idx="9653" formatCode="dd\-mmm\-yy\ hh:mm:ss">
                  <c:v>42628.5</c:v>
                </c:pt>
                <c:pt idx="9654" formatCode="dd\-mmm\-yy\ hh:mm:ss">
                  <c:v>42628.666666666672</c:v>
                </c:pt>
                <c:pt idx="9655" formatCode="dd\-mmm\-yy\ hh:mm:ss">
                  <c:v>42628.833333333328</c:v>
                </c:pt>
                <c:pt idx="9656" formatCode="dd\-mmm\-yy\ hh:mm:ss">
                  <c:v>42629</c:v>
                </c:pt>
                <c:pt idx="9657" formatCode="dd\-mmm\-yy\ hh:mm:ss">
                  <c:v>42629.166666666672</c:v>
                </c:pt>
                <c:pt idx="9658" formatCode="dd\-mmm\-yy\ hh:mm:ss">
                  <c:v>42629.333333333328</c:v>
                </c:pt>
                <c:pt idx="9659" formatCode="dd\-mmm\-yy\ hh:mm:ss">
                  <c:v>42629.5</c:v>
                </c:pt>
                <c:pt idx="9660" formatCode="dd\-mmm\-yy\ hh:mm:ss">
                  <c:v>42629.666666666672</c:v>
                </c:pt>
                <c:pt idx="9661" formatCode="dd\-mmm\-yy\ hh:mm:ss">
                  <c:v>42629.833333333328</c:v>
                </c:pt>
                <c:pt idx="9662" formatCode="dd\-mmm\-yy\ hh:mm:ss">
                  <c:v>42630</c:v>
                </c:pt>
                <c:pt idx="9663" formatCode="dd\-mmm\-yy\ hh:mm:ss">
                  <c:v>42630.166666666672</c:v>
                </c:pt>
                <c:pt idx="9664" formatCode="dd\-mmm\-yy\ hh:mm:ss">
                  <c:v>42630.333333333328</c:v>
                </c:pt>
                <c:pt idx="9665" formatCode="dd\-mmm\-yy\ hh:mm:ss">
                  <c:v>42630.5</c:v>
                </c:pt>
                <c:pt idx="9666" formatCode="dd\-mmm\-yy\ hh:mm:ss">
                  <c:v>42630.666666666672</c:v>
                </c:pt>
                <c:pt idx="9667" formatCode="dd\-mmm\-yy\ hh:mm:ss">
                  <c:v>42630.833333333328</c:v>
                </c:pt>
                <c:pt idx="9668" formatCode="dd\-mmm\-yy\ hh:mm:ss">
                  <c:v>42631</c:v>
                </c:pt>
                <c:pt idx="9669" formatCode="dd\-mmm\-yy\ hh:mm:ss">
                  <c:v>42631.166666666672</c:v>
                </c:pt>
                <c:pt idx="9670" formatCode="dd\-mmm\-yy\ hh:mm:ss">
                  <c:v>42631.333333333328</c:v>
                </c:pt>
                <c:pt idx="9671" formatCode="dd\-mmm\-yy\ hh:mm:ss">
                  <c:v>42631.5</c:v>
                </c:pt>
                <c:pt idx="9672" formatCode="dd\-mmm\-yy\ hh:mm:ss">
                  <c:v>42631.666666666672</c:v>
                </c:pt>
                <c:pt idx="9673" formatCode="dd\-mmm\-yy\ hh:mm:ss">
                  <c:v>42631.833333333328</c:v>
                </c:pt>
                <c:pt idx="9674" formatCode="dd\-mmm\-yy\ hh:mm:ss">
                  <c:v>42632</c:v>
                </c:pt>
                <c:pt idx="9675" formatCode="dd\-mmm\-yy\ hh:mm:ss">
                  <c:v>42632.166666666672</c:v>
                </c:pt>
                <c:pt idx="9676" formatCode="dd\-mmm\-yy\ hh:mm:ss">
                  <c:v>42632.333333333328</c:v>
                </c:pt>
                <c:pt idx="9677" formatCode="dd\-mmm\-yy\ hh:mm:ss">
                  <c:v>42632.5</c:v>
                </c:pt>
                <c:pt idx="9678" formatCode="dd\-mmm\-yy\ hh:mm:ss">
                  <c:v>42632.666666666672</c:v>
                </c:pt>
                <c:pt idx="9679" formatCode="dd\-mmm\-yy\ hh:mm:ss">
                  <c:v>42632.833333333328</c:v>
                </c:pt>
                <c:pt idx="9680" formatCode="dd\-mmm\-yy\ hh:mm:ss">
                  <c:v>42633</c:v>
                </c:pt>
              </c:numCache>
            </c:numRef>
          </c:cat>
          <c:val>
            <c:numRef>
              <c:f>'Архив Погоды rp5'!$H$2:$H$9682</c:f>
              <c:numCache>
                <c:formatCode>General</c:formatCode>
                <c:ptCount val="9681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  <c:pt idx="5">
                  <c:v>7.3</c:v>
                </c:pt>
                <c:pt idx="6">
                  <c:v>7.3</c:v>
                </c:pt>
                <c:pt idx="7">
                  <c:v>7.3</c:v>
                </c:pt>
                <c:pt idx="8">
                  <c:v>7.3</c:v>
                </c:pt>
                <c:pt idx="9">
                  <c:v>7.3</c:v>
                </c:pt>
                <c:pt idx="10">
                  <c:v>7.3</c:v>
                </c:pt>
                <c:pt idx="11">
                  <c:v>7.3</c:v>
                </c:pt>
                <c:pt idx="12">
                  <c:v>7.3</c:v>
                </c:pt>
                <c:pt idx="13">
                  <c:v>7.3</c:v>
                </c:pt>
                <c:pt idx="14">
                  <c:v>7.3</c:v>
                </c:pt>
                <c:pt idx="15">
                  <c:v>7.3</c:v>
                </c:pt>
                <c:pt idx="16">
                  <c:v>7.3</c:v>
                </c:pt>
                <c:pt idx="17">
                  <c:v>7.3</c:v>
                </c:pt>
                <c:pt idx="18">
                  <c:v>7.3</c:v>
                </c:pt>
                <c:pt idx="19">
                  <c:v>7.3</c:v>
                </c:pt>
                <c:pt idx="20">
                  <c:v>7.3</c:v>
                </c:pt>
                <c:pt idx="21">
                  <c:v>7.3</c:v>
                </c:pt>
                <c:pt idx="22">
                  <c:v>7.3</c:v>
                </c:pt>
                <c:pt idx="23">
                  <c:v>7.3</c:v>
                </c:pt>
                <c:pt idx="24">
                  <c:v>7.3</c:v>
                </c:pt>
                <c:pt idx="25">
                  <c:v>7.3</c:v>
                </c:pt>
                <c:pt idx="26">
                  <c:v>7.3</c:v>
                </c:pt>
                <c:pt idx="27">
                  <c:v>7.3</c:v>
                </c:pt>
                <c:pt idx="28">
                  <c:v>7.3</c:v>
                </c:pt>
                <c:pt idx="29">
                  <c:v>7.3</c:v>
                </c:pt>
                <c:pt idx="30">
                  <c:v>7.3</c:v>
                </c:pt>
                <c:pt idx="31">
                  <c:v>7.3</c:v>
                </c:pt>
                <c:pt idx="32">
                  <c:v>7.3</c:v>
                </c:pt>
                <c:pt idx="33">
                  <c:v>7.3</c:v>
                </c:pt>
                <c:pt idx="34">
                  <c:v>7.3</c:v>
                </c:pt>
                <c:pt idx="35">
                  <c:v>7.3</c:v>
                </c:pt>
                <c:pt idx="36">
                  <c:v>7.3</c:v>
                </c:pt>
                <c:pt idx="37">
                  <c:v>7.3</c:v>
                </c:pt>
                <c:pt idx="38">
                  <c:v>7.3</c:v>
                </c:pt>
                <c:pt idx="39">
                  <c:v>7.3</c:v>
                </c:pt>
                <c:pt idx="40">
                  <c:v>7.3</c:v>
                </c:pt>
                <c:pt idx="41">
                  <c:v>7.3</c:v>
                </c:pt>
                <c:pt idx="42">
                  <c:v>7.3</c:v>
                </c:pt>
                <c:pt idx="43">
                  <c:v>7.3</c:v>
                </c:pt>
                <c:pt idx="44">
                  <c:v>7.3</c:v>
                </c:pt>
                <c:pt idx="45">
                  <c:v>7.3</c:v>
                </c:pt>
                <c:pt idx="46">
                  <c:v>7.3</c:v>
                </c:pt>
                <c:pt idx="47">
                  <c:v>7.3</c:v>
                </c:pt>
                <c:pt idx="48">
                  <c:v>7.3</c:v>
                </c:pt>
                <c:pt idx="49">
                  <c:v>7.3</c:v>
                </c:pt>
                <c:pt idx="50">
                  <c:v>7.3</c:v>
                </c:pt>
                <c:pt idx="51">
                  <c:v>7.3</c:v>
                </c:pt>
                <c:pt idx="52">
                  <c:v>7.3</c:v>
                </c:pt>
                <c:pt idx="53">
                  <c:v>7.3</c:v>
                </c:pt>
                <c:pt idx="54">
                  <c:v>7.3</c:v>
                </c:pt>
                <c:pt idx="55">
                  <c:v>7.3</c:v>
                </c:pt>
                <c:pt idx="56">
                  <c:v>7.3</c:v>
                </c:pt>
                <c:pt idx="57">
                  <c:v>7.3</c:v>
                </c:pt>
                <c:pt idx="58">
                  <c:v>7.3</c:v>
                </c:pt>
                <c:pt idx="59">
                  <c:v>7.3</c:v>
                </c:pt>
                <c:pt idx="60">
                  <c:v>7.3</c:v>
                </c:pt>
                <c:pt idx="61">
                  <c:v>7.3</c:v>
                </c:pt>
                <c:pt idx="62">
                  <c:v>7.3</c:v>
                </c:pt>
                <c:pt idx="63">
                  <c:v>7.3</c:v>
                </c:pt>
                <c:pt idx="64">
                  <c:v>7.3</c:v>
                </c:pt>
                <c:pt idx="65">
                  <c:v>7.3</c:v>
                </c:pt>
                <c:pt idx="66">
                  <c:v>7.3</c:v>
                </c:pt>
                <c:pt idx="67">
                  <c:v>7.3</c:v>
                </c:pt>
                <c:pt idx="68">
                  <c:v>7.3</c:v>
                </c:pt>
                <c:pt idx="69">
                  <c:v>7.3</c:v>
                </c:pt>
                <c:pt idx="70">
                  <c:v>7.3</c:v>
                </c:pt>
                <c:pt idx="71">
                  <c:v>7.3</c:v>
                </c:pt>
                <c:pt idx="72">
                  <c:v>7.3</c:v>
                </c:pt>
                <c:pt idx="73">
                  <c:v>7.3</c:v>
                </c:pt>
                <c:pt idx="74">
                  <c:v>7.3</c:v>
                </c:pt>
                <c:pt idx="75">
                  <c:v>7.3</c:v>
                </c:pt>
                <c:pt idx="76">
                  <c:v>7.3</c:v>
                </c:pt>
                <c:pt idx="77">
                  <c:v>7.3</c:v>
                </c:pt>
                <c:pt idx="78">
                  <c:v>7.3</c:v>
                </c:pt>
                <c:pt idx="79">
                  <c:v>7.3</c:v>
                </c:pt>
                <c:pt idx="80">
                  <c:v>7.3</c:v>
                </c:pt>
                <c:pt idx="81">
                  <c:v>7.3</c:v>
                </c:pt>
                <c:pt idx="82">
                  <c:v>7.3</c:v>
                </c:pt>
                <c:pt idx="83">
                  <c:v>7.3</c:v>
                </c:pt>
                <c:pt idx="84">
                  <c:v>7.3</c:v>
                </c:pt>
                <c:pt idx="85">
                  <c:v>7.3</c:v>
                </c:pt>
                <c:pt idx="86">
                  <c:v>7.3</c:v>
                </c:pt>
                <c:pt idx="87">
                  <c:v>7.3</c:v>
                </c:pt>
                <c:pt idx="88">
                  <c:v>7.3</c:v>
                </c:pt>
                <c:pt idx="89">
                  <c:v>7.3</c:v>
                </c:pt>
                <c:pt idx="90">
                  <c:v>7.3</c:v>
                </c:pt>
                <c:pt idx="91">
                  <c:v>7.3</c:v>
                </c:pt>
                <c:pt idx="92">
                  <c:v>7.3</c:v>
                </c:pt>
                <c:pt idx="93">
                  <c:v>7.3</c:v>
                </c:pt>
                <c:pt idx="94">
                  <c:v>7.3</c:v>
                </c:pt>
                <c:pt idx="95">
                  <c:v>7.3</c:v>
                </c:pt>
                <c:pt idx="96">
                  <c:v>7.3</c:v>
                </c:pt>
                <c:pt idx="97">
                  <c:v>7.3</c:v>
                </c:pt>
                <c:pt idx="98">
                  <c:v>7.3</c:v>
                </c:pt>
                <c:pt idx="99">
                  <c:v>7.3</c:v>
                </c:pt>
                <c:pt idx="100">
                  <c:v>7.3</c:v>
                </c:pt>
                <c:pt idx="101">
                  <c:v>7.3</c:v>
                </c:pt>
                <c:pt idx="102">
                  <c:v>7.3</c:v>
                </c:pt>
                <c:pt idx="103">
                  <c:v>7.3</c:v>
                </c:pt>
                <c:pt idx="104">
                  <c:v>7.3</c:v>
                </c:pt>
                <c:pt idx="105">
                  <c:v>7.3</c:v>
                </c:pt>
                <c:pt idx="106">
                  <c:v>7.3</c:v>
                </c:pt>
                <c:pt idx="107">
                  <c:v>7.3</c:v>
                </c:pt>
                <c:pt idx="108">
                  <c:v>7.3</c:v>
                </c:pt>
                <c:pt idx="109">
                  <c:v>7.3</c:v>
                </c:pt>
                <c:pt idx="110">
                  <c:v>7.3</c:v>
                </c:pt>
                <c:pt idx="111">
                  <c:v>7.3</c:v>
                </c:pt>
                <c:pt idx="112">
                  <c:v>7.3</c:v>
                </c:pt>
                <c:pt idx="113">
                  <c:v>7.3</c:v>
                </c:pt>
                <c:pt idx="114">
                  <c:v>7.3</c:v>
                </c:pt>
                <c:pt idx="115">
                  <c:v>7.3</c:v>
                </c:pt>
                <c:pt idx="116">
                  <c:v>7.3</c:v>
                </c:pt>
                <c:pt idx="117">
                  <c:v>7.3</c:v>
                </c:pt>
                <c:pt idx="118">
                  <c:v>7.3</c:v>
                </c:pt>
                <c:pt idx="119">
                  <c:v>7.3</c:v>
                </c:pt>
                <c:pt idx="120">
                  <c:v>7.3</c:v>
                </c:pt>
                <c:pt idx="121">
                  <c:v>7.3</c:v>
                </c:pt>
                <c:pt idx="122">
                  <c:v>7.3</c:v>
                </c:pt>
                <c:pt idx="123">
                  <c:v>7.3</c:v>
                </c:pt>
                <c:pt idx="124">
                  <c:v>7.3</c:v>
                </c:pt>
                <c:pt idx="125">
                  <c:v>7.3</c:v>
                </c:pt>
                <c:pt idx="126">
                  <c:v>7.3</c:v>
                </c:pt>
                <c:pt idx="127">
                  <c:v>7.3</c:v>
                </c:pt>
                <c:pt idx="128">
                  <c:v>7.3</c:v>
                </c:pt>
                <c:pt idx="129">
                  <c:v>7.3</c:v>
                </c:pt>
                <c:pt idx="130">
                  <c:v>7.3</c:v>
                </c:pt>
                <c:pt idx="131">
                  <c:v>7.3</c:v>
                </c:pt>
                <c:pt idx="132">
                  <c:v>7.3</c:v>
                </c:pt>
                <c:pt idx="133">
                  <c:v>7.3</c:v>
                </c:pt>
                <c:pt idx="134">
                  <c:v>7.3</c:v>
                </c:pt>
                <c:pt idx="135">
                  <c:v>7.3</c:v>
                </c:pt>
                <c:pt idx="136">
                  <c:v>7.3</c:v>
                </c:pt>
                <c:pt idx="137">
                  <c:v>7.3</c:v>
                </c:pt>
                <c:pt idx="138">
                  <c:v>7.3</c:v>
                </c:pt>
                <c:pt idx="139">
                  <c:v>7.3</c:v>
                </c:pt>
                <c:pt idx="140">
                  <c:v>7.3</c:v>
                </c:pt>
                <c:pt idx="141">
                  <c:v>7.3</c:v>
                </c:pt>
                <c:pt idx="142">
                  <c:v>7.3</c:v>
                </c:pt>
                <c:pt idx="143">
                  <c:v>7.3</c:v>
                </c:pt>
                <c:pt idx="144">
                  <c:v>7.3</c:v>
                </c:pt>
                <c:pt idx="145">
                  <c:v>7.3</c:v>
                </c:pt>
                <c:pt idx="146">
                  <c:v>7.3</c:v>
                </c:pt>
                <c:pt idx="147">
                  <c:v>7.3</c:v>
                </c:pt>
                <c:pt idx="148">
                  <c:v>7.3</c:v>
                </c:pt>
                <c:pt idx="149">
                  <c:v>7.3</c:v>
                </c:pt>
                <c:pt idx="150">
                  <c:v>7.3</c:v>
                </c:pt>
                <c:pt idx="151">
                  <c:v>7.3</c:v>
                </c:pt>
                <c:pt idx="152">
                  <c:v>7.3</c:v>
                </c:pt>
                <c:pt idx="153">
                  <c:v>7.3</c:v>
                </c:pt>
                <c:pt idx="154">
                  <c:v>7.3</c:v>
                </c:pt>
                <c:pt idx="155">
                  <c:v>7.3</c:v>
                </c:pt>
                <c:pt idx="156">
                  <c:v>7.3</c:v>
                </c:pt>
                <c:pt idx="157">
                  <c:v>7.3</c:v>
                </c:pt>
                <c:pt idx="158">
                  <c:v>7.3</c:v>
                </c:pt>
                <c:pt idx="159">
                  <c:v>7.3</c:v>
                </c:pt>
                <c:pt idx="160">
                  <c:v>7.3</c:v>
                </c:pt>
                <c:pt idx="161">
                  <c:v>7.3</c:v>
                </c:pt>
                <c:pt idx="162">
                  <c:v>7.3</c:v>
                </c:pt>
                <c:pt idx="163">
                  <c:v>7.3</c:v>
                </c:pt>
                <c:pt idx="164">
                  <c:v>7.3</c:v>
                </c:pt>
                <c:pt idx="165">
                  <c:v>7.3</c:v>
                </c:pt>
                <c:pt idx="166">
                  <c:v>7.3</c:v>
                </c:pt>
                <c:pt idx="167">
                  <c:v>7.3</c:v>
                </c:pt>
                <c:pt idx="168">
                  <c:v>7.3</c:v>
                </c:pt>
                <c:pt idx="169">
                  <c:v>7.3</c:v>
                </c:pt>
                <c:pt idx="170">
                  <c:v>7.3</c:v>
                </c:pt>
                <c:pt idx="171">
                  <c:v>7.3</c:v>
                </c:pt>
                <c:pt idx="172">
                  <c:v>7.3</c:v>
                </c:pt>
                <c:pt idx="173">
                  <c:v>7.3</c:v>
                </c:pt>
                <c:pt idx="174">
                  <c:v>7.3</c:v>
                </c:pt>
                <c:pt idx="175">
                  <c:v>7.3</c:v>
                </c:pt>
                <c:pt idx="176">
                  <c:v>7.3</c:v>
                </c:pt>
                <c:pt idx="177">
                  <c:v>7.3</c:v>
                </c:pt>
                <c:pt idx="178">
                  <c:v>7.3</c:v>
                </c:pt>
                <c:pt idx="179">
                  <c:v>7.3</c:v>
                </c:pt>
                <c:pt idx="180">
                  <c:v>7.3</c:v>
                </c:pt>
                <c:pt idx="181">
                  <c:v>7.3</c:v>
                </c:pt>
                <c:pt idx="182">
                  <c:v>7.3</c:v>
                </c:pt>
                <c:pt idx="183">
                  <c:v>7.3</c:v>
                </c:pt>
                <c:pt idx="184">
                  <c:v>7.3</c:v>
                </c:pt>
                <c:pt idx="185">
                  <c:v>7.3</c:v>
                </c:pt>
                <c:pt idx="186">
                  <c:v>7.3</c:v>
                </c:pt>
                <c:pt idx="187">
                  <c:v>7.3</c:v>
                </c:pt>
                <c:pt idx="188">
                  <c:v>7.3</c:v>
                </c:pt>
                <c:pt idx="189">
                  <c:v>7.3</c:v>
                </c:pt>
                <c:pt idx="190">
                  <c:v>7.3</c:v>
                </c:pt>
                <c:pt idx="191">
                  <c:v>7.3</c:v>
                </c:pt>
                <c:pt idx="192">
                  <c:v>7.3</c:v>
                </c:pt>
                <c:pt idx="193">
                  <c:v>7.3</c:v>
                </c:pt>
                <c:pt idx="194">
                  <c:v>7.3</c:v>
                </c:pt>
                <c:pt idx="195">
                  <c:v>7.3</c:v>
                </c:pt>
                <c:pt idx="196">
                  <c:v>7.3</c:v>
                </c:pt>
                <c:pt idx="197">
                  <c:v>7.3</c:v>
                </c:pt>
                <c:pt idx="198">
                  <c:v>7.3</c:v>
                </c:pt>
                <c:pt idx="199">
                  <c:v>7.3</c:v>
                </c:pt>
                <c:pt idx="200">
                  <c:v>7.3</c:v>
                </c:pt>
                <c:pt idx="201">
                  <c:v>7.3</c:v>
                </c:pt>
                <c:pt idx="202">
                  <c:v>7.3</c:v>
                </c:pt>
                <c:pt idx="203">
                  <c:v>7.3</c:v>
                </c:pt>
                <c:pt idx="204">
                  <c:v>7.3</c:v>
                </c:pt>
                <c:pt idx="205">
                  <c:v>7.3</c:v>
                </c:pt>
                <c:pt idx="206">
                  <c:v>7.3</c:v>
                </c:pt>
                <c:pt idx="207">
                  <c:v>7.3</c:v>
                </c:pt>
                <c:pt idx="208">
                  <c:v>7.3</c:v>
                </c:pt>
                <c:pt idx="209">
                  <c:v>7.3</c:v>
                </c:pt>
                <c:pt idx="210">
                  <c:v>7.3</c:v>
                </c:pt>
                <c:pt idx="211">
                  <c:v>7.3</c:v>
                </c:pt>
                <c:pt idx="212">
                  <c:v>7.3</c:v>
                </c:pt>
                <c:pt idx="213">
                  <c:v>7.3</c:v>
                </c:pt>
                <c:pt idx="214">
                  <c:v>7.3</c:v>
                </c:pt>
                <c:pt idx="215">
                  <c:v>7.3</c:v>
                </c:pt>
                <c:pt idx="216">
                  <c:v>7.3</c:v>
                </c:pt>
                <c:pt idx="217">
                  <c:v>7.3</c:v>
                </c:pt>
                <c:pt idx="218">
                  <c:v>7.3</c:v>
                </c:pt>
                <c:pt idx="219">
                  <c:v>7.3</c:v>
                </c:pt>
                <c:pt idx="220">
                  <c:v>7.3</c:v>
                </c:pt>
                <c:pt idx="221">
                  <c:v>7.3</c:v>
                </c:pt>
                <c:pt idx="222">
                  <c:v>7.3</c:v>
                </c:pt>
                <c:pt idx="223">
                  <c:v>7.3</c:v>
                </c:pt>
                <c:pt idx="224">
                  <c:v>7.3</c:v>
                </c:pt>
                <c:pt idx="225">
                  <c:v>7.3</c:v>
                </c:pt>
                <c:pt idx="226">
                  <c:v>7.3</c:v>
                </c:pt>
                <c:pt idx="227">
                  <c:v>7.3</c:v>
                </c:pt>
                <c:pt idx="228">
                  <c:v>7.3</c:v>
                </c:pt>
                <c:pt idx="229">
                  <c:v>7.3</c:v>
                </c:pt>
                <c:pt idx="230">
                  <c:v>7.3</c:v>
                </c:pt>
                <c:pt idx="231">
                  <c:v>7.3</c:v>
                </c:pt>
                <c:pt idx="232">
                  <c:v>7.3</c:v>
                </c:pt>
                <c:pt idx="233">
                  <c:v>7.3</c:v>
                </c:pt>
                <c:pt idx="234">
                  <c:v>7.3</c:v>
                </c:pt>
                <c:pt idx="235">
                  <c:v>7.3</c:v>
                </c:pt>
                <c:pt idx="236">
                  <c:v>7.3</c:v>
                </c:pt>
                <c:pt idx="237">
                  <c:v>7.3</c:v>
                </c:pt>
                <c:pt idx="238">
                  <c:v>7.3</c:v>
                </c:pt>
                <c:pt idx="239">
                  <c:v>7.3</c:v>
                </c:pt>
                <c:pt idx="240">
                  <c:v>7.3</c:v>
                </c:pt>
                <c:pt idx="241">
                  <c:v>7.3</c:v>
                </c:pt>
                <c:pt idx="242">
                  <c:v>7.3</c:v>
                </c:pt>
                <c:pt idx="243">
                  <c:v>7.3</c:v>
                </c:pt>
                <c:pt idx="244">
                  <c:v>7.3</c:v>
                </c:pt>
                <c:pt idx="245">
                  <c:v>7.3</c:v>
                </c:pt>
                <c:pt idx="246">
                  <c:v>7.3</c:v>
                </c:pt>
                <c:pt idx="247">
                  <c:v>7.3</c:v>
                </c:pt>
                <c:pt idx="248">
                  <c:v>7.3</c:v>
                </c:pt>
                <c:pt idx="249">
                  <c:v>7.3</c:v>
                </c:pt>
                <c:pt idx="250">
                  <c:v>7.3</c:v>
                </c:pt>
                <c:pt idx="251">
                  <c:v>7.3</c:v>
                </c:pt>
                <c:pt idx="252">
                  <c:v>7.3</c:v>
                </c:pt>
                <c:pt idx="253">
                  <c:v>7.3</c:v>
                </c:pt>
                <c:pt idx="254">
                  <c:v>7.3</c:v>
                </c:pt>
                <c:pt idx="255">
                  <c:v>7.3</c:v>
                </c:pt>
                <c:pt idx="256">
                  <c:v>7.3</c:v>
                </c:pt>
                <c:pt idx="257">
                  <c:v>7.3</c:v>
                </c:pt>
                <c:pt idx="258">
                  <c:v>7.3</c:v>
                </c:pt>
                <c:pt idx="259">
                  <c:v>7.3</c:v>
                </c:pt>
                <c:pt idx="260">
                  <c:v>7.3</c:v>
                </c:pt>
                <c:pt idx="261">
                  <c:v>7.3</c:v>
                </c:pt>
                <c:pt idx="262">
                  <c:v>7.3</c:v>
                </c:pt>
                <c:pt idx="263">
                  <c:v>7.3</c:v>
                </c:pt>
                <c:pt idx="264">
                  <c:v>7.3</c:v>
                </c:pt>
                <c:pt idx="265">
                  <c:v>7.3</c:v>
                </c:pt>
                <c:pt idx="266">
                  <c:v>7.3</c:v>
                </c:pt>
                <c:pt idx="267">
                  <c:v>7.3</c:v>
                </c:pt>
                <c:pt idx="268">
                  <c:v>7.3</c:v>
                </c:pt>
                <c:pt idx="269">
                  <c:v>7.3</c:v>
                </c:pt>
                <c:pt idx="270">
                  <c:v>7.3</c:v>
                </c:pt>
                <c:pt idx="271">
                  <c:v>7.3</c:v>
                </c:pt>
                <c:pt idx="272">
                  <c:v>7.3</c:v>
                </c:pt>
                <c:pt idx="273">
                  <c:v>7.3</c:v>
                </c:pt>
                <c:pt idx="274">
                  <c:v>7.3</c:v>
                </c:pt>
                <c:pt idx="275">
                  <c:v>7.3</c:v>
                </c:pt>
                <c:pt idx="276">
                  <c:v>7.3</c:v>
                </c:pt>
                <c:pt idx="277">
                  <c:v>7.3</c:v>
                </c:pt>
                <c:pt idx="278">
                  <c:v>7.3</c:v>
                </c:pt>
                <c:pt idx="279">
                  <c:v>7.3</c:v>
                </c:pt>
                <c:pt idx="280">
                  <c:v>7.3</c:v>
                </c:pt>
                <c:pt idx="281">
                  <c:v>7.3</c:v>
                </c:pt>
                <c:pt idx="282">
                  <c:v>7.3</c:v>
                </c:pt>
                <c:pt idx="283">
                  <c:v>7.3</c:v>
                </c:pt>
                <c:pt idx="284">
                  <c:v>7.3</c:v>
                </c:pt>
                <c:pt idx="285">
                  <c:v>7.3</c:v>
                </c:pt>
                <c:pt idx="286">
                  <c:v>7.3</c:v>
                </c:pt>
                <c:pt idx="287">
                  <c:v>7.3</c:v>
                </c:pt>
                <c:pt idx="288">
                  <c:v>7.3</c:v>
                </c:pt>
                <c:pt idx="289">
                  <c:v>7.3</c:v>
                </c:pt>
                <c:pt idx="290">
                  <c:v>7.3</c:v>
                </c:pt>
                <c:pt idx="291">
                  <c:v>7.3</c:v>
                </c:pt>
                <c:pt idx="292">
                  <c:v>7.3</c:v>
                </c:pt>
                <c:pt idx="293">
                  <c:v>7.3</c:v>
                </c:pt>
                <c:pt idx="294">
                  <c:v>7.3</c:v>
                </c:pt>
                <c:pt idx="295">
                  <c:v>7.3</c:v>
                </c:pt>
                <c:pt idx="296">
                  <c:v>7.3</c:v>
                </c:pt>
                <c:pt idx="297">
                  <c:v>7.3</c:v>
                </c:pt>
                <c:pt idx="298">
                  <c:v>7.3</c:v>
                </c:pt>
                <c:pt idx="299">
                  <c:v>7.3</c:v>
                </c:pt>
                <c:pt idx="300">
                  <c:v>7.3</c:v>
                </c:pt>
                <c:pt idx="301">
                  <c:v>7.3</c:v>
                </c:pt>
                <c:pt idx="302">
                  <c:v>7.3</c:v>
                </c:pt>
                <c:pt idx="303">
                  <c:v>7.3</c:v>
                </c:pt>
                <c:pt idx="304">
                  <c:v>7.3</c:v>
                </c:pt>
                <c:pt idx="305">
                  <c:v>7.3</c:v>
                </c:pt>
                <c:pt idx="306">
                  <c:v>7.3</c:v>
                </c:pt>
                <c:pt idx="307">
                  <c:v>7.3</c:v>
                </c:pt>
                <c:pt idx="308">
                  <c:v>7.3</c:v>
                </c:pt>
                <c:pt idx="309">
                  <c:v>7.3</c:v>
                </c:pt>
                <c:pt idx="310">
                  <c:v>7.3</c:v>
                </c:pt>
                <c:pt idx="311">
                  <c:v>7.3</c:v>
                </c:pt>
                <c:pt idx="312">
                  <c:v>7.3</c:v>
                </c:pt>
                <c:pt idx="313">
                  <c:v>7.3</c:v>
                </c:pt>
                <c:pt idx="314">
                  <c:v>7.3</c:v>
                </c:pt>
                <c:pt idx="315">
                  <c:v>7.3</c:v>
                </c:pt>
                <c:pt idx="316">
                  <c:v>7.3</c:v>
                </c:pt>
                <c:pt idx="317">
                  <c:v>7.3</c:v>
                </c:pt>
                <c:pt idx="318">
                  <c:v>7.3</c:v>
                </c:pt>
                <c:pt idx="319">
                  <c:v>7.3</c:v>
                </c:pt>
                <c:pt idx="320">
                  <c:v>7.3</c:v>
                </c:pt>
                <c:pt idx="321">
                  <c:v>7.3</c:v>
                </c:pt>
                <c:pt idx="322">
                  <c:v>7.3</c:v>
                </c:pt>
                <c:pt idx="323">
                  <c:v>7.3</c:v>
                </c:pt>
                <c:pt idx="324">
                  <c:v>7.3</c:v>
                </c:pt>
                <c:pt idx="325">
                  <c:v>7.3</c:v>
                </c:pt>
                <c:pt idx="326">
                  <c:v>7.3</c:v>
                </c:pt>
                <c:pt idx="327">
                  <c:v>7.3</c:v>
                </c:pt>
                <c:pt idx="328">
                  <c:v>7.3</c:v>
                </c:pt>
                <c:pt idx="329">
                  <c:v>7.3</c:v>
                </c:pt>
                <c:pt idx="330">
                  <c:v>7.3</c:v>
                </c:pt>
                <c:pt idx="331">
                  <c:v>7.3</c:v>
                </c:pt>
                <c:pt idx="332">
                  <c:v>7.3</c:v>
                </c:pt>
                <c:pt idx="333">
                  <c:v>7.3</c:v>
                </c:pt>
                <c:pt idx="334">
                  <c:v>7.3</c:v>
                </c:pt>
                <c:pt idx="335">
                  <c:v>7.3</c:v>
                </c:pt>
                <c:pt idx="336">
                  <c:v>7.3</c:v>
                </c:pt>
                <c:pt idx="337">
                  <c:v>7.3</c:v>
                </c:pt>
                <c:pt idx="338">
                  <c:v>7.3</c:v>
                </c:pt>
                <c:pt idx="339">
                  <c:v>7.3</c:v>
                </c:pt>
                <c:pt idx="340">
                  <c:v>7.3</c:v>
                </c:pt>
                <c:pt idx="341">
                  <c:v>7.3</c:v>
                </c:pt>
                <c:pt idx="342">
                  <c:v>7.3</c:v>
                </c:pt>
                <c:pt idx="343">
                  <c:v>7.3</c:v>
                </c:pt>
                <c:pt idx="344">
                  <c:v>7.3</c:v>
                </c:pt>
                <c:pt idx="345">
                  <c:v>7.3</c:v>
                </c:pt>
                <c:pt idx="346">
                  <c:v>7.3</c:v>
                </c:pt>
                <c:pt idx="347">
                  <c:v>7.3</c:v>
                </c:pt>
                <c:pt idx="348">
                  <c:v>7.3</c:v>
                </c:pt>
                <c:pt idx="349">
                  <c:v>7.3</c:v>
                </c:pt>
                <c:pt idx="350">
                  <c:v>7.3</c:v>
                </c:pt>
                <c:pt idx="351">
                  <c:v>7.3</c:v>
                </c:pt>
                <c:pt idx="352">
                  <c:v>7.3</c:v>
                </c:pt>
                <c:pt idx="353">
                  <c:v>7.3</c:v>
                </c:pt>
                <c:pt idx="354">
                  <c:v>7.3</c:v>
                </c:pt>
                <c:pt idx="355">
                  <c:v>7.3</c:v>
                </c:pt>
                <c:pt idx="356">
                  <c:v>7.3</c:v>
                </c:pt>
                <c:pt idx="357">
                  <c:v>7.3</c:v>
                </c:pt>
                <c:pt idx="358">
                  <c:v>7.3</c:v>
                </c:pt>
                <c:pt idx="359">
                  <c:v>7.3</c:v>
                </c:pt>
                <c:pt idx="360">
                  <c:v>7.3</c:v>
                </c:pt>
                <c:pt idx="361">
                  <c:v>7.3</c:v>
                </c:pt>
                <c:pt idx="362">
                  <c:v>7.3</c:v>
                </c:pt>
                <c:pt idx="363">
                  <c:v>7.3</c:v>
                </c:pt>
                <c:pt idx="364">
                  <c:v>7.3</c:v>
                </c:pt>
                <c:pt idx="365">
                  <c:v>7.3</c:v>
                </c:pt>
                <c:pt idx="366">
                  <c:v>7.3</c:v>
                </c:pt>
                <c:pt idx="367">
                  <c:v>7.3</c:v>
                </c:pt>
                <c:pt idx="368">
                  <c:v>7.3</c:v>
                </c:pt>
                <c:pt idx="369">
                  <c:v>7.3</c:v>
                </c:pt>
                <c:pt idx="370">
                  <c:v>7.3</c:v>
                </c:pt>
                <c:pt idx="371">
                  <c:v>7.3</c:v>
                </c:pt>
                <c:pt idx="372">
                  <c:v>7.3</c:v>
                </c:pt>
                <c:pt idx="373">
                  <c:v>7.3</c:v>
                </c:pt>
                <c:pt idx="374">
                  <c:v>7.3</c:v>
                </c:pt>
                <c:pt idx="375">
                  <c:v>7.3</c:v>
                </c:pt>
                <c:pt idx="376">
                  <c:v>7.3</c:v>
                </c:pt>
                <c:pt idx="377">
                  <c:v>7.3</c:v>
                </c:pt>
                <c:pt idx="378">
                  <c:v>7.3</c:v>
                </c:pt>
                <c:pt idx="379">
                  <c:v>7.3</c:v>
                </c:pt>
                <c:pt idx="380">
                  <c:v>7.3</c:v>
                </c:pt>
                <c:pt idx="381">
                  <c:v>7.3</c:v>
                </c:pt>
                <c:pt idx="382">
                  <c:v>7.3</c:v>
                </c:pt>
                <c:pt idx="383">
                  <c:v>7.3</c:v>
                </c:pt>
                <c:pt idx="384">
                  <c:v>7.3</c:v>
                </c:pt>
                <c:pt idx="385">
                  <c:v>7.3</c:v>
                </c:pt>
                <c:pt idx="386">
                  <c:v>7.3</c:v>
                </c:pt>
                <c:pt idx="387">
                  <c:v>7.3</c:v>
                </c:pt>
                <c:pt idx="388">
                  <c:v>7.3</c:v>
                </c:pt>
                <c:pt idx="389">
                  <c:v>7.3</c:v>
                </c:pt>
                <c:pt idx="390">
                  <c:v>7.3</c:v>
                </c:pt>
                <c:pt idx="391">
                  <c:v>7.3</c:v>
                </c:pt>
                <c:pt idx="392">
                  <c:v>7.3</c:v>
                </c:pt>
                <c:pt idx="393">
                  <c:v>7.3</c:v>
                </c:pt>
                <c:pt idx="394">
                  <c:v>7.3</c:v>
                </c:pt>
                <c:pt idx="395">
                  <c:v>7.3</c:v>
                </c:pt>
                <c:pt idx="396">
                  <c:v>7.3</c:v>
                </c:pt>
                <c:pt idx="397">
                  <c:v>7.3</c:v>
                </c:pt>
                <c:pt idx="398">
                  <c:v>7.3</c:v>
                </c:pt>
                <c:pt idx="399">
                  <c:v>7.3</c:v>
                </c:pt>
                <c:pt idx="400">
                  <c:v>7.3</c:v>
                </c:pt>
                <c:pt idx="401">
                  <c:v>7.3</c:v>
                </c:pt>
                <c:pt idx="402">
                  <c:v>7.3</c:v>
                </c:pt>
                <c:pt idx="403">
                  <c:v>7.3</c:v>
                </c:pt>
                <c:pt idx="404">
                  <c:v>7.3</c:v>
                </c:pt>
                <c:pt idx="405">
                  <c:v>7.3</c:v>
                </c:pt>
                <c:pt idx="406">
                  <c:v>7.3</c:v>
                </c:pt>
                <c:pt idx="407">
                  <c:v>7.3</c:v>
                </c:pt>
                <c:pt idx="408">
                  <c:v>7.3</c:v>
                </c:pt>
                <c:pt idx="409">
                  <c:v>7.3</c:v>
                </c:pt>
                <c:pt idx="410">
                  <c:v>7.3</c:v>
                </c:pt>
                <c:pt idx="411">
                  <c:v>7.3</c:v>
                </c:pt>
                <c:pt idx="412">
                  <c:v>7.3</c:v>
                </c:pt>
                <c:pt idx="413">
                  <c:v>7.3</c:v>
                </c:pt>
                <c:pt idx="414">
                  <c:v>7.3</c:v>
                </c:pt>
                <c:pt idx="415">
                  <c:v>7.3</c:v>
                </c:pt>
                <c:pt idx="416">
                  <c:v>7.3</c:v>
                </c:pt>
                <c:pt idx="417">
                  <c:v>7.3</c:v>
                </c:pt>
                <c:pt idx="418">
                  <c:v>7.3</c:v>
                </c:pt>
                <c:pt idx="419">
                  <c:v>7.3</c:v>
                </c:pt>
                <c:pt idx="420">
                  <c:v>7.3</c:v>
                </c:pt>
                <c:pt idx="421">
                  <c:v>7.3</c:v>
                </c:pt>
                <c:pt idx="422">
                  <c:v>7.3</c:v>
                </c:pt>
                <c:pt idx="423">
                  <c:v>7.3</c:v>
                </c:pt>
                <c:pt idx="424">
                  <c:v>7.3</c:v>
                </c:pt>
                <c:pt idx="425">
                  <c:v>7.3</c:v>
                </c:pt>
                <c:pt idx="426">
                  <c:v>7.3</c:v>
                </c:pt>
                <c:pt idx="427">
                  <c:v>7.3</c:v>
                </c:pt>
                <c:pt idx="428">
                  <c:v>7.3</c:v>
                </c:pt>
                <c:pt idx="429">
                  <c:v>7.3</c:v>
                </c:pt>
                <c:pt idx="430">
                  <c:v>7.3</c:v>
                </c:pt>
                <c:pt idx="431">
                  <c:v>7.3</c:v>
                </c:pt>
                <c:pt idx="432">
                  <c:v>7.3</c:v>
                </c:pt>
                <c:pt idx="433">
                  <c:v>7.3</c:v>
                </c:pt>
                <c:pt idx="434">
                  <c:v>7.3</c:v>
                </c:pt>
                <c:pt idx="435">
                  <c:v>7.3</c:v>
                </c:pt>
                <c:pt idx="436">
                  <c:v>7.3</c:v>
                </c:pt>
                <c:pt idx="437">
                  <c:v>7.3</c:v>
                </c:pt>
                <c:pt idx="438">
                  <c:v>7.3</c:v>
                </c:pt>
                <c:pt idx="439">
                  <c:v>7.3</c:v>
                </c:pt>
                <c:pt idx="440">
                  <c:v>7.3</c:v>
                </c:pt>
                <c:pt idx="441">
                  <c:v>7.3</c:v>
                </c:pt>
                <c:pt idx="442">
                  <c:v>7.3</c:v>
                </c:pt>
                <c:pt idx="443">
                  <c:v>7.3</c:v>
                </c:pt>
                <c:pt idx="444">
                  <c:v>7.3</c:v>
                </c:pt>
                <c:pt idx="445">
                  <c:v>7.3</c:v>
                </c:pt>
                <c:pt idx="446">
                  <c:v>7.3</c:v>
                </c:pt>
                <c:pt idx="447">
                  <c:v>7.3</c:v>
                </c:pt>
                <c:pt idx="448">
                  <c:v>7.3</c:v>
                </c:pt>
                <c:pt idx="449">
                  <c:v>7.3</c:v>
                </c:pt>
                <c:pt idx="450">
                  <c:v>7.3</c:v>
                </c:pt>
                <c:pt idx="451">
                  <c:v>7.3</c:v>
                </c:pt>
                <c:pt idx="452">
                  <c:v>7.3</c:v>
                </c:pt>
                <c:pt idx="453">
                  <c:v>7.3</c:v>
                </c:pt>
                <c:pt idx="454">
                  <c:v>7.3</c:v>
                </c:pt>
                <c:pt idx="455">
                  <c:v>7.3</c:v>
                </c:pt>
                <c:pt idx="456">
                  <c:v>7.3</c:v>
                </c:pt>
                <c:pt idx="457">
                  <c:v>7.3</c:v>
                </c:pt>
                <c:pt idx="458">
                  <c:v>7.3</c:v>
                </c:pt>
                <c:pt idx="459">
                  <c:v>7.3</c:v>
                </c:pt>
                <c:pt idx="460">
                  <c:v>7.3</c:v>
                </c:pt>
                <c:pt idx="461">
                  <c:v>7.3</c:v>
                </c:pt>
                <c:pt idx="462">
                  <c:v>7.3</c:v>
                </c:pt>
                <c:pt idx="463">
                  <c:v>7.3</c:v>
                </c:pt>
                <c:pt idx="464">
                  <c:v>7.3</c:v>
                </c:pt>
                <c:pt idx="465">
                  <c:v>7.3</c:v>
                </c:pt>
                <c:pt idx="466">
                  <c:v>7.3</c:v>
                </c:pt>
                <c:pt idx="467">
                  <c:v>7.3</c:v>
                </c:pt>
                <c:pt idx="468">
                  <c:v>7.3</c:v>
                </c:pt>
                <c:pt idx="469">
                  <c:v>7.3</c:v>
                </c:pt>
                <c:pt idx="470">
                  <c:v>7.3</c:v>
                </c:pt>
                <c:pt idx="471">
                  <c:v>7.3</c:v>
                </c:pt>
                <c:pt idx="472">
                  <c:v>7.3</c:v>
                </c:pt>
                <c:pt idx="473">
                  <c:v>7.3</c:v>
                </c:pt>
                <c:pt idx="474">
                  <c:v>7.3</c:v>
                </c:pt>
                <c:pt idx="475">
                  <c:v>7.3</c:v>
                </c:pt>
                <c:pt idx="476">
                  <c:v>7.3</c:v>
                </c:pt>
                <c:pt idx="477">
                  <c:v>7.3</c:v>
                </c:pt>
                <c:pt idx="478">
                  <c:v>7.3</c:v>
                </c:pt>
                <c:pt idx="479">
                  <c:v>7.3</c:v>
                </c:pt>
                <c:pt idx="480">
                  <c:v>7.3</c:v>
                </c:pt>
                <c:pt idx="481">
                  <c:v>7.3</c:v>
                </c:pt>
                <c:pt idx="482">
                  <c:v>7.3</c:v>
                </c:pt>
                <c:pt idx="483">
                  <c:v>7.3</c:v>
                </c:pt>
                <c:pt idx="484">
                  <c:v>7.3</c:v>
                </c:pt>
                <c:pt idx="485">
                  <c:v>7.3</c:v>
                </c:pt>
                <c:pt idx="486">
                  <c:v>7.3</c:v>
                </c:pt>
                <c:pt idx="487">
                  <c:v>7.3</c:v>
                </c:pt>
                <c:pt idx="488">
                  <c:v>7.3</c:v>
                </c:pt>
                <c:pt idx="489">
                  <c:v>7.3</c:v>
                </c:pt>
                <c:pt idx="490">
                  <c:v>7.3</c:v>
                </c:pt>
                <c:pt idx="491">
                  <c:v>7.3</c:v>
                </c:pt>
                <c:pt idx="492">
                  <c:v>7.3</c:v>
                </c:pt>
                <c:pt idx="493">
                  <c:v>7.3</c:v>
                </c:pt>
                <c:pt idx="494">
                  <c:v>7.3</c:v>
                </c:pt>
                <c:pt idx="495">
                  <c:v>7.3</c:v>
                </c:pt>
                <c:pt idx="496">
                  <c:v>7.3</c:v>
                </c:pt>
                <c:pt idx="497">
                  <c:v>7.3</c:v>
                </c:pt>
                <c:pt idx="498">
                  <c:v>7.3</c:v>
                </c:pt>
                <c:pt idx="499">
                  <c:v>7.3</c:v>
                </c:pt>
                <c:pt idx="500">
                  <c:v>7.3</c:v>
                </c:pt>
                <c:pt idx="501">
                  <c:v>7.3</c:v>
                </c:pt>
                <c:pt idx="502">
                  <c:v>7.3</c:v>
                </c:pt>
                <c:pt idx="503">
                  <c:v>7.3</c:v>
                </c:pt>
                <c:pt idx="504">
                  <c:v>7.3</c:v>
                </c:pt>
                <c:pt idx="505">
                  <c:v>7.3</c:v>
                </c:pt>
                <c:pt idx="506">
                  <c:v>7.3</c:v>
                </c:pt>
                <c:pt idx="507">
                  <c:v>7.3</c:v>
                </c:pt>
                <c:pt idx="508">
                  <c:v>7.3</c:v>
                </c:pt>
                <c:pt idx="509">
                  <c:v>7.3</c:v>
                </c:pt>
                <c:pt idx="510">
                  <c:v>7.3</c:v>
                </c:pt>
                <c:pt idx="511">
                  <c:v>7.3</c:v>
                </c:pt>
                <c:pt idx="512">
                  <c:v>7.3</c:v>
                </c:pt>
                <c:pt idx="513">
                  <c:v>7.3</c:v>
                </c:pt>
                <c:pt idx="514">
                  <c:v>7.3</c:v>
                </c:pt>
                <c:pt idx="515">
                  <c:v>7.3</c:v>
                </c:pt>
                <c:pt idx="516">
                  <c:v>7.3</c:v>
                </c:pt>
                <c:pt idx="517">
                  <c:v>7.3</c:v>
                </c:pt>
                <c:pt idx="518">
                  <c:v>7.3</c:v>
                </c:pt>
                <c:pt idx="519">
                  <c:v>7.3</c:v>
                </c:pt>
                <c:pt idx="520">
                  <c:v>7.3</c:v>
                </c:pt>
                <c:pt idx="521">
                  <c:v>7.3</c:v>
                </c:pt>
                <c:pt idx="522">
                  <c:v>7.3</c:v>
                </c:pt>
                <c:pt idx="523">
                  <c:v>7.3</c:v>
                </c:pt>
                <c:pt idx="524">
                  <c:v>7.3</c:v>
                </c:pt>
                <c:pt idx="525">
                  <c:v>7.3</c:v>
                </c:pt>
                <c:pt idx="526">
                  <c:v>7.3</c:v>
                </c:pt>
                <c:pt idx="527">
                  <c:v>7.3</c:v>
                </c:pt>
                <c:pt idx="528">
                  <c:v>7.3</c:v>
                </c:pt>
                <c:pt idx="529">
                  <c:v>7.3</c:v>
                </c:pt>
                <c:pt idx="530">
                  <c:v>7.3</c:v>
                </c:pt>
                <c:pt idx="531">
                  <c:v>7.3</c:v>
                </c:pt>
                <c:pt idx="532">
                  <c:v>7.3</c:v>
                </c:pt>
                <c:pt idx="533">
                  <c:v>7.3</c:v>
                </c:pt>
                <c:pt idx="534">
                  <c:v>7.3</c:v>
                </c:pt>
                <c:pt idx="535">
                  <c:v>7.3</c:v>
                </c:pt>
                <c:pt idx="536">
                  <c:v>7.3</c:v>
                </c:pt>
                <c:pt idx="537">
                  <c:v>7.3</c:v>
                </c:pt>
                <c:pt idx="538">
                  <c:v>7.3</c:v>
                </c:pt>
                <c:pt idx="539">
                  <c:v>7.3</c:v>
                </c:pt>
                <c:pt idx="540">
                  <c:v>7.3</c:v>
                </c:pt>
                <c:pt idx="541">
                  <c:v>7.3</c:v>
                </c:pt>
                <c:pt idx="542">
                  <c:v>7.3</c:v>
                </c:pt>
                <c:pt idx="543">
                  <c:v>7.3</c:v>
                </c:pt>
                <c:pt idx="544">
                  <c:v>7.3</c:v>
                </c:pt>
                <c:pt idx="545">
                  <c:v>7.3</c:v>
                </c:pt>
                <c:pt idx="546">
                  <c:v>7.3</c:v>
                </c:pt>
                <c:pt idx="547">
                  <c:v>7.3</c:v>
                </c:pt>
                <c:pt idx="548">
                  <c:v>7.3</c:v>
                </c:pt>
                <c:pt idx="549">
                  <c:v>7.3</c:v>
                </c:pt>
                <c:pt idx="550">
                  <c:v>7.3</c:v>
                </c:pt>
                <c:pt idx="551">
                  <c:v>7.3</c:v>
                </c:pt>
                <c:pt idx="552">
                  <c:v>7.3</c:v>
                </c:pt>
                <c:pt idx="553">
                  <c:v>7.3</c:v>
                </c:pt>
                <c:pt idx="554">
                  <c:v>7.3</c:v>
                </c:pt>
                <c:pt idx="555">
                  <c:v>7.3</c:v>
                </c:pt>
                <c:pt idx="556">
                  <c:v>7.3</c:v>
                </c:pt>
                <c:pt idx="557">
                  <c:v>7.3</c:v>
                </c:pt>
                <c:pt idx="558">
                  <c:v>7.3</c:v>
                </c:pt>
                <c:pt idx="559">
                  <c:v>7.3</c:v>
                </c:pt>
                <c:pt idx="560">
                  <c:v>7.3</c:v>
                </c:pt>
                <c:pt idx="561">
                  <c:v>7.3</c:v>
                </c:pt>
                <c:pt idx="562">
                  <c:v>7.3</c:v>
                </c:pt>
                <c:pt idx="563">
                  <c:v>7.3</c:v>
                </c:pt>
                <c:pt idx="564">
                  <c:v>7.3</c:v>
                </c:pt>
                <c:pt idx="565">
                  <c:v>7.3</c:v>
                </c:pt>
                <c:pt idx="566">
                  <c:v>7.3</c:v>
                </c:pt>
                <c:pt idx="567">
                  <c:v>7.3</c:v>
                </c:pt>
                <c:pt idx="568">
                  <c:v>7.3</c:v>
                </c:pt>
                <c:pt idx="569">
                  <c:v>7.3</c:v>
                </c:pt>
                <c:pt idx="570">
                  <c:v>7.3</c:v>
                </c:pt>
                <c:pt idx="571">
                  <c:v>7.3</c:v>
                </c:pt>
                <c:pt idx="572">
                  <c:v>7.3</c:v>
                </c:pt>
                <c:pt idx="573">
                  <c:v>7.3</c:v>
                </c:pt>
                <c:pt idx="574">
                  <c:v>7.3</c:v>
                </c:pt>
                <c:pt idx="575">
                  <c:v>7.3</c:v>
                </c:pt>
                <c:pt idx="576">
                  <c:v>7.3</c:v>
                </c:pt>
                <c:pt idx="577">
                  <c:v>7.3</c:v>
                </c:pt>
                <c:pt idx="578">
                  <c:v>7.3</c:v>
                </c:pt>
                <c:pt idx="579">
                  <c:v>7.3</c:v>
                </c:pt>
                <c:pt idx="580">
                  <c:v>7.3</c:v>
                </c:pt>
                <c:pt idx="581">
                  <c:v>7.3</c:v>
                </c:pt>
                <c:pt idx="582">
                  <c:v>7.3</c:v>
                </c:pt>
                <c:pt idx="583">
                  <c:v>7.3</c:v>
                </c:pt>
                <c:pt idx="584">
                  <c:v>7.3</c:v>
                </c:pt>
                <c:pt idx="585">
                  <c:v>7.3</c:v>
                </c:pt>
                <c:pt idx="586">
                  <c:v>7.3</c:v>
                </c:pt>
                <c:pt idx="587">
                  <c:v>7.3</c:v>
                </c:pt>
                <c:pt idx="588">
                  <c:v>7.3</c:v>
                </c:pt>
                <c:pt idx="589">
                  <c:v>7.3</c:v>
                </c:pt>
                <c:pt idx="590">
                  <c:v>7.3</c:v>
                </c:pt>
                <c:pt idx="591">
                  <c:v>7.3</c:v>
                </c:pt>
                <c:pt idx="592">
                  <c:v>7.3</c:v>
                </c:pt>
                <c:pt idx="593">
                  <c:v>7.3</c:v>
                </c:pt>
                <c:pt idx="594">
                  <c:v>7.3</c:v>
                </c:pt>
                <c:pt idx="595">
                  <c:v>7.3</c:v>
                </c:pt>
                <c:pt idx="596">
                  <c:v>7.3</c:v>
                </c:pt>
                <c:pt idx="597">
                  <c:v>7.3</c:v>
                </c:pt>
                <c:pt idx="598">
                  <c:v>7.3</c:v>
                </c:pt>
                <c:pt idx="599">
                  <c:v>7.3</c:v>
                </c:pt>
                <c:pt idx="600">
                  <c:v>7.3</c:v>
                </c:pt>
                <c:pt idx="601">
                  <c:v>7.3</c:v>
                </c:pt>
                <c:pt idx="602">
                  <c:v>7.3</c:v>
                </c:pt>
                <c:pt idx="603">
                  <c:v>7.3</c:v>
                </c:pt>
                <c:pt idx="604">
                  <c:v>7.3</c:v>
                </c:pt>
                <c:pt idx="605">
                  <c:v>7.3</c:v>
                </c:pt>
                <c:pt idx="606">
                  <c:v>7.3</c:v>
                </c:pt>
                <c:pt idx="607">
                  <c:v>7.3</c:v>
                </c:pt>
                <c:pt idx="608">
                  <c:v>7.3</c:v>
                </c:pt>
                <c:pt idx="609">
                  <c:v>7.3</c:v>
                </c:pt>
                <c:pt idx="610">
                  <c:v>7.3</c:v>
                </c:pt>
                <c:pt idx="611">
                  <c:v>7.3</c:v>
                </c:pt>
                <c:pt idx="612">
                  <c:v>7.3</c:v>
                </c:pt>
                <c:pt idx="613">
                  <c:v>7.3</c:v>
                </c:pt>
                <c:pt idx="614">
                  <c:v>7.3</c:v>
                </c:pt>
                <c:pt idx="615">
                  <c:v>7.3</c:v>
                </c:pt>
                <c:pt idx="616">
                  <c:v>7.3</c:v>
                </c:pt>
                <c:pt idx="617">
                  <c:v>7.3</c:v>
                </c:pt>
                <c:pt idx="618">
                  <c:v>7.3</c:v>
                </c:pt>
                <c:pt idx="619">
                  <c:v>7.3</c:v>
                </c:pt>
                <c:pt idx="620">
                  <c:v>7.3</c:v>
                </c:pt>
                <c:pt idx="621">
                  <c:v>7.3</c:v>
                </c:pt>
                <c:pt idx="622">
                  <c:v>7.3</c:v>
                </c:pt>
                <c:pt idx="623">
                  <c:v>7.3</c:v>
                </c:pt>
                <c:pt idx="624">
                  <c:v>7.3</c:v>
                </c:pt>
                <c:pt idx="625">
                  <c:v>7.3</c:v>
                </c:pt>
                <c:pt idx="626">
                  <c:v>7.3</c:v>
                </c:pt>
                <c:pt idx="627">
                  <c:v>7.3</c:v>
                </c:pt>
                <c:pt idx="628">
                  <c:v>7.3</c:v>
                </c:pt>
                <c:pt idx="629">
                  <c:v>7.3</c:v>
                </c:pt>
                <c:pt idx="630">
                  <c:v>7.3</c:v>
                </c:pt>
                <c:pt idx="631">
                  <c:v>7.3</c:v>
                </c:pt>
                <c:pt idx="632">
                  <c:v>7.3</c:v>
                </c:pt>
                <c:pt idx="633">
                  <c:v>7.3</c:v>
                </c:pt>
                <c:pt idx="634">
                  <c:v>7.3</c:v>
                </c:pt>
                <c:pt idx="635">
                  <c:v>7.3</c:v>
                </c:pt>
                <c:pt idx="636">
                  <c:v>7.3</c:v>
                </c:pt>
                <c:pt idx="637">
                  <c:v>7.3</c:v>
                </c:pt>
                <c:pt idx="638">
                  <c:v>7.3</c:v>
                </c:pt>
                <c:pt idx="639">
                  <c:v>7.3</c:v>
                </c:pt>
                <c:pt idx="640">
                  <c:v>7.3</c:v>
                </c:pt>
                <c:pt idx="641">
                  <c:v>7.3</c:v>
                </c:pt>
                <c:pt idx="642">
                  <c:v>7.3</c:v>
                </c:pt>
                <c:pt idx="643">
                  <c:v>7.3</c:v>
                </c:pt>
                <c:pt idx="644">
                  <c:v>7.3</c:v>
                </c:pt>
                <c:pt idx="645">
                  <c:v>7.3</c:v>
                </c:pt>
                <c:pt idx="646">
                  <c:v>7.3</c:v>
                </c:pt>
                <c:pt idx="647">
                  <c:v>7.3</c:v>
                </c:pt>
                <c:pt idx="648">
                  <c:v>7.3</c:v>
                </c:pt>
                <c:pt idx="649">
                  <c:v>7.3</c:v>
                </c:pt>
                <c:pt idx="650">
                  <c:v>7.3</c:v>
                </c:pt>
                <c:pt idx="651">
                  <c:v>7.3</c:v>
                </c:pt>
                <c:pt idx="652">
                  <c:v>7.3</c:v>
                </c:pt>
                <c:pt idx="653">
                  <c:v>7.3</c:v>
                </c:pt>
                <c:pt idx="654">
                  <c:v>7.3</c:v>
                </c:pt>
                <c:pt idx="655">
                  <c:v>7.3</c:v>
                </c:pt>
                <c:pt idx="656">
                  <c:v>7.3</c:v>
                </c:pt>
                <c:pt idx="657">
                  <c:v>7.3</c:v>
                </c:pt>
                <c:pt idx="658">
                  <c:v>7.3</c:v>
                </c:pt>
                <c:pt idx="659">
                  <c:v>7.3</c:v>
                </c:pt>
                <c:pt idx="660">
                  <c:v>7.3</c:v>
                </c:pt>
                <c:pt idx="661">
                  <c:v>7.3</c:v>
                </c:pt>
                <c:pt idx="662">
                  <c:v>7.3</c:v>
                </c:pt>
                <c:pt idx="663">
                  <c:v>7.3</c:v>
                </c:pt>
                <c:pt idx="664">
                  <c:v>7.3</c:v>
                </c:pt>
                <c:pt idx="665">
                  <c:v>7.3</c:v>
                </c:pt>
                <c:pt idx="666">
                  <c:v>7.3</c:v>
                </c:pt>
                <c:pt idx="667">
                  <c:v>7.3</c:v>
                </c:pt>
                <c:pt idx="668">
                  <c:v>7.3</c:v>
                </c:pt>
                <c:pt idx="669">
                  <c:v>7.3</c:v>
                </c:pt>
                <c:pt idx="670">
                  <c:v>7.3</c:v>
                </c:pt>
                <c:pt idx="671">
                  <c:v>7.3</c:v>
                </c:pt>
                <c:pt idx="672">
                  <c:v>7.3</c:v>
                </c:pt>
                <c:pt idx="673">
                  <c:v>7.3</c:v>
                </c:pt>
                <c:pt idx="674">
                  <c:v>7.3</c:v>
                </c:pt>
                <c:pt idx="675">
                  <c:v>7.3</c:v>
                </c:pt>
                <c:pt idx="676">
                  <c:v>7.3</c:v>
                </c:pt>
                <c:pt idx="677">
                  <c:v>7.3</c:v>
                </c:pt>
                <c:pt idx="678">
                  <c:v>7.3</c:v>
                </c:pt>
                <c:pt idx="679">
                  <c:v>7.3</c:v>
                </c:pt>
                <c:pt idx="680">
                  <c:v>7.3</c:v>
                </c:pt>
                <c:pt idx="681">
                  <c:v>7.3</c:v>
                </c:pt>
                <c:pt idx="682">
                  <c:v>7.3</c:v>
                </c:pt>
                <c:pt idx="683">
                  <c:v>7.3</c:v>
                </c:pt>
                <c:pt idx="684">
                  <c:v>7.3</c:v>
                </c:pt>
                <c:pt idx="685">
                  <c:v>7.3</c:v>
                </c:pt>
                <c:pt idx="686">
                  <c:v>7.3</c:v>
                </c:pt>
                <c:pt idx="687">
                  <c:v>7.3</c:v>
                </c:pt>
                <c:pt idx="688">
                  <c:v>7.3</c:v>
                </c:pt>
                <c:pt idx="689">
                  <c:v>7.3</c:v>
                </c:pt>
                <c:pt idx="690">
                  <c:v>7.3</c:v>
                </c:pt>
                <c:pt idx="691">
                  <c:v>7.3</c:v>
                </c:pt>
                <c:pt idx="692">
                  <c:v>7.3</c:v>
                </c:pt>
                <c:pt idx="693">
                  <c:v>7.3</c:v>
                </c:pt>
                <c:pt idx="694">
                  <c:v>7.3</c:v>
                </c:pt>
                <c:pt idx="695">
                  <c:v>7.3</c:v>
                </c:pt>
                <c:pt idx="696">
                  <c:v>7.3</c:v>
                </c:pt>
                <c:pt idx="697">
                  <c:v>7.3</c:v>
                </c:pt>
                <c:pt idx="698">
                  <c:v>7.3</c:v>
                </c:pt>
                <c:pt idx="699">
                  <c:v>7.3</c:v>
                </c:pt>
                <c:pt idx="700">
                  <c:v>7.3</c:v>
                </c:pt>
                <c:pt idx="701">
                  <c:v>7.3</c:v>
                </c:pt>
                <c:pt idx="702">
                  <c:v>7.3</c:v>
                </c:pt>
                <c:pt idx="703">
                  <c:v>7.3</c:v>
                </c:pt>
                <c:pt idx="704">
                  <c:v>7.3</c:v>
                </c:pt>
                <c:pt idx="705">
                  <c:v>7.3</c:v>
                </c:pt>
                <c:pt idx="706">
                  <c:v>7.3</c:v>
                </c:pt>
                <c:pt idx="707">
                  <c:v>7.3</c:v>
                </c:pt>
                <c:pt idx="708">
                  <c:v>7.3</c:v>
                </c:pt>
                <c:pt idx="709">
                  <c:v>7.3</c:v>
                </c:pt>
                <c:pt idx="710">
                  <c:v>7.3</c:v>
                </c:pt>
                <c:pt idx="711">
                  <c:v>7.3</c:v>
                </c:pt>
                <c:pt idx="712">
                  <c:v>7.3</c:v>
                </c:pt>
                <c:pt idx="713">
                  <c:v>7.3</c:v>
                </c:pt>
                <c:pt idx="714">
                  <c:v>7.3</c:v>
                </c:pt>
                <c:pt idx="715">
                  <c:v>7.3</c:v>
                </c:pt>
                <c:pt idx="716">
                  <c:v>7.3</c:v>
                </c:pt>
                <c:pt idx="717">
                  <c:v>7.3</c:v>
                </c:pt>
                <c:pt idx="718">
                  <c:v>7.3</c:v>
                </c:pt>
                <c:pt idx="719">
                  <c:v>7.3</c:v>
                </c:pt>
                <c:pt idx="720">
                  <c:v>7.3</c:v>
                </c:pt>
                <c:pt idx="721">
                  <c:v>7.3</c:v>
                </c:pt>
                <c:pt idx="722">
                  <c:v>7.3</c:v>
                </c:pt>
                <c:pt idx="723">
                  <c:v>7.3</c:v>
                </c:pt>
                <c:pt idx="724">
                  <c:v>7.3</c:v>
                </c:pt>
                <c:pt idx="725">
                  <c:v>7.3</c:v>
                </c:pt>
                <c:pt idx="726">
                  <c:v>7.3</c:v>
                </c:pt>
                <c:pt idx="727">
                  <c:v>7.3</c:v>
                </c:pt>
                <c:pt idx="728">
                  <c:v>7.3</c:v>
                </c:pt>
                <c:pt idx="729">
                  <c:v>7.3</c:v>
                </c:pt>
                <c:pt idx="730">
                  <c:v>7.3</c:v>
                </c:pt>
                <c:pt idx="731">
                  <c:v>7.3</c:v>
                </c:pt>
                <c:pt idx="732">
                  <c:v>7.3</c:v>
                </c:pt>
                <c:pt idx="733">
                  <c:v>7.3</c:v>
                </c:pt>
                <c:pt idx="734">
                  <c:v>7.3</c:v>
                </c:pt>
                <c:pt idx="735">
                  <c:v>7.3</c:v>
                </c:pt>
                <c:pt idx="736">
                  <c:v>7.3</c:v>
                </c:pt>
                <c:pt idx="737">
                  <c:v>7.3</c:v>
                </c:pt>
                <c:pt idx="738">
                  <c:v>7.3</c:v>
                </c:pt>
                <c:pt idx="739">
                  <c:v>7.3</c:v>
                </c:pt>
                <c:pt idx="740">
                  <c:v>7.3</c:v>
                </c:pt>
                <c:pt idx="741">
                  <c:v>7.3</c:v>
                </c:pt>
                <c:pt idx="742">
                  <c:v>7.3</c:v>
                </c:pt>
                <c:pt idx="743">
                  <c:v>7.3</c:v>
                </c:pt>
                <c:pt idx="744">
                  <c:v>7.3</c:v>
                </c:pt>
                <c:pt idx="745">
                  <c:v>7.3</c:v>
                </c:pt>
                <c:pt idx="746">
                  <c:v>7.3</c:v>
                </c:pt>
                <c:pt idx="747">
                  <c:v>7.3</c:v>
                </c:pt>
                <c:pt idx="748">
                  <c:v>7.3</c:v>
                </c:pt>
                <c:pt idx="749">
                  <c:v>7.3</c:v>
                </c:pt>
                <c:pt idx="750">
                  <c:v>7.3</c:v>
                </c:pt>
                <c:pt idx="751">
                  <c:v>7.3</c:v>
                </c:pt>
                <c:pt idx="752">
                  <c:v>7.3</c:v>
                </c:pt>
                <c:pt idx="753">
                  <c:v>7.3</c:v>
                </c:pt>
                <c:pt idx="754">
                  <c:v>7.3</c:v>
                </c:pt>
                <c:pt idx="755">
                  <c:v>7.3</c:v>
                </c:pt>
                <c:pt idx="756">
                  <c:v>7.3</c:v>
                </c:pt>
                <c:pt idx="757">
                  <c:v>7.3</c:v>
                </c:pt>
                <c:pt idx="758">
                  <c:v>7.3</c:v>
                </c:pt>
                <c:pt idx="759">
                  <c:v>7.3</c:v>
                </c:pt>
                <c:pt idx="760">
                  <c:v>7.3</c:v>
                </c:pt>
                <c:pt idx="761">
                  <c:v>7.3</c:v>
                </c:pt>
                <c:pt idx="762">
                  <c:v>7.3</c:v>
                </c:pt>
                <c:pt idx="763">
                  <c:v>7.3</c:v>
                </c:pt>
                <c:pt idx="764">
                  <c:v>7.3</c:v>
                </c:pt>
                <c:pt idx="765">
                  <c:v>7.3</c:v>
                </c:pt>
                <c:pt idx="766">
                  <c:v>7.3</c:v>
                </c:pt>
                <c:pt idx="767">
                  <c:v>7.3</c:v>
                </c:pt>
                <c:pt idx="768">
                  <c:v>7.3</c:v>
                </c:pt>
                <c:pt idx="769">
                  <c:v>7.3</c:v>
                </c:pt>
                <c:pt idx="770">
                  <c:v>7.3</c:v>
                </c:pt>
                <c:pt idx="771">
                  <c:v>7.3</c:v>
                </c:pt>
                <c:pt idx="772">
                  <c:v>7.3</c:v>
                </c:pt>
                <c:pt idx="773">
                  <c:v>7.3</c:v>
                </c:pt>
                <c:pt idx="774">
                  <c:v>7.3</c:v>
                </c:pt>
                <c:pt idx="775">
                  <c:v>7.3</c:v>
                </c:pt>
                <c:pt idx="776">
                  <c:v>7.3</c:v>
                </c:pt>
                <c:pt idx="777">
                  <c:v>7.3</c:v>
                </c:pt>
                <c:pt idx="778">
                  <c:v>7.3</c:v>
                </c:pt>
                <c:pt idx="779">
                  <c:v>7.3</c:v>
                </c:pt>
                <c:pt idx="780">
                  <c:v>7.3</c:v>
                </c:pt>
                <c:pt idx="781">
                  <c:v>7.3</c:v>
                </c:pt>
                <c:pt idx="782">
                  <c:v>7.3</c:v>
                </c:pt>
                <c:pt idx="783">
                  <c:v>7.3</c:v>
                </c:pt>
                <c:pt idx="784">
                  <c:v>7.3</c:v>
                </c:pt>
                <c:pt idx="785">
                  <c:v>7.3</c:v>
                </c:pt>
                <c:pt idx="786">
                  <c:v>7.3</c:v>
                </c:pt>
                <c:pt idx="787">
                  <c:v>7.3</c:v>
                </c:pt>
                <c:pt idx="788">
                  <c:v>7.3</c:v>
                </c:pt>
                <c:pt idx="789">
                  <c:v>7.3</c:v>
                </c:pt>
                <c:pt idx="790">
                  <c:v>7.3</c:v>
                </c:pt>
                <c:pt idx="791">
                  <c:v>7.3</c:v>
                </c:pt>
                <c:pt idx="792">
                  <c:v>7.3</c:v>
                </c:pt>
                <c:pt idx="793">
                  <c:v>7.3</c:v>
                </c:pt>
                <c:pt idx="794">
                  <c:v>7.3</c:v>
                </c:pt>
                <c:pt idx="795">
                  <c:v>7.3</c:v>
                </c:pt>
                <c:pt idx="796">
                  <c:v>7.3</c:v>
                </c:pt>
                <c:pt idx="797">
                  <c:v>7.3</c:v>
                </c:pt>
                <c:pt idx="798">
                  <c:v>7.3</c:v>
                </c:pt>
                <c:pt idx="799">
                  <c:v>7.3</c:v>
                </c:pt>
                <c:pt idx="800">
                  <c:v>7.3</c:v>
                </c:pt>
                <c:pt idx="801">
                  <c:v>7.3</c:v>
                </c:pt>
                <c:pt idx="802">
                  <c:v>7.3</c:v>
                </c:pt>
                <c:pt idx="803">
                  <c:v>7.3</c:v>
                </c:pt>
                <c:pt idx="804">
                  <c:v>7.3</c:v>
                </c:pt>
                <c:pt idx="805">
                  <c:v>7.3</c:v>
                </c:pt>
                <c:pt idx="806">
                  <c:v>7.3</c:v>
                </c:pt>
                <c:pt idx="807">
                  <c:v>7.3</c:v>
                </c:pt>
                <c:pt idx="808">
                  <c:v>7.3</c:v>
                </c:pt>
                <c:pt idx="809">
                  <c:v>7.3</c:v>
                </c:pt>
                <c:pt idx="810">
                  <c:v>7.3</c:v>
                </c:pt>
                <c:pt idx="811">
                  <c:v>7.3</c:v>
                </c:pt>
                <c:pt idx="812">
                  <c:v>7.3</c:v>
                </c:pt>
                <c:pt idx="813">
                  <c:v>7.3</c:v>
                </c:pt>
                <c:pt idx="814">
                  <c:v>7.3</c:v>
                </c:pt>
                <c:pt idx="815">
                  <c:v>7.3</c:v>
                </c:pt>
                <c:pt idx="816">
                  <c:v>7.3</c:v>
                </c:pt>
                <c:pt idx="817">
                  <c:v>7.3</c:v>
                </c:pt>
                <c:pt idx="818">
                  <c:v>7.3</c:v>
                </c:pt>
                <c:pt idx="819">
                  <c:v>7.3</c:v>
                </c:pt>
                <c:pt idx="820">
                  <c:v>7.3</c:v>
                </c:pt>
                <c:pt idx="821">
                  <c:v>7.3</c:v>
                </c:pt>
                <c:pt idx="822">
                  <c:v>7.3</c:v>
                </c:pt>
                <c:pt idx="823">
                  <c:v>7.3</c:v>
                </c:pt>
                <c:pt idx="824">
                  <c:v>7.3</c:v>
                </c:pt>
                <c:pt idx="825">
                  <c:v>7.3</c:v>
                </c:pt>
                <c:pt idx="826">
                  <c:v>7.3</c:v>
                </c:pt>
                <c:pt idx="827">
                  <c:v>7.3</c:v>
                </c:pt>
                <c:pt idx="828">
                  <c:v>7.3</c:v>
                </c:pt>
                <c:pt idx="829">
                  <c:v>7.3</c:v>
                </c:pt>
                <c:pt idx="830">
                  <c:v>7.3</c:v>
                </c:pt>
                <c:pt idx="831">
                  <c:v>7.3</c:v>
                </c:pt>
                <c:pt idx="832">
                  <c:v>7.3</c:v>
                </c:pt>
                <c:pt idx="833">
                  <c:v>7.3</c:v>
                </c:pt>
                <c:pt idx="834">
                  <c:v>7.3</c:v>
                </c:pt>
                <c:pt idx="835">
                  <c:v>7.3</c:v>
                </c:pt>
                <c:pt idx="836">
                  <c:v>7.3</c:v>
                </c:pt>
                <c:pt idx="837">
                  <c:v>7.3</c:v>
                </c:pt>
                <c:pt idx="838">
                  <c:v>7.3</c:v>
                </c:pt>
                <c:pt idx="839">
                  <c:v>7.3</c:v>
                </c:pt>
                <c:pt idx="840">
                  <c:v>7.3</c:v>
                </c:pt>
                <c:pt idx="841">
                  <c:v>7.3</c:v>
                </c:pt>
                <c:pt idx="842">
                  <c:v>7.3</c:v>
                </c:pt>
                <c:pt idx="843">
                  <c:v>7.3</c:v>
                </c:pt>
                <c:pt idx="844">
                  <c:v>7.3</c:v>
                </c:pt>
                <c:pt idx="845">
                  <c:v>7.3</c:v>
                </c:pt>
                <c:pt idx="846">
                  <c:v>7.3</c:v>
                </c:pt>
                <c:pt idx="847">
                  <c:v>7.3</c:v>
                </c:pt>
                <c:pt idx="848">
                  <c:v>7.3</c:v>
                </c:pt>
                <c:pt idx="849">
                  <c:v>7.3</c:v>
                </c:pt>
                <c:pt idx="850">
                  <c:v>7.3</c:v>
                </c:pt>
                <c:pt idx="851">
                  <c:v>7.3</c:v>
                </c:pt>
                <c:pt idx="852">
                  <c:v>7.3</c:v>
                </c:pt>
                <c:pt idx="853">
                  <c:v>7.3</c:v>
                </c:pt>
                <c:pt idx="854">
                  <c:v>7.3</c:v>
                </c:pt>
                <c:pt idx="855">
                  <c:v>7.3</c:v>
                </c:pt>
                <c:pt idx="856">
                  <c:v>7.3</c:v>
                </c:pt>
                <c:pt idx="857">
                  <c:v>7.3</c:v>
                </c:pt>
                <c:pt idx="858">
                  <c:v>7.3</c:v>
                </c:pt>
                <c:pt idx="859">
                  <c:v>7.3</c:v>
                </c:pt>
                <c:pt idx="860">
                  <c:v>7.3</c:v>
                </c:pt>
                <c:pt idx="861">
                  <c:v>7.3</c:v>
                </c:pt>
                <c:pt idx="862">
                  <c:v>7.3</c:v>
                </c:pt>
                <c:pt idx="863">
                  <c:v>7.3</c:v>
                </c:pt>
                <c:pt idx="864">
                  <c:v>7.3</c:v>
                </c:pt>
                <c:pt idx="865">
                  <c:v>7.3</c:v>
                </c:pt>
                <c:pt idx="866">
                  <c:v>7.3</c:v>
                </c:pt>
                <c:pt idx="867">
                  <c:v>7.3</c:v>
                </c:pt>
                <c:pt idx="868">
                  <c:v>7.3</c:v>
                </c:pt>
                <c:pt idx="869">
                  <c:v>7.3</c:v>
                </c:pt>
                <c:pt idx="870">
                  <c:v>7.3</c:v>
                </c:pt>
                <c:pt idx="871">
                  <c:v>7.3</c:v>
                </c:pt>
                <c:pt idx="872">
                  <c:v>7.3</c:v>
                </c:pt>
                <c:pt idx="873">
                  <c:v>7.3</c:v>
                </c:pt>
                <c:pt idx="874">
                  <c:v>7.3</c:v>
                </c:pt>
                <c:pt idx="875">
                  <c:v>7.3</c:v>
                </c:pt>
                <c:pt idx="876">
                  <c:v>7.3</c:v>
                </c:pt>
                <c:pt idx="877">
                  <c:v>7.3</c:v>
                </c:pt>
                <c:pt idx="878">
                  <c:v>7.3</c:v>
                </c:pt>
                <c:pt idx="879">
                  <c:v>7.3</c:v>
                </c:pt>
                <c:pt idx="880">
                  <c:v>7.3</c:v>
                </c:pt>
                <c:pt idx="881">
                  <c:v>7.3</c:v>
                </c:pt>
                <c:pt idx="882">
                  <c:v>7.3</c:v>
                </c:pt>
                <c:pt idx="883">
                  <c:v>7.3</c:v>
                </c:pt>
                <c:pt idx="884">
                  <c:v>7.3</c:v>
                </c:pt>
                <c:pt idx="885">
                  <c:v>7.3</c:v>
                </c:pt>
                <c:pt idx="886">
                  <c:v>7.3</c:v>
                </c:pt>
                <c:pt idx="887">
                  <c:v>7.3</c:v>
                </c:pt>
                <c:pt idx="888">
                  <c:v>7.3</c:v>
                </c:pt>
                <c:pt idx="889">
                  <c:v>7.3</c:v>
                </c:pt>
                <c:pt idx="890">
                  <c:v>7.3</c:v>
                </c:pt>
                <c:pt idx="891">
                  <c:v>7.3</c:v>
                </c:pt>
                <c:pt idx="892">
                  <c:v>7.3</c:v>
                </c:pt>
                <c:pt idx="893">
                  <c:v>7.3</c:v>
                </c:pt>
                <c:pt idx="894">
                  <c:v>7.3</c:v>
                </c:pt>
                <c:pt idx="895">
                  <c:v>7.3</c:v>
                </c:pt>
                <c:pt idx="896">
                  <c:v>7.3</c:v>
                </c:pt>
                <c:pt idx="897">
                  <c:v>7.3</c:v>
                </c:pt>
                <c:pt idx="898">
                  <c:v>7.3</c:v>
                </c:pt>
                <c:pt idx="899">
                  <c:v>7.3</c:v>
                </c:pt>
                <c:pt idx="900">
                  <c:v>7.3</c:v>
                </c:pt>
                <c:pt idx="901">
                  <c:v>7.3</c:v>
                </c:pt>
                <c:pt idx="902">
                  <c:v>7.3</c:v>
                </c:pt>
                <c:pt idx="903">
                  <c:v>7.3</c:v>
                </c:pt>
                <c:pt idx="904">
                  <c:v>7.3</c:v>
                </c:pt>
                <c:pt idx="905">
                  <c:v>7.3</c:v>
                </c:pt>
                <c:pt idx="906">
                  <c:v>7.3</c:v>
                </c:pt>
                <c:pt idx="907">
                  <c:v>7.3</c:v>
                </c:pt>
                <c:pt idx="908">
                  <c:v>7.3</c:v>
                </c:pt>
                <c:pt idx="909">
                  <c:v>7.3</c:v>
                </c:pt>
                <c:pt idx="910">
                  <c:v>7.3</c:v>
                </c:pt>
                <c:pt idx="911">
                  <c:v>7.3</c:v>
                </c:pt>
                <c:pt idx="912">
                  <c:v>7.3</c:v>
                </c:pt>
                <c:pt idx="913">
                  <c:v>7.3</c:v>
                </c:pt>
                <c:pt idx="914">
                  <c:v>7.3</c:v>
                </c:pt>
                <c:pt idx="915">
                  <c:v>7.3</c:v>
                </c:pt>
                <c:pt idx="916">
                  <c:v>7.3</c:v>
                </c:pt>
                <c:pt idx="917">
                  <c:v>7.3</c:v>
                </c:pt>
                <c:pt idx="918">
                  <c:v>7.3</c:v>
                </c:pt>
                <c:pt idx="919">
                  <c:v>7.3</c:v>
                </c:pt>
                <c:pt idx="920">
                  <c:v>7.3</c:v>
                </c:pt>
                <c:pt idx="921">
                  <c:v>7.3</c:v>
                </c:pt>
                <c:pt idx="922">
                  <c:v>7.3</c:v>
                </c:pt>
                <c:pt idx="923">
                  <c:v>7.3</c:v>
                </c:pt>
                <c:pt idx="924">
                  <c:v>7.3</c:v>
                </c:pt>
                <c:pt idx="925">
                  <c:v>7.3</c:v>
                </c:pt>
                <c:pt idx="926">
                  <c:v>7.3</c:v>
                </c:pt>
                <c:pt idx="927">
                  <c:v>7.3</c:v>
                </c:pt>
                <c:pt idx="928">
                  <c:v>7.3</c:v>
                </c:pt>
                <c:pt idx="929">
                  <c:v>7.3</c:v>
                </c:pt>
                <c:pt idx="930">
                  <c:v>7.3</c:v>
                </c:pt>
                <c:pt idx="931">
                  <c:v>7.3</c:v>
                </c:pt>
                <c:pt idx="932">
                  <c:v>7.3</c:v>
                </c:pt>
                <c:pt idx="933">
                  <c:v>7.3</c:v>
                </c:pt>
                <c:pt idx="934">
                  <c:v>7.3</c:v>
                </c:pt>
                <c:pt idx="935">
                  <c:v>7.3</c:v>
                </c:pt>
                <c:pt idx="936">
                  <c:v>7.3</c:v>
                </c:pt>
                <c:pt idx="937">
                  <c:v>7.3</c:v>
                </c:pt>
                <c:pt idx="938">
                  <c:v>7.3</c:v>
                </c:pt>
                <c:pt idx="939">
                  <c:v>7.3</c:v>
                </c:pt>
                <c:pt idx="940">
                  <c:v>7.3</c:v>
                </c:pt>
                <c:pt idx="941">
                  <c:v>7.3</c:v>
                </c:pt>
                <c:pt idx="942">
                  <c:v>7.3</c:v>
                </c:pt>
                <c:pt idx="943">
                  <c:v>7.3</c:v>
                </c:pt>
                <c:pt idx="944">
                  <c:v>7.3</c:v>
                </c:pt>
                <c:pt idx="945">
                  <c:v>7.3</c:v>
                </c:pt>
                <c:pt idx="946">
                  <c:v>7.3</c:v>
                </c:pt>
                <c:pt idx="947">
                  <c:v>7.3</c:v>
                </c:pt>
                <c:pt idx="948">
                  <c:v>7.3</c:v>
                </c:pt>
                <c:pt idx="949">
                  <c:v>7.3</c:v>
                </c:pt>
                <c:pt idx="950">
                  <c:v>7.3</c:v>
                </c:pt>
                <c:pt idx="951">
                  <c:v>7.3</c:v>
                </c:pt>
                <c:pt idx="952">
                  <c:v>7.3</c:v>
                </c:pt>
                <c:pt idx="953">
                  <c:v>7.3</c:v>
                </c:pt>
                <c:pt idx="954">
                  <c:v>7.3</c:v>
                </c:pt>
                <c:pt idx="955">
                  <c:v>7.3</c:v>
                </c:pt>
                <c:pt idx="956">
                  <c:v>7.3</c:v>
                </c:pt>
                <c:pt idx="957">
                  <c:v>7.3</c:v>
                </c:pt>
                <c:pt idx="958">
                  <c:v>7.3</c:v>
                </c:pt>
                <c:pt idx="959">
                  <c:v>7.3</c:v>
                </c:pt>
                <c:pt idx="960">
                  <c:v>7.3</c:v>
                </c:pt>
                <c:pt idx="961">
                  <c:v>7.3</c:v>
                </c:pt>
                <c:pt idx="962">
                  <c:v>7.3</c:v>
                </c:pt>
                <c:pt idx="963">
                  <c:v>7.3</c:v>
                </c:pt>
                <c:pt idx="964">
                  <c:v>7.3</c:v>
                </c:pt>
                <c:pt idx="965">
                  <c:v>7.3</c:v>
                </c:pt>
                <c:pt idx="966">
                  <c:v>7.3</c:v>
                </c:pt>
                <c:pt idx="967">
                  <c:v>7.3</c:v>
                </c:pt>
                <c:pt idx="968">
                  <c:v>7.3</c:v>
                </c:pt>
                <c:pt idx="969">
                  <c:v>7.3</c:v>
                </c:pt>
                <c:pt idx="970">
                  <c:v>7.3</c:v>
                </c:pt>
                <c:pt idx="971">
                  <c:v>7.3</c:v>
                </c:pt>
                <c:pt idx="972">
                  <c:v>7.3</c:v>
                </c:pt>
                <c:pt idx="973">
                  <c:v>7.3</c:v>
                </c:pt>
                <c:pt idx="974">
                  <c:v>7.3</c:v>
                </c:pt>
                <c:pt idx="975">
                  <c:v>7.3</c:v>
                </c:pt>
                <c:pt idx="976">
                  <c:v>7.3</c:v>
                </c:pt>
                <c:pt idx="977">
                  <c:v>7.3</c:v>
                </c:pt>
                <c:pt idx="978">
                  <c:v>7.3</c:v>
                </c:pt>
                <c:pt idx="979">
                  <c:v>7.3</c:v>
                </c:pt>
                <c:pt idx="980">
                  <c:v>7.3</c:v>
                </c:pt>
                <c:pt idx="981">
                  <c:v>7.3</c:v>
                </c:pt>
                <c:pt idx="982">
                  <c:v>7.3</c:v>
                </c:pt>
                <c:pt idx="983">
                  <c:v>7.3</c:v>
                </c:pt>
                <c:pt idx="984">
                  <c:v>7.3</c:v>
                </c:pt>
                <c:pt idx="985">
                  <c:v>7.3</c:v>
                </c:pt>
                <c:pt idx="986">
                  <c:v>7.3</c:v>
                </c:pt>
                <c:pt idx="987">
                  <c:v>7.3</c:v>
                </c:pt>
                <c:pt idx="988">
                  <c:v>7.3</c:v>
                </c:pt>
                <c:pt idx="989">
                  <c:v>7.3</c:v>
                </c:pt>
                <c:pt idx="990">
                  <c:v>7.3</c:v>
                </c:pt>
                <c:pt idx="991">
                  <c:v>7.3</c:v>
                </c:pt>
                <c:pt idx="992">
                  <c:v>7.3</c:v>
                </c:pt>
                <c:pt idx="993">
                  <c:v>7.3</c:v>
                </c:pt>
                <c:pt idx="994">
                  <c:v>7.3</c:v>
                </c:pt>
                <c:pt idx="995">
                  <c:v>7.3</c:v>
                </c:pt>
                <c:pt idx="996">
                  <c:v>7.3</c:v>
                </c:pt>
                <c:pt idx="997">
                  <c:v>7.3</c:v>
                </c:pt>
                <c:pt idx="998">
                  <c:v>7.3</c:v>
                </c:pt>
                <c:pt idx="999">
                  <c:v>7.3</c:v>
                </c:pt>
                <c:pt idx="1000">
                  <c:v>7.3</c:v>
                </c:pt>
                <c:pt idx="1001">
                  <c:v>7.3</c:v>
                </c:pt>
                <c:pt idx="1002">
                  <c:v>7.3</c:v>
                </c:pt>
                <c:pt idx="1003">
                  <c:v>7.3</c:v>
                </c:pt>
                <c:pt idx="1004">
                  <c:v>7.3</c:v>
                </c:pt>
                <c:pt idx="1005">
                  <c:v>7.3</c:v>
                </c:pt>
                <c:pt idx="1006">
                  <c:v>7.3</c:v>
                </c:pt>
                <c:pt idx="1007">
                  <c:v>7.3</c:v>
                </c:pt>
                <c:pt idx="1008">
                  <c:v>7.3</c:v>
                </c:pt>
                <c:pt idx="1009">
                  <c:v>7.3</c:v>
                </c:pt>
                <c:pt idx="1010">
                  <c:v>7.3</c:v>
                </c:pt>
                <c:pt idx="1011">
                  <c:v>7.3</c:v>
                </c:pt>
                <c:pt idx="1012">
                  <c:v>7.3</c:v>
                </c:pt>
                <c:pt idx="1013">
                  <c:v>7.3</c:v>
                </c:pt>
                <c:pt idx="1014">
                  <c:v>7.3</c:v>
                </c:pt>
                <c:pt idx="1015">
                  <c:v>7.3</c:v>
                </c:pt>
                <c:pt idx="1016">
                  <c:v>7.3</c:v>
                </c:pt>
                <c:pt idx="1017">
                  <c:v>7.3</c:v>
                </c:pt>
                <c:pt idx="1018">
                  <c:v>7.3</c:v>
                </c:pt>
                <c:pt idx="1019">
                  <c:v>7.3</c:v>
                </c:pt>
                <c:pt idx="1020">
                  <c:v>7.3</c:v>
                </c:pt>
                <c:pt idx="1021">
                  <c:v>7.3</c:v>
                </c:pt>
                <c:pt idx="1022">
                  <c:v>7.3</c:v>
                </c:pt>
                <c:pt idx="1023">
                  <c:v>7.3</c:v>
                </c:pt>
                <c:pt idx="1024">
                  <c:v>7.3</c:v>
                </c:pt>
                <c:pt idx="1025">
                  <c:v>7.3</c:v>
                </c:pt>
                <c:pt idx="1026">
                  <c:v>7.3</c:v>
                </c:pt>
                <c:pt idx="1027">
                  <c:v>7.3</c:v>
                </c:pt>
                <c:pt idx="1028">
                  <c:v>7.3</c:v>
                </c:pt>
                <c:pt idx="1029">
                  <c:v>7.3</c:v>
                </c:pt>
                <c:pt idx="1030">
                  <c:v>7.3</c:v>
                </c:pt>
                <c:pt idx="1031">
                  <c:v>7.3</c:v>
                </c:pt>
                <c:pt idx="1032">
                  <c:v>7.3</c:v>
                </c:pt>
                <c:pt idx="1033">
                  <c:v>7.3</c:v>
                </c:pt>
                <c:pt idx="1034">
                  <c:v>7.3</c:v>
                </c:pt>
                <c:pt idx="1035">
                  <c:v>7.3</c:v>
                </c:pt>
                <c:pt idx="1036">
                  <c:v>7.3</c:v>
                </c:pt>
                <c:pt idx="1037">
                  <c:v>7.3</c:v>
                </c:pt>
                <c:pt idx="1038">
                  <c:v>7.3</c:v>
                </c:pt>
                <c:pt idx="1039">
                  <c:v>7.3</c:v>
                </c:pt>
                <c:pt idx="1040">
                  <c:v>7.3</c:v>
                </c:pt>
                <c:pt idx="1041">
                  <c:v>7.3</c:v>
                </c:pt>
                <c:pt idx="1042">
                  <c:v>7.3</c:v>
                </c:pt>
                <c:pt idx="1043">
                  <c:v>7.3</c:v>
                </c:pt>
                <c:pt idx="1044">
                  <c:v>7.3</c:v>
                </c:pt>
                <c:pt idx="1045">
                  <c:v>7.3</c:v>
                </c:pt>
                <c:pt idx="1046">
                  <c:v>7.3</c:v>
                </c:pt>
                <c:pt idx="1047">
                  <c:v>7.3</c:v>
                </c:pt>
                <c:pt idx="1048">
                  <c:v>7.3</c:v>
                </c:pt>
                <c:pt idx="1049">
                  <c:v>7.3</c:v>
                </c:pt>
                <c:pt idx="1050">
                  <c:v>7.3</c:v>
                </c:pt>
                <c:pt idx="1051">
                  <c:v>7.3</c:v>
                </c:pt>
                <c:pt idx="1052">
                  <c:v>7.3</c:v>
                </c:pt>
                <c:pt idx="1053">
                  <c:v>7.3</c:v>
                </c:pt>
                <c:pt idx="1054">
                  <c:v>7.3</c:v>
                </c:pt>
                <c:pt idx="1055">
                  <c:v>7.3</c:v>
                </c:pt>
                <c:pt idx="1056">
                  <c:v>7.3</c:v>
                </c:pt>
                <c:pt idx="1057">
                  <c:v>7.3</c:v>
                </c:pt>
                <c:pt idx="1058">
                  <c:v>7.3</c:v>
                </c:pt>
                <c:pt idx="1059">
                  <c:v>7.3</c:v>
                </c:pt>
                <c:pt idx="1060">
                  <c:v>7.3</c:v>
                </c:pt>
                <c:pt idx="1061">
                  <c:v>7.3</c:v>
                </c:pt>
                <c:pt idx="1062">
                  <c:v>7.3</c:v>
                </c:pt>
                <c:pt idx="1063">
                  <c:v>7.3</c:v>
                </c:pt>
                <c:pt idx="1064">
                  <c:v>7.3</c:v>
                </c:pt>
                <c:pt idx="1065">
                  <c:v>7.3</c:v>
                </c:pt>
                <c:pt idx="1066">
                  <c:v>7.3</c:v>
                </c:pt>
                <c:pt idx="1067">
                  <c:v>7.3</c:v>
                </c:pt>
                <c:pt idx="1068">
                  <c:v>7.3</c:v>
                </c:pt>
                <c:pt idx="1069">
                  <c:v>7.3</c:v>
                </c:pt>
                <c:pt idx="1070">
                  <c:v>7.3</c:v>
                </c:pt>
                <c:pt idx="1071">
                  <c:v>7.3</c:v>
                </c:pt>
                <c:pt idx="1072">
                  <c:v>7.3</c:v>
                </c:pt>
                <c:pt idx="1073">
                  <c:v>7.3</c:v>
                </c:pt>
                <c:pt idx="1074">
                  <c:v>7.3</c:v>
                </c:pt>
                <c:pt idx="1075">
                  <c:v>7.3</c:v>
                </c:pt>
                <c:pt idx="1076">
                  <c:v>7.3</c:v>
                </c:pt>
                <c:pt idx="1077">
                  <c:v>7.3</c:v>
                </c:pt>
                <c:pt idx="1078">
                  <c:v>7.3</c:v>
                </c:pt>
                <c:pt idx="1079">
                  <c:v>7.3</c:v>
                </c:pt>
                <c:pt idx="1080">
                  <c:v>7.3</c:v>
                </c:pt>
                <c:pt idx="1081">
                  <c:v>7.3</c:v>
                </c:pt>
                <c:pt idx="1082">
                  <c:v>7.3</c:v>
                </c:pt>
                <c:pt idx="1083">
                  <c:v>7.3</c:v>
                </c:pt>
                <c:pt idx="1084">
                  <c:v>7.3</c:v>
                </c:pt>
                <c:pt idx="1085">
                  <c:v>7.3</c:v>
                </c:pt>
                <c:pt idx="1086">
                  <c:v>7.3</c:v>
                </c:pt>
                <c:pt idx="1087">
                  <c:v>7.3</c:v>
                </c:pt>
                <c:pt idx="1088">
                  <c:v>7.3</c:v>
                </c:pt>
                <c:pt idx="1089">
                  <c:v>7.3</c:v>
                </c:pt>
                <c:pt idx="1090">
                  <c:v>7.3</c:v>
                </c:pt>
                <c:pt idx="1091">
                  <c:v>7.3</c:v>
                </c:pt>
                <c:pt idx="1092">
                  <c:v>7.3</c:v>
                </c:pt>
                <c:pt idx="1093">
                  <c:v>7.3</c:v>
                </c:pt>
                <c:pt idx="1094">
                  <c:v>7.3</c:v>
                </c:pt>
                <c:pt idx="1095">
                  <c:v>7.3</c:v>
                </c:pt>
                <c:pt idx="1096">
                  <c:v>7.3</c:v>
                </c:pt>
                <c:pt idx="1097">
                  <c:v>7.3</c:v>
                </c:pt>
                <c:pt idx="1098">
                  <c:v>7.3</c:v>
                </c:pt>
                <c:pt idx="1099">
                  <c:v>7.3</c:v>
                </c:pt>
                <c:pt idx="1100">
                  <c:v>7.3</c:v>
                </c:pt>
                <c:pt idx="1101">
                  <c:v>7.3</c:v>
                </c:pt>
                <c:pt idx="1102">
                  <c:v>7.3</c:v>
                </c:pt>
                <c:pt idx="1103">
                  <c:v>7.3</c:v>
                </c:pt>
                <c:pt idx="1104">
                  <c:v>7.3</c:v>
                </c:pt>
                <c:pt idx="1105">
                  <c:v>7.3</c:v>
                </c:pt>
                <c:pt idx="1106">
                  <c:v>7.3</c:v>
                </c:pt>
                <c:pt idx="1107">
                  <c:v>7.3</c:v>
                </c:pt>
                <c:pt idx="1108">
                  <c:v>7.3</c:v>
                </c:pt>
                <c:pt idx="1109">
                  <c:v>7.3</c:v>
                </c:pt>
                <c:pt idx="1110">
                  <c:v>7.3</c:v>
                </c:pt>
                <c:pt idx="1111">
                  <c:v>7.3</c:v>
                </c:pt>
                <c:pt idx="1112">
                  <c:v>7.3</c:v>
                </c:pt>
                <c:pt idx="1113">
                  <c:v>7.3</c:v>
                </c:pt>
                <c:pt idx="1114">
                  <c:v>7.3</c:v>
                </c:pt>
                <c:pt idx="1115">
                  <c:v>7.3</c:v>
                </c:pt>
                <c:pt idx="1116">
                  <c:v>7.3</c:v>
                </c:pt>
                <c:pt idx="1117">
                  <c:v>7.3</c:v>
                </c:pt>
                <c:pt idx="1118">
                  <c:v>7.3</c:v>
                </c:pt>
                <c:pt idx="1119">
                  <c:v>7.3</c:v>
                </c:pt>
                <c:pt idx="1120">
                  <c:v>7.3</c:v>
                </c:pt>
                <c:pt idx="1121">
                  <c:v>7.3</c:v>
                </c:pt>
                <c:pt idx="1122">
                  <c:v>7.3</c:v>
                </c:pt>
                <c:pt idx="1123">
                  <c:v>7.3</c:v>
                </c:pt>
                <c:pt idx="1124">
                  <c:v>7.3</c:v>
                </c:pt>
                <c:pt idx="1125">
                  <c:v>7.3</c:v>
                </c:pt>
                <c:pt idx="1126">
                  <c:v>7.3</c:v>
                </c:pt>
                <c:pt idx="1127">
                  <c:v>7.3</c:v>
                </c:pt>
                <c:pt idx="1128">
                  <c:v>7.3</c:v>
                </c:pt>
                <c:pt idx="1129">
                  <c:v>7.3</c:v>
                </c:pt>
                <c:pt idx="1130">
                  <c:v>7.3</c:v>
                </c:pt>
                <c:pt idx="1131">
                  <c:v>7.3</c:v>
                </c:pt>
                <c:pt idx="1132">
                  <c:v>7.3</c:v>
                </c:pt>
                <c:pt idx="1133">
                  <c:v>7.3</c:v>
                </c:pt>
                <c:pt idx="1134">
                  <c:v>7.3</c:v>
                </c:pt>
                <c:pt idx="1135">
                  <c:v>7.3</c:v>
                </c:pt>
                <c:pt idx="1136">
                  <c:v>7.3</c:v>
                </c:pt>
                <c:pt idx="1137">
                  <c:v>7.3</c:v>
                </c:pt>
                <c:pt idx="1138">
                  <c:v>7.3</c:v>
                </c:pt>
                <c:pt idx="1139">
                  <c:v>7.3</c:v>
                </c:pt>
                <c:pt idx="1140">
                  <c:v>7.3</c:v>
                </c:pt>
                <c:pt idx="1141">
                  <c:v>7.3</c:v>
                </c:pt>
                <c:pt idx="1142">
                  <c:v>7.3</c:v>
                </c:pt>
                <c:pt idx="1143">
                  <c:v>7.3</c:v>
                </c:pt>
                <c:pt idx="1144">
                  <c:v>7.3</c:v>
                </c:pt>
                <c:pt idx="1145">
                  <c:v>7.3</c:v>
                </c:pt>
                <c:pt idx="1146">
                  <c:v>7.3</c:v>
                </c:pt>
                <c:pt idx="1147">
                  <c:v>7.3</c:v>
                </c:pt>
                <c:pt idx="1148">
                  <c:v>7.3</c:v>
                </c:pt>
                <c:pt idx="1149">
                  <c:v>7.3</c:v>
                </c:pt>
                <c:pt idx="1150">
                  <c:v>7.3</c:v>
                </c:pt>
                <c:pt idx="1151">
                  <c:v>7.3</c:v>
                </c:pt>
                <c:pt idx="1152">
                  <c:v>7.3</c:v>
                </c:pt>
                <c:pt idx="1153">
                  <c:v>7.3</c:v>
                </c:pt>
                <c:pt idx="1154">
                  <c:v>7.3</c:v>
                </c:pt>
                <c:pt idx="1155">
                  <c:v>7.3</c:v>
                </c:pt>
                <c:pt idx="1156">
                  <c:v>7.3</c:v>
                </c:pt>
                <c:pt idx="1157">
                  <c:v>7.3</c:v>
                </c:pt>
                <c:pt idx="1158">
                  <c:v>7.3</c:v>
                </c:pt>
                <c:pt idx="1159">
                  <c:v>7.3</c:v>
                </c:pt>
                <c:pt idx="1160">
                  <c:v>7.3</c:v>
                </c:pt>
                <c:pt idx="1161">
                  <c:v>7.3</c:v>
                </c:pt>
                <c:pt idx="1162">
                  <c:v>7.3</c:v>
                </c:pt>
                <c:pt idx="1163">
                  <c:v>7.3</c:v>
                </c:pt>
                <c:pt idx="1164">
                  <c:v>7.3</c:v>
                </c:pt>
                <c:pt idx="1165">
                  <c:v>7.3</c:v>
                </c:pt>
                <c:pt idx="1166">
                  <c:v>7.3</c:v>
                </c:pt>
                <c:pt idx="1167">
                  <c:v>7.3</c:v>
                </c:pt>
                <c:pt idx="1168">
                  <c:v>7.3</c:v>
                </c:pt>
                <c:pt idx="1169">
                  <c:v>7.3</c:v>
                </c:pt>
                <c:pt idx="1170">
                  <c:v>7.3</c:v>
                </c:pt>
                <c:pt idx="1171">
                  <c:v>7.3</c:v>
                </c:pt>
                <c:pt idx="1172">
                  <c:v>7.3</c:v>
                </c:pt>
                <c:pt idx="1173">
                  <c:v>7.3</c:v>
                </c:pt>
                <c:pt idx="1174">
                  <c:v>7.3</c:v>
                </c:pt>
                <c:pt idx="1175">
                  <c:v>7.3</c:v>
                </c:pt>
                <c:pt idx="1176">
                  <c:v>7.3</c:v>
                </c:pt>
                <c:pt idx="1177">
                  <c:v>7.3</c:v>
                </c:pt>
                <c:pt idx="1178">
                  <c:v>7.3</c:v>
                </c:pt>
                <c:pt idx="1179">
                  <c:v>7.3</c:v>
                </c:pt>
                <c:pt idx="1180">
                  <c:v>7.3</c:v>
                </c:pt>
                <c:pt idx="1181">
                  <c:v>7.3</c:v>
                </c:pt>
                <c:pt idx="1182">
                  <c:v>7.3</c:v>
                </c:pt>
                <c:pt idx="1183">
                  <c:v>7.3</c:v>
                </c:pt>
                <c:pt idx="1184">
                  <c:v>7.3</c:v>
                </c:pt>
                <c:pt idx="1185">
                  <c:v>7.3</c:v>
                </c:pt>
                <c:pt idx="1186">
                  <c:v>7.3</c:v>
                </c:pt>
                <c:pt idx="1187">
                  <c:v>7.3</c:v>
                </c:pt>
                <c:pt idx="1188">
                  <c:v>7.3</c:v>
                </c:pt>
                <c:pt idx="1189">
                  <c:v>7.3</c:v>
                </c:pt>
                <c:pt idx="1190">
                  <c:v>7.3</c:v>
                </c:pt>
                <c:pt idx="1191">
                  <c:v>7.3</c:v>
                </c:pt>
                <c:pt idx="1192">
                  <c:v>7.3</c:v>
                </c:pt>
                <c:pt idx="1193">
                  <c:v>7.3</c:v>
                </c:pt>
                <c:pt idx="1194">
                  <c:v>7.3</c:v>
                </c:pt>
                <c:pt idx="1195">
                  <c:v>7.3</c:v>
                </c:pt>
                <c:pt idx="1196">
                  <c:v>7.3</c:v>
                </c:pt>
                <c:pt idx="1197">
                  <c:v>7.3</c:v>
                </c:pt>
                <c:pt idx="1198">
                  <c:v>7.3</c:v>
                </c:pt>
                <c:pt idx="1199">
                  <c:v>7.3</c:v>
                </c:pt>
                <c:pt idx="1200">
                  <c:v>7.3</c:v>
                </c:pt>
                <c:pt idx="1201">
                  <c:v>7.3</c:v>
                </c:pt>
                <c:pt idx="1202">
                  <c:v>7.3</c:v>
                </c:pt>
                <c:pt idx="1203">
                  <c:v>7.3</c:v>
                </c:pt>
                <c:pt idx="1204">
                  <c:v>7.3</c:v>
                </c:pt>
                <c:pt idx="1205">
                  <c:v>7.3</c:v>
                </c:pt>
                <c:pt idx="1206">
                  <c:v>7.3</c:v>
                </c:pt>
                <c:pt idx="1207">
                  <c:v>7.3</c:v>
                </c:pt>
                <c:pt idx="1208">
                  <c:v>7.3</c:v>
                </c:pt>
                <c:pt idx="1209">
                  <c:v>7.3</c:v>
                </c:pt>
                <c:pt idx="1210">
                  <c:v>7.3</c:v>
                </c:pt>
                <c:pt idx="1211">
                  <c:v>7.3</c:v>
                </c:pt>
                <c:pt idx="1212">
                  <c:v>7.3</c:v>
                </c:pt>
                <c:pt idx="1213">
                  <c:v>7.3</c:v>
                </c:pt>
                <c:pt idx="1214">
                  <c:v>7.3</c:v>
                </c:pt>
                <c:pt idx="1215">
                  <c:v>7.3</c:v>
                </c:pt>
                <c:pt idx="1216">
                  <c:v>7.3</c:v>
                </c:pt>
                <c:pt idx="1217">
                  <c:v>7.3</c:v>
                </c:pt>
                <c:pt idx="1218">
                  <c:v>7.3</c:v>
                </c:pt>
                <c:pt idx="1219">
                  <c:v>7.3</c:v>
                </c:pt>
                <c:pt idx="1220">
                  <c:v>7.3</c:v>
                </c:pt>
                <c:pt idx="1221">
                  <c:v>7.3</c:v>
                </c:pt>
                <c:pt idx="1222">
                  <c:v>7.3</c:v>
                </c:pt>
                <c:pt idx="1223">
                  <c:v>7.3</c:v>
                </c:pt>
                <c:pt idx="1224">
                  <c:v>7.3</c:v>
                </c:pt>
                <c:pt idx="1225">
                  <c:v>7.3</c:v>
                </c:pt>
                <c:pt idx="1226">
                  <c:v>7.3</c:v>
                </c:pt>
                <c:pt idx="1227">
                  <c:v>7.3</c:v>
                </c:pt>
                <c:pt idx="1228">
                  <c:v>7.3</c:v>
                </c:pt>
                <c:pt idx="1229">
                  <c:v>7.3</c:v>
                </c:pt>
                <c:pt idx="1230">
                  <c:v>7.3</c:v>
                </c:pt>
                <c:pt idx="1231">
                  <c:v>7.3</c:v>
                </c:pt>
                <c:pt idx="1232">
                  <c:v>7.3</c:v>
                </c:pt>
                <c:pt idx="1233">
                  <c:v>7.3</c:v>
                </c:pt>
                <c:pt idx="1234">
                  <c:v>7.3</c:v>
                </c:pt>
                <c:pt idx="1235">
                  <c:v>7.3</c:v>
                </c:pt>
                <c:pt idx="1236">
                  <c:v>7.3</c:v>
                </c:pt>
                <c:pt idx="1237">
                  <c:v>7.3</c:v>
                </c:pt>
                <c:pt idx="1238">
                  <c:v>7.3</c:v>
                </c:pt>
                <c:pt idx="1239">
                  <c:v>7.3</c:v>
                </c:pt>
                <c:pt idx="1240">
                  <c:v>7.3</c:v>
                </c:pt>
                <c:pt idx="1241">
                  <c:v>7.3</c:v>
                </c:pt>
                <c:pt idx="1242">
                  <c:v>7.3</c:v>
                </c:pt>
                <c:pt idx="1243">
                  <c:v>7.3</c:v>
                </c:pt>
                <c:pt idx="1244">
                  <c:v>7.3</c:v>
                </c:pt>
                <c:pt idx="1245">
                  <c:v>7.3</c:v>
                </c:pt>
                <c:pt idx="1246">
                  <c:v>7.3</c:v>
                </c:pt>
                <c:pt idx="1247">
                  <c:v>7.3</c:v>
                </c:pt>
                <c:pt idx="1248">
                  <c:v>7.3</c:v>
                </c:pt>
                <c:pt idx="1249">
                  <c:v>7.3</c:v>
                </c:pt>
                <c:pt idx="1250">
                  <c:v>7.3</c:v>
                </c:pt>
                <c:pt idx="1251">
                  <c:v>7.3</c:v>
                </c:pt>
                <c:pt idx="1252">
                  <c:v>7.3</c:v>
                </c:pt>
                <c:pt idx="1253">
                  <c:v>7.3</c:v>
                </c:pt>
                <c:pt idx="1254">
                  <c:v>7.3</c:v>
                </c:pt>
                <c:pt idx="1255">
                  <c:v>7.3</c:v>
                </c:pt>
                <c:pt idx="1256">
                  <c:v>7.3</c:v>
                </c:pt>
                <c:pt idx="1257">
                  <c:v>7.3</c:v>
                </c:pt>
                <c:pt idx="1258">
                  <c:v>7.3</c:v>
                </c:pt>
                <c:pt idx="1259">
                  <c:v>7.3</c:v>
                </c:pt>
                <c:pt idx="1260">
                  <c:v>7.3</c:v>
                </c:pt>
                <c:pt idx="1261">
                  <c:v>7.3</c:v>
                </c:pt>
                <c:pt idx="1262">
                  <c:v>7.3</c:v>
                </c:pt>
                <c:pt idx="1263">
                  <c:v>7.3</c:v>
                </c:pt>
                <c:pt idx="1264">
                  <c:v>7.3</c:v>
                </c:pt>
                <c:pt idx="1265">
                  <c:v>7.3</c:v>
                </c:pt>
                <c:pt idx="1266">
                  <c:v>7.3</c:v>
                </c:pt>
                <c:pt idx="1267">
                  <c:v>7.3</c:v>
                </c:pt>
                <c:pt idx="1268">
                  <c:v>7.3</c:v>
                </c:pt>
                <c:pt idx="1269">
                  <c:v>7.3</c:v>
                </c:pt>
                <c:pt idx="1270">
                  <c:v>7.3</c:v>
                </c:pt>
                <c:pt idx="1271">
                  <c:v>7.3</c:v>
                </c:pt>
                <c:pt idx="1272">
                  <c:v>7.3</c:v>
                </c:pt>
                <c:pt idx="1273">
                  <c:v>7.3</c:v>
                </c:pt>
                <c:pt idx="1274">
                  <c:v>7.3</c:v>
                </c:pt>
                <c:pt idx="1275">
                  <c:v>7.3</c:v>
                </c:pt>
                <c:pt idx="1276">
                  <c:v>7.3</c:v>
                </c:pt>
                <c:pt idx="1277">
                  <c:v>7.3</c:v>
                </c:pt>
                <c:pt idx="1278">
                  <c:v>7.3</c:v>
                </c:pt>
                <c:pt idx="1279">
                  <c:v>7.3</c:v>
                </c:pt>
                <c:pt idx="1280">
                  <c:v>7.3</c:v>
                </c:pt>
                <c:pt idx="1281">
                  <c:v>7.3</c:v>
                </c:pt>
                <c:pt idx="1282">
                  <c:v>7.3</c:v>
                </c:pt>
                <c:pt idx="1283">
                  <c:v>7.3</c:v>
                </c:pt>
                <c:pt idx="1284">
                  <c:v>7.3</c:v>
                </c:pt>
                <c:pt idx="1285">
                  <c:v>7.3</c:v>
                </c:pt>
                <c:pt idx="1286">
                  <c:v>7.3</c:v>
                </c:pt>
                <c:pt idx="1287">
                  <c:v>7.3</c:v>
                </c:pt>
                <c:pt idx="1288">
                  <c:v>7.3</c:v>
                </c:pt>
                <c:pt idx="1289">
                  <c:v>7.3</c:v>
                </c:pt>
                <c:pt idx="1290">
                  <c:v>7.3</c:v>
                </c:pt>
                <c:pt idx="1291">
                  <c:v>7.3</c:v>
                </c:pt>
                <c:pt idx="1292">
                  <c:v>7.3</c:v>
                </c:pt>
                <c:pt idx="1293">
                  <c:v>7.3</c:v>
                </c:pt>
                <c:pt idx="1294">
                  <c:v>7.3</c:v>
                </c:pt>
                <c:pt idx="1295">
                  <c:v>7.3</c:v>
                </c:pt>
                <c:pt idx="1296">
                  <c:v>7.3</c:v>
                </c:pt>
                <c:pt idx="1297">
                  <c:v>7.3</c:v>
                </c:pt>
                <c:pt idx="1298">
                  <c:v>7.3</c:v>
                </c:pt>
                <c:pt idx="1299">
                  <c:v>7.3</c:v>
                </c:pt>
                <c:pt idx="1300">
                  <c:v>7.3</c:v>
                </c:pt>
                <c:pt idx="1301">
                  <c:v>7.3</c:v>
                </c:pt>
                <c:pt idx="1302">
                  <c:v>7.3</c:v>
                </c:pt>
                <c:pt idx="1303">
                  <c:v>7.3</c:v>
                </c:pt>
                <c:pt idx="1304">
                  <c:v>7.3</c:v>
                </c:pt>
                <c:pt idx="1305">
                  <c:v>7.3</c:v>
                </c:pt>
                <c:pt idx="1306">
                  <c:v>7.3</c:v>
                </c:pt>
                <c:pt idx="1307">
                  <c:v>7.3</c:v>
                </c:pt>
                <c:pt idx="1308">
                  <c:v>7.3</c:v>
                </c:pt>
                <c:pt idx="1309">
                  <c:v>7.3</c:v>
                </c:pt>
                <c:pt idx="1310">
                  <c:v>7.3</c:v>
                </c:pt>
                <c:pt idx="1311">
                  <c:v>7.3</c:v>
                </c:pt>
                <c:pt idx="1312">
                  <c:v>7.3</c:v>
                </c:pt>
                <c:pt idx="1313">
                  <c:v>7.3</c:v>
                </c:pt>
                <c:pt idx="1314">
                  <c:v>7.3</c:v>
                </c:pt>
                <c:pt idx="1315">
                  <c:v>7.3</c:v>
                </c:pt>
                <c:pt idx="1316">
                  <c:v>7.3</c:v>
                </c:pt>
                <c:pt idx="1317">
                  <c:v>7.3</c:v>
                </c:pt>
                <c:pt idx="1318">
                  <c:v>7.3</c:v>
                </c:pt>
                <c:pt idx="1319">
                  <c:v>7.3</c:v>
                </c:pt>
                <c:pt idx="1320">
                  <c:v>7.3</c:v>
                </c:pt>
                <c:pt idx="1321">
                  <c:v>7.3</c:v>
                </c:pt>
                <c:pt idx="1322">
                  <c:v>7.3</c:v>
                </c:pt>
                <c:pt idx="1323">
                  <c:v>7.3</c:v>
                </c:pt>
                <c:pt idx="1324">
                  <c:v>7.3</c:v>
                </c:pt>
                <c:pt idx="1325">
                  <c:v>7.3</c:v>
                </c:pt>
                <c:pt idx="1326">
                  <c:v>7.3</c:v>
                </c:pt>
                <c:pt idx="1327">
                  <c:v>7.3</c:v>
                </c:pt>
                <c:pt idx="1328">
                  <c:v>7.3</c:v>
                </c:pt>
                <c:pt idx="1329">
                  <c:v>7.3</c:v>
                </c:pt>
                <c:pt idx="1330">
                  <c:v>7.3</c:v>
                </c:pt>
                <c:pt idx="1331">
                  <c:v>7.3</c:v>
                </c:pt>
                <c:pt idx="1332">
                  <c:v>7.3</c:v>
                </c:pt>
                <c:pt idx="1333">
                  <c:v>7.3</c:v>
                </c:pt>
                <c:pt idx="1334">
                  <c:v>7.3</c:v>
                </c:pt>
                <c:pt idx="1335">
                  <c:v>7.3</c:v>
                </c:pt>
                <c:pt idx="1336">
                  <c:v>7.3</c:v>
                </c:pt>
                <c:pt idx="1337">
                  <c:v>7.3</c:v>
                </c:pt>
                <c:pt idx="1338">
                  <c:v>7.3</c:v>
                </c:pt>
                <c:pt idx="1339">
                  <c:v>7.3</c:v>
                </c:pt>
                <c:pt idx="1340">
                  <c:v>7.3</c:v>
                </c:pt>
                <c:pt idx="1341">
                  <c:v>7.3</c:v>
                </c:pt>
                <c:pt idx="1342">
                  <c:v>7.3</c:v>
                </c:pt>
                <c:pt idx="1343">
                  <c:v>7.3</c:v>
                </c:pt>
                <c:pt idx="1344">
                  <c:v>7.3</c:v>
                </c:pt>
                <c:pt idx="1345">
                  <c:v>7.3</c:v>
                </c:pt>
                <c:pt idx="1346">
                  <c:v>7.3</c:v>
                </c:pt>
                <c:pt idx="1347">
                  <c:v>7.3</c:v>
                </c:pt>
                <c:pt idx="1348">
                  <c:v>7.3</c:v>
                </c:pt>
                <c:pt idx="1349">
                  <c:v>7.3</c:v>
                </c:pt>
                <c:pt idx="1350">
                  <c:v>7.3</c:v>
                </c:pt>
                <c:pt idx="1351">
                  <c:v>7.3</c:v>
                </c:pt>
                <c:pt idx="1352">
                  <c:v>7.3</c:v>
                </c:pt>
                <c:pt idx="1353">
                  <c:v>7.3</c:v>
                </c:pt>
                <c:pt idx="1354">
                  <c:v>7.3</c:v>
                </c:pt>
                <c:pt idx="1355">
                  <c:v>7.3</c:v>
                </c:pt>
                <c:pt idx="1356">
                  <c:v>7.3</c:v>
                </c:pt>
                <c:pt idx="1357">
                  <c:v>7.3</c:v>
                </c:pt>
                <c:pt idx="1358">
                  <c:v>7.3</c:v>
                </c:pt>
                <c:pt idx="1359">
                  <c:v>7.3</c:v>
                </c:pt>
                <c:pt idx="1360">
                  <c:v>7.3</c:v>
                </c:pt>
                <c:pt idx="1361">
                  <c:v>7.3</c:v>
                </c:pt>
                <c:pt idx="1362">
                  <c:v>7.3</c:v>
                </c:pt>
                <c:pt idx="1363">
                  <c:v>7.3</c:v>
                </c:pt>
                <c:pt idx="1364">
                  <c:v>7.3</c:v>
                </c:pt>
                <c:pt idx="1365">
                  <c:v>7.3</c:v>
                </c:pt>
                <c:pt idx="1366">
                  <c:v>7.3</c:v>
                </c:pt>
                <c:pt idx="1367">
                  <c:v>7.3</c:v>
                </c:pt>
                <c:pt idx="1368">
                  <c:v>7.3</c:v>
                </c:pt>
                <c:pt idx="1369">
                  <c:v>7.3</c:v>
                </c:pt>
                <c:pt idx="1370">
                  <c:v>7.3</c:v>
                </c:pt>
                <c:pt idx="1371">
                  <c:v>7.3</c:v>
                </c:pt>
                <c:pt idx="1372">
                  <c:v>7.3</c:v>
                </c:pt>
                <c:pt idx="1373">
                  <c:v>7.3</c:v>
                </c:pt>
                <c:pt idx="1374">
                  <c:v>7.3</c:v>
                </c:pt>
                <c:pt idx="1375">
                  <c:v>7.3</c:v>
                </c:pt>
                <c:pt idx="1376">
                  <c:v>7.3</c:v>
                </c:pt>
                <c:pt idx="1377">
                  <c:v>7.3</c:v>
                </c:pt>
                <c:pt idx="1378">
                  <c:v>7.3</c:v>
                </c:pt>
                <c:pt idx="1379">
                  <c:v>7.3</c:v>
                </c:pt>
                <c:pt idx="1380">
                  <c:v>7.3</c:v>
                </c:pt>
                <c:pt idx="1381">
                  <c:v>7.3</c:v>
                </c:pt>
                <c:pt idx="1382">
                  <c:v>7.3</c:v>
                </c:pt>
                <c:pt idx="1383">
                  <c:v>7.3</c:v>
                </c:pt>
                <c:pt idx="1384">
                  <c:v>7.3</c:v>
                </c:pt>
                <c:pt idx="1385">
                  <c:v>7.3</c:v>
                </c:pt>
                <c:pt idx="1386">
                  <c:v>7.3</c:v>
                </c:pt>
                <c:pt idx="1387">
                  <c:v>7.3</c:v>
                </c:pt>
                <c:pt idx="1388">
                  <c:v>7.3</c:v>
                </c:pt>
                <c:pt idx="1389">
                  <c:v>7.3</c:v>
                </c:pt>
                <c:pt idx="1390">
                  <c:v>7.3</c:v>
                </c:pt>
                <c:pt idx="1391">
                  <c:v>7.3</c:v>
                </c:pt>
                <c:pt idx="1392">
                  <c:v>7.3</c:v>
                </c:pt>
                <c:pt idx="1393">
                  <c:v>7.3</c:v>
                </c:pt>
                <c:pt idx="1394">
                  <c:v>7.3</c:v>
                </c:pt>
                <c:pt idx="1395">
                  <c:v>7.3</c:v>
                </c:pt>
                <c:pt idx="1396">
                  <c:v>7.3</c:v>
                </c:pt>
                <c:pt idx="1397">
                  <c:v>7.3</c:v>
                </c:pt>
                <c:pt idx="1398">
                  <c:v>7.3</c:v>
                </c:pt>
                <c:pt idx="1399">
                  <c:v>7.3</c:v>
                </c:pt>
                <c:pt idx="1400">
                  <c:v>7.3</c:v>
                </c:pt>
                <c:pt idx="1401">
                  <c:v>7.3</c:v>
                </c:pt>
                <c:pt idx="1402">
                  <c:v>7.3</c:v>
                </c:pt>
                <c:pt idx="1403">
                  <c:v>7.3</c:v>
                </c:pt>
                <c:pt idx="1404">
                  <c:v>7.3</c:v>
                </c:pt>
                <c:pt idx="1405">
                  <c:v>7.3</c:v>
                </c:pt>
                <c:pt idx="1406">
                  <c:v>7.3</c:v>
                </c:pt>
                <c:pt idx="1407">
                  <c:v>7.3</c:v>
                </c:pt>
                <c:pt idx="1408">
                  <c:v>7.3</c:v>
                </c:pt>
                <c:pt idx="1409">
                  <c:v>7.3</c:v>
                </c:pt>
                <c:pt idx="1410">
                  <c:v>7.3</c:v>
                </c:pt>
                <c:pt idx="1411">
                  <c:v>7.3</c:v>
                </c:pt>
                <c:pt idx="1412">
                  <c:v>7.3</c:v>
                </c:pt>
                <c:pt idx="1413">
                  <c:v>7.3</c:v>
                </c:pt>
                <c:pt idx="1414">
                  <c:v>7.3</c:v>
                </c:pt>
                <c:pt idx="1415">
                  <c:v>7.3</c:v>
                </c:pt>
                <c:pt idx="1416">
                  <c:v>7.3</c:v>
                </c:pt>
                <c:pt idx="1417">
                  <c:v>7.3</c:v>
                </c:pt>
                <c:pt idx="1418">
                  <c:v>7.3</c:v>
                </c:pt>
                <c:pt idx="1419">
                  <c:v>7.3</c:v>
                </c:pt>
                <c:pt idx="1420">
                  <c:v>7.3</c:v>
                </c:pt>
                <c:pt idx="1421">
                  <c:v>7.3</c:v>
                </c:pt>
                <c:pt idx="1422">
                  <c:v>7.3</c:v>
                </c:pt>
                <c:pt idx="1423">
                  <c:v>7.3</c:v>
                </c:pt>
                <c:pt idx="1424">
                  <c:v>7.3</c:v>
                </c:pt>
                <c:pt idx="1425">
                  <c:v>7.3</c:v>
                </c:pt>
                <c:pt idx="1426">
                  <c:v>7.3</c:v>
                </c:pt>
                <c:pt idx="1427">
                  <c:v>7.3</c:v>
                </c:pt>
                <c:pt idx="1428">
                  <c:v>7.3</c:v>
                </c:pt>
                <c:pt idx="1429">
                  <c:v>7.3</c:v>
                </c:pt>
                <c:pt idx="1430">
                  <c:v>7.3</c:v>
                </c:pt>
                <c:pt idx="1431">
                  <c:v>7.3</c:v>
                </c:pt>
                <c:pt idx="1432">
                  <c:v>7.3</c:v>
                </c:pt>
                <c:pt idx="1433">
                  <c:v>7.3</c:v>
                </c:pt>
                <c:pt idx="1434">
                  <c:v>7.3</c:v>
                </c:pt>
                <c:pt idx="1435">
                  <c:v>7.3</c:v>
                </c:pt>
                <c:pt idx="1436">
                  <c:v>7.3</c:v>
                </c:pt>
                <c:pt idx="1437">
                  <c:v>7.3</c:v>
                </c:pt>
                <c:pt idx="1438">
                  <c:v>7.3</c:v>
                </c:pt>
                <c:pt idx="1439">
                  <c:v>7.3</c:v>
                </c:pt>
                <c:pt idx="1440">
                  <c:v>7.3</c:v>
                </c:pt>
                <c:pt idx="1441">
                  <c:v>7.3</c:v>
                </c:pt>
                <c:pt idx="1442">
                  <c:v>7.3</c:v>
                </c:pt>
                <c:pt idx="1443">
                  <c:v>7.3</c:v>
                </c:pt>
                <c:pt idx="1444">
                  <c:v>7.3</c:v>
                </c:pt>
                <c:pt idx="1445">
                  <c:v>7.3</c:v>
                </c:pt>
                <c:pt idx="1446">
                  <c:v>7.3</c:v>
                </c:pt>
                <c:pt idx="1447">
                  <c:v>7.3</c:v>
                </c:pt>
                <c:pt idx="1448">
                  <c:v>7.3</c:v>
                </c:pt>
                <c:pt idx="1449">
                  <c:v>7.3</c:v>
                </c:pt>
                <c:pt idx="1450">
                  <c:v>7.3</c:v>
                </c:pt>
                <c:pt idx="1451">
                  <c:v>7.3</c:v>
                </c:pt>
                <c:pt idx="1452">
                  <c:v>7.3</c:v>
                </c:pt>
                <c:pt idx="1453">
                  <c:v>7.3</c:v>
                </c:pt>
                <c:pt idx="1454">
                  <c:v>7.3</c:v>
                </c:pt>
                <c:pt idx="1455">
                  <c:v>7.3</c:v>
                </c:pt>
                <c:pt idx="1456">
                  <c:v>7.3</c:v>
                </c:pt>
                <c:pt idx="1457">
                  <c:v>7.3</c:v>
                </c:pt>
                <c:pt idx="1458">
                  <c:v>7.3</c:v>
                </c:pt>
                <c:pt idx="1459">
                  <c:v>7.3</c:v>
                </c:pt>
                <c:pt idx="1460">
                  <c:v>7.3</c:v>
                </c:pt>
                <c:pt idx="1461">
                  <c:v>7.3</c:v>
                </c:pt>
                <c:pt idx="1462">
                  <c:v>7.3</c:v>
                </c:pt>
                <c:pt idx="1463">
                  <c:v>7.3</c:v>
                </c:pt>
                <c:pt idx="1464">
                  <c:v>7.3</c:v>
                </c:pt>
                <c:pt idx="1465">
                  <c:v>7.3</c:v>
                </c:pt>
                <c:pt idx="1466">
                  <c:v>7.3</c:v>
                </c:pt>
                <c:pt idx="1467">
                  <c:v>7.3</c:v>
                </c:pt>
                <c:pt idx="1468">
                  <c:v>7.3</c:v>
                </c:pt>
                <c:pt idx="1469">
                  <c:v>7.3</c:v>
                </c:pt>
                <c:pt idx="1470">
                  <c:v>7.3</c:v>
                </c:pt>
                <c:pt idx="1471">
                  <c:v>7.3</c:v>
                </c:pt>
                <c:pt idx="1472">
                  <c:v>7.3</c:v>
                </c:pt>
                <c:pt idx="1473">
                  <c:v>7.3</c:v>
                </c:pt>
                <c:pt idx="1474">
                  <c:v>7.3</c:v>
                </c:pt>
                <c:pt idx="1475">
                  <c:v>7.3</c:v>
                </c:pt>
                <c:pt idx="1476">
                  <c:v>7.3</c:v>
                </c:pt>
                <c:pt idx="1477">
                  <c:v>7.3</c:v>
                </c:pt>
                <c:pt idx="1478">
                  <c:v>7.3</c:v>
                </c:pt>
                <c:pt idx="1479">
                  <c:v>7.3</c:v>
                </c:pt>
                <c:pt idx="1480">
                  <c:v>7.3</c:v>
                </c:pt>
                <c:pt idx="1481">
                  <c:v>7.3</c:v>
                </c:pt>
                <c:pt idx="1482">
                  <c:v>7.3</c:v>
                </c:pt>
                <c:pt idx="1483">
                  <c:v>7.3</c:v>
                </c:pt>
                <c:pt idx="1484">
                  <c:v>7.3</c:v>
                </c:pt>
                <c:pt idx="1485">
                  <c:v>7.3</c:v>
                </c:pt>
                <c:pt idx="1486">
                  <c:v>7.3</c:v>
                </c:pt>
                <c:pt idx="1487">
                  <c:v>7.3</c:v>
                </c:pt>
                <c:pt idx="1488">
                  <c:v>7.3</c:v>
                </c:pt>
                <c:pt idx="1489">
                  <c:v>7.3</c:v>
                </c:pt>
                <c:pt idx="1490">
                  <c:v>7.3</c:v>
                </c:pt>
                <c:pt idx="1491">
                  <c:v>7.3</c:v>
                </c:pt>
                <c:pt idx="1492">
                  <c:v>7.3</c:v>
                </c:pt>
                <c:pt idx="1493">
                  <c:v>7.3</c:v>
                </c:pt>
                <c:pt idx="1494">
                  <c:v>7.3</c:v>
                </c:pt>
                <c:pt idx="1495">
                  <c:v>7.3</c:v>
                </c:pt>
                <c:pt idx="1496">
                  <c:v>7.3</c:v>
                </c:pt>
                <c:pt idx="1497">
                  <c:v>7.3</c:v>
                </c:pt>
                <c:pt idx="1498">
                  <c:v>7.3</c:v>
                </c:pt>
                <c:pt idx="1499">
                  <c:v>7.3</c:v>
                </c:pt>
                <c:pt idx="1500">
                  <c:v>7.3</c:v>
                </c:pt>
                <c:pt idx="1501">
                  <c:v>7.3</c:v>
                </c:pt>
                <c:pt idx="1502">
                  <c:v>7.3</c:v>
                </c:pt>
                <c:pt idx="1503">
                  <c:v>7.3</c:v>
                </c:pt>
                <c:pt idx="1504">
                  <c:v>7.3</c:v>
                </c:pt>
                <c:pt idx="1505">
                  <c:v>7.3</c:v>
                </c:pt>
                <c:pt idx="1506">
                  <c:v>7.3</c:v>
                </c:pt>
                <c:pt idx="1507">
                  <c:v>7.3</c:v>
                </c:pt>
                <c:pt idx="1508">
                  <c:v>7.3</c:v>
                </c:pt>
                <c:pt idx="1509">
                  <c:v>7.3</c:v>
                </c:pt>
                <c:pt idx="1510">
                  <c:v>7.3</c:v>
                </c:pt>
                <c:pt idx="1511">
                  <c:v>7.3</c:v>
                </c:pt>
                <c:pt idx="1512">
                  <c:v>7.3</c:v>
                </c:pt>
                <c:pt idx="1513">
                  <c:v>7.3</c:v>
                </c:pt>
                <c:pt idx="1514">
                  <c:v>7.3</c:v>
                </c:pt>
                <c:pt idx="1515">
                  <c:v>7.3</c:v>
                </c:pt>
                <c:pt idx="1516">
                  <c:v>7.3</c:v>
                </c:pt>
                <c:pt idx="1517">
                  <c:v>7.3</c:v>
                </c:pt>
                <c:pt idx="1518">
                  <c:v>7.3</c:v>
                </c:pt>
                <c:pt idx="1519">
                  <c:v>7.3</c:v>
                </c:pt>
                <c:pt idx="1520">
                  <c:v>7.3</c:v>
                </c:pt>
                <c:pt idx="1521">
                  <c:v>7.3</c:v>
                </c:pt>
                <c:pt idx="1522">
                  <c:v>7.3</c:v>
                </c:pt>
                <c:pt idx="1523">
                  <c:v>7.3</c:v>
                </c:pt>
                <c:pt idx="1524">
                  <c:v>7.3</c:v>
                </c:pt>
                <c:pt idx="1525">
                  <c:v>7.3</c:v>
                </c:pt>
                <c:pt idx="1526">
                  <c:v>7.3</c:v>
                </c:pt>
                <c:pt idx="1527">
                  <c:v>7.3</c:v>
                </c:pt>
                <c:pt idx="1528">
                  <c:v>7.3</c:v>
                </c:pt>
                <c:pt idx="1529">
                  <c:v>7.3</c:v>
                </c:pt>
                <c:pt idx="1530">
                  <c:v>7.3</c:v>
                </c:pt>
                <c:pt idx="1531">
                  <c:v>7.3</c:v>
                </c:pt>
                <c:pt idx="1532">
                  <c:v>7.3</c:v>
                </c:pt>
                <c:pt idx="1533">
                  <c:v>7.3</c:v>
                </c:pt>
                <c:pt idx="1534">
                  <c:v>7.3</c:v>
                </c:pt>
                <c:pt idx="1535">
                  <c:v>7.3</c:v>
                </c:pt>
                <c:pt idx="1536">
                  <c:v>7.3</c:v>
                </c:pt>
                <c:pt idx="1537">
                  <c:v>7.3</c:v>
                </c:pt>
                <c:pt idx="1538">
                  <c:v>7.3</c:v>
                </c:pt>
                <c:pt idx="1539">
                  <c:v>7.3</c:v>
                </c:pt>
                <c:pt idx="1540">
                  <c:v>7.3</c:v>
                </c:pt>
                <c:pt idx="1541">
                  <c:v>7.3</c:v>
                </c:pt>
                <c:pt idx="1542">
                  <c:v>7.3</c:v>
                </c:pt>
                <c:pt idx="1543">
                  <c:v>7.3</c:v>
                </c:pt>
                <c:pt idx="1544">
                  <c:v>7.3</c:v>
                </c:pt>
                <c:pt idx="1545">
                  <c:v>7.3</c:v>
                </c:pt>
                <c:pt idx="1546">
                  <c:v>7.3</c:v>
                </c:pt>
                <c:pt idx="1547">
                  <c:v>7.3</c:v>
                </c:pt>
                <c:pt idx="1548">
                  <c:v>7.3</c:v>
                </c:pt>
                <c:pt idx="1549">
                  <c:v>7.3</c:v>
                </c:pt>
                <c:pt idx="1550">
                  <c:v>7.3</c:v>
                </c:pt>
                <c:pt idx="1551">
                  <c:v>7.3</c:v>
                </c:pt>
                <c:pt idx="1552">
                  <c:v>7.3</c:v>
                </c:pt>
                <c:pt idx="1553">
                  <c:v>7.3</c:v>
                </c:pt>
                <c:pt idx="1554">
                  <c:v>7.3</c:v>
                </c:pt>
                <c:pt idx="1555">
                  <c:v>7.3</c:v>
                </c:pt>
                <c:pt idx="1556">
                  <c:v>7.3</c:v>
                </c:pt>
                <c:pt idx="1557">
                  <c:v>7.3</c:v>
                </c:pt>
                <c:pt idx="1558">
                  <c:v>7.3</c:v>
                </c:pt>
                <c:pt idx="1559">
                  <c:v>7.3</c:v>
                </c:pt>
                <c:pt idx="1560">
                  <c:v>7.3</c:v>
                </c:pt>
                <c:pt idx="1561">
                  <c:v>7.3</c:v>
                </c:pt>
                <c:pt idx="1562">
                  <c:v>7.3</c:v>
                </c:pt>
                <c:pt idx="1563">
                  <c:v>7.3</c:v>
                </c:pt>
                <c:pt idx="1564">
                  <c:v>7.3</c:v>
                </c:pt>
                <c:pt idx="1565">
                  <c:v>7.3</c:v>
                </c:pt>
                <c:pt idx="1566">
                  <c:v>7.3</c:v>
                </c:pt>
                <c:pt idx="1567">
                  <c:v>7.3</c:v>
                </c:pt>
                <c:pt idx="1568">
                  <c:v>7.3</c:v>
                </c:pt>
                <c:pt idx="1569">
                  <c:v>7.3</c:v>
                </c:pt>
                <c:pt idx="1570">
                  <c:v>7.3</c:v>
                </c:pt>
                <c:pt idx="1571">
                  <c:v>7.3</c:v>
                </c:pt>
                <c:pt idx="1572">
                  <c:v>7.3</c:v>
                </c:pt>
                <c:pt idx="1573">
                  <c:v>7.3</c:v>
                </c:pt>
                <c:pt idx="1574">
                  <c:v>7.3</c:v>
                </c:pt>
                <c:pt idx="1575">
                  <c:v>7.3</c:v>
                </c:pt>
                <c:pt idx="1576">
                  <c:v>7.3</c:v>
                </c:pt>
                <c:pt idx="1577">
                  <c:v>7.3</c:v>
                </c:pt>
                <c:pt idx="1578">
                  <c:v>7.3</c:v>
                </c:pt>
                <c:pt idx="1579">
                  <c:v>7.3</c:v>
                </c:pt>
                <c:pt idx="1580">
                  <c:v>7.3</c:v>
                </c:pt>
                <c:pt idx="1581">
                  <c:v>7.3</c:v>
                </c:pt>
                <c:pt idx="1582">
                  <c:v>7.3</c:v>
                </c:pt>
                <c:pt idx="1583">
                  <c:v>7.3</c:v>
                </c:pt>
                <c:pt idx="1584">
                  <c:v>7.3</c:v>
                </c:pt>
                <c:pt idx="1585">
                  <c:v>7.3</c:v>
                </c:pt>
                <c:pt idx="1586">
                  <c:v>7.3</c:v>
                </c:pt>
                <c:pt idx="1587">
                  <c:v>7.3</c:v>
                </c:pt>
                <c:pt idx="1588">
                  <c:v>7.3</c:v>
                </c:pt>
                <c:pt idx="1589">
                  <c:v>7.3</c:v>
                </c:pt>
                <c:pt idx="1590">
                  <c:v>7.3</c:v>
                </c:pt>
                <c:pt idx="1591">
                  <c:v>7.3</c:v>
                </c:pt>
                <c:pt idx="1592">
                  <c:v>7.3</c:v>
                </c:pt>
                <c:pt idx="1593">
                  <c:v>7.3</c:v>
                </c:pt>
                <c:pt idx="1594">
                  <c:v>7.3</c:v>
                </c:pt>
                <c:pt idx="1595">
                  <c:v>7.3</c:v>
                </c:pt>
                <c:pt idx="1596">
                  <c:v>7.3</c:v>
                </c:pt>
                <c:pt idx="1597">
                  <c:v>7.3</c:v>
                </c:pt>
                <c:pt idx="1598">
                  <c:v>7.3</c:v>
                </c:pt>
                <c:pt idx="1599">
                  <c:v>7.3</c:v>
                </c:pt>
                <c:pt idx="1600">
                  <c:v>7.3</c:v>
                </c:pt>
                <c:pt idx="1601">
                  <c:v>7.3</c:v>
                </c:pt>
                <c:pt idx="1602">
                  <c:v>7.3</c:v>
                </c:pt>
                <c:pt idx="1603">
                  <c:v>7.3</c:v>
                </c:pt>
                <c:pt idx="1604">
                  <c:v>7.3</c:v>
                </c:pt>
                <c:pt idx="1605">
                  <c:v>7.3</c:v>
                </c:pt>
                <c:pt idx="1606">
                  <c:v>7.3</c:v>
                </c:pt>
                <c:pt idx="1607">
                  <c:v>7.3</c:v>
                </c:pt>
                <c:pt idx="1608">
                  <c:v>7.3</c:v>
                </c:pt>
                <c:pt idx="1609">
                  <c:v>7.3</c:v>
                </c:pt>
                <c:pt idx="1610">
                  <c:v>7.3</c:v>
                </c:pt>
                <c:pt idx="1611">
                  <c:v>7.3</c:v>
                </c:pt>
                <c:pt idx="1612">
                  <c:v>7.3</c:v>
                </c:pt>
                <c:pt idx="1613">
                  <c:v>7.3</c:v>
                </c:pt>
                <c:pt idx="1614">
                  <c:v>7.3</c:v>
                </c:pt>
                <c:pt idx="1615">
                  <c:v>7.3</c:v>
                </c:pt>
                <c:pt idx="1616">
                  <c:v>7.3</c:v>
                </c:pt>
                <c:pt idx="1617">
                  <c:v>7.3</c:v>
                </c:pt>
                <c:pt idx="1618">
                  <c:v>7.3</c:v>
                </c:pt>
                <c:pt idx="1619">
                  <c:v>7.3</c:v>
                </c:pt>
                <c:pt idx="1620">
                  <c:v>7.3</c:v>
                </c:pt>
                <c:pt idx="1621">
                  <c:v>7.3</c:v>
                </c:pt>
                <c:pt idx="1622">
                  <c:v>7.3</c:v>
                </c:pt>
                <c:pt idx="1623">
                  <c:v>7.3</c:v>
                </c:pt>
                <c:pt idx="1624">
                  <c:v>7.3</c:v>
                </c:pt>
                <c:pt idx="1625">
                  <c:v>7.3</c:v>
                </c:pt>
                <c:pt idx="1626">
                  <c:v>7.3</c:v>
                </c:pt>
                <c:pt idx="1627">
                  <c:v>7.3</c:v>
                </c:pt>
                <c:pt idx="1628">
                  <c:v>7.3</c:v>
                </c:pt>
                <c:pt idx="1629">
                  <c:v>7.3</c:v>
                </c:pt>
                <c:pt idx="1630">
                  <c:v>7.3</c:v>
                </c:pt>
                <c:pt idx="1631">
                  <c:v>7.3</c:v>
                </c:pt>
                <c:pt idx="1632">
                  <c:v>7.3</c:v>
                </c:pt>
                <c:pt idx="1633">
                  <c:v>7.3</c:v>
                </c:pt>
                <c:pt idx="1634">
                  <c:v>7.3</c:v>
                </c:pt>
                <c:pt idx="1635">
                  <c:v>7.3</c:v>
                </c:pt>
                <c:pt idx="1636">
                  <c:v>7.3</c:v>
                </c:pt>
                <c:pt idx="1637">
                  <c:v>7.3</c:v>
                </c:pt>
                <c:pt idx="1638">
                  <c:v>7.3</c:v>
                </c:pt>
                <c:pt idx="1639">
                  <c:v>7.3</c:v>
                </c:pt>
                <c:pt idx="1640">
                  <c:v>7.3</c:v>
                </c:pt>
                <c:pt idx="1641">
                  <c:v>7.3</c:v>
                </c:pt>
                <c:pt idx="1642">
                  <c:v>7.3</c:v>
                </c:pt>
                <c:pt idx="1643">
                  <c:v>7.3</c:v>
                </c:pt>
                <c:pt idx="1644">
                  <c:v>7.3</c:v>
                </c:pt>
                <c:pt idx="1645">
                  <c:v>7.3</c:v>
                </c:pt>
                <c:pt idx="1646">
                  <c:v>7.3</c:v>
                </c:pt>
                <c:pt idx="1647">
                  <c:v>7.3</c:v>
                </c:pt>
                <c:pt idx="1648">
                  <c:v>7.3</c:v>
                </c:pt>
                <c:pt idx="1649">
                  <c:v>7.3</c:v>
                </c:pt>
                <c:pt idx="1650">
                  <c:v>7.3</c:v>
                </c:pt>
                <c:pt idx="1651">
                  <c:v>7.3</c:v>
                </c:pt>
                <c:pt idx="1652">
                  <c:v>7.3</c:v>
                </c:pt>
                <c:pt idx="1653">
                  <c:v>7.3</c:v>
                </c:pt>
                <c:pt idx="1654">
                  <c:v>7.3</c:v>
                </c:pt>
                <c:pt idx="1655">
                  <c:v>7.3</c:v>
                </c:pt>
                <c:pt idx="1656">
                  <c:v>7.3</c:v>
                </c:pt>
                <c:pt idx="1657">
                  <c:v>7.3</c:v>
                </c:pt>
                <c:pt idx="1658">
                  <c:v>7.3</c:v>
                </c:pt>
                <c:pt idx="1659">
                  <c:v>7.3</c:v>
                </c:pt>
                <c:pt idx="1660">
                  <c:v>7.3</c:v>
                </c:pt>
                <c:pt idx="1661">
                  <c:v>7.3</c:v>
                </c:pt>
                <c:pt idx="1662">
                  <c:v>7.3</c:v>
                </c:pt>
                <c:pt idx="1663">
                  <c:v>7.3</c:v>
                </c:pt>
                <c:pt idx="1664">
                  <c:v>7.3</c:v>
                </c:pt>
                <c:pt idx="1665">
                  <c:v>7.3</c:v>
                </c:pt>
                <c:pt idx="1666">
                  <c:v>7.3</c:v>
                </c:pt>
                <c:pt idx="1667">
                  <c:v>7.3</c:v>
                </c:pt>
                <c:pt idx="1668">
                  <c:v>7.3</c:v>
                </c:pt>
                <c:pt idx="1669">
                  <c:v>7.3</c:v>
                </c:pt>
                <c:pt idx="1670">
                  <c:v>7.3</c:v>
                </c:pt>
                <c:pt idx="1671">
                  <c:v>7.3</c:v>
                </c:pt>
                <c:pt idx="1672">
                  <c:v>7.3</c:v>
                </c:pt>
                <c:pt idx="1673">
                  <c:v>7.3</c:v>
                </c:pt>
                <c:pt idx="1674">
                  <c:v>7.3</c:v>
                </c:pt>
                <c:pt idx="1675">
                  <c:v>7.3</c:v>
                </c:pt>
                <c:pt idx="1676">
                  <c:v>7.3</c:v>
                </c:pt>
                <c:pt idx="1677">
                  <c:v>7.3</c:v>
                </c:pt>
                <c:pt idx="1678">
                  <c:v>7.3</c:v>
                </c:pt>
                <c:pt idx="1679">
                  <c:v>7.3</c:v>
                </c:pt>
                <c:pt idx="1680">
                  <c:v>7.3</c:v>
                </c:pt>
                <c:pt idx="1681">
                  <c:v>7.3</c:v>
                </c:pt>
                <c:pt idx="1682">
                  <c:v>7.3</c:v>
                </c:pt>
                <c:pt idx="1683">
                  <c:v>7.3</c:v>
                </c:pt>
                <c:pt idx="1684">
                  <c:v>7.3</c:v>
                </c:pt>
                <c:pt idx="1685">
                  <c:v>7.3</c:v>
                </c:pt>
                <c:pt idx="1686">
                  <c:v>7.3</c:v>
                </c:pt>
                <c:pt idx="1687">
                  <c:v>7.3</c:v>
                </c:pt>
                <c:pt idx="1688">
                  <c:v>7.3</c:v>
                </c:pt>
                <c:pt idx="1689">
                  <c:v>7.3</c:v>
                </c:pt>
                <c:pt idx="1690">
                  <c:v>7.3</c:v>
                </c:pt>
                <c:pt idx="1691">
                  <c:v>7.3</c:v>
                </c:pt>
                <c:pt idx="1692">
                  <c:v>7.3</c:v>
                </c:pt>
                <c:pt idx="1693">
                  <c:v>7.3</c:v>
                </c:pt>
                <c:pt idx="1694">
                  <c:v>7.3</c:v>
                </c:pt>
                <c:pt idx="1695">
                  <c:v>7.3</c:v>
                </c:pt>
                <c:pt idx="1696">
                  <c:v>7.3</c:v>
                </c:pt>
                <c:pt idx="1697">
                  <c:v>7.3</c:v>
                </c:pt>
                <c:pt idx="1698">
                  <c:v>7.3</c:v>
                </c:pt>
                <c:pt idx="1699">
                  <c:v>7.3</c:v>
                </c:pt>
                <c:pt idx="1700">
                  <c:v>7.3</c:v>
                </c:pt>
                <c:pt idx="1701">
                  <c:v>7.3</c:v>
                </c:pt>
                <c:pt idx="1702">
                  <c:v>7.3</c:v>
                </c:pt>
                <c:pt idx="1703">
                  <c:v>7.3</c:v>
                </c:pt>
                <c:pt idx="1704">
                  <c:v>7.3</c:v>
                </c:pt>
                <c:pt idx="1705">
                  <c:v>7.3</c:v>
                </c:pt>
                <c:pt idx="1706">
                  <c:v>7.3</c:v>
                </c:pt>
                <c:pt idx="1707">
                  <c:v>7.3</c:v>
                </c:pt>
                <c:pt idx="1708">
                  <c:v>7.3</c:v>
                </c:pt>
                <c:pt idx="1709">
                  <c:v>7.3</c:v>
                </c:pt>
                <c:pt idx="1710">
                  <c:v>7.3</c:v>
                </c:pt>
                <c:pt idx="1711">
                  <c:v>7.3</c:v>
                </c:pt>
                <c:pt idx="1712">
                  <c:v>7.3</c:v>
                </c:pt>
                <c:pt idx="1713">
                  <c:v>7.3</c:v>
                </c:pt>
                <c:pt idx="1714">
                  <c:v>7.3</c:v>
                </c:pt>
                <c:pt idx="1715">
                  <c:v>7.3</c:v>
                </c:pt>
                <c:pt idx="1716">
                  <c:v>7.3</c:v>
                </c:pt>
                <c:pt idx="1717">
                  <c:v>7.3</c:v>
                </c:pt>
                <c:pt idx="1718">
                  <c:v>7.3</c:v>
                </c:pt>
                <c:pt idx="1719">
                  <c:v>7.3</c:v>
                </c:pt>
                <c:pt idx="1720">
                  <c:v>7.3</c:v>
                </c:pt>
                <c:pt idx="1721">
                  <c:v>7.3</c:v>
                </c:pt>
                <c:pt idx="1722">
                  <c:v>7.3</c:v>
                </c:pt>
                <c:pt idx="1723">
                  <c:v>7.3</c:v>
                </c:pt>
                <c:pt idx="1724">
                  <c:v>7.3</c:v>
                </c:pt>
                <c:pt idx="1725">
                  <c:v>7.3</c:v>
                </c:pt>
                <c:pt idx="1726">
                  <c:v>7.3</c:v>
                </c:pt>
                <c:pt idx="1727">
                  <c:v>7.3</c:v>
                </c:pt>
                <c:pt idx="1728">
                  <c:v>7.3</c:v>
                </c:pt>
                <c:pt idx="1729">
                  <c:v>7.3</c:v>
                </c:pt>
                <c:pt idx="1730">
                  <c:v>7.3</c:v>
                </c:pt>
                <c:pt idx="1731">
                  <c:v>7.3</c:v>
                </c:pt>
                <c:pt idx="1732">
                  <c:v>7.3</c:v>
                </c:pt>
                <c:pt idx="1733">
                  <c:v>7.3</c:v>
                </c:pt>
                <c:pt idx="1734">
                  <c:v>7.3</c:v>
                </c:pt>
                <c:pt idx="1735">
                  <c:v>7.3</c:v>
                </c:pt>
                <c:pt idx="1736">
                  <c:v>7.3</c:v>
                </c:pt>
                <c:pt idx="1737">
                  <c:v>7.3</c:v>
                </c:pt>
                <c:pt idx="1738">
                  <c:v>7.3</c:v>
                </c:pt>
                <c:pt idx="1739">
                  <c:v>7.3</c:v>
                </c:pt>
                <c:pt idx="1740">
                  <c:v>7.3</c:v>
                </c:pt>
                <c:pt idx="1741">
                  <c:v>7.3</c:v>
                </c:pt>
                <c:pt idx="1742">
                  <c:v>7.3</c:v>
                </c:pt>
                <c:pt idx="1743">
                  <c:v>7.3</c:v>
                </c:pt>
                <c:pt idx="1744">
                  <c:v>7.3</c:v>
                </c:pt>
                <c:pt idx="1745">
                  <c:v>7.3</c:v>
                </c:pt>
                <c:pt idx="1746">
                  <c:v>7.3</c:v>
                </c:pt>
                <c:pt idx="1747">
                  <c:v>7.3</c:v>
                </c:pt>
                <c:pt idx="1748">
                  <c:v>7.3</c:v>
                </c:pt>
                <c:pt idx="1749">
                  <c:v>7.3</c:v>
                </c:pt>
                <c:pt idx="1750">
                  <c:v>7.3</c:v>
                </c:pt>
                <c:pt idx="1751">
                  <c:v>7.3</c:v>
                </c:pt>
                <c:pt idx="1752">
                  <c:v>7.3</c:v>
                </c:pt>
                <c:pt idx="1753">
                  <c:v>7.3</c:v>
                </c:pt>
                <c:pt idx="1754">
                  <c:v>7.3</c:v>
                </c:pt>
                <c:pt idx="1755">
                  <c:v>7.3</c:v>
                </c:pt>
                <c:pt idx="1756">
                  <c:v>7.3</c:v>
                </c:pt>
                <c:pt idx="1757">
                  <c:v>7.3</c:v>
                </c:pt>
                <c:pt idx="1758">
                  <c:v>7.3</c:v>
                </c:pt>
                <c:pt idx="1759">
                  <c:v>7.3</c:v>
                </c:pt>
                <c:pt idx="1760">
                  <c:v>7.3</c:v>
                </c:pt>
                <c:pt idx="1761">
                  <c:v>7.3</c:v>
                </c:pt>
                <c:pt idx="1762">
                  <c:v>7.3</c:v>
                </c:pt>
                <c:pt idx="1763">
                  <c:v>7.3</c:v>
                </c:pt>
                <c:pt idx="1764">
                  <c:v>7.3</c:v>
                </c:pt>
                <c:pt idx="1765">
                  <c:v>7.3</c:v>
                </c:pt>
                <c:pt idx="1766">
                  <c:v>7.3</c:v>
                </c:pt>
                <c:pt idx="1767">
                  <c:v>7.3</c:v>
                </c:pt>
                <c:pt idx="1768">
                  <c:v>7.3</c:v>
                </c:pt>
                <c:pt idx="1769">
                  <c:v>7.3</c:v>
                </c:pt>
                <c:pt idx="1770">
                  <c:v>7.3</c:v>
                </c:pt>
                <c:pt idx="1771">
                  <c:v>7.3</c:v>
                </c:pt>
                <c:pt idx="1772">
                  <c:v>7.3</c:v>
                </c:pt>
                <c:pt idx="1773">
                  <c:v>7.3</c:v>
                </c:pt>
                <c:pt idx="1774">
                  <c:v>7.3</c:v>
                </c:pt>
                <c:pt idx="1775">
                  <c:v>7.3</c:v>
                </c:pt>
                <c:pt idx="1776">
                  <c:v>7.3</c:v>
                </c:pt>
                <c:pt idx="1777">
                  <c:v>7.3</c:v>
                </c:pt>
                <c:pt idx="1778">
                  <c:v>7.3</c:v>
                </c:pt>
                <c:pt idx="1779">
                  <c:v>7.3</c:v>
                </c:pt>
                <c:pt idx="1780">
                  <c:v>7.3</c:v>
                </c:pt>
                <c:pt idx="1781">
                  <c:v>7.3</c:v>
                </c:pt>
                <c:pt idx="1782">
                  <c:v>7.3</c:v>
                </c:pt>
                <c:pt idx="1783">
                  <c:v>7.3</c:v>
                </c:pt>
                <c:pt idx="1784">
                  <c:v>7.3</c:v>
                </c:pt>
                <c:pt idx="1785">
                  <c:v>7.3</c:v>
                </c:pt>
                <c:pt idx="1786">
                  <c:v>7.3</c:v>
                </c:pt>
                <c:pt idx="1787">
                  <c:v>7.3</c:v>
                </c:pt>
                <c:pt idx="1788">
                  <c:v>7.3</c:v>
                </c:pt>
                <c:pt idx="1789">
                  <c:v>7.3</c:v>
                </c:pt>
                <c:pt idx="1790">
                  <c:v>7.3</c:v>
                </c:pt>
                <c:pt idx="1791">
                  <c:v>7.3</c:v>
                </c:pt>
                <c:pt idx="1792">
                  <c:v>7.3</c:v>
                </c:pt>
                <c:pt idx="1793">
                  <c:v>7.3</c:v>
                </c:pt>
                <c:pt idx="1794">
                  <c:v>7.3</c:v>
                </c:pt>
                <c:pt idx="1795">
                  <c:v>7.3</c:v>
                </c:pt>
                <c:pt idx="1796">
                  <c:v>7.3</c:v>
                </c:pt>
                <c:pt idx="1797">
                  <c:v>7.3</c:v>
                </c:pt>
                <c:pt idx="1798">
                  <c:v>7.3</c:v>
                </c:pt>
                <c:pt idx="1799">
                  <c:v>7.3</c:v>
                </c:pt>
                <c:pt idx="1800">
                  <c:v>7.3</c:v>
                </c:pt>
                <c:pt idx="1801">
                  <c:v>7.3</c:v>
                </c:pt>
                <c:pt idx="1802">
                  <c:v>7.3</c:v>
                </c:pt>
                <c:pt idx="1803">
                  <c:v>7.3</c:v>
                </c:pt>
                <c:pt idx="1804">
                  <c:v>7.3</c:v>
                </c:pt>
                <c:pt idx="1805">
                  <c:v>7.3</c:v>
                </c:pt>
                <c:pt idx="1806">
                  <c:v>7.3</c:v>
                </c:pt>
                <c:pt idx="1807">
                  <c:v>7.3</c:v>
                </c:pt>
                <c:pt idx="1808">
                  <c:v>7.3</c:v>
                </c:pt>
                <c:pt idx="1809">
                  <c:v>7.3</c:v>
                </c:pt>
                <c:pt idx="1810">
                  <c:v>7.3</c:v>
                </c:pt>
                <c:pt idx="1811">
                  <c:v>7.3</c:v>
                </c:pt>
                <c:pt idx="1812">
                  <c:v>7.3</c:v>
                </c:pt>
                <c:pt idx="1813">
                  <c:v>7.3</c:v>
                </c:pt>
                <c:pt idx="1814">
                  <c:v>7.3</c:v>
                </c:pt>
                <c:pt idx="1815">
                  <c:v>7.3</c:v>
                </c:pt>
                <c:pt idx="1816">
                  <c:v>7.3</c:v>
                </c:pt>
                <c:pt idx="1817">
                  <c:v>7.3</c:v>
                </c:pt>
                <c:pt idx="1818">
                  <c:v>7.3</c:v>
                </c:pt>
                <c:pt idx="1819">
                  <c:v>7.3</c:v>
                </c:pt>
                <c:pt idx="1820">
                  <c:v>7.3</c:v>
                </c:pt>
                <c:pt idx="1821">
                  <c:v>7.3</c:v>
                </c:pt>
                <c:pt idx="1822">
                  <c:v>7.3</c:v>
                </c:pt>
                <c:pt idx="1823">
                  <c:v>7.3</c:v>
                </c:pt>
                <c:pt idx="1824">
                  <c:v>7.3</c:v>
                </c:pt>
                <c:pt idx="1825">
                  <c:v>7.3</c:v>
                </c:pt>
                <c:pt idx="1826">
                  <c:v>7.3</c:v>
                </c:pt>
                <c:pt idx="1827">
                  <c:v>7.3</c:v>
                </c:pt>
                <c:pt idx="1828">
                  <c:v>7.3</c:v>
                </c:pt>
                <c:pt idx="1829">
                  <c:v>7.3</c:v>
                </c:pt>
                <c:pt idx="1830">
                  <c:v>7.3</c:v>
                </c:pt>
                <c:pt idx="1831">
                  <c:v>7.3</c:v>
                </c:pt>
                <c:pt idx="1832">
                  <c:v>7.3</c:v>
                </c:pt>
                <c:pt idx="1833">
                  <c:v>7.3</c:v>
                </c:pt>
                <c:pt idx="1834">
                  <c:v>7.3</c:v>
                </c:pt>
                <c:pt idx="1835">
                  <c:v>7.3</c:v>
                </c:pt>
                <c:pt idx="1836">
                  <c:v>7.3</c:v>
                </c:pt>
                <c:pt idx="1837">
                  <c:v>7.3</c:v>
                </c:pt>
                <c:pt idx="1838">
                  <c:v>7.3</c:v>
                </c:pt>
                <c:pt idx="1839">
                  <c:v>7.3</c:v>
                </c:pt>
                <c:pt idx="1840">
                  <c:v>7.3</c:v>
                </c:pt>
                <c:pt idx="1841">
                  <c:v>7.3</c:v>
                </c:pt>
                <c:pt idx="1842">
                  <c:v>7.3</c:v>
                </c:pt>
                <c:pt idx="1843">
                  <c:v>7.3</c:v>
                </c:pt>
                <c:pt idx="1844">
                  <c:v>7.3</c:v>
                </c:pt>
                <c:pt idx="1845">
                  <c:v>7.3</c:v>
                </c:pt>
                <c:pt idx="1846">
                  <c:v>7.3</c:v>
                </c:pt>
                <c:pt idx="1847">
                  <c:v>7.3</c:v>
                </c:pt>
                <c:pt idx="1848">
                  <c:v>7.3</c:v>
                </c:pt>
                <c:pt idx="1849">
                  <c:v>7.3</c:v>
                </c:pt>
                <c:pt idx="1850">
                  <c:v>7.3</c:v>
                </c:pt>
                <c:pt idx="1851">
                  <c:v>7.3</c:v>
                </c:pt>
                <c:pt idx="1852">
                  <c:v>7.3</c:v>
                </c:pt>
                <c:pt idx="1853">
                  <c:v>7.3</c:v>
                </c:pt>
                <c:pt idx="1854">
                  <c:v>7.3</c:v>
                </c:pt>
                <c:pt idx="1855">
                  <c:v>7.3</c:v>
                </c:pt>
                <c:pt idx="1856">
                  <c:v>7.3</c:v>
                </c:pt>
                <c:pt idx="1857">
                  <c:v>7.3</c:v>
                </c:pt>
                <c:pt idx="1858">
                  <c:v>7.3</c:v>
                </c:pt>
                <c:pt idx="1859">
                  <c:v>7.3</c:v>
                </c:pt>
                <c:pt idx="1860">
                  <c:v>7.3</c:v>
                </c:pt>
                <c:pt idx="1861">
                  <c:v>7.3</c:v>
                </c:pt>
                <c:pt idx="1862">
                  <c:v>7.3</c:v>
                </c:pt>
                <c:pt idx="1863">
                  <c:v>7.3</c:v>
                </c:pt>
                <c:pt idx="1864">
                  <c:v>7.3</c:v>
                </c:pt>
                <c:pt idx="1865">
                  <c:v>7.3</c:v>
                </c:pt>
                <c:pt idx="1866">
                  <c:v>7.3</c:v>
                </c:pt>
                <c:pt idx="1867">
                  <c:v>7.3</c:v>
                </c:pt>
                <c:pt idx="1868">
                  <c:v>7.3</c:v>
                </c:pt>
                <c:pt idx="1869">
                  <c:v>7.3</c:v>
                </c:pt>
                <c:pt idx="1870">
                  <c:v>7.3</c:v>
                </c:pt>
                <c:pt idx="1871">
                  <c:v>7.3</c:v>
                </c:pt>
                <c:pt idx="1872">
                  <c:v>7.3</c:v>
                </c:pt>
                <c:pt idx="1873">
                  <c:v>7.3</c:v>
                </c:pt>
                <c:pt idx="1874">
                  <c:v>7.3</c:v>
                </c:pt>
                <c:pt idx="1875">
                  <c:v>7.3</c:v>
                </c:pt>
                <c:pt idx="1876">
                  <c:v>7.3</c:v>
                </c:pt>
                <c:pt idx="1877">
                  <c:v>7.3</c:v>
                </c:pt>
                <c:pt idx="1878">
                  <c:v>7.3</c:v>
                </c:pt>
                <c:pt idx="1879">
                  <c:v>7.3</c:v>
                </c:pt>
                <c:pt idx="1880">
                  <c:v>7.3</c:v>
                </c:pt>
                <c:pt idx="1881">
                  <c:v>7.3</c:v>
                </c:pt>
                <c:pt idx="1882">
                  <c:v>7.3</c:v>
                </c:pt>
                <c:pt idx="1883">
                  <c:v>7.3</c:v>
                </c:pt>
                <c:pt idx="1884">
                  <c:v>7.3</c:v>
                </c:pt>
                <c:pt idx="1885">
                  <c:v>7.3</c:v>
                </c:pt>
                <c:pt idx="1886">
                  <c:v>7.3</c:v>
                </c:pt>
                <c:pt idx="1887">
                  <c:v>7.3</c:v>
                </c:pt>
                <c:pt idx="1888">
                  <c:v>7.3</c:v>
                </c:pt>
                <c:pt idx="1889">
                  <c:v>7.3</c:v>
                </c:pt>
                <c:pt idx="1890">
                  <c:v>7.3</c:v>
                </c:pt>
                <c:pt idx="1891">
                  <c:v>7.3</c:v>
                </c:pt>
                <c:pt idx="1892">
                  <c:v>7.3</c:v>
                </c:pt>
                <c:pt idx="1893">
                  <c:v>7.3</c:v>
                </c:pt>
                <c:pt idx="1894">
                  <c:v>7.3</c:v>
                </c:pt>
                <c:pt idx="1895">
                  <c:v>7.3</c:v>
                </c:pt>
                <c:pt idx="1896">
                  <c:v>7.3</c:v>
                </c:pt>
                <c:pt idx="1897">
                  <c:v>7.3</c:v>
                </c:pt>
                <c:pt idx="1898">
                  <c:v>7.3</c:v>
                </c:pt>
                <c:pt idx="1899">
                  <c:v>7.3</c:v>
                </c:pt>
                <c:pt idx="1900">
                  <c:v>7.3</c:v>
                </c:pt>
                <c:pt idx="1901">
                  <c:v>7.3</c:v>
                </c:pt>
                <c:pt idx="1902">
                  <c:v>7.3</c:v>
                </c:pt>
                <c:pt idx="1903">
                  <c:v>7.3</c:v>
                </c:pt>
                <c:pt idx="1904">
                  <c:v>7.3</c:v>
                </c:pt>
                <c:pt idx="1905">
                  <c:v>7.3</c:v>
                </c:pt>
                <c:pt idx="1906">
                  <c:v>7.3</c:v>
                </c:pt>
                <c:pt idx="1907">
                  <c:v>7.3</c:v>
                </c:pt>
                <c:pt idx="1908">
                  <c:v>7.3</c:v>
                </c:pt>
                <c:pt idx="1909">
                  <c:v>7.3</c:v>
                </c:pt>
                <c:pt idx="1910">
                  <c:v>7.3</c:v>
                </c:pt>
                <c:pt idx="1911">
                  <c:v>7.3</c:v>
                </c:pt>
                <c:pt idx="1912">
                  <c:v>7.3</c:v>
                </c:pt>
                <c:pt idx="1913">
                  <c:v>7.3</c:v>
                </c:pt>
                <c:pt idx="1914">
                  <c:v>7.3</c:v>
                </c:pt>
                <c:pt idx="1915">
                  <c:v>7.3</c:v>
                </c:pt>
                <c:pt idx="1916">
                  <c:v>7.3</c:v>
                </c:pt>
                <c:pt idx="1917">
                  <c:v>7.3</c:v>
                </c:pt>
                <c:pt idx="1918">
                  <c:v>7.3</c:v>
                </c:pt>
                <c:pt idx="1919">
                  <c:v>7.3</c:v>
                </c:pt>
                <c:pt idx="1920">
                  <c:v>7.3</c:v>
                </c:pt>
                <c:pt idx="1921">
                  <c:v>7.3</c:v>
                </c:pt>
                <c:pt idx="1922">
                  <c:v>7.3</c:v>
                </c:pt>
                <c:pt idx="1923">
                  <c:v>7.3</c:v>
                </c:pt>
                <c:pt idx="1924">
                  <c:v>7.3</c:v>
                </c:pt>
                <c:pt idx="1925">
                  <c:v>7.3</c:v>
                </c:pt>
                <c:pt idx="1926">
                  <c:v>7.3</c:v>
                </c:pt>
                <c:pt idx="1927">
                  <c:v>7.3</c:v>
                </c:pt>
                <c:pt idx="1928">
                  <c:v>7.3</c:v>
                </c:pt>
                <c:pt idx="1929">
                  <c:v>7.3</c:v>
                </c:pt>
                <c:pt idx="1930">
                  <c:v>7.3</c:v>
                </c:pt>
                <c:pt idx="1931">
                  <c:v>7.3</c:v>
                </c:pt>
                <c:pt idx="1932">
                  <c:v>7.3</c:v>
                </c:pt>
                <c:pt idx="1933">
                  <c:v>7.3</c:v>
                </c:pt>
                <c:pt idx="1934">
                  <c:v>7.3</c:v>
                </c:pt>
                <c:pt idx="1935">
                  <c:v>7.3</c:v>
                </c:pt>
                <c:pt idx="1936">
                  <c:v>7.3</c:v>
                </c:pt>
                <c:pt idx="1937">
                  <c:v>7.3</c:v>
                </c:pt>
                <c:pt idx="1938">
                  <c:v>7.3</c:v>
                </c:pt>
                <c:pt idx="1939">
                  <c:v>7.3</c:v>
                </c:pt>
                <c:pt idx="1940">
                  <c:v>7.3</c:v>
                </c:pt>
                <c:pt idx="1941">
                  <c:v>7.3</c:v>
                </c:pt>
                <c:pt idx="1942">
                  <c:v>7.3</c:v>
                </c:pt>
                <c:pt idx="1943">
                  <c:v>7.3</c:v>
                </c:pt>
                <c:pt idx="1944">
                  <c:v>7.3</c:v>
                </c:pt>
                <c:pt idx="1945">
                  <c:v>7.3</c:v>
                </c:pt>
                <c:pt idx="1946">
                  <c:v>7.3</c:v>
                </c:pt>
                <c:pt idx="1947">
                  <c:v>7.3</c:v>
                </c:pt>
                <c:pt idx="1948">
                  <c:v>7.3</c:v>
                </c:pt>
                <c:pt idx="1949">
                  <c:v>7.3</c:v>
                </c:pt>
                <c:pt idx="1950">
                  <c:v>7.3</c:v>
                </c:pt>
                <c:pt idx="1951">
                  <c:v>7.3</c:v>
                </c:pt>
                <c:pt idx="1952">
                  <c:v>7.3</c:v>
                </c:pt>
                <c:pt idx="1953">
                  <c:v>7.3</c:v>
                </c:pt>
                <c:pt idx="1954">
                  <c:v>7.3</c:v>
                </c:pt>
                <c:pt idx="1955">
                  <c:v>7.3</c:v>
                </c:pt>
                <c:pt idx="1956">
                  <c:v>7.3</c:v>
                </c:pt>
                <c:pt idx="1957">
                  <c:v>7.3</c:v>
                </c:pt>
                <c:pt idx="1958">
                  <c:v>7.3</c:v>
                </c:pt>
                <c:pt idx="1959">
                  <c:v>7.3</c:v>
                </c:pt>
                <c:pt idx="1960">
                  <c:v>7.3</c:v>
                </c:pt>
                <c:pt idx="1961">
                  <c:v>7.3</c:v>
                </c:pt>
                <c:pt idx="1962">
                  <c:v>7.3</c:v>
                </c:pt>
                <c:pt idx="1963">
                  <c:v>7.3</c:v>
                </c:pt>
                <c:pt idx="1964">
                  <c:v>7.3</c:v>
                </c:pt>
                <c:pt idx="1965">
                  <c:v>7.3</c:v>
                </c:pt>
                <c:pt idx="1966">
                  <c:v>7.3</c:v>
                </c:pt>
                <c:pt idx="1967">
                  <c:v>7.3</c:v>
                </c:pt>
                <c:pt idx="1968">
                  <c:v>7.3</c:v>
                </c:pt>
                <c:pt idx="1969">
                  <c:v>7.3</c:v>
                </c:pt>
                <c:pt idx="1970">
                  <c:v>7.3</c:v>
                </c:pt>
                <c:pt idx="1971">
                  <c:v>7.3</c:v>
                </c:pt>
                <c:pt idx="1972">
                  <c:v>7.3</c:v>
                </c:pt>
                <c:pt idx="1973">
                  <c:v>7.3</c:v>
                </c:pt>
                <c:pt idx="1974">
                  <c:v>7.3</c:v>
                </c:pt>
                <c:pt idx="1975">
                  <c:v>7.3</c:v>
                </c:pt>
                <c:pt idx="1976">
                  <c:v>7.3</c:v>
                </c:pt>
                <c:pt idx="1977">
                  <c:v>7.3</c:v>
                </c:pt>
                <c:pt idx="1978">
                  <c:v>7.3</c:v>
                </c:pt>
                <c:pt idx="1979">
                  <c:v>7.3</c:v>
                </c:pt>
                <c:pt idx="1980">
                  <c:v>7.3</c:v>
                </c:pt>
                <c:pt idx="1981">
                  <c:v>7.3</c:v>
                </c:pt>
                <c:pt idx="1982">
                  <c:v>7.3</c:v>
                </c:pt>
                <c:pt idx="1983">
                  <c:v>7.3</c:v>
                </c:pt>
                <c:pt idx="1984">
                  <c:v>7.3</c:v>
                </c:pt>
                <c:pt idx="1985">
                  <c:v>7.3</c:v>
                </c:pt>
                <c:pt idx="1986">
                  <c:v>7.3</c:v>
                </c:pt>
                <c:pt idx="1987">
                  <c:v>7.3</c:v>
                </c:pt>
                <c:pt idx="1988">
                  <c:v>7.3</c:v>
                </c:pt>
                <c:pt idx="1989">
                  <c:v>7.3</c:v>
                </c:pt>
                <c:pt idx="1990">
                  <c:v>7.3</c:v>
                </c:pt>
                <c:pt idx="1991">
                  <c:v>7.3</c:v>
                </c:pt>
                <c:pt idx="1992">
                  <c:v>7.3</c:v>
                </c:pt>
                <c:pt idx="1993">
                  <c:v>7.3</c:v>
                </c:pt>
                <c:pt idx="1994">
                  <c:v>7.3</c:v>
                </c:pt>
                <c:pt idx="1995">
                  <c:v>7.3</c:v>
                </c:pt>
                <c:pt idx="1996">
                  <c:v>7.3</c:v>
                </c:pt>
                <c:pt idx="1997">
                  <c:v>7.3</c:v>
                </c:pt>
                <c:pt idx="1998">
                  <c:v>7.3</c:v>
                </c:pt>
                <c:pt idx="1999">
                  <c:v>7.3</c:v>
                </c:pt>
                <c:pt idx="2000">
                  <c:v>7.3</c:v>
                </c:pt>
                <c:pt idx="2001">
                  <c:v>7.3</c:v>
                </c:pt>
                <c:pt idx="2002">
                  <c:v>7.3</c:v>
                </c:pt>
                <c:pt idx="2003">
                  <c:v>7.3</c:v>
                </c:pt>
                <c:pt idx="2004">
                  <c:v>7.3</c:v>
                </c:pt>
                <c:pt idx="2005">
                  <c:v>7.3</c:v>
                </c:pt>
                <c:pt idx="2006">
                  <c:v>7.3</c:v>
                </c:pt>
                <c:pt idx="2007">
                  <c:v>7.3</c:v>
                </c:pt>
                <c:pt idx="2008">
                  <c:v>7.3</c:v>
                </c:pt>
                <c:pt idx="2009">
                  <c:v>7.3</c:v>
                </c:pt>
                <c:pt idx="2010">
                  <c:v>7.3</c:v>
                </c:pt>
                <c:pt idx="2011">
                  <c:v>7.3</c:v>
                </c:pt>
                <c:pt idx="2012">
                  <c:v>7.3</c:v>
                </c:pt>
                <c:pt idx="2013">
                  <c:v>7.3</c:v>
                </c:pt>
                <c:pt idx="2014">
                  <c:v>7.3</c:v>
                </c:pt>
                <c:pt idx="2015">
                  <c:v>7.3</c:v>
                </c:pt>
                <c:pt idx="2016">
                  <c:v>7.3</c:v>
                </c:pt>
                <c:pt idx="2017">
                  <c:v>7.3</c:v>
                </c:pt>
                <c:pt idx="2018">
                  <c:v>7.3</c:v>
                </c:pt>
                <c:pt idx="2019">
                  <c:v>7.3</c:v>
                </c:pt>
                <c:pt idx="2020">
                  <c:v>7.3</c:v>
                </c:pt>
                <c:pt idx="2021">
                  <c:v>7.3</c:v>
                </c:pt>
                <c:pt idx="2022">
                  <c:v>7.3</c:v>
                </c:pt>
                <c:pt idx="2023">
                  <c:v>7.3</c:v>
                </c:pt>
                <c:pt idx="2024">
                  <c:v>7.3</c:v>
                </c:pt>
                <c:pt idx="2025">
                  <c:v>7.3</c:v>
                </c:pt>
                <c:pt idx="2026">
                  <c:v>7.3</c:v>
                </c:pt>
                <c:pt idx="2027">
                  <c:v>7.3</c:v>
                </c:pt>
                <c:pt idx="2028">
                  <c:v>7.3</c:v>
                </c:pt>
                <c:pt idx="2029">
                  <c:v>7.3</c:v>
                </c:pt>
                <c:pt idx="2030">
                  <c:v>7.3</c:v>
                </c:pt>
                <c:pt idx="2031">
                  <c:v>7.3</c:v>
                </c:pt>
                <c:pt idx="2032">
                  <c:v>7.3</c:v>
                </c:pt>
                <c:pt idx="2033">
                  <c:v>7.3</c:v>
                </c:pt>
                <c:pt idx="2034">
                  <c:v>7.3</c:v>
                </c:pt>
                <c:pt idx="2035">
                  <c:v>7.3</c:v>
                </c:pt>
                <c:pt idx="2036">
                  <c:v>7.3</c:v>
                </c:pt>
                <c:pt idx="2037">
                  <c:v>7.3</c:v>
                </c:pt>
                <c:pt idx="2038">
                  <c:v>7.3</c:v>
                </c:pt>
                <c:pt idx="2039">
                  <c:v>7.3</c:v>
                </c:pt>
                <c:pt idx="2040">
                  <c:v>7.3</c:v>
                </c:pt>
                <c:pt idx="2041">
                  <c:v>7.3</c:v>
                </c:pt>
                <c:pt idx="2042">
                  <c:v>7.3</c:v>
                </c:pt>
                <c:pt idx="2043">
                  <c:v>7.3</c:v>
                </c:pt>
                <c:pt idx="2044">
                  <c:v>7.3</c:v>
                </c:pt>
                <c:pt idx="2045">
                  <c:v>7.3</c:v>
                </c:pt>
                <c:pt idx="2046">
                  <c:v>7.3</c:v>
                </c:pt>
                <c:pt idx="2047">
                  <c:v>7.3</c:v>
                </c:pt>
                <c:pt idx="2048">
                  <c:v>7.3</c:v>
                </c:pt>
                <c:pt idx="2049">
                  <c:v>7.3</c:v>
                </c:pt>
                <c:pt idx="2050">
                  <c:v>7.3</c:v>
                </c:pt>
                <c:pt idx="2051">
                  <c:v>7.3</c:v>
                </c:pt>
                <c:pt idx="2052">
                  <c:v>7.3</c:v>
                </c:pt>
                <c:pt idx="2053">
                  <c:v>7.3</c:v>
                </c:pt>
                <c:pt idx="2054">
                  <c:v>7.3</c:v>
                </c:pt>
                <c:pt idx="2055">
                  <c:v>7.3</c:v>
                </c:pt>
                <c:pt idx="2056">
                  <c:v>7.3</c:v>
                </c:pt>
                <c:pt idx="2057">
                  <c:v>7.3</c:v>
                </c:pt>
                <c:pt idx="2058">
                  <c:v>7.3</c:v>
                </c:pt>
                <c:pt idx="2059">
                  <c:v>7.3</c:v>
                </c:pt>
                <c:pt idx="2060">
                  <c:v>7.3</c:v>
                </c:pt>
                <c:pt idx="2061">
                  <c:v>7.3</c:v>
                </c:pt>
                <c:pt idx="2062">
                  <c:v>7.3</c:v>
                </c:pt>
                <c:pt idx="2063">
                  <c:v>7.3</c:v>
                </c:pt>
                <c:pt idx="2064">
                  <c:v>7.3</c:v>
                </c:pt>
                <c:pt idx="2065">
                  <c:v>7.3</c:v>
                </c:pt>
                <c:pt idx="2066">
                  <c:v>7.3</c:v>
                </c:pt>
                <c:pt idx="2067">
                  <c:v>7.3</c:v>
                </c:pt>
                <c:pt idx="2068">
                  <c:v>7.3</c:v>
                </c:pt>
                <c:pt idx="2069">
                  <c:v>7.3</c:v>
                </c:pt>
                <c:pt idx="2070">
                  <c:v>7.3</c:v>
                </c:pt>
                <c:pt idx="2071">
                  <c:v>7.3</c:v>
                </c:pt>
                <c:pt idx="2072">
                  <c:v>7.3</c:v>
                </c:pt>
                <c:pt idx="2073">
                  <c:v>7.3</c:v>
                </c:pt>
                <c:pt idx="2074">
                  <c:v>7.3</c:v>
                </c:pt>
                <c:pt idx="2075">
                  <c:v>7.3</c:v>
                </c:pt>
                <c:pt idx="2076">
                  <c:v>7.3</c:v>
                </c:pt>
                <c:pt idx="2077">
                  <c:v>7.3</c:v>
                </c:pt>
                <c:pt idx="2078">
                  <c:v>7.3</c:v>
                </c:pt>
                <c:pt idx="2079">
                  <c:v>7.3</c:v>
                </c:pt>
                <c:pt idx="2080">
                  <c:v>7.3</c:v>
                </c:pt>
                <c:pt idx="2081">
                  <c:v>7.3</c:v>
                </c:pt>
                <c:pt idx="2082">
                  <c:v>7.3</c:v>
                </c:pt>
                <c:pt idx="2083">
                  <c:v>7.3</c:v>
                </c:pt>
                <c:pt idx="2084">
                  <c:v>7.3</c:v>
                </c:pt>
                <c:pt idx="2085">
                  <c:v>7.3</c:v>
                </c:pt>
                <c:pt idx="2086">
                  <c:v>7.3</c:v>
                </c:pt>
                <c:pt idx="2087">
                  <c:v>7.3</c:v>
                </c:pt>
                <c:pt idx="2088">
                  <c:v>7.3</c:v>
                </c:pt>
                <c:pt idx="2089">
                  <c:v>7.3</c:v>
                </c:pt>
                <c:pt idx="2090">
                  <c:v>7.3</c:v>
                </c:pt>
                <c:pt idx="2091">
                  <c:v>7.3</c:v>
                </c:pt>
                <c:pt idx="2092">
                  <c:v>7.3</c:v>
                </c:pt>
                <c:pt idx="2093">
                  <c:v>7.3</c:v>
                </c:pt>
                <c:pt idx="2094">
                  <c:v>7.3</c:v>
                </c:pt>
                <c:pt idx="2095">
                  <c:v>7.3</c:v>
                </c:pt>
                <c:pt idx="2096">
                  <c:v>7.3</c:v>
                </c:pt>
                <c:pt idx="2097">
                  <c:v>7.3</c:v>
                </c:pt>
                <c:pt idx="2098">
                  <c:v>7.3</c:v>
                </c:pt>
                <c:pt idx="2099">
                  <c:v>7.3</c:v>
                </c:pt>
                <c:pt idx="2100">
                  <c:v>7.3</c:v>
                </c:pt>
                <c:pt idx="2101">
                  <c:v>7.3</c:v>
                </c:pt>
                <c:pt idx="2102">
                  <c:v>7.3</c:v>
                </c:pt>
                <c:pt idx="2103">
                  <c:v>7.3</c:v>
                </c:pt>
                <c:pt idx="2104">
                  <c:v>7.3</c:v>
                </c:pt>
                <c:pt idx="2105">
                  <c:v>7.3</c:v>
                </c:pt>
                <c:pt idx="2106">
                  <c:v>7.3</c:v>
                </c:pt>
                <c:pt idx="2107">
                  <c:v>7.3</c:v>
                </c:pt>
                <c:pt idx="2108">
                  <c:v>7.3</c:v>
                </c:pt>
                <c:pt idx="2109">
                  <c:v>7.3</c:v>
                </c:pt>
                <c:pt idx="2110">
                  <c:v>7.3</c:v>
                </c:pt>
                <c:pt idx="2111">
                  <c:v>7.3</c:v>
                </c:pt>
                <c:pt idx="2112">
                  <c:v>7.3</c:v>
                </c:pt>
                <c:pt idx="2113">
                  <c:v>7.3</c:v>
                </c:pt>
                <c:pt idx="2114">
                  <c:v>7.3</c:v>
                </c:pt>
                <c:pt idx="2115">
                  <c:v>7.3</c:v>
                </c:pt>
                <c:pt idx="2116">
                  <c:v>7.3</c:v>
                </c:pt>
                <c:pt idx="2117">
                  <c:v>7.3</c:v>
                </c:pt>
                <c:pt idx="2118">
                  <c:v>7.3</c:v>
                </c:pt>
                <c:pt idx="2119">
                  <c:v>7.3</c:v>
                </c:pt>
                <c:pt idx="2120">
                  <c:v>7.3</c:v>
                </c:pt>
                <c:pt idx="2121">
                  <c:v>7.3</c:v>
                </c:pt>
                <c:pt idx="2122">
                  <c:v>7.3</c:v>
                </c:pt>
                <c:pt idx="2123">
                  <c:v>7.3</c:v>
                </c:pt>
                <c:pt idx="2124">
                  <c:v>7.3</c:v>
                </c:pt>
                <c:pt idx="2125">
                  <c:v>7.3</c:v>
                </c:pt>
                <c:pt idx="2126">
                  <c:v>7.3</c:v>
                </c:pt>
                <c:pt idx="2127">
                  <c:v>7.3</c:v>
                </c:pt>
                <c:pt idx="2128">
                  <c:v>7.3</c:v>
                </c:pt>
                <c:pt idx="2129">
                  <c:v>7.3</c:v>
                </c:pt>
                <c:pt idx="2130">
                  <c:v>7.3</c:v>
                </c:pt>
                <c:pt idx="2131">
                  <c:v>7.3</c:v>
                </c:pt>
                <c:pt idx="2132">
                  <c:v>7.3</c:v>
                </c:pt>
                <c:pt idx="2133">
                  <c:v>7.3</c:v>
                </c:pt>
                <c:pt idx="2134">
                  <c:v>7.3</c:v>
                </c:pt>
                <c:pt idx="2135">
                  <c:v>7.3</c:v>
                </c:pt>
                <c:pt idx="2136">
                  <c:v>7.3</c:v>
                </c:pt>
                <c:pt idx="2137">
                  <c:v>7.3</c:v>
                </c:pt>
                <c:pt idx="2138">
                  <c:v>7.3</c:v>
                </c:pt>
                <c:pt idx="2139">
                  <c:v>7.3</c:v>
                </c:pt>
                <c:pt idx="2140">
                  <c:v>7.3</c:v>
                </c:pt>
                <c:pt idx="2141">
                  <c:v>7.3</c:v>
                </c:pt>
                <c:pt idx="2142">
                  <c:v>7.3</c:v>
                </c:pt>
                <c:pt idx="2143">
                  <c:v>7.3</c:v>
                </c:pt>
                <c:pt idx="2144">
                  <c:v>7.3</c:v>
                </c:pt>
                <c:pt idx="2145">
                  <c:v>7.3</c:v>
                </c:pt>
                <c:pt idx="2146">
                  <c:v>7.3</c:v>
                </c:pt>
                <c:pt idx="2147">
                  <c:v>7.3</c:v>
                </c:pt>
                <c:pt idx="2148">
                  <c:v>7.3</c:v>
                </c:pt>
                <c:pt idx="2149">
                  <c:v>7.3</c:v>
                </c:pt>
                <c:pt idx="2150">
                  <c:v>7.3</c:v>
                </c:pt>
                <c:pt idx="2151">
                  <c:v>7.3</c:v>
                </c:pt>
                <c:pt idx="2152">
                  <c:v>7.3</c:v>
                </c:pt>
                <c:pt idx="2153">
                  <c:v>7.3</c:v>
                </c:pt>
                <c:pt idx="2154">
                  <c:v>7.3</c:v>
                </c:pt>
                <c:pt idx="2155">
                  <c:v>7.3</c:v>
                </c:pt>
                <c:pt idx="2156">
                  <c:v>7.3</c:v>
                </c:pt>
                <c:pt idx="2157">
                  <c:v>7.3</c:v>
                </c:pt>
                <c:pt idx="2158">
                  <c:v>7.3</c:v>
                </c:pt>
                <c:pt idx="2159">
                  <c:v>7.3</c:v>
                </c:pt>
                <c:pt idx="2160">
                  <c:v>7.3</c:v>
                </c:pt>
                <c:pt idx="2161">
                  <c:v>7.3</c:v>
                </c:pt>
                <c:pt idx="2162">
                  <c:v>7.3</c:v>
                </c:pt>
                <c:pt idx="2163">
                  <c:v>7.3</c:v>
                </c:pt>
                <c:pt idx="2164">
                  <c:v>7.3</c:v>
                </c:pt>
                <c:pt idx="2165">
                  <c:v>7.3</c:v>
                </c:pt>
                <c:pt idx="2166">
                  <c:v>7.3</c:v>
                </c:pt>
                <c:pt idx="2167">
                  <c:v>7.3</c:v>
                </c:pt>
                <c:pt idx="2168">
                  <c:v>7.3</c:v>
                </c:pt>
                <c:pt idx="2169">
                  <c:v>7.3</c:v>
                </c:pt>
                <c:pt idx="2170">
                  <c:v>7.3</c:v>
                </c:pt>
                <c:pt idx="2171">
                  <c:v>7.3</c:v>
                </c:pt>
                <c:pt idx="2172">
                  <c:v>7.3</c:v>
                </c:pt>
                <c:pt idx="2173">
                  <c:v>7.3</c:v>
                </c:pt>
                <c:pt idx="2174">
                  <c:v>7.3</c:v>
                </c:pt>
                <c:pt idx="2175">
                  <c:v>7.3</c:v>
                </c:pt>
                <c:pt idx="2176">
                  <c:v>7.3</c:v>
                </c:pt>
                <c:pt idx="2177">
                  <c:v>7.3</c:v>
                </c:pt>
                <c:pt idx="2178">
                  <c:v>7.3</c:v>
                </c:pt>
                <c:pt idx="2179">
                  <c:v>7.3</c:v>
                </c:pt>
                <c:pt idx="2180">
                  <c:v>7.3</c:v>
                </c:pt>
                <c:pt idx="2181">
                  <c:v>7.3</c:v>
                </c:pt>
                <c:pt idx="2182">
                  <c:v>7.3</c:v>
                </c:pt>
                <c:pt idx="2183">
                  <c:v>7.3</c:v>
                </c:pt>
                <c:pt idx="2184">
                  <c:v>7.3</c:v>
                </c:pt>
                <c:pt idx="2185">
                  <c:v>7.3</c:v>
                </c:pt>
                <c:pt idx="2186">
                  <c:v>7.3</c:v>
                </c:pt>
                <c:pt idx="2187">
                  <c:v>7.3</c:v>
                </c:pt>
                <c:pt idx="2188">
                  <c:v>7.3</c:v>
                </c:pt>
                <c:pt idx="2189">
                  <c:v>7.3</c:v>
                </c:pt>
                <c:pt idx="2190">
                  <c:v>7.3</c:v>
                </c:pt>
                <c:pt idx="2191">
                  <c:v>7.3</c:v>
                </c:pt>
                <c:pt idx="2192">
                  <c:v>7.3</c:v>
                </c:pt>
                <c:pt idx="2193">
                  <c:v>7.3</c:v>
                </c:pt>
                <c:pt idx="2194">
                  <c:v>7.3</c:v>
                </c:pt>
                <c:pt idx="2195">
                  <c:v>7.3</c:v>
                </c:pt>
                <c:pt idx="2196">
                  <c:v>7.3</c:v>
                </c:pt>
                <c:pt idx="2197">
                  <c:v>7.3</c:v>
                </c:pt>
                <c:pt idx="2198">
                  <c:v>7.3</c:v>
                </c:pt>
                <c:pt idx="2199">
                  <c:v>7.3</c:v>
                </c:pt>
                <c:pt idx="2200">
                  <c:v>7.3</c:v>
                </c:pt>
                <c:pt idx="2201">
                  <c:v>7.3</c:v>
                </c:pt>
                <c:pt idx="2202">
                  <c:v>7.3</c:v>
                </c:pt>
                <c:pt idx="2203">
                  <c:v>7.3</c:v>
                </c:pt>
                <c:pt idx="2204">
                  <c:v>7.3</c:v>
                </c:pt>
                <c:pt idx="2205">
                  <c:v>7.3</c:v>
                </c:pt>
                <c:pt idx="2206">
                  <c:v>7.3</c:v>
                </c:pt>
                <c:pt idx="2207">
                  <c:v>7.3</c:v>
                </c:pt>
                <c:pt idx="2208">
                  <c:v>7.3</c:v>
                </c:pt>
                <c:pt idx="2209">
                  <c:v>7.3</c:v>
                </c:pt>
                <c:pt idx="2210">
                  <c:v>7.3</c:v>
                </c:pt>
                <c:pt idx="2211">
                  <c:v>7.3</c:v>
                </c:pt>
                <c:pt idx="2212">
                  <c:v>7.3</c:v>
                </c:pt>
                <c:pt idx="2213">
                  <c:v>7.3</c:v>
                </c:pt>
                <c:pt idx="2214">
                  <c:v>7.3</c:v>
                </c:pt>
                <c:pt idx="2215">
                  <c:v>7.3</c:v>
                </c:pt>
                <c:pt idx="2216">
                  <c:v>7.3</c:v>
                </c:pt>
                <c:pt idx="2217">
                  <c:v>7.3</c:v>
                </c:pt>
                <c:pt idx="2218">
                  <c:v>7.3</c:v>
                </c:pt>
                <c:pt idx="2219">
                  <c:v>7.3</c:v>
                </c:pt>
                <c:pt idx="2220">
                  <c:v>7.3</c:v>
                </c:pt>
                <c:pt idx="2221">
                  <c:v>7.3</c:v>
                </c:pt>
                <c:pt idx="2222">
                  <c:v>7.3</c:v>
                </c:pt>
                <c:pt idx="2223">
                  <c:v>7.3</c:v>
                </c:pt>
                <c:pt idx="2224">
                  <c:v>7.3</c:v>
                </c:pt>
                <c:pt idx="2225">
                  <c:v>7.3</c:v>
                </c:pt>
                <c:pt idx="2226">
                  <c:v>7.3</c:v>
                </c:pt>
                <c:pt idx="2227">
                  <c:v>7.3</c:v>
                </c:pt>
                <c:pt idx="2228">
                  <c:v>7.3</c:v>
                </c:pt>
                <c:pt idx="2229">
                  <c:v>7.3</c:v>
                </c:pt>
                <c:pt idx="2230">
                  <c:v>7.3</c:v>
                </c:pt>
                <c:pt idx="2231">
                  <c:v>7.3</c:v>
                </c:pt>
                <c:pt idx="2232">
                  <c:v>7.3</c:v>
                </c:pt>
                <c:pt idx="2233">
                  <c:v>7.3</c:v>
                </c:pt>
                <c:pt idx="2234">
                  <c:v>7.3</c:v>
                </c:pt>
                <c:pt idx="2235">
                  <c:v>7.3</c:v>
                </c:pt>
                <c:pt idx="2236">
                  <c:v>7.3</c:v>
                </c:pt>
                <c:pt idx="2237">
                  <c:v>7.3</c:v>
                </c:pt>
                <c:pt idx="2238">
                  <c:v>7.3</c:v>
                </c:pt>
                <c:pt idx="2239">
                  <c:v>7.3</c:v>
                </c:pt>
                <c:pt idx="2240">
                  <c:v>7.3</c:v>
                </c:pt>
                <c:pt idx="2241">
                  <c:v>7.3</c:v>
                </c:pt>
                <c:pt idx="2242">
                  <c:v>7.3</c:v>
                </c:pt>
                <c:pt idx="2243">
                  <c:v>7.3</c:v>
                </c:pt>
                <c:pt idx="2244">
                  <c:v>7.3</c:v>
                </c:pt>
                <c:pt idx="2245">
                  <c:v>7.3</c:v>
                </c:pt>
                <c:pt idx="2246">
                  <c:v>7.3</c:v>
                </c:pt>
                <c:pt idx="2247">
                  <c:v>7.3</c:v>
                </c:pt>
                <c:pt idx="2248">
                  <c:v>7.3</c:v>
                </c:pt>
                <c:pt idx="2249">
                  <c:v>7.3</c:v>
                </c:pt>
                <c:pt idx="2250">
                  <c:v>7.3</c:v>
                </c:pt>
                <c:pt idx="2251">
                  <c:v>7.3</c:v>
                </c:pt>
                <c:pt idx="2252">
                  <c:v>7.3</c:v>
                </c:pt>
                <c:pt idx="2253">
                  <c:v>7.3</c:v>
                </c:pt>
                <c:pt idx="2254">
                  <c:v>7.3</c:v>
                </c:pt>
                <c:pt idx="2255">
                  <c:v>7.3</c:v>
                </c:pt>
                <c:pt idx="2256">
                  <c:v>7.3</c:v>
                </c:pt>
                <c:pt idx="2257">
                  <c:v>7.3</c:v>
                </c:pt>
                <c:pt idx="2258">
                  <c:v>7.3</c:v>
                </c:pt>
                <c:pt idx="2259">
                  <c:v>7.3</c:v>
                </c:pt>
                <c:pt idx="2260">
                  <c:v>7.3</c:v>
                </c:pt>
                <c:pt idx="2261">
                  <c:v>7.3</c:v>
                </c:pt>
                <c:pt idx="2262">
                  <c:v>7.3</c:v>
                </c:pt>
                <c:pt idx="2263">
                  <c:v>7.3</c:v>
                </c:pt>
                <c:pt idx="2264">
                  <c:v>7.3</c:v>
                </c:pt>
                <c:pt idx="2265">
                  <c:v>7.3</c:v>
                </c:pt>
                <c:pt idx="2266">
                  <c:v>7.3</c:v>
                </c:pt>
                <c:pt idx="2267">
                  <c:v>7.3</c:v>
                </c:pt>
                <c:pt idx="2268">
                  <c:v>7.3</c:v>
                </c:pt>
                <c:pt idx="2269">
                  <c:v>7.3</c:v>
                </c:pt>
                <c:pt idx="2270">
                  <c:v>7.3</c:v>
                </c:pt>
                <c:pt idx="2271">
                  <c:v>7.3</c:v>
                </c:pt>
                <c:pt idx="2272">
                  <c:v>7.3</c:v>
                </c:pt>
                <c:pt idx="2273">
                  <c:v>7.3</c:v>
                </c:pt>
                <c:pt idx="2274">
                  <c:v>7.3</c:v>
                </c:pt>
                <c:pt idx="2275">
                  <c:v>7.3</c:v>
                </c:pt>
                <c:pt idx="2276">
                  <c:v>7.3</c:v>
                </c:pt>
                <c:pt idx="2277">
                  <c:v>7.3</c:v>
                </c:pt>
                <c:pt idx="2278">
                  <c:v>7.3</c:v>
                </c:pt>
                <c:pt idx="2279">
                  <c:v>7.3</c:v>
                </c:pt>
                <c:pt idx="2280">
                  <c:v>7.3</c:v>
                </c:pt>
                <c:pt idx="2281">
                  <c:v>7.3</c:v>
                </c:pt>
                <c:pt idx="2282">
                  <c:v>7.3</c:v>
                </c:pt>
                <c:pt idx="2283">
                  <c:v>7.3</c:v>
                </c:pt>
                <c:pt idx="2284">
                  <c:v>7.3</c:v>
                </c:pt>
                <c:pt idx="2285">
                  <c:v>7.3</c:v>
                </c:pt>
                <c:pt idx="2286">
                  <c:v>7.3</c:v>
                </c:pt>
                <c:pt idx="2287">
                  <c:v>7.3</c:v>
                </c:pt>
                <c:pt idx="2288">
                  <c:v>7.3</c:v>
                </c:pt>
                <c:pt idx="2289">
                  <c:v>7.3</c:v>
                </c:pt>
                <c:pt idx="2290">
                  <c:v>7.3</c:v>
                </c:pt>
                <c:pt idx="2291">
                  <c:v>7.3</c:v>
                </c:pt>
                <c:pt idx="2292">
                  <c:v>7.3</c:v>
                </c:pt>
                <c:pt idx="2293">
                  <c:v>7.3</c:v>
                </c:pt>
                <c:pt idx="2294">
                  <c:v>7.3</c:v>
                </c:pt>
                <c:pt idx="2295">
                  <c:v>7.3</c:v>
                </c:pt>
                <c:pt idx="2296">
                  <c:v>7.3</c:v>
                </c:pt>
                <c:pt idx="2297">
                  <c:v>7.3</c:v>
                </c:pt>
                <c:pt idx="2298">
                  <c:v>7.3</c:v>
                </c:pt>
                <c:pt idx="2299">
                  <c:v>7.3</c:v>
                </c:pt>
                <c:pt idx="2300">
                  <c:v>7.3</c:v>
                </c:pt>
                <c:pt idx="2301">
                  <c:v>7.3</c:v>
                </c:pt>
                <c:pt idx="2302">
                  <c:v>7.3</c:v>
                </c:pt>
                <c:pt idx="2303">
                  <c:v>7.3</c:v>
                </c:pt>
                <c:pt idx="2304">
                  <c:v>7.3</c:v>
                </c:pt>
                <c:pt idx="2305">
                  <c:v>7.3</c:v>
                </c:pt>
                <c:pt idx="2306">
                  <c:v>7.3</c:v>
                </c:pt>
                <c:pt idx="2307">
                  <c:v>7.3</c:v>
                </c:pt>
                <c:pt idx="2308">
                  <c:v>7.3</c:v>
                </c:pt>
                <c:pt idx="2309">
                  <c:v>7.3</c:v>
                </c:pt>
                <c:pt idx="2310">
                  <c:v>7.3</c:v>
                </c:pt>
                <c:pt idx="2311">
                  <c:v>7.3</c:v>
                </c:pt>
                <c:pt idx="2312">
                  <c:v>7.3</c:v>
                </c:pt>
                <c:pt idx="2313">
                  <c:v>7.3</c:v>
                </c:pt>
                <c:pt idx="2314">
                  <c:v>7.3</c:v>
                </c:pt>
                <c:pt idx="2315">
                  <c:v>7.3</c:v>
                </c:pt>
                <c:pt idx="2316">
                  <c:v>7.3</c:v>
                </c:pt>
                <c:pt idx="2317">
                  <c:v>7.3</c:v>
                </c:pt>
                <c:pt idx="2318">
                  <c:v>7.3</c:v>
                </c:pt>
                <c:pt idx="2319">
                  <c:v>7.3</c:v>
                </c:pt>
                <c:pt idx="2320">
                  <c:v>7.3</c:v>
                </c:pt>
                <c:pt idx="2321">
                  <c:v>7.3</c:v>
                </c:pt>
                <c:pt idx="2322">
                  <c:v>7.3</c:v>
                </c:pt>
                <c:pt idx="2323">
                  <c:v>7.3</c:v>
                </c:pt>
                <c:pt idx="2324">
                  <c:v>7.3</c:v>
                </c:pt>
                <c:pt idx="2325">
                  <c:v>7.3</c:v>
                </c:pt>
                <c:pt idx="2326">
                  <c:v>7.3</c:v>
                </c:pt>
                <c:pt idx="2327">
                  <c:v>7.3</c:v>
                </c:pt>
                <c:pt idx="2328">
                  <c:v>7.3</c:v>
                </c:pt>
                <c:pt idx="2329">
                  <c:v>7.3</c:v>
                </c:pt>
                <c:pt idx="2330">
                  <c:v>7.3</c:v>
                </c:pt>
                <c:pt idx="2331">
                  <c:v>7.3</c:v>
                </c:pt>
                <c:pt idx="2332">
                  <c:v>7.3</c:v>
                </c:pt>
                <c:pt idx="2333">
                  <c:v>7.3</c:v>
                </c:pt>
                <c:pt idx="2334">
                  <c:v>7.3</c:v>
                </c:pt>
                <c:pt idx="2335">
                  <c:v>7.3</c:v>
                </c:pt>
                <c:pt idx="2336">
                  <c:v>7.3</c:v>
                </c:pt>
                <c:pt idx="2337">
                  <c:v>7.3</c:v>
                </c:pt>
                <c:pt idx="2338">
                  <c:v>7.3</c:v>
                </c:pt>
                <c:pt idx="2339">
                  <c:v>7.3</c:v>
                </c:pt>
                <c:pt idx="2340">
                  <c:v>7.3</c:v>
                </c:pt>
                <c:pt idx="2341">
                  <c:v>7.3</c:v>
                </c:pt>
                <c:pt idx="2342">
                  <c:v>7.3</c:v>
                </c:pt>
                <c:pt idx="2343">
                  <c:v>7.3</c:v>
                </c:pt>
                <c:pt idx="2344">
                  <c:v>7.3</c:v>
                </c:pt>
                <c:pt idx="2345">
                  <c:v>7.3</c:v>
                </c:pt>
                <c:pt idx="2346">
                  <c:v>7.3</c:v>
                </c:pt>
                <c:pt idx="2347">
                  <c:v>7.3</c:v>
                </c:pt>
                <c:pt idx="2348">
                  <c:v>7.3</c:v>
                </c:pt>
                <c:pt idx="2349">
                  <c:v>7.3</c:v>
                </c:pt>
                <c:pt idx="2350">
                  <c:v>7.3</c:v>
                </c:pt>
                <c:pt idx="2351">
                  <c:v>7.3</c:v>
                </c:pt>
                <c:pt idx="2352">
                  <c:v>7.3</c:v>
                </c:pt>
                <c:pt idx="2353">
                  <c:v>7.3</c:v>
                </c:pt>
                <c:pt idx="2354">
                  <c:v>7.3</c:v>
                </c:pt>
                <c:pt idx="2355">
                  <c:v>7.3</c:v>
                </c:pt>
                <c:pt idx="2356">
                  <c:v>7.3</c:v>
                </c:pt>
                <c:pt idx="2357">
                  <c:v>7.3</c:v>
                </c:pt>
                <c:pt idx="2358">
                  <c:v>7.3</c:v>
                </c:pt>
                <c:pt idx="2359">
                  <c:v>7.3</c:v>
                </c:pt>
                <c:pt idx="2360">
                  <c:v>7.3</c:v>
                </c:pt>
                <c:pt idx="2361">
                  <c:v>7.3</c:v>
                </c:pt>
                <c:pt idx="2362">
                  <c:v>7.3</c:v>
                </c:pt>
                <c:pt idx="2363">
                  <c:v>7.3</c:v>
                </c:pt>
                <c:pt idx="2364">
                  <c:v>7.3</c:v>
                </c:pt>
                <c:pt idx="2365">
                  <c:v>7.3</c:v>
                </c:pt>
                <c:pt idx="2366">
                  <c:v>7.3</c:v>
                </c:pt>
                <c:pt idx="2367">
                  <c:v>7.3</c:v>
                </c:pt>
                <c:pt idx="2368">
                  <c:v>7.3</c:v>
                </c:pt>
                <c:pt idx="2369">
                  <c:v>7.3</c:v>
                </c:pt>
                <c:pt idx="2370">
                  <c:v>7.3</c:v>
                </c:pt>
                <c:pt idx="2371">
                  <c:v>7.3</c:v>
                </c:pt>
                <c:pt idx="2372">
                  <c:v>7.3</c:v>
                </c:pt>
                <c:pt idx="2373">
                  <c:v>7.3</c:v>
                </c:pt>
                <c:pt idx="2374">
                  <c:v>7.3</c:v>
                </c:pt>
                <c:pt idx="2375">
                  <c:v>7.3</c:v>
                </c:pt>
                <c:pt idx="2376">
                  <c:v>7.3</c:v>
                </c:pt>
                <c:pt idx="2377">
                  <c:v>7.3</c:v>
                </c:pt>
                <c:pt idx="2378">
                  <c:v>7.3</c:v>
                </c:pt>
                <c:pt idx="2379">
                  <c:v>7.3</c:v>
                </c:pt>
                <c:pt idx="2380">
                  <c:v>7.3</c:v>
                </c:pt>
                <c:pt idx="2381">
                  <c:v>7.3</c:v>
                </c:pt>
                <c:pt idx="2382">
                  <c:v>7.3</c:v>
                </c:pt>
                <c:pt idx="2383">
                  <c:v>7.3</c:v>
                </c:pt>
                <c:pt idx="2384">
                  <c:v>7.3</c:v>
                </c:pt>
                <c:pt idx="2385">
                  <c:v>7.3</c:v>
                </c:pt>
                <c:pt idx="2386">
                  <c:v>7.3</c:v>
                </c:pt>
                <c:pt idx="2387">
                  <c:v>7.3</c:v>
                </c:pt>
                <c:pt idx="2388">
                  <c:v>7.3</c:v>
                </c:pt>
                <c:pt idx="2389">
                  <c:v>7.3</c:v>
                </c:pt>
                <c:pt idx="2390">
                  <c:v>7.3</c:v>
                </c:pt>
                <c:pt idx="2391">
                  <c:v>7.3</c:v>
                </c:pt>
                <c:pt idx="2392">
                  <c:v>7.3</c:v>
                </c:pt>
                <c:pt idx="2393">
                  <c:v>7.3</c:v>
                </c:pt>
                <c:pt idx="2394">
                  <c:v>7.3</c:v>
                </c:pt>
                <c:pt idx="2395">
                  <c:v>7.3</c:v>
                </c:pt>
                <c:pt idx="2396">
                  <c:v>7.3</c:v>
                </c:pt>
                <c:pt idx="2397">
                  <c:v>7.3</c:v>
                </c:pt>
                <c:pt idx="2398">
                  <c:v>7.3</c:v>
                </c:pt>
                <c:pt idx="2399">
                  <c:v>7.3</c:v>
                </c:pt>
                <c:pt idx="2400">
                  <c:v>7.3</c:v>
                </c:pt>
                <c:pt idx="2401">
                  <c:v>7.3</c:v>
                </c:pt>
                <c:pt idx="2402">
                  <c:v>7.3</c:v>
                </c:pt>
                <c:pt idx="2403">
                  <c:v>7.3</c:v>
                </c:pt>
                <c:pt idx="2404">
                  <c:v>7.3</c:v>
                </c:pt>
                <c:pt idx="2405">
                  <c:v>7.3</c:v>
                </c:pt>
                <c:pt idx="2406">
                  <c:v>7.3</c:v>
                </c:pt>
                <c:pt idx="2407">
                  <c:v>7.3</c:v>
                </c:pt>
                <c:pt idx="2408">
                  <c:v>7.3</c:v>
                </c:pt>
                <c:pt idx="2409">
                  <c:v>7.3</c:v>
                </c:pt>
                <c:pt idx="2410">
                  <c:v>7.3</c:v>
                </c:pt>
                <c:pt idx="2411">
                  <c:v>7.3</c:v>
                </c:pt>
                <c:pt idx="2412">
                  <c:v>7.3</c:v>
                </c:pt>
                <c:pt idx="2413">
                  <c:v>7.3</c:v>
                </c:pt>
                <c:pt idx="2414">
                  <c:v>7.3</c:v>
                </c:pt>
                <c:pt idx="2415">
                  <c:v>7.3</c:v>
                </c:pt>
                <c:pt idx="2416">
                  <c:v>7.3</c:v>
                </c:pt>
                <c:pt idx="2417">
                  <c:v>7.3</c:v>
                </c:pt>
                <c:pt idx="2418">
                  <c:v>7.3</c:v>
                </c:pt>
                <c:pt idx="2419">
                  <c:v>7.3</c:v>
                </c:pt>
                <c:pt idx="2420">
                  <c:v>7.3</c:v>
                </c:pt>
                <c:pt idx="2421">
                  <c:v>7.3</c:v>
                </c:pt>
                <c:pt idx="2422">
                  <c:v>7.3</c:v>
                </c:pt>
                <c:pt idx="2423">
                  <c:v>7.3</c:v>
                </c:pt>
                <c:pt idx="2424">
                  <c:v>7.3</c:v>
                </c:pt>
                <c:pt idx="2425">
                  <c:v>7.3</c:v>
                </c:pt>
                <c:pt idx="2426">
                  <c:v>7.3</c:v>
                </c:pt>
                <c:pt idx="2427">
                  <c:v>7.3</c:v>
                </c:pt>
                <c:pt idx="2428">
                  <c:v>7.3</c:v>
                </c:pt>
                <c:pt idx="2429">
                  <c:v>7.3</c:v>
                </c:pt>
                <c:pt idx="2430">
                  <c:v>7.3</c:v>
                </c:pt>
                <c:pt idx="2431">
                  <c:v>7.3</c:v>
                </c:pt>
                <c:pt idx="2432">
                  <c:v>7.3</c:v>
                </c:pt>
                <c:pt idx="2433">
                  <c:v>7.3</c:v>
                </c:pt>
                <c:pt idx="2434">
                  <c:v>7.3</c:v>
                </c:pt>
                <c:pt idx="2435">
                  <c:v>7.3</c:v>
                </c:pt>
                <c:pt idx="2436">
                  <c:v>7.3</c:v>
                </c:pt>
                <c:pt idx="2437">
                  <c:v>7.3</c:v>
                </c:pt>
                <c:pt idx="2438">
                  <c:v>7.3</c:v>
                </c:pt>
                <c:pt idx="2439">
                  <c:v>7.3</c:v>
                </c:pt>
                <c:pt idx="2440">
                  <c:v>7.3</c:v>
                </c:pt>
                <c:pt idx="2441">
                  <c:v>7.3</c:v>
                </c:pt>
                <c:pt idx="2442">
                  <c:v>7.3</c:v>
                </c:pt>
                <c:pt idx="2443">
                  <c:v>7.3</c:v>
                </c:pt>
                <c:pt idx="2444">
                  <c:v>7.3</c:v>
                </c:pt>
                <c:pt idx="2445">
                  <c:v>7.3</c:v>
                </c:pt>
                <c:pt idx="2446">
                  <c:v>7.3</c:v>
                </c:pt>
                <c:pt idx="2447">
                  <c:v>7.3</c:v>
                </c:pt>
                <c:pt idx="2448">
                  <c:v>7.3</c:v>
                </c:pt>
                <c:pt idx="2449">
                  <c:v>7.3</c:v>
                </c:pt>
                <c:pt idx="2450">
                  <c:v>7.3</c:v>
                </c:pt>
                <c:pt idx="2451">
                  <c:v>7.3</c:v>
                </c:pt>
                <c:pt idx="2452">
                  <c:v>7.3</c:v>
                </c:pt>
                <c:pt idx="2453">
                  <c:v>7.3</c:v>
                </c:pt>
                <c:pt idx="2454">
                  <c:v>7.3</c:v>
                </c:pt>
                <c:pt idx="2455">
                  <c:v>7.3</c:v>
                </c:pt>
                <c:pt idx="2456">
                  <c:v>7.3</c:v>
                </c:pt>
                <c:pt idx="2457">
                  <c:v>7.3</c:v>
                </c:pt>
                <c:pt idx="2458">
                  <c:v>7.3</c:v>
                </c:pt>
                <c:pt idx="2459">
                  <c:v>7.3</c:v>
                </c:pt>
                <c:pt idx="2460">
                  <c:v>7.3</c:v>
                </c:pt>
                <c:pt idx="2461">
                  <c:v>7.3</c:v>
                </c:pt>
                <c:pt idx="2462">
                  <c:v>7.3</c:v>
                </c:pt>
                <c:pt idx="2463">
                  <c:v>7.3</c:v>
                </c:pt>
                <c:pt idx="2464">
                  <c:v>7.3</c:v>
                </c:pt>
                <c:pt idx="2465">
                  <c:v>7.3</c:v>
                </c:pt>
                <c:pt idx="2466">
                  <c:v>7.3</c:v>
                </c:pt>
                <c:pt idx="2467">
                  <c:v>7.3</c:v>
                </c:pt>
                <c:pt idx="2468">
                  <c:v>7.3</c:v>
                </c:pt>
                <c:pt idx="2469">
                  <c:v>7.3</c:v>
                </c:pt>
                <c:pt idx="2470">
                  <c:v>7.3</c:v>
                </c:pt>
                <c:pt idx="2471">
                  <c:v>7.3</c:v>
                </c:pt>
                <c:pt idx="2472">
                  <c:v>7.3</c:v>
                </c:pt>
                <c:pt idx="2473">
                  <c:v>7.3</c:v>
                </c:pt>
                <c:pt idx="2474">
                  <c:v>7.3</c:v>
                </c:pt>
                <c:pt idx="2475">
                  <c:v>7.3</c:v>
                </c:pt>
                <c:pt idx="2476">
                  <c:v>7.3</c:v>
                </c:pt>
                <c:pt idx="2477">
                  <c:v>7.3</c:v>
                </c:pt>
                <c:pt idx="2478">
                  <c:v>7.3</c:v>
                </c:pt>
                <c:pt idx="2479">
                  <c:v>7.3</c:v>
                </c:pt>
                <c:pt idx="2480">
                  <c:v>7.3</c:v>
                </c:pt>
                <c:pt idx="2481">
                  <c:v>7.3</c:v>
                </c:pt>
                <c:pt idx="2482">
                  <c:v>7.3</c:v>
                </c:pt>
                <c:pt idx="2483">
                  <c:v>7.3</c:v>
                </c:pt>
                <c:pt idx="2484">
                  <c:v>7.3</c:v>
                </c:pt>
                <c:pt idx="2485">
                  <c:v>7.3</c:v>
                </c:pt>
                <c:pt idx="2486">
                  <c:v>7.3</c:v>
                </c:pt>
                <c:pt idx="2487">
                  <c:v>7.3</c:v>
                </c:pt>
                <c:pt idx="2488">
                  <c:v>7.3</c:v>
                </c:pt>
                <c:pt idx="2489">
                  <c:v>7.3</c:v>
                </c:pt>
                <c:pt idx="2490">
                  <c:v>7.3</c:v>
                </c:pt>
                <c:pt idx="2491">
                  <c:v>7.3</c:v>
                </c:pt>
                <c:pt idx="2492">
                  <c:v>7.3</c:v>
                </c:pt>
                <c:pt idx="2493">
                  <c:v>7.3</c:v>
                </c:pt>
                <c:pt idx="2494">
                  <c:v>7.3</c:v>
                </c:pt>
                <c:pt idx="2495">
                  <c:v>7.3</c:v>
                </c:pt>
                <c:pt idx="2496">
                  <c:v>7.3</c:v>
                </c:pt>
                <c:pt idx="2497">
                  <c:v>7.3</c:v>
                </c:pt>
                <c:pt idx="2498">
                  <c:v>7.3</c:v>
                </c:pt>
                <c:pt idx="2499">
                  <c:v>7.3</c:v>
                </c:pt>
                <c:pt idx="2500">
                  <c:v>7.3</c:v>
                </c:pt>
                <c:pt idx="2501">
                  <c:v>7.3</c:v>
                </c:pt>
                <c:pt idx="2502">
                  <c:v>7.3</c:v>
                </c:pt>
                <c:pt idx="2503">
                  <c:v>7.3</c:v>
                </c:pt>
                <c:pt idx="2504">
                  <c:v>7.3</c:v>
                </c:pt>
                <c:pt idx="2505">
                  <c:v>7.3</c:v>
                </c:pt>
                <c:pt idx="2506">
                  <c:v>7.3</c:v>
                </c:pt>
                <c:pt idx="2507">
                  <c:v>7.3</c:v>
                </c:pt>
                <c:pt idx="2508">
                  <c:v>7.3</c:v>
                </c:pt>
                <c:pt idx="2509">
                  <c:v>7.3</c:v>
                </c:pt>
                <c:pt idx="2510">
                  <c:v>7.3</c:v>
                </c:pt>
                <c:pt idx="2511">
                  <c:v>7.3</c:v>
                </c:pt>
                <c:pt idx="2512">
                  <c:v>7.3</c:v>
                </c:pt>
                <c:pt idx="2513">
                  <c:v>7.3</c:v>
                </c:pt>
                <c:pt idx="2514">
                  <c:v>7.3</c:v>
                </c:pt>
                <c:pt idx="2515">
                  <c:v>7.3</c:v>
                </c:pt>
                <c:pt idx="2516">
                  <c:v>7.3</c:v>
                </c:pt>
                <c:pt idx="2517">
                  <c:v>7.3</c:v>
                </c:pt>
                <c:pt idx="2518">
                  <c:v>7.3</c:v>
                </c:pt>
                <c:pt idx="2519">
                  <c:v>7.3</c:v>
                </c:pt>
                <c:pt idx="2520">
                  <c:v>7.3</c:v>
                </c:pt>
                <c:pt idx="2521">
                  <c:v>7.3</c:v>
                </c:pt>
                <c:pt idx="2522">
                  <c:v>7.3</c:v>
                </c:pt>
                <c:pt idx="2523">
                  <c:v>7.3</c:v>
                </c:pt>
                <c:pt idx="2524">
                  <c:v>7.3</c:v>
                </c:pt>
                <c:pt idx="2525">
                  <c:v>7.3</c:v>
                </c:pt>
                <c:pt idx="2526">
                  <c:v>7.3</c:v>
                </c:pt>
                <c:pt idx="2527">
                  <c:v>7.3</c:v>
                </c:pt>
                <c:pt idx="2528">
                  <c:v>7.3</c:v>
                </c:pt>
                <c:pt idx="2529">
                  <c:v>7.3</c:v>
                </c:pt>
                <c:pt idx="2530">
                  <c:v>7.3</c:v>
                </c:pt>
                <c:pt idx="2531">
                  <c:v>7.3</c:v>
                </c:pt>
                <c:pt idx="2532">
                  <c:v>7.3</c:v>
                </c:pt>
                <c:pt idx="2533">
                  <c:v>7.3</c:v>
                </c:pt>
                <c:pt idx="2534">
                  <c:v>7.3</c:v>
                </c:pt>
                <c:pt idx="2535">
                  <c:v>7.3</c:v>
                </c:pt>
                <c:pt idx="2536">
                  <c:v>7.3</c:v>
                </c:pt>
                <c:pt idx="2537">
                  <c:v>7.3</c:v>
                </c:pt>
                <c:pt idx="2538">
                  <c:v>7.3</c:v>
                </c:pt>
                <c:pt idx="2539">
                  <c:v>7.3</c:v>
                </c:pt>
                <c:pt idx="2540">
                  <c:v>7.3</c:v>
                </c:pt>
                <c:pt idx="2541">
                  <c:v>7.3</c:v>
                </c:pt>
                <c:pt idx="2542">
                  <c:v>7.3</c:v>
                </c:pt>
                <c:pt idx="2543">
                  <c:v>7.3</c:v>
                </c:pt>
                <c:pt idx="2544">
                  <c:v>7.3</c:v>
                </c:pt>
                <c:pt idx="2545">
                  <c:v>7.3</c:v>
                </c:pt>
                <c:pt idx="2546">
                  <c:v>7.3</c:v>
                </c:pt>
                <c:pt idx="2547">
                  <c:v>7.3</c:v>
                </c:pt>
                <c:pt idx="2548">
                  <c:v>7.3</c:v>
                </c:pt>
                <c:pt idx="2549">
                  <c:v>7.3</c:v>
                </c:pt>
                <c:pt idx="2550">
                  <c:v>7.3</c:v>
                </c:pt>
                <c:pt idx="2551">
                  <c:v>7.3</c:v>
                </c:pt>
                <c:pt idx="2552">
                  <c:v>7.3</c:v>
                </c:pt>
                <c:pt idx="2553">
                  <c:v>7.3</c:v>
                </c:pt>
                <c:pt idx="2554">
                  <c:v>7.3</c:v>
                </c:pt>
                <c:pt idx="2555">
                  <c:v>7.3</c:v>
                </c:pt>
                <c:pt idx="2556">
                  <c:v>7.3</c:v>
                </c:pt>
                <c:pt idx="2557">
                  <c:v>7.3</c:v>
                </c:pt>
                <c:pt idx="2558">
                  <c:v>7.3</c:v>
                </c:pt>
                <c:pt idx="2559">
                  <c:v>7.3</c:v>
                </c:pt>
                <c:pt idx="2560">
                  <c:v>7.3</c:v>
                </c:pt>
                <c:pt idx="2561">
                  <c:v>7.3</c:v>
                </c:pt>
                <c:pt idx="2562">
                  <c:v>7.3</c:v>
                </c:pt>
                <c:pt idx="2563">
                  <c:v>7.3</c:v>
                </c:pt>
                <c:pt idx="2564">
                  <c:v>7.3</c:v>
                </c:pt>
                <c:pt idx="2565">
                  <c:v>7.3</c:v>
                </c:pt>
                <c:pt idx="2566">
                  <c:v>7.3</c:v>
                </c:pt>
                <c:pt idx="2567">
                  <c:v>7.3</c:v>
                </c:pt>
                <c:pt idx="2568">
                  <c:v>7.3</c:v>
                </c:pt>
                <c:pt idx="2569">
                  <c:v>7.3</c:v>
                </c:pt>
                <c:pt idx="2570">
                  <c:v>7.3</c:v>
                </c:pt>
                <c:pt idx="2571">
                  <c:v>7.3</c:v>
                </c:pt>
                <c:pt idx="2572">
                  <c:v>7.3</c:v>
                </c:pt>
                <c:pt idx="2573">
                  <c:v>7.3</c:v>
                </c:pt>
                <c:pt idx="2574">
                  <c:v>7.3</c:v>
                </c:pt>
                <c:pt idx="2575">
                  <c:v>7.3</c:v>
                </c:pt>
                <c:pt idx="2576">
                  <c:v>7.3</c:v>
                </c:pt>
                <c:pt idx="2577">
                  <c:v>7.3</c:v>
                </c:pt>
                <c:pt idx="2578">
                  <c:v>7.3</c:v>
                </c:pt>
                <c:pt idx="2579">
                  <c:v>7.3</c:v>
                </c:pt>
                <c:pt idx="2580">
                  <c:v>7.3</c:v>
                </c:pt>
                <c:pt idx="2581">
                  <c:v>7.3</c:v>
                </c:pt>
                <c:pt idx="2582">
                  <c:v>7.3</c:v>
                </c:pt>
                <c:pt idx="2583">
                  <c:v>7.3</c:v>
                </c:pt>
                <c:pt idx="2584">
                  <c:v>7.3</c:v>
                </c:pt>
                <c:pt idx="2585">
                  <c:v>7.3</c:v>
                </c:pt>
                <c:pt idx="2586">
                  <c:v>7.3</c:v>
                </c:pt>
                <c:pt idx="2587">
                  <c:v>7.3</c:v>
                </c:pt>
                <c:pt idx="2588">
                  <c:v>7.3</c:v>
                </c:pt>
                <c:pt idx="2589">
                  <c:v>7.3</c:v>
                </c:pt>
                <c:pt idx="2590">
                  <c:v>7.3</c:v>
                </c:pt>
                <c:pt idx="2591">
                  <c:v>7.3</c:v>
                </c:pt>
                <c:pt idx="2592">
                  <c:v>7.3</c:v>
                </c:pt>
                <c:pt idx="2593">
                  <c:v>7.3</c:v>
                </c:pt>
                <c:pt idx="2594">
                  <c:v>7.3</c:v>
                </c:pt>
                <c:pt idx="2595">
                  <c:v>7.3</c:v>
                </c:pt>
                <c:pt idx="2596">
                  <c:v>7.3</c:v>
                </c:pt>
                <c:pt idx="2597">
                  <c:v>7.3</c:v>
                </c:pt>
                <c:pt idx="2598">
                  <c:v>7.3</c:v>
                </c:pt>
                <c:pt idx="2599">
                  <c:v>7.3</c:v>
                </c:pt>
                <c:pt idx="2600">
                  <c:v>7.3</c:v>
                </c:pt>
                <c:pt idx="2601">
                  <c:v>7.3</c:v>
                </c:pt>
                <c:pt idx="2602">
                  <c:v>7.3</c:v>
                </c:pt>
                <c:pt idx="2603">
                  <c:v>7.3</c:v>
                </c:pt>
                <c:pt idx="2604">
                  <c:v>7.3</c:v>
                </c:pt>
                <c:pt idx="2605">
                  <c:v>7.3</c:v>
                </c:pt>
                <c:pt idx="2606">
                  <c:v>7.3</c:v>
                </c:pt>
                <c:pt idx="2607">
                  <c:v>7.3</c:v>
                </c:pt>
                <c:pt idx="2608">
                  <c:v>7.3</c:v>
                </c:pt>
                <c:pt idx="2609">
                  <c:v>7.3</c:v>
                </c:pt>
                <c:pt idx="2610">
                  <c:v>7.3</c:v>
                </c:pt>
                <c:pt idx="2611">
                  <c:v>7.3</c:v>
                </c:pt>
                <c:pt idx="2612">
                  <c:v>7.3</c:v>
                </c:pt>
                <c:pt idx="2613">
                  <c:v>7.3</c:v>
                </c:pt>
                <c:pt idx="2614">
                  <c:v>7.3</c:v>
                </c:pt>
                <c:pt idx="2615">
                  <c:v>7.3</c:v>
                </c:pt>
                <c:pt idx="2616">
                  <c:v>7.3</c:v>
                </c:pt>
                <c:pt idx="2617">
                  <c:v>7.3</c:v>
                </c:pt>
                <c:pt idx="2618">
                  <c:v>7.3</c:v>
                </c:pt>
                <c:pt idx="2619">
                  <c:v>7.3</c:v>
                </c:pt>
                <c:pt idx="2620">
                  <c:v>7.3</c:v>
                </c:pt>
                <c:pt idx="2621">
                  <c:v>7.3</c:v>
                </c:pt>
                <c:pt idx="2622">
                  <c:v>7.3</c:v>
                </c:pt>
                <c:pt idx="2623">
                  <c:v>7.3</c:v>
                </c:pt>
                <c:pt idx="2624">
                  <c:v>7.3</c:v>
                </c:pt>
                <c:pt idx="2625">
                  <c:v>7.3</c:v>
                </c:pt>
                <c:pt idx="2626">
                  <c:v>7.3</c:v>
                </c:pt>
                <c:pt idx="2627">
                  <c:v>7.3</c:v>
                </c:pt>
                <c:pt idx="2628">
                  <c:v>7.3</c:v>
                </c:pt>
                <c:pt idx="2629">
                  <c:v>7.3</c:v>
                </c:pt>
                <c:pt idx="2630">
                  <c:v>7.3</c:v>
                </c:pt>
                <c:pt idx="2631">
                  <c:v>7.3</c:v>
                </c:pt>
                <c:pt idx="2632">
                  <c:v>7.3</c:v>
                </c:pt>
                <c:pt idx="2633">
                  <c:v>7.3</c:v>
                </c:pt>
                <c:pt idx="2634">
                  <c:v>7.3</c:v>
                </c:pt>
                <c:pt idx="2635">
                  <c:v>7.3</c:v>
                </c:pt>
                <c:pt idx="2636">
                  <c:v>7.3</c:v>
                </c:pt>
                <c:pt idx="2637">
                  <c:v>7.3</c:v>
                </c:pt>
                <c:pt idx="2638">
                  <c:v>7.3</c:v>
                </c:pt>
                <c:pt idx="2639">
                  <c:v>7.3</c:v>
                </c:pt>
                <c:pt idx="2640">
                  <c:v>7.3</c:v>
                </c:pt>
                <c:pt idx="2641">
                  <c:v>7.3</c:v>
                </c:pt>
                <c:pt idx="2642">
                  <c:v>7.3</c:v>
                </c:pt>
                <c:pt idx="2643">
                  <c:v>7.3</c:v>
                </c:pt>
                <c:pt idx="2644">
                  <c:v>7.3</c:v>
                </c:pt>
                <c:pt idx="2645">
                  <c:v>7.3</c:v>
                </c:pt>
                <c:pt idx="2646">
                  <c:v>7.3</c:v>
                </c:pt>
                <c:pt idx="2647">
                  <c:v>7.3</c:v>
                </c:pt>
                <c:pt idx="2648">
                  <c:v>7.3</c:v>
                </c:pt>
                <c:pt idx="2649">
                  <c:v>7.3</c:v>
                </c:pt>
                <c:pt idx="2650">
                  <c:v>7.3</c:v>
                </c:pt>
                <c:pt idx="2651">
                  <c:v>7.3</c:v>
                </c:pt>
                <c:pt idx="2652">
                  <c:v>7.3</c:v>
                </c:pt>
                <c:pt idx="2653">
                  <c:v>7.3</c:v>
                </c:pt>
                <c:pt idx="2654">
                  <c:v>7.3</c:v>
                </c:pt>
                <c:pt idx="2655">
                  <c:v>7.3</c:v>
                </c:pt>
                <c:pt idx="2656">
                  <c:v>7.3</c:v>
                </c:pt>
                <c:pt idx="2657">
                  <c:v>7.3</c:v>
                </c:pt>
                <c:pt idx="2658">
                  <c:v>7.3</c:v>
                </c:pt>
                <c:pt idx="2659">
                  <c:v>7.3</c:v>
                </c:pt>
                <c:pt idx="2660">
                  <c:v>7.3</c:v>
                </c:pt>
                <c:pt idx="2661">
                  <c:v>7.3</c:v>
                </c:pt>
                <c:pt idx="2662">
                  <c:v>7.3</c:v>
                </c:pt>
                <c:pt idx="2663">
                  <c:v>7.3</c:v>
                </c:pt>
                <c:pt idx="2664">
                  <c:v>7.3</c:v>
                </c:pt>
                <c:pt idx="2665">
                  <c:v>7.3</c:v>
                </c:pt>
                <c:pt idx="2666">
                  <c:v>7.3</c:v>
                </c:pt>
                <c:pt idx="2667">
                  <c:v>7.3</c:v>
                </c:pt>
                <c:pt idx="2668">
                  <c:v>7.3</c:v>
                </c:pt>
                <c:pt idx="2669">
                  <c:v>7.3</c:v>
                </c:pt>
                <c:pt idx="2670">
                  <c:v>7.3</c:v>
                </c:pt>
                <c:pt idx="2671">
                  <c:v>7.3</c:v>
                </c:pt>
                <c:pt idx="2672">
                  <c:v>7.3</c:v>
                </c:pt>
                <c:pt idx="2673">
                  <c:v>7.3</c:v>
                </c:pt>
                <c:pt idx="2674">
                  <c:v>7.3</c:v>
                </c:pt>
                <c:pt idx="2675">
                  <c:v>7.3</c:v>
                </c:pt>
                <c:pt idx="2676">
                  <c:v>7.3</c:v>
                </c:pt>
                <c:pt idx="2677">
                  <c:v>7.3</c:v>
                </c:pt>
                <c:pt idx="2678">
                  <c:v>7.3</c:v>
                </c:pt>
                <c:pt idx="2679">
                  <c:v>7.3</c:v>
                </c:pt>
                <c:pt idx="2680">
                  <c:v>7.3</c:v>
                </c:pt>
                <c:pt idx="2681">
                  <c:v>7.3</c:v>
                </c:pt>
                <c:pt idx="2682">
                  <c:v>7.3</c:v>
                </c:pt>
                <c:pt idx="2683">
                  <c:v>7.3</c:v>
                </c:pt>
                <c:pt idx="2684">
                  <c:v>7.3</c:v>
                </c:pt>
                <c:pt idx="2685">
                  <c:v>7.3</c:v>
                </c:pt>
                <c:pt idx="2686">
                  <c:v>7.3</c:v>
                </c:pt>
                <c:pt idx="2687">
                  <c:v>7.3</c:v>
                </c:pt>
                <c:pt idx="2688">
                  <c:v>7.3</c:v>
                </c:pt>
                <c:pt idx="2689">
                  <c:v>7.3</c:v>
                </c:pt>
                <c:pt idx="2690">
                  <c:v>7.3</c:v>
                </c:pt>
                <c:pt idx="2691">
                  <c:v>7.3</c:v>
                </c:pt>
                <c:pt idx="2692">
                  <c:v>7.3</c:v>
                </c:pt>
                <c:pt idx="2693">
                  <c:v>7.3</c:v>
                </c:pt>
                <c:pt idx="2694">
                  <c:v>7.3</c:v>
                </c:pt>
                <c:pt idx="2695">
                  <c:v>7.3</c:v>
                </c:pt>
                <c:pt idx="2696">
                  <c:v>7.3</c:v>
                </c:pt>
                <c:pt idx="2697">
                  <c:v>7.3</c:v>
                </c:pt>
                <c:pt idx="2698">
                  <c:v>7.3</c:v>
                </c:pt>
                <c:pt idx="2699">
                  <c:v>7.3</c:v>
                </c:pt>
                <c:pt idx="2700">
                  <c:v>7.3</c:v>
                </c:pt>
                <c:pt idx="2701">
                  <c:v>7.3</c:v>
                </c:pt>
                <c:pt idx="2702">
                  <c:v>7.3</c:v>
                </c:pt>
                <c:pt idx="2703">
                  <c:v>7.3</c:v>
                </c:pt>
                <c:pt idx="2704">
                  <c:v>7.3</c:v>
                </c:pt>
                <c:pt idx="2705">
                  <c:v>7.3</c:v>
                </c:pt>
                <c:pt idx="2706">
                  <c:v>7.3</c:v>
                </c:pt>
                <c:pt idx="2707">
                  <c:v>7.3</c:v>
                </c:pt>
                <c:pt idx="2708">
                  <c:v>7.3</c:v>
                </c:pt>
                <c:pt idx="2709">
                  <c:v>7.3</c:v>
                </c:pt>
                <c:pt idx="2710">
                  <c:v>7.3</c:v>
                </c:pt>
                <c:pt idx="2711">
                  <c:v>7.3</c:v>
                </c:pt>
                <c:pt idx="2712">
                  <c:v>7.3</c:v>
                </c:pt>
                <c:pt idx="2713">
                  <c:v>7.3</c:v>
                </c:pt>
                <c:pt idx="2714">
                  <c:v>7.3</c:v>
                </c:pt>
                <c:pt idx="2715">
                  <c:v>7.3</c:v>
                </c:pt>
                <c:pt idx="2716">
                  <c:v>7.3</c:v>
                </c:pt>
                <c:pt idx="2717">
                  <c:v>7.3</c:v>
                </c:pt>
                <c:pt idx="2718">
                  <c:v>7.3</c:v>
                </c:pt>
                <c:pt idx="2719">
                  <c:v>7.3</c:v>
                </c:pt>
                <c:pt idx="2720">
                  <c:v>7.3</c:v>
                </c:pt>
                <c:pt idx="2721">
                  <c:v>7.3</c:v>
                </c:pt>
                <c:pt idx="2722">
                  <c:v>7.3</c:v>
                </c:pt>
                <c:pt idx="2723">
                  <c:v>7.3</c:v>
                </c:pt>
                <c:pt idx="2724">
                  <c:v>7.3</c:v>
                </c:pt>
                <c:pt idx="2725">
                  <c:v>7.3</c:v>
                </c:pt>
                <c:pt idx="2726">
                  <c:v>7.3</c:v>
                </c:pt>
                <c:pt idx="2727">
                  <c:v>7.3</c:v>
                </c:pt>
                <c:pt idx="2728">
                  <c:v>7.3</c:v>
                </c:pt>
                <c:pt idx="2729">
                  <c:v>7.3</c:v>
                </c:pt>
                <c:pt idx="2730">
                  <c:v>7.3</c:v>
                </c:pt>
                <c:pt idx="2731">
                  <c:v>7.3</c:v>
                </c:pt>
                <c:pt idx="2732">
                  <c:v>7.3</c:v>
                </c:pt>
                <c:pt idx="2733">
                  <c:v>7.3</c:v>
                </c:pt>
                <c:pt idx="2734">
                  <c:v>7.3</c:v>
                </c:pt>
                <c:pt idx="2735">
                  <c:v>7.3</c:v>
                </c:pt>
                <c:pt idx="2736">
                  <c:v>7.3</c:v>
                </c:pt>
                <c:pt idx="2737">
                  <c:v>7.3</c:v>
                </c:pt>
                <c:pt idx="2738">
                  <c:v>7.3</c:v>
                </c:pt>
                <c:pt idx="2739">
                  <c:v>7.3</c:v>
                </c:pt>
                <c:pt idx="2740">
                  <c:v>7.3</c:v>
                </c:pt>
                <c:pt idx="2741">
                  <c:v>7.3</c:v>
                </c:pt>
                <c:pt idx="2742">
                  <c:v>7.3</c:v>
                </c:pt>
                <c:pt idx="2743">
                  <c:v>7.3</c:v>
                </c:pt>
                <c:pt idx="2744">
                  <c:v>7.3</c:v>
                </c:pt>
                <c:pt idx="2745">
                  <c:v>7.3</c:v>
                </c:pt>
                <c:pt idx="2746">
                  <c:v>7.3</c:v>
                </c:pt>
                <c:pt idx="2747">
                  <c:v>7.3</c:v>
                </c:pt>
                <c:pt idx="2748">
                  <c:v>7.3</c:v>
                </c:pt>
                <c:pt idx="2749">
                  <c:v>7.3</c:v>
                </c:pt>
                <c:pt idx="2750">
                  <c:v>7.3</c:v>
                </c:pt>
                <c:pt idx="2751">
                  <c:v>7.3</c:v>
                </c:pt>
                <c:pt idx="2752">
                  <c:v>7.3</c:v>
                </c:pt>
                <c:pt idx="2753">
                  <c:v>7.3</c:v>
                </c:pt>
                <c:pt idx="2754">
                  <c:v>7.3</c:v>
                </c:pt>
                <c:pt idx="2755">
                  <c:v>7.3</c:v>
                </c:pt>
                <c:pt idx="2756">
                  <c:v>7.3</c:v>
                </c:pt>
                <c:pt idx="2757">
                  <c:v>7.3</c:v>
                </c:pt>
                <c:pt idx="2758">
                  <c:v>7.3</c:v>
                </c:pt>
                <c:pt idx="2759">
                  <c:v>7.3</c:v>
                </c:pt>
                <c:pt idx="2760">
                  <c:v>7.3</c:v>
                </c:pt>
                <c:pt idx="2761">
                  <c:v>7.3</c:v>
                </c:pt>
                <c:pt idx="2762">
                  <c:v>7.3</c:v>
                </c:pt>
                <c:pt idx="2763">
                  <c:v>7.3</c:v>
                </c:pt>
                <c:pt idx="2764">
                  <c:v>7.3</c:v>
                </c:pt>
                <c:pt idx="2765">
                  <c:v>7.3</c:v>
                </c:pt>
                <c:pt idx="2766">
                  <c:v>7.3</c:v>
                </c:pt>
                <c:pt idx="2767">
                  <c:v>7.3</c:v>
                </c:pt>
                <c:pt idx="2768">
                  <c:v>7.3</c:v>
                </c:pt>
                <c:pt idx="2769">
                  <c:v>7.3</c:v>
                </c:pt>
                <c:pt idx="2770">
                  <c:v>7.3</c:v>
                </c:pt>
                <c:pt idx="2771">
                  <c:v>7.3</c:v>
                </c:pt>
                <c:pt idx="2772">
                  <c:v>7.3</c:v>
                </c:pt>
                <c:pt idx="2773">
                  <c:v>7.3</c:v>
                </c:pt>
                <c:pt idx="2774">
                  <c:v>7.3</c:v>
                </c:pt>
                <c:pt idx="2775">
                  <c:v>7.3</c:v>
                </c:pt>
                <c:pt idx="2776">
                  <c:v>7.3</c:v>
                </c:pt>
                <c:pt idx="2777">
                  <c:v>7.3</c:v>
                </c:pt>
                <c:pt idx="2778">
                  <c:v>7.3</c:v>
                </c:pt>
                <c:pt idx="2779">
                  <c:v>7.3</c:v>
                </c:pt>
                <c:pt idx="2780">
                  <c:v>7.3</c:v>
                </c:pt>
                <c:pt idx="2781">
                  <c:v>7.3</c:v>
                </c:pt>
                <c:pt idx="2782">
                  <c:v>7.3</c:v>
                </c:pt>
                <c:pt idx="2783">
                  <c:v>7.3</c:v>
                </c:pt>
                <c:pt idx="2784">
                  <c:v>7.3</c:v>
                </c:pt>
                <c:pt idx="2785">
                  <c:v>7.3</c:v>
                </c:pt>
                <c:pt idx="2786">
                  <c:v>7.3</c:v>
                </c:pt>
                <c:pt idx="2787">
                  <c:v>7.3</c:v>
                </c:pt>
                <c:pt idx="2788">
                  <c:v>7.3</c:v>
                </c:pt>
                <c:pt idx="2789">
                  <c:v>7.3</c:v>
                </c:pt>
                <c:pt idx="2790">
                  <c:v>7.3</c:v>
                </c:pt>
                <c:pt idx="2791">
                  <c:v>7.3</c:v>
                </c:pt>
                <c:pt idx="2792">
                  <c:v>7.3</c:v>
                </c:pt>
                <c:pt idx="2793">
                  <c:v>7.3</c:v>
                </c:pt>
                <c:pt idx="2794">
                  <c:v>7.3</c:v>
                </c:pt>
                <c:pt idx="2795">
                  <c:v>7.3</c:v>
                </c:pt>
                <c:pt idx="2796">
                  <c:v>7.3</c:v>
                </c:pt>
                <c:pt idx="2797">
                  <c:v>7.3</c:v>
                </c:pt>
                <c:pt idx="2798">
                  <c:v>7.3</c:v>
                </c:pt>
                <c:pt idx="2799">
                  <c:v>7.3</c:v>
                </c:pt>
                <c:pt idx="2800">
                  <c:v>7.3</c:v>
                </c:pt>
                <c:pt idx="2801">
                  <c:v>7.3</c:v>
                </c:pt>
                <c:pt idx="2802">
                  <c:v>7.3</c:v>
                </c:pt>
                <c:pt idx="2803">
                  <c:v>7.3</c:v>
                </c:pt>
                <c:pt idx="2804">
                  <c:v>7.3</c:v>
                </c:pt>
                <c:pt idx="2805">
                  <c:v>7.3</c:v>
                </c:pt>
                <c:pt idx="2806">
                  <c:v>7.3</c:v>
                </c:pt>
                <c:pt idx="2807">
                  <c:v>7.3</c:v>
                </c:pt>
                <c:pt idx="2808">
                  <c:v>7.3</c:v>
                </c:pt>
                <c:pt idx="2809">
                  <c:v>7.3</c:v>
                </c:pt>
                <c:pt idx="2810">
                  <c:v>7.3</c:v>
                </c:pt>
                <c:pt idx="2811">
                  <c:v>7.3</c:v>
                </c:pt>
                <c:pt idx="2812">
                  <c:v>7.3</c:v>
                </c:pt>
                <c:pt idx="2813">
                  <c:v>7.3</c:v>
                </c:pt>
                <c:pt idx="2814">
                  <c:v>7.3</c:v>
                </c:pt>
                <c:pt idx="2815">
                  <c:v>7.3</c:v>
                </c:pt>
                <c:pt idx="2816">
                  <c:v>7.3</c:v>
                </c:pt>
                <c:pt idx="2817">
                  <c:v>7.3</c:v>
                </c:pt>
                <c:pt idx="2818">
                  <c:v>7.3</c:v>
                </c:pt>
                <c:pt idx="2819">
                  <c:v>7.3</c:v>
                </c:pt>
                <c:pt idx="2820">
                  <c:v>7.3</c:v>
                </c:pt>
                <c:pt idx="2821">
                  <c:v>7.3</c:v>
                </c:pt>
                <c:pt idx="2822">
                  <c:v>7.3</c:v>
                </c:pt>
                <c:pt idx="2823">
                  <c:v>7.3</c:v>
                </c:pt>
                <c:pt idx="2824">
                  <c:v>7.3</c:v>
                </c:pt>
                <c:pt idx="2825">
                  <c:v>7.3</c:v>
                </c:pt>
                <c:pt idx="2826">
                  <c:v>7.3</c:v>
                </c:pt>
                <c:pt idx="2827">
                  <c:v>7.3</c:v>
                </c:pt>
                <c:pt idx="2828">
                  <c:v>7.3</c:v>
                </c:pt>
                <c:pt idx="2829">
                  <c:v>7.3</c:v>
                </c:pt>
                <c:pt idx="2830">
                  <c:v>7.3</c:v>
                </c:pt>
                <c:pt idx="2831">
                  <c:v>7.3</c:v>
                </c:pt>
                <c:pt idx="2832">
                  <c:v>7.3</c:v>
                </c:pt>
                <c:pt idx="2833">
                  <c:v>7.3</c:v>
                </c:pt>
                <c:pt idx="2834">
                  <c:v>7.3</c:v>
                </c:pt>
                <c:pt idx="2835">
                  <c:v>7.3</c:v>
                </c:pt>
                <c:pt idx="2836">
                  <c:v>7.3</c:v>
                </c:pt>
                <c:pt idx="2837">
                  <c:v>7.3</c:v>
                </c:pt>
                <c:pt idx="2838">
                  <c:v>7.3</c:v>
                </c:pt>
                <c:pt idx="2839">
                  <c:v>7.3</c:v>
                </c:pt>
                <c:pt idx="2840">
                  <c:v>7.3</c:v>
                </c:pt>
                <c:pt idx="2841">
                  <c:v>7.3</c:v>
                </c:pt>
                <c:pt idx="2842">
                  <c:v>7.3</c:v>
                </c:pt>
                <c:pt idx="2843">
                  <c:v>7.3</c:v>
                </c:pt>
                <c:pt idx="2844">
                  <c:v>7.3</c:v>
                </c:pt>
                <c:pt idx="2845">
                  <c:v>7.3</c:v>
                </c:pt>
                <c:pt idx="2846">
                  <c:v>7.3</c:v>
                </c:pt>
                <c:pt idx="2847">
                  <c:v>7.3</c:v>
                </c:pt>
                <c:pt idx="2848">
                  <c:v>7.3</c:v>
                </c:pt>
                <c:pt idx="2849">
                  <c:v>7.3</c:v>
                </c:pt>
                <c:pt idx="2850">
                  <c:v>7.3</c:v>
                </c:pt>
                <c:pt idx="2851">
                  <c:v>7.3</c:v>
                </c:pt>
                <c:pt idx="2852">
                  <c:v>7.3</c:v>
                </c:pt>
                <c:pt idx="2853">
                  <c:v>7.3</c:v>
                </c:pt>
                <c:pt idx="2854">
                  <c:v>7.3</c:v>
                </c:pt>
                <c:pt idx="2855">
                  <c:v>7.3</c:v>
                </c:pt>
                <c:pt idx="2856">
                  <c:v>7.3</c:v>
                </c:pt>
                <c:pt idx="2857">
                  <c:v>7.3</c:v>
                </c:pt>
                <c:pt idx="2858">
                  <c:v>7.3</c:v>
                </c:pt>
                <c:pt idx="2859">
                  <c:v>7.3</c:v>
                </c:pt>
                <c:pt idx="2860">
                  <c:v>7.3</c:v>
                </c:pt>
                <c:pt idx="2861">
                  <c:v>7.3</c:v>
                </c:pt>
                <c:pt idx="2862">
                  <c:v>7.3</c:v>
                </c:pt>
                <c:pt idx="2863">
                  <c:v>7.3</c:v>
                </c:pt>
                <c:pt idx="2864">
                  <c:v>7.3</c:v>
                </c:pt>
                <c:pt idx="2865">
                  <c:v>7.3</c:v>
                </c:pt>
                <c:pt idx="2866">
                  <c:v>7.3</c:v>
                </c:pt>
                <c:pt idx="2867">
                  <c:v>7.3</c:v>
                </c:pt>
                <c:pt idx="2868">
                  <c:v>7.3</c:v>
                </c:pt>
                <c:pt idx="2869">
                  <c:v>7.3</c:v>
                </c:pt>
                <c:pt idx="2870">
                  <c:v>7.3</c:v>
                </c:pt>
                <c:pt idx="2871">
                  <c:v>7.3</c:v>
                </c:pt>
                <c:pt idx="2872">
                  <c:v>7.3</c:v>
                </c:pt>
                <c:pt idx="2873">
                  <c:v>7.3</c:v>
                </c:pt>
                <c:pt idx="2874">
                  <c:v>7.3</c:v>
                </c:pt>
                <c:pt idx="2875">
                  <c:v>7.3</c:v>
                </c:pt>
                <c:pt idx="2876">
                  <c:v>7.3</c:v>
                </c:pt>
                <c:pt idx="2877">
                  <c:v>7.3</c:v>
                </c:pt>
                <c:pt idx="2878">
                  <c:v>7.3</c:v>
                </c:pt>
                <c:pt idx="2879">
                  <c:v>7.3</c:v>
                </c:pt>
                <c:pt idx="2880">
                  <c:v>7.3</c:v>
                </c:pt>
                <c:pt idx="2881">
                  <c:v>7.3</c:v>
                </c:pt>
                <c:pt idx="2882">
                  <c:v>7.3</c:v>
                </c:pt>
                <c:pt idx="2883">
                  <c:v>7.3</c:v>
                </c:pt>
                <c:pt idx="2884">
                  <c:v>7.3</c:v>
                </c:pt>
                <c:pt idx="2885">
                  <c:v>7.3</c:v>
                </c:pt>
                <c:pt idx="2886">
                  <c:v>7.3</c:v>
                </c:pt>
                <c:pt idx="2887">
                  <c:v>7.3</c:v>
                </c:pt>
                <c:pt idx="2888">
                  <c:v>7.3</c:v>
                </c:pt>
                <c:pt idx="2889">
                  <c:v>7.3</c:v>
                </c:pt>
                <c:pt idx="2890">
                  <c:v>7.3</c:v>
                </c:pt>
                <c:pt idx="2891">
                  <c:v>7.3</c:v>
                </c:pt>
                <c:pt idx="2892">
                  <c:v>7.3</c:v>
                </c:pt>
                <c:pt idx="2893">
                  <c:v>7.3</c:v>
                </c:pt>
                <c:pt idx="2894">
                  <c:v>7.3</c:v>
                </c:pt>
                <c:pt idx="2895">
                  <c:v>7.3</c:v>
                </c:pt>
                <c:pt idx="2896">
                  <c:v>7.3</c:v>
                </c:pt>
                <c:pt idx="2897">
                  <c:v>7.3</c:v>
                </c:pt>
                <c:pt idx="2898">
                  <c:v>7.3</c:v>
                </c:pt>
                <c:pt idx="2899">
                  <c:v>7.3</c:v>
                </c:pt>
                <c:pt idx="2900">
                  <c:v>7.3</c:v>
                </c:pt>
                <c:pt idx="2901">
                  <c:v>7.3</c:v>
                </c:pt>
                <c:pt idx="2902">
                  <c:v>7.3</c:v>
                </c:pt>
                <c:pt idx="2903">
                  <c:v>7.3</c:v>
                </c:pt>
                <c:pt idx="2904">
                  <c:v>7.3</c:v>
                </c:pt>
                <c:pt idx="2905">
                  <c:v>7.3</c:v>
                </c:pt>
                <c:pt idx="2906">
                  <c:v>7.3</c:v>
                </c:pt>
                <c:pt idx="2907">
                  <c:v>7.3</c:v>
                </c:pt>
                <c:pt idx="2908">
                  <c:v>7.3</c:v>
                </c:pt>
                <c:pt idx="2909">
                  <c:v>7.3</c:v>
                </c:pt>
                <c:pt idx="2910">
                  <c:v>7.3</c:v>
                </c:pt>
                <c:pt idx="2911">
                  <c:v>7.3</c:v>
                </c:pt>
                <c:pt idx="2912">
                  <c:v>7.3</c:v>
                </c:pt>
                <c:pt idx="2913">
                  <c:v>7.3</c:v>
                </c:pt>
                <c:pt idx="2914">
                  <c:v>7.3</c:v>
                </c:pt>
                <c:pt idx="2915">
                  <c:v>7.3</c:v>
                </c:pt>
                <c:pt idx="2916">
                  <c:v>7.3</c:v>
                </c:pt>
                <c:pt idx="2917">
                  <c:v>7.3</c:v>
                </c:pt>
                <c:pt idx="2918">
                  <c:v>7.3</c:v>
                </c:pt>
                <c:pt idx="2919">
                  <c:v>7.3</c:v>
                </c:pt>
                <c:pt idx="2920">
                  <c:v>7.3</c:v>
                </c:pt>
                <c:pt idx="2921">
                  <c:v>7.3</c:v>
                </c:pt>
                <c:pt idx="2922">
                  <c:v>7.3</c:v>
                </c:pt>
                <c:pt idx="2923">
                  <c:v>7.3</c:v>
                </c:pt>
                <c:pt idx="2924">
                  <c:v>7.3</c:v>
                </c:pt>
                <c:pt idx="2925">
                  <c:v>7.3</c:v>
                </c:pt>
                <c:pt idx="2926">
                  <c:v>7.3</c:v>
                </c:pt>
                <c:pt idx="2927">
                  <c:v>7.3</c:v>
                </c:pt>
                <c:pt idx="2928">
                  <c:v>7.3</c:v>
                </c:pt>
                <c:pt idx="2929">
                  <c:v>7.3</c:v>
                </c:pt>
                <c:pt idx="2930">
                  <c:v>7.3</c:v>
                </c:pt>
                <c:pt idx="2931">
                  <c:v>7.3</c:v>
                </c:pt>
                <c:pt idx="2932">
                  <c:v>7.3</c:v>
                </c:pt>
                <c:pt idx="2933">
                  <c:v>7.3</c:v>
                </c:pt>
                <c:pt idx="2934">
                  <c:v>7.3</c:v>
                </c:pt>
                <c:pt idx="2935">
                  <c:v>7.3</c:v>
                </c:pt>
                <c:pt idx="2936">
                  <c:v>7.3</c:v>
                </c:pt>
                <c:pt idx="2937">
                  <c:v>7.3</c:v>
                </c:pt>
                <c:pt idx="2938">
                  <c:v>7.3</c:v>
                </c:pt>
                <c:pt idx="2939">
                  <c:v>7.3</c:v>
                </c:pt>
                <c:pt idx="2940">
                  <c:v>7.3</c:v>
                </c:pt>
                <c:pt idx="2941">
                  <c:v>7.3</c:v>
                </c:pt>
                <c:pt idx="2942">
                  <c:v>7.3</c:v>
                </c:pt>
                <c:pt idx="2943">
                  <c:v>7.3</c:v>
                </c:pt>
                <c:pt idx="2944">
                  <c:v>7.3</c:v>
                </c:pt>
                <c:pt idx="2945">
                  <c:v>7.3</c:v>
                </c:pt>
                <c:pt idx="2946">
                  <c:v>7.3</c:v>
                </c:pt>
                <c:pt idx="2947">
                  <c:v>7.3</c:v>
                </c:pt>
                <c:pt idx="2948">
                  <c:v>7.3</c:v>
                </c:pt>
                <c:pt idx="2949">
                  <c:v>7.3</c:v>
                </c:pt>
                <c:pt idx="2950">
                  <c:v>7.3</c:v>
                </c:pt>
                <c:pt idx="2951">
                  <c:v>7.3</c:v>
                </c:pt>
                <c:pt idx="2952">
                  <c:v>7.3</c:v>
                </c:pt>
                <c:pt idx="2953">
                  <c:v>7.3</c:v>
                </c:pt>
                <c:pt idx="2954">
                  <c:v>7.3</c:v>
                </c:pt>
                <c:pt idx="2955">
                  <c:v>7.3</c:v>
                </c:pt>
                <c:pt idx="2956">
                  <c:v>7.3</c:v>
                </c:pt>
                <c:pt idx="2957">
                  <c:v>7.3</c:v>
                </c:pt>
                <c:pt idx="2958">
                  <c:v>7.3</c:v>
                </c:pt>
                <c:pt idx="2959">
                  <c:v>7.3</c:v>
                </c:pt>
                <c:pt idx="2960">
                  <c:v>7.3</c:v>
                </c:pt>
                <c:pt idx="2961">
                  <c:v>7.3</c:v>
                </c:pt>
                <c:pt idx="2962">
                  <c:v>7.3</c:v>
                </c:pt>
                <c:pt idx="2963">
                  <c:v>7.3</c:v>
                </c:pt>
                <c:pt idx="2964">
                  <c:v>7.3</c:v>
                </c:pt>
                <c:pt idx="2965">
                  <c:v>7.3</c:v>
                </c:pt>
                <c:pt idx="2966">
                  <c:v>7.3</c:v>
                </c:pt>
                <c:pt idx="2967">
                  <c:v>7.3</c:v>
                </c:pt>
                <c:pt idx="2968">
                  <c:v>7.3</c:v>
                </c:pt>
                <c:pt idx="2969">
                  <c:v>7.3</c:v>
                </c:pt>
                <c:pt idx="2970">
                  <c:v>7.3</c:v>
                </c:pt>
                <c:pt idx="2971">
                  <c:v>7.3</c:v>
                </c:pt>
                <c:pt idx="2972">
                  <c:v>7.3</c:v>
                </c:pt>
                <c:pt idx="2973">
                  <c:v>7.3</c:v>
                </c:pt>
                <c:pt idx="2974">
                  <c:v>7.3</c:v>
                </c:pt>
                <c:pt idx="2975">
                  <c:v>7.3</c:v>
                </c:pt>
                <c:pt idx="2976">
                  <c:v>7.3</c:v>
                </c:pt>
                <c:pt idx="2977">
                  <c:v>7.3</c:v>
                </c:pt>
                <c:pt idx="2978">
                  <c:v>7.3</c:v>
                </c:pt>
                <c:pt idx="2979">
                  <c:v>7.3</c:v>
                </c:pt>
                <c:pt idx="2980">
                  <c:v>7.3</c:v>
                </c:pt>
                <c:pt idx="2981">
                  <c:v>7.3</c:v>
                </c:pt>
                <c:pt idx="2982">
                  <c:v>7.3</c:v>
                </c:pt>
                <c:pt idx="2983">
                  <c:v>7.3</c:v>
                </c:pt>
                <c:pt idx="2984">
                  <c:v>7.3</c:v>
                </c:pt>
                <c:pt idx="2985">
                  <c:v>7.3</c:v>
                </c:pt>
                <c:pt idx="2986">
                  <c:v>7.3</c:v>
                </c:pt>
                <c:pt idx="2987">
                  <c:v>7.3</c:v>
                </c:pt>
                <c:pt idx="2988">
                  <c:v>7.3</c:v>
                </c:pt>
                <c:pt idx="2989">
                  <c:v>7.3</c:v>
                </c:pt>
                <c:pt idx="2990">
                  <c:v>7.3</c:v>
                </c:pt>
                <c:pt idx="2991">
                  <c:v>7.3</c:v>
                </c:pt>
                <c:pt idx="2992">
                  <c:v>7.3</c:v>
                </c:pt>
                <c:pt idx="2993">
                  <c:v>7.3</c:v>
                </c:pt>
                <c:pt idx="2994">
                  <c:v>7.3</c:v>
                </c:pt>
                <c:pt idx="2995">
                  <c:v>7.3</c:v>
                </c:pt>
                <c:pt idx="2996">
                  <c:v>7.3</c:v>
                </c:pt>
                <c:pt idx="2997">
                  <c:v>7.3</c:v>
                </c:pt>
                <c:pt idx="2998">
                  <c:v>7.3</c:v>
                </c:pt>
                <c:pt idx="2999">
                  <c:v>7.3</c:v>
                </c:pt>
                <c:pt idx="3000">
                  <c:v>7.3</c:v>
                </c:pt>
                <c:pt idx="3001">
                  <c:v>7.3</c:v>
                </c:pt>
                <c:pt idx="3002">
                  <c:v>7.3</c:v>
                </c:pt>
                <c:pt idx="3003">
                  <c:v>7.3</c:v>
                </c:pt>
                <c:pt idx="3004">
                  <c:v>7.3</c:v>
                </c:pt>
                <c:pt idx="3005">
                  <c:v>7.3</c:v>
                </c:pt>
                <c:pt idx="3006">
                  <c:v>7.3</c:v>
                </c:pt>
                <c:pt idx="3007">
                  <c:v>7.3</c:v>
                </c:pt>
                <c:pt idx="3008">
                  <c:v>7.3</c:v>
                </c:pt>
                <c:pt idx="3009">
                  <c:v>7.3</c:v>
                </c:pt>
                <c:pt idx="3010">
                  <c:v>7.3</c:v>
                </c:pt>
                <c:pt idx="3011">
                  <c:v>7.3</c:v>
                </c:pt>
                <c:pt idx="3012">
                  <c:v>7.3</c:v>
                </c:pt>
                <c:pt idx="3013">
                  <c:v>7.3</c:v>
                </c:pt>
                <c:pt idx="3014">
                  <c:v>7.3</c:v>
                </c:pt>
                <c:pt idx="3015">
                  <c:v>7.3</c:v>
                </c:pt>
                <c:pt idx="3016">
                  <c:v>7.3</c:v>
                </c:pt>
                <c:pt idx="3017">
                  <c:v>7.3</c:v>
                </c:pt>
                <c:pt idx="3018">
                  <c:v>7.3</c:v>
                </c:pt>
                <c:pt idx="3019">
                  <c:v>7.3</c:v>
                </c:pt>
                <c:pt idx="3020">
                  <c:v>7.3</c:v>
                </c:pt>
                <c:pt idx="3021">
                  <c:v>7.3</c:v>
                </c:pt>
                <c:pt idx="3022">
                  <c:v>7.3</c:v>
                </c:pt>
                <c:pt idx="3023">
                  <c:v>7.3</c:v>
                </c:pt>
                <c:pt idx="3024">
                  <c:v>7.3</c:v>
                </c:pt>
                <c:pt idx="3025">
                  <c:v>7.3</c:v>
                </c:pt>
                <c:pt idx="3026">
                  <c:v>7.3</c:v>
                </c:pt>
                <c:pt idx="3027">
                  <c:v>7.3</c:v>
                </c:pt>
                <c:pt idx="3028">
                  <c:v>7.3</c:v>
                </c:pt>
                <c:pt idx="3029">
                  <c:v>7.3</c:v>
                </c:pt>
                <c:pt idx="3030">
                  <c:v>7.3</c:v>
                </c:pt>
                <c:pt idx="3031">
                  <c:v>7.3</c:v>
                </c:pt>
                <c:pt idx="3032">
                  <c:v>7.3</c:v>
                </c:pt>
                <c:pt idx="3033">
                  <c:v>7.3</c:v>
                </c:pt>
                <c:pt idx="3034">
                  <c:v>7.3</c:v>
                </c:pt>
                <c:pt idx="3035">
                  <c:v>7.3</c:v>
                </c:pt>
                <c:pt idx="3036">
                  <c:v>7.3</c:v>
                </c:pt>
                <c:pt idx="3037">
                  <c:v>7.3</c:v>
                </c:pt>
                <c:pt idx="3038">
                  <c:v>7.3</c:v>
                </c:pt>
                <c:pt idx="3039">
                  <c:v>7.3</c:v>
                </c:pt>
                <c:pt idx="3040">
                  <c:v>7.3</c:v>
                </c:pt>
                <c:pt idx="3041">
                  <c:v>7.3</c:v>
                </c:pt>
                <c:pt idx="3042">
                  <c:v>7.3</c:v>
                </c:pt>
                <c:pt idx="3043">
                  <c:v>7.3</c:v>
                </c:pt>
                <c:pt idx="3044">
                  <c:v>7.3</c:v>
                </c:pt>
                <c:pt idx="3045">
                  <c:v>7.3</c:v>
                </c:pt>
                <c:pt idx="3046">
                  <c:v>7.3</c:v>
                </c:pt>
                <c:pt idx="3047">
                  <c:v>7.3</c:v>
                </c:pt>
                <c:pt idx="3048">
                  <c:v>7.3</c:v>
                </c:pt>
                <c:pt idx="3049">
                  <c:v>7.3</c:v>
                </c:pt>
                <c:pt idx="3050">
                  <c:v>7.3</c:v>
                </c:pt>
                <c:pt idx="3051">
                  <c:v>7.3</c:v>
                </c:pt>
                <c:pt idx="3052">
                  <c:v>7.3</c:v>
                </c:pt>
                <c:pt idx="3053">
                  <c:v>7.3</c:v>
                </c:pt>
                <c:pt idx="3054">
                  <c:v>7.3</c:v>
                </c:pt>
                <c:pt idx="3055">
                  <c:v>7.3</c:v>
                </c:pt>
                <c:pt idx="3056">
                  <c:v>7.3</c:v>
                </c:pt>
                <c:pt idx="3057">
                  <c:v>7.3</c:v>
                </c:pt>
                <c:pt idx="3058">
                  <c:v>7.3</c:v>
                </c:pt>
                <c:pt idx="3059">
                  <c:v>7.3</c:v>
                </c:pt>
                <c:pt idx="3060">
                  <c:v>7.3</c:v>
                </c:pt>
                <c:pt idx="3061">
                  <c:v>7.3</c:v>
                </c:pt>
                <c:pt idx="3062">
                  <c:v>7.3</c:v>
                </c:pt>
                <c:pt idx="3063">
                  <c:v>7.3</c:v>
                </c:pt>
                <c:pt idx="3064">
                  <c:v>7.3</c:v>
                </c:pt>
                <c:pt idx="3065">
                  <c:v>7.3</c:v>
                </c:pt>
                <c:pt idx="3066">
                  <c:v>7.3</c:v>
                </c:pt>
                <c:pt idx="3067">
                  <c:v>7.3</c:v>
                </c:pt>
                <c:pt idx="3068">
                  <c:v>7.3</c:v>
                </c:pt>
                <c:pt idx="3069">
                  <c:v>7.3</c:v>
                </c:pt>
                <c:pt idx="3070">
                  <c:v>7.3</c:v>
                </c:pt>
                <c:pt idx="3071">
                  <c:v>7.3</c:v>
                </c:pt>
                <c:pt idx="3072">
                  <c:v>7.3</c:v>
                </c:pt>
                <c:pt idx="3073">
                  <c:v>7.3</c:v>
                </c:pt>
                <c:pt idx="3074">
                  <c:v>7.3</c:v>
                </c:pt>
                <c:pt idx="3075">
                  <c:v>7.3</c:v>
                </c:pt>
                <c:pt idx="3076">
                  <c:v>7.3</c:v>
                </c:pt>
                <c:pt idx="3077">
                  <c:v>7.3</c:v>
                </c:pt>
                <c:pt idx="3078">
                  <c:v>7.3</c:v>
                </c:pt>
                <c:pt idx="3079">
                  <c:v>7.3</c:v>
                </c:pt>
                <c:pt idx="3080">
                  <c:v>7.3</c:v>
                </c:pt>
                <c:pt idx="3081">
                  <c:v>7.3</c:v>
                </c:pt>
                <c:pt idx="3082">
                  <c:v>7.3</c:v>
                </c:pt>
                <c:pt idx="3083">
                  <c:v>7.3</c:v>
                </c:pt>
                <c:pt idx="3084">
                  <c:v>7.3</c:v>
                </c:pt>
                <c:pt idx="3085">
                  <c:v>7.3</c:v>
                </c:pt>
                <c:pt idx="3086">
                  <c:v>7.3</c:v>
                </c:pt>
                <c:pt idx="3087">
                  <c:v>7.3</c:v>
                </c:pt>
                <c:pt idx="3088">
                  <c:v>7.3</c:v>
                </c:pt>
                <c:pt idx="3089">
                  <c:v>7.3</c:v>
                </c:pt>
                <c:pt idx="3090">
                  <c:v>7.3</c:v>
                </c:pt>
                <c:pt idx="3091">
                  <c:v>7.3</c:v>
                </c:pt>
                <c:pt idx="3092">
                  <c:v>7.3</c:v>
                </c:pt>
                <c:pt idx="3093">
                  <c:v>7.3</c:v>
                </c:pt>
                <c:pt idx="3094">
                  <c:v>7.3</c:v>
                </c:pt>
                <c:pt idx="3095">
                  <c:v>7.3</c:v>
                </c:pt>
                <c:pt idx="3096">
                  <c:v>7.3</c:v>
                </c:pt>
                <c:pt idx="3097">
                  <c:v>7.3</c:v>
                </c:pt>
                <c:pt idx="3098">
                  <c:v>7.3</c:v>
                </c:pt>
                <c:pt idx="3099">
                  <c:v>7.3</c:v>
                </c:pt>
                <c:pt idx="3100">
                  <c:v>7.3</c:v>
                </c:pt>
                <c:pt idx="3101">
                  <c:v>7.3</c:v>
                </c:pt>
                <c:pt idx="3102">
                  <c:v>7.3</c:v>
                </c:pt>
                <c:pt idx="3103">
                  <c:v>7.3</c:v>
                </c:pt>
                <c:pt idx="3104">
                  <c:v>7.3</c:v>
                </c:pt>
                <c:pt idx="3105">
                  <c:v>7.3</c:v>
                </c:pt>
                <c:pt idx="3106">
                  <c:v>7.3</c:v>
                </c:pt>
                <c:pt idx="3107">
                  <c:v>7.3</c:v>
                </c:pt>
                <c:pt idx="3108">
                  <c:v>7.3</c:v>
                </c:pt>
                <c:pt idx="3109">
                  <c:v>7.3</c:v>
                </c:pt>
                <c:pt idx="3110">
                  <c:v>7.3</c:v>
                </c:pt>
                <c:pt idx="3111">
                  <c:v>7.3</c:v>
                </c:pt>
                <c:pt idx="3112">
                  <c:v>7.3</c:v>
                </c:pt>
                <c:pt idx="3113">
                  <c:v>7.3</c:v>
                </c:pt>
                <c:pt idx="3114">
                  <c:v>7.3</c:v>
                </c:pt>
                <c:pt idx="3115">
                  <c:v>7.3</c:v>
                </c:pt>
                <c:pt idx="3116">
                  <c:v>7.3</c:v>
                </c:pt>
                <c:pt idx="3117">
                  <c:v>7.3</c:v>
                </c:pt>
                <c:pt idx="3118">
                  <c:v>7.3</c:v>
                </c:pt>
                <c:pt idx="3119">
                  <c:v>7.3</c:v>
                </c:pt>
                <c:pt idx="3120">
                  <c:v>7.3</c:v>
                </c:pt>
                <c:pt idx="3121">
                  <c:v>7.3</c:v>
                </c:pt>
                <c:pt idx="3122">
                  <c:v>7.3</c:v>
                </c:pt>
                <c:pt idx="3123">
                  <c:v>7.3</c:v>
                </c:pt>
                <c:pt idx="3124">
                  <c:v>7.3</c:v>
                </c:pt>
                <c:pt idx="3125">
                  <c:v>7.3</c:v>
                </c:pt>
                <c:pt idx="3126">
                  <c:v>7.3</c:v>
                </c:pt>
                <c:pt idx="3127">
                  <c:v>7.3</c:v>
                </c:pt>
                <c:pt idx="3128">
                  <c:v>7.3</c:v>
                </c:pt>
                <c:pt idx="3129">
                  <c:v>7.3</c:v>
                </c:pt>
                <c:pt idx="3130">
                  <c:v>7.3</c:v>
                </c:pt>
                <c:pt idx="3131">
                  <c:v>7.3</c:v>
                </c:pt>
                <c:pt idx="3132">
                  <c:v>7.3</c:v>
                </c:pt>
                <c:pt idx="3133">
                  <c:v>7.3</c:v>
                </c:pt>
                <c:pt idx="3134">
                  <c:v>7.3</c:v>
                </c:pt>
                <c:pt idx="3135">
                  <c:v>7.3</c:v>
                </c:pt>
                <c:pt idx="3136">
                  <c:v>7.3</c:v>
                </c:pt>
                <c:pt idx="3137">
                  <c:v>7.3</c:v>
                </c:pt>
                <c:pt idx="3138">
                  <c:v>7.3</c:v>
                </c:pt>
                <c:pt idx="3139">
                  <c:v>7.3</c:v>
                </c:pt>
                <c:pt idx="3140">
                  <c:v>7.3</c:v>
                </c:pt>
                <c:pt idx="3141">
                  <c:v>7.3</c:v>
                </c:pt>
                <c:pt idx="3142">
                  <c:v>7.3</c:v>
                </c:pt>
                <c:pt idx="3143">
                  <c:v>7.3</c:v>
                </c:pt>
                <c:pt idx="3144">
                  <c:v>7.3</c:v>
                </c:pt>
                <c:pt idx="3145">
                  <c:v>7.3</c:v>
                </c:pt>
                <c:pt idx="3146">
                  <c:v>7.3</c:v>
                </c:pt>
                <c:pt idx="3147">
                  <c:v>7.3</c:v>
                </c:pt>
                <c:pt idx="3148">
                  <c:v>7.3</c:v>
                </c:pt>
                <c:pt idx="3149">
                  <c:v>7.3</c:v>
                </c:pt>
                <c:pt idx="3150">
                  <c:v>7.3</c:v>
                </c:pt>
                <c:pt idx="3151">
                  <c:v>7.3</c:v>
                </c:pt>
                <c:pt idx="3152">
                  <c:v>7.3</c:v>
                </c:pt>
                <c:pt idx="3153">
                  <c:v>7.3</c:v>
                </c:pt>
                <c:pt idx="3154">
                  <c:v>7.3</c:v>
                </c:pt>
                <c:pt idx="3155">
                  <c:v>7.3</c:v>
                </c:pt>
                <c:pt idx="3156">
                  <c:v>7.3</c:v>
                </c:pt>
                <c:pt idx="3157">
                  <c:v>7.3</c:v>
                </c:pt>
                <c:pt idx="3158">
                  <c:v>7.3</c:v>
                </c:pt>
                <c:pt idx="3159">
                  <c:v>7.3</c:v>
                </c:pt>
                <c:pt idx="3160">
                  <c:v>7.3</c:v>
                </c:pt>
                <c:pt idx="3161">
                  <c:v>7.3</c:v>
                </c:pt>
                <c:pt idx="3162">
                  <c:v>7.3</c:v>
                </c:pt>
                <c:pt idx="3163">
                  <c:v>7.3</c:v>
                </c:pt>
                <c:pt idx="3164">
                  <c:v>7.3</c:v>
                </c:pt>
                <c:pt idx="3165">
                  <c:v>7.3</c:v>
                </c:pt>
                <c:pt idx="3166">
                  <c:v>7.3</c:v>
                </c:pt>
                <c:pt idx="3167">
                  <c:v>7.3</c:v>
                </c:pt>
                <c:pt idx="3168">
                  <c:v>7.3</c:v>
                </c:pt>
                <c:pt idx="3169">
                  <c:v>7.3</c:v>
                </c:pt>
                <c:pt idx="3170">
                  <c:v>7.3</c:v>
                </c:pt>
                <c:pt idx="3171">
                  <c:v>7.3</c:v>
                </c:pt>
                <c:pt idx="3172">
                  <c:v>7.3</c:v>
                </c:pt>
                <c:pt idx="3173">
                  <c:v>7.3</c:v>
                </c:pt>
                <c:pt idx="3174">
                  <c:v>7.3</c:v>
                </c:pt>
                <c:pt idx="3175">
                  <c:v>7.3</c:v>
                </c:pt>
                <c:pt idx="3176">
                  <c:v>7.3</c:v>
                </c:pt>
                <c:pt idx="3177">
                  <c:v>7.3</c:v>
                </c:pt>
                <c:pt idx="3178">
                  <c:v>7.3</c:v>
                </c:pt>
                <c:pt idx="3179">
                  <c:v>7.3</c:v>
                </c:pt>
                <c:pt idx="3180">
                  <c:v>7.3</c:v>
                </c:pt>
                <c:pt idx="3181">
                  <c:v>7.3</c:v>
                </c:pt>
                <c:pt idx="3182">
                  <c:v>7.3</c:v>
                </c:pt>
                <c:pt idx="3183">
                  <c:v>7.3</c:v>
                </c:pt>
                <c:pt idx="3184">
                  <c:v>7.3</c:v>
                </c:pt>
                <c:pt idx="3185">
                  <c:v>7.3</c:v>
                </c:pt>
                <c:pt idx="3186">
                  <c:v>7.3</c:v>
                </c:pt>
                <c:pt idx="3187">
                  <c:v>7.3</c:v>
                </c:pt>
                <c:pt idx="3188">
                  <c:v>7.3</c:v>
                </c:pt>
                <c:pt idx="3189">
                  <c:v>7.3</c:v>
                </c:pt>
                <c:pt idx="3190">
                  <c:v>7.3</c:v>
                </c:pt>
                <c:pt idx="3191">
                  <c:v>7.3</c:v>
                </c:pt>
                <c:pt idx="3192">
                  <c:v>7.3</c:v>
                </c:pt>
                <c:pt idx="3193">
                  <c:v>7.3</c:v>
                </c:pt>
                <c:pt idx="3194">
                  <c:v>7.3</c:v>
                </c:pt>
                <c:pt idx="3195">
                  <c:v>7.3</c:v>
                </c:pt>
                <c:pt idx="3196">
                  <c:v>7.3</c:v>
                </c:pt>
                <c:pt idx="3197">
                  <c:v>7.3</c:v>
                </c:pt>
                <c:pt idx="3198">
                  <c:v>7.3</c:v>
                </c:pt>
                <c:pt idx="3199">
                  <c:v>7.3</c:v>
                </c:pt>
                <c:pt idx="3200">
                  <c:v>7.3</c:v>
                </c:pt>
                <c:pt idx="3201">
                  <c:v>7.3</c:v>
                </c:pt>
                <c:pt idx="3202">
                  <c:v>7.3</c:v>
                </c:pt>
                <c:pt idx="3203">
                  <c:v>7.3</c:v>
                </c:pt>
                <c:pt idx="3204">
                  <c:v>7.3</c:v>
                </c:pt>
                <c:pt idx="3205">
                  <c:v>7.3</c:v>
                </c:pt>
                <c:pt idx="3206">
                  <c:v>7.3</c:v>
                </c:pt>
                <c:pt idx="3207">
                  <c:v>7.3</c:v>
                </c:pt>
                <c:pt idx="3208">
                  <c:v>7.3</c:v>
                </c:pt>
                <c:pt idx="3209">
                  <c:v>7.3</c:v>
                </c:pt>
                <c:pt idx="3210">
                  <c:v>7.3</c:v>
                </c:pt>
                <c:pt idx="3211">
                  <c:v>7.3</c:v>
                </c:pt>
                <c:pt idx="3212">
                  <c:v>7.3</c:v>
                </c:pt>
                <c:pt idx="3213">
                  <c:v>7.3</c:v>
                </c:pt>
                <c:pt idx="3214">
                  <c:v>7.3</c:v>
                </c:pt>
                <c:pt idx="3215">
                  <c:v>7.3</c:v>
                </c:pt>
                <c:pt idx="3216">
                  <c:v>7.3</c:v>
                </c:pt>
                <c:pt idx="3217">
                  <c:v>7.3</c:v>
                </c:pt>
                <c:pt idx="3218">
                  <c:v>7.3</c:v>
                </c:pt>
                <c:pt idx="3219">
                  <c:v>7.3</c:v>
                </c:pt>
                <c:pt idx="3220">
                  <c:v>7.3</c:v>
                </c:pt>
                <c:pt idx="3221">
                  <c:v>7.3</c:v>
                </c:pt>
                <c:pt idx="3222">
                  <c:v>7.3</c:v>
                </c:pt>
                <c:pt idx="3223">
                  <c:v>7.3</c:v>
                </c:pt>
                <c:pt idx="3224">
                  <c:v>7.3</c:v>
                </c:pt>
                <c:pt idx="3225">
                  <c:v>7.3</c:v>
                </c:pt>
                <c:pt idx="3226">
                  <c:v>7.3</c:v>
                </c:pt>
                <c:pt idx="3227">
                  <c:v>7.3</c:v>
                </c:pt>
                <c:pt idx="3228">
                  <c:v>7.3</c:v>
                </c:pt>
                <c:pt idx="3229">
                  <c:v>7.3</c:v>
                </c:pt>
                <c:pt idx="3230">
                  <c:v>7.3</c:v>
                </c:pt>
                <c:pt idx="3231">
                  <c:v>7.3</c:v>
                </c:pt>
                <c:pt idx="3232">
                  <c:v>7.3</c:v>
                </c:pt>
                <c:pt idx="3233">
                  <c:v>7.3</c:v>
                </c:pt>
                <c:pt idx="3234">
                  <c:v>7.3</c:v>
                </c:pt>
                <c:pt idx="3235">
                  <c:v>7.3</c:v>
                </c:pt>
                <c:pt idx="3236">
                  <c:v>7.3</c:v>
                </c:pt>
                <c:pt idx="3237">
                  <c:v>7.3</c:v>
                </c:pt>
                <c:pt idx="3238">
                  <c:v>7.3</c:v>
                </c:pt>
                <c:pt idx="3239">
                  <c:v>7.3</c:v>
                </c:pt>
                <c:pt idx="3240">
                  <c:v>7.3</c:v>
                </c:pt>
                <c:pt idx="3241">
                  <c:v>7.3</c:v>
                </c:pt>
                <c:pt idx="3242">
                  <c:v>7.3</c:v>
                </c:pt>
                <c:pt idx="3243">
                  <c:v>7.3</c:v>
                </c:pt>
                <c:pt idx="3244">
                  <c:v>7.3</c:v>
                </c:pt>
                <c:pt idx="3245">
                  <c:v>7.3</c:v>
                </c:pt>
                <c:pt idx="3246">
                  <c:v>7.3</c:v>
                </c:pt>
                <c:pt idx="3247">
                  <c:v>7.3</c:v>
                </c:pt>
                <c:pt idx="3248">
                  <c:v>7.3</c:v>
                </c:pt>
                <c:pt idx="3249">
                  <c:v>7.3</c:v>
                </c:pt>
                <c:pt idx="3250">
                  <c:v>7.3</c:v>
                </c:pt>
                <c:pt idx="3251">
                  <c:v>7.3</c:v>
                </c:pt>
                <c:pt idx="3252">
                  <c:v>7.3</c:v>
                </c:pt>
                <c:pt idx="3253">
                  <c:v>7.3</c:v>
                </c:pt>
                <c:pt idx="3254">
                  <c:v>7.3</c:v>
                </c:pt>
                <c:pt idx="3255">
                  <c:v>7.3</c:v>
                </c:pt>
                <c:pt idx="3256">
                  <c:v>7.3</c:v>
                </c:pt>
                <c:pt idx="3257">
                  <c:v>7.3</c:v>
                </c:pt>
                <c:pt idx="3258">
                  <c:v>7.3</c:v>
                </c:pt>
                <c:pt idx="3259">
                  <c:v>7.3</c:v>
                </c:pt>
                <c:pt idx="3260">
                  <c:v>7.3</c:v>
                </c:pt>
                <c:pt idx="3261">
                  <c:v>7.3</c:v>
                </c:pt>
                <c:pt idx="3262">
                  <c:v>7.3</c:v>
                </c:pt>
                <c:pt idx="3263">
                  <c:v>7.3</c:v>
                </c:pt>
                <c:pt idx="3264">
                  <c:v>7.3</c:v>
                </c:pt>
                <c:pt idx="3265">
                  <c:v>7.3</c:v>
                </c:pt>
                <c:pt idx="3266">
                  <c:v>7.3</c:v>
                </c:pt>
                <c:pt idx="3267">
                  <c:v>7.3</c:v>
                </c:pt>
                <c:pt idx="3268">
                  <c:v>7.3</c:v>
                </c:pt>
                <c:pt idx="3269">
                  <c:v>7.3</c:v>
                </c:pt>
                <c:pt idx="3270">
                  <c:v>7.3</c:v>
                </c:pt>
                <c:pt idx="3271">
                  <c:v>7.3</c:v>
                </c:pt>
                <c:pt idx="3272">
                  <c:v>7.3</c:v>
                </c:pt>
                <c:pt idx="3273">
                  <c:v>7.3</c:v>
                </c:pt>
                <c:pt idx="3274">
                  <c:v>7.3</c:v>
                </c:pt>
                <c:pt idx="3275">
                  <c:v>7.3</c:v>
                </c:pt>
                <c:pt idx="3276">
                  <c:v>7.3</c:v>
                </c:pt>
                <c:pt idx="3277">
                  <c:v>7.3</c:v>
                </c:pt>
                <c:pt idx="3278">
                  <c:v>7.3</c:v>
                </c:pt>
                <c:pt idx="3279">
                  <c:v>7.3</c:v>
                </c:pt>
                <c:pt idx="3280">
                  <c:v>7.3</c:v>
                </c:pt>
                <c:pt idx="3281">
                  <c:v>7.3</c:v>
                </c:pt>
                <c:pt idx="3282">
                  <c:v>7.3</c:v>
                </c:pt>
                <c:pt idx="3283">
                  <c:v>7.3</c:v>
                </c:pt>
                <c:pt idx="3284">
                  <c:v>7.3</c:v>
                </c:pt>
                <c:pt idx="3285">
                  <c:v>7.3</c:v>
                </c:pt>
                <c:pt idx="3286">
                  <c:v>7.3</c:v>
                </c:pt>
                <c:pt idx="3287">
                  <c:v>7.3</c:v>
                </c:pt>
                <c:pt idx="3288">
                  <c:v>7.3</c:v>
                </c:pt>
                <c:pt idx="3289">
                  <c:v>7.3</c:v>
                </c:pt>
                <c:pt idx="3290">
                  <c:v>7.3</c:v>
                </c:pt>
                <c:pt idx="3291">
                  <c:v>7.3</c:v>
                </c:pt>
                <c:pt idx="3292">
                  <c:v>7.3</c:v>
                </c:pt>
                <c:pt idx="3293">
                  <c:v>7.3</c:v>
                </c:pt>
                <c:pt idx="3294">
                  <c:v>7.3</c:v>
                </c:pt>
                <c:pt idx="3295">
                  <c:v>7.3</c:v>
                </c:pt>
                <c:pt idx="3296">
                  <c:v>7.3</c:v>
                </c:pt>
                <c:pt idx="3297">
                  <c:v>7.3</c:v>
                </c:pt>
                <c:pt idx="3298">
                  <c:v>7.3</c:v>
                </c:pt>
                <c:pt idx="3299">
                  <c:v>7.3</c:v>
                </c:pt>
                <c:pt idx="3300">
                  <c:v>7.3</c:v>
                </c:pt>
                <c:pt idx="3301">
                  <c:v>7.3</c:v>
                </c:pt>
                <c:pt idx="3302">
                  <c:v>7.3</c:v>
                </c:pt>
                <c:pt idx="3303">
                  <c:v>7.3</c:v>
                </c:pt>
                <c:pt idx="3304">
                  <c:v>7.3</c:v>
                </c:pt>
                <c:pt idx="3305">
                  <c:v>7.3</c:v>
                </c:pt>
                <c:pt idx="3306">
                  <c:v>7.3</c:v>
                </c:pt>
                <c:pt idx="3307">
                  <c:v>7.3</c:v>
                </c:pt>
                <c:pt idx="3308">
                  <c:v>7.3</c:v>
                </c:pt>
                <c:pt idx="3309">
                  <c:v>7.3</c:v>
                </c:pt>
                <c:pt idx="3310">
                  <c:v>7.3</c:v>
                </c:pt>
                <c:pt idx="3311">
                  <c:v>7.3</c:v>
                </c:pt>
                <c:pt idx="3312">
                  <c:v>7.3</c:v>
                </c:pt>
                <c:pt idx="3313">
                  <c:v>7.3</c:v>
                </c:pt>
                <c:pt idx="3314">
                  <c:v>7.3</c:v>
                </c:pt>
                <c:pt idx="3315">
                  <c:v>7.3</c:v>
                </c:pt>
                <c:pt idx="3316">
                  <c:v>7.3</c:v>
                </c:pt>
                <c:pt idx="3317">
                  <c:v>7.3</c:v>
                </c:pt>
                <c:pt idx="3318">
                  <c:v>7.3</c:v>
                </c:pt>
                <c:pt idx="3319">
                  <c:v>7.3</c:v>
                </c:pt>
                <c:pt idx="3320">
                  <c:v>7.3</c:v>
                </c:pt>
                <c:pt idx="3321">
                  <c:v>7.3</c:v>
                </c:pt>
                <c:pt idx="3322">
                  <c:v>7.3</c:v>
                </c:pt>
                <c:pt idx="3323">
                  <c:v>7.3</c:v>
                </c:pt>
                <c:pt idx="3324">
                  <c:v>7.3</c:v>
                </c:pt>
                <c:pt idx="3325">
                  <c:v>7.3</c:v>
                </c:pt>
                <c:pt idx="3326">
                  <c:v>7.3</c:v>
                </c:pt>
                <c:pt idx="3327">
                  <c:v>7.3</c:v>
                </c:pt>
                <c:pt idx="3328">
                  <c:v>7.3</c:v>
                </c:pt>
                <c:pt idx="3329">
                  <c:v>7.3</c:v>
                </c:pt>
                <c:pt idx="3330">
                  <c:v>7.3</c:v>
                </c:pt>
                <c:pt idx="3331">
                  <c:v>7.3</c:v>
                </c:pt>
                <c:pt idx="3332">
                  <c:v>7.3</c:v>
                </c:pt>
                <c:pt idx="3333">
                  <c:v>7.3</c:v>
                </c:pt>
                <c:pt idx="3334">
                  <c:v>7.3</c:v>
                </c:pt>
                <c:pt idx="3335">
                  <c:v>7.3</c:v>
                </c:pt>
                <c:pt idx="3336">
                  <c:v>7.3</c:v>
                </c:pt>
                <c:pt idx="3337">
                  <c:v>7.3</c:v>
                </c:pt>
                <c:pt idx="3338">
                  <c:v>7.3</c:v>
                </c:pt>
                <c:pt idx="3339">
                  <c:v>7.3</c:v>
                </c:pt>
                <c:pt idx="3340">
                  <c:v>7.3</c:v>
                </c:pt>
                <c:pt idx="3341">
                  <c:v>7.3</c:v>
                </c:pt>
                <c:pt idx="3342">
                  <c:v>7.3</c:v>
                </c:pt>
                <c:pt idx="3343">
                  <c:v>7.3</c:v>
                </c:pt>
                <c:pt idx="3344">
                  <c:v>7.3</c:v>
                </c:pt>
                <c:pt idx="3345">
                  <c:v>7.3</c:v>
                </c:pt>
                <c:pt idx="3346">
                  <c:v>7.3</c:v>
                </c:pt>
                <c:pt idx="3347">
                  <c:v>7.3</c:v>
                </c:pt>
                <c:pt idx="3348">
                  <c:v>7.3</c:v>
                </c:pt>
                <c:pt idx="3349">
                  <c:v>7.3</c:v>
                </c:pt>
                <c:pt idx="3350">
                  <c:v>7.3</c:v>
                </c:pt>
                <c:pt idx="3351">
                  <c:v>7.3</c:v>
                </c:pt>
                <c:pt idx="3352">
                  <c:v>7.3</c:v>
                </c:pt>
                <c:pt idx="3353">
                  <c:v>7.3</c:v>
                </c:pt>
                <c:pt idx="3354">
                  <c:v>7.3</c:v>
                </c:pt>
                <c:pt idx="3355">
                  <c:v>7.3</c:v>
                </c:pt>
                <c:pt idx="3356">
                  <c:v>7.3</c:v>
                </c:pt>
                <c:pt idx="3357">
                  <c:v>7.3</c:v>
                </c:pt>
                <c:pt idx="3358">
                  <c:v>7.3</c:v>
                </c:pt>
                <c:pt idx="3359">
                  <c:v>7.3</c:v>
                </c:pt>
                <c:pt idx="3360">
                  <c:v>7.3</c:v>
                </c:pt>
                <c:pt idx="3361">
                  <c:v>7.3</c:v>
                </c:pt>
                <c:pt idx="3362">
                  <c:v>7.3</c:v>
                </c:pt>
                <c:pt idx="3363">
                  <c:v>7.3</c:v>
                </c:pt>
                <c:pt idx="3364">
                  <c:v>7.3</c:v>
                </c:pt>
                <c:pt idx="3365">
                  <c:v>7.3</c:v>
                </c:pt>
                <c:pt idx="3366">
                  <c:v>7.3</c:v>
                </c:pt>
                <c:pt idx="3367">
                  <c:v>7.3</c:v>
                </c:pt>
                <c:pt idx="3368">
                  <c:v>7.3</c:v>
                </c:pt>
                <c:pt idx="3369">
                  <c:v>7.3</c:v>
                </c:pt>
                <c:pt idx="3370">
                  <c:v>7.3</c:v>
                </c:pt>
                <c:pt idx="3371">
                  <c:v>7.3</c:v>
                </c:pt>
                <c:pt idx="3372">
                  <c:v>7.3</c:v>
                </c:pt>
                <c:pt idx="3373">
                  <c:v>7.3</c:v>
                </c:pt>
                <c:pt idx="3374">
                  <c:v>7.3</c:v>
                </c:pt>
                <c:pt idx="3375">
                  <c:v>7.3</c:v>
                </c:pt>
                <c:pt idx="3376">
                  <c:v>7.3</c:v>
                </c:pt>
                <c:pt idx="3377">
                  <c:v>7.3</c:v>
                </c:pt>
                <c:pt idx="3378">
                  <c:v>7.3</c:v>
                </c:pt>
                <c:pt idx="3379">
                  <c:v>7.3</c:v>
                </c:pt>
                <c:pt idx="3380">
                  <c:v>7.3</c:v>
                </c:pt>
                <c:pt idx="3381">
                  <c:v>7.3</c:v>
                </c:pt>
                <c:pt idx="3382">
                  <c:v>7.3</c:v>
                </c:pt>
                <c:pt idx="3383">
                  <c:v>7.3</c:v>
                </c:pt>
                <c:pt idx="3384">
                  <c:v>7.3</c:v>
                </c:pt>
                <c:pt idx="3385">
                  <c:v>7.3</c:v>
                </c:pt>
                <c:pt idx="3386">
                  <c:v>7.3</c:v>
                </c:pt>
                <c:pt idx="3387">
                  <c:v>7.3</c:v>
                </c:pt>
                <c:pt idx="3388">
                  <c:v>7.3</c:v>
                </c:pt>
                <c:pt idx="3389">
                  <c:v>7.3</c:v>
                </c:pt>
                <c:pt idx="3390">
                  <c:v>7.3</c:v>
                </c:pt>
                <c:pt idx="3391">
                  <c:v>7.3</c:v>
                </c:pt>
                <c:pt idx="3392">
                  <c:v>7.3</c:v>
                </c:pt>
                <c:pt idx="3393">
                  <c:v>7.3</c:v>
                </c:pt>
                <c:pt idx="3394">
                  <c:v>7.3</c:v>
                </c:pt>
                <c:pt idx="3395">
                  <c:v>7.3</c:v>
                </c:pt>
                <c:pt idx="3396">
                  <c:v>7.3</c:v>
                </c:pt>
                <c:pt idx="3397">
                  <c:v>7.3</c:v>
                </c:pt>
                <c:pt idx="3398">
                  <c:v>7.3</c:v>
                </c:pt>
                <c:pt idx="3399">
                  <c:v>7.3</c:v>
                </c:pt>
                <c:pt idx="3400">
                  <c:v>7.3</c:v>
                </c:pt>
                <c:pt idx="3401">
                  <c:v>7.3</c:v>
                </c:pt>
                <c:pt idx="3402">
                  <c:v>7.3</c:v>
                </c:pt>
                <c:pt idx="3403">
                  <c:v>7.3</c:v>
                </c:pt>
                <c:pt idx="3404">
                  <c:v>7.3</c:v>
                </c:pt>
                <c:pt idx="3405">
                  <c:v>7.3</c:v>
                </c:pt>
                <c:pt idx="3406">
                  <c:v>7.3</c:v>
                </c:pt>
                <c:pt idx="3407">
                  <c:v>7.3</c:v>
                </c:pt>
                <c:pt idx="3408">
                  <c:v>7.3</c:v>
                </c:pt>
                <c:pt idx="3409">
                  <c:v>7.3</c:v>
                </c:pt>
                <c:pt idx="3410">
                  <c:v>7.3</c:v>
                </c:pt>
                <c:pt idx="3411">
                  <c:v>7.3</c:v>
                </c:pt>
                <c:pt idx="3412">
                  <c:v>7.3</c:v>
                </c:pt>
                <c:pt idx="3413">
                  <c:v>7.3</c:v>
                </c:pt>
                <c:pt idx="3414">
                  <c:v>7.3</c:v>
                </c:pt>
                <c:pt idx="3415">
                  <c:v>7.3</c:v>
                </c:pt>
                <c:pt idx="3416">
                  <c:v>7.3</c:v>
                </c:pt>
                <c:pt idx="3417">
                  <c:v>7.3</c:v>
                </c:pt>
                <c:pt idx="3418">
                  <c:v>7.3</c:v>
                </c:pt>
                <c:pt idx="3419">
                  <c:v>7.3</c:v>
                </c:pt>
                <c:pt idx="3420">
                  <c:v>7.3</c:v>
                </c:pt>
                <c:pt idx="3421">
                  <c:v>7.3</c:v>
                </c:pt>
                <c:pt idx="3422">
                  <c:v>7.3</c:v>
                </c:pt>
                <c:pt idx="3423">
                  <c:v>7.3</c:v>
                </c:pt>
                <c:pt idx="3424">
                  <c:v>7.3</c:v>
                </c:pt>
                <c:pt idx="3425">
                  <c:v>7.3</c:v>
                </c:pt>
                <c:pt idx="3426">
                  <c:v>7.3</c:v>
                </c:pt>
                <c:pt idx="3427">
                  <c:v>7.3</c:v>
                </c:pt>
                <c:pt idx="3428">
                  <c:v>7.3</c:v>
                </c:pt>
                <c:pt idx="3429">
                  <c:v>7.3</c:v>
                </c:pt>
                <c:pt idx="3430">
                  <c:v>7.3</c:v>
                </c:pt>
                <c:pt idx="3431">
                  <c:v>7.3</c:v>
                </c:pt>
                <c:pt idx="3432">
                  <c:v>7.3</c:v>
                </c:pt>
                <c:pt idx="3433">
                  <c:v>7.3</c:v>
                </c:pt>
                <c:pt idx="3434">
                  <c:v>7.3</c:v>
                </c:pt>
                <c:pt idx="3435">
                  <c:v>7.3</c:v>
                </c:pt>
                <c:pt idx="3436">
                  <c:v>7.3</c:v>
                </c:pt>
                <c:pt idx="3437">
                  <c:v>7.3</c:v>
                </c:pt>
                <c:pt idx="3438">
                  <c:v>7.3</c:v>
                </c:pt>
                <c:pt idx="3439">
                  <c:v>7.3</c:v>
                </c:pt>
                <c:pt idx="3440">
                  <c:v>7.3</c:v>
                </c:pt>
                <c:pt idx="3441">
                  <c:v>7.3</c:v>
                </c:pt>
                <c:pt idx="3442">
                  <c:v>7.3</c:v>
                </c:pt>
                <c:pt idx="3443">
                  <c:v>7.3</c:v>
                </c:pt>
                <c:pt idx="3444">
                  <c:v>7.3</c:v>
                </c:pt>
                <c:pt idx="3445">
                  <c:v>7.3</c:v>
                </c:pt>
                <c:pt idx="3446">
                  <c:v>7.3</c:v>
                </c:pt>
                <c:pt idx="3447">
                  <c:v>7.3</c:v>
                </c:pt>
                <c:pt idx="3448">
                  <c:v>7.3</c:v>
                </c:pt>
                <c:pt idx="3449">
                  <c:v>7.3</c:v>
                </c:pt>
                <c:pt idx="3450">
                  <c:v>7.3</c:v>
                </c:pt>
                <c:pt idx="3451">
                  <c:v>7.3</c:v>
                </c:pt>
                <c:pt idx="3452">
                  <c:v>7.3</c:v>
                </c:pt>
                <c:pt idx="3453">
                  <c:v>7.3</c:v>
                </c:pt>
                <c:pt idx="3454">
                  <c:v>7.3</c:v>
                </c:pt>
                <c:pt idx="3455">
                  <c:v>7.3</c:v>
                </c:pt>
                <c:pt idx="3456">
                  <c:v>7.3</c:v>
                </c:pt>
                <c:pt idx="3457">
                  <c:v>7.3</c:v>
                </c:pt>
                <c:pt idx="3458">
                  <c:v>7.3</c:v>
                </c:pt>
                <c:pt idx="3459">
                  <c:v>7.3</c:v>
                </c:pt>
                <c:pt idx="3460">
                  <c:v>7.3</c:v>
                </c:pt>
                <c:pt idx="3461">
                  <c:v>7.3</c:v>
                </c:pt>
                <c:pt idx="3462">
                  <c:v>7.3</c:v>
                </c:pt>
                <c:pt idx="3463">
                  <c:v>7.3</c:v>
                </c:pt>
                <c:pt idx="3464">
                  <c:v>7.3</c:v>
                </c:pt>
                <c:pt idx="3465">
                  <c:v>7.3</c:v>
                </c:pt>
                <c:pt idx="3466">
                  <c:v>7.3</c:v>
                </c:pt>
                <c:pt idx="3467">
                  <c:v>7.3</c:v>
                </c:pt>
                <c:pt idx="3468">
                  <c:v>7.3</c:v>
                </c:pt>
                <c:pt idx="3469">
                  <c:v>7.3</c:v>
                </c:pt>
                <c:pt idx="3470">
                  <c:v>7.3</c:v>
                </c:pt>
                <c:pt idx="3471">
                  <c:v>7.3</c:v>
                </c:pt>
                <c:pt idx="3472">
                  <c:v>7.3</c:v>
                </c:pt>
                <c:pt idx="3473">
                  <c:v>7.3</c:v>
                </c:pt>
                <c:pt idx="3474">
                  <c:v>7.3</c:v>
                </c:pt>
                <c:pt idx="3475">
                  <c:v>7.3</c:v>
                </c:pt>
                <c:pt idx="3476">
                  <c:v>7.3</c:v>
                </c:pt>
                <c:pt idx="3477">
                  <c:v>7.3</c:v>
                </c:pt>
                <c:pt idx="3478">
                  <c:v>7.3</c:v>
                </c:pt>
                <c:pt idx="3479">
                  <c:v>7.3</c:v>
                </c:pt>
                <c:pt idx="3480">
                  <c:v>7.3</c:v>
                </c:pt>
                <c:pt idx="3481">
                  <c:v>7.3</c:v>
                </c:pt>
                <c:pt idx="3482">
                  <c:v>7.3</c:v>
                </c:pt>
                <c:pt idx="3483">
                  <c:v>7.3</c:v>
                </c:pt>
                <c:pt idx="3484">
                  <c:v>7.3</c:v>
                </c:pt>
                <c:pt idx="3485">
                  <c:v>7.3</c:v>
                </c:pt>
                <c:pt idx="3486">
                  <c:v>7.3</c:v>
                </c:pt>
                <c:pt idx="3487">
                  <c:v>7.3</c:v>
                </c:pt>
                <c:pt idx="3488">
                  <c:v>7.3</c:v>
                </c:pt>
                <c:pt idx="3489">
                  <c:v>7.3</c:v>
                </c:pt>
                <c:pt idx="3490">
                  <c:v>7.3</c:v>
                </c:pt>
                <c:pt idx="3491">
                  <c:v>7.3</c:v>
                </c:pt>
                <c:pt idx="3492">
                  <c:v>7.3</c:v>
                </c:pt>
                <c:pt idx="3493">
                  <c:v>7.3</c:v>
                </c:pt>
                <c:pt idx="3494">
                  <c:v>7.3</c:v>
                </c:pt>
                <c:pt idx="3495">
                  <c:v>7.3</c:v>
                </c:pt>
                <c:pt idx="3496">
                  <c:v>7.3</c:v>
                </c:pt>
                <c:pt idx="3497">
                  <c:v>7.3</c:v>
                </c:pt>
                <c:pt idx="3498">
                  <c:v>7.3</c:v>
                </c:pt>
                <c:pt idx="3499">
                  <c:v>7.3</c:v>
                </c:pt>
                <c:pt idx="3500">
                  <c:v>7.3</c:v>
                </c:pt>
                <c:pt idx="3501">
                  <c:v>7.3</c:v>
                </c:pt>
                <c:pt idx="3502">
                  <c:v>7.3</c:v>
                </c:pt>
                <c:pt idx="3503">
                  <c:v>7.3</c:v>
                </c:pt>
                <c:pt idx="3504">
                  <c:v>7.3</c:v>
                </c:pt>
                <c:pt idx="3505">
                  <c:v>7.3</c:v>
                </c:pt>
                <c:pt idx="3506">
                  <c:v>7.3</c:v>
                </c:pt>
                <c:pt idx="3507">
                  <c:v>7.3</c:v>
                </c:pt>
                <c:pt idx="3508">
                  <c:v>7.3</c:v>
                </c:pt>
                <c:pt idx="3509">
                  <c:v>7.3</c:v>
                </c:pt>
                <c:pt idx="3510">
                  <c:v>7.3</c:v>
                </c:pt>
                <c:pt idx="3511">
                  <c:v>7.3</c:v>
                </c:pt>
                <c:pt idx="3512">
                  <c:v>7.3</c:v>
                </c:pt>
                <c:pt idx="3513">
                  <c:v>7.3</c:v>
                </c:pt>
                <c:pt idx="3514">
                  <c:v>7.3</c:v>
                </c:pt>
                <c:pt idx="3515">
                  <c:v>7.3</c:v>
                </c:pt>
                <c:pt idx="3516">
                  <c:v>7.3</c:v>
                </c:pt>
                <c:pt idx="3517">
                  <c:v>7.3</c:v>
                </c:pt>
                <c:pt idx="3518">
                  <c:v>7.3</c:v>
                </c:pt>
                <c:pt idx="3519">
                  <c:v>7.3</c:v>
                </c:pt>
                <c:pt idx="3520">
                  <c:v>7.3</c:v>
                </c:pt>
                <c:pt idx="3521">
                  <c:v>7.3</c:v>
                </c:pt>
                <c:pt idx="3522">
                  <c:v>7.3</c:v>
                </c:pt>
                <c:pt idx="3523">
                  <c:v>7.3</c:v>
                </c:pt>
                <c:pt idx="3524">
                  <c:v>7.3</c:v>
                </c:pt>
                <c:pt idx="3525">
                  <c:v>7.3</c:v>
                </c:pt>
                <c:pt idx="3526">
                  <c:v>7.3</c:v>
                </c:pt>
                <c:pt idx="3527">
                  <c:v>7.3</c:v>
                </c:pt>
                <c:pt idx="3528">
                  <c:v>7.3</c:v>
                </c:pt>
                <c:pt idx="3529">
                  <c:v>7.3</c:v>
                </c:pt>
                <c:pt idx="3530">
                  <c:v>7.3</c:v>
                </c:pt>
                <c:pt idx="3531">
                  <c:v>7.3</c:v>
                </c:pt>
                <c:pt idx="3532">
                  <c:v>7.3</c:v>
                </c:pt>
                <c:pt idx="3533">
                  <c:v>7.3</c:v>
                </c:pt>
                <c:pt idx="3534">
                  <c:v>7.3</c:v>
                </c:pt>
                <c:pt idx="3535">
                  <c:v>7.3</c:v>
                </c:pt>
                <c:pt idx="3536">
                  <c:v>7.3</c:v>
                </c:pt>
                <c:pt idx="3537">
                  <c:v>7.3</c:v>
                </c:pt>
                <c:pt idx="3538">
                  <c:v>7.3</c:v>
                </c:pt>
                <c:pt idx="3539">
                  <c:v>7.3</c:v>
                </c:pt>
                <c:pt idx="3540">
                  <c:v>7.3</c:v>
                </c:pt>
                <c:pt idx="3541">
                  <c:v>7.3</c:v>
                </c:pt>
                <c:pt idx="3542">
                  <c:v>7.3</c:v>
                </c:pt>
                <c:pt idx="3543">
                  <c:v>7.3</c:v>
                </c:pt>
                <c:pt idx="3544">
                  <c:v>7.3</c:v>
                </c:pt>
                <c:pt idx="3545">
                  <c:v>7.3</c:v>
                </c:pt>
                <c:pt idx="3546">
                  <c:v>7.3</c:v>
                </c:pt>
                <c:pt idx="3547">
                  <c:v>7.3</c:v>
                </c:pt>
                <c:pt idx="3548">
                  <c:v>7.3</c:v>
                </c:pt>
                <c:pt idx="3549">
                  <c:v>7.3</c:v>
                </c:pt>
                <c:pt idx="3550">
                  <c:v>7.3</c:v>
                </c:pt>
                <c:pt idx="3551">
                  <c:v>7.3</c:v>
                </c:pt>
                <c:pt idx="3552">
                  <c:v>7.3</c:v>
                </c:pt>
                <c:pt idx="3553">
                  <c:v>7.3</c:v>
                </c:pt>
                <c:pt idx="3554">
                  <c:v>7.3</c:v>
                </c:pt>
                <c:pt idx="3555">
                  <c:v>7.3</c:v>
                </c:pt>
                <c:pt idx="3556">
                  <c:v>7.3</c:v>
                </c:pt>
                <c:pt idx="3557">
                  <c:v>7.3</c:v>
                </c:pt>
                <c:pt idx="3558">
                  <c:v>7.3</c:v>
                </c:pt>
                <c:pt idx="3559">
                  <c:v>7.3</c:v>
                </c:pt>
                <c:pt idx="3560">
                  <c:v>7.3</c:v>
                </c:pt>
                <c:pt idx="3561">
                  <c:v>7.3</c:v>
                </c:pt>
                <c:pt idx="3562">
                  <c:v>7.3</c:v>
                </c:pt>
                <c:pt idx="3563">
                  <c:v>7.3</c:v>
                </c:pt>
                <c:pt idx="3564">
                  <c:v>7.3</c:v>
                </c:pt>
                <c:pt idx="3565">
                  <c:v>7.3</c:v>
                </c:pt>
                <c:pt idx="3566">
                  <c:v>7.3</c:v>
                </c:pt>
                <c:pt idx="3567">
                  <c:v>7.3</c:v>
                </c:pt>
                <c:pt idx="3568">
                  <c:v>7.3</c:v>
                </c:pt>
                <c:pt idx="3569">
                  <c:v>7.3</c:v>
                </c:pt>
                <c:pt idx="3570">
                  <c:v>7.3</c:v>
                </c:pt>
                <c:pt idx="3571">
                  <c:v>7.3</c:v>
                </c:pt>
                <c:pt idx="3572">
                  <c:v>7.3</c:v>
                </c:pt>
                <c:pt idx="3573">
                  <c:v>7.3</c:v>
                </c:pt>
                <c:pt idx="3574">
                  <c:v>7.3</c:v>
                </c:pt>
                <c:pt idx="3575">
                  <c:v>7.3</c:v>
                </c:pt>
                <c:pt idx="3576">
                  <c:v>7.3</c:v>
                </c:pt>
                <c:pt idx="3577">
                  <c:v>7.3</c:v>
                </c:pt>
                <c:pt idx="3578">
                  <c:v>7.3</c:v>
                </c:pt>
                <c:pt idx="3579">
                  <c:v>7.3</c:v>
                </c:pt>
                <c:pt idx="3580">
                  <c:v>7.3</c:v>
                </c:pt>
                <c:pt idx="3581">
                  <c:v>7.3</c:v>
                </c:pt>
                <c:pt idx="3582">
                  <c:v>7.3</c:v>
                </c:pt>
                <c:pt idx="3583">
                  <c:v>7.3</c:v>
                </c:pt>
                <c:pt idx="3584">
                  <c:v>7.3</c:v>
                </c:pt>
                <c:pt idx="3585">
                  <c:v>7.3</c:v>
                </c:pt>
                <c:pt idx="3586">
                  <c:v>7.3</c:v>
                </c:pt>
                <c:pt idx="3587">
                  <c:v>7.3</c:v>
                </c:pt>
                <c:pt idx="3588">
                  <c:v>7.3</c:v>
                </c:pt>
                <c:pt idx="3589">
                  <c:v>7.3</c:v>
                </c:pt>
                <c:pt idx="3590">
                  <c:v>7.3</c:v>
                </c:pt>
                <c:pt idx="3591">
                  <c:v>7.3</c:v>
                </c:pt>
                <c:pt idx="3592">
                  <c:v>7.3</c:v>
                </c:pt>
                <c:pt idx="3593">
                  <c:v>7.3</c:v>
                </c:pt>
                <c:pt idx="3594">
                  <c:v>7.3</c:v>
                </c:pt>
                <c:pt idx="3595">
                  <c:v>7.3</c:v>
                </c:pt>
                <c:pt idx="3596">
                  <c:v>7.3</c:v>
                </c:pt>
                <c:pt idx="3597">
                  <c:v>7.3</c:v>
                </c:pt>
                <c:pt idx="3598">
                  <c:v>7.3</c:v>
                </c:pt>
                <c:pt idx="3599">
                  <c:v>7.3</c:v>
                </c:pt>
                <c:pt idx="3600">
                  <c:v>7.3</c:v>
                </c:pt>
                <c:pt idx="3601">
                  <c:v>7.3</c:v>
                </c:pt>
                <c:pt idx="3602">
                  <c:v>7.3</c:v>
                </c:pt>
                <c:pt idx="3603">
                  <c:v>7.3</c:v>
                </c:pt>
                <c:pt idx="3604">
                  <c:v>7.3</c:v>
                </c:pt>
                <c:pt idx="3605">
                  <c:v>7.3</c:v>
                </c:pt>
                <c:pt idx="3606">
                  <c:v>7.3</c:v>
                </c:pt>
                <c:pt idx="3607">
                  <c:v>7.3</c:v>
                </c:pt>
                <c:pt idx="3608">
                  <c:v>7.3</c:v>
                </c:pt>
                <c:pt idx="3609">
                  <c:v>7.3</c:v>
                </c:pt>
                <c:pt idx="3610">
                  <c:v>7.3</c:v>
                </c:pt>
                <c:pt idx="3611">
                  <c:v>7.3</c:v>
                </c:pt>
                <c:pt idx="3612">
                  <c:v>7.3</c:v>
                </c:pt>
                <c:pt idx="3613">
                  <c:v>7.3</c:v>
                </c:pt>
                <c:pt idx="3614">
                  <c:v>7.3</c:v>
                </c:pt>
                <c:pt idx="3615">
                  <c:v>7.3</c:v>
                </c:pt>
                <c:pt idx="3616">
                  <c:v>7.3</c:v>
                </c:pt>
                <c:pt idx="3617">
                  <c:v>7.3</c:v>
                </c:pt>
                <c:pt idx="3618">
                  <c:v>7.3</c:v>
                </c:pt>
                <c:pt idx="3619">
                  <c:v>7.3</c:v>
                </c:pt>
                <c:pt idx="3620">
                  <c:v>7.3</c:v>
                </c:pt>
                <c:pt idx="3621">
                  <c:v>7.3</c:v>
                </c:pt>
                <c:pt idx="3622">
                  <c:v>7.3</c:v>
                </c:pt>
                <c:pt idx="3623">
                  <c:v>7.3</c:v>
                </c:pt>
                <c:pt idx="3624">
                  <c:v>7.3</c:v>
                </c:pt>
                <c:pt idx="3625">
                  <c:v>7.3</c:v>
                </c:pt>
                <c:pt idx="3626">
                  <c:v>7.3</c:v>
                </c:pt>
                <c:pt idx="3627">
                  <c:v>7.3</c:v>
                </c:pt>
                <c:pt idx="3628">
                  <c:v>7.3</c:v>
                </c:pt>
                <c:pt idx="3629">
                  <c:v>7.3</c:v>
                </c:pt>
                <c:pt idx="3630">
                  <c:v>7.3</c:v>
                </c:pt>
                <c:pt idx="3631">
                  <c:v>7.3</c:v>
                </c:pt>
                <c:pt idx="3632">
                  <c:v>7.3</c:v>
                </c:pt>
                <c:pt idx="3633">
                  <c:v>7.3</c:v>
                </c:pt>
                <c:pt idx="3634">
                  <c:v>7.3</c:v>
                </c:pt>
                <c:pt idx="3635">
                  <c:v>7.3</c:v>
                </c:pt>
                <c:pt idx="3636">
                  <c:v>7.3</c:v>
                </c:pt>
                <c:pt idx="3637">
                  <c:v>7.3</c:v>
                </c:pt>
                <c:pt idx="3638">
                  <c:v>7.3</c:v>
                </c:pt>
                <c:pt idx="3639">
                  <c:v>7.3</c:v>
                </c:pt>
                <c:pt idx="3640">
                  <c:v>7.3</c:v>
                </c:pt>
                <c:pt idx="3641">
                  <c:v>7.3</c:v>
                </c:pt>
                <c:pt idx="3642">
                  <c:v>7.3</c:v>
                </c:pt>
                <c:pt idx="3643">
                  <c:v>7.3</c:v>
                </c:pt>
                <c:pt idx="3644">
                  <c:v>7.3</c:v>
                </c:pt>
                <c:pt idx="3645">
                  <c:v>7.3</c:v>
                </c:pt>
                <c:pt idx="3646">
                  <c:v>7.3</c:v>
                </c:pt>
                <c:pt idx="3647">
                  <c:v>7.3</c:v>
                </c:pt>
                <c:pt idx="3648">
                  <c:v>7.3</c:v>
                </c:pt>
                <c:pt idx="3649">
                  <c:v>7.3</c:v>
                </c:pt>
                <c:pt idx="3650">
                  <c:v>7.3</c:v>
                </c:pt>
                <c:pt idx="3651">
                  <c:v>7.3</c:v>
                </c:pt>
                <c:pt idx="3652">
                  <c:v>7.3</c:v>
                </c:pt>
                <c:pt idx="3653">
                  <c:v>7.3</c:v>
                </c:pt>
                <c:pt idx="3654">
                  <c:v>7.3</c:v>
                </c:pt>
                <c:pt idx="3655">
                  <c:v>7.3</c:v>
                </c:pt>
                <c:pt idx="3656">
                  <c:v>7.3</c:v>
                </c:pt>
                <c:pt idx="3657">
                  <c:v>7.3</c:v>
                </c:pt>
                <c:pt idx="3658">
                  <c:v>7.3</c:v>
                </c:pt>
                <c:pt idx="3659">
                  <c:v>7.3</c:v>
                </c:pt>
                <c:pt idx="3660">
                  <c:v>7.3</c:v>
                </c:pt>
                <c:pt idx="3661">
                  <c:v>7.3</c:v>
                </c:pt>
                <c:pt idx="3662">
                  <c:v>7.3</c:v>
                </c:pt>
                <c:pt idx="3663">
                  <c:v>7.3</c:v>
                </c:pt>
                <c:pt idx="3664">
                  <c:v>7.3</c:v>
                </c:pt>
                <c:pt idx="3665">
                  <c:v>7.3</c:v>
                </c:pt>
                <c:pt idx="3666">
                  <c:v>7.3</c:v>
                </c:pt>
                <c:pt idx="3667">
                  <c:v>7.3</c:v>
                </c:pt>
                <c:pt idx="3668">
                  <c:v>7.3</c:v>
                </c:pt>
                <c:pt idx="3669">
                  <c:v>7.3</c:v>
                </c:pt>
                <c:pt idx="3670">
                  <c:v>7.3</c:v>
                </c:pt>
                <c:pt idx="3671">
                  <c:v>7.3</c:v>
                </c:pt>
                <c:pt idx="3672">
                  <c:v>7.3</c:v>
                </c:pt>
                <c:pt idx="3673">
                  <c:v>7.3</c:v>
                </c:pt>
                <c:pt idx="3674">
                  <c:v>7.3</c:v>
                </c:pt>
                <c:pt idx="3675">
                  <c:v>7.3</c:v>
                </c:pt>
                <c:pt idx="3676">
                  <c:v>7.3</c:v>
                </c:pt>
                <c:pt idx="3677">
                  <c:v>7.3</c:v>
                </c:pt>
                <c:pt idx="3678">
                  <c:v>7.3</c:v>
                </c:pt>
                <c:pt idx="3679">
                  <c:v>7.3</c:v>
                </c:pt>
                <c:pt idx="3680">
                  <c:v>7.3</c:v>
                </c:pt>
                <c:pt idx="3681">
                  <c:v>7.3</c:v>
                </c:pt>
                <c:pt idx="3682">
                  <c:v>7.3</c:v>
                </c:pt>
                <c:pt idx="3683">
                  <c:v>7.3</c:v>
                </c:pt>
                <c:pt idx="3684">
                  <c:v>7.3</c:v>
                </c:pt>
                <c:pt idx="3685">
                  <c:v>7.3</c:v>
                </c:pt>
                <c:pt idx="3686">
                  <c:v>7.3</c:v>
                </c:pt>
                <c:pt idx="3687">
                  <c:v>7.3</c:v>
                </c:pt>
                <c:pt idx="3688">
                  <c:v>7.3</c:v>
                </c:pt>
                <c:pt idx="3689">
                  <c:v>7.3</c:v>
                </c:pt>
                <c:pt idx="3690">
                  <c:v>7.3</c:v>
                </c:pt>
                <c:pt idx="3691">
                  <c:v>7.3</c:v>
                </c:pt>
                <c:pt idx="3692">
                  <c:v>7.3</c:v>
                </c:pt>
                <c:pt idx="3693">
                  <c:v>7.3</c:v>
                </c:pt>
                <c:pt idx="3694">
                  <c:v>7.3</c:v>
                </c:pt>
                <c:pt idx="3695">
                  <c:v>7.3</c:v>
                </c:pt>
                <c:pt idx="3696">
                  <c:v>7.3</c:v>
                </c:pt>
                <c:pt idx="3697">
                  <c:v>7.3</c:v>
                </c:pt>
                <c:pt idx="3698">
                  <c:v>7.3</c:v>
                </c:pt>
                <c:pt idx="3699">
                  <c:v>7.3</c:v>
                </c:pt>
                <c:pt idx="3700">
                  <c:v>7.3</c:v>
                </c:pt>
                <c:pt idx="3701">
                  <c:v>7.3</c:v>
                </c:pt>
                <c:pt idx="3702">
                  <c:v>7.3</c:v>
                </c:pt>
                <c:pt idx="3703">
                  <c:v>7.3</c:v>
                </c:pt>
                <c:pt idx="3704">
                  <c:v>7.3</c:v>
                </c:pt>
                <c:pt idx="3705">
                  <c:v>7.3</c:v>
                </c:pt>
                <c:pt idx="3706">
                  <c:v>7.3</c:v>
                </c:pt>
                <c:pt idx="3707">
                  <c:v>7.3</c:v>
                </c:pt>
                <c:pt idx="3708">
                  <c:v>7.3</c:v>
                </c:pt>
                <c:pt idx="3709">
                  <c:v>7.3</c:v>
                </c:pt>
                <c:pt idx="3710">
                  <c:v>7.3</c:v>
                </c:pt>
                <c:pt idx="3711">
                  <c:v>7.3</c:v>
                </c:pt>
                <c:pt idx="3712">
                  <c:v>7.3</c:v>
                </c:pt>
                <c:pt idx="3713">
                  <c:v>7.3</c:v>
                </c:pt>
                <c:pt idx="3714">
                  <c:v>7.3</c:v>
                </c:pt>
                <c:pt idx="3715">
                  <c:v>7.3</c:v>
                </c:pt>
                <c:pt idx="3716">
                  <c:v>7.3</c:v>
                </c:pt>
                <c:pt idx="3717">
                  <c:v>7.3</c:v>
                </c:pt>
                <c:pt idx="3718">
                  <c:v>7.3</c:v>
                </c:pt>
                <c:pt idx="3719">
                  <c:v>7.3</c:v>
                </c:pt>
                <c:pt idx="3720">
                  <c:v>7.3</c:v>
                </c:pt>
                <c:pt idx="3721">
                  <c:v>7.3</c:v>
                </c:pt>
                <c:pt idx="3722">
                  <c:v>7.3</c:v>
                </c:pt>
                <c:pt idx="3723">
                  <c:v>7.3</c:v>
                </c:pt>
                <c:pt idx="3724">
                  <c:v>7.3</c:v>
                </c:pt>
                <c:pt idx="3725">
                  <c:v>7.3</c:v>
                </c:pt>
                <c:pt idx="3726">
                  <c:v>7.3</c:v>
                </c:pt>
                <c:pt idx="3727">
                  <c:v>7.3</c:v>
                </c:pt>
                <c:pt idx="3728">
                  <c:v>7.3</c:v>
                </c:pt>
                <c:pt idx="3729">
                  <c:v>7.3</c:v>
                </c:pt>
                <c:pt idx="3730">
                  <c:v>7.3</c:v>
                </c:pt>
                <c:pt idx="3731">
                  <c:v>7.3</c:v>
                </c:pt>
                <c:pt idx="3732">
                  <c:v>7.3</c:v>
                </c:pt>
                <c:pt idx="3733">
                  <c:v>7.3</c:v>
                </c:pt>
                <c:pt idx="3734">
                  <c:v>7.3</c:v>
                </c:pt>
                <c:pt idx="3735">
                  <c:v>7.3</c:v>
                </c:pt>
                <c:pt idx="3736">
                  <c:v>7.3</c:v>
                </c:pt>
                <c:pt idx="3737">
                  <c:v>7.3</c:v>
                </c:pt>
                <c:pt idx="3738">
                  <c:v>7.3</c:v>
                </c:pt>
                <c:pt idx="3739">
                  <c:v>7.3</c:v>
                </c:pt>
                <c:pt idx="3740">
                  <c:v>7.3</c:v>
                </c:pt>
                <c:pt idx="3741">
                  <c:v>7.3</c:v>
                </c:pt>
                <c:pt idx="3742">
                  <c:v>7.3</c:v>
                </c:pt>
                <c:pt idx="3743">
                  <c:v>7.3</c:v>
                </c:pt>
                <c:pt idx="3744">
                  <c:v>7.3</c:v>
                </c:pt>
                <c:pt idx="3745">
                  <c:v>7.3</c:v>
                </c:pt>
                <c:pt idx="3746">
                  <c:v>7.3</c:v>
                </c:pt>
                <c:pt idx="3747">
                  <c:v>7.3</c:v>
                </c:pt>
                <c:pt idx="3748">
                  <c:v>7.3</c:v>
                </c:pt>
                <c:pt idx="3749">
                  <c:v>7.3</c:v>
                </c:pt>
                <c:pt idx="3750">
                  <c:v>7.3</c:v>
                </c:pt>
                <c:pt idx="3751">
                  <c:v>7.3</c:v>
                </c:pt>
                <c:pt idx="3752">
                  <c:v>7.3</c:v>
                </c:pt>
                <c:pt idx="3753">
                  <c:v>7.3</c:v>
                </c:pt>
                <c:pt idx="3754">
                  <c:v>7.3</c:v>
                </c:pt>
                <c:pt idx="3755">
                  <c:v>7.3</c:v>
                </c:pt>
                <c:pt idx="3756">
                  <c:v>7.3</c:v>
                </c:pt>
                <c:pt idx="3757">
                  <c:v>7.3</c:v>
                </c:pt>
                <c:pt idx="3758">
                  <c:v>7.3</c:v>
                </c:pt>
                <c:pt idx="3759">
                  <c:v>7.3</c:v>
                </c:pt>
                <c:pt idx="3760">
                  <c:v>7.3</c:v>
                </c:pt>
                <c:pt idx="3761">
                  <c:v>7.3</c:v>
                </c:pt>
                <c:pt idx="3762">
                  <c:v>7.3</c:v>
                </c:pt>
                <c:pt idx="3763">
                  <c:v>7.3</c:v>
                </c:pt>
                <c:pt idx="3764">
                  <c:v>7.3</c:v>
                </c:pt>
                <c:pt idx="3765">
                  <c:v>7.3</c:v>
                </c:pt>
                <c:pt idx="3766">
                  <c:v>7.3</c:v>
                </c:pt>
                <c:pt idx="3767">
                  <c:v>7.3</c:v>
                </c:pt>
                <c:pt idx="3768">
                  <c:v>7.3</c:v>
                </c:pt>
                <c:pt idx="3769">
                  <c:v>7.3</c:v>
                </c:pt>
                <c:pt idx="3770">
                  <c:v>7.3</c:v>
                </c:pt>
                <c:pt idx="3771">
                  <c:v>7.3</c:v>
                </c:pt>
                <c:pt idx="3772">
                  <c:v>7.3</c:v>
                </c:pt>
                <c:pt idx="3773">
                  <c:v>7.3</c:v>
                </c:pt>
                <c:pt idx="3774">
                  <c:v>7.3</c:v>
                </c:pt>
                <c:pt idx="3775">
                  <c:v>7.3</c:v>
                </c:pt>
                <c:pt idx="3776">
                  <c:v>7.3</c:v>
                </c:pt>
                <c:pt idx="3777">
                  <c:v>7.3</c:v>
                </c:pt>
                <c:pt idx="3778">
                  <c:v>7.3</c:v>
                </c:pt>
                <c:pt idx="3779">
                  <c:v>7.3</c:v>
                </c:pt>
                <c:pt idx="3780">
                  <c:v>7.3</c:v>
                </c:pt>
                <c:pt idx="3781">
                  <c:v>7.3</c:v>
                </c:pt>
                <c:pt idx="3782">
                  <c:v>7.3</c:v>
                </c:pt>
                <c:pt idx="3783">
                  <c:v>7.3</c:v>
                </c:pt>
                <c:pt idx="3784">
                  <c:v>7.3</c:v>
                </c:pt>
                <c:pt idx="3785">
                  <c:v>7.3</c:v>
                </c:pt>
                <c:pt idx="3786">
                  <c:v>7.3</c:v>
                </c:pt>
                <c:pt idx="3787">
                  <c:v>7.3</c:v>
                </c:pt>
                <c:pt idx="3788">
                  <c:v>7.3</c:v>
                </c:pt>
                <c:pt idx="3789">
                  <c:v>7.3</c:v>
                </c:pt>
                <c:pt idx="3790">
                  <c:v>7.3</c:v>
                </c:pt>
                <c:pt idx="3791">
                  <c:v>7.3</c:v>
                </c:pt>
                <c:pt idx="3792">
                  <c:v>7.3</c:v>
                </c:pt>
                <c:pt idx="3793">
                  <c:v>7.3</c:v>
                </c:pt>
                <c:pt idx="3794">
                  <c:v>7.3</c:v>
                </c:pt>
                <c:pt idx="3795">
                  <c:v>7.3</c:v>
                </c:pt>
                <c:pt idx="3796">
                  <c:v>7.3</c:v>
                </c:pt>
                <c:pt idx="3797">
                  <c:v>7.3</c:v>
                </c:pt>
                <c:pt idx="3798">
                  <c:v>7.3</c:v>
                </c:pt>
                <c:pt idx="3799">
                  <c:v>7.3</c:v>
                </c:pt>
                <c:pt idx="3800">
                  <c:v>7.3</c:v>
                </c:pt>
                <c:pt idx="3801">
                  <c:v>7.3</c:v>
                </c:pt>
                <c:pt idx="3802">
                  <c:v>7.3</c:v>
                </c:pt>
                <c:pt idx="3803">
                  <c:v>7.3</c:v>
                </c:pt>
                <c:pt idx="3804">
                  <c:v>7.3</c:v>
                </c:pt>
                <c:pt idx="3805">
                  <c:v>7.3</c:v>
                </c:pt>
                <c:pt idx="3806">
                  <c:v>7.3</c:v>
                </c:pt>
                <c:pt idx="3807">
                  <c:v>7.3</c:v>
                </c:pt>
                <c:pt idx="3808">
                  <c:v>7.3</c:v>
                </c:pt>
                <c:pt idx="3809">
                  <c:v>7.3</c:v>
                </c:pt>
                <c:pt idx="3810">
                  <c:v>7.3</c:v>
                </c:pt>
                <c:pt idx="3811">
                  <c:v>7.3</c:v>
                </c:pt>
                <c:pt idx="3812">
                  <c:v>7.3</c:v>
                </c:pt>
                <c:pt idx="3813">
                  <c:v>7.3</c:v>
                </c:pt>
                <c:pt idx="3814">
                  <c:v>7.3</c:v>
                </c:pt>
                <c:pt idx="3815">
                  <c:v>7.3</c:v>
                </c:pt>
                <c:pt idx="3816">
                  <c:v>7.3</c:v>
                </c:pt>
                <c:pt idx="3817">
                  <c:v>7.3</c:v>
                </c:pt>
                <c:pt idx="3818">
                  <c:v>7.3</c:v>
                </c:pt>
                <c:pt idx="3819">
                  <c:v>7.3</c:v>
                </c:pt>
                <c:pt idx="3820">
                  <c:v>7.3</c:v>
                </c:pt>
                <c:pt idx="3821">
                  <c:v>7.3</c:v>
                </c:pt>
                <c:pt idx="3822">
                  <c:v>7.3</c:v>
                </c:pt>
                <c:pt idx="3823">
                  <c:v>7.3</c:v>
                </c:pt>
                <c:pt idx="3824">
                  <c:v>7.3</c:v>
                </c:pt>
                <c:pt idx="3825">
                  <c:v>7.3</c:v>
                </c:pt>
                <c:pt idx="3826">
                  <c:v>7.3</c:v>
                </c:pt>
                <c:pt idx="3827">
                  <c:v>7.3</c:v>
                </c:pt>
                <c:pt idx="3828">
                  <c:v>7.3</c:v>
                </c:pt>
                <c:pt idx="3829">
                  <c:v>7.3</c:v>
                </c:pt>
                <c:pt idx="3830">
                  <c:v>7.3</c:v>
                </c:pt>
                <c:pt idx="3831">
                  <c:v>7.3</c:v>
                </c:pt>
                <c:pt idx="3832">
                  <c:v>7.3</c:v>
                </c:pt>
                <c:pt idx="3833">
                  <c:v>7.3</c:v>
                </c:pt>
                <c:pt idx="3834">
                  <c:v>7.3</c:v>
                </c:pt>
                <c:pt idx="3835">
                  <c:v>7.3</c:v>
                </c:pt>
                <c:pt idx="3836">
                  <c:v>7.3</c:v>
                </c:pt>
                <c:pt idx="3837">
                  <c:v>7.3</c:v>
                </c:pt>
                <c:pt idx="3838">
                  <c:v>7.3</c:v>
                </c:pt>
                <c:pt idx="3839">
                  <c:v>7.3</c:v>
                </c:pt>
                <c:pt idx="3840">
                  <c:v>7.3</c:v>
                </c:pt>
                <c:pt idx="3841">
                  <c:v>7.3</c:v>
                </c:pt>
                <c:pt idx="3842">
                  <c:v>7.3</c:v>
                </c:pt>
                <c:pt idx="3843">
                  <c:v>7.3</c:v>
                </c:pt>
                <c:pt idx="3844">
                  <c:v>7.3</c:v>
                </c:pt>
                <c:pt idx="3845">
                  <c:v>7.3</c:v>
                </c:pt>
                <c:pt idx="3846">
                  <c:v>7.3</c:v>
                </c:pt>
                <c:pt idx="3847">
                  <c:v>7.3</c:v>
                </c:pt>
                <c:pt idx="3848">
                  <c:v>7.3</c:v>
                </c:pt>
                <c:pt idx="3849">
                  <c:v>7.3</c:v>
                </c:pt>
                <c:pt idx="3850">
                  <c:v>7.3</c:v>
                </c:pt>
                <c:pt idx="3851">
                  <c:v>7.3</c:v>
                </c:pt>
                <c:pt idx="3852">
                  <c:v>7.3</c:v>
                </c:pt>
                <c:pt idx="3853">
                  <c:v>7.3</c:v>
                </c:pt>
                <c:pt idx="3854">
                  <c:v>7.3</c:v>
                </c:pt>
                <c:pt idx="3855">
                  <c:v>7.3</c:v>
                </c:pt>
                <c:pt idx="3856">
                  <c:v>7.3</c:v>
                </c:pt>
                <c:pt idx="3857">
                  <c:v>7.3</c:v>
                </c:pt>
                <c:pt idx="3858">
                  <c:v>7.3</c:v>
                </c:pt>
                <c:pt idx="3859">
                  <c:v>7.3</c:v>
                </c:pt>
                <c:pt idx="3860">
                  <c:v>7.3</c:v>
                </c:pt>
                <c:pt idx="3861">
                  <c:v>7.3</c:v>
                </c:pt>
                <c:pt idx="3862">
                  <c:v>7.3</c:v>
                </c:pt>
                <c:pt idx="3863">
                  <c:v>7.3</c:v>
                </c:pt>
                <c:pt idx="3864">
                  <c:v>7.3</c:v>
                </c:pt>
                <c:pt idx="3865">
                  <c:v>7.3</c:v>
                </c:pt>
                <c:pt idx="3866">
                  <c:v>7.3</c:v>
                </c:pt>
                <c:pt idx="3867">
                  <c:v>7.3</c:v>
                </c:pt>
                <c:pt idx="3868">
                  <c:v>7.3</c:v>
                </c:pt>
                <c:pt idx="3869">
                  <c:v>7.3</c:v>
                </c:pt>
                <c:pt idx="3870">
                  <c:v>7.3</c:v>
                </c:pt>
                <c:pt idx="3871">
                  <c:v>7.3</c:v>
                </c:pt>
                <c:pt idx="3872">
                  <c:v>7.3</c:v>
                </c:pt>
                <c:pt idx="3873">
                  <c:v>7.3</c:v>
                </c:pt>
                <c:pt idx="3874">
                  <c:v>7.3</c:v>
                </c:pt>
                <c:pt idx="3875">
                  <c:v>7.3</c:v>
                </c:pt>
                <c:pt idx="3876">
                  <c:v>7.3</c:v>
                </c:pt>
                <c:pt idx="3877">
                  <c:v>7.3</c:v>
                </c:pt>
                <c:pt idx="3878">
                  <c:v>7.3</c:v>
                </c:pt>
                <c:pt idx="3879">
                  <c:v>7.3</c:v>
                </c:pt>
                <c:pt idx="3880">
                  <c:v>7.3</c:v>
                </c:pt>
                <c:pt idx="3881">
                  <c:v>7.3</c:v>
                </c:pt>
                <c:pt idx="3882">
                  <c:v>7.3</c:v>
                </c:pt>
                <c:pt idx="3883">
                  <c:v>7.3</c:v>
                </c:pt>
                <c:pt idx="3884">
                  <c:v>7.3</c:v>
                </c:pt>
                <c:pt idx="3885">
                  <c:v>7.3</c:v>
                </c:pt>
                <c:pt idx="3886">
                  <c:v>7.3</c:v>
                </c:pt>
                <c:pt idx="3887">
                  <c:v>7.3</c:v>
                </c:pt>
                <c:pt idx="3888">
                  <c:v>7.3</c:v>
                </c:pt>
                <c:pt idx="3889">
                  <c:v>7.3</c:v>
                </c:pt>
                <c:pt idx="3890">
                  <c:v>7.3</c:v>
                </c:pt>
                <c:pt idx="3891">
                  <c:v>7.3</c:v>
                </c:pt>
                <c:pt idx="3892">
                  <c:v>7.3</c:v>
                </c:pt>
                <c:pt idx="3893">
                  <c:v>7.3</c:v>
                </c:pt>
                <c:pt idx="3894">
                  <c:v>7.3</c:v>
                </c:pt>
                <c:pt idx="3895">
                  <c:v>7.3</c:v>
                </c:pt>
                <c:pt idx="3896">
                  <c:v>7.3</c:v>
                </c:pt>
                <c:pt idx="3897">
                  <c:v>7.3</c:v>
                </c:pt>
                <c:pt idx="3898">
                  <c:v>7.3</c:v>
                </c:pt>
                <c:pt idx="3899">
                  <c:v>7.3</c:v>
                </c:pt>
                <c:pt idx="3900">
                  <c:v>7.3</c:v>
                </c:pt>
                <c:pt idx="3901">
                  <c:v>7.3</c:v>
                </c:pt>
                <c:pt idx="3902">
                  <c:v>7.3</c:v>
                </c:pt>
                <c:pt idx="3903">
                  <c:v>7.3</c:v>
                </c:pt>
                <c:pt idx="3904">
                  <c:v>7.3</c:v>
                </c:pt>
                <c:pt idx="3905">
                  <c:v>7.3</c:v>
                </c:pt>
                <c:pt idx="3906">
                  <c:v>7.3</c:v>
                </c:pt>
                <c:pt idx="3907">
                  <c:v>7.3</c:v>
                </c:pt>
                <c:pt idx="3908">
                  <c:v>7.3</c:v>
                </c:pt>
                <c:pt idx="3909">
                  <c:v>7.3</c:v>
                </c:pt>
                <c:pt idx="3910">
                  <c:v>7.3</c:v>
                </c:pt>
                <c:pt idx="3911">
                  <c:v>7.3</c:v>
                </c:pt>
                <c:pt idx="3912">
                  <c:v>7.3</c:v>
                </c:pt>
                <c:pt idx="3913">
                  <c:v>7.3</c:v>
                </c:pt>
                <c:pt idx="3914">
                  <c:v>7.3</c:v>
                </c:pt>
                <c:pt idx="3915">
                  <c:v>7.3</c:v>
                </c:pt>
                <c:pt idx="3916">
                  <c:v>7.3</c:v>
                </c:pt>
                <c:pt idx="3917">
                  <c:v>7.3</c:v>
                </c:pt>
                <c:pt idx="3918">
                  <c:v>7.3</c:v>
                </c:pt>
                <c:pt idx="3919">
                  <c:v>7.3</c:v>
                </c:pt>
                <c:pt idx="3920">
                  <c:v>7.3</c:v>
                </c:pt>
                <c:pt idx="3921">
                  <c:v>7.3</c:v>
                </c:pt>
                <c:pt idx="3922">
                  <c:v>7.3</c:v>
                </c:pt>
                <c:pt idx="3923">
                  <c:v>7.3</c:v>
                </c:pt>
                <c:pt idx="3924">
                  <c:v>7.3</c:v>
                </c:pt>
                <c:pt idx="3925">
                  <c:v>7.3</c:v>
                </c:pt>
                <c:pt idx="3926">
                  <c:v>7.3</c:v>
                </c:pt>
                <c:pt idx="3927">
                  <c:v>7.3</c:v>
                </c:pt>
                <c:pt idx="3928">
                  <c:v>7.3</c:v>
                </c:pt>
                <c:pt idx="3929">
                  <c:v>7.3</c:v>
                </c:pt>
                <c:pt idx="3930">
                  <c:v>7.3</c:v>
                </c:pt>
                <c:pt idx="3931">
                  <c:v>7.3</c:v>
                </c:pt>
                <c:pt idx="3932">
                  <c:v>7.3</c:v>
                </c:pt>
                <c:pt idx="3933">
                  <c:v>7.3</c:v>
                </c:pt>
                <c:pt idx="3934">
                  <c:v>7.3</c:v>
                </c:pt>
                <c:pt idx="3935">
                  <c:v>7.3</c:v>
                </c:pt>
                <c:pt idx="3936">
                  <c:v>7.3</c:v>
                </c:pt>
                <c:pt idx="3937">
                  <c:v>7.3</c:v>
                </c:pt>
                <c:pt idx="3938">
                  <c:v>7.3</c:v>
                </c:pt>
                <c:pt idx="3939">
                  <c:v>7.3</c:v>
                </c:pt>
                <c:pt idx="3940">
                  <c:v>7.3</c:v>
                </c:pt>
                <c:pt idx="3941">
                  <c:v>7.3</c:v>
                </c:pt>
                <c:pt idx="3942">
                  <c:v>7.3</c:v>
                </c:pt>
                <c:pt idx="3943">
                  <c:v>7.3</c:v>
                </c:pt>
                <c:pt idx="3944">
                  <c:v>7.3</c:v>
                </c:pt>
                <c:pt idx="3945">
                  <c:v>7.3</c:v>
                </c:pt>
                <c:pt idx="3946">
                  <c:v>7.3</c:v>
                </c:pt>
                <c:pt idx="3947">
                  <c:v>7.3</c:v>
                </c:pt>
                <c:pt idx="3948">
                  <c:v>7.3</c:v>
                </c:pt>
                <c:pt idx="3949">
                  <c:v>7.3</c:v>
                </c:pt>
                <c:pt idx="3950">
                  <c:v>7.3</c:v>
                </c:pt>
                <c:pt idx="3951">
                  <c:v>7.3</c:v>
                </c:pt>
                <c:pt idx="3952">
                  <c:v>7.3</c:v>
                </c:pt>
                <c:pt idx="3953">
                  <c:v>7.3</c:v>
                </c:pt>
                <c:pt idx="3954">
                  <c:v>7.3</c:v>
                </c:pt>
                <c:pt idx="3955">
                  <c:v>7.3</c:v>
                </c:pt>
                <c:pt idx="3956">
                  <c:v>7.3</c:v>
                </c:pt>
                <c:pt idx="3957">
                  <c:v>7.3</c:v>
                </c:pt>
                <c:pt idx="3958">
                  <c:v>7.3</c:v>
                </c:pt>
                <c:pt idx="3959">
                  <c:v>7.3</c:v>
                </c:pt>
                <c:pt idx="3960">
                  <c:v>7.3</c:v>
                </c:pt>
                <c:pt idx="3961">
                  <c:v>7.3</c:v>
                </c:pt>
                <c:pt idx="3962">
                  <c:v>7.3</c:v>
                </c:pt>
                <c:pt idx="3963">
                  <c:v>7.3</c:v>
                </c:pt>
                <c:pt idx="3964">
                  <c:v>7.3</c:v>
                </c:pt>
                <c:pt idx="3965">
                  <c:v>7.3</c:v>
                </c:pt>
                <c:pt idx="3966">
                  <c:v>7.3</c:v>
                </c:pt>
                <c:pt idx="3967">
                  <c:v>7.3</c:v>
                </c:pt>
                <c:pt idx="3968">
                  <c:v>7.3</c:v>
                </c:pt>
                <c:pt idx="3969">
                  <c:v>7.3</c:v>
                </c:pt>
                <c:pt idx="3970">
                  <c:v>7.3</c:v>
                </c:pt>
                <c:pt idx="3971">
                  <c:v>7.3</c:v>
                </c:pt>
                <c:pt idx="3972">
                  <c:v>7.3</c:v>
                </c:pt>
                <c:pt idx="3973">
                  <c:v>7.3</c:v>
                </c:pt>
                <c:pt idx="3974">
                  <c:v>7.3</c:v>
                </c:pt>
                <c:pt idx="3975">
                  <c:v>7.3</c:v>
                </c:pt>
                <c:pt idx="3976">
                  <c:v>7.3</c:v>
                </c:pt>
                <c:pt idx="3977">
                  <c:v>7.3</c:v>
                </c:pt>
                <c:pt idx="3978">
                  <c:v>7.3</c:v>
                </c:pt>
                <c:pt idx="3979">
                  <c:v>7.3</c:v>
                </c:pt>
                <c:pt idx="3980">
                  <c:v>7.3</c:v>
                </c:pt>
                <c:pt idx="3981">
                  <c:v>7.3</c:v>
                </c:pt>
                <c:pt idx="3982">
                  <c:v>7.3</c:v>
                </c:pt>
                <c:pt idx="3983">
                  <c:v>7.3</c:v>
                </c:pt>
                <c:pt idx="3984">
                  <c:v>7.3</c:v>
                </c:pt>
                <c:pt idx="3985">
                  <c:v>7.3</c:v>
                </c:pt>
                <c:pt idx="3986">
                  <c:v>7.3</c:v>
                </c:pt>
                <c:pt idx="3987">
                  <c:v>7.3</c:v>
                </c:pt>
                <c:pt idx="3988">
                  <c:v>7.3</c:v>
                </c:pt>
                <c:pt idx="3989">
                  <c:v>7.3</c:v>
                </c:pt>
                <c:pt idx="3990">
                  <c:v>7.3</c:v>
                </c:pt>
                <c:pt idx="3991">
                  <c:v>7.3</c:v>
                </c:pt>
                <c:pt idx="3992">
                  <c:v>7.3</c:v>
                </c:pt>
                <c:pt idx="3993">
                  <c:v>7.3</c:v>
                </c:pt>
                <c:pt idx="3994">
                  <c:v>7.3</c:v>
                </c:pt>
                <c:pt idx="3995">
                  <c:v>7.3</c:v>
                </c:pt>
                <c:pt idx="3996">
                  <c:v>7.3</c:v>
                </c:pt>
                <c:pt idx="3997">
                  <c:v>7.3</c:v>
                </c:pt>
                <c:pt idx="3998">
                  <c:v>7.3</c:v>
                </c:pt>
                <c:pt idx="3999">
                  <c:v>7.3</c:v>
                </c:pt>
                <c:pt idx="4000">
                  <c:v>7.3</c:v>
                </c:pt>
                <c:pt idx="4001">
                  <c:v>7.3</c:v>
                </c:pt>
                <c:pt idx="4002">
                  <c:v>7.3</c:v>
                </c:pt>
                <c:pt idx="4003">
                  <c:v>7.3</c:v>
                </c:pt>
                <c:pt idx="4004">
                  <c:v>7.3</c:v>
                </c:pt>
                <c:pt idx="4005">
                  <c:v>7.3</c:v>
                </c:pt>
                <c:pt idx="4006">
                  <c:v>7.3</c:v>
                </c:pt>
                <c:pt idx="4007">
                  <c:v>7.3</c:v>
                </c:pt>
                <c:pt idx="4008">
                  <c:v>7.3</c:v>
                </c:pt>
                <c:pt idx="4009">
                  <c:v>7.3</c:v>
                </c:pt>
                <c:pt idx="4010">
                  <c:v>7.3</c:v>
                </c:pt>
                <c:pt idx="4011">
                  <c:v>7.3</c:v>
                </c:pt>
                <c:pt idx="4012">
                  <c:v>7.3</c:v>
                </c:pt>
                <c:pt idx="4013">
                  <c:v>7.3</c:v>
                </c:pt>
                <c:pt idx="4014">
                  <c:v>7.3</c:v>
                </c:pt>
                <c:pt idx="4015">
                  <c:v>7.3</c:v>
                </c:pt>
                <c:pt idx="4016">
                  <c:v>7.3</c:v>
                </c:pt>
                <c:pt idx="4017">
                  <c:v>7.3</c:v>
                </c:pt>
                <c:pt idx="4018">
                  <c:v>7.3</c:v>
                </c:pt>
                <c:pt idx="4019">
                  <c:v>7.3</c:v>
                </c:pt>
                <c:pt idx="4020">
                  <c:v>7.3</c:v>
                </c:pt>
                <c:pt idx="4021">
                  <c:v>7.3</c:v>
                </c:pt>
                <c:pt idx="4022">
                  <c:v>7.3</c:v>
                </c:pt>
                <c:pt idx="4023">
                  <c:v>7.3</c:v>
                </c:pt>
                <c:pt idx="4024">
                  <c:v>7.3</c:v>
                </c:pt>
                <c:pt idx="4025">
                  <c:v>7.3</c:v>
                </c:pt>
                <c:pt idx="4026">
                  <c:v>7.3</c:v>
                </c:pt>
                <c:pt idx="4027">
                  <c:v>7.3</c:v>
                </c:pt>
                <c:pt idx="4028">
                  <c:v>7.3</c:v>
                </c:pt>
                <c:pt idx="4029">
                  <c:v>7.3</c:v>
                </c:pt>
                <c:pt idx="4030">
                  <c:v>7.3</c:v>
                </c:pt>
                <c:pt idx="4031">
                  <c:v>7.3</c:v>
                </c:pt>
                <c:pt idx="4032">
                  <c:v>7.3</c:v>
                </c:pt>
                <c:pt idx="4033">
                  <c:v>7.3</c:v>
                </c:pt>
                <c:pt idx="4034">
                  <c:v>7.3</c:v>
                </c:pt>
                <c:pt idx="4035">
                  <c:v>7.3</c:v>
                </c:pt>
                <c:pt idx="4036">
                  <c:v>7.3</c:v>
                </c:pt>
                <c:pt idx="4037">
                  <c:v>7.3</c:v>
                </c:pt>
                <c:pt idx="4038">
                  <c:v>7.3</c:v>
                </c:pt>
                <c:pt idx="4039">
                  <c:v>7.3</c:v>
                </c:pt>
                <c:pt idx="4040">
                  <c:v>7.3</c:v>
                </c:pt>
                <c:pt idx="4041">
                  <c:v>7.3</c:v>
                </c:pt>
                <c:pt idx="4042">
                  <c:v>7.3</c:v>
                </c:pt>
                <c:pt idx="4043">
                  <c:v>7.3</c:v>
                </c:pt>
                <c:pt idx="4044">
                  <c:v>7.3</c:v>
                </c:pt>
                <c:pt idx="4045">
                  <c:v>7.3</c:v>
                </c:pt>
                <c:pt idx="4046">
                  <c:v>7.3</c:v>
                </c:pt>
                <c:pt idx="4047">
                  <c:v>7.3</c:v>
                </c:pt>
                <c:pt idx="4048">
                  <c:v>7.3</c:v>
                </c:pt>
                <c:pt idx="4049">
                  <c:v>7.3</c:v>
                </c:pt>
                <c:pt idx="4050">
                  <c:v>7.3</c:v>
                </c:pt>
                <c:pt idx="4051">
                  <c:v>7.3</c:v>
                </c:pt>
                <c:pt idx="4052">
                  <c:v>7.3</c:v>
                </c:pt>
                <c:pt idx="4053">
                  <c:v>7.3</c:v>
                </c:pt>
                <c:pt idx="4054">
                  <c:v>7.3</c:v>
                </c:pt>
                <c:pt idx="4055">
                  <c:v>7.3</c:v>
                </c:pt>
                <c:pt idx="4056">
                  <c:v>7.3</c:v>
                </c:pt>
                <c:pt idx="4057">
                  <c:v>7.3</c:v>
                </c:pt>
                <c:pt idx="4058">
                  <c:v>7.3</c:v>
                </c:pt>
                <c:pt idx="4059">
                  <c:v>7.3</c:v>
                </c:pt>
                <c:pt idx="4060">
                  <c:v>7.3</c:v>
                </c:pt>
                <c:pt idx="4061">
                  <c:v>7.3</c:v>
                </c:pt>
                <c:pt idx="4062">
                  <c:v>7.3</c:v>
                </c:pt>
                <c:pt idx="4063">
                  <c:v>7.3</c:v>
                </c:pt>
                <c:pt idx="4064">
                  <c:v>7.3</c:v>
                </c:pt>
                <c:pt idx="4065">
                  <c:v>7.3</c:v>
                </c:pt>
                <c:pt idx="4066">
                  <c:v>7.3</c:v>
                </c:pt>
                <c:pt idx="4067">
                  <c:v>7.3</c:v>
                </c:pt>
                <c:pt idx="4068">
                  <c:v>7.3</c:v>
                </c:pt>
                <c:pt idx="4069">
                  <c:v>7.3</c:v>
                </c:pt>
                <c:pt idx="4070">
                  <c:v>7.3</c:v>
                </c:pt>
                <c:pt idx="4071">
                  <c:v>7.3</c:v>
                </c:pt>
                <c:pt idx="4072">
                  <c:v>7.3</c:v>
                </c:pt>
                <c:pt idx="4073">
                  <c:v>7.3</c:v>
                </c:pt>
                <c:pt idx="4074">
                  <c:v>7.3</c:v>
                </c:pt>
                <c:pt idx="4075">
                  <c:v>7.3</c:v>
                </c:pt>
                <c:pt idx="4076">
                  <c:v>7.3</c:v>
                </c:pt>
                <c:pt idx="4077">
                  <c:v>7.3</c:v>
                </c:pt>
                <c:pt idx="4078">
                  <c:v>7.3</c:v>
                </c:pt>
                <c:pt idx="4079">
                  <c:v>7.3</c:v>
                </c:pt>
                <c:pt idx="4080">
                  <c:v>7.3</c:v>
                </c:pt>
                <c:pt idx="4081">
                  <c:v>7.3</c:v>
                </c:pt>
                <c:pt idx="4082">
                  <c:v>7.3</c:v>
                </c:pt>
                <c:pt idx="4083">
                  <c:v>7.3</c:v>
                </c:pt>
                <c:pt idx="4084">
                  <c:v>7.3</c:v>
                </c:pt>
                <c:pt idx="4085">
                  <c:v>7.3</c:v>
                </c:pt>
                <c:pt idx="4086">
                  <c:v>7.3</c:v>
                </c:pt>
                <c:pt idx="4087">
                  <c:v>7.3</c:v>
                </c:pt>
                <c:pt idx="4088">
                  <c:v>7.3</c:v>
                </c:pt>
                <c:pt idx="4089">
                  <c:v>7.3</c:v>
                </c:pt>
                <c:pt idx="4090">
                  <c:v>7.3</c:v>
                </c:pt>
                <c:pt idx="4091">
                  <c:v>7.3</c:v>
                </c:pt>
                <c:pt idx="4092">
                  <c:v>7.3</c:v>
                </c:pt>
                <c:pt idx="4093">
                  <c:v>7.3</c:v>
                </c:pt>
                <c:pt idx="4094">
                  <c:v>7.3</c:v>
                </c:pt>
                <c:pt idx="4095">
                  <c:v>7.3</c:v>
                </c:pt>
                <c:pt idx="4096">
                  <c:v>7.3</c:v>
                </c:pt>
                <c:pt idx="4097">
                  <c:v>7.3</c:v>
                </c:pt>
                <c:pt idx="4098">
                  <c:v>7.3</c:v>
                </c:pt>
                <c:pt idx="4099">
                  <c:v>7.3</c:v>
                </c:pt>
                <c:pt idx="4100">
                  <c:v>7.3</c:v>
                </c:pt>
                <c:pt idx="4101">
                  <c:v>7.3</c:v>
                </c:pt>
                <c:pt idx="4102">
                  <c:v>7.3</c:v>
                </c:pt>
                <c:pt idx="4103">
                  <c:v>7.3</c:v>
                </c:pt>
                <c:pt idx="4104">
                  <c:v>7.3</c:v>
                </c:pt>
                <c:pt idx="4105">
                  <c:v>7.3</c:v>
                </c:pt>
                <c:pt idx="4106">
                  <c:v>7.3</c:v>
                </c:pt>
                <c:pt idx="4107">
                  <c:v>7.3</c:v>
                </c:pt>
                <c:pt idx="4108">
                  <c:v>7.3</c:v>
                </c:pt>
                <c:pt idx="4109">
                  <c:v>7.3</c:v>
                </c:pt>
                <c:pt idx="4110">
                  <c:v>7.3</c:v>
                </c:pt>
                <c:pt idx="4111">
                  <c:v>7.3</c:v>
                </c:pt>
                <c:pt idx="4112">
                  <c:v>7.3</c:v>
                </c:pt>
                <c:pt idx="4113">
                  <c:v>7.3</c:v>
                </c:pt>
                <c:pt idx="4114">
                  <c:v>7.3</c:v>
                </c:pt>
                <c:pt idx="4115">
                  <c:v>7.3</c:v>
                </c:pt>
                <c:pt idx="4116">
                  <c:v>7.3</c:v>
                </c:pt>
                <c:pt idx="4117">
                  <c:v>7.3</c:v>
                </c:pt>
                <c:pt idx="4118">
                  <c:v>7.3</c:v>
                </c:pt>
                <c:pt idx="4119">
                  <c:v>7.3</c:v>
                </c:pt>
                <c:pt idx="4120">
                  <c:v>7.3</c:v>
                </c:pt>
                <c:pt idx="4121">
                  <c:v>7.3</c:v>
                </c:pt>
                <c:pt idx="4122">
                  <c:v>7.3</c:v>
                </c:pt>
                <c:pt idx="4123">
                  <c:v>7.3</c:v>
                </c:pt>
                <c:pt idx="4124">
                  <c:v>7.3</c:v>
                </c:pt>
                <c:pt idx="4125">
                  <c:v>7.3</c:v>
                </c:pt>
                <c:pt idx="4126">
                  <c:v>7.3</c:v>
                </c:pt>
                <c:pt idx="4127">
                  <c:v>7.3</c:v>
                </c:pt>
                <c:pt idx="4128">
                  <c:v>7.3</c:v>
                </c:pt>
                <c:pt idx="4129">
                  <c:v>7.3</c:v>
                </c:pt>
                <c:pt idx="4130">
                  <c:v>7.3</c:v>
                </c:pt>
                <c:pt idx="4131">
                  <c:v>7.3</c:v>
                </c:pt>
                <c:pt idx="4132">
                  <c:v>7.3</c:v>
                </c:pt>
                <c:pt idx="4133">
                  <c:v>7.3</c:v>
                </c:pt>
                <c:pt idx="4134">
                  <c:v>7.3</c:v>
                </c:pt>
                <c:pt idx="4135">
                  <c:v>7.3</c:v>
                </c:pt>
                <c:pt idx="4136">
                  <c:v>7.3</c:v>
                </c:pt>
                <c:pt idx="4137">
                  <c:v>7.3</c:v>
                </c:pt>
                <c:pt idx="4138">
                  <c:v>7.3</c:v>
                </c:pt>
                <c:pt idx="4139">
                  <c:v>7.3</c:v>
                </c:pt>
                <c:pt idx="4140">
                  <c:v>7.3</c:v>
                </c:pt>
                <c:pt idx="4141">
                  <c:v>7.3</c:v>
                </c:pt>
                <c:pt idx="4142">
                  <c:v>7.3</c:v>
                </c:pt>
                <c:pt idx="4143">
                  <c:v>7.3</c:v>
                </c:pt>
                <c:pt idx="4144">
                  <c:v>7.3</c:v>
                </c:pt>
                <c:pt idx="4145">
                  <c:v>7.3</c:v>
                </c:pt>
                <c:pt idx="4146">
                  <c:v>7.3</c:v>
                </c:pt>
                <c:pt idx="4147">
                  <c:v>7.3</c:v>
                </c:pt>
                <c:pt idx="4148">
                  <c:v>7.3</c:v>
                </c:pt>
                <c:pt idx="4149">
                  <c:v>7.3</c:v>
                </c:pt>
                <c:pt idx="4150">
                  <c:v>7.3</c:v>
                </c:pt>
                <c:pt idx="4151">
                  <c:v>7.3</c:v>
                </c:pt>
                <c:pt idx="4152">
                  <c:v>7.3</c:v>
                </c:pt>
                <c:pt idx="4153">
                  <c:v>7.3</c:v>
                </c:pt>
                <c:pt idx="4154">
                  <c:v>7.3</c:v>
                </c:pt>
                <c:pt idx="4155">
                  <c:v>7.3</c:v>
                </c:pt>
                <c:pt idx="4156">
                  <c:v>7.3</c:v>
                </c:pt>
                <c:pt idx="4157">
                  <c:v>7.3</c:v>
                </c:pt>
                <c:pt idx="4158">
                  <c:v>7.3</c:v>
                </c:pt>
                <c:pt idx="4159">
                  <c:v>7.3</c:v>
                </c:pt>
                <c:pt idx="4160">
                  <c:v>7.3</c:v>
                </c:pt>
                <c:pt idx="4161">
                  <c:v>7.3</c:v>
                </c:pt>
                <c:pt idx="4162">
                  <c:v>7.3</c:v>
                </c:pt>
                <c:pt idx="4163">
                  <c:v>7.3</c:v>
                </c:pt>
                <c:pt idx="4164">
                  <c:v>7.3</c:v>
                </c:pt>
                <c:pt idx="4165">
                  <c:v>7.3</c:v>
                </c:pt>
                <c:pt idx="4166">
                  <c:v>7.3</c:v>
                </c:pt>
                <c:pt idx="4167">
                  <c:v>7.3</c:v>
                </c:pt>
                <c:pt idx="4168">
                  <c:v>7.3</c:v>
                </c:pt>
                <c:pt idx="4169">
                  <c:v>7.3</c:v>
                </c:pt>
                <c:pt idx="4170">
                  <c:v>7.3</c:v>
                </c:pt>
                <c:pt idx="4171">
                  <c:v>7.3</c:v>
                </c:pt>
                <c:pt idx="4172">
                  <c:v>7.3</c:v>
                </c:pt>
                <c:pt idx="4173">
                  <c:v>7.3</c:v>
                </c:pt>
                <c:pt idx="4174">
                  <c:v>7.3</c:v>
                </c:pt>
                <c:pt idx="4175">
                  <c:v>7.3</c:v>
                </c:pt>
                <c:pt idx="4176">
                  <c:v>7.3</c:v>
                </c:pt>
                <c:pt idx="4177">
                  <c:v>7.3</c:v>
                </c:pt>
                <c:pt idx="4178">
                  <c:v>7.3</c:v>
                </c:pt>
                <c:pt idx="4179">
                  <c:v>7.3</c:v>
                </c:pt>
                <c:pt idx="4180">
                  <c:v>7.3</c:v>
                </c:pt>
                <c:pt idx="4181">
                  <c:v>7.3</c:v>
                </c:pt>
                <c:pt idx="4182">
                  <c:v>7.3</c:v>
                </c:pt>
                <c:pt idx="4183">
                  <c:v>7.3</c:v>
                </c:pt>
                <c:pt idx="4184">
                  <c:v>7.3</c:v>
                </c:pt>
                <c:pt idx="4185">
                  <c:v>7.3</c:v>
                </c:pt>
                <c:pt idx="4186">
                  <c:v>7.3</c:v>
                </c:pt>
                <c:pt idx="4187">
                  <c:v>7.3</c:v>
                </c:pt>
                <c:pt idx="4188">
                  <c:v>7.3</c:v>
                </c:pt>
                <c:pt idx="4189">
                  <c:v>7.3</c:v>
                </c:pt>
                <c:pt idx="4190">
                  <c:v>7.3</c:v>
                </c:pt>
                <c:pt idx="4191">
                  <c:v>7.3</c:v>
                </c:pt>
                <c:pt idx="4192">
                  <c:v>7.3</c:v>
                </c:pt>
                <c:pt idx="4193">
                  <c:v>7.3</c:v>
                </c:pt>
                <c:pt idx="4194">
                  <c:v>7.3</c:v>
                </c:pt>
                <c:pt idx="4195">
                  <c:v>7.3</c:v>
                </c:pt>
                <c:pt idx="4196">
                  <c:v>7.3</c:v>
                </c:pt>
                <c:pt idx="4197">
                  <c:v>7.3</c:v>
                </c:pt>
                <c:pt idx="4198">
                  <c:v>7.3</c:v>
                </c:pt>
                <c:pt idx="4199">
                  <c:v>7.3</c:v>
                </c:pt>
                <c:pt idx="4200">
                  <c:v>7.3</c:v>
                </c:pt>
                <c:pt idx="4201">
                  <c:v>7.3</c:v>
                </c:pt>
                <c:pt idx="4202">
                  <c:v>7.3</c:v>
                </c:pt>
                <c:pt idx="4203">
                  <c:v>7.3</c:v>
                </c:pt>
                <c:pt idx="4204">
                  <c:v>7.3</c:v>
                </c:pt>
                <c:pt idx="4205">
                  <c:v>7.3</c:v>
                </c:pt>
                <c:pt idx="4206">
                  <c:v>7.3</c:v>
                </c:pt>
                <c:pt idx="4207">
                  <c:v>7.3</c:v>
                </c:pt>
                <c:pt idx="4208">
                  <c:v>7.3</c:v>
                </c:pt>
                <c:pt idx="4209">
                  <c:v>7.3</c:v>
                </c:pt>
                <c:pt idx="4210">
                  <c:v>7.3</c:v>
                </c:pt>
                <c:pt idx="4211">
                  <c:v>7.3</c:v>
                </c:pt>
                <c:pt idx="4212">
                  <c:v>7.3</c:v>
                </c:pt>
                <c:pt idx="4213">
                  <c:v>7.3</c:v>
                </c:pt>
                <c:pt idx="4214">
                  <c:v>7.3</c:v>
                </c:pt>
                <c:pt idx="4215">
                  <c:v>7.3</c:v>
                </c:pt>
                <c:pt idx="4216">
                  <c:v>7.3</c:v>
                </c:pt>
                <c:pt idx="4217">
                  <c:v>7.3</c:v>
                </c:pt>
                <c:pt idx="4218">
                  <c:v>7.3</c:v>
                </c:pt>
                <c:pt idx="4219">
                  <c:v>7.3</c:v>
                </c:pt>
                <c:pt idx="4220">
                  <c:v>7.3</c:v>
                </c:pt>
                <c:pt idx="4221">
                  <c:v>7.3</c:v>
                </c:pt>
                <c:pt idx="4222">
                  <c:v>7.3</c:v>
                </c:pt>
                <c:pt idx="4223">
                  <c:v>7.3</c:v>
                </c:pt>
                <c:pt idx="4224">
                  <c:v>7.3</c:v>
                </c:pt>
                <c:pt idx="4225">
                  <c:v>7.3</c:v>
                </c:pt>
                <c:pt idx="4226">
                  <c:v>7.3</c:v>
                </c:pt>
                <c:pt idx="4227">
                  <c:v>7.3</c:v>
                </c:pt>
                <c:pt idx="4228">
                  <c:v>7.3</c:v>
                </c:pt>
                <c:pt idx="4229">
                  <c:v>7.3</c:v>
                </c:pt>
                <c:pt idx="4230">
                  <c:v>7.3</c:v>
                </c:pt>
                <c:pt idx="4231">
                  <c:v>7.3</c:v>
                </c:pt>
                <c:pt idx="4232">
                  <c:v>7.3</c:v>
                </c:pt>
                <c:pt idx="4233">
                  <c:v>7.3</c:v>
                </c:pt>
                <c:pt idx="4234">
                  <c:v>7.3</c:v>
                </c:pt>
                <c:pt idx="4235">
                  <c:v>7.3</c:v>
                </c:pt>
                <c:pt idx="4236">
                  <c:v>7.3</c:v>
                </c:pt>
                <c:pt idx="4237">
                  <c:v>7.3</c:v>
                </c:pt>
                <c:pt idx="4238">
                  <c:v>7.3</c:v>
                </c:pt>
                <c:pt idx="4239">
                  <c:v>7.3</c:v>
                </c:pt>
                <c:pt idx="4240">
                  <c:v>7.3</c:v>
                </c:pt>
                <c:pt idx="4241">
                  <c:v>7.3</c:v>
                </c:pt>
                <c:pt idx="4242">
                  <c:v>7.3</c:v>
                </c:pt>
                <c:pt idx="4243">
                  <c:v>7.3</c:v>
                </c:pt>
                <c:pt idx="4244">
                  <c:v>7.3</c:v>
                </c:pt>
                <c:pt idx="4245">
                  <c:v>7.3</c:v>
                </c:pt>
                <c:pt idx="4246">
                  <c:v>7.3</c:v>
                </c:pt>
                <c:pt idx="4247">
                  <c:v>7.3</c:v>
                </c:pt>
                <c:pt idx="4248">
                  <c:v>7.3</c:v>
                </c:pt>
                <c:pt idx="4249">
                  <c:v>7.3</c:v>
                </c:pt>
                <c:pt idx="4250">
                  <c:v>7.3</c:v>
                </c:pt>
                <c:pt idx="4251">
                  <c:v>7.3</c:v>
                </c:pt>
                <c:pt idx="4252">
                  <c:v>7.3</c:v>
                </c:pt>
                <c:pt idx="4253">
                  <c:v>7.3</c:v>
                </c:pt>
                <c:pt idx="4254">
                  <c:v>7.3</c:v>
                </c:pt>
                <c:pt idx="4255">
                  <c:v>7.3</c:v>
                </c:pt>
                <c:pt idx="4256">
                  <c:v>7.3</c:v>
                </c:pt>
                <c:pt idx="4257">
                  <c:v>7.3</c:v>
                </c:pt>
                <c:pt idx="4258">
                  <c:v>7.3</c:v>
                </c:pt>
                <c:pt idx="4259">
                  <c:v>7.3</c:v>
                </c:pt>
                <c:pt idx="4260">
                  <c:v>7.3</c:v>
                </c:pt>
                <c:pt idx="4261">
                  <c:v>7.3</c:v>
                </c:pt>
                <c:pt idx="4262">
                  <c:v>7.3</c:v>
                </c:pt>
                <c:pt idx="4263">
                  <c:v>7.3</c:v>
                </c:pt>
                <c:pt idx="4264">
                  <c:v>7.3</c:v>
                </c:pt>
                <c:pt idx="4265">
                  <c:v>7.3</c:v>
                </c:pt>
                <c:pt idx="4266">
                  <c:v>7.3</c:v>
                </c:pt>
                <c:pt idx="4267">
                  <c:v>7.3</c:v>
                </c:pt>
                <c:pt idx="4268">
                  <c:v>7.3</c:v>
                </c:pt>
                <c:pt idx="4269">
                  <c:v>7.3</c:v>
                </c:pt>
                <c:pt idx="4270">
                  <c:v>7.3</c:v>
                </c:pt>
                <c:pt idx="4271">
                  <c:v>7.3</c:v>
                </c:pt>
                <c:pt idx="4272">
                  <c:v>7.3</c:v>
                </c:pt>
                <c:pt idx="4273">
                  <c:v>7.3</c:v>
                </c:pt>
                <c:pt idx="4274">
                  <c:v>7.3</c:v>
                </c:pt>
                <c:pt idx="4275">
                  <c:v>7.3</c:v>
                </c:pt>
                <c:pt idx="4276">
                  <c:v>7.3</c:v>
                </c:pt>
                <c:pt idx="4277">
                  <c:v>7.3</c:v>
                </c:pt>
                <c:pt idx="4278">
                  <c:v>7.3</c:v>
                </c:pt>
                <c:pt idx="4279">
                  <c:v>7.3</c:v>
                </c:pt>
                <c:pt idx="4280">
                  <c:v>7.3</c:v>
                </c:pt>
                <c:pt idx="4281">
                  <c:v>7.3</c:v>
                </c:pt>
                <c:pt idx="4282">
                  <c:v>7.3</c:v>
                </c:pt>
                <c:pt idx="4283">
                  <c:v>7.3</c:v>
                </c:pt>
                <c:pt idx="4284">
                  <c:v>7.3</c:v>
                </c:pt>
                <c:pt idx="4285">
                  <c:v>7.3</c:v>
                </c:pt>
                <c:pt idx="4286">
                  <c:v>7.3</c:v>
                </c:pt>
                <c:pt idx="4287">
                  <c:v>7.3</c:v>
                </c:pt>
                <c:pt idx="4288">
                  <c:v>7.3</c:v>
                </c:pt>
                <c:pt idx="4289">
                  <c:v>7.3</c:v>
                </c:pt>
                <c:pt idx="4290">
                  <c:v>7.3</c:v>
                </c:pt>
                <c:pt idx="4291">
                  <c:v>7.3</c:v>
                </c:pt>
                <c:pt idx="4292">
                  <c:v>7.3</c:v>
                </c:pt>
                <c:pt idx="4293">
                  <c:v>7.3</c:v>
                </c:pt>
                <c:pt idx="4294">
                  <c:v>7.3</c:v>
                </c:pt>
                <c:pt idx="4295">
                  <c:v>7.3</c:v>
                </c:pt>
                <c:pt idx="4296">
                  <c:v>7.3</c:v>
                </c:pt>
                <c:pt idx="4297">
                  <c:v>7.3</c:v>
                </c:pt>
                <c:pt idx="4298">
                  <c:v>7.3</c:v>
                </c:pt>
                <c:pt idx="4299">
                  <c:v>7.3</c:v>
                </c:pt>
                <c:pt idx="4300">
                  <c:v>7.3</c:v>
                </c:pt>
                <c:pt idx="4301">
                  <c:v>7.3</c:v>
                </c:pt>
                <c:pt idx="4302">
                  <c:v>7.3</c:v>
                </c:pt>
                <c:pt idx="4303">
                  <c:v>7.3</c:v>
                </c:pt>
                <c:pt idx="4304">
                  <c:v>7.3</c:v>
                </c:pt>
                <c:pt idx="4305">
                  <c:v>7.3</c:v>
                </c:pt>
                <c:pt idx="4306">
                  <c:v>7.3</c:v>
                </c:pt>
                <c:pt idx="4307">
                  <c:v>7.3</c:v>
                </c:pt>
                <c:pt idx="4308">
                  <c:v>7.3</c:v>
                </c:pt>
                <c:pt idx="4309">
                  <c:v>7.3</c:v>
                </c:pt>
                <c:pt idx="4310">
                  <c:v>7.3</c:v>
                </c:pt>
                <c:pt idx="4311">
                  <c:v>7.3</c:v>
                </c:pt>
                <c:pt idx="4312">
                  <c:v>7.3</c:v>
                </c:pt>
                <c:pt idx="4313">
                  <c:v>7.3</c:v>
                </c:pt>
                <c:pt idx="4314">
                  <c:v>7.3</c:v>
                </c:pt>
                <c:pt idx="4315">
                  <c:v>7.3</c:v>
                </c:pt>
                <c:pt idx="4316">
                  <c:v>7.3</c:v>
                </c:pt>
                <c:pt idx="4317">
                  <c:v>7.3</c:v>
                </c:pt>
                <c:pt idx="4318">
                  <c:v>7.3</c:v>
                </c:pt>
                <c:pt idx="4319">
                  <c:v>7.3</c:v>
                </c:pt>
                <c:pt idx="4320">
                  <c:v>7.3</c:v>
                </c:pt>
                <c:pt idx="4321">
                  <c:v>7.3</c:v>
                </c:pt>
                <c:pt idx="4322">
                  <c:v>7.3</c:v>
                </c:pt>
                <c:pt idx="4323">
                  <c:v>7.3</c:v>
                </c:pt>
                <c:pt idx="4324">
                  <c:v>7.3</c:v>
                </c:pt>
                <c:pt idx="4325">
                  <c:v>7.3</c:v>
                </c:pt>
                <c:pt idx="4326">
                  <c:v>7.3</c:v>
                </c:pt>
                <c:pt idx="4327">
                  <c:v>7.3</c:v>
                </c:pt>
                <c:pt idx="4328">
                  <c:v>7.3</c:v>
                </c:pt>
                <c:pt idx="4329">
                  <c:v>7.3</c:v>
                </c:pt>
                <c:pt idx="4330">
                  <c:v>7.3</c:v>
                </c:pt>
                <c:pt idx="4331">
                  <c:v>7.3</c:v>
                </c:pt>
                <c:pt idx="4332">
                  <c:v>7.3</c:v>
                </c:pt>
                <c:pt idx="4333">
                  <c:v>7.3</c:v>
                </c:pt>
                <c:pt idx="4334">
                  <c:v>7.3</c:v>
                </c:pt>
                <c:pt idx="4335">
                  <c:v>7.3</c:v>
                </c:pt>
                <c:pt idx="4336">
                  <c:v>7.3</c:v>
                </c:pt>
                <c:pt idx="4337">
                  <c:v>7.3</c:v>
                </c:pt>
                <c:pt idx="4338">
                  <c:v>7.3</c:v>
                </c:pt>
                <c:pt idx="4339">
                  <c:v>7.3</c:v>
                </c:pt>
                <c:pt idx="4340">
                  <c:v>7.3</c:v>
                </c:pt>
                <c:pt idx="4341">
                  <c:v>7.3</c:v>
                </c:pt>
                <c:pt idx="4342">
                  <c:v>7.3</c:v>
                </c:pt>
                <c:pt idx="4343">
                  <c:v>7.3</c:v>
                </c:pt>
                <c:pt idx="4344">
                  <c:v>7.3</c:v>
                </c:pt>
                <c:pt idx="4345">
                  <c:v>7.3</c:v>
                </c:pt>
                <c:pt idx="4346">
                  <c:v>7.3</c:v>
                </c:pt>
                <c:pt idx="4347">
                  <c:v>7.3</c:v>
                </c:pt>
                <c:pt idx="4348">
                  <c:v>7.3</c:v>
                </c:pt>
                <c:pt idx="4349">
                  <c:v>7.3</c:v>
                </c:pt>
                <c:pt idx="4350">
                  <c:v>7.3</c:v>
                </c:pt>
                <c:pt idx="4351">
                  <c:v>7.3</c:v>
                </c:pt>
                <c:pt idx="4352">
                  <c:v>7.3</c:v>
                </c:pt>
                <c:pt idx="4353">
                  <c:v>7.3</c:v>
                </c:pt>
                <c:pt idx="4354">
                  <c:v>7.3</c:v>
                </c:pt>
                <c:pt idx="4355">
                  <c:v>7.3</c:v>
                </c:pt>
                <c:pt idx="4356">
                  <c:v>7.3</c:v>
                </c:pt>
                <c:pt idx="4357">
                  <c:v>7.3</c:v>
                </c:pt>
                <c:pt idx="4358">
                  <c:v>7.3</c:v>
                </c:pt>
                <c:pt idx="4359">
                  <c:v>7.3</c:v>
                </c:pt>
                <c:pt idx="4360">
                  <c:v>7.3</c:v>
                </c:pt>
                <c:pt idx="4361">
                  <c:v>7.3</c:v>
                </c:pt>
                <c:pt idx="4362">
                  <c:v>7.3</c:v>
                </c:pt>
                <c:pt idx="4363">
                  <c:v>7.3</c:v>
                </c:pt>
                <c:pt idx="4364">
                  <c:v>7.3</c:v>
                </c:pt>
                <c:pt idx="4365">
                  <c:v>7.3</c:v>
                </c:pt>
                <c:pt idx="4366">
                  <c:v>7.3</c:v>
                </c:pt>
                <c:pt idx="4367">
                  <c:v>7.3</c:v>
                </c:pt>
                <c:pt idx="4368">
                  <c:v>7.3</c:v>
                </c:pt>
                <c:pt idx="4369">
                  <c:v>7.3</c:v>
                </c:pt>
                <c:pt idx="4370">
                  <c:v>7.3</c:v>
                </c:pt>
                <c:pt idx="4371">
                  <c:v>7.3</c:v>
                </c:pt>
                <c:pt idx="4372">
                  <c:v>7.3</c:v>
                </c:pt>
                <c:pt idx="4373">
                  <c:v>7.3</c:v>
                </c:pt>
                <c:pt idx="4374">
                  <c:v>7.3</c:v>
                </c:pt>
                <c:pt idx="4375">
                  <c:v>7.3</c:v>
                </c:pt>
                <c:pt idx="4376">
                  <c:v>7.3</c:v>
                </c:pt>
                <c:pt idx="4377">
                  <c:v>7.3</c:v>
                </c:pt>
                <c:pt idx="4378">
                  <c:v>7.3</c:v>
                </c:pt>
                <c:pt idx="4379">
                  <c:v>7.3</c:v>
                </c:pt>
                <c:pt idx="4380">
                  <c:v>7.3</c:v>
                </c:pt>
                <c:pt idx="4381">
                  <c:v>7.3</c:v>
                </c:pt>
                <c:pt idx="4382">
                  <c:v>7.3</c:v>
                </c:pt>
                <c:pt idx="4383">
                  <c:v>7.3</c:v>
                </c:pt>
                <c:pt idx="4384">
                  <c:v>7.3</c:v>
                </c:pt>
                <c:pt idx="4385">
                  <c:v>7.3</c:v>
                </c:pt>
                <c:pt idx="4386">
                  <c:v>7.3</c:v>
                </c:pt>
                <c:pt idx="4387">
                  <c:v>7.3</c:v>
                </c:pt>
                <c:pt idx="4388">
                  <c:v>7.3</c:v>
                </c:pt>
                <c:pt idx="4389">
                  <c:v>7.3</c:v>
                </c:pt>
                <c:pt idx="4390">
                  <c:v>7.3</c:v>
                </c:pt>
                <c:pt idx="4391">
                  <c:v>7.3</c:v>
                </c:pt>
                <c:pt idx="4392">
                  <c:v>7.3</c:v>
                </c:pt>
                <c:pt idx="4393">
                  <c:v>7.3</c:v>
                </c:pt>
                <c:pt idx="4394">
                  <c:v>7.3</c:v>
                </c:pt>
                <c:pt idx="4395">
                  <c:v>7.3</c:v>
                </c:pt>
                <c:pt idx="4396">
                  <c:v>7.3</c:v>
                </c:pt>
                <c:pt idx="4397">
                  <c:v>7.3</c:v>
                </c:pt>
                <c:pt idx="4398">
                  <c:v>7.3</c:v>
                </c:pt>
                <c:pt idx="4399">
                  <c:v>7.3</c:v>
                </c:pt>
                <c:pt idx="4400">
                  <c:v>7.3</c:v>
                </c:pt>
                <c:pt idx="4401">
                  <c:v>7.3</c:v>
                </c:pt>
                <c:pt idx="4402">
                  <c:v>7.3</c:v>
                </c:pt>
                <c:pt idx="4403">
                  <c:v>7.3</c:v>
                </c:pt>
                <c:pt idx="4404">
                  <c:v>7.3</c:v>
                </c:pt>
                <c:pt idx="4405">
                  <c:v>7.3</c:v>
                </c:pt>
                <c:pt idx="4406">
                  <c:v>7.3</c:v>
                </c:pt>
                <c:pt idx="4407">
                  <c:v>7.3</c:v>
                </c:pt>
                <c:pt idx="4408">
                  <c:v>7.3</c:v>
                </c:pt>
                <c:pt idx="4409">
                  <c:v>7.3</c:v>
                </c:pt>
                <c:pt idx="4410">
                  <c:v>7.3</c:v>
                </c:pt>
                <c:pt idx="4411">
                  <c:v>7.3</c:v>
                </c:pt>
                <c:pt idx="4412">
                  <c:v>7.3</c:v>
                </c:pt>
                <c:pt idx="4413">
                  <c:v>7.3</c:v>
                </c:pt>
                <c:pt idx="4414">
                  <c:v>7.3</c:v>
                </c:pt>
                <c:pt idx="4415">
                  <c:v>7.3</c:v>
                </c:pt>
                <c:pt idx="4416">
                  <c:v>7.3</c:v>
                </c:pt>
                <c:pt idx="4417">
                  <c:v>7.3</c:v>
                </c:pt>
                <c:pt idx="4418">
                  <c:v>7.3</c:v>
                </c:pt>
                <c:pt idx="4419">
                  <c:v>7.3</c:v>
                </c:pt>
                <c:pt idx="4420">
                  <c:v>7.3</c:v>
                </c:pt>
                <c:pt idx="4421">
                  <c:v>7.3</c:v>
                </c:pt>
                <c:pt idx="4422">
                  <c:v>7.3</c:v>
                </c:pt>
                <c:pt idx="4423">
                  <c:v>7.3</c:v>
                </c:pt>
                <c:pt idx="4424">
                  <c:v>7.3</c:v>
                </c:pt>
                <c:pt idx="4425">
                  <c:v>7.3</c:v>
                </c:pt>
                <c:pt idx="4426">
                  <c:v>7.3</c:v>
                </c:pt>
                <c:pt idx="4427">
                  <c:v>7.3</c:v>
                </c:pt>
                <c:pt idx="4428">
                  <c:v>7.3</c:v>
                </c:pt>
                <c:pt idx="4429">
                  <c:v>7.3</c:v>
                </c:pt>
                <c:pt idx="4430">
                  <c:v>7.3</c:v>
                </c:pt>
                <c:pt idx="4431">
                  <c:v>7.3</c:v>
                </c:pt>
                <c:pt idx="4432">
                  <c:v>7.3</c:v>
                </c:pt>
                <c:pt idx="4433">
                  <c:v>7.3</c:v>
                </c:pt>
                <c:pt idx="4434">
                  <c:v>7.3</c:v>
                </c:pt>
                <c:pt idx="4435">
                  <c:v>7.3</c:v>
                </c:pt>
                <c:pt idx="4436">
                  <c:v>7.3</c:v>
                </c:pt>
                <c:pt idx="4437">
                  <c:v>7.3</c:v>
                </c:pt>
                <c:pt idx="4438">
                  <c:v>7.3</c:v>
                </c:pt>
                <c:pt idx="4439">
                  <c:v>7.3</c:v>
                </c:pt>
                <c:pt idx="4440">
                  <c:v>7.3</c:v>
                </c:pt>
                <c:pt idx="4441">
                  <c:v>7.3</c:v>
                </c:pt>
                <c:pt idx="4442">
                  <c:v>7.3</c:v>
                </c:pt>
                <c:pt idx="4443">
                  <c:v>7.3</c:v>
                </c:pt>
                <c:pt idx="4444">
                  <c:v>7.3</c:v>
                </c:pt>
                <c:pt idx="4445">
                  <c:v>7.3</c:v>
                </c:pt>
                <c:pt idx="4446">
                  <c:v>7.3</c:v>
                </c:pt>
                <c:pt idx="4447">
                  <c:v>7.3</c:v>
                </c:pt>
                <c:pt idx="4448">
                  <c:v>7.3</c:v>
                </c:pt>
                <c:pt idx="4449">
                  <c:v>7.3</c:v>
                </c:pt>
                <c:pt idx="4450">
                  <c:v>7.3</c:v>
                </c:pt>
                <c:pt idx="4451">
                  <c:v>7.3</c:v>
                </c:pt>
                <c:pt idx="4452">
                  <c:v>7.3</c:v>
                </c:pt>
                <c:pt idx="4453">
                  <c:v>7.3</c:v>
                </c:pt>
                <c:pt idx="4454">
                  <c:v>7.3</c:v>
                </c:pt>
                <c:pt idx="4455">
                  <c:v>7.3</c:v>
                </c:pt>
                <c:pt idx="4456">
                  <c:v>7.3</c:v>
                </c:pt>
                <c:pt idx="4457">
                  <c:v>7.3</c:v>
                </c:pt>
                <c:pt idx="4458">
                  <c:v>7.3</c:v>
                </c:pt>
                <c:pt idx="4459">
                  <c:v>7.3</c:v>
                </c:pt>
                <c:pt idx="4460">
                  <c:v>7.3</c:v>
                </c:pt>
                <c:pt idx="4461">
                  <c:v>7.3</c:v>
                </c:pt>
                <c:pt idx="4462">
                  <c:v>7.3</c:v>
                </c:pt>
                <c:pt idx="4463">
                  <c:v>7.3</c:v>
                </c:pt>
                <c:pt idx="4464">
                  <c:v>7.3</c:v>
                </c:pt>
                <c:pt idx="4465">
                  <c:v>7.3</c:v>
                </c:pt>
                <c:pt idx="4466">
                  <c:v>7.3</c:v>
                </c:pt>
                <c:pt idx="4467">
                  <c:v>7.3</c:v>
                </c:pt>
                <c:pt idx="4468">
                  <c:v>7.3</c:v>
                </c:pt>
                <c:pt idx="4469">
                  <c:v>7.3</c:v>
                </c:pt>
                <c:pt idx="4470">
                  <c:v>7.3</c:v>
                </c:pt>
                <c:pt idx="4471">
                  <c:v>7.3</c:v>
                </c:pt>
                <c:pt idx="4472">
                  <c:v>7.3</c:v>
                </c:pt>
                <c:pt idx="4473">
                  <c:v>7.3</c:v>
                </c:pt>
                <c:pt idx="4474">
                  <c:v>7.3</c:v>
                </c:pt>
                <c:pt idx="4475">
                  <c:v>7.3</c:v>
                </c:pt>
                <c:pt idx="4476">
                  <c:v>7.3</c:v>
                </c:pt>
                <c:pt idx="4477">
                  <c:v>7.3</c:v>
                </c:pt>
                <c:pt idx="4478">
                  <c:v>7.3</c:v>
                </c:pt>
                <c:pt idx="4479">
                  <c:v>7.3</c:v>
                </c:pt>
                <c:pt idx="4480">
                  <c:v>7.3</c:v>
                </c:pt>
                <c:pt idx="4481">
                  <c:v>7.3</c:v>
                </c:pt>
                <c:pt idx="4482">
                  <c:v>7.3</c:v>
                </c:pt>
                <c:pt idx="4483">
                  <c:v>7.3</c:v>
                </c:pt>
                <c:pt idx="4484">
                  <c:v>7.3</c:v>
                </c:pt>
                <c:pt idx="4485">
                  <c:v>7.3</c:v>
                </c:pt>
                <c:pt idx="4486">
                  <c:v>7.3</c:v>
                </c:pt>
                <c:pt idx="4487">
                  <c:v>7.3</c:v>
                </c:pt>
                <c:pt idx="4488">
                  <c:v>7.3</c:v>
                </c:pt>
                <c:pt idx="4489">
                  <c:v>7.3</c:v>
                </c:pt>
                <c:pt idx="4490">
                  <c:v>7.3</c:v>
                </c:pt>
                <c:pt idx="4491">
                  <c:v>7.3</c:v>
                </c:pt>
                <c:pt idx="4492">
                  <c:v>7.3</c:v>
                </c:pt>
                <c:pt idx="4493">
                  <c:v>7.3</c:v>
                </c:pt>
                <c:pt idx="4494">
                  <c:v>7.3</c:v>
                </c:pt>
                <c:pt idx="4495">
                  <c:v>7.3</c:v>
                </c:pt>
                <c:pt idx="4496">
                  <c:v>7.3</c:v>
                </c:pt>
                <c:pt idx="4497">
                  <c:v>7.3</c:v>
                </c:pt>
                <c:pt idx="4498">
                  <c:v>7.3</c:v>
                </c:pt>
                <c:pt idx="4499">
                  <c:v>7.3</c:v>
                </c:pt>
                <c:pt idx="4500">
                  <c:v>7.3</c:v>
                </c:pt>
                <c:pt idx="4501">
                  <c:v>7.3</c:v>
                </c:pt>
                <c:pt idx="4502">
                  <c:v>7.3</c:v>
                </c:pt>
                <c:pt idx="4503">
                  <c:v>7.3</c:v>
                </c:pt>
                <c:pt idx="4504">
                  <c:v>7.3</c:v>
                </c:pt>
                <c:pt idx="4505">
                  <c:v>7.3</c:v>
                </c:pt>
                <c:pt idx="4506">
                  <c:v>7.3</c:v>
                </c:pt>
                <c:pt idx="4507">
                  <c:v>7.3</c:v>
                </c:pt>
                <c:pt idx="4508">
                  <c:v>7.3</c:v>
                </c:pt>
                <c:pt idx="4509">
                  <c:v>7.3</c:v>
                </c:pt>
                <c:pt idx="4510">
                  <c:v>7.3</c:v>
                </c:pt>
                <c:pt idx="4511">
                  <c:v>7.3</c:v>
                </c:pt>
                <c:pt idx="4512">
                  <c:v>7.3</c:v>
                </c:pt>
                <c:pt idx="4513">
                  <c:v>7.3</c:v>
                </c:pt>
                <c:pt idx="4514">
                  <c:v>7.3</c:v>
                </c:pt>
                <c:pt idx="4515">
                  <c:v>7.3</c:v>
                </c:pt>
                <c:pt idx="4516">
                  <c:v>7.3</c:v>
                </c:pt>
                <c:pt idx="4517">
                  <c:v>7.3</c:v>
                </c:pt>
                <c:pt idx="4518">
                  <c:v>7.3</c:v>
                </c:pt>
                <c:pt idx="4519">
                  <c:v>7.3</c:v>
                </c:pt>
                <c:pt idx="4520">
                  <c:v>7.3</c:v>
                </c:pt>
                <c:pt idx="4521">
                  <c:v>7.3</c:v>
                </c:pt>
                <c:pt idx="4522">
                  <c:v>7.3</c:v>
                </c:pt>
                <c:pt idx="4523">
                  <c:v>7.3</c:v>
                </c:pt>
                <c:pt idx="4524">
                  <c:v>7.3</c:v>
                </c:pt>
                <c:pt idx="4525">
                  <c:v>7.3</c:v>
                </c:pt>
                <c:pt idx="4526">
                  <c:v>7.3</c:v>
                </c:pt>
                <c:pt idx="4527">
                  <c:v>7.3</c:v>
                </c:pt>
                <c:pt idx="4528">
                  <c:v>7.3</c:v>
                </c:pt>
                <c:pt idx="4529">
                  <c:v>7.3</c:v>
                </c:pt>
                <c:pt idx="4530">
                  <c:v>7.3</c:v>
                </c:pt>
                <c:pt idx="4531">
                  <c:v>7.3</c:v>
                </c:pt>
                <c:pt idx="4532">
                  <c:v>7.3</c:v>
                </c:pt>
                <c:pt idx="4533">
                  <c:v>7.3</c:v>
                </c:pt>
                <c:pt idx="4534">
                  <c:v>7.3</c:v>
                </c:pt>
                <c:pt idx="4535">
                  <c:v>7.3</c:v>
                </c:pt>
                <c:pt idx="4536">
                  <c:v>7.3</c:v>
                </c:pt>
                <c:pt idx="4537">
                  <c:v>7.3</c:v>
                </c:pt>
                <c:pt idx="4538">
                  <c:v>7.3</c:v>
                </c:pt>
                <c:pt idx="4539">
                  <c:v>7.3</c:v>
                </c:pt>
                <c:pt idx="4540">
                  <c:v>7.3</c:v>
                </c:pt>
                <c:pt idx="4541">
                  <c:v>7.3</c:v>
                </c:pt>
                <c:pt idx="4542">
                  <c:v>7.3</c:v>
                </c:pt>
                <c:pt idx="4543">
                  <c:v>7.3</c:v>
                </c:pt>
                <c:pt idx="4544">
                  <c:v>7.3</c:v>
                </c:pt>
                <c:pt idx="4545">
                  <c:v>7.3</c:v>
                </c:pt>
                <c:pt idx="4546">
                  <c:v>7.3</c:v>
                </c:pt>
                <c:pt idx="4547">
                  <c:v>7.3</c:v>
                </c:pt>
                <c:pt idx="4548">
                  <c:v>7.3</c:v>
                </c:pt>
                <c:pt idx="4549">
                  <c:v>7.3</c:v>
                </c:pt>
                <c:pt idx="4550">
                  <c:v>7.3</c:v>
                </c:pt>
                <c:pt idx="4551">
                  <c:v>7.3</c:v>
                </c:pt>
                <c:pt idx="4552">
                  <c:v>7.3</c:v>
                </c:pt>
                <c:pt idx="4553">
                  <c:v>7.3</c:v>
                </c:pt>
                <c:pt idx="4554">
                  <c:v>7.3</c:v>
                </c:pt>
                <c:pt idx="4555">
                  <c:v>7.3</c:v>
                </c:pt>
                <c:pt idx="4556">
                  <c:v>7.3</c:v>
                </c:pt>
                <c:pt idx="4557">
                  <c:v>7.3</c:v>
                </c:pt>
                <c:pt idx="4558">
                  <c:v>7.3</c:v>
                </c:pt>
                <c:pt idx="4559">
                  <c:v>7.3</c:v>
                </c:pt>
                <c:pt idx="4560">
                  <c:v>7.3</c:v>
                </c:pt>
                <c:pt idx="4561">
                  <c:v>7.3</c:v>
                </c:pt>
                <c:pt idx="4562">
                  <c:v>7.3</c:v>
                </c:pt>
                <c:pt idx="4563">
                  <c:v>7.3</c:v>
                </c:pt>
                <c:pt idx="4564">
                  <c:v>7.3</c:v>
                </c:pt>
                <c:pt idx="4565">
                  <c:v>7.3</c:v>
                </c:pt>
                <c:pt idx="4566">
                  <c:v>7.3</c:v>
                </c:pt>
                <c:pt idx="4567">
                  <c:v>7.3</c:v>
                </c:pt>
                <c:pt idx="4568">
                  <c:v>7.3</c:v>
                </c:pt>
                <c:pt idx="4569">
                  <c:v>7.3</c:v>
                </c:pt>
                <c:pt idx="4570">
                  <c:v>7.3</c:v>
                </c:pt>
                <c:pt idx="4571">
                  <c:v>7.3</c:v>
                </c:pt>
                <c:pt idx="4572">
                  <c:v>7.3</c:v>
                </c:pt>
                <c:pt idx="4573">
                  <c:v>7.3</c:v>
                </c:pt>
                <c:pt idx="4574">
                  <c:v>7.3</c:v>
                </c:pt>
                <c:pt idx="4575">
                  <c:v>7.3</c:v>
                </c:pt>
                <c:pt idx="4576">
                  <c:v>7.3</c:v>
                </c:pt>
                <c:pt idx="4577">
                  <c:v>7.3</c:v>
                </c:pt>
                <c:pt idx="4578">
                  <c:v>7.3</c:v>
                </c:pt>
                <c:pt idx="4579">
                  <c:v>7.3</c:v>
                </c:pt>
                <c:pt idx="4580">
                  <c:v>7.3</c:v>
                </c:pt>
                <c:pt idx="4581">
                  <c:v>7.3</c:v>
                </c:pt>
                <c:pt idx="4582">
                  <c:v>7.3</c:v>
                </c:pt>
                <c:pt idx="4583">
                  <c:v>7.3</c:v>
                </c:pt>
                <c:pt idx="4584">
                  <c:v>7.3</c:v>
                </c:pt>
                <c:pt idx="4585">
                  <c:v>7.3</c:v>
                </c:pt>
                <c:pt idx="4586">
                  <c:v>7.3</c:v>
                </c:pt>
                <c:pt idx="4587">
                  <c:v>7.3</c:v>
                </c:pt>
                <c:pt idx="4588">
                  <c:v>7.3</c:v>
                </c:pt>
                <c:pt idx="4589">
                  <c:v>7.3</c:v>
                </c:pt>
                <c:pt idx="4590">
                  <c:v>7.3</c:v>
                </c:pt>
                <c:pt idx="4591">
                  <c:v>7.3</c:v>
                </c:pt>
                <c:pt idx="4592">
                  <c:v>7.3</c:v>
                </c:pt>
                <c:pt idx="4593">
                  <c:v>7.3</c:v>
                </c:pt>
                <c:pt idx="4594">
                  <c:v>7.3</c:v>
                </c:pt>
                <c:pt idx="4595">
                  <c:v>7.3</c:v>
                </c:pt>
                <c:pt idx="4596">
                  <c:v>7.3</c:v>
                </c:pt>
                <c:pt idx="4597">
                  <c:v>7.3</c:v>
                </c:pt>
                <c:pt idx="4598">
                  <c:v>7.3</c:v>
                </c:pt>
                <c:pt idx="4599">
                  <c:v>7.3</c:v>
                </c:pt>
                <c:pt idx="4600">
                  <c:v>7.3</c:v>
                </c:pt>
                <c:pt idx="4601">
                  <c:v>7.3</c:v>
                </c:pt>
                <c:pt idx="4602">
                  <c:v>7.3</c:v>
                </c:pt>
                <c:pt idx="4603">
                  <c:v>7.3</c:v>
                </c:pt>
                <c:pt idx="4604">
                  <c:v>7.3</c:v>
                </c:pt>
                <c:pt idx="4605">
                  <c:v>7.3</c:v>
                </c:pt>
                <c:pt idx="4606">
                  <c:v>7.3</c:v>
                </c:pt>
                <c:pt idx="4607">
                  <c:v>7.3</c:v>
                </c:pt>
                <c:pt idx="4608">
                  <c:v>7.3</c:v>
                </c:pt>
                <c:pt idx="4609">
                  <c:v>7.3</c:v>
                </c:pt>
                <c:pt idx="4610">
                  <c:v>7.3</c:v>
                </c:pt>
                <c:pt idx="4611">
                  <c:v>7.3</c:v>
                </c:pt>
                <c:pt idx="4612">
                  <c:v>7.3</c:v>
                </c:pt>
                <c:pt idx="4613">
                  <c:v>7.3</c:v>
                </c:pt>
                <c:pt idx="4614">
                  <c:v>7.3</c:v>
                </c:pt>
                <c:pt idx="4615">
                  <c:v>7.3</c:v>
                </c:pt>
                <c:pt idx="4616">
                  <c:v>7.3</c:v>
                </c:pt>
                <c:pt idx="4617">
                  <c:v>7.3</c:v>
                </c:pt>
                <c:pt idx="4618">
                  <c:v>7.3</c:v>
                </c:pt>
                <c:pt idx="4619">
                  <c:v>7.3</c:v>
                </c:pt>
                <c:pt idx="4620">
                  <c:v>7.3</c:v>
                </c:pt>
                <c:pt idx="4621">
                  <c:v>7.3</c:v>
                </c:pt>
                <c:pt idx="4622">
                  <c:v>7.3</c:v>
                </c:pt>
                <c:pt idx="4623">
                  <c:v>7.3</c:v>
                </c:pt>
                <c:pt idx="4624">
                  <c:v>7.3</c:v>
                </c:pt>
                <c:pt idx="4625">
                  <c:v>7.3</c:v>
                </c:pt>
                <c:pt idx="4626">
                  <c:v>7.3</c:v>
                </c:pt>
                <c:pt idx="4627">
                  <c:v>7.3</c:v>
                </c:pt>
                <c:pt idx="4628">
                  <c:v>7.3</c:v>
                </c:pt>
                <c:pt idx="4629">
                  <c:v>7.3</c:v>
                </c:pt>
                <c:pt idx="4630">
                  <c:v>7.3</c:v>
                </c:pt>
                <c:pt idx="4631">
                  <c:v>7.3</c:v>
                </c:pt>
                <c:pt idx="4632">
                  <c:v>7.3</c:v>
                </c:pt>
                <c:pt idx="4633">
                  <c:v>7.3</c:v>
                </c:pt>
                <c:pt idx="4634">
                  <c:v>7.3</c:v>
                </c:pt>
                <c:pt idx="4635">
                  <c:v>7.3</c:v>
                </c:pt>
                <c:pt idx="4636">
                  <c:v>7.3</c:v>
                </c:pt>
                <c:pt idx="4637">
                  <c:v>7.3</c:v>
                </c:pt>
                <c:pt idx="4638">
                  <c:v>7.3</c:v>
                </c:pt>
                <c:pt idx="4639">
                  <c:v>7.3</c:v>
                </c:pt>
                <c:pt idx="4640">
                  <c:v>7.3</c:v>
                </c:pt>
                <c:pt idx="4641">
                  <c:v>7.3</c:v>
                </c:pt>
                <c:pt idx="4642">
                  <c:v>7.3</c:v>
                </c:pt>
                <c:pt idx="4643">
                  <c:v>7.3</c:v>
                </c:pt>
                <c:pt idx="4644">
                  <c:v>7.3</c:v>
                </c:pt>
                <c:pt idx="4645">
                  <c:v>7.3</c:v>
                </c:pt>
                <c:pt idx="4646">
                  <c:v>7.3</c:v>
                </c:pt>
                <c:pt idx="4647">
                  <c:v>7.3</c:v>
                </c:pt>
                <c:pt idx="4648">
                  <c:v>7.3</c:v>
                </c:pt>
                <c:pt idx="4649">
                  <c:v>7.3</c:v>
                </c:pt>
                <c:pt idx="4650">
                  <c:v>7.3</c:v>
                </c:pt>
                <c:pt idx="4651">
                  <c:v>7.3</c:v>
                </c:pt>
                <c:pt idx="4652">
                  <c:v>7.3</c:v>
                </c:pt>
                <c:pt idx="4653">
                  <c:v>7.3</c:v>
                </c:pt>
                <c:pt idx="4654">
                  <c:v>7.3</c:v>
                </c:pt>
                <c:pt idx="4655">
                  <c:v>7.3</c:v>
                </c:pt>
                <c:pt idx="4656">
                  <c:v>7.3</c:v>
                </c:pt>
                <c:pt idx="4657">
                  <c:v>7.3</c:v>
                </c:pt>
                <c:pt idx="4658">
                  <c:v>7.3</c:v>
                </c:pt>
                <c:pt idx="4659">
                  <c:v>7.3</c:v>
                </c:pt>
                <c:pt idx="4660">
                  <c:v>7.3</c:v>
                </c:pt>
                <c:pt idx="4661">
                  <c:v>7.3</c:v>
                </c:pt>
                <c:pt idx="4662">
                  <c:v>7.3</c:v>
                </c:pt>
                <c:pt idx="4663">
                  <c:v>7.3</c:v>
                </c:pt>
                <c:pt idx="4664">
                  <c:v>7.3</c:v>
                </c:pt>
                <c:pt idx="4665">
                  <c:v>7.3</c:v>
                </c:pt>
                <c:pt idx="4666">
                  <c:v>7.3</c:v>
                </c:pt>
                <c:pt idx="4667">
                  <c:v>7.3</c:v>
                </c:pt>
                <c:pt idx="4668">
                  <c:v>7.3</c:v>
                </c:pt>
                <c:pt idx="4669">
                  <c:v>7.3</c:v>
                </c:pt>
                <c:pt idx="4670">
                  <c:v>7.3</c:v>
                </c:pt>
                <c:pt idx="4671">
                  <c:v>7.3</c:v>
                </c:pt>
                <c:pt idx="4672">
                  <c:v>7.3</c:v>
                </c:pt>
                <c:pt idx="4673">
                  <c:v>7.3</c:v>
                </c:pt>
                <c:pt idx="4674">
                  <c:v>7.3</c:v>
                </c:pt>
                <c:pt idx="4675">
                  <c:v>7.3</c:v>
                </c:pt>
                <c:pt idx="4676">
                  <c:v>7.3</c:v>
                </c:pt>
                <c:pt idx="4677">
                  <c:v>7.3</c:v>
                </c:pt>
                <c:pt idx="4678">
                  <c:v>7.3</c:v>
                </c:pt>
                <c:pt idx="4679">
                  <c:v>7.3</c:v>
                </c:pt>
                <c:pt idx="4680">
                  <c:v>7.3</c:v>
                </c:pt>
                <c:pt idx="4681">
                  <c:v>7.3</c:v>
                </c:pt>
                <c:pt idx="4682">
                  <c:v>7.3</c:v>
                </c:pt>
                <c:pt idx="4683">
                  <c:v>7.3</c:v>
                </c:pt>
                <c:pt idx="4684">
                  <c:v>7.3</c:v>
                </c:pt>
                <c:pt idx="4685">
                  <c:v>7.3</c:v>
                </c:pt>
                <c:pt idx="4686">
                  <c:v>7.3</c:v>
                </c:pt>
                <c:pt idx="4687">
                  <c:v>7.3</c:v>
                </c:pt>
                <c:pt idx="4688">
                  <c:v>7.3</c:v>
                </c:pt>
                <c:pt idx="4689">
                  <c:v>7.3</c:v>
                </c:pt>
                <c:pt idx="4690">
                  <c:v>7.3</c:v>
                </c:pt>
                <c:pt idx="4691">
                  <c:v>7.3</c:v>
                </c:pt>
                <c:pt idx="4692">
                  <c:v>7.3</c:v>
                </c:pt>
                <c:pt idx="4693">
                  <c:v>7.3</c:v>
                </c:pt>
                <c:pt idx="4694">
                  <c:v>7.3</c:v>
                </c:pt>
                <c:pt idx="4695">
                  <c:v>7.3</c:v>
                </c:pt>
                <c:pt idx="4696">
                  <c:v>7.3</c:v>
                </c:pt>
                <c:pt idx="4697">
                  <c:v>7.3</c:v>
                </c:pt>
                <c:pt idx="4698">
                  <c:v>7.3</c:v>
                </c:pt>
                <c:pt idx="4699">
                  <c:v>7.3</c:v>
                </c:pt>
                <c:pt idx="4700">
                  <c:v>7.3</c:v>
                </c:pt>
                <c:pt idx="4701">
                  <c:v>7.3</c:v>
                </c:pt>
                <c:pt idx="4702">
                  <c:v>7.3</c:v>
                </c:pt>
                <c:pt idx="4703">
                  <c:v>7.3</c:v>
                </c:pt>
                <c:pt idx="4704">
                  <c:v>7.3</c:v>
                </c:pt>
                <c:pt idx="4705">
                  <c:v>7.3</c:v>
                </c:pt>
                <c:pt idx="4706">
                  <c:v>7.3</c:v>
                </c:pt>
                <c:pt idx="4707">
                  <c:v>7.3</c:v>
                </c:pt>
                <c:pt idx="4708">
                  <c:v>7.3</c:v>
                </c:pt>
                <c:pt idx="4709">
                  <c:v>7.3</c:v>
                </c:pt>
                <c:pt idx="4710">
                  <c:v>7.3</c:v>
                </c:pt>
                <c:pt idx="4711">
                  <c:v>7.3</c:v>
                </c:pt>
                <c:pt idx="4712">
                  <c:v>7.3</c:v>
                </c:pt>
                <c:pt idx="4713">
                  <c:v>7.3</c:v>
                </c:pt>
                <c:pt idx="4714">
                  <c:v>7.3</c:v>
                </c:pt>
                <c:pt idx="4715">
                  <c:v>7.3</c:v>
                </c:pt>
                <c:pt idx="4716">
                  <c:v>7.3</c:v>
                </c:pt>
                <c:pt idx="4717">
                  <c:v>7.3</c:v>
                </c:pt>
                <c:pt idx="4718">
                  <c:v>7.3</c:v>
                </c:pt>
                <c:pt idx="4719">
                  <c:v>7.3</c:v>
                </c:pt>
                <c:pt idx="4720">
                  <c:v>7.3</c:v>
                </c:pt>
                <c:pt idx="4721">
                  <c:v>7.3</c:v>
                </c:pt>
                <c:pt idx="4722">
                  <c:v>7.3</c:v>
                </c:pt>
                <c:pt idx="4723">
                  <c:v>7.3</c:v>
                </c:pt>
                <c:pt idx="4724">
                  <c:v>7.3</c:v>
                </c:pt>
                <c:pt idx="4725">
                  <c:v>7.3</c:v>
                </c:pt>
                <c:pt idx="4726">
                  <c:v>7.3</c:v>
                </c:pt>
                <c:pt idx="4727">
                  <c:v>7.3</c:v>
                </c:pt>
                <c:pt idx="4728">
                  <c:v>7.3</c:v>
                </c:pt>
                <c:pt idx="4729">
                  <c:v>7.3</c:v>
                </c:pt>
                <c:pt idx="4730">
                  <c:v>7.3</c:v>
                </c:pt>
                <c:pt idx="4731">
                  <c:v>7.3</c:v>
                </c:pt>
                <c:pt idx="4732">
                  <c:v>7.3</c:v>
                </c:pt>
                <c:pt idx="4733">
                  <c:v>7.3</c:v>
                </c:pt>
                <c:pt idx="4734">
                  <c:v>7.3</c:v>
                </c:pt>
                <c:pt idx="4735">
                  <c:v>7.3</c:v>
                </c:pt>
                <c:pt idx="4736">
                  <c:v>7.3</c:v>
                </c:pt>
                <c:pt idx="4737">
                  <c:v>7.3</c:v>
                </c:pt>
                <c:pt idx="4738">
                  <c:v>7.3</c:v>
                </c:pt>
                <c:pt idx="4739">
                  <c:v>7.3</c:v>
                </c:pt>
                <c:pt idx="4740">
                  <c:v>7.3</c:v>
                </c:pt>
                <c:pt idx="4741">
                  <c:v>7.3</c:v>
                </c:pt>
                <c:pt idx="4742">
                  <c:v>7.3</c:v>
                </c:pt>
                <c:pt idx="4743">
                  <c:v>7.3</c:v>
                </c:pt>
                <c:pt idx="4744">
                  <c:v>7.3</c:v>
                </c:pt>
                <c:pt idx="4745">
                  <c:v>7.3</c:v>
                </c:pt>
                <c:pt idx="4746">
                  <c:v>7.3</c:v>
                </c:pt>
                <c:pt idx="4747">
                  <c:v>7.3</c:v>
                </c:pt>
                <c:pt idx="4748">
                  <c:v>7.3</c:v>
                </c:pt>
                <c:pt idx="4749">
                  <c:v>7.3</c:v>
                </c:pt>
                <c:pt idx="4750">
                  <c:v>7.3</c:v>
                </c:pt>
                <c:pt idx="4751">
                  <c:v>7.3</c:v>
                </c:pt>
                <c:pt idx="4752">
                  <c:v>7.3</c:v>
                </c:pt>
                <c:pt idx="4753">
                  <c:v>7.3</c:v>
                </c:pt>
                <c:pt idx="4754">
                  <c:v>7.3</c:v>
                </c:pt>
                <c:pt idx="4755">
                  <c:v>7.3</c:v>
                </c:pt>
                <c:pt idx="4756">
                  <c:v>7.3</c:v>
                </c:pt>
                <c:pt idx="4757">
                  <c:v>7.3</c:v>
                </c:pt>
                <c:pt idx="4758">
                  <c:v>7.3</c:v>
                </c:pt>
                <c:pt idx="4759">
                  <c:v>7.3</c:v>
                </c:pt>
                <c:pt idx="4760">
                  <c:v>7.3</c:v>
                </c:pt>
                <c:pt idx="4761">
                  <c:v>7.3</c:v>
                </c:pt>
                <c:pt idx="4762">
                  <c:v>7.3</c:v>
                </c:pt>
                <c:pt idx="4763">
                  <c:v>7.3</c:v>
                </c:pt>
                <c:pt idx="4764">
                  <c:v>7.3</c:v>
                </c:pt>
                <c:pt idx="4765">
                  <c:v>7.3</c:v>
                </c:pt>
                <c:pt idx="4766">
                  <c:v>7.3</c:v>
                </c:pt>
                <c:pt idx="4767">
                  <c:v>7.3</c:v>
                </c:pt>
                <c:pt idx="4768">
                  <c:v>7.3</c:v>
                </c:pt>
                <c:pt idx="4769">
                  <c:v>7.3</c:v>
                </c:pt>
                <c:pt idx="4770">
                  <c:v>7.3</c:v>
                </c:pt>
                <c:pt idx="4771">
                  <c:v>7.3</c:v>
                </c:pt>
                <c:pt idx="4772">
                  <c:v>7.3</c:v>
                </c:pt>
                <c:pt idx="4773">
                  <c:v>7.3</c:v>
                </c:pt>
                <c:pt idx="4774">
                  <c:v>7.3</c:v>
                </c:pt>
                <c:pt idx="4775">
                  <c:v>7.3</c:v>
                </c:pt>
                <c:pt idx="4776">
                  <c:v>7.3</c:v>
                </c:pt>
                <c:pt idx="4777">
                  <c:v>7.3</c:v>
                </c:pt>
                <c:pt idx="4778">
                  <c:v>7.3</c:v>
                </c:pt>
                <c:pt idx="4779">
                  <c:v>7.3</c:v>
                </c:pt>
                <c:pt idx="4780">
                  <c:v>7.3</c:v>
                </c:pt>
                <c:pt idx="4781">
                  <c:v>7.3</c:v>
                </c:pt>
                <c:pt idx="4782">
                  <c:v>7.3</c:v>
                </c:pt>
                <c:pt idx="4783">
                  <c:v>7.3</c:v>
                </c:pt>
                <c:pt idx="4784">
                  <c:v>7.3</c:v>
                </c:pt>
                <c:pt idx="4785">
                  <c:v>7.3</c:v>
                </c:pt>
                <c:pt idx="4786">
                  <c:v>7.3</c:v>
                </c:pt>
                <c:pt idx="4787">
                  <c:v>7.3</c:v>
                </c:pt>
                <c:pt idx="4788">
                  <c:v>7.3</c:v>
                </c:pt>
                <c:pt idx="4789">
                  <c:v>7.3</c:v>
                </c:pt>
                <c:pt idx="4790">
                  <c:v>7.3</c:v>
                </c:pt>
                <c:pt idx="4791">
                  <c:v>7.3</c:v>
                </c:pt>
                <c:pt idx="4792">
                  <c:v>7.3</c:v>
                </c:pt>
                <c:pt idx="4793">
                  <c:v>7.3</c:v>
                </c:pt>
                <c:pt idx="4794">
                  <c:v>7.3</c:v>
                </c:pt>
                <c:pt idx="4795">
                  <c:v>7.3</c:v>
                </c:pt>
                <c:pt idx="4796">
                  <c:v>7.3</c:v>
                </c:pt>
                <c:pt idx="4797">
                  <c:v>7.3</c:v>
                </c:pt>
                <c:pt idx="4798">
                  <c:v>7.3</c:v>
                </c:pt>
                <c:pt idx="4799">
                  <c:v>7.3</c:v>
                </c:pt>
                <c:pt idx="4800">
                  <c:v>7.3</c:v>
                </c:pt>
                <c:pt idx="4801">
                  <c:v>7.3</c:v>
                </c:pt>
                <c:pt idx="4802">
                  <c:v>7.3</c:v>
                </c:pt>
                <c:pt idx="4803">
                  <c:v>7.3</c:v>
                </c:pt>
                <c:pt idx="4804">
                  <c:v>7.3</c:v>
                </c:pt>
                <c:pt idx="4805">
                  <c:v>7.3</c:v>
                </c:pt>
                <c:pt idx="4806">
                  <c:v>7.3</c:v>
                </c:pt>
                <c:pt idx="4807">
                  <c:v>7.3</c:v>
                </c:pt>
                <c:pt idx="4808">
                  <c:v>7.3</c:v>
                </c:pt>
                <c:pt idx="4809">
                  <c:v>7.3</c:v>
                </c:pt>
                <c:pt idx="4810">
                  <c:v>7.3</c:v>
                </c:pt>
                <c:pt idx="4811">
                  <c:v>7.3</c:v>
                </c:pt>
                <c:pt idx="4812">
                  <c:v>7.3</c:v>
                </c:pt>
                <c:pt idx="4813">
                  <c:v>7.3</c:v>
                </c:pt>
                <c:pt idx="4814">
                  <c:v>7.3</c:v>
                </c:pt>
                <c:pt idx="4815">
                  <c:v>7.3</c:v>
                </c:pt>
                <c:pt idx="4816">
                  <c:v>7.3</c:v>
                </c:pt>
                <c:pt idx="4817">
                  <c:v>7.3</c:v>
                </c:pt>
                <c:pt idx="4818">
                  <c:v>7.3</c:v>
                </c:pt>
                <c:pt idx="4819">
                  <c:v>7.3</c:v>
                </c:pt>
                <c:pt idx="4820">
                  <c:v>7.3</c:v>
                </c:pt>
                <c:pt idx="4821">
                  <c:v>7.3</c:v>
                </c:pt>
                <c:pt idx="4822">
                  <c:v>7.3</c:v>
                </c:pt>
                <c:pt idx="4823">
                  <c:v>7.3</c:v>
                </c:pt>
                <c:pt idx="4824">
                  <c:v>7.3</c:v>
                </c:pt>
                <c:pt idx="4825">
                  <c:v>7.3</c:v>
                </c:pt>
                <c:pt idx="4826">
                  <c:v>7.3</c:v>
                </c:pt>
                <c:pt idx="4827">
                  <c:v>7.3</c:v>
                </c:pt>
                <c:pt idx="4828">
                  <c:v>7.3</c:v>
                </c:pt>
                <c:pt idx="4829">
                  <c:v>7.3</c:v>
                </c:pt>
                <c:pt idx="4830">
                  <c:v>7.3</c:v>
                </c:pt>
                <c:pt idx="4831">
                  <c:v>7.3</c:v>
                </c:pt>
                <c:pt idx="4832">
                  <c:v>7.3</c:v>
                </c:pt>
                <c:pt idx="4833">
                  <c:v>7.3</c:v>
                </c:pt>
                <c:pt idx="4834">
                  <c:v>7.3</c:v>
                </c:pt>
                <c:pt idx="4835">
                  <c:v>7.3</c:v>
                </c:pt>
                <c:pt idx="4836">
                  <c:v>7.3</c:v>
                </c:pt>
                <c:pt idx="4837">
                  <c:v>7.3</c:v>
                </c:pt>
                <c:pt idx="4838">
                  <c:v>7.3</c:v>
                </c:pt>
                <c:pt idx="4839">
                  <c:v>7.3</c:v>
                </c:pt>
                <c:pt idx="4840">
                  <c:v>7.3</c:v>
                </c:pt>
                <c:pt idx="4841">
                  <c:v>7.3</c:v>
                </c:pt>
                <c:pt idx="4842">
                  <c:v>7.3</c:v>
                </c:pt>
                <c:pt idx="4843">
                  <c:v>7.3</c:v>
                </c:pt>
                <c:pt idx="4844">
                  <c:v>7.3</c:v>
                </c:pt>
                <c:pt idx="4845">
                  <c:v>7.3</c:v>
                </c:pt>
                <c:pt idx="4846">
                  <c:v>7.3</c:v>
                </c:pt>
                <c:pt idx="4847">
                  <c:v>7.3</c:v>
                </c:pt>
                <c:pt idx="4848">
                  <c:v>7.3</c:v>
                </c:pt>
                <c:pt idx="4849">
                  <c:v>7.3</c:v>
                </c:pt>
                <c:pt idx="4850">
                  <c:v>7.3</c:v>
                </c:pt>
                <c:pt idx="4851">
                  <c:v>7.3</c:v>
                </c:pt>
                <c:pt idx="4852">
                  <c:v>7.3</c:v>
                </c:pt>
                <c:pt idx="4853">
                  <c:v>7.3</c:v>
                </c:pt>
                <c:pt idx="4854">
                  <c:v>7.3</c:v>
                </c:pt>
                <c:pt idx="4855">
                  <c:v>7.3</c:v>
                </c:pt>
                <c:pt idx="4856">
                  <c:v>7.3</c:v>
                </c:pt>
                <c:pt idx="4857">
                  <c:v>7.3</c:v>
                </c:pt>
                <c:pt idx="4858">
                  <c:v>7.3</c:v>
                </c:pt>
                <c:pt idx="4859">
                  <c:v>7.3</c:v>
                </c:pt>
                <c:pt idx="4860">
                  <c:v>7.3</c:v>
                </c:pt>
                <c:pt idx="4861">
                  <c:v>7.3</c:v>
                </c:pt>
                <c:pt idx="4862">
                  <c:v>7.3</c:v>
                </c:pt>
                <c:pt idx="4863">
                  <c:v>7.3</c:v>
                </c:pt>
                <c:pt idx="4864">
                  <c:v>7.3</c:v>
                </c:pt>
                <c:pt idx="4865">
                  <c:v>7.3</c:v>
                </c:pt>
                <c:pt idx="4866">
                  <c:v>7.3</c:v>
                </c:pt>
                <c:pt idx="4867">
                  <c:v>7.3</c:v>
                </c:pt>
                <c:pt idx="4868">
                  <c:v>7.3</c:v>
                </c:pt>
                <c:pt idx="4869">
                  <c:v>7.3</c:v>
                </c:pt>
                <c:pt idx="4870">
                  <c:v>7.3</c:v>
                </c:pt>
                <c:pt idx="4871">
                  <c:v>7.3</c:v>
                </c:pt>
                <c:pt idx="4872">
                  <c:v>7.3</c:v>
                </c:pt>
                <c:pt idx="4873">
                  <c:v>7.3</c:v>
                </c:pt>
                <c:pt idx="4874">
                  <c:v>7.3</c:v>
                </c:pt>
                <c:pt idx="4875">
                  <c:v>7.3</c:v>
                </c:pt>
                <c:pt idx="4876">
                  <c:v>7.3</c:v>
                </c:pt>
                <c:pt idx="4877">
                  <c:v>7.3</c:v>
                </c:pt>
                <c:pt idx="4878">
                  <c:v>7.3</c:v>
                </c:pt>
                <c:pt idx="4879">
                  <c:v>7.3</c:v>
                </c:pt>
                <c:pt idx="4880">
                  <c:v>7.3</c:v>
                </c:pt>
                <c:pt idx="4881">
                  <c:v>7.3</c:v>
                </c:pt>
                <c:pt idx="4882">
                  <c:v>7.3</c:v>
                </c:pt>
                <c:pt idx="4883">
                  <c:v>7.3</c:v>
                </c:pt>
                <c:pt idx="4884">
                  <c:v>7.3</c:v>
                </c:pt>
                <c:pt idx="4885">
                  <c:v>7.3</c:v>
                </c:pt>
                <c:pt idx="4886">
                  <c:v>7.3</c:v>
                </c:pt>
                <c:pt idx="4887">
                  <c:v>7.3</c:v>
                </c:pt>
                <c:pt idx="4888">
                  <c:v>7.3</c:v>
                </c:pt>
                <c:pt idx="4889">
                  <c:v>7.3</c:v>
                </c:pt>
                <c:pt idx="4890">
                  <c:v>7.3</c:v>
                </c:pt>
                <c:pt idx="4891">
                  <c:v>7.3</c:v>
                </c:pt>
                <c:pt idx="4892">
                  <c:v>7.3</c:v>
                </c:pt>
                <c:pt idx="4893">
                  <c:v>7.3</c:v>
                </c:pt>
                <c:pt idx="4894">
                  <c:v>7.3</c:v>
                </c:pt>
                <c:pt idx="4895">
                  <c:v>7.3</c:v>
                </c:pt>
                <c:pt idx="4896">
                  <c:v>7.3</c:v>
                </c:pt>
                <c:pt idx="4897">
                  <c:v>7.3</c:v>
                </c:pt>
                <c:pt idx="4898">
                  <c:v>7.3</c:v>
                </c:pt>
                <c:pt idx="4899">
                  <c:v>7.3</c:v>
                </c:pt>
                <c:pt idx="4900">
                  <c:v>7.3</c:v>
                </c:pt>
                <c:pt idx="4901">
                  <c:v>7.3</c:v>
                </c:pt>
                <c:pt idx="4902">
                  <c:v>7.3</c:v>
                </c:pt>
                <c:pt idx="4903">
                  <c:v>7.3</c:v>
                </c:pt>
                <c:pt idx="4904">
                  <c:v>7.3</c:v>
                </c:pt>
                <c:pt idx="4905">
                  <c:v>7.3</c:v>
                </c:pt>
                <c:pt idx="4906">
                  <c:v>7.3</c:v>
                </c:pt>
                <c:pt idx="4907">
                  <c:v>7.3</c:v>
                </c:pt>
                <c:pt idx="4908">
                  <c:v>7.3</c:v>
                </c:pt>
                <c:pt idx="4909">
                  <c:v>7.3</c:v>
                </c:pt>
                <c:pt idx="4910">
                  <c:v>7.3</c:v>
                </c:pt>
                <c:pt idx="4911">
                  <c:v>7.3</c:v>
                </c:pt>
                <c:pt idx="4912">
                  <c:v>7.3</c:v>
                </c:pt>
                <c:pt idx="4913">
                  <c:v>7.3</c:v>
                </c:pt>
                <c:pt idx="4914">
                  <c:v>7.3</c:v>
                </c:pt>
                <c:pt idx="4915">
                  <c:v>7.3</c:v>
                </c:pt>
                <c:pt idx="4916">
                  <c:v>7.3</c:v>
                </c:pt>
                <c:pt idx="4917">
                  <c:v>7.3</c:v>
                </c:pt>
                <c:pt idx="4918">
                  <c:v>7.3</c:v>
                </c:pt>
                <c:pt idx="4919">
                  <c:v>7.3</c:v>
                </c:pt>
                <c:pt idx="4920">
                  <c:v>7.3</c:v>
                </c:pt>
                <c:pt idx="4921">
                  <c:v>7.3</c:v>
                </c:pt>
                <c:pt idx="4922">
                  <c:v>7.3</c:v>
                </c:pt>
                <c:pt idx="4923">
                  <c:v>7.3</c:v>
                </c:pt>
                <c:pt idx="4924">
                  <c:v>7.3</c:v>
                </c:pt>
                <c:pt idx="4925">
                  <c:v>7.3</c:v>
                </c:pt>
                <c:pt idx="4926">
                  <c:v>7.3</c:v>
                </c:pt>
                <c:pt idx="4927">
                  <c:v>7.3</c:v>
                </c:pt>
                <c:pt idx="4928">
                  <c:v>7.3</c:v>
                </c:pt>
                <c:pt idx="4929">
                  <c:v>7.3</c:v>
                </c:pt>
                <c:pt idx="4930">
                  <c:v>7.3</c:v>
                </c:pt>
                <c:pt idx="4931">
                  <c:v>7.3</c:v>
                </c:pt>
                <c:pt idx="4932">
                  <c:v>7.3</c:v>
                </c:pt>
                <c:pt idx="4933">
                  <c:v>7.3</c:v>
                </c:pt>
                <c:pt idx="4934">
                  <c:v>7.3</c:v>
                </c:pt>
                <c:pt idx="4935">
                  <c:v>7.3</c:v>
                </c:pt>
                <c:pt idx="4936">
                  <c:v>7.3</c:v>
                </c:pt>
                <c:pt idx="4937">
                  <c:v>7.3</c:v>
                </c:pt>
                <c:pt idx="4938">
                  <c:v>7.3</c:v>
                </c:pt>
                <c:pt idx="4939">
                  <c:v>7.3</c:v>
                </c:pt>
                <c:pt idx="4940">
                  <c:v>7.3</c:v>
                </c:pt>
                <c:pt idx="4941">
                  <c:v>7.3</c:v>
                </c:pt>
                <c:pt idx="4942">
                  <c:v>7.3</c:v>
                </c:pt>
                <c:pt idx="4943">
                  <c:v>7.3</c:v>
                </c:pt>
                <c:pt idx="4944">
                  <c:v>7.3</c:v>
                </c:pt>
                <c:pt idx="4945">
                  <c:v>7.3</c:v>
                </c:pt>
                <c:pt idx="4946">
                  <c:v>7.3</c:v>
                </c:pt>
                <c:pt idx="4947">
                  <c:v>7.3</c:v>
                </c:pt>
                <c:pt idx="4948">
                  <c:v>7.3</c:v>
                </c:pt>
                <c:pt idx="4949">
                  <c:v>7.3</c:v>
                </c:pt>
                <c:pt idx="4950">
                  <c:v>7.3</c:v>
                </c:pt>
                <c:pt idx="4951">
                  <c:v>7.3</c:v>
                </c:pt>
                <c:pt idx="4952">
                  <c:v>7.3</c:v>
                </c:pt>
                <c:pt idx="4953">
                  <c:v>7.3</c:v>
                </c:pt>
                <c:pt idx="4954">
                  <c:v>7.3</c:v>
                </c:pt>
                <c:pt idx="4955">
                  <c:v>7.3</c:v>
                </c:pt>
                <c:pt idx="4956">
                  <c:v>7.3</c:v>
                </c:pt>
                <c:pt idx="4957">
                  <c:v>7.3</c:v>
                </c:pt>
                <c:pt idx="4958">
                  <c:v>7.3</c:v>
                </c:pt>
                <c:pt idx="4959">
                  <c:v>7.3</c:v>
                </c:pt>
                <c:pt idx="4960">
                  <c:v>7.3</c:v>
                </c:pt>
                <c:pt idx="4961">
                  <c:v>7.3</c:v>
                </c:pt>
                <c:pt idx="4962">
                  <c:v>7.3</c:v>
                </c:pt>
                <c:pt idx="4963">
                  <c:v>7.3</c:v>
                </c:pt>
                <c:pt idx="4964">
                  <c:v>7.3</c:v>
                </c:pt>
                <c:pt idx="4965">
                  <c:v>7.3</c:v>
                </c:pt>
                <c:pt idx="4966">
                  <c:v>7.3</c:v>
                </c:pt>
                <c:pt idx="4967">
                  <c:v>7.3</c:v>
                </c:pt>
                <c:pt idx="4968">
                  <c:v>7.3</c:v>
                </c:pt>
                <c:pt idx="4969">
                  <c:v>7.3</c:v>
                </c:pt>
                <c:pt idx="4970">
                  <c:v>7.3</c:v>
                </c:pt>
                <c:pt idx="4971">
                  <c:v>7.3</c:v>
                </c:pt>
                <c:pt idx="4972">
                  <c:v>7.3</c:v>
                </c:pt>
                <c:pt idx="4973">
                  <c:v>7.3</c:v>
                </c:pt>
                <c:pt idx="4974">
                  <c:v>7.3</c:v>
                </c:pt>
                <c:pt idx="4975">
                  <c:v>7.3</c:v>
                </c:pt>
                <c:pt idx="4976">
                  <c:v>7.3</c:v>
                </c:pt>
                <c:pt idx="4977">
                  <c:v>7.3</c:v>
                </c:pt>
                <c:pt idx="4978">
                  <c:v>7.3</c:v>
                </c:pt>
                <c:pt idx="4979">
                  <c:v>7.3</c:v>
                </c:pt>
                <c:pt idx="4980">
                  <c:v>7.3</c:v>
                </c:pt>
                <c:pt idx="4981">
                  <c:v>7.3</c:v>
                </c:pt>
                <c:pt idx="4982">
                  <c:v>7.3</c:v>
                </c:pt>
                <c:pt idx="4983">
                  <c:v>7.3</c:v>
                </c:pt>
                <c:pt idx="4984">
                  <c:v>7.3</c:v>
                </c:pt>
                <c:pt idx="4985">
                  <c:v>7.3</c:v>
                </c:pt>
                <c:pt idx="4986">
                  <c:v>7.3</c:v>
                </c:pt>
                <c:pt idx="4987">
                  <c:v>7.3</c:v>
                </c:pt>
                <c:pt idx="4988">
                  <c:v>7.3</c:v>
                </c:pt>
                <c:pt idx="4989">
                  <c:v>7.3</c:v>
                </c:pt>
                <c:pt idx="4990">
                  <c:v>7.3</c:v>
                </c:pt>
                <c:pt idx="4991">
                  <c:v>7.3</c:v>
                </c:pt>
                <c:pt idx="4992">
                  <c:v>7.3</c:v>
                </c:pt>
                <c:pt idx="4993">
                  <c:v>7.3</c:v>
                </c:pt>
                <c:pt idx="4994">
                  <c:v>7.3</c:v>
                </c:pt>
                <c:pt idx="4995">
                  <c:v>7.3</c:v>
                </c:pt>
                <c:pt idx="4996">
                  <c:v>7.3</c:v>
                </c:pt>
                <c:pt idx="4997">
                  <c:v>7.3</c:v>
                </c:pt>
                <c:pt idx="4998">
                  <c:v>7.3</c:v>
                </c:pt>
                <c:pt idx="4999">
                  <c:v>7.3</c:v>
                </c:pt>
                <c:pt idx="5000">
                  <c:v>7.3</c:v>
                </c:pt>
                <c:pt idx="5001">
                  <c:v>7.3</c:v>
                </c:pt>
                <c:pt idx="5002">
                  <c:v>7.3</c:v>
                </c:pt>
                <c:pt idx="5003">
                  <c:v>7.3</c:v>
                </c:pt>
                <c:pt idx="5004">
                  <c:v>7.3</c:v>
                </c:pt>
                <c:pt idx="5005">
                  <c:v>7.3</c:v>
                </c:pt>
                <c:pt idx="5006">
                  <c:v>7.3</c:v>
                </c:pt>
                <c:pt idx="5007">
                  <c:v>7.3</c:v>
                </c:pt>
                <c:pt idx="5008">
                  <c:v>7.3</c:v>
                </c:pt>
                <c:pt idx="5009">
                  <c:v>7.3</c:v>
                </c:pt>
                <c:pt idx="5010">
                  <c:v>7.3</c:v>
                </c:pt>
                <c:pt idx="5011">
                  <c:v>7.3</c:v>
                </c:pt>
                <c:pt idx="5012">
                  <c:v>7.3</c:v>
                </c:pt>
                <c:pt idx="5013">
                  <c:v>7.3</c:v>
                </c:pt>
                <c:pt idx="5014">
                  <c:v>7.3</c:v>
                </c:pt>
                <c:pt idx="5015">
                  <c:v>7.3</c:v>
                </c:pt>
                <c:pt idx="5016">
                  <c:v>7.3</c:v>
                </c:pt>
                <c:pt idx="5017">
                  <c:v>7.3</c:v>
                </c:pt>
                <c:pt idx="5018">
                  <c:v>7.3</c:v>
                </c:pt>
                <c:pt idx="5019">
                  <c:v>7.3</c:v>
                </c:pt>
                <c:pt idx="5020">
                  <c:v>7.3</c:v>
                </c:pt>
                <c:pt idx="5021">
                  <c:v>7.3</c:v>
                </c:pt>
                <c:pt idx="5022">
                  <c:v>7.3</c:v>
                </c:pt>
                <c:pt idx="5023">
                  <c:v>7.3</c:v>
                </c:pt>
                <c:pt idx="5024">
                  <c:v>7.3</c:v>
                </c:pt>
                <c:pt idx="5025">
                  <c:v>7.3</c:v>
                </c:pt>
                <c:pt idx="5026">
                  <c:v>7.3</c:v>
                </c:pt>
                <c:pt idx="5027">
                  <c:v>7.3</c:v>
                </c:pt>
                <c:pt idx="5028">
                  <c:v>7.3</c:v>
                </c:pt>
                <c:pt idx="5029">
                  <c:v>7.3</c:v>
                </c:pt>
                <c:pt idx="5030">
                  <c:v>7.3</c:v>
                </c:pt>
                <c:pt idx="5031">
                  <c:v>7.3</c:v>
                </c:pt>
                <c:pt idx="5032">
                  <c:v>7.3</c:v>
                </c:pt>
                <c:pt idx="5033">
                  <c:v>7.3</c:v>
                </c:pt>
                <c:pt idx="5034">
                  <c:v>7.3</c:v>
                </c:pt>
                <c:pt idx="5035">
                  <c:v>7.3</c:v>
                </c:pt>
                <c:pt idx="5036">
                  <c:v>7.3</c:v>
                </c:pt>
                <c:pt idx="5037">
                  <c:v>7.3</c:v>
                </c:pt>
                <c:pt idx="5038">
                  <c:v>7.3</c:v>
                </c:pt>
                <c:pt idx="5039">
                  <c:v>7.3</c:v>
                </c:pt>
                <c:pt idx="5040">
                  <c:v>7.3</c:v>
                </c:pt>
                <c:pt idx="5041">
                  <c:v>7.3</c:v>
                </c:pt>
                <c:pt idx="5042">
                  <c:v>7.3</c:v>
                </c:pt>
                <c:pt idx="5043">
                  <c:v>7.3</c:v>
                </c:pt>
                <c:pt idx="5044">
                  <c:v>7.3</c:v>
                </c:pt>
                <c:pt idx="5045">
                  <c:v>7.3</c:v>
                </c:pt>
                <c:pt idx="5046">
                  <c:v>7.3</c:v>
                </c:pt>
                <c:pt idx="5047">
                  <c:v>7.3</c:v>
                </c:pt>
                <c:pt idx="5048">
                  <c:v>7.3</c:v>
                </c:pt>
                <c:pt idx="5049">
                  <c:v>7.3</c:v>
                </c:pt>
                <c:pt idx="5050">
                  <c:v>7.3</c:v>
                </c:pt>
                <c:pt idx="5051">
                  <c:v>7.3</c:v>
                </c:pt>
                <c:pt idx="5052">
                  <c:v>7.3</c:v>
                </c:pt>
                <c:pt idx="5053">
                  <c:v>7.3</c:v>
                </c:pt>
                <c:pt idx="5054">
                  <c:v>7.3</c:v>
                </c:pt>
                <c:pt idx="5055">
                  <c:v>7.3</c:v>
                </c:pt>
                <c:pt idx="5056">
                  <c:v>7.3</c:v>
                </c:pt>
                <c:pt idx="5057">
                  <c:v>7.3</c:v>
                </c:pt>
                <c:pt idx="5058">
                  <c:v>7.3</c:v>
                </c:pt>
                <c:pt idx="5059">
                  <c:v>7.3</c:v>
                </c:pt>
                <c:pt idx="5060">
                  <c:v>7.3</c:v>
                </c:pt>
                <c:pt idx="5061">
                  <c:v>7.3</c:v>
                </c:pt>
                <c:pt idx="5062">
                  <c:v>7.3</c:v>
                </c:pt>
                <c:pt idx="5063">
                  <c:v>7.3</c:v>
                </c:pt>
                <c:pt idx="5064">
                  <c:v>7.3</c:v>
                </c:pt>
                <c:pt idx="5065">
                  <c:v>7.3</c:v>
                </c:pt>
                <c:pt idx="5066">
                  <c:v>7.3</c:v>
                </c:pt>
                <c:pt idx="5067">
                  <c:v>7.3</c:v>
                </c:pt>
                <c:pt idx="5068">
                  <c:v>7.3</c:v>
                </c:pt>
                <c:pt idx="5069">
                  <c:v>7.3</c:v>
                </c:pt>
                <c:pt idx="5070">
                  <c:v>7.3</c:v>
                </c:pt>
                <c:pt idx="5071">
                  <c:v>7.3</c:v>
                </c:pt>
                <c:pt idx="5072">
                  <c:v>7.3</c:v>
                </c:pt>
                <c:pt idx="5073">
                  <c:v>7.3</c:v>
                </c:pt>
                <c:pt idx="5074">
                  <c:v>7.3</c:v>
                </c:pt>
                <c:pt idx="5075">
                  <c:v>7.3</c:v>
                </c:pt>
                <c:pt idx="5076">
                  <c:v>7.3</c:v>
                </c:pt>
                <c:pt idx="5077">
                  <c:v>7.3</c:v>
                </c:pt>
                <c:pt idx="5078">
                  <c:v>7.3</c:v>
                </c:pt>
                <c:pt idx="5079">
                  <c:v>7.3</c:v>
                </c:pt>
                <c:pt idx="5080">
                  <c:v>7.3</c:v>
                </c:pt>
                <c:pt idx="5081">
                  <c:v>7.3</c:v>
                </c:pt>
                <c:pt idx="5082">
                  <c:v>7.3</c:v>
                </c:pt>
                <c:pt idx="5083">
                  <c:v>7.3</c:v>
                </c:pt>
                <c:pt idx="5084">
                  <c:v>7.3</c:v>
                </c:pt>
                <c:pt idx="5085">
                  <c:v>7.3</c:v>
                </c:pt>
                <c:pt idx="5086">
                  <c:v>7.3</c:v>
                </c:pt>
                <c:pt idx="5087">
                  <c:v>7.3</c:v>
                </c:pt>
                <c:pt idx="5088">
                  <c:v>7.3</c:v>
                </c:pt>
                <c:pt idx="5089">
                  <c:v>7.3</c:v>
                </c:pt>
                <c:pt idx="5090">
                  <c:v>7.3</c:v>
                </c:pt>
                <c:pt idx="5091">
                  <c:v>7.3</c:v>
                </c:pt>
                <c:pt idx="5092">
                  <c:v>7.3</c:v>
                </c:pt>
                <c:pt idx="5093">
                  <c:v>7.3</c:v>
                </c:pt>
                <c:pt idx="5094">
                  <c:v>7.3</c:v>
                </c:pt>
                <c:pt idx="5095">
                  <c:v>7.3</c:v>
                </c:pt>
                <c:pt idx="5096">
                  <c:v>7.3</c:v>
                </c:pt>
                <c:pt idx="5097">
                  <c:v>7.3</c:v>
                </c:pt>
                <c:pt idx="5098">
                  <c:v>7.3</c:v>
                </c:pt>
                <c:pt idx="5099">
                  <c:v>7.3</c:v>
                </c:pt>
                <c:pt idx="5100">
                  <c:v>7.3</c:v>
                </c:pt>
                <c:pt idx="5101">
                  <c:v>7.3</c:v>
                </c:pt>
                <c:pt idx="5102">
                  <c:v>7.3</c:v>
                </c:pt>
                <c:pt idx="5103">
                  <c:v>7.3</c:v>
                </c:pt>
                <c:pt idx="5104">
                  <c:v>7.3</c:v>
                </c:pt>
                <c:pt idx="5105">
                  <c:v>7.3</c:v>
                </c:pt>
                <c:pt idx="5106">
                  <c:v>7.3</c:v>
                </c:pt>
                <c:pt idx="5107">
                  <c:v>7.3</c:v>
                </c:pt>
                <c:pt idx="5108">
                  <c:v>7.3</c:v>
                </c:pt>
                <c:pt idx="5109">
                  <c:v>7.3</c:v>
                </c:pt>
                <c:pt idx="5110">
                  <c:v>7.3</c:v>
                </c:pt>
                <c:pt idx="5111">
                  <c:v>7.3</c:v>
                </c:pt>
                <c:pt idx="5112">
                  <c:v>7.3</c:v>
                </c:pt>
                <c:pt idx="5113">
                  <c:v>7.3</c:v>
                </c:pt>
                <c:pt idx="5114">
                  <c:v>7.3</c:v>
                </c:pt>
                <c:pt idx="5115">
                  <c:v>7.3</c:v>
                </c:pt>
                <c:pt idx="5116">
                  <c:v>7.3</c:v>
                </c:pt>
                <c:pt idx="5117">
                  <c:v>7.3</c:v>
                </c:pt>
                <c:pt idx="5118">
                  <c:v>7.3</c:v>
                </c:pt>
                <c:pt idx="5119">
                  <c:v>7.3</c:v>
                </c:pt>
                <c:pt idx="5120">
                  <c:v>7.3</c:v>
                </c:pt>
                <c:pt idx="5121">
                  <c:v>7.3</c:v>
                </c:pt>
                <c:pt idx="5122">
                  <c:v>7.3</c:v>
                </c:pt>
                <c:pt idx="5123">
                  <c:v>7.3</c:v>
                </c:pt>
                <c:pt idx="5124">
                  <c:v>7.3</c:v>
                </c:pt>
                <c:pt idx="5125">
                  <c:v>7.3</c:v>
                </c:pt>
                <c:pt idx="5126">
                  <c:v>7.3</c:v>
                </c:pt>
                <c:pt idx="5127">
                  <c:v>7.3</c:v>
                </c:pt>
                <c:pt idx="5128">
                  <c:v>7.3</c:v>
                </c:pt>
                <c:pt idx="5129">
                  <c:v>7.3</c:v>
                </c:pt>
                <c:pt idx="5130">
                  <c:v>7.3</c:v>
                </c:pt>
                <c:pt idx="5131">
                  <c:v>7.3</c:v>
                </c:pt>
                <c:pt idx="5132">
                  <c:v>7.3</c:v>
                </c:pt>
                <c:pt idx="5133">
                  <c:v>7.3</c:v>
                </c:pt>
                <c:pt idx="5134">
                  <c:v>7.3</c:v>
                </c:pt>
                <c:pt idx="5135">
                  <c:v>7.3</c:v>
                </c:pt>
                <c:pt idx="5136">
                  <c:v>7.3</c:v>
                </c:pt>
                <c:pt idx="5137">
                  <c:v>7.3</c:v>
                </c:pt>
                <c:pt idx="5138">
                  <c:v>7.3</c:v>
                </c:pt>
                <c:pt idx="5139">
                  <c:v>7.3</c:v>
                </c:pt>
                <c:pt idx="5140">
                  <c:v>7.3</c:v>
                </c:pt>
                <c:pt idx="5141">
                  <c:v>7.3</c:v>
                </c:pt>
                <c:pt idx="5142">
                  <c:v>7.3</c:v>
                </c:pt>
                <c:pt idx="5143">
                  <c:v>7.3</c:v>
                </c:pt>
                <c:pt idx="5144">
                  <c:v>7.3</c:v>
                </c:pt>
                <c:pt idx="5145">
                  <c:v>7.3</c:v>
                </c:pt>
                <c:pt idx="5146">
                  <c:v>7.3</c:v>
                </c:pt>
                <c:pt idx="5147">
                  <c:v>7.3</c:v>
                </c:pt>
                <c:pt idx="5148">
                  <c:v>7.3</c:v>
                </c:pt>
                <c:pt idx="5149">
                  <c:v>7.3</c:v>
                </c:pt>
                <c:pt idx="5150">
                  <c:v>7.3</c:v>
                </c:pt>
                <c:pt idx="5151">
                  <c:v>7.3</c:v>
                </c:pt>
                <c:pt idx="5152">
                  <c:v>7.3</c:v>
                </c:pt>
                <c:pt idx="5153">
                  <c:v>7.3</c:v>
                </c:pt>
                <c:pt idx="5154">
                  <c:v>7.3</c:v>
                </c:pt>
                <c:pt idx="5155">
                  <c:v>7.3</c:v>
                </c:pt>
                <c:pt idx="5156">
                  <c:v>7.3</c:v>
                </c:pt>
                <c:pt idx="5157">
                  <c:v>7.3</c:v>
                </c:pt>
                <c:pt idx="5158">
                  <c:v>7.3</c:v>
                </c:pt>
                <c:pt idx="5159">
                  <c:v>7.3</c:v>
                </c:pt>
                <c:pt idx="5160">
                  <c:v>7.3</c:v>
                </c:pt>
                <c:pt idx="5161">
                  <c:v>7.3</c:v>
                </c:pt>
                <c:pt idx="5162">
                  <c:v>7.3</c:v>
                </c:pt>
                <c:pt idx="5163">
                  <c:v>7.3</c:v>
                </c:pt>
                <c:pt idx="5164">
                  <c:v>7.3</c:v>
                </c:pt>
                <c:pt idx="5165">
                  <c:v>7.3</c:v>
                </c:pt>
                <c:pt idx="5166">
                  <c:v>7.3</c:v>
                </c:pt>
                <c:pt idx="5167">
                  <c:v>7.3</c:v>
                </c:pt>
                <c:pt idx="5168">
                  <c:v>7.3</c:v>
                </c:pt>
                <c:pt idx="5169">
                  <c:v>7.3</c:v>
                </c:pt>
                <c:pt idx="5170">
                  <c:v>7.3</c:v>
                </c:pt>
                <c:pt idx="5171">
                  <c:v>7.3</c:v>
                </c:pt>
                <c:pt idx="5172">
                  <c:v>7.3</c:v>
                </c:pt>
                <c:pt idx="5173">
                  <c:v>7.3</c:v>
                </c:pt>
                <c:pt idx="5174">
                  <c:v>7.3</c:v>
                </c:pt>
                <c:pt idx="5175">
                  <c:v>7.3</c:v>
                </c:pt>
                <c:pt idx="5176">
                  <c:v>7.3</c:v>
                </c:pt>
                <c:pt idx="5177">
                  <c:v>7.3</c:v>
                </c:pt>
                <c:pt idx="5178">
                  <c:v>7.3</c:v>
                </c:pt>
                <c:pt idx="5179">
                  <c:v>7.3</c:v>
                </c:pt>
                <c:pt idx="5180">
                  <c:v>7.3</c:v>
                </c:pt>
                <c:pt idx="5181">
                  <c:v>7.3</c:v>
                </c:pt>
                <c:pt idx="5182">
                  <c:v>7.3</c:v>
                </c:pt>
                <c:pt idx="5183">
                  <c:v>7.3</c:v>
                </c:pt>
                <c:pt idx="5184">
                  <c:v>7.3</c:v>
                </c:pt>
                <c:pt idx="5185">
                  <c:v>7.3</c:v>
                </c:pt>
                <c:pt idx="5186">
                  <c:v>7.3</c:v>
                </c:pt>
                <c:pt idx="5187">
                  <c:v>7.3</c:v>
                </c:pt>
                <c:pt idx="5188">
                  <c:v>7.3</c:v>
                </c:pt>
                <c:pt idx="5189">
                  <c:v>7.3</c:v>
                </c:pt>
                <c:pt idx="5190">
                  <c:v>7.3</c:v>
                </c:pt>
                <c:pt idx="5191">
                  <c:v>7.3</c:v>
                </c:pt>
                <c:pt idx="5192">
                  <c:v>7.3</c:v>
                </c:pt>
                <c:pt idx="5193">
                  <c:v>7.3</c:v>
                </c:pt>
                <c:pt idx="5194">
                  <c:v>7.3</c:v>
                </c:pt>
                <c:pt idx="5195">
                  <c:v>7.3</c:v>
                </c:pt>
                <c:pt idx="5196">
                  <c:v>7.3</c:v>
                </c:pt>
                <c:pt idx="5197">
                  <c:v>7.3</c:v>
                </c:pt>
                <c:pt idx="5198">
                  <c:v>7.3</c:v>
                </c:pt>
                <c:pt idx="5199">
                  <c:v>7.3</c:v>
                </c:pt>
                <c:pt idx="5200">
                  <c:v>7.3</c:v>
                </c:pt>
                <c:pt idx="5201">
                  <c:v>7.3</c:v>
                </c:pt>
                <c:pt idx="5202">
                  <c:v>7.3</c:v>
                </c:pt>
                <c:pt idx="5203">
                  <c:v>7.3</c:v>
                </c:pt>
                <c:pt idx="5204">
                  <c:v>7.3</c:v>
                </c:pt>
                <c:pt idx="5205">
                  <c:v>7.3</c:v>
                </c:pt>
                <c:pt idx="5206">
                  <c:v>7.3</c:v>
                </c:pt>
                <c:pt idx="5207">
                  <c:v>7.3</c:v>
                </c:pt>
                <c:pt idx="5208">
                  <c:v>7.3</c:v>
                </c:pt>
                <c:pt idx="5209">
                  <c:v>7.3</c:v>
                </c:pt>
                <c:pt idx="5210">
                  <c:v>7.3</c:v>
                </c:pt>
                <c:pt idx="5211">
                  <c:v>7.3</c:v>
                </c:pt>
                <c:pt idx="5212">
                  <c:v>7.3</c:v>
                </c:pt>
                <c:pt idx="5213">
                  <c:v>7.3</c:v>
                </c:pt>
                <c:pt idx="5214">
                  <c:v>7.3</c:v>
                </c:pt>
                <c:pt idx="5215">
                  <c:v>7.3</c:v>
                </c:pt>
                <c:pt idx="5216">
                  <c:v>7.3</c:v>
                </c:pt>
                <c:pt idx="5217">
                  <c:v>7.3</c:v>
                </c:pt>
                <c:pt idx="5218">
                  <c:v>7.3</c:v>
                </c:pt>
                <c:pt idx="5219">
                  <c:v>7.3</c:v>
                </c:pt>
                <c:pt idx="5220">
                  <c:v>7.3</c:v>
                </c:pt>
                <c:pt idx="5221">
                  <c:v>7.3</c:v>
                </c:pt>
                <c:pt idx="5222">
                  <c:v>7.3</c:v>
                </c:pt>
                <c:pt idx="5223">
                  <c:v>7.3</c:v>
                </c:pt>
                <c:pt idx="5224">
                  <c:v>7.3</c:v>
                </c:pt>
                <c:pt idx="5225">
                  <c:v>7.3</c:v>
                </c:pt>
                <c:pt idx="5226">
                  <c:v>7.3</c:v>
                </c:pt>
                <c:pt idx="5227">
                  <c:v>7.3</c:v>
                </c:pt>
                <c:pt idx="5228">
                  <c:v>7.3</c:v>
                </c:pt>
                <c:pt idx="5229">
                  <c:v>7.3</c:v>
                </c:pt>
                <c:pt idx="5230">
                  <c:v>7.3</c:v>
                </c:pt>
                <c:pt idx="5231">
                  <c:v>7.3</c:v>
                </c:pt>
                <c:pt idx="5232">
                  <c:v>7.3</c:v>
                </c:pt>
                <c:pt idx="5233">
                  <c:v>7.3</c:v>
                </c:pt>
                <c:pt idx="5234">
                  <c:v>7.3</c:v>
                </c:pt>
                <c:pt idx="5235">
                  <c:v>7.3</c:v>
                </c:pt>
                <c:pt idx="5236">
                  <c:v>7.3</c:v>
                </c:pt>
                <c:pt idx="5237">
                  <c:v>7.3</c:v>
                </c:pt>
                <c:pt idx="5238">
                  <c:v>7.3</c:v>
                </c:pt>
                <c:pt idx="5239">
                  <c:v>7.3</c:v>
                </c:pt>
                <c:pt idx="5240">
                  <c:v>7.3</c:v>
                </c:pt>
                <c:pt idx="5241">
                  <c:v>7.3</c:v>
                </c:pt>
                <c:pt idx="5242">
                  <c:v>7.3</c:v>
                </c:pt>
                <c:pt idx="5243">
                  <c:v>7.3</c:v>
                </c:pt>
                <c:pt idx="5244">
                  <c:v>7.3</c:v>
                </c:pt>
                <c:pt idx="5245">
                  <c:v>7.3</c:v>
                </c:pt>
                <c:pt idx="5246">
                  <c:v>7.3</c:v>
                </c:pt>
                <c:pt idx="5247">
                  <c:v>7.3</c:v>
                </c:pt>
                <c:pt idx="5248">
                  <c:v>7.3</c:v>
                </c:pt>
                <c:pt idx="5249">
                  <c:v>7.3</c:v>
                </c:pt>
                <c:pt idx="5250">
                  <c:v>7.3</c:v>
                </c:pt>
                <c:pt idx="5251">
                  <c:v>7.3</c:v>
                </c:pt>
                <c:pt idx="5252">
                  <c:v>7.3</c:v>
                </c:pt>
                <c:pt idx="5253">
                  <c:v>7.3</c:v>
                </c:pt>
                <c:pt idx="5254">
                  <c:v>7.3</c:v>
                </c:pt>
                <c:pt idx="5255">
                  <c:v>7.3</c:v>
                </c:pt>
                <c:pt idx="5256">
                  <c:v>7.3</c:v>
                </c:pt>
                <c:pt idx="5257">
                  <c:v>7.3</c:v>
                </c:pt>
                <c:pt idx="5258">
                  <c:v>7.3</c:v>
                </c:pt>
                <c:pt idx="5259">
                  <c:v>7.3</c:v>
                </c:pt>
                <c:pt idx="5260">
                  <c:v>7.3</c:v>
                </c:pt>
                <c:pt idx="5261">
                  <c:v>7.3</c:v>
                </c:pt>
                <c:pt idx="5262">
                  <c:v>7.3</c:v>
                </c:pt>
                <c:pt idx="5263">
                  <c:v>7.3</c:v>
                </c:pt>
                <c:pt idx="5264">
                  <c:v>7.3</c:v>
                </c:pt>
                <c:pt idx="5265">
                  <c:v>7.3</c:v>
                </c:pt>
                <c:pt idx="5266">
                  <c:v>7.3</c:v>
                </c:pt>
                <c:pt idx="5267">
                  <c:v>7.3</c:v>
                </c:pt>
                <c:pt idx="5268">
                  <c:v>7.3</c:v>
                </c:pt>
                <c:pt idx="5269">
                  <c:v>7.3</c:v>
                </c:pt>
                <c:pt idx="5270">
                  <c:v>7.3</c:v>
                </c:pt>
                <c:pt idx="5271">
                  <c:v>7.3</c:v>
                </c:pt>
                <c:pt idx="5272">
                  <c:v>7.3</c:v>
                </c:pt>
                <c:pt idx="5273">
                  <c:v>7.3</c:v>
                </c:pt>
                <c:pt idx="5274">
                  <c:v>7.3</c:v>
                </c:pt>
                <c:pt idx="5275">
                  <c:v>7.3</c:v>
                </c:pt>
                <c:pt idx="5276">
                  <c:v>7.3</c:v>
                </c:pt>
                <c:pt idx="5277">
                  <c:v>7.3</c:v>
                </c:pt>
                <c:pt idx="5278">
                  <c:v>7.3</c:v>
                </c:pt>
                <c:pt idx="5279">
                  <c:v>7.3</c:v>
                </c:pt>
                <c:pt idx="5280">
                  <c:v>7.3</c:v>
                </c:pt>
                <c:pt idx="5281">
                  <c:v>7.3</c:v>
                </c:pt>
                <c:pt idx="5282">
                  <c:v>7.3</c:v>
                </c:pt>
                <c:pt idx="5283">
                  <c:v>7.3</c:v>
                </c:pt>
                <c:pt idx="5284">
                  <c:v>7.3</c:v>
                </c:pt>
                <c:pt idx="5285">
                  <c:v>7.3</c:v>
                </c:pt>
                <c:pt idx="5286">
                  <c:v>7.3</c:v>
                </c:pt>
                <c:pt idx="5287">
                  <c:v>7.3</c:v>
                </c:pt>
                <c:pt idx="5288">
                  <c:v>7.3</c:v>
                </c:pt>
                <c:pt idx="5289">
                  <c:v>7.3</c:v>
                </c:pt>
                <c:pt idx="5290">
                  <c:v>7.3</c:v>
                </c:pt>
                <c:pt idx="5291">
                  <c:v>7.3</c:v>
                </c:pt>
                <c:pt idx="5292">
                  <c:v>7.3</c:v>
                </c:pt>
                <c:pt idx="5293">
                  <c:v>7.3</c:v>
                </c:pt>
                <c:pt idx="5294">
                  <c:v>7.3</c:v>
                </c:pt>
                <c:pt idx="5295">
                  <c:v>7.3</c:v>
                </c:pt>
                <c:pt idx="5296">
                  <c:v>7.3</c:v>
                </c:pt>
                <c:pt idx="5297">
                  <c:v>7.3</c:v>
                </c:pt>
                <c:pt idx="5298">
                  <c:v>7.3</c:v>
                </c:pt>
                <c:pt idx="5299">
                  <c:v>7.3</c:v>
                </c:pt>
                <c:pt idx="5300">
                  <c:v>7.3</c:v>
                </c:pt>
                <c:pt idx="5301">
                  <c:v>7.3</c:v>
                </c:pt>
                <c:pt idx="5302">
                  <c:v>7.3</c:v>
                </c:pt>
                <c:pt idx="5303">
                  <c:v>7.3</c:v>
                </c:pt>
                <c:pt idx="5304">
                  <c:v>7.3</c:v>
                </c:pt>
                <c:pt idx="5305">
                  <c:v>7.3</c:v>
                </c:pt>
                <c:pt idx="5306">
                  <c:v>7.3</c:v>
                </c:pt>
                <c:pt idx="5307">
                  <c:v>7.3</c:v>
                </c:pt>
                <c:pt idx="5308">
                  <c:v>7.3</c:v>
                </c:pt>
                <c:pt idx="5309">
                  <c:v>7.3</c:v>
                </c:pt>
                <c:pt idx="5310">
                  <c:v>7.3</c:v>
                </c:pt>
                <c:pt idx="5311">
                  <c:v>7.3</c:v>
                </c:pt>
                <c:pt idx="5312">
                  <c:v>7.3</c:v>
                </c:pt>
                <c:pt idx="5313">
                  <c:v>7.3</c:v>
                </c:pt>
                <c:pt idx="5314">
                  <c:v>7.3</c:v>
                </c:pt>
                <c:pt idx="5315">
                  <c:v>7.3</c:v>
                </c:pt>
                <c:pt idx="5316">
                  <c:v>7.3</c:v>
                </c:pt>
                <c:pt idx="5317">
                  <c:v>7.3</c:v>
                </c:pt>
                <c:pt idx="5318">
                  <c:v>7.3</c:v>
                </c:pt>
                <c:pt idx="5319">
                  <c:v>7.3</c:v>
                </c:pt>
                <c:pt idx="5320">
                  <c:v>7.3</c:v>
                </c:pt>
                <c:pt idx="5321">
                  <c:v>7.3</c:v>
                </c:pt>
                <c:pt idx="5322">
                  <c:v>7.3</c:v>
                </c:pt>
                <c:pt idx="5323">
                  <c:v>7.3</c:v>
                </c:pt>
                <c:pt idx="5324">
                  <c:v>7.3</c:v>
                </c:pt>
                <c:pt idx="5325">
                  <c:v>7.3</c:v>
                </c:pt>
                <c:pt idx="5326">
                  <c:v>7.3</c:v>
                </c:pt>
                <c:pt idx="5327">
                  <c:v>7.3</c:v>
                </c:pt>
                <c:pt idx="5328">
                  <c:v>7.3</c:v>
                </c:pt>
                <c:pt idx="5329">
                  <c:v>7.3</c:v>
                </c:pt>
                <c:pt idx="5330">
                  <c:v>7.3</c:v>
                </c:pt>
                <c:pt idx="5331">
                  <c:v>7.3</c:v>
                </c:pt>
                <c:pt idx="5332">
                  <c:v>7.3</c:v>
                </c:pt>
                <c:pt idx="5333">
                  <c:v>7.3</c:v>
                </c:pt>
                <c:pt idx="5334">
                  <c:v>7.3</c:v>
                </c:pt>
                <c:pt idx="5335">
                  <c:v>7.3</c:v>
                </c:pt>
                <c:pt idx="5336">
                  <c:v>7.3</c:v>
                </c:pt>
                <c:pt idx="5337">
                  <c:v>7.3</c:v>
                </c:pt>
                <c:pt idx="5338">
                  <c:v>7.3</c:v>
                </c:pt>
                <c:pt idx="5339">
                  <c:v>7.3</c:v>
                </c:pt>
                <c:pt idx="5340">
                  <c:v>7.3</c:v>
                </c:pt>
                <c:pt idx="5341">
                  <c:v>7.3</c:v>
                </c:pt>
                <c:pt idx="5342">
                  <c:v>7.3</c:v>
                </c:pt>
                <c:pt idx="5343">
                  <c:v>7.3</c:v>
                </c:pt>
                <c:pt idx="5344">
                  <c:v>7.3</c:v>
                </c:pt>
                <c:pt idx="5345">
                  <c:v>7.3</c:v>
                </c:pt>
                <c:pt idx="5346">
                  <c:v>7.3</c:v>
                </c:pt>
                <c:pt idx="5347">
                  <c:v>7.3</c:v>
                </c:pt>
                <c:pt idx="5348">
                  <c:v>7.3</c:v>
                </c:pt>
                <c:pt idx="5349">
                  <c:v>7.3</c:v>
                </c:pt>
                <c:pt idx="5350">
                  <c:v>7.3</c:v>
                </c:pt>
                <c:pt idx="5351">
                  <c:v>7.3</c:v>
                </c:pt>
                <c:pt idx="5352">
                  <c:v>7.3</c:v>
                </c:pt>
                <c:pt idx="5353">
                  <c:v>7.3</c:v>
                </c:pt>
                <c:pt idx="5354">
                  <c:v>7.3</c:v>
                </c:pt>
                <c:pt idx="5355">
                  <c:v>7.3</c:v>
                </c:pt>
                <c:pt idx="5356">
                  <c:v>7.3</c:v>
                </c:pt>
                <c:pt idx="5357">
                  <c:v>7.3</c:v>
                </c:pt>
                <c:pt idx="5358">
                  <c:v>7.3</c:v>
                </c:pt>
                <c:pt idx="5359">
                  <c:v>7.3</c:v>
                </c:pt>
                <c:pt idx="5360">
                  <c:v>7.3</c:v>
                </c:pt>
                <c:pt idx="5361">
                  <c:v>7.3</c:v>
                </c:pt>
                <c:pt idx="5362">
                  <c:v>7.3</c:v>
                </c:pt>
                <c:pt idx="5363">
                  <c:v>7.3</c:v>
                </c:pt>
                <c:pt idx="5364">
                  <c:v>7.3</c:v>
                </c:pt>
                <c:pt idx="5365">
                  <c:v>7.3</c:v>
                </c:pt>
                <c:pt idx="5366">
                  <c:v>7.3</c:v>
                </c:pt>
                <c:pt idx="5367">
                  <c:v>7.3</c:v>
                </c:pt>
                <c:pt idx="5368">
                  <c:v>7.3</c:v>
                </c:pt>
                <c:pt idx="5369">
                  <c:v>7.3</c:v>
                </c:pt>
                <c:pt idx="5370">
                  <c:v>7.3</c:v>
                </c:pt>
                <c:pt idx="5371">
                  <c:v>7.3</c:v>
                </c:pt>
                <c:pt idx="5372">
                  <c:v>7.3</c:v>
                </c:pt>
                <c:pt idx="5373">
                  <c:v>7.3</c:v>
                </c:pt>
                <c:pt idx="5374">
                  <c:v>7.3</c:v>
                </c:pt>
                <c:pt idx="5375">
                  <c:v>7.3</c:v>
                </c:pt>
                <c:pt idx="5376">
                  <c:v>7.3</c:v>
                </c:pt>
                <c:pt idx="5377">
                  <c:v>7.3</c:v>
                </c:pt>
                <c:pt idx="5378">
                  <c:v>7.3</c:v>
                </c:pt>
                <c:pt idx="5379">
                  <c:v>7.3</c:v>
                </c:pt>
                <c:pt idx="5380">
                  <c:v>7.3</c:v>
                </c:pt>
                <c:pt idx="5381">
                  <c:v>7.3</c:v>
                </c:pt>
                <c:pt idx="5382">
                  <c:v>7.3</c:v>
                </c:pt>
                <c:pt idx="5383">
                  <c:v>7.3</c:v>
                </c:pt>
                <c:pt idx="5384">
                  <c:v>7.3</c:v>
                </c:pt>
                <c:pt idx="5385">
                  <c:v>7.3</c:v>
                </c:pt>
                <c:pt idx="5386">
                  <c:v>7.3</c:v>
                </c:pt>
                <c:pt idx="5387">
                  <c:v>7.3</c:v>
                </c:pt>
                <c:pt idx="5388">
                  <c:v>7.3</c:v>
                </c:pt>
                <c:pt idx="5389">
                  <c:v>7.3</c:v>
                </c:pt>
                <c:pt idx="5390">
                  <c:v>7.3</c:v>
                </c:pt>
                <c:pt idx="5391">
                  <c:v>7.3</c:v>
                </c:pt>
                <c:pt idx="5392">
                  <c:v>7.3</c:v>
                </c:pt>
                <c:pt idx="5393">
                  <c:v>7.3</c:v>
                </c:pt>
                <c:pt idx="5394">
                  <c:v>7.3</c:v>
                </c:pt>
                <c:pt idx="5395">
                  <c:v>7.3</c:v>
                </c:pt>
                <c:pt idx="5396">
                  <c:v>7.3</c:v>
                </c:pt>
                <c:pt idx="5397">
                  <c:v>7.3</c:v>
                </c:pt>
                <c:pt idx="5398">
                  <c:v>7.3</c:v>
                </c:pt>
                <c:pt idx="5399">
                  <c:v>7.3</c:v>
                </c:pt>
                <c:pt idx="5400">
                  <c:v>7.3</c:v>
                </c:pt>
                <c:pt idx="5401">
                  <c:v>7.3</c:v>
                </c:pt>
                <c:pt idx="5402">
                  <c:v>7.3</c:v>
                </c:pt>
                <c:pt idx="5403">
                  <c:v>7.3</c:v>
                </c:pt>
                <c:pt idx="5404">
                  <c:v>7.3</c:v>
                </c:pt>
                <c:pt idx="5405">
                  <c:v>7.3</c:v>
                </c:pt>
                <c:pt idx="5406">
                  <c:v>7.3</c:v>
                </c:pt>
                <c:pt idx="5407">
                  <c:v>7.3</c:v>
                </c:pt>
                <c:pt idx="5408">
                  <c:v>7.3</c:v>
                </c:pt>
                <c:pt idx="5409">
                  <c:v>7.3</c:v>
                </c:pt>
                <c:pt idx="5410">
                  <c:v>7.3</c:v>
                </c:pt>
                <c:pt idx="5411">
                  <c:v>7.3</c:v>
                </c:pt>
                <c:pt idx="5412">
                  <c:v>7.3</c:v>
                </c:pt>
                <c:pt idx="5413">
                  <c:v>7.3</c:v>
                </c:pt>
                <c:pt idx="5414">
                  <c:v>7.3</c:v>
                </c:pt>
                <c:pt idx="5415">
                  <c:v>7.3</c:v>
                </c:pt>
                <c:pt idx="5416">
                  <c:v>7.3</c:v>
                </c:pt>
                <c:pt idx="5417">
                  <c:v>7.3</c:v>
                </c:pt>
                <c:pt idx="5418">
                  <c:v>7.3</c:v>
                </c:pt>
                <c:pt idx="5419">
                  <c:v>7.3</c:v>
                </c:pt>
                <c:pt idx="5420">
                  <c:v>7.3</c:v>
                </c:pt>
                <c:pt idx="5421">
                  <c:v>7.3</c:v>
                </c:pt>
                <c:pt idx="5422">
                  <c:v>7.3</c:v>
                </c:pt>
                <c:pt idx="5423">
                  <c:v>7.3</c:v>
                </c:pt>
                <c:pt idx="5424">
                  <c:v>7.3</c:v>
                </c:pt>
                <c:pt idx="5425">
                  <c:v>7.3</c:v>
                </c:pt>
                <c:pt idx="5426">
                  <c:v>7.3</c:v>
                </c:pt>
                <c:pt idx="5427">
                  <c:v>7.3</c:v>
                </c:pt>
                <c:pt idx="5428">
                  <c:v>7.3</c:v>
                </c:pt>
                <c:pt idx="5429">
                  <c:v>7.3</c:v>
                </c:pt>
                <c:pt idx="5430">
                  <c:v>7.3</c:v>
                </c:pt>
                <c:pt idx="5431">
                  <c:v>7.3</c:v>
                </c:pt>
                <c:pt idx="5432">
                  <c:v>7.3</c:v>
                </c:pt>
                <c:pt idx="5433">
                  <c:v>7.3</c:v>
                </c:pt>
                <c:pt idx="5434">
                  <c:v>7.3</c:v>
                </c:pt>
                <c:pt idx="5435">
                  <c:v>7.3</c:v>
                </c:pt>
                <c:pt idx="5436">
                  <c:v>7.3</c:v>
                </c:pt>
                <c:pt idx="5437">
                  <c:v>7.3</c:v>
                </c:pt>
                <c:pt idx="5438">
                  <c:v>7.3</c:v>
                </c:pt>
                <c:pt idx="5439">
                  <c:v>7.3</c:v>
                </c:pt>
                <c:pt idx="5440">
                  <c:v>7.3</c:v>
                </c:pt>
                <c:pt idx="5441">
                  <c:v>7.3</c:v>
                </c:pt>
                <c:pt idx="5442">
                  <c:v>7.3</c:v>
                </c:pt>
                <c:pt idx="5443">
                  <c:v>7.3</c:v>
                </c:pt>
                <c:pt idx="5444">
                  <c:v>7.3</c:v>
                </c:pt>
                <c:pt idx="5445">
                  <c:v>7.3</c:v>
                </c:pt>
                <c:pt idx="5446">
                  <c:v>7.3</c:v>
                </c:pt>
                <c:pt idx="5447">
                  <c:v>7.3</c:v>
                </c:pt>
                <c:pt idx="5448">
                  <c:v>7.3</c:v>
                </c:pt>
                <c:pt idx="5449">
                  <c:v>7.3</c:v>
                </c:pt>
                <c:pt idx="5450">
                  <c:v>7.3</c:v>
                </c:pt>
                <c:pt idx="5451">
                  <c:v>7.3</c:v>
                </c:pt>
                <c:pt idx="5452">
                  <c:v>7.3</c:v>
                </c:pt>
                <c:pt idx="5453">
                  <c:v>7.3</c:v>
                </c:pt>
                <c:pt idx="5454">
                  <c:v>7.3</c:v>
                </c:pt>
                <c:pt idx="5455">
                  <c:v>7.3</c:v>
                </c:pt>
                <c:pt idx="5456">
                  <c:v>7.3</c:v>
                </c:pt>
                <c:pt idx="5457">
                  <c:v>7.3</c:v>
                </c:pt>
                <c:pt idx="5458">
                  <c:v>7.3</c:v>
                </c:pt>
                <c:pt idx="5459">
                  <c:v>7.3</c:v>
                </c:pt>
                <c:pt idx="5460">
                  <c:v>7.3</c:v>
                </c:pt>
                <c:pt idx="5461">
                  <c:v>7.3</c:v>
                </c:pt>
                <c:pt idx="5462">
                  <c:v>7.3</c:v>
                </c:pt>
                <c:pt idx="5463">
                  <c:v>7.3</c:v>
                </c:pt>
                <c:pt idx="5464">
                  <c:v>7.3</c:v>
                </c:pt>
                <c:pt idx="5465">
                  <c:v>7.3</c:v>
                </c:pt>
                <c:pt idx="5466">
                  <c:v>7.3</c:v>
                </c:pt>
                <c:pt idx="5467">
                  <c:v>7.3</c:v>
                </c:pt>
                <c:pt idx="5468">
                  <c:v>7.3</c:v>
                </c:pt>
                <c:pt idx="5469">
                  <c:v>7.3</c:v>
                </c:pt>
                <c:pt idx="5470">
                  <c:v>7.3</c:v>
                </c:pt>
                <c:pt idx="5471">
                  <c:v>7.3</c:v>
                </c:pt>
                <c:pt idx="5472">
                  <c:v>7.3</c:v>
                </c:pt>
                <c:pt idx="5473">
                  <c:v>7.3</c:v>
                </c:pt>
                <c:pt idx="5474">
                  <c:v>7.3</c:v>
                </c:pt>
                <c:pt idx="5475">
                  <c:v>7.3</c:v>
                </c:pt>
                <c:pt idx="5476">
                  <c:v>7.3</c:v>
                </c:pt>
                <c:pt idx="5477">
                  <c:v>7.3</c:v>
                </c:pt>
                <c:pt idx="5478">
                  <c:v>7.3</c:v>
                </c:pt>
                <c:pt idx="5479">
                  <c:v>7.3</c:v>
                </c:pt>
                <c:pt idx="5480">
                  <c:v>7.3</c:v>
                </c:pt>
                <c:pt idx="5481">
                  <c:v>7.3</c:v>
                </c:pt>
                <c:pt idx="5482">
                  <c:v>7.3</c:v>
                </c:pt>
                <c:pt idx="5483">
                  <c:v>7.3</c:v>
                </c:pt>
                <c:pt idx="5484">
                  <c:v>7.3</c:v>
                </c:pt>
                <c:pt idx="5485">
                  <c:v>7.3</c:v>
                </c:pt>
                <c:pt idx="5486">
                  <c:v>7.3</c:v>
                </c:pt>
                <c:pt idx="5487">
                  <c:v>7.3</c:v>
                </c:pt>
                <c:pt idx="5488">
                  <c:v>7.3</c:v>
                </c:pt>
                <c:pt idx="5489">
                  <c:v>7.3</c:v>
                </c:pt>
                <c:pt idx="5490">
                  <c:v>7.3</c:v>
                </c:pt>
                <c:pt idx="5491">
                  <c:v>7.3</c:v>
                </c:pt>
                <c:pt idx="5492">
                  <c:v>7.3</c:v>
                </c:pt>
                <c:pt idx="5493">
                  <c:v>7.3</c:v>
                </c:pt>
                <c:pt idx="5494">
                  <c:v>7.3</c:v>
                </c:pt>
                <c:pt idx="5495">
                  <c:v>7.3</c:v>
                </c:pt>
                <c:pt idx="5496">
                  <c:v>7.3</c:v>
                </c:pt>
                <c:pt idx="5497">
                  <c:v>7.3</c:v>
                </c:pt>
                <c:pt idx="5498">
                  <c:v>7.3</c:v>
                </c:pt>
                <c:pt idx="5499">
                  <c:v>7.3</c:v>
                </c:pt>
                <c:pt idx="5500">
                  <c:v>7.3</c:v>
                </c:pt>
                <c:pt idx="5501">
                  <c:v>7.3</c:v>
                </c:pt>
                <c:pt idx="5502">
                  <c:v>7.3</c:v>
                </c:pt>
                <c:pt idx="5503">
                  <c:v>7.3</c:v>
                </c:pt>
                <c:pt idx="5504">
                  <c:v>7.3</c:v>
                </c:pt>
                <c:pt idx="5505">
                  <c:v>7.3</c:v>
                </c:pt>
                <c:pt idx="5506">
                  <c:v>7.3</c:v>
                </c:pt>
                <c:pt idx="5507">
                  <c:v>7.3</c:v>
                </c:pt>
                <c:pt idx="5508">
                  <c:v>7.3</c:v>
                </c:pt>
                <c:pt idx="5509">
                  <c:v>7.3</c:v>
                </c:pt>
                <c:pt idx="5510">
                  <c:v>7.3</c:v>
                </c:pt>
                <c:pt idx="5511">
                  <c:v>7.3</c:v>
                </c:pt>
                <c:pt idx="5512">
                  <c:v>7.3</c:v>
                </c:pt>
                <c:pt idx="5513">
                  <c:v>7.3</c:v>
                </c:pt>
                <c:pt idx="5514">
                  <c:v>7.3</c:v>
                </c:pt>
                <c:pt idx="5515">
                  <c:v>7.3</c:v>
                </c:pt>
                <c:pt idx="5516">
                  <c:v>7.3</c:v>
                </c:pt>
                <c:pt idx="5517">
                  <c:v>7.3</c:v>
                </c:pt>
                <c:pt idx="5518">
                  <c:v>7.3</c:v>
                </c:pt>
                <c:pt idx="5519">
                  <c:v>7.3</c:v>
                </c:pt>
                <c:pt idx="5520">
                  <c:v>7.3</c:v>
                </c:pt>
                <c:pt idx="5521">
                  <c:v>7.3</c:v>
                </c:pt>
                <c:pt idx="5522">
                  <c:v>7.3</c:v>
                </c:pt>
                <c:pt idx="5523">
                  <c:v>7.3</c:v>
                </c:pt>
                <c:pt idx="5524">
                  <c:v>7.3</c:v>
                </c:pt>
                <c:pt idx="5525">
                  <c:v>7.3</c:v>
                </c:pt>
                <c:pt idx="5526">
                  <c:v>7.3</c:v>
                </c:pt>
                <c:pt idx="5527">
                  <c:v>7.3</c:v>
                </c:pt>
                <c:pt idx="5528">
                  <c:v>7.3</c:v>
                </c:pt>
                <c:pt idx="5529">
                  <c:v>7.3</c:v>
                </c:pt>
                <c:pt idx="5530">
                  <c:v>7.3</c:v>
                </c:pt>
                <c:pt idx="5531">
                  <c:v>7.3</c:v>
                </c:pt>
                <c:pt idx="5532">
                  <c:v>7.3</c:v>
                </c:pt>
                <c:pt idx="5533">
                  <c:v>7.3</c:v>
                </c:pt>
                <c:pt idx="5534">
                  <c:v>7.3</c:v>
                </c:pt>
                <c:pt idx="5535">
                  <c:v>7.3</c:v>
                </c:pt>
                <c:pt idx="5536">
                  <c:v>7.3</c:v>
                </c:pt>
                <c:pt idx="5537">
                  <c:v>7.3</c:v>
                </c:pt>
                <c:pt idx="5538">
                  <c:v>7.3</c:v>
                </c:pt>
                <c:pt idx="5539">
                  <c:v>7.3</c:v>
                </c:pt>
                <c:pt idx="5540">
                  <c:v>7.3</c:v>
                </c:pt>
                <c:pt idx="5541">
                  <c:v>7.3</c:v>
                </c:pt>
                <c:pt idx="5542">
                  <c:v>7.3</c:v>
                </c:pt>
                <c:pt idx="5543">
                  <c:v>7.3</c:v>
                </c:pt>
                <c:pt idx="5544">
                  <c:v>7.3</c:v>
                </c:pt>
                <c:pt idx="5545">
                  <c:v>7.3</c:v>
                </c:pt>
                <c:pt idx="5546">
                  <c:v>7.3</c:v>
                </c:pt>
                <c:pt idx="5547">
                  <c:v>7.3</c:v>
                </c:pt>
                <c:pt idx="5548">
                  <c:v>7.3</c:v>
                </c:pt>
                <c:pt idx="5549">
                  <c:v>7.3</c:v>
                </c:pt>
                <c:pt idx="5550">
                  <c:v>7.3</c:v>
                </c:pt>
                <c:pt idx="5551">
                  <c:v>7.3</c:v>
                </c:pt>
                <c:pt idx="5552">
                  <c:v>7.3</c:v>
                </c:pt>
                <c:pt idx="5553">
                  <c:v>7.3</c:v>
                </c:pt>
                <c:pt idx="5554">
                  <c:v>7.3</c:v>
                </c:pt>
                <c:pt idx="5555">
                  <c:v>7.3</c:v>
                </c:pt>
                <c:pt idx="5556">
                  <c:v>7.3</c:v>
                </c:pt>
                <c:pt idx="5557">
                  <c:v>7.3</c:v>
                </c:pt>
                <c:pt idx="5558">
                  <c:v>7.3</c:v>
                </c:pt>
                <c:pt idx="5559">
                  <c:v>7.3</c:v>
                </c:pt>
                <c:pt idx="5560">
                  <c:v>7.3</c:v>
                </c:pt>
                <c:pt idx="5561">
                  <c:v>7.3</c:v>
                </c:pt>
                <c:pt idx="5562">
                  <c:v>7.3</c:v>
                </c:pt>
                <c:pt idx="5563">
                  <c:v>7.3</c:v>
                </c:pt>
                <c:pt idx="5564">
                  <c:v>7.3</c:v>
                </c:pt>
                <c:pt idx="5565">
                  <c:v>7.3</c:v>
                </c:pt>
                <c:pt idx="5566">
                  <c:v>7.3</c:v>
                </c:pt>
                <c:pt idx="5567">
                  <c:v>7.3</c:v>
                </c:pt>
                <c:pt idx="5568">
                  <c:v>7.3</c:v>
                </c:pt>
                <c:pt idx="5569">
                  <c:v>7.3</c:v>
                </c:pt>
                <c:pt idx="5570">
                  <c:v>7.3</c:v>
                </c:pt>
                <c:pt idx="5571">
                  <c:v>7.3</c:v>
                </c:pt>
                <c:pt idx="5572">
                  <c:v>7.3</c:v>
                </c:pt>
                <c:pt idx="5573">
                  <c:v>7.3</c:v>
                </c:pt>
                <c:pt idx="5574">
                  <c:v>7.3</c:v>
                </c:pt>
                <c:pt idx="5575">
                  <c:v>7.3</c:v>
                </c:pt>
                <c:pt idx="5576">
                  <c:v>7.3</c:v>
                </c:pt>
                <c:pt idx="5577">
                  <c:v>7.3</c:v>
                </c:pt>
                <c:pt idx="5578">
                  <c:v>7.3</c:v>
                </c:pt>
                <c:pt idx="5579">
                  <c:v>7.3</c:v>
                </c:pt>
                <c:pt idx="5580">
                  <c:v>7.3</c:v>
                </c:pt>
                <c:pt idx="5581">
                  <c:v>7.3</c:v>
                </c:pt>
                <c:pt idx="5582">
                  <c:v>7.3</c:v>
                </c:pt>
                <c:pt idx="5583">
                  <c:v>7.3</c:v>
                </c:pt>
                <c:pt idx="5584">
                  <c:v>7.3</c:v>
                </c:pt>
                <c:pt idx="5585">
                  <c:v>7.3</c:v>
                </c:pt>
                <c:pt idx="5586">
                  <c:v>7.3</c:v>
                </c:pt>
                <c:pt idx="5587">
                  <c:v>7.3</c:v>
                </c:pt>
                <c:pt idx="5588">
                  <c:v>7.3</c:v>
                </c:pt>
                <c:pt idx="5589">
                  <c:v>7.3</c:v>
                </c:pt>
                <c:pt idx="5590">
                  <c:v>7.3</c:v>
                </c:pt>
                <c:pt idx="5591">
                  <c:v>7.3</c:v>
                </c:pt>
                <c:pt idx="5592">
                  <c:v>7.3</c:v>
                </c:pt>
                <c:pt idx="5593">
                  <c:v>7.3</c:v>
                </c:pt>
                <c:pt idx="5594">
                  <c:v>7.3</c:v>
                </c:pt>
                <c:pt idx="5595">
                  <c:v>7.3</c:v>
                </c:pt>
                <c:pt idx="5596">
                  <c:v>7.3</c:v>
                </c:pt>
                <c:pt idx="5597">
                  <c:v>7.3</c:v>
                </c:pt>
                <c:pt idx="5598">
                  <c:v>7.3</c:v>
                </c:pt>
                <c:pt idx="5599">
                  <c:v>7.3</c:v>
                </c:pt>
                <c:pt idx="5600">
                  <c:v>7.3</c:v>
                </c:pt>
                <c:pt idx="5601">
                  <c:v>7.3</c:v>
                </c:pt>
                <c:pt idx="5602">
                  <c:v>7.3</c:v>
                </c:pt>
                <c:pt idx="5603">
                  <c:v>7.3</c:v>
                </c:pt>
                <c:pt idx="5604">
                  <c:v>7.3</c:v>
                </c:pt>
                <c:pt idx="5605">
                  <c:v>7.3</c:v>
                </c:pt>
                <c:pt idx="5606">
                  <c:v>7.3</c:v>
                </c:pt>
                <c:pt idx="5607">
                  <c:v>7.3</c:v>
                </c:pt>
                <c:pt idx="5608">
                  <c:v>7.3</c:v>
                </c:pt>
                <c:pt idx="5609">
                  <c:v>7.3</c:v>
                </c:pt>
                <c:pt idx="5610">
                  <c:v>7.3</c:v>
                </c:pt>
                <c:pt idx="5611">
                  <c:v>7.3</c:v>
                </c:pt>
                <c:pt idx="5612">
                  <c:v>7.3</c:v>
                </c:pt>
                <c:pt idx="5613">
                  <c:v>7.3</c:v>
                </c:pt>
                <c:pt idx="5614">
                  <c:v>7.3</c:v>
                </c:pt>
                <c:pt idx="5615">
                  <c:v>7.3</c:v>
                </c:pt>
                <c:pt idx="5616">
                  <c:v>7.3</c:v>
                </c:pt>
                <c:pt idx="5617">
                  <c:v>7.3</c:v>
                </c:pt>
                <c:pt idx="5618">
                  <c:v>7.3</c:v>
                </c:pt>
                <c:pt idx="5619">
                  <c:v>7.3</c:v>
                </c:pt>
                <c:pt idx="5620">
                  <c:v>7.3</c:v>
                </c:pt>
                <c:pt idx="5621">
                  <c:v>7.3</c:v>
                </c:pt>
                <c:pt idx="5622">
                  <c:v>7.3</c:v>
                </c:pt>
                <c:pt idx="5623">
                  <c:v>7.3</c:v>
                </c:pt>
                <c:pt idx="5624">
                  <c:v>7.3</c:v>
                </c:pt>
                <c:pt idx="5625">
                  <c:v>7.3</c:v>
                </c:pt>
                <c:pt idx="5626">
                  <c:v>7.3</c:v>
                </c:pt>
                <c:pt idx="5627">
                  <c:v>7.3</c:v>
                </c:pt>
                <c:pt idx="5628">
                  <c:v>7.3</c:v>
                </c:pt>
                <c:pt idx="5629">
                  <c:v>7.3</c:v>
                </c:pt>
                <c:pt idx="5630">
                  <c:v>7.3</c:v>
                </c:pt>
                <c:pt idx="5631">
                  <c:v>7.3</c:v>
                </c:pt>
                <c:pt idx="5632">
                  <c:v>7.3</c:v>
                </c:pt>
                <c:pt idx="5633">
                  <c:v>7.3</c:v>
                </c:pt>
                <c:pt idx="5634">
                  <c:v>7.3</c:v>
                </c:pt>
                <c:pt idx="5635">
                  <c:v>7.3</c:v>
                </c:pt>
                <c:pt idx="5636">
                  <c:v>7.3</c:v>
                </c:pt>
                <c:pt idx="5637">
                  <c:v>7.3</c:v>
                </c:pt>
                <c:pt idx="5638">
                  <c:v>7.3</c:v>
                </c:pt>
                <c:pt idx="5639">
                  <c:v>7.3</c:v>
                </c:pt>
                <c:pt idx="5640">
                  <c:v>7.3</c:v>
                </c:pt>
                <c:pt idx="5641">
                  <c:v>7.3</c:v>
                </c:pt>
                <c:pt idx="5642">
                  <c:v>7.3</c:v>
                </c:pt>
                <c:pt idx="5643">
                  <c:v>7.3</c:v>
                </c:pt>
                <c:pt idx="5644">
                  <c:v>7.3</c:v>
                </c:pt>
                <c:pt idx="5645">
                  <c:v>7.3</c:v>
                </c:pt>
                <c:pt idx="5646">
                  <c:v>7.3</c:v>
                </c:pt>
                <c:pt idx="5647">
                  <c:v>7.3</c:v>
                </c:pt>
                <c:pt idx="5648">
                  <c:v>7.3</c:v>
                </c:pt>
                <c:pt idx="5649">
                  <c:v>7.3</c:v>
                </c:pt>
                <c:pt idx="5650">
                  <c:v>7.3</c:v>
                </c:pt>
                <c:pt idx="5651">
                  <c:v>7.3</c:v>
                </c:pt>
                <c:pt idx="5652">
                  <c:v>7.3</c:v>
                </c:pt>
                <c:pt idx="5653">
                  <c:v>7.3</c:v>
                </c:pt>
                <c:pt idx="5654">
                  <c:v>7.3</c:v>
                </c:pt>
                <c:pt idx="5655">
                  <c:v>7.3</c:v>
                </c:pt>
                <c:pt idx="5656">
                  <c:v>7.3</c:v>
                </c:pt>
                <c:pt idx="5657">
                  <c:v>7.3</c:v>
                </c:pt>
                <c:pt idx="5658">
                  <c:v>7.3</c:v>
                </c:pt>
                <c:pt idx="5659">
                  <c:v>7.3</c:v>
                </c:pt>
                <c:pt idx="5660">
                  <c:v>7.3</c:v>
                </c:pt>
                <c:pt idx="5661">
                  <c:v>7.3</c:v>
                </c:pt>
                <c:pt idx="5662">
                  <c:v>7.3</c:v>
                </c:pt>
                <c:pt idx="5663">
                  <c:v>7.3</c:v>
                </c:pt>
                <c:pt idx="5664">
                  <c:v>7.3</c:v>
                </c:pt>
                <c:pt idx="5665">
                  <c:v>7.3</c:v>
                </c:pt>
                <c:pt idx="5666">
                  <c:v>7.3</c:v>
                </c:pt>
                <c:pt idx="5667">
                  <c:v>7.3</c:v>
                </c:pt>
                <c:pt idx="5668">
                  <c:v>7.3</c:v>
                </c:pt>
                <c:pt idx="5669">
                  <c:v>7.3</c:v>
                </c:pt>
                <c:pt idx="5670">
                  <c:v>7.3</c:v>
                </c:pt>
                <c:pt idx="5671">
                  <c:v>7.3</c:v>
                </c:pt>
                <c:pt idx="5672">
                  <c:v>7.3</c:v>
                </c:pt>
                <c:pt idx="5673">
                  <c:v>7.3</c:v>
                </c:pt>
                <c:pt idx="5674">
                  <c:v>7.3</c:v>
                </c:pt>
                <c:pt idx="5675">
                  <c:v>7.3</c:v>
                </c:pt>
                <c:pt idx="5676">
                  <c:v>7.3</c:v>
                </c:pt>
                <c:pt idx="5677">
                  <c:v>7.3</c:v>
                </c:pt>
                <c:pt idx="5678">
                  <c:v>7.3</c:v>
                </c:pt>
                <c:pt idx="5679">
                  <c:v>7.3</c:v>
                </c:pt>
                <c:pt idx="5680">
                  <c:v>7.3</c:v>
                </c:pt>
                <c:pt idx="5681">
                  <c:v>7.3</c:v>
                </c:pt>
                <c:pt idx="5682">
                  <c:v>7.3</c:v>
                </c:pt>
                <c:pt idx="5683">
                  <c:v>7.3</c:v>
                </c:pt>
                <c:pt idx="5684">
                  <c:v>7.3</c:v>
                </c:pt>
                <c:pt idx="5685">
                  <c:v>7.3</c:v>
                </c:pt>
                <c:pt idx="5686">
                  <c:v>7.3</c:v>
                </c:pt>
                <c:pt idx="5687">
                  <c:v>7.3</c:v>
                </c:pt>
                <c:pt idx="5688">
                  <c:v>7.3</c:v>
                </c:pt>
                <c:pt idx="5689">
                  <c:v>7.3</c:v>
                </c:pt>
                <c:pt idx="5690">
                  <c:v>7.3</c:v>
                </c:pt>
                <c:pt idx="5691">
                  <c:v>7.3</c:v>
                </c:pt>
                <c:pt idx="5692">
                  <c:v>7.3</c:v>
                </c:pt>
                <c:pt idx="5693">
                  <c:v>7.3</c:v>
                </c:pt>
                <c:pt idx="5694">
                  <c:v>7.3</c:v>
                </c:pt>
                <c:pt idx="5695">
                  <c:v>7.3</c:v>
                </c:pt>
                <c:pt idx="5696">
                  <c:v>7.3</c:v>
                </c:pt>
                <c:pt idx="5697">
                  <c:v>7.3</c:v>
                </c:pt>
                <c:pt idx="5698">
                  <c:v>7.3</c:v>
                </c:pt>
                <c:pt idx="5699">
                  <c:v>7.3</c:v>
                </c:pt>
                <c:pt idx="5700">
                  <c:v>7.3</c:v>
                </c:pt>
                <c:pt idx="5701">
                  <c:v>7.3</c:v>
                </c:pt>
                <c:pt idx="5702">
                  <c:v>7.3</c:v>
                </c:pt>
                <c:pt idx="5703">
                  <c:v>7.3</c:v>
                </c:pt>
                <c:pt idx="5704">
                  <c:v>7.3</c:v>
                </c:pt>
                <c:pt idx="5705">
                  <c:v>7.3</c:v>
                </c:pt>
                <c:pt idx="5706">
                  <c:v>7.3</c:v>
                </c:pt>
                <c:pt idx="5707">
                  <c:v>7.3</c:v>
                </c:pt>
                <c:pt idx="5708">
                  <c:v>7.3</c:v>
                </c:pt>
                <c:pt idx="5709">
                  <c:v>7.3</c:v>
                </c:pt>
                <c:pt idx="5710">
                  <c:v>7.3</c:v>
                </c:pt>
                <c:pt idx="5711">
                  <c:v>7.3</c:v>
                </c:pt>
                <c:pt idx="5712">
                  <c:v>7.3</c:v>
                </c:pt>
                <c:pt idx="5713">
                  <c:v>7.3</c:v>
                </c:pt>
                <c:pt idx="5714">
                  <c:v>7.3</c:v>
                </c:pt>
                <c:pt idx="5715">
                  <c:v>7.3</c:v>
                </c:pt>
                <c:pt idx="5716">
                  <c:v>7.3</c:v>
                </c:pt>
                <c:pt idx="5717">
                  <c:v>7.3</c:v>
                </c:pt>
                <c:pt idx="5718">
                  <c:v>7.3</c:v>
                </c:pt>
                <c:pt idx="5719">
                  <c:v>7.3</c:v>
                </c:pt>
                <c:pt idx="5720">
                  <c:v>7.3</c:v>
                </c:pt>
                <c:pt idx="5721">
                  <c:v>7.3</c:v>
                </c:pt>
                <c:pt idx="5722">
                  <c:v>7.3</c:v>
                </c:pt>
                <c:pt idx="5723">
                  <c:v>7.3</c:v>
                </c:pt>
                <c:pt idx="5724">
                  <c:v>7.3</c:v>
                </c:pt>
                <c:pt idx="5725">
                  <c:v>7.3</c:v>
                </c:pt>
                <c:pt idx="5726">
                  <c:v>7.3</c:v>
                </c:pt>
                <c:pt idx="5727">
                  <c:v>7.3</c:v>
                </c:pt>
                <c:pt idx="5728">
                  <c:v>7.3</c:v>
                </c:pt>
                <c:pt idx="5729">
                  <c:v>7.3</c:v>
                </c:pt>
                <c:pt idx="5730">
                  <c:v>7.3</c:v>
                </c:pt>
                <c:pt idx="5731">
                  <c:v>7.3</c:v>
                </c:pt>
                <c:pt idx="5732">
                  <c:v>7.3</c:v>
                </c:pt>
                <c:pt idx="5733">
                  <c:v>7.3</c:v>
                </c:pt>
                <c:pt idx="5734">
                  <c:v>7.3</c:v>
                </c:pt>
                <c:pt idx="5735">
                  <c:v>7.3</c:v>
                </c:pt>
                <c:pt idx="5736">
                  <c:v>7.3</c:v>
                </c:pt>
                <c:pt idx="5737">
                  <c:v>7.3</c:v>
                </c:pt>
                <c:pt idx="5738">
                  <c:v>7.3</c:v>
                </c:pt>
                <c:pt idx="5739">
                  <c:v>7.3</c:v>
                </c:pt>
                <c:pt idx="5740">
                  <c:v>7.3</c:v>
                </c:pt>
                <c:pt idx="5741">
                  <c:v>7.3</c:v>
                </c:pt>
                <c:pt idx="5742">
                  <c:v>7.3</c:v>
                </c:pt>
                <c:pt idx="5743">
                  <c:v>7.3</c:v>
                </c:pt>
                <c:pt idx="5744">
                  <c:v>7.3</c:v>
                </c:pt>
                <c:pt idx="5745">
                  <c:v>7.3</c:v>
                </c:pt>
                <c:pt idx="5746">
                  <c:v>7.3</c:v>
                </c:pt>
                <c:pt idx="5747">
                  <c:v>7.3</c:v>
                </c:pt>
                <c:pt idx="5748">
                  <c:v>7.3</c:v>
                </c:pt>
                <c:pt idx="5749">
                  <c:v>7.3</c:v>
                </c:pt>
                <c:pt idx="5750">
                  <c:v>7.3</c:v>
                </c:pt>
                <c:pt idx="5751">
                  <c:v>7.3</c:v>
                </c:pt>
                <c:pt idx="5752">
                  <c:v>7.3</c:v>
                </c:pt>
                <c:pt idx="5753">
                  <c:v>7.3</c:v>
                </c:pt>
                <c:pt idx="5754">
                  <c:v>7.3</c:v>
                </c:pt>
                <c:pt idx="5755">
                  <c:v>7.3</c:v>
                </c:pt>
                <c:pt idx="5756">
                  <c:v>7.3</c:v>
                </c:pt>
                <c:pt idx="5757">
                  <c:v>7.3</c:v>
                </c:pt>
                <c:pt idx="5758">
                  <c:v>7.3</c:v>
                </c:pt>
                <c:pt idx="5759">
                  <c:v>7.3</c:v>
                </c:pt>
                <c:pt idx="5760">
                  <c:v>7.3</c:v>
                </c:pt>
                <c:pt idx="5761">
                  <c:v>7.3</c:v>
                </c:pt>
                <c:pt idx="5762">
                  <c:v>7.3</c:v>
                </c:pt>
                <c:pt idx="5763">
                  <c:v>7.3</c:v>
                </c:pt>
                <c:pt idx="5764">
                  <c:v>7.3</c:v>
                </c:pt>
                <c:pt idx="5765">
                  <c:v>7.3</c:v>
                </c:pt>
                <c:pt idx="5766">
                  <c:v>7.3</c:v>
                </c:pt>
                <c:pt idx="5767">
                  <c:v>7.3</c:v>
                </c:pt>
                <c:pt idx="5768">
                  <c:v>7.3</c:v>
                </c:pt>
                <c:pt idx="5769">
                  <c:v>7.3</c:v>
                </c:pt>
                <c:pt idx="5770">
                  <c:v>7.3</c:v>
                </c:pt>
                <c:pt idx="5771">
                  <c:v>7.3</c:v>
                </c:pt>
                <c:pt idx="5772">
                  <c:v>7.3</c:v>
                </c:pt>
                <c:pt idx="5773">
                  <c:v>7.3</c:v>
                </c:pt>
                <c:pt idx="5774">
                  <c:v>7.3</c:v>
                </c:pt>
                <c:pt idx="5775">
                  <c:v>7.3</c:v>
                </c:pt>
                <c:pt idx="5776">
                  <c:v>7.3</c:v>
                </c:pt>
                <c:pt idx="5777">
                  <c:v>7.3</c:v>
                </c:pt>
                <c:pt idx="5778">
                  <c:v>7.3</c:v>
                </c:pt>
                <c:pt idx="5779">
                  <c:v>7.3</c:v>
                </c:pt>
                <c:pt idx="5780">
                  <c:v>7.3</c:v>
                </c:pt>
                <c:pt idx="5781">
                  <c:v>7.3</c:v>
                </c:pt>
                <c:pt idx="5782">
                  <c:v>7.3</c:v>
                </c:pt>
                <c:pt idx="5783">
                  <c:v>7.3</c:v>
                </c:pt>
                <c:pt idx="5784">
                  <c:v>7.3</c:v>
                </c:pt>
                <c:pt idx="5785">
                  <c:v>7.3</c:v>
                </c:pt>
                <c:pt idx="5786">
                  <c:v>7.3</c:v>
                </c:pt>
                <c:pt idx="5787">
                  <c:v>7.3</c:v>
                </c:pt>
                <c:pt idx="5788">
                  <c:v>7.3</c:v>
                </c:pt>
                <c:pt idx="5789">
                  <c:v>7.3</c:v>
                </c:pt>
                <c:pt idx="5790">
                  <c:v>7.3</c:v>
                </c:pt>
                <c:pt idx="5791">
                  <c:v>7.3</c:v>
                </c:pt>
                <c:pt idx="5792">
                  <c:v>7.3</c:v>
                </c:pt>
                <c:pt idx="5793">
                  <c:v>7.3</c:v>
                </c:pt>
                <c:pt idx="5794">
                  <c:v>7.3</c:v>
                </c:pt>
                <c:pt idx="5795">
                  <c:v>7.3</c:v>
                </c:pt>
                <c:pt idx="5796">
                  <c:v>7.3</c:v>
                </c:pt>
                <c:pt idx="5797">
                  <c:v>7.3</c:v>
                </c:pt>
                <c:pt idx="5798">
                  <c:v>7.3</c:v>
                </c:pt>
                <c:pt idx="5799">
                  <c:v>7.3</c:v>
                </c:pt>
                <c:pt idx="5800">
                  <c:v>7.3</c:v>
                </c:pt>
                <c:pt idx="5801">
                  <c:v>7.3</c:v>
                </c:pt>
                <c:pt idx="5802">
                  <c:v>7.3</c:v>
                </c:pt>
                <c:pt idx="5803">
                  <c:v>7.3</c:v>
                </c:pt>
                <c:pt idx="5804">
                  <c:v>7.3</c:v>
                </c:pt>
                <c:pt idx="5805">
                  <c:v>7.3</c:v>
                </c:pt>
                <c:pt idx="5806">
                  <c:v>7.3</c:v>
                </c:pt>
                <c:pt idx="5807">
                  <c:v>7.3</c:v>
                </c:pt>
                <c:pt idx="5808">
                  <c:v>7.3</c:v>
                </c:pt>
                <c:pt idx="5809">
                  <c:v>7.3</c:v>
                </c:pt>
                <c:pt idx="5810">
                  <c:v>7.3</c:v>
                </c:pt>
                <c:pt idx="5811">
                  <c:v>7.3</c:v>
                </c:pt>
                <c:pt idx="5812">
                  <c:v>7.3</c:v>
                </c:pt>
                <c:pt idx="5813">
                  <c:v>7.3</c:v>
                </c:pt>
                <c:pt idx="5814">
                  <c:v>7.3</c:v>
                </c:pt>
                <c:pt idx="5815">
                  <c:v>7.3</c:v>
                </c:pt>
                <c:pt idx="5816">
                  <c:v>7.3</c:v>
                </c:pt>
                <c:pt idx="5817">
                  <c:v>7.3</c:v>
                </c:pt>
                <c:pt idx="5818">
                  <c:v>7.3</c:v>
                </c:pt>
                <c:pt idx="5819">
                  <c:v>7.3</c:v>
                </c:pt>
                <c:pt idx="5820">
                  <c:v>7.3</c:v>
                </c:pt>
                <c:pt idx="5821">
                  <c:v>7.3</c:v>
                </c:pt>
                <c:pt idx="5822">
                  <c:v>7.3</c:v>
                </c:pt>
                <c:pt idx="5823">
                  <c:v>7.3</c:v>
                </c:pt>
                <c:pt idx="5824">
                  <c:v>7.3</c:v>
                </c:pt>
                <c:pt idx="5825">
                  <c:v>7.3</c:v>
                </c:pt>
                <c:pt idx="5826">
                  <c:v>7.3</c:v>
                </c:pt>
                <c:pt idx="5827">
                  <c:v>7.3</c:v>
                </c:pt>
                <c:pt idx="5828">
                  <c:v>7.3</c:v>
                </c:pt>
                <c:pt idx="5829">
                  <c:v>7.3</c:v>
                </c:pt>
                <c:pt idx="5830">
                  <c:v>7.3</c:v>
                </c:pt>
                <c:pt idx="5831">
                  <c:v>7.3</c:v>
                </c:pt>
                <c:pt idx="5832">
                  <c:v>7.3</c:v>
                </c:pt>
                <c:pt idx="5833">
                  <c:v>7.3</c:v>
                </c:pt>
                <c:pt idx="5834">
                  <c:v>7.3</c:v>
                </c:pt>
                <c:pt idx="5835">
                  <c:v>7.3</c:v>
                </c:pt>
                <c:pt idx="5836">
                  <c:v>7.3</c:v>
                </c:pt>
                <c:pt idx="5837">
                  <c:v>7.3</c:v>
                </c:pt>
                <c:pt idx="5838">
                  <c:v>7.3</c:v>
                </c:pt>
                <c:pt idx="5839">
                  <c:v>7.3</c:v>
                </c:pt>
                <c:pt idx="5840">
                  <c:v>7.3</c:v>
                </c:pt>
                <c:pt idx="5841">
                  <c:v>7.3</c:v>
                </c:pt>
                <c:pt idx="5842">
                  <c:v>7.3</c:v>
                </c:pt>
                <c:pt idx="5843">
                  <c:v>7.3</c:v>
                </c:pt>
                <c:pt idx="5844">
                  <c:v>7.3</c:v>
                </c:pt>
                <c:pt idx="5845">
                  <c:v>7.3</c:v>
                </c:pt>
                <c:pt idx="5846">
                  <c:v>7.3</c:v>
                </c:pt>
                <c:pt idx="5847">
                  <c:v>7.3</c:v>
                </c:pt>
                <c:pt idx="5848">
                  <c:v>7.3</c:v>
                </c:pt>
                <c:pt idx="5849">
                  <c:v>7.3</c:v>
                </c:pt>
                <c:pt idx="5850">
                  <c:v>7.3</c:v>
                </c:pt>
                <c:pt idx="5851">
                  <c:v>7.3</c:v>
                </c:pt>
                <c:pt idx="5852">
                  <c:v>7.3</c:v>
                </c:pt>
                <c:pt idx="5853">
                  <c:v>7.3</c:v>
                </c:pt>
                <c:pt idx="5854">
                  <c:v>7.3</c:v>
                </c:pt>
                <c:pt idx="5855">
                  <c:v>7.3</c:v>
                </c:pt>
                <c:pt idx="5856">
                  <c:v>7.3</c:v>
                </c:pt>
                <c:pt idx="5857">
                  <c:v>7.3</c:v>
                </c:pt>
                <c:pt idx="5858">
                  <c:v>7.3</c:v>
                </c:pt>
                <c:pt idx="5859">
                  <c:v>7.3</c:v>
                </c:pt>
                <c:pt idx="5860">
                  <c:v>7.3</c:v>
                </c:pt>
                <c:pt idx="5861">
                  <c:v>7.3</c:v>
                </c:pt>
                <c:pt idx="5862">
                  <c:v>7.3</c:v>
                </c:pt>
                <c:pt idx="5863">
                  <c:v>7.3</c:v>
                </c:pt>
                <c:pt idx="5864">
                  <c:v>7.3</c:v>
                </c:pt>
                <c:pt idx="5865">
                  <c:v>7.3</c:v>
                </c:pt>
                <c:pt idx="5866">
                  <c:v>7.3</c:v>
                </c:pt>
                <c:pt idx="5867">
                  <c:v>7.3</c:v>
                </c:pt>
                <c:pt idx="5868">
                  <c:v>7.3</c:v>
                </c:pt>
                <c:pt idx="5869">
                  <c:v>7.3</c:v>
                </c:pt>
                <c:pt idx="5870">
                  <c:v>7.3</c:v>
                </c:pt>
                <c:pt idx="5871">
                  <c:v>7.3</c:v>
                </c:pt>
                <c:pt idx="5872">
                  <c:v>7.3</c:v>
                </c:pt>
                <c:pt idx="5873">
                  <c:v>7.3</c:v>
                </c:pt>
                <c:pt idx="5874">
                  <c:v>7.3</c:v>
                </c:pt>
                <c:pt idx="5875">
                  <c:v>7.3</c:v>
                </c:pt>
                <c:pt idx="5876">
                  <c:v>7.3</c:v>
                </c:pt>
                <c:pt idx="5877">
                  <c:v>7.3</c:v>
                </c:pt>
                <c:pt idx="5878">
                  <c:v>7.3</c:v>
                </c:pt>
                <c:pt idx="5879">
                  <c:v>7.3</c:v>
                </c:pt>
                <c:pt idx="5880">
                  <c:v>7.3</c:v>
                </c:pt>
                <c:pt idx="5881">
                  <c:v>7.3</c:v>
                </c:pt>
                <c:pt idx="5882">
                  <c:v>7.3</c:v>
                </c:pt>
                <c:pt idx="5883">
                  <c:v>7.3</c:v>
                </c:pt>
                <c:pt idx="5884">
                  <c:v>7.3</c:v>
                </c:pt>
                <c:pt idx="5885">
                  <c:v>7.3</c:v>
                </c:pt>
                <c:pt idx="5886">
                  <c:v>7.3</c:v>
                </c:pt>
                <c:pt idx="5887">
                  <c:v>7.3</c:v>
                </c:pt>
                <c:pt idx="5888">
                  <c:v>7.3</c:v>
                </c:pt>
                <c:pt idx="5889">
                  <c:v>7.3</c:v>
                </c:pt>
                <c:pt idx="5890">
                  <c:v>7.3</c:v>
                </c:pt>
                <c:pt idx="5891">
                  <c:v>7.3</c:v>
                </c:pt>
                <c:pt idx="5892">
                  <c:v>7.3</c:v>
                </c:pt>
                <c:pt idx="5893">
                  <c:v>7.3</c:v>
                </c:pt>
                <c:pt idx="5894">
                  <c:v>7.3</c:v>
                </c:pt>
                <c:pt idx="5895">
                  <c:v>7.3</c:v>
                </c:pt>
                <c:pt idx="5896">
                  <c:v>7.3</c:v>
                </c:pt>
                <c:pt idx="5897">
                  <c:v>7.3</c:v>
                </c:pt>
                <c:pt idx="5898">
                  <c:v>7.3</c:v>
                </c:pt>
                <c:pt idx="5899">
                  <c:v>7.3</c:v>
                </c:pt>
                <c:pt idx="5900">
                  <c:v>7.3</c:v>
                </c:pt>
                <c:pt idx="5901">
                  <c:v>7.3</c:v>
                </c:pt>
                <c:pt idx="5902">
                  <c:v>7.3</c:v>
                </c:pt>
                <c:pt idx="5903">
                  <c:v>7.3</c:v>
                </c:pt>
                <c:pt idx="5904">
                  <c:v>7.3</c:v>
                </c:pt>
                <c:pt idx="5905">
                  <c:v>7.3</c:v>
                </c:pt>
                <c:pt idx="5906">
                  <c:v>7.3</c:v>
                </c:pt>
                <c:pt idx="5907">
                  <c:v>7.3</c:v>
                </c:pt>
                <c:pt idx="5908">
                  <c:v>7.3</c:v>
                </c:pt>
                <c:pt idx="5909">
                  <c:v>7.3</c:v>
                </c:pt>
                <c:pt idx="5910">
                  <c:v>7.3</c:v>
                </c:pt>
                <c:pt idx="5911">
                  <c:v>7.3</c:v>
                </c:pt>
                <c:pt idx="5912">
                  <c:v>7.3</c:v>
                </c:pt>
                <c:pt idx="5913">
                  <c:v>7.3</c:v>
                </c:pt>
                <c:pt idx="5914">
                  <c:v>7.3</c:v>
                </c:pt>
                <c:pt idx="5915">
                  <c:v>7.3</c:v>
                </c:pt>
                <c:pt idx="5916">
                  <c:v>7.3</c:v>
                </c:pt>
                <c:pt idx="5917">
                  <c:v>7.3</c:v>
                </c:pt>
                <c:pt idx="5918">
                  <c:v>7.3</c:v>
                </c:pt>
                <c:pt idx="5919">
                  <c:v>7.3</c:v>
                </c:pt>
                <c:pt idx="5920">
                  <c:v>7.3</c:v>
                </c:pt>
                <c:pt idx="5921">
                  <c:v>7.3</c:v>
                </c:pt>
                <c:pt idx="5922">
                  <c:v>7.3</c:v>
                </c:pt>
                <c:pt idx="5923">
                  <c:v>7.3</c:v>
                </c:pt>
                <c:pt idx="5924">
                  <c:v>7.3</c:v>
                </c:pt>
                <c:pt idx="5925">
                  <c:v>7.3</c:v>
                </c:pt>
                <c:pt idx="5926">
                  <c:v>7.3</c:v>
                </c:pt>
                <c:pt idx="5927">
                  <c:v>7.3</c:v>
                </c:pt>
                <c:pt idx="5928">
                  <c:v>7.3</c:v>
                </c:pt>
                <c:pt idx="5929">
                  <c:v>7.3</c:v>
                </c:pt>
                <c:pt idx="5930">
                  <c:v>7.3</c:v>
                </c:pt>
                <c:pt idx="5931">
                  <c:v>7.3</c:v>
                </c:pt>
                <c:pt idx="5932">
                  <c:v>7.3</c:v>
                </c:pt>
                <c:pt idx="5933">
                  <c:v>7.3</c:v>
                </c:pt>
                <c:pt idx="5934">
                  <c:v>7.3</c:v>
                </c:pt>
                <c:pt idx="5935">
                  <c:v>7.3</c:v>
                </c:pt>
                <c:pt idx="5936">
                  <c:v>7.3</c:v>
                </c:pt>
                <c:pt idx="5937">
                  <c:v>7.3</c:v>
                </c:pt>
                <c:pt idx="5938">
                  <c:v>7.3</c:v>
                </c:pt>
                <c:pt idx="5939">
                  <c:v>7.3</c:v>
                </c:pt>
                <c:pt idx="5940">
                  <c:v>7.3</c:v>
                </c:pt>
                <c:pt idx="5941">
                  <c:v>7.3</c:v>
                </c:pt>
                <c:pt idx="5942">
                  <c:v>7.3</c:v>
                </c:pt>
                <c:pt idx="5943">
                  <c:v>7.3</c:v>
                </c:pt>
                <c:pt idx="5944">
                  <c:v>7.3</c:v>
                </c:pt>
                <c:pt idx="5945">
                  <c:v>7.3</c:v>
                </c:pt>
                <c:pt idx="5946">
                  <c:v>7.3</c:v>
                </c:pt>
                <c:pt idx="5947">
                  <c:v>7.3</c:v>
                </c:pt>
                <c:pt idx="5948">
                  <c:v>7.3</c:v>
                </c:pt>
                <c:pt idx="5949">
                  <c:v>7.3</c:v>
                </c:pt>
                <c:pt idx="5950">
                  <c:v>7.3</c:v>
                </c:pt>
                <c:pt idx="5951">
                  <c:v>7.3</c:v>
                </c:pt>
                <c:pt idx="5952">
                  <c:v>7.3</c:v>
                </c:pt>
                <c:pt idx="5953">
                  <c:v>7.3</c:v>
                </c:pt>
                <c:pt idx="5954">
                  <c:v>7.3</c:v>
                </c:pt>
                <c:pt idx="5955">
                  <c:v>7.3</c:v>
                </c:pt>
                <c:pt idx="5956">
                  <c:v>7.3</c:v>
                </c:pt>
                <c:pt idx="5957">
                  <c:v>7.3</c:v>
                </c:pt>
                <c:pt idx="5958">
                  <c:v>7.3</c:v>
                </c:pt>
                <c:pt idx="5959">
                  <c:v>7.3</c:v>
                </c:pt>
                <c:pt idx="5960">
                  <c:v>7.3</c:v>
                </c:pt>
                <c:pt idx="5961">
                  <c:v>7.3</c:v>
                </c:pt>
                <c:pt idx="5962">
                  <c:v>7.3</c:v>
                </c:pt>
                <c:pt idx="5963">
                  <c:v>7.3</c:v>
                </c:pt>
                <c:pt idx="5964">
                  <c:v>7.3</c:v>
                </c:pt>
                <c:pt idx="5965">
                  <c:v>7.3</c:v>
                </c:pt>
                <c:pt idx="5966">
                  <c:v>7.3</c:v>
                </c:pt>
                <c:pt idx="5967">
                  <c:v>7.3</c:v>
                </c:pt>
                <c:pt idx="5968">
                  <c:v>7.3</c:v>
                </c:pt>
                <c:pt idx="5969">
                  <c:v>7.3</c:v>
                </c:pt>
                <c:pt idx="5970">
                  <c:v>7.3</c:v>
                </c:pt>
                <c:pt idx="5971">
                  <c:v>7.3</c:v>
                </c:pt>
                <c:pt idx="5972">
                  <c:v>7.3</c:v>
                </c:pt>
                <c:pt idx="5973">
                  <c:v>7.3</c:v>
                </c:pt>
                <c:pt idx="5974">
                  <c:v>7.3</c:v>
                </c:pt>
                <c:pt idx="5975">
                  <c:v>7.3</c:v>
                </c:pt>
                <c:pt idx="5976">
                  <c:v>7.3</c:v>
                </c:pt>
                <c:pt idx="5977">
                  <c:v>7.3</c:v>
                </c:pt>
                <c:pt idx="5978">
                  <c:v>7.3</c:v>
                </c:pt>
                <c:pt idx="5979">
                  <c:v>7.3</c:v>
                </c:pt>
                <c:pt idx="5980">
                  <c:v>7.3</c:v>
                </c:pt>
                <c:pt idx="5981">
                  <c:v>7.3</c:v>
                </c:pt>
                <c:pt idx="5982">
                  <c:v>7.3</c:v>
                </c:pt>
                <c:pt idx="5983">
                  <c:v>7.3</c:v>
                </c:pt>
                <c:pt idx="5984">
                  <c:v>7.3</c:v>
                </c:pt>
                <c:pt idx="5985">
                  <c:v>7.3</c:v>
                </c:pt>
                <c:pt idx="5986">
                  <c:v>7.3</c:v>
                </c:pt>
                <c:pt idx="5987">
                  <c:v>7.3</c:v>
                </c:pt>
                <c:pt idx="5988">
                  <c:v>7.3</c:v>
                </c:pt>
                <c:pt idx="5989">
                  <c:v>7.3</c:v>
                </c:pt>
                <c:pt idx="5990">
                  <c:v>7.3</c:v>
                </c:pt>
                <c:pt idx="5991">
                  <c:v>7.3</c:v>
                </c:pt>
                <c:pt idx="5992">
                  <c:v>7.3</c:v>
                </c:pt>
                <c:pt idx="5993">
                  <c:v>7.3</c:v>
                </c:pt>
                <c:pt idx="5994">
                  <c:v>7.3</c:v>
                </c:pt>
                <c:pt idx="5995">
                  <c:v>7.3</c:v>
                </c:pt>
                <c:pt idx="5996">
                  <c:v>7.3</c:v>
                </c:pt>
                <c:pt idx="5997">
                  <c:v>7.3</c:v>
                </c:pt>
                <c:pt idx="5998">
                  <c:v>7.3</c:v>
                </c:pt>
                <c:pt idx="5999">
                  <c:v>7.3</c:v>
                </c:pt>
                <c:pt idx="6000">
                  <c:v>7.3</c:v>
                </c:pt>
                <c:pt idx="6001">
                  <c:v>7.3</c:v>
                </c:pt>
                <c:pt idx="6002">
                  <c:v>7.3</c:v>
                </c:pt>
                <c:pt idx="6003">
                  <c:v>7.3</c:v>
                </c:pt>
                <c:pt idx="6004">
                  <c:v>7.3</c:v>
                </c:pt>
                <c:pt idx="6005">
                  <c:v>7.3</c:v>
                </c:pt>
                <c:pt idx="6006">
                  <c:v>7.3</c:v>
                </c:pt>
                <c:pt idx="6007">
                  <c:v>7.3</c:v>
                </c:pt>
                <c:pt idx="6008">
                  <c:v>7.3</c:v>
                </c:pt>
                <c:pt idx="6009">
                  <c:v>7.3</c:v>
                </c:pt>
                <c:pt idx="6010">
                  <c:v>7.3</c:v>
                </c:pt>
                <c:pt idx="6011">
                  <c:v>7.3</c:v>
                </c:pt>
                <c:pt idx="6012">
                  <c:v>7.3</c:v>
                </c:pt>
                <c:pt idx="6013">
                  <c:v>7.3</c:v>
                </c:pt>
                <c:pt idx="6014">
                  <c:v>7.3</c:v>
                </c:pt>
                <c:pt idx="6015">
                  <c:v>7.3</c:v>
                </c:pt>
                <c:pt idx="6016">
                  <c:v>7.3</c:v>
                </c:pt>
                <c:pt idx="6017">
                  <c:v>7.3</c:v>
                </c:pt>
                <c:pt idx="6018">
                  <c:v>7.3</c:v>
                </c:pt>
                <c:pt idx="6019">
                  <c:v>7.3</c:v>
                </c:pt>
                <c:pt idx="6020">
                  <c:v>7.3</c:v>
                </c:pt>
                <c:pt idx="6021">
                  <c:v>7.3</c:v>
                </c:pt>
                <c:pt idx="6022">
                  <c:v>7.3</c:v>
                </c:pt>
                <c:pt idx="6023">
                  <c:v>7.3</c:v>
                </c:pt>
                <c:pt idx="6024">
                  <c:v>7.3</c:v>
                </c:pt>
                <c:pt idx="6025">
                  <c:v>7.3</c:v>
                </c:pt>
                <c:pt idx="6026">
                  <c:v>7.3</c:v>
                </c:pt>
                <c:pt idx="6027">
                  <c:v>7.3</c:v>
                </c:pt>
                <c:pt idx="6028">
                  <c:v>7.3</c:v>
                </c:pt>
                <c:pt idx="6029">
                  <c:v>7.3</c:v>
                </c:pt>
                <c:pt idx="6030">
                  <c:v>7.3</c:v>
                </c:pt>
                <c:pt idx="6031">
                  <c:v>7.3</c:v>
                </c:pt>
                <c:pt idx="6032">
                  <c:v>7.3</c:v>
                </c:pt>
                <c:pt idx="6033">
                  <c:v>7.3</c:v>
                </c:pt>
                <c:pt idx="6034">
                  <c:v>7.3</c:v>
                </c:pt>
                <c:pt idx="6035">
                  <c:v>7.3</c:v>
                </c:pt>
                <c:pt idx="6036">
                  <c:v>7.3</c:v>
                </c:pt>
                <c:pt idx="6037">
                  <c:v>7.3</c:v>
                </c:pt>
                <c:pt idx="6038">
                  <c:v>7.3</c:v>
                </c:pt>
                <c:pt idx="6039">
                  <c:v>7.3</c:v>
                </c:pt>
                <c:pt idx="6040">
                  <c:v>7.3</c:v>
                </c:pt>
                <c:pt idx="6041">
                  <c:v>7.3</c:v>
                </c:pt>
                <c:pt idx="6042">
                  <c:v>7.3</c:v>
                </c:pt>
                <c:pt idx="6043">
                  <c:v>7.3</c:v>
                </c:pt>
                <c:pt idx="6044">
                  <c:v>7.3</c:v>
                </c:pt>
                <c:pt idx="6045">
                  <c:v>7.3</c:v>
                </c:pt>
                <c:pt idx="6046">
                  <c:v>7.3</c:v>
                </c:pt>
                <c:pt idx="6047">
                  <c:v>7.3</c:v>
                </c:pt>
                <c:pt idx="6048">
                  <c:v>7.3</c:v>
                </c:pt>
                <c:pt idx="6049">
                  <c:v>7.3</c:v>
                </c:pt>
                <c:pt idx="6050">
                  <c:v>7.3</c:v>
                </c:pt>
                <c:pt idx="6051">
                  <c:v>7.3</c:v>
                </c:pt>
                <c:pt idx="6052">
                  <c:v>7.3</c:v>
                </c:pt>
                <c:pt idx="6053">
                  <c:v>7.3</c:v>
                </c:pt>
                <c:pt idx="6054">
                  <c:v>7.3</c:v>
                </c:pt>
                <c:pt idx="6055">
                  <c:v>7.3</c:v>
                </c:pt>
                <c:pt idx="6056">
                  <c:v>7.3</c:v>
                </c:pt>
                <c:pt idx="6057">
                  <c:v>7.3</c:v>
                </c:pt>
                <c:pt idx="6058">
                  <c:v>7.3</c:v>
                </c:pt>
                <c:pt idx="6059">
                  <c:v>7.3</c:v>
                </c:pt>
                <c:pt idx="6060">
                  <c:v>7.3</c:v>
                </c:pt>
                <c:pt idx="6061">
                  <c:v>7.3</c:v>
                </c:pt>
                <c:pt idx="6062">
                  <c:v>7.3</c:v>
                </c:pt>
                <c:pt idx="6063">
                  <c:v>7.3</c:v>
                </c:pt>
                <c:pt idx="6064">
                  <c:v>7.3</c:v>
                </c:pt>
                <c:pt idx="6065">
                  <c:v>7.3</c:v>
                </c:pt>
                <c:pt idx="6066">
                  <c:v>7.3</c:v>
                </c:pt>
                <c:pt idx="6067">
                  <c:v>7.3</c:v>
                </c:pt>
                <c:pt idx="6068">
                  <c:v>7.3</c:v>
                </c:pt>
                <c:pt idx="6069">
                  <c:v>7.3</c:v>
                </c:pt>
                <c:pt idx="6070">
                  <c:v>7.3</c:v>
                </c:pt>
                <c:pt idx="6071">
                  <c:v>7.3</c:v>
                </c:pt>
                <c:pt idx="6072">
                  <c:v>7.3</c:v>
                </c:pt>
                <c:pt idx="6073">
                  <c:v>7.3</c:v>
                </c:pt>
                <c:pt idx="6074">
                  <c:v>7.3</c:v>
                </c:pt>
                <c:pt idx="6075">
                  <c:v>7.3</c:v>
                </c:pt>
                <c:pt idx="6076">
                  <c:v>7.3</c:v>
                </c:pt>
                <c:pt idx="6077">
                  <c:v>7.3</c:v>
                </c:pt>
                <c:pt idx="6078">
                  <c:v>7.3</c:v>
                </c:pt>
                <c:pt idx="6079">
                  <c:v>7.3</c:v>
                </c:pt>
                <c:pt idx="6080">
                  <c:v>7.3</c:v>
                </c:pt>
                <c:pt idx="6081">
                  <c:v>7.3</c:v>
                </c:pt>
                <c:pt idx="6082">
                  <c:v>7.3</c:v>
                </c:pt>
                <c:pt idx="6083">
                  <c:v>7.3</c:v>
                </c:pt>
                <c:pt idx="6084">
                  <c:v>7.3</c:v>
                </c:pt>
                <c:pt idx="6085">
                  <c:v>7.3</c:v>
                </c:pt>
                <c:pt idx="6086">
                  <c:v>7.3</c:v>
                </c:pt>
                <c:pt idx="6087">
                  <c:v>7.3</c:v>
                </c:pt>
                <c:pt idx="6088">
                  <c:v>7.3</c:v>
                </c:pt>
                <c:pt idx="6089">
                  <c:v>7.3</c:v>
                </c:pt>
                <c:pt idx="6090">
                  <c:v>7.3</c:v>
                </c:pt>
                <c:pt idx="6091">
                  <c:v>7.3</c:v>
                </c:pt>
                <c:pt idx="6092">
                  <c:v>7.3</c:v>
                </c:pt>
                <c:pt idx="6093">
                  <c:v>7.3</c:v>
                </c:pt>
                <c:pt idx="6094">
                  <c:v>7.3</c:v>
                </c:pt>
                <c:pt idx="6095">
                  <c:v>7.3</c:v>
                </c:pt>
                <c:pt idx="6096">
                  <c:v>7.3</c:v>
                </c:pt>
                <c:pt idx="6097">
                  <c:v>7.3</c:v>
                </c:pt>
                <c:pt idx="6098">
                  <c:v>7.3</c:v>
                </c:pt>
                <c:pt idx="6099">
                  <c:v>7.3</c:v>
                </c:pt>
                <c:pt idx="6100">
                  <c:v>7.3</c:v>
                </c:pt>
                <c:pt idx="6101">
                  <c:v>7.3</c:v>
                </c:pt>
                <c:pt idx="6102">
                  <c:v>7.3</c:v>
                </c:pt>
                <c:pt idx="6103">
                  <c:v>7.3</c:v>
                </c:pt>
                <c:pt idx="6104">
                  <c:v>7.3</c:v>
                </c:pt>
                <c:pt idx="6105">
                  <c:v>7.3</c:v>
                </c:pt>
                <c:pt idx="6106">
                  <c:v>7.3</c:v>
                </c:pt>
                <c:pt idx="6107">
                  <c:v>7.3</c:v>
                </c:pt>
                <c:pt idx="6108">
                  <c:v>7.3</c:v>
                </c:pt>
                <c:pt idx="6109">
                  <c:v>7.3</c:v>
                </c:pt>
                <c:pt idx="6110">
                  <c:v>7.3</c:v>
                </c:pt>
                <c:pt idx="6111">
                  <c:v>7.3</c:v>
                </c:pt>
                <c:pt idx="6112">
                  <c:v>7.3</c:v>
                </c:pt>
                <c:pt idx="6113">
                  <c:v>7.3</c:v>
                </c:pt>
                <c:pt idx="6114">
                  <c:v>7.3</c:v>
                </c:pt>
                <c:pt idx="6115">
                  <c:v>7.3</c:v>
                </c:pt>
                <c:pt idx="6116">
                  <c:v>7.3</c:v>
                </c:pt>
                <c:pt idx="6117">
                  <c:v>7.3</c:v>
                </c:pt>
                <c:pt idx="6118">
                  <c:v>7.3</c:v>
                </c:pt>
                <c:pt idx="6119">
                  <c:v>7.3</c:v>
                </c:pt>
                <c:pt idx="6120">
                  <c:v>7.3</c:v>
                </c:pt>
                <c:pt idx="6121">
                  <c:v>7.3</c:v>
                </c:pt>
                <c:pt idx="6122">
                  <c:v>7.3</c:v>
                </c:pt>
                <c:pt idx="6123">
                  <c:v>7.3</c:v>
                </c:pt>
                <c:pt idx="6124">
                  <c:v>7.3</c:v>
                </c:pt>
                <c:pt idx="6125">
                  <c:v>7.3</c:v>
                </c:pt>
                <c:pt idx="6126">
                  <c:v>7.3</c:v>
                </c:pt>
                <c:pt idx="6127">
                  <c:v>7.3</c:v>
                </c:pt>
                <c:pt idx="6128">
                  <c:v>7.3</c:v>
                </c:pt>
                <c:pt idx="6129">
                  <c:v>7.3</c:v>
                </c:pt>
                <c:pt idx="6130">
                  <c:v>7.3</c:v>
                </c:pt>
                <c:pt idx="6131">
                  <c:v>7.3</c:v>
                </c:pt>
                <c:pt idx="6132">
                  <c:v>7.3</c:v>
                </c:pt>
                <c:pt idx="6133">
                  <c:v>7.3</c:v>
                </c:pt>
                <c:pt idx="6134">
                  <c:v>7.3</c:v>
                </c:pt>
                <c:pt idx="6135">
                  <c:v>7.3</c:v>
                </c:pt>
                <c:pt idx="6136">
                  <c:v>7.3</c:v>
                </c:pt>
                <c:pt idx="6137">
                  <c:v>7.3</c:v>
                </c:pt>
                <c:pt idx="6138">
                  <c:v>7.3</c:v>
                </c:pt>
                <c:pt idx="6139">
                  <c:v>7.3</c:v>
                </c:pt>
                <c:pt idx="6140">
                  <c:v>7.3</c:v>
                </c:pt>
                <c:pt idx="6141">
                  <c:v>7.3</c:v>
                </c:pt>
                <c:pt idx="6142">
                  <c:v>7.3</c:v>
                </c:pt>
                <c:pt idx="6143">
                  <c:v>7.3</c:v>
                </c:pt>
                <c:pt idx="6144">
                  <c:v>7.3</c:v>
                </c:pt>
                <c:pt idx="6145">
                  <c:v>7.3</c:v>
                </c:pt>
                <c:pt idx="6146">
                  <c:v>7.3</c:v>
                </c:pt>
                <c:pt idx="6147">
                  <c:v>7.3</c:v>
                </c:pt>
                <c:pt idx="6148">
                  <c:v>7.3</c:v>
                </c:pt>
                <c:pt idx="6149">
                  <c:v>7.3</c:v>
                </c:pt>
                <c:pt idx="6150">
                  <c:v>7.3</c:v>
                </c:pt>
                <c:pt idx="6151">
                  <c:v>7.3</c:v>
                </c:pt>
                <c:pt idx="6152">
                  <c:v>7.3</c:v>
                </c:pt>
                <c:pt idx="6153">
                  <c:v>7.3</c:v>
                </c:pt>
                <c:pt idx="6154">
                  <c:v>7.3</c:v>
                </c:pt>
                <c:pt idx="6155">
                  <c:v>7.3</c:v>
                </c:pt>
                <c:pt idx="6156">
                  <c:v>7.3</c:v>
                </c:pt>
                <c:pt idx="6157">
                  <c:v>7.3</c:v>
                </c:pt>
                <c:pt idx="6158">
                  <c:v>7.3</c:v>
                </c:pt>
                <c:pt idx="6159">
                  <c:v>7.3</c:v>
                </c:pt>
                <c:pt idx="6160">
                  <c:v>7.3</c:v>
                </c:pt>
                <c:pt idx="6161">
                  <c:v>7.3</c:v>
                </c:pt>
                <c:pt idx="6162">
                  <c:v>7.3</c:v>
                </c:pt>
                <c:pt idx="6163">
                  <c:v>7.3</c:v>
                </c:pt>
                <c:pt idx="6164">
                  <c:v>7.3</c:v>
                </c:pt>
                <c:pt idx="6165">
                  <c:v>7.3</c:v>
                </c:pt>
                <c:pt idx="6166">
                  <c:v>7.3</c:v>
                </c:pt>
                <c:pt idx="6167">
                  <c:v>7.3</c:v>
                </c:pt>
                <c:pt idx="6168">
                  <c:v>7.3</c:v>
                </c:pt>
                <c:pt idx="6169">
                  <c:v>7.3</c:v>
                </c:pt>
                <c:pt idx="6170">
                  <c:v>7.3</c:v>
                </c:pt>
                <c:pt idx="6171">
                  <c:v>7.3</c:v>
                </c:pt>
                <c:pt idx="6172">
                  <c:v>7.3</c:v>
                </c:pt>
                <c:pt idx="6173">
                  <c:v>7.3</c:v>
                </c:pt>
                <c:pt idx="6174">
                  <c:v>7.3</c:v>
                </c:pt>
                <c:pt idx="6175">
                  <c:v>7.3</c:v>
                </c:pt>
                <c:pt idx="6176">
                  <c:v>7.3</c:v>
                </c:pt>
                <c:pt idx="6177">
                  <c:v>7.3</c:v>
                </c:pt>
                <c:pt idx="6178">
                  <c:v>7.3</c:v>
                </c:pt>
                <c:pt idx="6179">
                  <c:v>7.3</c:v>
                </c:pt>
                <c:pt idx="6180">
                  <c:v>7.3</c:v>
                </c:pt>
                <c:pt idx="6181">
                  <c:v>7.3</c:v>
                </c:pt>
                <c:pt idx="6182">
                  <c:v>7.3</c:v>
                </c:pt>
                <c:pt idx="6183">
                  <c:v>7.3</c:v>
                </c:pt>
                <c:pt idx="6184">
                  <c:v>7.3</c:v>
                </c:pt>
                <c:pt idx="6185">
                  <c:v>7.3</c:v>
                </c:pt>
                <c:pt idx="6186">
                  <c:v>7.3</c:v>
                </c:pt>
                <c:pt idx="6187">
                  <c:v>7.3</c:v>
                </c:pt>
                <c:pt idx="6188">
                  <c:v>7.3</c:v>
                </c:pt>
                <c:pt idx="6189">
                  <c:v>7.3</c:v>
                </c:pt>
                <c:pt idx="6190">
                  <c:v>7.3</c:v>
                </c:pt>
                <c:pt idx="6191">
                  <c:v>7.3</c:v>
                </c:pt>
                <c:pt idx="6192">
                  <c:v>7.3</c:v>
                </c:pt>
                <c:pt idx="6193">
                  <c:v>7.3</c:v>
                </c:pt>
                <c:pt idx="6194">
                  <c:v>7.3</c:v>
                </c:pt>
                <c:pt idx="6195">
                  <c:v>7.3</c:v>
                </c:pt>
                <c:pt idx="6196">
                  <c:v>7.3</c:v>
                </c:pt>
                <c:pt idx="6197">
                  <c:v>7.3</c:v>
                </c:pt>
                <c:pt idx="6198">
                  <c:v>7.3</c:v>
                </c:pt>
                <c:pt idx="6199">
                  <c:v>7.3</c:v>
                </c:pt>
                <c:pt idx="6200">
                  <c:v>7.3</c:v>
                </c:pt>
                <c:pt idx="6201">
                  <c:v>7.3</c:v>
                </c:pt>
                <c:pt idx="6202">
                  <c:v>7.3</c:v>
                </c:pt>
                <c:pt idx="6203">
                  <c:v>7.3</c:v>
                </c:pt>
                <c:pt idx="6204">
                  <c:v>7.3</c:v>
                </c:pt>
                <c:pt idx="6205">
                  <c:v>7.3</c:v>
                </c:pt>
                <c:pt idx="6206">
                  <c:v>7.3</c:v>
                </c:pt>
                <c:pt idx="6207">
                  <c:v>7.3</c:v>
                </c:pt>
                <c:pt idx="6208">
                  <c:v>7.3</c:v>
                </c:pt>
                <c:pt idx="6209">
                  <c:v>7.3</c:v>
                </c:pt>
                <c:pt idx="6210">
                  <c:v>7.3</c:v>
                </c:pt>
                <c:pt idx="6211">
                  <c:v>7.3</c:v>
                </c:pt>
                <c:pt idx="6212">
                  <c:v>7.3</c:v>
                </c:pt>
                <c:pt idx="6213">
                  <c:v>7.3</c:v>
                </c:pt>
                <c:pt idx="6214">
                  <c:v>7.3</c:v>
                </c:pt>
                <c:pt idx="6215">
                  <c:v>7.3</c:v>
                </c:pt>
                <c:pt idx="6216">
                  <c:v>7.3</c:v>
                </c:pt>
                <c:pt idx="6217">
                  <c:v>7.3</c:v>
                </c:pt>
                <c:pt idx="6218">
                  <c:v>7.3</c:v>
                </c:pt>
                <c:pt idx="6219">
                  <c:v>7.3</c:v>
                </c:pt>
                <c:pt idx="6220">
                  <c:v>7.3</c:v>
                </c:pt>
                <c:pt idx="6221">
                  <c:v>7.3</c:v>
                </c:pt>
                <c:pt idx="6222">
                  <c:v>7.3</c:v>
                </c:pt>
                <c:pt idx="6223">
                  <c:v>7.3</c:v>
                </c:pt>
                <c:pt idx="6224">
                  <c:v>7.3</c:v>
                </c:pt>
                <c:pt idx="6225">
                  <c:v>7.3</c:v>
                </c:pt>
                <c:pt idx="6226">
                  <c:v>7.3</c:v>
                </c:pt>
                <c:pt idx="6227">
                  <c:v>7.3</c:v>
                </c:pt>
                <c:pt idx="6228">
                  <c:v>7.3</c:v>
                </c:pt>
                <c:pt idx="6229">
                  <c:v>7.3</c:v>
                </c:pt>
                <c:pt idx="6230">
                  <c:v>7.3</c:v>
                </c:pt>
                <c:pt idx="6231">
                  <c:v>7.3</c:v>
                </c:pt>
                <c:pt idx="6232">
                  <c:v>7.3</c:v>
                </c:pt>
                <c:pt idx="6233">
                  <c:v>7.3</c:v>
                </c:pt>
                <c:pt idx="6234">
                  <c:v>7.3</c:v>
                </c:pt>
                <c:pt idx="6235">
                  <c:v>7.3</c:v>
                </c:pt>
                <c:pt idx="6236">
                  <c:v>7.3</c:v>
                </c:pt>
                <c:pt idx="6237">
                  <c:v>7.3</c:v>
                </c:pt>
                <c:pt idx="6238">
                  <c:v>7.3</c:v>
                </c:pt>
                <c:pt idx="6239">
                  <c:v>7.3</c:v>
                </c:pt>
                <c:pt idx="6240">
                  <c:v>7.3</c:v>
                </c:pt>
                <c:pt idx="6241">
                  <c:v>7.3</c:v>
                </c:pt>
                <c:pt idx="6242">
                  <c:v>7.3</c:v>
                </c:pt>
                <c:pt idx="6243">
                  <c:v>7.3</c:v>
                </c:pt>
                <c:pt idx="6244">
                  <c:v>7.3</c:v>
                </c:pt>
                <c:pt idx="6245">
                  <c:v>7.3</c:v>
                </c:pt>
                <c:pt idx="6246">
                  <c:v>7.3</c:v>
                </c:pt>
                <c:pt idx="6247">
                  <c:v>7.3</c:v>
                </c:pt>
                <c:pt idx="6248">
                  <c:v>7.3</c:v>
                </c:pt>
                <c:pt idx="6249">
                  <c:v>7.3</c:v>
                </c:pt>
                <c:pt idx="6250">
                  <c:v>7.3</c:v>
                </c:pt>
                <c:pt idx="6251">
                  <c:v>7.3</c:v>
                </c:pt>
                <c:pt idx="6252">
                  <c:v>7.3</c:v>
                </c:pt>
                <c:pt idx="6253">
                  <c:v>7.3</c:v>
                </c:pt>
                <c:pt idx="6254">
                  <c:v>7.3</c:v>
                </c:pt>
                <c:pt idx="6255">
                  <c:v>7.3</c:v>
                </c:pt>
                <c:pt idx="6256">
                  <c:v>7.3</c:v>
                </c:pt>
                <c:pt idx="6257">
                  <c:v>7.3</c:v>
                </c:pt>
                <c:pt idx="6258">
                  <c:v>7.3</c:v>
                </c:pt>
                <c:pt idx="6259">
                  <c:v>7.3</c:v>
                </c:pt>
                <c:pt idx="6260">
                  <c:v>7.3</c:v>
                </c:pt>
                <c:pt idx="6261">
                  <c:v>7.3</c:v>
                </c:pt>
                <c:pt idx="6262">
                  <c:v>7.3</c:v>
                </c:pt>
                <c:pt idx="6263">
                  <c:v>7.3</c:v>
                </c:pt>
                <c:pt idx="6264">
                  <c:v>7.3</c:v>
                </c:pt>
                <c:pt idx="6265">
                  <c:v>7.3</c:v>
                </c:pt>
                <c:pt idx="6266">
                  <c:v>7.3</c:v>
                </c:pt>
                <c:pt idx="6267">
                  <c:v>7.3</c:v>
                </c:pt>
                <c:pt idx="6268">
                  <c:v>7.3</c:v>
                </c:pt>
                <c:pt idx="6269">
                  <c:v>7.3</c:v>
                </c:pt>
                <c:pt idx="6270">
                  <c:v>7.3</c:v>
                </c:pt>
                <c:pt idx="6271">
                  <c:v>7.3</c:v>
                </c:pt>
                <c:pt idx="6272">
                  <c:v>7.3</c:v>
                </c:pt>
                <c:pt idx="6273">
                  <c:v>7.3</c:v>
                </c:pt>
                <c:pt idx="6274">
                  <c:v>7.3</c:v>
                </c:pt>
                <c:pt idx="6275">
                  <c:v>7.3</c:v>
                </c:pt>
                <c:pt idx="6276">
                  <c:v>7.3</c:v>
                </c:pt>
                <c:pt idx="6277">
                  <c:v>7.3</c:v>
                </c:pt>
                <c:pt idx="6278">
                  <c:v>7.3</c:v>
                </c:pt>
                <c:pt idx="6279">
                  <c:v>7.3</c:v>
                </c:pt>
                <c:pt idx="6280">
                  <c:v>7.3</c:v>
                </c:pt>
                <c:pt idx="6281">
                  <c:v>7.3</c:v>
                </c:pt>
                <c:pt idx="6282">
                  <c:v>7.3</c:v>
                </c:pt>
                <c:pt idx="6283">
                  <c:v>7.3</c:v>
                </c:pt>
                <c:pt idx="6284">
                  <c:v>7.3</c:v>
                </c:pt>
                <c:pt idx="6285">
                  <c:v>7.3</c:v>
                </c:pt>
                <c:pt idx="6286">
                  <c:v>7.3</c:v>
                </c:pt>
                <c:pt idx="6287">
                  <c:v>7.3</c:v>
                </c:pt>
                <c:pt idx="6288">
                  <c:v>7.3</c:v>
                </c:pt>
                <c:pt idx="6289">
                  <c:v>7.3</c:v>
                </c:pt>
                <c:pt idx="6290">
                  <c:v>7.3</c:v>
                </c:pt>
                <c:pt idx="6291">
                  <c:v>7.3</c:v>
                </c:pt>
                <c:pt idx="6292">
                  <c:v>7.3</c:v>
                </c:pt>
                <c:pt idx="6293">
                  <c:v>7.3</c:v>
                </c:pt>
                <c:pt idx="6294">
                  <c:v>7.3</c:v>
                </c:pt>
                <c:pt idx="6295">
                  <c:v>7.3</c:v>
                </c:pt>
                <c:pt idx="6296">
                  <c:v>7.3</c:v>
                </c:pt>
                <c:pt idx="6297">
                  <c:v>7.3</c:v>
                </c:pt>
                <c:pt idx="6298">
                  <c:v>7.3</c:v>
                </c:pt>
                <c:pt idx="6299">
                  <c:v>7.3</c:v>
                </c:pt>
                <c:pt idx="6300">
                  <c:v>7.3</c:v>
                </c:pt>
                <c:pt idx="6301">
                  <c:v>7.3</c:v>
                </c:pt>
                <c:pt idx="6302">
                  <c:v>7.3</c:v>
                </c:pt>
                <c:pt idx="6303">
                  <c:v>7.3</c:v>
                </c:pt>
                <c:pt idx="6304">
                  <c:v>7.3</c:v>
                </c:pt>
                <c:pt idx="6305">
                  <c:v>7.3</c:v>
                </c:pt>
                <c:pt idx="6306">
                  <c:v>7.3</c:v>
                </c:pt>
                <c:pt idx="6307">
                  <c:v>7.3</c:v>
                </c:pt>
                <c:pt idx="6308">
                  <c:v>7.3</c:v>
                </c:pt>
                <c:pt idx="6309">
                  <c:v>7.3</c:v>
                </c:pt>
                <c:pt idx="6310">
                  <c:v>7.3</c:v>
                </c:pt>
                <c:pt idx="6311">
                  <c:v>7.3</c:v>
                </c:pt>
                <c:pt idx="6312">
                  <c:v>7.3</c:v>
                </c:pt>
                <c:pt idx="6313">
                  <c:v>7.3</c:v>
                </c:pt>
                <c:pt idx="6314">
                  <c:v>7.3</c:v>
                </c:pt>
                <c:pt idx="6315">
                  <c:v>7.3</c:v>
                </c:pt>
                <c:pt idx="6316">
                  <c:v>7.3</c:v>
                </c:pt>
                <c:pt idx="6317">
                  <c:v>7.3</c:v>
                </c:pt>
                <c:pt idx="6318">
                  <c:v>7.3</c:v>
                </c:pt>
                <c:pt idx="6319">
                  <c:v>7.3</c:v>
                </c:pt>
                <c:pt idx="6320">
                  <c:v>7.3</c:v>
                </c:pt>
                <c:pt idx="6321">
                  <c:v>7.3</c:v>
                </c:pt>
                <c:pt idx="6322">
                  <c:v>7.3</c:v>
                </c:pt>
                <c:pt idx="6323">
                  <c:v>7.3</c:v>
                </c:pt>
                <c:pt idx="6324">
                  <c:v>7.3</c:v>
                </c:pt>
                <c:pt idx="6325">
                  <c:v>7.3</c:v>
                </c:pt>
                <c:pt idx="6326">
                  <c:v>7.3</c:v>
                </c:pt>
                <c:pt idx="6327">
                  <c:v>7.3</c:v>
                </c:pt>
                <c:pt idx="6328">
                  <c:v>7.3</c:v>
                </c:pt>
                <c:pt idx="6329">
                  <c:v>7.3</c:v>
                </c:pt>
                <c:pt idx="6330">
                  <c:v>7.3</c:v>
                </c:pt>
                <c:pt idx="6331">
                  <c:v>7.3</c:v>
                </c:pt>
                <c:pt idx="6332">
                  <c:v>7.3</c:v>
                </c:pt>
                <c:pt idx="6333">
                  <c:v>7.3</c:v>
                </c:pt>
                <c:pt idx="6334">
                  <c:v>7.3</c:v>
                </c:pt>
                <c:pt idx="6335">
                  <c:v>7.3</c:v>
                </c:pt>
                <c:pt idx="6336">
                  <c:v>7.3</c:v>
                </c:pt>
                <c:pt idx="6337">
                  <c:v>7.3</c:v>
                </c:pt>
                <c:pt idx="6338">
                  <c:v>7.3</c:v>
                </c:pt>
                <c:pt idx="6339">
                  <c:v>7.3</c:v>
                </c:pt>
                <c:pt idx="6340">
                  <c:v>7.3</c:v>
                </c:pt>
                <c:pt idx="6341">
                  <c:v>7.3</c:v>
                </c:pt>
                <c:pt idx="6342">
                  <c:v>7.3</c:v>
                </c:pt>
                <c:pt idx="6343">
                  <c:v>7.3</c:v>
                </c:pt>
                <c:pt idx="6344">
                  <c:v>7.3</c:v>
                </c:pt>
                <c:pt idx="6345">
                  <c:v>7.3</c:v>
                </c:pt>
                <c:pt idx="6346">
                  <c:v>7.3</c:v>
                </c:pt>
                <c:pt idx="6347">
                  <c:v>7.3</c:v>
                </c:pt>
                <c:pt idx="6348">
                  <c:v>7.3</c:v>
                </c:pt>
                <c:pt idx="6349">
                  <c:v>7.3</c:v>
                </c:pt>
                <c:pt idx="6350">
                  <c:v>7.3</c:v>
                </c:pt>
                <c:pt idx="6351">
                  <c:v>7.3</c:v>
                </c:pt>
                <c:pt idx="6352">
                  <c:v>7.3</c:v>
                </c:pt>
                <c:pt idx="6353">
                  <c:v>7.3</c:v>
                </c:pt>
                <c:pt idx="6354">
                  <c:v>7.3</c:v>
                </c:pt>
                <c:pt idx="6355">
                  <c:v>7.3</c:v>
                </c:pt>
                <c:pt idx="6356">
                  <c:v>7.3</c:v>
                </c:pt>
                <c:pt idx="6357">
                  <c:v>7.3</c:v>
                </c:pt>
                <c:pt idx="6358">
                  <c:v>7.3</c:v>
                </c:pt>
                <c:pt idx="6359">
                  <c:v>7.3</c:v>
                </c:pt>
                <c:pt idx="6360">
                  <c:v>7.3</c:v>
                </c:pt>
                <c:pt idx="6361">
                  <c:v>7.3</c:v>
                </c:pt>
                <c:pt idx="6362">
                  <c:v>7.3</c:v>
                </c:pt>
                <c:pt idx="6363">
                  <c:v>7.3</c:v>
                </c:pt>
                <c:pt idx="6364">
                  <c:v>7.3</c:v>
                </c:pt>
                <c:pt idx="6365">
                  <c:v>7.3</c:v>
                </c:pt>
                <c:pt idx="6366">
                  <c:v>7.3</c:v>
                </c:pt>
                <c:pt idx="6367">
                  <c:v>7.3</c:v>
                </c:pt>
                <c:pt idx="6368">
                  <c:v>7.3</c:v>
                </c:pt>
                <c:pt idx="6369">
                  <c:v>7.3</c:v>
                </c:pt>
                <c:pt idx="6370">
                  <c:v>7.3</c:v>
                </c:pt>
                <c:pt idx="6371">
                  <c:v>7.3</c:v>
                </c:pt>
                <c:pt idx="6372">
                  <c:v>7.3</c:v>
                </c:pt>
                <c:pt idx="6373">
                  <c:v>7.3</c:v>
                </c:pt>
                <c:pt idx="6374">
                  <c:v>7.3</c:v>
                </c:pt>
                <c:pt idx="6375">
                  <c:v>7.3</c:v>
                </c:pt>
                <c:pt idx="6376">
                  <c:v>7.3</c:v>
                </c:pt>
                <c:pt idx="6377">
                  <c:v>7.3</c:v>
                </c:pt>
                <c:pt idx="6378">
                  <c:v>7.3</c:v>
                </c:pt>
                <c:pt idx="6379">
                  <c:v>7.3</c:v>
                </c:pt>
                <c:pt idx="6380">
                  <c:v>7.3</c:v>
                </c:pt>
                <c:pt idx="6381">
                  <c:v>7.3</c:v>
                </c:pt>
                <c:pt idx="6382">
                  <c:v>7.3</c:v>
                </c:pt>
                <c:pt idx="6383">
                  <c:v>7.3</c:v>
                </c:pt>
                <c:pt idx="6384">
                  <c:v>7.3</c:v>
                </c:pt>
                <c:pt idx="6385">
                  <c:v>7.3</c:v>
                </c:pt>
                <c:pt idx="6386">
                  <c:v>7.3</c:v>
                </c:pt>
                <c:pt idx="6387">
                  <c:v>7.3</c:v>
                </c:pt>
                <c:pt idx="6388">
                  <c:v>7.3</c:v>
                </c:pt>
                <c:pt idx="6389">
                  <c:v>7.3</c:v>
                </c:pt>
                <c:pt idx="6390">
                  <c:v>7.3</c:v>
                </c:pt>
                <c:pt idx="6391">
                  <c:v>7.3</c:v>
                </c:pt>
                <c:pt idx="6392">
                  <c:v>7.3</c:v>
                </c:pt>
                <c:pt idx="6393">
                  <c:v>7.3</c:v>
                </c:pt>
                <c:pt idx="6394">
                  <c:v>7.3</c:v>
                </c:pt>
                <c:pt idx="6395">
                  <c:v>7.3</c:v>
                </c:pt>
                <c:pt idx="6396">
                  <c:v>7.3</c:v>
                </c:pt>
                <c:pt idx="6397">
                  <c:v>7.3</c:v>
                </c:pt>
                <c:pt idx="6398">
                  <c:v>7.3</c:v>
                </c:pt>
                <c:pt idx="6399">
                  <c:v>7.3</c:v>
                </c:pt>
                <c:pt idx="6400">
                  <c:v>7.3</c:v>
                </c:pt>
                <c:pt idx="6401">
                  <c:v>7.3</c:v>
                </c:pt>
                <c:pt idx="6402">
                  <c:v>7.3</c:v>
                </c:pt>
                <c:pt idx="6403">
                  <c:v>7.3</c:v>
                </c:pt>
                <c:pt idx="6404">
                  <c:v>7.3</c:v>
                </c:pt>
                <c:pt idx="6405">
                  <c:v>7.3</c:v>
                </c:pt>
                <c:pt idx="6406">
                  <c:v>7.3</c:v>
                </c:pt>
                <c:pt idx="6407">
                  <c:v>7.3</c:v>
                </c:pt>
                <c:pt idx="6408">
                  <c:v>7.3</c:v>
                </c:pt>
                <c:pt idx="6409">
                  <c:v>7.3</c:v>
                </c:pt>
                <c:pt idx="6410">
                  <c:v>7.3</c:v>
                </c:pt>
                <c:pt idx="6411">
                  <c:v>7.3</c:v>
                </c:pt>
                <c:pt idx="6412">
                  <c:v>7.3</c:v>
                </c:pt>
                <c:pt idx="6413">
                  <c:v>7.3</c:v>
                </c:pt>
                <c:pt idx="6414">
                  <c:v>7.3</c:v>
                </c:pt>
                <c:pt idx="6415">
                  <c:v>7.3</c:v>
                </c:pt>
                <c:pt idx="6416">
                  <c:v>7.3</c:v>
                </c:pt>
                <c:pt idx="6417">
                  <c:v>7.3</c:v>
                </c:pt>
                <c:pt idx="6418">
                  <c:v>7.3</c:v>
                </c:pt>
                <c:pt idx="6419">
                  <c:v>7.3</c:v>
                </c:pt>
                <c:pt idx="6420">
                  <c:v>7.3</c:v>
                </c:pt>
                <c:pt idx="6421">
                  <c:v>7.3</c:v>
                </c:pt>
                <c:pt idx="6422">
                  <c:v>7.3</c:v>
                </c:pt>
                <c:pt idx="6423">
                  <c:v>7.3</c:v>
                </c:pt>
                <c:pt idx="6424">
                  <c:v>7.3</c:v>
                </c:pt>
                <c:pt idx="6425">
                  <c:v>7.3</c:v>
                </c:pt>
                <c:pt idx="6426">
                  <c:v>7.3</c:v>
                </c:pt>
                <c:pt idx="6427">
                  <c:v>7.3</c:v>
                </c:pt>
                <c:pt idx="6428">
                  <c:v>7.3</c:v>
                </c:pt>
                <c:pt idx="6429">
                  <c:v>7.3</c:v>
                </c:pt>
                <c:pt idx="6430">
                  <c:v>7.3</c:v>
                </c:pt>
                <c:pt idx="6431">
                  <c:v>7.3</c:v>
                </c:pt>
                <c:pt idx="6432">
                  <c:v>7.3</c:v>
                </c:pt>
                <c:pt idx="6433">
                  <c:v>7.3</c:v>
                </c:pt>
                <c:pt idx="6434">
                  <c:v>7.3</c:v>
                </c:pt>
                <c:pt idx="6435">
                  <c:v>7.3</c:v>
                </c:pt>
                <c:pt idx="6436">
                  <c:v>7.3</c:v>
                </c:pt>
                <c:pt idx="6437">
                  <c:v>7.3</c:v>
                </c:pt>
                <c:pt idx="6438">
                  <c:v>7.3</c:v>
                </c:pt>
                <c:pt idx="6439">
                  <c:v>7.3</c:v>
                </c:pt>
                <c:pt idx="6440">
                  <c:v>7.3</c:v>
                </c:pt>
                <c:pt idx="6441">
                  <c:v>7.3</c:v>
                </c:pt>
                <c:pt idx="6442">
                  <c:v>7.3</c:v>
                </c:pt>
                <c:pt idx="6443">
                  <c:v>7.3</c:v>
                </c:pt>
                <c:pt idx="6444">
                  <c:v>7.3</c:v>
                </c:pt>
                <c:pt idx="6445">
                  <c:v>7.3</c:v>
                </c:pt>
                <c:pt idx="6446">
                  <c:v>7.3</c:v>
                </c:pt>
                <c:pt idx="6447">
                  <c:v>7.3</c:v>
                </c:pt>
                <c:pt idx="6448">
                  <c:v>7.3</c:v>
                </c:pt>
                <c:pt idx="6449">
                  <c:v>7.3</c:v>
                </c:pt>
                <c:pt idx="6450">
                  <c:v>7.3</c:v>
                </c:pt>
                <c:pt idx="6451">
                  <c:v>7.3</c:v>
                </c:pt>
                <c:pt idx="6452">
                  <c:v>7.3</c:v>
                </c:pt>
                <c:pt idx="6453">
                  <c:v>7.3</c:v>
                </c:pt>
                <c:pt idx="6454">
                  <c:v>7.3</c:v>
                </c:pt>
                <c:pt idx="6455">
                  <c:v>7.3</c:v>
                </c:pt>
                <c:pt idx="6456">
                  <c:v>7.3</c:v>
                </c:pt>
                <c:pt idx="6457">
                  <c:v>7.3</c:v>
                </c:pt>
                <c:pt idx="6458">
                  <c:v>7.3</c:v>
                </c:pt>
                <c:pt idx="6459">
                  <c:v>7.3</c:v>
                </c:pt>
                <c:pt idx="6460">
                  <c:v>7.3</c:v>
                </c:pt>
                <c:pt idx="6461">
                  <c:v>7.3</c:v>
                </c:pt>
                <c:pt idx="6462">
                  <c:v>7.3</c:v>
                </c:pt>
                <c:pt idx="6463">
                  <c:v>7.3</c:v>
                </c:pt>
                <c:pt idx="6464">
                  <c:v>7.3</c:v>
                </c:pt>
                <c:pt idx="6465">
                  <c:v>7.3</c:v>
                </c:pt>
                <c:pt idx="6466">
                  <c:v>7.3</c:v>
                </c:pt>
                <c:pt idx="6467">
                  <c:v>7.3</c:v>
                </c:pt>
                <c:pt idx="6468">
                  <c:v>7.3</c:v>
                </c:pt>
                <c:pt idx="6469">
                  <c:v>7.3</c:v>
                </c:pt>
                <c:pt idx="6470">
                  <c:v>7.3</c:v>
                </c:pt>
                <c:pt idx="6471">
                  <c:v>7.3</c:v>
                </c:pt>
                <c:pt idx="6472">
                  <c:v>7.3</c:v>
                </c:pt>
                <c:pt idx="6473">
                  <c:v>7.3</c:v>
                </c:pt>
                <c:pt idx="6474">
                  <c:v>7.3</c:v>
                </c:pt>
                <c:pt idx="6475">
                  <c:v>7.3</c:v>
                </c:pt>
                <c:pt idx="6476">
                  <c:v>7.3</c:v>
                </c:pt>
                <c:pt idx="6477">
                  <c:v>7.3</c:v>
                </c:pt>
                <c:pt idx="6478">
                  <c:v>7.3</c:v>
                </c:pt>
                <c:pt idx="6479">
                  <c:v>7.3</c:v>
                </c:pt>
                <c:pt idx="6480">
                  <c:v>7.3</c:v>
                </c:pt>
                <c:pt idx="6481">
                  <c:v>7.3</c:v>
                </c:pt>
                <c:pt idx="6482">
                  <c:v>7.3</c:v>
                </c:pt>
                <c:pt idx="6483">
                  <c:v>7.3</c:v>
                </c:pt>
                <c:pt idx="6484">
                  <c:v>7.3</c:v>
                </c:pt>
                <c:pt idx="6485">
                  <c:v>7.3</c:v>
                </c:pt>
                <c:pt idx="6486">
                  <c:v>7.3</c:v>
                </c:pt>
                <c:pt idx="6487">
                  <c:v>7.3</c:v>
                </c:pt>
                <c:pt idx="6488">
                  <c:v>7.3</c:v>
                </c:pt>
                <c:pt idx="6489">
                  <c:v>7.3</c:v>
                </c:pt>
                <c:pt idx="6490">
                  <c:v>7.3</c:v>
                </c:pt>
                <c:pt idx="6491">
                  <c:v>7.3</c:v>
                </c:pt>
                <c:pt idx="6492">
                  <c:v>7.3</c:v>
                </c:pt>
                <c:pt idx="6493">
                  <c:v>7.3</c:v>
                </c:pt>
                <c:pt idx="6494">
                  <c:v>7.3</c:v>
                </c:pt>
                <c:pt idx="6495">
                  <c:v>7.3</c:v>
                </c:pt>
                <c:pt idx="6496">
                  <c:v>7.3</c:v>
                </c:pt>
                <c:pt idx="6497">
                  <c:v>7.3</c:v>
                </c:pt>
                <c:pt idx="6498">
                  <c:v>7.3</c:v>
                </c:pt>
                <c:pt idx="6499">
                  <c:v>7.3</c:v>
                </c:pt>
                <c:pt idx="6500">
                  <c:v>7.3</c:v>
                </c:pt>
                <c:pt idx="6501">
                  <c:v>7.3</c:v>
                </c:pt>
                <c:pt idx="6502">
                  <c:v>7.3</c:v>
                </c:pt>
                <c:pt idx="6503">
                  <c:v>7.3</c:v>
                </c:pt>
                <c:pt idx="6504">
                  <c:v>7.3</c:v>
                </c:pt>
                <c:pt idx="6505">
                  <c:v>7.3</c:v>
                </c:pt>
                <c:pt idx="6506">
                  <c:v>7.3</c:v>
                </c:pt>
                <c:pt idx="6507">
                  <c:v>7.3</c:v>
                </c:pt>
                <c:pt idx="6508">
                  <c:v>7.3</c:v>
                </c:pt>
                <c:pt idx="6509">
                  <c:v>7.3</c:v>
                </c:pt>
                <c:pt idx="6510">
                  <c:v>7.3</c:v>
                </c:pt>
                <c:pt idx="6511">
                  <c:v>7.3</c:v>
                </c:pt>
                <c:pt idx="6512">
                  <c:v>7.3</c:v>
                </c:pt>
                <c:pt idx="6513">
                  <c:v>7.3</c:v>
                </c:pt>
                <c:pt idx="6514">
                  <c:v>7.3</c:v>
                </c:pt>
                <c:pt idx="6515">
                  <c:v>7.3</c:v>
                </c:pt>
                <c:pt idx="6516">
                  <c:v>7.3</c:v>
                </c:pt>
                <c:pt idx="6517">
                  <c:v>7.3</c:v>
                </c:pt>
                <c:pt idx="6518">
                  <c:v>7.3</c:v>
                </c:pt>
                <c:pt idx="6519">
                  <c:v>7.3</c:v>
                </c:pt>
                <c:pt idx="6520">
                  <c:v>7.3</c:v>
                </c:pt>
                <c:pt idx="6521">
                  <c:v>7.3</c:v>
                </c:pt>
                <c:pt idx="6522">
                  <c:v>7.3</c:v>
                </c:pt>
                <c:pt idx="6523">
                  <c:v>7.3</c:v>
                </c:pt>
                <c:pt idx="6524">
                  <c:v>7.3</c:v>
                </c:pt>
                <c:pt idx="6525">
                  <c:v>7.3</c:v>
                </c:pt>
                <c:pt idx="6526">
                  <c:v>7.3</c:v>
                </c:pt>
                <c:pt idx="6527">
                  <c:v>7.3</c:v>
                </c:pt>
                <c:pt idx="6528">
                  <c:v>7.3</c:v>
                </c:pt>
                <c:pt idx="6529">
                  <c:v>7.3</c:v>
                </c:pt>
                <c:pt idx="6530">
                  <c:v>7.3</c:v>
                </c:pt>
                <c:pt idx="6531">
                  <c:v>7.3</c:v>
                </c:pt>
                <c:pt idx="6532">
                  <c:v>7.3</c:v>
                </c:pt>
                <c:pt idx="6533">
                  <c:v>7.3</c:v>
                </c:pt>
                <c:pt idx="6534">
                  <c:v>7.3</c:v>
                </c:pt>
                <c:pt idx="6535">
                  <c:v>7.3</c:v>
                </c:pt>
                <c:pt idx="6536">
                  <c:v>7.3</c:v>
                </c:pt>
                <c:pt idx="6537">
                  <c:v>7.3</c:v>
                </c:pt>
                <c:pt idx="6538">
                  <c:v>7.3</c:v>
                </c:pt>
                <c:pt idx="6539">
                  <c:v>7.3</c:v>
                </c:pt>
                <c:pt idx="6540">
                  <c:v>7.3</c:v>
                </c:pt>
                <c:pt idx="6541">
                  <c:v>7.3</c:v>
                </c:pt>
                <c:pt idx="6542">
                  <c:v>7.3</c:v>
                </c:pt>
                <c:pt idx="6543">
                  <c:v>7.3</c:v>
                </c:pt>
                <c:pt idx="6544">
                  <c:v>7.3</c:v>
                </c:pt>
                <c:pt idx="6545">
                  <c:v>7.3</c:v>
                </c:pt>
                <c:pt idx="6546">
                  <c:v>7.3</c:v>
                </c:pt>
                <c:pt idx="6547">
                  <c:v>7.3</c:v>
                </c:pt>
                <c:pt idx="6548">
                  <c:v>7.3</c:v>
                </c:pt>
                <c:pt idx="6549">
                  <c:v>7.3</c:v>
                </c:pt>
                <c:pt idx="6550">
                  <c:v>7.3</c:v>
                </c:pt>
                <c:pt idx="6551">
                  <c:v>7.3</c:v>
                </c:pt>
                <c:pt idx="6552">
                  <c:v>7.3</c:v>
                </c:pt>
                <c:pt idx="6553">
                  <c:v>7.3</c:v>
                </c:pt>
                <c:pt idx="6554">
                  <c:v>7.3</c:v>
                </c:pt>
                <c:pt idx="6555">
                  <c:v>7.3</c:v>
                </c:pt>
                <c:pt idx="6556">
                  <c:v>7.3</c:v>
                </c:pt>
                <c:pt idx="6557">
                  <c:v>7.3</c:v>
                </c:pt>
                <c:pt idx="6558">
                  <c:v>7.3</c:v>
                </c:pt>
                <c:pt idx="6559">
                  <c:v>7.3</c:v>
                </c:pt>
                <c:pt idx="6560">
                  <c:v>7.3</c:v>
                </c:pt>
                <c:pt idx="6561">
                  <c:v>7.3</c:v>
                </c:pt>
                <c:pt idx="6562">
                  <c:v>7.3</c:v>
                </c:pt>
                <c:pt idx="6563">
                  <c:v>7.3</c:v>
                </c:pt>
                <c:pt idx="6564">
                  <c:v>7.3</c:v>
                </c:pt>
                <c:pt idx="6565">
                  <c:v>7.3</c:v>
                </c:pt>
                <c:pt idx="6566">
                  <c:v>7.3</c:v>
                </c:pt>
                <c:pt idx="6567">
                  <c:v>7.3</c:v>
                </c:pt>
                <c:pt idx="6568">
                  <c:v>7.3</c:v>
                </c:pt>
                <c:pt idx="6569">
                  <c:v>7.3</c:v>
                </c:pt>
                <c:pt idx="6570">
                  <c:v>7.3</c:v>
                </c:pt>
                <c:pt idx="6571">
                  <c:v>7.3</c:v>
                </c:pt>
                <c:pt idx="6572">
                  <c:v>7.3</c:v>
                </c:pt>
                <c:pt idx="6573">
                  <c:v>7.3</c:v>
                </c:pt>
                <c:pt idx="6574">
                  <c:v>7.3</c:v>
                </c:pt>
                <c:pt idx="6575">
                  <c:v>7.3</c:v>
                </c:pt>
                <c:pt idx="6576">
                  <c:v>7.3</c:v>
                </c:pt>
                <c:pt idx="6577">
                  <c:v>7.3</c:v>
                </c:pt>
                <c:pt idx="6578">
                  <c:v>7.3</c:v>
                </c:pt>
                <c:pt idx="6579">
                  <c:v>7.3</c:v>
                </c:pt>
                <c:pt idx="6580">
                  <c:v>7.3</c:v>
                </c:pt>
                <c:pt idx="6581">
                  <c:v>7.3</c:v>
                </c:pt>
                <c:pt idx="6582">
                  <c:v>7.3</c:v>
                </c:pt>
                <c:pt idx="6583">
                  <c:v>7.3</c:v>
                </c:pt>
                <c:pt idx="6584">
                  <c:v>7.3</c:v>
                </c:pt>
                <c:pt idx="6585">
                  <c:v>7.3</c:v>
                </c:pt>
                <c:pt idx="6586">
                  <c:v>7.3</c:v>
                </c:pt>
                <c:pt idx="6587">
                  <c:v>7.3</c:v>
                </c:pt>
                <c:pt idx="6588">
                  <c:v>7.3</c:v>
                </c:pt>
                <c:pt idx="6589">
                  <c:v>7.3</c:v>
                </c:pt>
                <c:pt idx="6590">
                  <c:v>7.3</c:v>
                </c:pt>
                <c:pt idx="6591">
                  <c:v>7.3</c:v>
                </c:pt>
                <c:pt idx="6592">
                  <c:v>7.3</c:v>
                </c:pt>
                <c:pt idx="6593">
                  <c:v>7.3</c:v>
                </c:pt>
                <c:pt idx="6594">
                  <c:v>7.3</c:v>
                </c:pt>
                <c:pt idx="6595">
                  <c:v>7.3</c:v>
                </c:pt>
                <c:pt idx="6596">
                  <c:v>7.3</c:v>
                </c:pt>
                <c:pt idx="6597">
                  <c:v>7.3</c:v>
                </c:pt>
                <c:pt idx="6598">
                  <c:v>7.3</c:v>
                </c:pt>
                <c:pt idx="6599">
                  <c:v>7.3</c:v>
                </c:pt>
                <c:pt idx="6600">
                  <c:v>7.3</c:v>
                </c:pt>
                <c:pt idx="6601">
                  <c:v>7.3</c:v>
                </c:pt>
                <c:pt idx="6602">
                  <c:v>7.3</c:v>
                </c:pt>
                <c:pt idx="6603">
                  <c:v>7.3</c:v>
                </c:pt>
                <c:pt idx="6604">
                  <c:v>7.3</c:v>
                </c:pt>
                <c:pt idx="6605">
                  <c:v>7.3</c:v>
                </c:pt>
                <c:pt idx="6606">
                  <c:v>7.3</c:v>
                </c:pt>
                <c:pt idx="6607">
                  <c:v>7.3</c:v>
                </c:pt>
                <c:pt idx="6608">
                  <c:v>7.3</c:v>
                </c:pt>
                <c:pt idx="6609">
                  <c:v>7.3</c:v>
                </c:pt>
                <c:pt idx="6610">
                  <c:v>7.3</c:v>
                </c:pt>
                <c:pt idx="6611">
                  <c:v>7.3</c:v>
                </c:pt>
                <c:pt idx="6612">
                  <c:v>7.3</c:v>
                </c:pt>
                <c:pt idx="6613">
                  <c:v>7.3</c:v>
                </c:pt>
                <c:pt idx="6614">
                  <c:v>7.3</c:v>
                </c:pt>
                <c:pt idx="6615">
                  <c:v>7.3</c:v>
                </c:pt>
                <c:pt idx="6616">
                  <c:v>7.3</c:v>
                </c:pt>
                <c:pt idx="6617">
                  <c:v>7.3</c:v>
                </c:pt>
                <c:pt idx="6618">
                  <c:v>7.3</c:v>
                </c:pt>
                <c:pt idx="6619">
                  <c:v>7.3</c:v>
                </c:pt>
                <c:pt idx="6620">
                  <c:v>7.3</c:v>
                </c:pt>
                <c:pt idx="6621">
                  <c:v>7.3</c:v>
                </c:pt>
                <c:pt idx="6622">
                  <c:v>7.3</c:v>
                </c:pt>
                <c:pt idx="6623">
                  <c:v>7.3</c:v>
                </c:pt>
                <c:pt idx="6624">
                  <c:v>7.3</c:v>
                </c:pt>
                <c:pt idx="6625">
                  <c:v>7.3</c:v>
                </c:pt>
                <c:pt idx="6626">
                  <c:v>7.3</c:v>
                </c:pt>
                <c:pt idx="6627">
                  <c:v>7.3</c:v>
                </c:pt>
                <c:pt idx="6628">
                  <c:v>7.3</c:v>
                </c:pt>
                <c:pt idx="6629">
                  <c:v>7.3</c:v>
                </c:pt>
                <c:pt idx="6630">
                  <c:v>7.3</c:v>
                </c:pt>
                <c:pt idx="6631">
                  <c:v>7.3</c:v>
                </c:pt>
                <c:pt idx="6632">
                  <c:v>7.3</c:v>
                </c:pt>
                <c:pt idx="6633">
                  <c:v>7.3</c:v>
                </c:pt>
                <c:pt idx="6634">
                  <c:v>7.3</c:v>
                </c:pt>
                <c:pt idx="6635">
                  <c:v>7.3</c:v>
                </c:pt>
                <c:pt idx="6636">
                  <c:v>7.3</c:v>
                </c:pt>
                <c:pt idx="6637">
                  <c:v>7.3</c:v>
                </c:pt>
                <c:pt idx="6638">
                  <c:v>7.3</c:v>
                </c:pt>
                <c:pt idx="6639">
                  <c:v>7.3</c:v>
                </c:pt>
                <c:pt idx="6640">
                  <c:v>7.3</c:v>
                </c:pt>
                <c:pt idx="6641">
                  <c:v>7.3</c:v>
                </c:pt>
                <c:pt idx="6642">
                  <c:v>7.3</c:v>
                </c:pt>
                <c:pt idx="6643">
                  <c:v>7.3</c:v>
                </c:pt>
                <c:pt idx="6644">
                  <c:v>7.3</c:v>
                </c:pt>
                <c:pt idx="6645">
                  <c:v>7.3</c:v>
                </c:pt>
                <c:pt idx="6646">
                  <c:v>7.3</c:v>
                </c:pt>
                <c:pt idx="6647">
                  <c:v>7.3</c:v>
                </c:pt>
                <c:pt idx="6648">
                  <c:v>7.3</c:v>
                </c:pt>
                <c:pt idx="6649">
                  <c:v>7.3</c:v>
                </c:pt>
                <c:pt idx="6650">
                  <c:v>7.3</c:v>
                </c:pt>
                <c:pt idx="6651">
                  <c:v>7.3</c:v>
                </c:pt>
                <c:pt idx="6652">
                  <c:v>7.3</c:v>
                </c:pt>
                <c:pt idx="6653">
                  <c:v>7.3</c:v>
                </c:pt>
                <c:pt idx="6654">
                  <c:v>7.3</c:v>
                </c:pt>
                <c:pt idx="6655">
                  <c:v>7.3</c:v>
                </c:pt>
                <c:pt idx="6656">
                  <c:v>7.3</c:v>
                </c:pt>
                <c:pt idx="6657">
                  <c:v>7.3</c:v>
                </c:pt>
                <c:pt idx="6658">
                  <c:v>7.3</c:v>
                </c:pt>
                <c:pt idx="6659">
                  <c:v>7.3</c:v>
                </c:pt>
                <c:pt idx="6660">
                  <c:v>7.3</c:v>
                </c:pt>
                <c:pt idx="6661">
                  <c:v>7.3</c:v>
                </c:pt>
                <c:pt idx="6662">
                  <c:v>7.3</c:v>
                </c:pt>
                <c:pt idx="6663">
                  <c:v>7.3</c:v>
                </c:pt>
                <c:pt idx="6664">
                  <c:v>7.3</c:v>
                </c:pt>
                <c:pt idx="6665">
                  <c:v>7.3</c:v>
                </c:pt>
                <c:pt idx="6666">
                  <c:v>7.3</c:v>
                </c:pt>
                <c:pt idx="6667">
                  <c:v>7.3</c:v>
                </c:pt>
                <c:pt idx="6668">
                  <c:v>7.3</c:v>
                </c:pt>
                <c:pt idx="6669">
                  <c:v>7.3</c:v>
                </c:pt>
                <c:pt idx="6670">
                  <c:v>7.3</c:v>
                </c:pt>
                <c:pt idx="6671">
                  <c:v>7.3</c:v>
                </c:pt>
                <c:pt idx="6672">
                  <c:v>7.3</c:v>
                </c:pt>
                <c:pt idx="6673">
                  <c:v>7.3</c:v>
                </c:pt>
                <c:pt idx="6674">
                  <c:v>7.3</c:v>
                </c:pt>
                <c:pt idx="6675">
                  <c:v>7.3</c:v>
                </c:pt>
                <c:pt idx="6676">
                  <c:v>7.3</c:v>
                </c:pt>
                <c:pt idx="6677">
                  <c:v>7.3</c:v>
                </c:pt>
                <c:pt idx="6678">
                  <c:v>7.3</c:v>
                </c:pt>
                <c:pt idx="6679">
                  <c:v>7.3</c:v>
                </c:pt>
                <c:pt idx="6680">
                  <c:v>7.3</c:v>
                </c:pt>
                <c:pt idx="6681">
                  <c:v>7.3</c:v>
                </c:pt>
                <c:pt idx="6682">
                  <c:v>7.3</c:v>
                </c:pt>
                <c:pt idx="6683">
                  <c:v>7.3</c:v>
                </c:pt>
                <c:pt idx="6684">
                  <c:v>7.3</c:v>
                </c:pt>
                <c:pt idx="6685">
                  <c:v>7.3</c:v>
                </c:pt>
                <c:pt idx="6686">
                  <c:v>7.3</c:v>
                </c:pt>
                <c:pt idx="6687">
                  <c:v>7.3</c:v>
                </c:pt>
                <c:pt idx="6688">
                  <c:v>7.3</c:v>
                </c:pt>
                <c:pt idx="6689">
                  <c:v>7.3</c:v>
                </c:pt>
                <c:pt idx="6690">
                  <c:v>7.3</c:v>
                </c:pt>
                <c:pt idx="6691">
                  <c:v>7.3</c:v>
                </c:pt>
                <c:pt idx="6692">
                  <c:v>7.3</c:v>
                </c:pt>
                <c:pt idx="6693">
                  <c:v>7.3</c:v>
                </c:pt>
                <c:pt idx="6694">
                  <c:v>7.3</c:v>
                </c:pt>
                <c:pt idx="6695">
                  <c:v>7.3</c:v>
                </c:pt>
                <c:pt idx="6696">
                  <c:v>7.3</c:v>
                </c:pt>
                <c:pt idx="6697">
                  <c:v>7.3</c:v>
                </c:pt>
                <c:pt idx="6698">
                  <c:v>7.3</c:v>
                </c:pt>
                <c:pt idx="6699">
                  <c:v>7.3</c:v>
                </c:pt>
                <c:pt idx="6700">
                  <c:v>7.3</c:v>
                </c:pt>
                <c:pt idx="6701">
                  <c:v>7.3</c:v>
                </c:pt>
                <c:pt idx="6702">
                  <c:v>7.3</c:v>
                </c:pt>
                <c:pt idx="6703">
                  <c:v>7.3</c:v>
                </c:pt>
                <c:pt idx="6704">
                  <c:v>7.3</c:v>
                </c:pt>
                <c:pt idx="6705">
                  <c:v>7.3</c:v>
                </c:pt>
                <c:pt idx="6706">
                  <c:v>7.3</c:v>
                </c:pt>
                <c:pt idx="6707">
                  <c:v>7.3</c:v>
                </c:pt>
                <c:pt idx="6708">
                  <c:v>7.3</c:v>
                </c:pt>
                <c:pt idx="6709">
                  <c:v>7.3</c:v>
                </c:pt>
                <c:pt idx="6710">
                  <c:v>7.3</c:v>
                </c:pt>
                <c:pt idx="6711">
                  <c:v>7.3</c:v>
                </c:pt>
                <c:pt idx="6712">
                  <c:v>7.3</c:v>
                </c:pt>
                <c:pt idx="6713">
                  <c:v>7.3</c:v>
                </c:pt>
                <c:pt idx="6714">
                  <c:v>7.3</c:v>
                </c:pt>
                <c:pt idx="6715">
                  <c:v>7.3</c:v>
                </c:pt>
                <c:pt idx="6716">
                  <c:v>7.3</c:v>
                </c:pt>
                <c:pt idx="6717">
                  <c:v>7.3</c:v>
                </c:pt>
                <c:pt idx="6718">
                  <c:v>7.3</c:v>
                </c:pt>
                <c:pt idx="6719">
                  <c:v>7.3</c:v>
                </c:pt>
                <c:pt idx="6720">
                  <c:v>7.3</c:v>
                </c:pt>
                <c:pt idx="6721">
                  <c:v>7.3</c:v>
                </c:pt>
                <c:pt idx="6722">
                  <c:v>7.3</c:v>
                </c:pt>
                <c:pt idx="6723">
                  <c:v>7.3</c:v>
                </c:pt>
                <c:pt idx="6724">
                  <c:v>7.3</c:v>
                </c:pt>
                <c:pt idx="6725">
                  <c:v>7.3</c:v>
                </c:pt>
                <c:pt idx="6726">
                  <c:v>7.3</c:v>
                </c:pt>
                <c:pt idx="6727">
                  <c:v>7.3</c:v>
                </c:pt>
                <c:pt idx="6728">
                  <c:v>7.3</c:v>
                </c:pt>
                <c:pt idx="6729">
                  <c:v>7.3</c:v>
                </c:pt>
                <c:pt idx="6730">
                  <c:v>7.3</c:v>
                </c:pt>
                <c:pt idx="6731">
                  <c:v>7.3</c:v>
                </c:pt>
                <c:pt idx="6732">
                  <c:v>7.3</c:v>
                </c:pt>
                <c:pt idx="6733">
                  <c:v>7.3</c:v>
                </c:pt>
                <c:pt idx="6734">
                  <c:v>7.3</c:v>
                </c:pt>
                <c:pt idx="6735">
                  <c:v>7.3</c:v>
                </c:pt>
                <c:pt idx="6736">
                  <c:v>7.3</c:v>
                </c:pt>
                <c:pt idx="6737">
                  <c:v>7.3</c:v>
                </c:pt>
                <c:pt idx="6738">
                  <c:v>7.3</c:v>
                </c:pt>
                <c:pt idx="6739">
                  <c:v>7.3</c:v>
                </c:pt>
                <c:pt idx="6740">
                  <c:v>7.3</c:v>
                </c:pt>
                <c:pt idx="6741">
                  <c:v>7.3</c:v>
                </c:pt>
                <c:pt idx="6742">
                  <c:v>7.3</c:v>
                </c:pt>
                <c:pt idx="6743">
                  <c:v>7.3</c:v>
                </c:pt>
                <c:pt idx="6744">
                  <c:v>7.3</c:v>
                </c:pt>
                <c:pt idx="6745">
                  <c:v>7.3</c:v>
                </c:pt>
                <c:pt idx="6746">
                  <c:v>7.3</c:v>
                </c:pt>
                <c:pt idx="6747">
                  <c:v>7.3</c:v>
                </c:pt>
                <c:pt idx="6748">
                  <c:v>7.3</c:v>
                </c:pt>
                <c:pt idx="6749">
                  <c:v>7.3</c:v>
                </c:pt>
                <c:pt idx="6750">
                  <c:v>7.3</c:v>
                </c:pt>
                <c:pt idx="6751">
                  <c:v>7.3</c:v>
                </c:pt>
                <c:pt idx="6752">
                  <c:v>7.3</c:v>
                </c:pt>
                <c:pt idx="6753">
                  <c:v>7.3</c:v>
                </c:pt>
                <c:pt idx="6754">
                  <c:v>7.3</c:v>
                </c:pt>
                <c:pt idx="6755">
                  <c:v>7.3</c:v>
                </c:pt>
                <c:pt idx="6756">
                  <c:v>7.3</c:v>
                </c:pt>
                <c:pt idx="6757">
                  <c:v>7.3</c:v>
                </c:pt>
                <c:pt idx="6758">
                  <c:v>7.3</c:v>
                </c:pt>
                <c:pt idx="6759">
                  <c:v>7.3</c:v>
                </c:pt>
                <c:pt idx="6760">
                  <c:v>7.3</c:v>
                </c:pt>
                <c:pt idx="6761">
                  <c:v>7.3</c:v>
                </c:pt>
                <c:pt idx="6762">
                  <c:v>7.3</c:v>
                </c:pt>
                <c:pt idx="6763">
                  <c:v>7.3</c:v>
                </c:pt>
                <c:pt idx="6764">
                  <c:v>7.3</c:v>
                </c:pt>
                <c:pt idx="6765">
                  <c:v>7.3</c:v>
                </c:pt>
                <c:pt idx="6766">
                  <c:v>7.3</c:v>
                </c:pt>
                <c:pt idx="6767">
                  <c:v>7.3</c:v>
                </c:pt>
                <c:pt idx="6768">
                  <c:v>7.3</c:v>
                </c:pt>
                <c:pt idx="6769">
                  <c:v>7.3</c:v>
                </c:pt>
                <c:pt idx="6770">
                  <c:v>7.3</c:v>
                </c:pt>
                <c:pt idx="6771">
                  <c:v>7.3</c:v>
                </c:pt>
                <c:pt idx="6772">
                  <c:v>7.3</c:v>
                </c:pt>
                <c:pt idx="6773">
                  <c:v>7.3</c:v>
                </c:pt>
                <c:pt idx="6774">
                  <c:v>7.3</c:v>
                </c:pt>
                <c:pt idx="6775">
                  <c:v>7.3</c:v>
                </c:pt>
                <c:pt idx="6776">
                  <c:v>7.3</c:v>
                </c:pt>
                <c:pt idx="6777">
                  <c:v>7.3</c:v>
                </c:pt>
                <c:pt idx="6778">
                  <c:v>7.3</c:v>
                </c:pt>
                <c:pt idx="6779">
                  <c:v>7.3</c:v>
                </c:pt>
                <c:pt idx="6780">
                  <c:v>7.3</c:v>
                </c:pt>
                <c:pt idx="6781">
                  <c:v>7.3</c:v>
                </c:pt>
                <c:pt idx="6782">
                  <c:v>7.3</c:v>
                </c:pt>
                <c:pt idx="6783">
                  <c:v>7.3</c:v>
                </c:pt>
                <c:pt idx="6784">
                  <c:v>7.3</c:v>
                </c:pt>
                <c:pt idx="6785">
                  <c:v>7.3</c:v>
                </c:pt>
                <c:pt idx="6786">
                  <c:v>7.3</c:v>
                </c:pt>
                <c:pt idx="6787">
                  <c:v>7.3</c:v>
                </c:pt>
                <c:pt idx="6788">
                  <c:v>7.3</c:v>
                </c:pt>
                <c:pt idx="6789">
                  <c:v>7.3</c:v>
                </c:pt>
                <c:pt idx="6790">
                  <c:v>7.3</c:v>
                </c:pt>
                <c:pt idx="6791">
                  <c:v>7.3</c:v>
                </c:pt>
                <c:pt idx="6792">
                  <c:v>7.3</c:v>
                </c:pt>
                <c:pt idx="6793">
                  <c:v>7.3</c:v>
                </c:pt>
                <c:pt idx="6794">
                  <c:v>7.3</c:v>
                </c:pt>
                <c:pt idx="6795">
                  <c:v>7.3</c:v>
                </c:pt>
                <c:pt idx="6796">
                  <c:v>7.3</c:v>
                </c:pt>
                <c:pt idx="6797">
                  <c:v>7.3</c:v>
                </c:pt>
                <c:pt idx="6798">
                  <c:v>7.3</c:v>
                </c:pt>
                <c:pt idx="6799">
                  <c:v>7.3</c:v>
                </c:pt>
                <c:pt idx="6800">
                  <c:v>7.3</c:v>
                </c:pt>
                <c:pt idx="6801">
                  <c:v>7.3</c:v>
                </c:pt>
                <c:pt idx="6802">
                  <c:v>7.3</c:v>
                </c:pt>
                <c:pt idx="6803">
                  <c:v>7.3</c:v>
                </c:pt>
                <c:pt idx="6804">
                  <c:v>7.3</c:v>
                </c:pt>
                <c:pt idx="6805">
                  <c:v>7.3</c:v>
                </c:pt>
                <c:pt idx="6806">
                  <c:v>7.3</c:v>
                </c:pt>
                <c:pt idx="6807">
                  <c:v>7.3</c:v>
                </c:pt>
                <c:pt idx="6808">
                  <c:v>7.3</c:v>
                </c:pt>
                <c:pt idx="6809">
                  <c:v>7.3</c:v>
                </c:pt>
                <c:pt idx="6810">
                  <c:v>7.3</c:v>
                </c:pt>
                <c:pt idx="6811">
                  <c:v>7.3</c:v>
                </c:pt>
                <c:pt idx="6812">
                  <c:v>7.3</c:v>
                </c:pt>
                <c:pt idx="6813">
                  <c:v>7.3</c:v>
                </c:pt>
                <c:pt idx="6814">
                  <c:v>7.3</c:v>
                </c:pt>
                <c:pt idx="6815">
                  <c:v>7.3</c:v>
                </c:pt>
                <c:pt idx="6816">
                  <c:v>7.3</c:v>
                </c:pt>
                <c:pt idx="6817">
                  <c:v>7.3</c:v>
                </c:pt>
                <c:pt idx="6818">
                  <c:v>7.3</c:v>
                </c:pt>
                <c:pt idx="6819">
                  <c:v>7.3</c:v>
                </c:pt>
                <c:pt idx="6820">
                  <c:v>7.3</c:v>
                </c:pt>
                <c:pt idx="6821">
                  <c:v>7.3</c:v>
                </c:pt>
                <c:pt idx="6822">
                  <c:v>7.3</c:v>
                </c:pt>
                <c:pt idx="6823">
                  <c:v>7.3</c:v>
                </c:pt>
                <c:pt idx="6824">
                  <c:v>7.3</c:v>
                </c:pt>
                <c:pt idx="6825">
                  <c:v>7.3</c:v>
                </c:pt>
                <c:pt idx="6826">
                  <c:v>7.3</c:v>
                </c:pt>
                <c:pt idx="6827">
                  <c:v>7.3</c:v>
                </c:pt>
                <c:pt idx="6828">
                  <c:v>7.3</c:v>
                </c:pt>
                <c:pt idx="6829">
                  <c:v>7.3</c:v>
                </c:pt>
                <c:pt idx="6830">
                  <c:v>7.3</c:v>
                </c:pt>
                <c:pt idx="6831">
                  <c:v>7.3</c:v>
                </c:pt>
                <c:pt idx="6832">
                  <c:v>7.3</c:v>
                </c:pt>
                <c:pt idx="6833">
                  <c:v>7.3</c:v>
                </c:pt>
                <c:pt idx="6834">
                  <c:v>7.3</c:v>
                </c:pt>
                <c:pt idx="6835">
                  <c:v>7.3</c:v>
                </c:pt>
                <c:pt idx="6836">
                  <c:v>7.3</c:v>
                </c:pt>
                <c:pt idx="6837">
                  <c:v>7.3</c:v>
                </c:pt>
                <c:pt idx="6838">
                  <c:v>7.3</c:v>
                </c:pt>
                <c:pt idx="6839">
                  <c:v>7.3</c:v>
                </c:pt>
                <c:pt idx="6840">
                  <c:v>7.3</c:v>
                </c:pt>
                <c:pt idx="6841">
                  <c:v>7.3</c:v>
                </c:pt>
                <c:pt idx="6842">
                  <c:v>7.3</c:v>
                </c:pt>
                <c:pt idx="6843">
                  <c:v>7.3</c:v>
                </c:pt>
                <c:pt idx="6844">
                  <c:v>7.3</c:v>
                </c:pt>
                <c:pt idx="6845">
                  <c:v>7.3</c:v>
                </c:pt>
                <c:pt idx="6846">
                  <c:v>7.3</c:v>
                </c:pt>
                <c:pt idx="6847">
                  <c:v>7.3</c:v>
                </c:pt>
                <c:pt idx="6848">
                  <c:v>7.3</c:v>
                </c:pt>
                <c:pt idx="6849">
                  <c:v>7.3</c:v>
                </c:pt>
                <c:pt idx="6850">
                  <c:v>7.3</c:v>
                </c:pt>
                <c:pt idx="6851">
                  <c:v>7.3</c:v>
                </c:pt>
                <c:pt idx="6852">
                  <c:v>7.3</c:v>
                </c:pt>
                <c:pt idx="6853">
                  <c:v>7.3</c:v>
                </c:pt>
                <c:pt idx="6854">
                  <c:v>7.3</c:v>
                </c:pt>
                <c:pt idx="6855">
                  <c:v>7.3</c:v>
                </c:pt>
                <c:pt idx="6856">
                  <c:v>7.3</c:v>
                </c:pt>
                <c:pt idx="6857">
                  <c:v>7.3</c:v>
                </c:pt>
                <c:pt idx="6858">
                  <c:v>7.3</c:v>
                </c:pt>
                <c:pt idx="6859">
                  <c:v>7.3</c:v>
                </c:pt>
                <c:pt idx="6860">
                  <c:v>7.3</c:v>
                </c:pt>
                <c:pt idx="6861">
                  <c:v>7.3</c:v>
                </c:pt>
                <c:pt idx="6862">
                  <c:v>7.3</c:v>
                </c:pt>
                <c:pt idx="6863">
                  <c:v>7.3</c:v>
                </c:pt>
                <c:pt idx="6864">
                  <c:v>7.3</c:v>
                </c:pt>
                <c:pt idx="6865">
                  <c:v>7.3</c:v>
                </c:pt>
                <c:pt idx="6866">
                  <c:v>7.3</c:v>
                </c:pt>
                <c:pt idx="6867">
                  <c:v>7.3</c:v>
                </c:pt>
                <c:pt idx="6868">
                  <c:v>7.3</c:v>
                </c:pt>
                <c:pt idx="6869">
                  <c:v>7.3</c:v>
                </c:pt>
                <c:pt idx="6870">
                  <c:v>7.3</c:v>
                </c:pt>
                <c:pt idx="6871">
                  <c:v>7.3</c:v>
                </c:pt>
                <c:pt idx="6872">
                  <c:v>7.3</c:v>
                </c:pt>
                <c:pt idx="6873">
                  <c:v>7.3</c:v>
                </c:pt>
                <c:pt idx="6874">
                  <c:v>7.3</c:v>
                </c:pt>
                <c:pt idx="6875">
                  <c:v>7.3</c:v>
                </c:pt>
                <c:pt idx="6876">
                  <c:v>7.3</c:v>
                </c:pt>
                <c:pt idx="6877">
                  <c:v>7.3</c:v>
                </c:pt>
                <c:pt idx="6878">
                  <c:v>7.3</c:v>
                </c:pt>
                <c:pt idx="6879">
                  <c:v>7.3</c:v>
                </c:pt>
                <c:pt idx="6880">
                  <c:v>7.3</c:v>
                </c:pt>
                <c:pt idx="6881">
                  <c:v>7.3</c:v>
                </c:pt>
                <c:pt idx="6882">
                  <c:v>7.3</c:v>
                </c:pt>
                <c:pt idx="6883">
                  <c:v>7.3</c:v>
                </c:pt>
                <c:pt idx="6884">
                  <c:v>7.3</c:v>
                </c:pt>
                <c:pt idx="6885">
                  <c:v>7.3</c:v>
                </c:pt>
                <c:pt idx="6886">
                  <c:v>7.3</c:v>
                </c:pt>
                <c:pt idx="6887">
                  <c:v>7.3</c:v>
                </c:pt>
                <c:pt idx="6888">
                  <c:v>7.3</c:v>
                </c:pt>
                <c:pt idx="6889">
                  <c:v>7.3</c:v>
                </c:pt>
                <c:pt idx="6890">
                  <c:v>7.3</c:v>
                </c:pt>
                <c:pt idx="6891">
                  <c:v>7.3</c:v>
                </c:pt>
                <c:pt idx="6892">
                  <c:v>7.3</c:v>
                </c:pt>
                <c:pt idx="6893">
                  <c:v>7.3</c:v>
                </c:pt>
                <c:pt idx="6894">
                  <c:v>7.3</c:v>
                </c:pt>
                <c:pt idx="6895">
                  <c:v>7.3</c:v>
                </c:pt>
                <c:pt idx="6896">
                  <c:v>7.3</c:v>
                </c:pt>
                <c:pt idx="6897">
                  <c:v>7.3</c:v>
                </c:pt>
                <c:pt idx="6898">
                  <c:v>7.3</c:v>
                </c:pt>
                <c:pt idx="6899">
                  <c:v>7.3</c:v>
                </c:pt>
                <c:pt idx="6900">
                  <c:v>7.3</c:v>
                </c:pt>
                <c:pt idx="6901">
                  <c:v>7.3</c:v>
                </c:pt>
                <c:pt idx="6902">
                  <c:v>7.3</c:v>
                </c:pt>
                <c:pt idx="6903">
                  <c:v>7.3</c:v>
                </c:pt>
                <c:pt idx="6904">
                  <c:v>7.3</c:v>
                </c:pt>
                <c:pt idx="6905">
                  <c:v>7.3</c:v>
                </c:pt>
                <c:pt idx="6906">
                  <c:v>7.3</c:v>
                </c:pt>
                <c:pt idx="6907">
                  <c:v>7.3</c:v>
                </c:pt>
                <c:pt idx="6908">
                  <c:v>7.3</c:v>
                </c:pt>
                <c:pt idx="6909">
                  <c:v>7.3</c:v>
                </c:pt>
                <c:pt idx="6910">
                  <c:v>7.3</c:v>
                </c:pt>
                <c:pt idx="6911">
                  <c:v>7.3</c:v>
                </c:pt>
                <c:pt idx="6912">
                  <c:v>7.3</c:v>
                </c:pt>
                <c:pt idx="6913">
                  <c:v>7.3</c:v>
                </c:pt>
                <c:pt idx="6914">
                  <c:v>7.3</c:v>
                </c:pt>
                <c:pt idx="6915">
                  <c:v>7.3</c:v>
                </c:pt>
                <c:pt idx="6916">
                  <c:v>7.3</c:v>
                </c:pt>
                <c:pt idx="6917">
                  <c:v>7.3</c:v>
                </c:pt>
                <c:pt idx="6918">
                  <c:v>7.3</c:v>
                </c:pt>
                <c:pt idx="6919">
                  <c:v>7.3</c:v>
                </c:pt>
                <c:pt idx="6920">
                  <c:v>7.3</c:v>
                </c:pt>
                <c:pt idx="6921">
                  <c:v>7.3</c:v>
                </c:pt>
                <c:pt idx="6922">
                  <c:v>7.3</c:v>
                </c:pt>
                <c:pt idx="6923">
                  <c:v>7.3</c:v>
                </c:pt>
                <c:pt idx="6924">
                  <c:v>7.3</c:v>
                </c:pt>
                <c:pt idx="6925">
                  <c:v>7.3</c:v>
                </c:pt>
                <c:pt idx="6926">
                  <c:v>7.3</c:v>
                </c:pt>
                <c:pt idx="6927">
                  <c:v>7.3</c:v>
                </c:pt>
                <c:pt idx="6928">
                  <c:v>7.3</c:v>
                </c:pt>
                <c:pt idx="6929">
                  <c:v>7.3</c:v>
                </c:pt>
                <c:pt idx="6930">
                  <c:v>7.3</c:v>
                </c:pt>
                <c:pt idx="6931">
                  <c:v>7.3</c:v>
                </c:pt>
                <c:pt idx="6932">
                  <c:v>7.3</c:v>
                </c:pt>
                <c:pt idx="6933">
                  <c:v>7.3</c:v>
                </c:pt>
                <c:pt idx="6934">
                  <c:v>7.3</c:v>
                </c:pt>
                <c:pt idx="6935">
                  <c:v>7.3</c:v>
                </c:pt>
                <c:pt idx="6936">
                  <c:v>7.3</c:v>
                </c:pt>
                <c:pt idx="6937">
                  <c:v>7.3</c:v>
                </c:pt>
                <c:pt idx="6938">
                  <c:v>7.3</c:v>
                </c:pt>
                <c:pt idx="6939">
                  <c:v>7.3</c:v>
                </c:pt>
                <c:pt idx="6940">
                  <c:v>7.3</c:v>
                </c:pt>
                <c:pt idx="6941">
                  <c:v>7.3</c:v>
                </c:pt>
                <c:pt idx="6942">
                  <c:v>7.3</c:v>
                </c:pt>
                <c:pt idx="6943">
                  <c:v>7.3</c:v>
                </c:pt>
                <c:pt idx="6944">
                  <c:v>7.3</c:v>
                </c:pt>
                <c:pt idx="6945">
                  <c:v>7.3</c:v>
                </c:pt>
                <c:pt idx="6946">
                  <c:v>7.3</c:v>
                </c:pt>
                <c:pt idx="6947">
                  <c:v>7.3</c:v>
                </c:pt>
                <c:pt idx="6948">
                  <c:v>7.3</c:v>
                </c:pt>
                <c:pt idx="6949">
                  <c:v>7.3</c:v>
                </c:pt>
                <c:pt idx="6950">
                  <c:v>7.3</c:v>
                </c:pt>
                <c:pt idx="6951">
                  <c:v>7.3</c:v>
                </c:pt>
                <c:pt idx="6952">
                  <c:v>7.3</c:v>
                </c:pt>
                <c:pt idx="6953">
                  <c:v>7.3</c:v>
                </c:pt>
                <c:pt idx="6954">
                  <c:v>7.3</c:v>
                </c:pt>
                <c:pt idx="6955">
                  <c:v>7.3</c:v>
                </c:pt>
                <c:pt idx="6956">
                  <c:v>7.3</c:v>
                </c:pt>
                <c:pt idx="6957">
                  <c:v>7.3</c:v>
                </c:pt>
                <c:pt idx="6958">
                  <c:v>7.3</c:v>
                </c:pt>
                <c:pt idx="6959">
                  <c:v>7.3</c:v>
                </c:pt>
                <c:pt idx="6960">
                  <c:v>7.3</c:v>
                </c:pt>
                <c:pt idx="6961">
                  <c:v>7.3</c:v>
                </c:pt>
                <c:pt idx="6962">
                  <c:v>7.3</c:v>
                </c:pt>
                <c:pt idx="6963">
                  <c:v>7.3</c:v>
                </c:pt>
                <c:pt idx="6964">
                  <c:v>7.3</c:v>
                </c:pt>
                <c:pt idx="6965">
                  <c:v>7.3</c:v>
                </c:pt>
                <c:pt idx="6966">
                  <c:v>7.3</c:v>
                </c:pt>
                <c:pt idx="6967">
                  <c:v>7.3</c:v>
                </c:pt>
                <c:pt idx="6968">
                  <c:v>7.3</c:v>
                </c:pt>
                <c:pt idx="6969">
                  <c:v>7.3</c:v>
                </c:pt>
                <c:pt idx="6970">
                  <c:v>7.3</c:v>
                </c:pt>
                <c:pt idx="6971">
                  <c:v>7.3</c:v>
                </c:pt>
                <c:pt idx="6972">
                  <c:v>7.3</c:v>
                </c:pt>
                <c:pt idx="6973">
                  <c:v>7.3</c:v>
                </c:pt>
                <c:pt idx="6974">
                  <c:v>7.3</c:v>
                </c:pt>
                <c:pt idx="6975">
                  <c:v>7.3</c:v>
                </c:pt>
                <c:pt idx="6976">
                  <c:v>7.3</c:v>
                </c:pt>
                <c:pt idx="6977">
                  <c:v>7.3</c:v>
                </c:pt>
                <c:pt idx="6978">
                  <c:v>7.3</c:v>
                </c:pt>
                <c:pt idx="6979">
                  <c:v>7.3</c:v>
                </c:pt>
                <c:pt idx="6980">
                  <c:v>7.3</c:v>
                </c:pt>
                <c:pt idx="6981">
                  <c:v>7.3</c:v>
                </c:pt>
                <c:pt idx="6982">
                  <c:v>7.3</c:v>
                </c:pt>
                <c:pt idx="6983">
                  <c:v>7.3</c:v>
                </c:pt>
                <c:pt idx="6984">
                  <c:v>7.3</c:v>
                </c:pt>
                <c:pt idx="6985">
                  <c:v>7.3</c:v>
                </c:pt>
                <c:pt idx="6986">
                  <c:v>7.3</c:v>
                </c:pt>
                <c:pt idx="6987">
                  <c:v>7.3</c:v>
                </c:pt>
                <c:pt idx="6988">
                  <c:v>7.3</c:v>
                </c:pt>
                <c:pt idx="6989">
                  <c:v>7.3</c:v>
                </c:pt>
                <c:pt idx="6990">
                  <c:v>7.3</c:v>
                </c:pt>
                <c:pt idx="6991">
                  <c:v>7.3</c:v>
                </c:pt>
                <c:pt idx="6992">
                  <c:v>7.3</c:v>
                </c:pt>
                <c:pt idx="6993">
                  <c:v>7.3</c:v>
                </c:pt>
                <c:pt idx="6994">
                  <c:v>7.3</c:v>
                </c:pt>
                <c:pt idx="6995">
                  <c:v>7.3</c:v>
                </c:pt>
                <c:pt idx="6996">
                  <c:v>7.3</c:v>
                </c:pt>
                <c:pt idx="6997">
                  <c:v>7.3</c:v>
                </c:pt>
                <c:pt idx="6998">
                  <c:v>7.3</c:v>
                </c:pt>
                <c:pt idx="6999">
                  <c:v>7.3</c:v>
                </c:pt>
                <c:pt idx="7000">
                  <c:v>7.3</c:v>
                </c:pt>
                <c:pt idx="7001">
                  <c:v>7.3</c:v>
                </c:pt>
                <c:pt idx="7002">
                  <c:v>7.3</c:v>
                </c:pt>
                <c:pt idx="7003">
                  <c:v>7.3</c:v>
                </c:pt>
                <c:pt idx="7004">
                  <c:v>7.3</c:v>
                </c:pt>
                <c:pt idx="7005">
                  <c:v>7.3</c:v>
                </c:pt>
                <c:pt idx="7006">
                  <c:v>7.3</c:v>
                </c:pt>
                <c:pt idx="7007">
                  <c:v>7.3</c:v>
                </c:pt>
                <c:pt idx="7008">
                  <c:v>7.3</c:v>
                </c:pt>
                <c:pt idx="7009">
                  <c:v>7.3</c:v>
                </c:pt>
                <c:pt idx="7010">
                  <c:v>7.3</c:v>
                </c:pt>
                <c:pt idx="7011">
                  <c:v>7.3</c:v>
                </c:pt>
                <c:pt idx="7012">
                  <c:v>7.3</c:v>
                </c:pt>
                <c:pt idx="7013">
                  <c:v>7.3</c:v>
                </c:pt>
                <c:pt idx="7014">
                  <c:v>7.3</c:v>
                </c:pt>
                <c:pt idx="7015">
                  <c:v>7.3</c:v>
                </c:pt>
                <c:pt idx="7016">
                  <c:v>7.3</c:v>
                </c:pt>
                <c:pt idx="7017">
                  <c:v>7.3</c:v>
                </c:pt>
                <c:pt idx="7018">
                  <c:v>7.3</c:v>
                </c:pt>
                <c:pt idx="7019">
                  <c:v>7.3</c:v>
                </c:pt>
                <c:pt idx="7020">
                  <c:v>7.3</c:v>
                </c:pt>
                <c:pt idx="7021">
                  <c:v>7.3</c:v>
                </c:pt>
                <c:pt idx="7022">
                  <c:v>7.3</c:v>
                </c:pt>
                <c:pt idx="7023">
                  <c:v>7.3</c:v>
                </c:pt>
                <c:pt idx="7024">
                  <c:v>7.3</c:v>
                </c:pt>
                <c:pt idx="7025">
                  <c:v>7.3</c:v>
                </c:pt>
                <c:pt idx="7026">
                  <c:v>7.3</c:v>
                </c:pt>
                <c:pt idx="7027">
                  <c:v>7.3</c:v>
                </c:pt>
                <c:pt idx="7028">
                  <c:v>7.3</c:v>
                </c:pt>
                <c:pt idx="7029">
                  <c:v>7.3</c:v>
                </c:pt>
                <c:pt idx="7030">
                  <c:v>7.3</c:v>
                </c:pt>
                <c:pt idx="7031">
                  <c:v>7.3</c:v>
                </c:pt>
                <c:pt idx="7032">
                  <c:v>7.3</c:v>
                </c:pt>
                <c:pt idx="7033">
                  <c:v>7.3</c:v>
                </c:pt>
                <c:pt idx="7034">
                  <c:v>7.3</c:v>
                </c:pt>
                <c:pt idx="7035">
                  <c:v>7.3</c:v>
                </c:pt>
                <c:pt idx="7036">
                  <c:v>7.3</c:v>
                </c:pt>
                <c:pt idx="7037">
                  <c:v>7.3</c:v>
                </c:pt>
                <c:pt idx="7038">
                  <c:v>7.3</c:v>
                </c:pt>
                <c:pt idx="7039">
                  <c:v>7.3</c:v>
                </c:pt>
                <c:pt idx="7040">
                  <c:v>7.3</c:v>
                </c:pt>
                <c:pt idx="7041">
                  <c:v>7.3</c:v>
                </c:pt>
                <c:pt idx="7042">
                  <c:v>7.3</c:v>
                </c:pt>
                <c:pt idx="7043">
                  <c:v>7.3</c:v>
                </c:pt>
                <c:pt idx="7044">
                  <c:v>7.3</c:v>
                </c:pt>
                <c:pt idx="7045">
                  <c:v>7.3</c:v>
                </c:pt>
                <c:pt idx="7046">
                  <c:v>7.3</c:v>
                </c:pt>
                <c:pt idx="7047">
                  <c:v>7.3</c:v>
                </c:pt>
                <c:pt idx="7048">
                  <c:v>7.3</c:v>
                </c:pt>
                <c:pt idx="7049">
                  <c:v>7.3</c:v>
                </c:pt>
                <c:pt idx="7050">
                  <c:v>7.3</c:v>
                </c:pt>
                <c:pt idx="7051">
                  <c:v>7.3</c:v>
                </c:pt>
                <c:pt idx="7052">
                  <c:v>7.3</c:v>
                </c:pt>
                <c:pt idx="7053">
                  <c:v>7.3</c:v>
                </c:pt>
                <c:pt idx="7054">
                  <c:v>7.3</c:v>
                </c:pt>
                <c:pt idx="7055">
                  <c:v>7.3</c:v>
                </c:pt>
                <c:pt idx="7056">
                  <c:v>7.3</c:v>
                </c:pt>
                <c:pt idx="7057">
                  <c:v>7.3</c:v>
                </c:pt>
                <c:pt idx="7058">
                  <c:v>7.3</c:v>
                </c:pt>
                <c:pt idx="7059">
                  <c:v>7.3</c:v>
                </c:pt>
                <c:pt idx="7060">
                  <c:v>7.3</c:v>
                </c:pt>
                <c:pt idx="7061">
                  <c:v>7.3</c:v>
                </c:pt>
                <c:pt idx="7062">
                  <c:v>7.3</c:v>
                </c:pt>
                <c:pt idx="7063">
                  <c:v>7.3</c:v>
                </c:pt>
                <c:pt idx="7064">
                  <c:v>7.3</c:v>
                </c:pt>
                <c:pt idx="7065">
                  <c:v>7.3</c:v>
                </c:pt>
                <c:pt idx="7066">
                  <c:v>7.3</c:v>
                </c:pt>
                <c:pt idx="7067">
                  <c:v>7.3</c:v>
                </c:pt>
                <c:pt idx="7068">
                  <c:v>7.3</c:v>
                </c:pt>
                <c:pt idx="7069">
                  <c:v>7.3</c:v>
                </c:pt>
                <c:pt idx="7070">
                  <c:v>7.3</c:v>
                </c:pt>
                <c:pt idx="7071">
                  <c:v>7.3</c:v>
                </c:pt>
                <c:pt idx="7072">
                  <c:v>7.3</c:v>
                </c:pt>
                <c:pt idx="7073">
                  <c:v>7.3</c:v>
                </c:pt>
                <c:pt idx="7074">
                  <c:v>7.3</c:v>
                </c:pt>
                <c:pt idx="7075">
                  <c:v>7.3</c:v>
                </c:pt>
                <c:pt idx="7076">
                  <c:v>7.3</c:v>
                </c:pt>
                <c:pt idx="7077">
                  <c:v>7.3</c:v>
                </c:pt>
                <c:pt idx="7078">
                  <c:v>7.3</c:v>
                </c:pt>
                <c:pt idx="7079">
                  <c:v>7.3</c:v>
                </c:pt>
                <c:pt idx="7080">
                  <c:v>7.3</c:v>
                </c:pt>
                <c:pt idx="7081">
                  <c:v>7.3</c:v>
                </c:pt>
                <c:pt idx="7082">
                  <c:v>7.3</c:v>
                </c:pt>
                <c:pt idx="7083">
                  <c:v>7.3</c:v>
                </c:pt>
                <c:pt idx="7084">
                  <c:v>7.3</c:v>
                </c:pt>
                <c:pt idx="7085">
                  <c:v>7.3</c:v>
                </c:pt>
                <c:pt idx="7086">
                  <c:v>7.3</c:v>
                </c:pt>
                <c:pt idx="7087">
                  <c:v>7.3</c:v>
                </c:pt>
                <c:pt idx="7088">
                  <c:v>7.3</c:v>
                </c:pt>
                <c:pt idx="7089">
                  <c:v>7.3</c:v>
                </c:pt>
                <c:pt idx="7090">
                  <c:v>7.3</c:v>
                </c:pt>
                <c:pt idx="7091">
                  <c:v>7.3</c:v>
                </c:pt>
                <c:pt idx="7092">
                  <c:v>7.3</c:v>
                </c:pt>
                <c:pt idx="7093">
                  <c:v>7.3</c:v>
                </c:pt>
                <c:pt idx="7094">
                  <c:v>7.3</c:v>
                </c:pt>
                <c:pt idx="7095">
                  <c:v>7.3</c:v>
                </c:pt>
                <c:pt idx="7096">
                  <c:v>7.3</c:v>
                </c:pt>
                <c:pt idx="7097">
                  <c:v>7.3</c:v>
                </c:pt>
                <c:pt idx="7098">
                  <c:v>7.3</c:v>
                </c:pt>
                <c:pt idx="7099">
                  <c:v>7.3</c:v>
                </c:pt>
                <c:pt idx="7100">
                  <c:v>7.3</c:v>
                </c:pt>
                <c:pt idx="7101">
                  <c:v>7.3</c:v>
                </c:pt>
                <c:pt idx="7102">
                  <c:v>7.3</c:v>
                </c:pt>
                <c:pt idx="7103">
                  <c:v>7.3</c:v>
                </c:pt>
                <c:pt idx="7104">
                  <c:v>7.3</c:v>
                </c:pt>
                <c:pt idx="7105">
                  <c:v>7.3</c:v>
                </c:pt>
                <c:pt idx="7106">
                  <c:v>7.3</c:v>
                </c:pt>
                <c:pt idx="7107">
                  <c:v>7.3</c:v>
                </c:pt>
                <c:pt idx="7108">
                  <c:v>7.3</c:v>
                </c:pt>
                <c:pt idx="7109">
                  <c:v>7.3</c:v>
                </c:pt>
                <c:pt idx="7110">
                  <c:v>7.3</c:v>
                </c:pt>
                <c:pt idx="7111">
                  <c:v>7.3</c:v>
                </c:pt>
                <c:pt idx="7112">
                  <c:v>7.3</c:v>
                </c:pt>
                <c:pt idx="7113">
                  <c:v>7.3</c:v>
                </c:pt>
                <c:pt idx="7114">
                  <c:v>7.3</c:v>
                </c:pt>
                <c:pt idx="7115">
                  <c:v>7.3</c:v>
                </c:pt>
                <c:pt idx="7116">
                  <c:v>7.3</c:v>
                </c:pt>
                <c:pt idx="7117">
                  <c:v>7.3</c:v>
                </c:pt>
                <c:pt idx="7118">
                  <c:v>7.3</c:v>
                </c:pt>
                <c:pt idx="7119">
                  <c:v>7.3</c:v>
                </c:pt>
                <c:pt idx="7120">
                  <c:v>7.3</c:v>
                </c:pt>
                <c:pt idx="7121">
                  <c:v>7.3</c:v>
                </c:pt>
                <c:pt idx="7122">
                  <c:v>7.3</c:v>
                </c:pt>
                <c:pt idx="7123">
                  <c:v>7.3</c:v>
                </c:pt>
                <c:pt idx="7124">
                  <c:v>7.3</c:v>
                </c:pt>
                <c:pt idx="7125">
                  <c:v>7.3</c:v>
                </c:pt>
                <c:pt idx="7126">
                  <c:v>7.3</c:v>
                </c:pt>
                <c:pt idx="7127">
                  <c:v>7.3</c:v>
                </c:pt>
                <c:pt idx="7128">
                  <c:v>7.3</c:v>
                </c:pt>
                <c:pt idx="7129">
                  <c:v>7.3</c:v>
                </c:pt>
                <c:pt idx="7130">
                  <c:v>7.3</c:v>
                </c:pt>
                <c:pt idx="7131">
                  <c:v>7.3</c:v>
                </c:pt>
                <c:pt idx="7132">
                  <c:v>7.3</c:v>
                </c:pt>
                <c:pt idx="7133">
                  <c:v>7.3</c:v>
                </c:pt>
                <c:pt idx="7134">
                  <c:v>7.3</c:v>
                </c:pt>
                <c:pt idx="7135">
                  <c:v>7.3</c:v>
                </c:pt>
                <c:pt idx="7136">
                  <c:v>7.3</c:v>
                </c:pt>
                <c:pt idx="7137">
                  <c:v>7.3</c:v>
                </c:pt>
                <c:pt idx="7138">
                  <c:v>7.3</c:v>
                </c:pt>
                <c:pt idx="7139">
                  <c:v>7.3</c:v>
                </c:pt>
                <c:pt idx="7140">
                  <c:v>7.3</c:v>
                </c:pt>
                <c:pt idx="7141">
                  <c:v>7.3</c:v>
                </c:pt>
                <c:pt idx="7142">
                  <c:v>7.3</c:v>
                </c:pt>
                <c:pt idx="7143">
                  <c:v>7.3</c:v>
                </c:pt>
                <c:pt idx="7144">
                  <c:v>7.3</c:v>
                </c:pt>
                <c:pt idx="7145">
                  <c:v>7.3</c:v>
                </c:pt>
                <c:pt idx="7146">
                  <c:v>7.3</c:v>
                </c:pt>
                <c:pt idx="7147">
                  <c:v>7.3</c:v>
                </c:pt>
                <c:pt idx="7148">
                  <c:v>7.3</c:v>
                </c:pt>
                <c:pt idx="7149">
                  <c:v>7.3</c:v>
                </c:pt>
                <c:pt idx="7150">
                  <c:v>7.3</c:v>
                </c:pt>
                <c:pt idx="7151">
                  <c:v>7.3</c:v>
                </c:pt>
                <c:pt idx="7152">
                  <c:v>7.3</c:v>
                </c:pt>
                <c:pt idx="7153">
                  <c:v>7.3</c:v>
                </c:pt>
                <c:pt idx="7154">
                  <c:v>7.3</c:v>
                </c:pt>
                <c:pt idx="7155">
                  <c:v>7.3</c:v>
                </c:pt>
                <c:pt idx="7156">
                  <c:v>7.3</c:v>
                </c:pt>
                <c:pt idx="7157">
                  <c:v>7.3</c:v>
                </c:pt>
                <c:pt idx="7158">
                  <c:v>7.3</c:v>
                </c:pt>
                <c:pt idx="7159">
                  <c:v>7.3</c:v>
                </c:pt>
                <c:pt idx="7160">
                  <c:v>7.3</c:v>
                </c:pt>
                <c:pt idx="7161">
                  <c:v>7.3</c:v>
                </c:pt>
                <c:pt idx="7162">
                  <c:v>7.3</c:v>
                </c:pt>
                <c:pt idx="7163">
                  <c:v>7.3</c:v>
                </c:pt>
                <c:pt idx="7164">
                  <c:v>7.3</c:v>
                </c:pt>
                <c:pt idx="7165">
                  <c:v>7.3</c:v>
                </c:pt>
                <c:pt idx="7166">
                  <c:v>7.3</c:v>
                </c:pt>
                <c:pt idx="7167">
                  <c:v>7.3</c:v>
                </c:pt>
                <c:pt idx="7168">
                  <c:v>7.3</c:v>
                </c:pt>
                <c:pt idx="7169">
                  <c:v>7.3</c:v>
                </c:pt>
                <c:pt idx="7170">
                  <c:v>7.3</c:v>
                </c:pt>
                <c:pt idx="7171">
                  <c:v>7.3</c:v>
                </c:pt>
                <c:pt idx="7172">
                  <c:v>7.3</c:v>
                </c:pt>
                <c:pt idx="7173">
                  <c:v>7.3</c:v>
                </c:pt>
                <c:pt idx="7174">
                  <c:v>7.3</c:v>
                </c:pt>
                <c:pt idx="7175">
                  <c:v>7.3</c:v>
                </c:pt>
                <c:pt idx="7176">
                  <c:v>7.3</c:v>
                </c:pt>
                <c:pt idx="7177">
                  <c:v>7.3</c:v>
                </c:pt>
                <c:pt idx="7178">
                  <c:v>7.3</c:v>
                </c:pt>
                <c:pt idx="7179">
                  <c:v>7.3</c:v>
                </c:pt>
                <c:pt idx="7180">
                  <c:v>7.3</c:v>
                </c:pt>
                <c:pt idx="7181">
                  <c:v>7.3</c:v>
                </c:pt>
                <c:pt idx="7182">
                  <c:v>7.3</c:v>
                </c:pt>
                <c:pt idx="7183">
                  <c:v>7.3</c:v>
                </c:pt>
                <c:pt idx="7184">
                  <c:v>7.3</c:v>
                </c:pt>
                <c:pt idx="7185">
                  <c:v>7.3</c:v>
                </c:pt>
                <c:pt idx="7186">
                  <c:v>7.3</c:v>
                </c:pt>
                <c:pt idx="7187">
                  <c:v>7.3</c:v>
                </c:pt>
                <c:pt idx="7188">
                  <c:v>7.3</c:v>
                </c:pt>
                <c:pt idx="7189">
                  <c:v>7.3</c:v>
                </c:pt>
                <c:pt idx="7190">
                  <c:v>7.3</c:v>
                </c:pt>
                <c:pt idx="7191">
                  <c:v>7.3</c:v>
                </c:pt>
                <c:pt idx="7192">
                  <c:v>7.3</c:v>
                </c:pt>
                <c:pt idx="7193">
                  <c:v>7.3</c:v>
                </c:pt>
                <c:pt idx="7194">
                  <c:v>7.3</c:v>
                </c:pt>
                <c:pt idx="7195">
                  <c:v>7.3</c:v>
                </c:pt>
                <c:pt idx="7196">
                  <c:v>7.3</c:v>
                </c:pt>
                <c:pt idx="7197">
                  <c:v>7.3</c:v>
                </c:pt>
                <c:pt idx="7198">
                  <c:v>7.3</c:v>
                </c:pt>
                <c:pt idx="7199">
                  <c:v>7.3</c:v>
                </c:pt>
                <c:pt idx="7200">
                  <c:v>7.3</c:v>
                </c:pt>
                <c:pt idx="7201">
                  <c:v>7.3</c:v>
                </c:pt>
                <c:pt idx="7202">
                  <c:v>7.3</c:v>
                </c:pt>
                <c:pt idx="7203">
                  <c:v>7.3</c:v>
                </c:pt>
                <c:pt idx="7204">
                  <c:v>7.3</c:v>
                </c:pt>
                <c:pt idx="7205">
                  <c:v>7.3</c:v>
                </c:pt>
                <c:pt idx="7206">
                  <c:v>7.3</c:v>
                </c:pt>
                <c:pt idx="7207">
                  <c:v>7.3</c:v>
                </c:pt>
                <c:pt idx="7208">
                  <c:v>7.3</c:v>
                </c:pt>
                <c:pt idx="7209">
                  <c:v>7.3</c:v>
                </c:pt>
                <c:pt idx="7210">
                  <c:v>7.3</c:v>
                </c:pt>
                <c:pt idx="7211">
                  <c:v>7.3</c:v>
                </c:pt>
                <c:pt idx="7212">
                  <c:v>7.3</c:v>
                </c:pt>
                <c:pt idx="7213">
                  <c:v>7.3</c:v>
                </c:pt>
                <c:pt idx="7214">
                  <c:v>7.3</c:v>
                </c:pt>
                <c:pt idx="7215">
                  <c:v>7.3</c:v>
                </c:pt>
                <c:pt idx="7216">
                  <c:v>7.3</c:v>
                </c:pt>
                <c:pt idx="7217">
                  <c:v>7.3</c:v>
                </c:pt>
                <c:pt idx="7218">
                  <c:v>7.3</c:v>
                </c:pt>
                <c:pt idx="7219">
                  <c:v>7.3</c:v>
                </c:pt>
                <c:pt idx="7220">
                  <c:v>7.3</c:v>
                </c:pt>
                <c:pt idx="7221">
                  <c:v>7.3</c:v>
                </c:pt>
                <c:pt idx="7222">
                  <c:v>7.3</c:v>
                </c:pt>
                <c:pt idx="7223">
                  <c:v>7.3</c:v>
                </c:pt>
                <c:pt idx="7224">
                  <c:v>7.3</c:v>
                </c:pt>
                <c:pt idx="7225">
                  <c:v>7.3</c:v>
                </c:pt>
                <c:pt idx="7226">
                  <c:v>7.3</c:v>
                </c:pt>
                <c:pt idx="7227">
                  <c:v>7.3</c:v>
                </c:pt>
                <c:pt idx="7228">
                  <c:v>7.3</c:v>
                </c:pt>
                <c:pt idx="7229">
                  <c:v>7.3</c:v>
                </c:pt>
                <c:pt idx="7230">
                  <c:v>7.3</c:v>
                </c:pt>
                <c:pt idx="7231">
                  <c:v>7.3</c:v>
                </c:pt>
                <c:pt idx="7232">
                  <c:v>7.3</c:v>
                </c:pt>
                <c:pt idx="7233">
                  <c:v>7.3</c:v>
                </c:pt>
                <c:pt idx="7234">
                  <c:v>7.3</c:v>
                </c:pt>
                <c:pt idx="7235">
                  <c:v>7.3</c:v>
                </c:pt>
                <c:pt idx="7236">
                  <c:v>7.3</c:v>
                </c:pt>
                <c:pt idx="7237">
                  <c:v>7.3</c:v>
                </c:pt>
                <c:pt idx="7238">
                  <c:v>7.3</c:v>
                </c:pt>
                <c:pt idx="7239">
                  <c:v>7.3</c:v>
                </c:pt>
                <c:pt idx="7240">
                  <c:v>7.3</c:v>
                </c:pt>
                <c:pt idx="7241">
                  <c:v>7.3</c:v>
                </c:pt>
                <c:pt idx="7242">
                  <c:v>7.3</c:v>
                </c:pt>
                <c:pt idx="7243">
                  <c:v>7.3</c:v>
                </c:pt>
                <c:pt idx="7244">
                  <c:v>7.3</c:v>
                </c:pt>
                <c:pt idx="7245">
                  <c:v>7.3</c:v>
                </c:pt>
                <c:pt idx="7246">
                  <c:v>7.3</c:v>
                </c:pt>
                <c:pt idx="7247">
                  <c:v>7.3</c:v>
                </c:pt>
                <c:pt idx="7248">
                  <c:v>7.3</c:v>
                </c:pt>
                <c:pt idx="7249">
                  <c:v>7.3</c:v>
                </c:pt>
                <c:pt idx="7250">
                  <c:v>7.3</c:v>
                </c:pt>
                <c:pt idx="7251">
                  <c:v>7.3</c:v>
                </c:pt>
                <c:pt idx="7252">
                  <c:v>7.3</c:v>
                </c:pt>
                <c:pt idx="7253">
                  <c:v>7.3</c:v>
                </c:pt>
                <c:pt idx="7254">
                  <c:v>7.3</c:v>
                </c:pt>
                <c:pt idx="7255">
                  <c:v>7.3</c:v>
                </c:pt>
                <c:pt idx="7256">
                  <c:v>7.3</c:v>
                </c:pt>
                <c:pt idx="7257">
                  <c:v>7.3</c:v>
                </c:pt>
                <c:pt idx="7258">
                  <c:v>7.3</c:v>
                </c:pt>
                <c:pt idx="7259">
                  <c:v>7.3</c:v>
                </c:pt>
                <c:pt idx="7260">
                  <c:v>7.3</c:v>
                </c:pt>
                <c:pt idx="7261">
                  <c:v>7.3</c:v>
                </c:pt>
                <c:pt idx="7262">
                  <c:v>7.3</c:v>
                </c:pt>
                <c:pt idx="7263">
                  <c:v>7.3</c:v>
                </c:pt>
                <c:pt idx="7264">
                  <c:v>7.3</c:v>
                </c:pt>
                <c:pt idx="7265">
                  <c:v>7.3</c:v>
                </c:pt>
                <c:pt idx="7266">
                  <c:v>7.3</c:v>
                </c:pt>
                <c:pt idx="7267">
                  <c:v>7.3</c:v>
                </c:pt>
                <c:pt idx="7268">
                  <c:v>7.3</c:v>
                </c:pt>
                <c:pt idx="7269">
                  <c:v>7.3</c:v>
                </c:pt>
                <c:pt idx="7270">
                  <c:v>7.3</c:v>
                </c:pt>
                <c:pt idx="7271">
                  <c:v>7.3</c:v>
                </c:pt>
                <c:pt idx="7272">
                  <c:v>7.3</c:v>
                </c:pt>
                <c:pt idx="7273">
                  <c:v>7.3</c:v>
                </c:pt>
                <c:pt idx="7274">
                  <c:v>7.3</c:v>
                </c:pt>
                <c:pt idx="7275">
                  <c:v>7.3</c:v>
                </c:pt>
                <c:pt idx="7276">
                  <c:v>7.3</c:v>
                </c:pt>
                <c:pt idx="7277">
                  <c:v>7.3</c:v>
                </c:pt>
                <c:pt idx="7278">
                  <c:v>7.3</c:v>
                </c:pt>
                <c:pt idx="7279">
                  <c:v>7.3</c:v>
                </c:pt>
                <c:pt idx="7280">
                  <c:v>7.3</c:v>
                </c:pt>
                <c:pt idx="7281">
                  <c:v>7.3</c:v>
                </c:pt>
                <c:pt idx="7282">
                  <c:v>7.3</c:v>
                </c:pt>
                <c:pt idx="7283">
                  <c:v>7.3</c:v>
                </c:pt>
                <c:pt idx="7284">
                  <c:v>7.3</c:v>
                </c:pt>
                <c:pt idx="7285">
                  <c:v>7.3</c:v>
                </c:pt>
                <c:pt idx="7286">
                  <c:v>7.3</c:v>
                </c:pt>
                <c:pt idx="7287">
                  <c:v>7.3</c:v>
                </c:pt>
                <c:pt idx="7288">
                  <c:v>7.3</c:v>
                </c:pt>
                <c:pt idx="7289">
                  <c:v>7.3</c:v>
                </c:pt>
                <c:pt idx="7290">
                  <c:v>7.3</c:v>
                </c:pt>
                <c:pt idx="7291">
                  <c:v>7.3</c:v>
                </c:pt>
                <c:pt idx="7292">
                  <c:v>7.3</c:v>
                </c:pt>
                <c:pt idx="7293">
                  <c:v>7.3</c:v>
                </c:pt>
                <c:pt idx="7294">
                  <c:v>7.3</c:v>
                </c:pt>
                <c:pt idx="7295">
                  <c:v>7.3</c:v>
                </c:pt>
                <c:pt idx="7296">
                  <c:v>7.3</c:v>
                </c:pt>
                <c:pt idx="7297">
                  <c:v>7.3</c:v>
                </c:pt>
                <c:pt idx="7298">
                  <c:v>7.3</c:v>
                </c:pt>
                <c:pt idx="7299">
                  <c:v>7.3</c:v>
                </c:pt>
                <c:pt idx="7300">
                  <c:v>7.3</c:v>
                </c:pt>
                <c:pt idx="7301">
                  <c:v>7.3</c:v>
                </c:pt>
                <c:pt idx="7302">
                  <c:v>7.3</c:v>
                </c:pt>
                <c:pt idx="7303">
                  <c:v>7.3</c:v>
                </c:pt>
                <c:pt idx="7304">
                  <c:v>7.3</c:v>
                </c:pt>
                <c:pt idx="7305">
                  <c:v>7.3</c:v>
                </c:pt>
                <c:pt idx="7306">
                  <c:v>7.3</c:v>
                </c:pt>
                <c:pt idx="7307">
                  <c:v>7.3</c:v>
                </c:pt>
                <c:pt idx="7308">
                  <c:v>7.3</c:v>
                </c:pt>
                <c:pt idx="7309">
                  <c:v>7.3</c:v>
                </c:pt>
                <c:pt idx="7310">
                  <c:v>7.3</c:v>
                </c:pt>
                <c:pt idx="7311">
                  <c:v>7.3</c:v>
                </c:pt>
                <c:pt idx="7312">
                  <c:v>7.3</c:v>
                </c:pt>
                <c:pt idx="7313">
                  <c:v>7.3</c:v>
                </c:pt>
                <c:pt idx="7314">
                  <c:v>7.3</c:v>
                </c:pt>
                <c:pt idx="7315">
                  <c:v>7.3</c:v>
                </c:pt>
                <c:pt idx="7316">
                  <c:v>7.3</c:v>
                </c:pt>
                <c:pt idx="7317">
                  <c:v>7.3</c:v>
                </c:pt>
                <c:pt idx="7318">
                  <c:v>7.3</c:v>
                </c:pt>
                <c:pt idx="7319">
                  <c:v>7.3</c:v>
                </c:pt>
                <c:pt idx="7320">
                  <c:v>7.3</c:v>
                </c:pt>
                <c:pt idx="7321">
                  <c:v>7.3</c:v>
                </c:pt>
                <c:pt idx="7322">
                  <c:v>7.3</c:v>
                </c:pt>
                <c:pt idx="7323">
                  <c:v>7.3</c:v>
                </c:pt>
                <c:pt idx="7324">
                  <c:v>7.3</c:v>
                </c:pt>
                <c:pt idx="7325">
                  <c:v>7.3</c:v>
                </c:pt>
                <c:pt idx="7326">
                  <c:v>7.3</c:v>
                </c:pt>
                <c:pt idx="7327">
                  <c:v>7.3</c:v>
                </c:pt>
                <c:pt idx="7328">
                  <c:v>7.3</c:v>
                </c:pt>
                <c:pt idx="7329">
                  <c:v>7.3</c:v>
                </c:pt>
                <c:pt idx="7330">
                  <c:v>7.3</c:v>
                </c:pt>
                <c:pt idx="7331">
                  <c:v>7.3</c:v>
                </c:pt>
                <c:pt idx="7332">
                  <c:v>7.3</c:v>
                </c:pt>
                <c:pt idx="7333">
                  <c:v>7.3</c:v>
                </c:pt>
                <c:pt idx="7334">
                  <c:v>7.3</c:v>
                </c:pt>
                <c:pt idx="7335">
                  <c:v>7.3</c:v>
                </c:pt>
                <c:pt idx="7336">
                  <c:v>7.3</c:v>
                </c:pt>
                <c:pt idx="7337">
                  <c:v>7.3</c:v>
                </c:pt>
                <c:pt idx="7338">
                  <c:v>7.3</c:v>
                </c:pt>
                <c:pt idx="7339">
                  <c:v>7.3</c:v>
                </c:pt>
                <c:pt idx="7340">
                  <c:v>7.3</c:v>
                </c:pt>
                <c:pt idx="7341">
                  <c:v>7.3</c:v>
                </c:pt>
                <c:pt idx="7342">
                  <c:v>7.3</c:v>
                </c:pt>
                <c:pt idx="7343">
                  <c:v>7.3</c:v>
                </c:pt>
                <c:pt idx="7344">
                  <c:v>7.3</c:v>
                </c:pt>
                <c:pt idx="7345">
                  <c:v>7.3</c:v>
                </c:pt>
                <c:pt idx="7346">
                  <c:v>7.3</c:v>
                </c:pt>
                <c:pt idx="7347">
                  <c:v>7.3</c:v>
                </c:pt>
                <c:pt idx="7348">
                  <c:v>7.3</c:v>
                </c:pt>
                <c:pt idx="7349">
                  <c:v>7.3</c:v>
                </c:pt>
                <c:pt idx="7350">
                  <c:v>7.3</c:v>
                </c:pt>
                <c:pt idx="7351">
                  <c:v>7.3</c:v>
                </c:pt>
                <c:pt idx="7352">
                  <c:v>7.3</c:v>
                </c:pt>
                <c:pt idx="7353">
                  <c:v>7.3</c:v>
                </c:pt>
                <c:pt idx="7354">
                  <c:v>7.3</c:v>
                </c:pt>
                <c:pt idx="7355">
                  <c:v>7.3</c:v>
                </c:pt>
                <c:pt idx="7356">
                  <c:v>7.3</c:v>
                </c:pt>
                <c:pt idx="7357">
                  <c:v>7.3</c:v>
                </c:pt>
                <c:pt idx="7358">
                  <c:v>7.3</c:v>
                </c:pt>
                <c:pt idx="7359">
                  <c:v>7.3</c:v>
                </c:pt>
                <c:pt idx="7360">
                  <c:v>7.3</c:v>
                </c:pt>
                <c:pt idx="7361">
                  <c:v>7.3</c:v>
                </c:pt>
                <c:pt idx="7362">
                  <c:v>7.3</c:v>
                </c:pt>
                <c:pt idx="7363">
                  <c:v>7.3</c:v>
                </c:pt>
                <c:pt idx="7364">
                  <c:v>7.3</c:v>
                </c:pt>
                <c:pt idx="7365">
                  <c:v>7.3</c:v>
                </c:pt>
                <c:pt idx="7366">
                  <c:v>7.3</c:v>
                </c:pt>
                <c:pt idx="7367">
                  <c:v>7.3</c:v>
                </c:pt>
                <c:pt idx="7368">
                  <c:v>7.3</c:v>
                </c:pt>
                <c:pt idx="7369">
                  <c:v>7.3</c:v>
                </c:pt>
                <c:pt idx="7370">
                  <c:v>7.3</c:v>
                </c:pt>
                <c:pt idx="7371">
                  <c:v>7.3</c:v>
                </c:pt>
                <c:pt idx="7372">
                  <c:v>7.3</c:v>
                </c:pt>
                <c:pt idx="7373">
                  <c:v>7.3</c:v>
                </c:pt>
                <c:pt idx="7374">
                  <c:v>7.3</c:v>
                </c:pt>
                <c:pt idx="7375">
                  <c:v>7.3</c:v>
                </c:pt>
                <c:pt idx="7376">
                  <c:v>7.3</c:v>
                </c:pt>
                <c:pt idx="7377">
                  <c:v>7.3</c:v>
                </c:pt>
                <c:pt idx="7378">
                  <c:v>7.3</c:v>
                </c:pt>
                <c:pt idx="7379">
                  <c:v>7.3</c:v>
                </c:pt>
                <c:pt idx="7380">
                  <c:v>7.3</c:v>
                </c:pt>
                <c:pt idx="7381">
                  <c:v>7.3</c:v>
                </c:pt>
                <c:pt idx="7382">
                  <c:v>7.3</c:v>
                </c:pt>
                <c:pt idx="7383">
                  <c:v>7.3</c:v>
                </c:pt>
                <c:pt idx="7384">
                  <c:v>7.3</c:v>
                </c:pt>
                <c:pt idx="7385">
                  <c:v>7.3</c:v>
                </c:pt>
                <c:pt idx="7386">
                  <c:v>7.3</c:v>
                </c:pt>
                <c:pt idx="7387">
                  <c:v>7.3</c:v>
                </c:pt>
                <c:pt idx="7388">
                  <c:v>7.3</c:v>
                </c:pt>
                <c:pt idx="7389">
                  <c:v>7.3</c:v>
                </c:pt>
                <c:pt idx="7390">
                  <c:v>7.3</c:v>
                </c:pt>
                <c:pt idx="7391">
                  <c:v>7.3</c:v>
                </c:pt>
                <c:pt idx="7392">
                  <c:v>7.3</c:v>
                </c:pt>
                <c:pt idx="7393">
                  <c:v>7.3</c:v>
                </c:pt>
                <c:pt idx="7394">
                  <c:v>7.3</c:v>
                </c:pt>
                <c:pt idx="7395">
                  <c:v>7.3</c:v>
                </c:pt>
                <c:pt idx="7396">
                  <c:v>7.3</c:v>
                </c:pt>
                <c:pt idx="7397">
                  <c:v>7.3</c:v>
                </c:pt>
                <c:pt idx="7398">
                  <c:v>7.3</c:v>
                </c:pt>
                <c:pt idx="7399">
                  <c:v>7.3</c:v>
                </c:pt>
                <c:pt idx="7400">
                  <c:v>7.3</c:v>
                </c:pt>
                <c:pt idx="7401">
                  <c:v>7.3</c:v>
                </c:pt>
                <c:pt idx="7402">
                  <c:v>7.3</c:v>
                </c:pt>
                <c:pt idx="7403">
                  <c:v>7.3</c:v>
                </c:pt>
                <c:pt idx="7404">
                  <c:v>7.3</c:v>
                </c:pt>
                <c:pt idx="7405">
                  <c:v>7.3</c:v>
                </c:pt>
                <c:pt idx="7406">
                  <c:v>7.3</c:v>
                </c:pt>
                <c:pt idx="7407">
                  <c:v>7.3</c:v>
                </c:pt>
                <c:pt idx="7408">
                  <c:v>7.3</c:v>
                </c:pt>
                <c:pt idx="7409">
                  <c:v>7.3</c:v>
                </c:pt>
                <c:pt idx="7410">
                  <c:v>7.3</c:v>
                </c:pt>
                <c:pt idx="7411">
                  <c:v>7.3</c:v>
                </c:pt>
                <c:pt idx="7412">
                  <c:v>7.3</c:v>
                </c:pt>
                <c:pt idx="7413">
                  <c:v>7.3</c:v>
                </c:pt>
                <c:pt idx="7414">
                  <c:v>7.3</c:v>
                </c:pt>
                <c:pt idx="7415">
                  <c:v>7.3</c:v>
                </c:pt>
                <c:pt idx="7416">
                  <c:v>7.3</c:v>
                </c:pt>
                <c:pt idx="7417">
                  <c:v>7.3</c:v>
                </c:pt>
                <c:pt idx="7418">
                  <c:v>7.3</c:v>
                </c:pt>
                <c:pt idx="7419">
                  <c:v>7.3</c:v>
                </c:pt>
                <c:pt idx="7420">
                  <c:v>7.3</c:v>
                </c:pt>
                <c:pt idx="7421">
                  <c:v>7.3</c:v>
                </c:pt>
                <c:pt idx="7422">
                  <c:v>7.3</c:v>
                </c:pt>
                <c:pt idx="7423">
                  <c:v>7.3</c:v>
                </c:pt>
                <c:pt idx="7424">
                  <c:v>7.3</c:v>
                </c:pt>
                <c:pt idx="7425">
                  <c:v>7.3</c:v>
                </c:pt>
                <c:pt idx="7426">
                  <c:v>7.3</c:v>
                </c:pt>
                <c:pt idx="7427">
                  <c:v>7.3</c:v>
                </c:pt>
                <c:pt idx="7428">
                  <c:v>7.3</c:v>
                </c:pt>
                <c:pt idx="7429">
                  <c:v>7.3</c:v>
                </c:pt>
                <c:pt idx="7430">
                  <c:v>7.3</c:v>
                </c:pt>
                <c:pt idx="7431">
                  <c:v>7.3</c:v>
                </c:pt>
                <c:pt idx="7432">
                  <c:v>7.3</c:v>
                </c:pt>
                <c:pt idx="7433">
                  <c:v>7.3</c:v>
                </c:pt>
                <c:pt idx="7434">
                  <c:v>7.3</c:v>
                </c:pt>
                <c:pt idx="7435">
                  <c:v>7.3</c:v>
                </c:pt>
                <c:pt idx="7436">
                  <c:v>7.3</c:v>
                </c:pt>
                <c:pt idx="7437">
                  <c:v>7.3</c:v>
                </c:pt>
                <c:pt idx="7438">
                  <c:v>7.3</c:v>
                </c:pt>
                <c:pt idx="7439">
                  <c:v>7.3</c:v>
                </c:pt>
                <c:pt idx="7440">
                  <c:v>7.3</c:v>
                </c:pt>
                <c:pt idx="7441">
                  <c:v>7.3</c:v>
                </c:pt>
                <c:pt idx="7442">
                  <c:v>7.3</c:v>
                </c:pt>
                <c:pt idx="7443">
                  <c:v>7.3</c:v>
                </c:pt>
                <c:pt idx="7444">
                  <c:v>7.3</c:v>
                </c:pt>
                <c:pt idx="7445">
                  <c:v>7.3</c:v>
                </c:pt>
                <c:pt idx="7446">
                  <c:v>7.3</c:v>
                </c:pt>
                <c:pt idx="7447">
                  <c:v>7.3</c:v>
                </c:pt>
                <c:pt idx="7448">
                  <c:v>7.3</c:v>
                </c:pt>
                <c:pt idx="7449">
                  <c:v>7.3</c:v>
                </c:pt>
                <c:pt idx="7450">
                  <c:v>7.3</c:v>
                </c:pt>
                <c:pt idx="7451">
                  <c:v>7.3</c:v>
                </c:pt>
                <c:pt idx="7452">
                  <c:v>7.3</c:v>
                </c:pt>
                <c:pt idx="7453">
                  <c:v>7.3</c:v>
                </c:pt>
                <c:pt idx="7454">
                  <c:v>7.3</c:v>
                </c:pt>
                <c:pt idx="7455">
                  <c:v>7.3</c:v>
                </c:pt>
                <c:pt idx="7456">
                  <c:v>7.3</c:v>
                </c:pt>
                <c:pt idx="7457">
                  <c:v>7.3</c:v>
                </c:pt>
                <c:pt idx="7458">
                  <c:v>7.3</c:v>
                </c:pt>
                <c:pt idx="7459">
                  <c:v>7.3</c:v>
                </c:pt>
                <c:pt idx="7460">
                  <c:v>7.3</c:v>
                </c:pt>
                <c:pt idx="7461">
                  <c:v>7.3</c:v>
                </c:pt>
                <c:pt idx="7462">
                  <c:v>7.3</c:v>
                </c:pt>
                <c:pt idx="7463">
                  <c:v>7.3</c:v>
                </c:pt>
                <c:pt idx="7464">
                  <c:v>7.3</c:v>
                </c:pt>
                <c:pt idx="7465">
                  <c:v>7.3</c:v>
                </c:pt>
                <c:pt idx="7466">
                  <c:v>7.3</c:v>
                </c:pt>
                <c:pt idx="7467">
                  <c:v>7.3</c:v>
                </c:pt>
                <c:pt idx="7468">
                  <c:v>7.3</c:v>
                </c:pt>
                <c:pt idx="7469">
                  <c:v>7.3</c:v>
                </c:pt>
                <c:pt idx="7470">
                  <c:v>7.3</c:v>
                </c:pt>
                <c:pt idx="7471">
                  <c:v>7.3</c:v>
                </c:pt>
                <c:pt idx="7472">
                  <c:v>7.3</c:v>
                </c:pt>
                <c:pt idx="7473">
                  <c:v>7.3</c:v>
                </c:pt>
                <c:pt idx="7474">
                  <c:v>7.3</c:v>
                </c:pt>
                <c:pt idx="7475">
                  <c:v>7.3</c:v>
                </c:pt>
                <c:pt idx="7476">
                  <c:v>7.3</c:v>
                </c:pt>
                <c:pt idx="7477">
                  <c:v>7.3</c:v>
                </c:pt>
                <c:pt idx="7478">
                  <c:v>7.3</c:v>
                </c:pt>
                <c:pt idx="7479">
                  <c:v>7.3</c:v>
                </c:pt>
                <c:pt idx="7480">
                  <c:v>7.3</c:v>
                </c:pt>
                <c:pt idx="7481">
                  <c:v>7.3</c:v>
                </c:pt>
                <c:pt idx="7482">
                  <c:v>7.3</c:v>
                </c:pt>
                <c:pt idx="7483">
                  <c:v>7.3</c:v>
                </c:pt>
                <c:pt idx="7484">
                  <c:v>7.3</c:v>
                </c:pt>
                <c:pt idx="7485">
                  <c:v>7.3</c:v>
                </c:pt>
                <c:pt idx="7486">
                  <c:v>7.3</c:v>
                </c:pt>
                <c:pt idx="7487">
                  <c:v>7.3</c:v>
                </c:pt>
                <c:pt idx="7488">
                  <c:v>7.3</c:v>
                </c:pt>
                <c:pt idx="7489">
                  <c:v>7.3</c:v>
                </c:pt>
                <c:pt idx="7490">
                  <c:v>7.3</c:v>
                </c:pt>
                <c:pt idx="7491">
                  <c:v>7.3</c:v>
                </c:pt>
                <c:pt idx="7492">
                  <c:v>7.3</c:v>
                </c:pt>
                <c:pt idx="7493">
                  <c:v>7.3</c:v>
                </c:pt>
                <c:pt idx="7494">
                  <c:v>7.3</c:v>
                </c:pt>
                <c:pt idx="7495">
                  <c:v>7.3</c:v>
                </c:pt>
                <c:pt idx="7496">
                  <c:v>7.3</c:v>
                </c:pt>
                <c:pt idx="7497">
                  <c:v>7.3</c:v>
                </c:pt>
                <c:pt idx="7498">
                  <c:v>7.3</c:v>
                </c:pt>
                <c:pt idx="7499">
                  <c:v>7.3</c:v>
                </c:pt>
                <c:pt idx="7500">
                  <c:v>7.3</c:v>
                </c:pt>
                <c:pt idx="7501">
                  <c:v>7.3</c:v>
                </c:pt>
                <c:pt idx="7502">
                  <c:v>7.3</c:v>
                </c:pt>
                <c:pt idx="7503">
                  <c:v>7.3</c:v>
                </c:pt>
                <c:pt idx="7504">
                  <c:v>7.3</c:v>
                </c:pt>
                <c:pt idx="7505">
                  <c:v>7.3</c:v>
                </c:pt>
                <c:pt idx="7506">
                  <c:v>7.3</c:v>
                </c:pt>
                <c:pt idx="7507">
                  <c:v>7.3</c:v>
                </c:pt>
                <c:pt idx="7508">
                  <c:v>7.3</c:v>
                </c:pt>
                <c:pt idx="7509">
                  <c:v>7.3</c:v>
                </c:pt>
                <c:pt idx="7510">
                  <c:v>7.3</c:v>
                </c:pt>
                <c:pt idx="7511">
                  <c:v>7.3</c:v>
                </c:pt>
                <c:pt idx="7512">
                  <c:v>7.3</c:v>
                </c:pt>
                <c:pt idx="7513">
                  <c:v>7.3</c:v>
                </c:pt>
                <c:pt idx="7514">
                  <c:v>7.3</c:v>
                </c:pt>
                <c:pt idx="7515">
                  <c:v>7.3</c:v>
                </c:pt>
                <c:pt idx="7516">
                  <c:v>7.3</c:v>
                </c:pt>
                <c:pt idx="7517">
                  <c:v>7.3</c:v>
                </c:pt>
                <c:pt idx="7518">
                  <c:v>7.3</c:v>
                </c:pt>
                <c:pt idx="7519">
                  <c:v>7.3</c:v>
                </c:pt>
                <c:pt idx="7520">
                  <c:v>7.3</c:v>
                </c:pt>
                <c:pt idx="7521">
                  <c:v>7.3</c:v>
                </c:pt>
                <c:pt idx="7522">
                  <c:v>7.3</c:v>
                </c:pt>
                <c:pt idx="7523">
                  <c:v>7.3</c:v>
                </c:pt>
                <c:pt idx="7524">
                  <c:v>7.3</c:v>
                </c:pt>
                <c:pt idx="7525">
                  <c:v>7.3</c:v>
                </c:pt>
                <c:pt idx="7526">
                  <c:v>7.3</c:v>
                </c:pt>
                <c:pt idx="7527">
                  <c:v>7.3</c:v>
                </c:pt>
                <c:pt idx="7528">
                  <c:v>7.3</c:v>
                </c:pt>
                <c:pt idx="7529">
                  <c:v>7.3</c:v>
                </c:pt>
                <c:pt idx="7530">
                  <c:v>7.3</c:v>
                </c:pt>
                <c:pt idx="7531">
                  <c:v>7.3</c:v>
                </c:pt>
                <c:pt idx="7532">
                  <c:v>7.3</c:v>
                </c:pt>
                <c:pt idx="7533">
                  <c:v>7.3</c:v>
                </c:pt>
                <c:pt idx="7534">
                  <c:v>7.3</c:v>
                </c:pt>
                <c:pt idx="7535">
                  <c:v>7.3</c:v>
                </c:pt>
                <c:pt idx="7536">
                  <c:v>7.3</c:v>
                </c:pt>
                <c:pt idx="7537">
                  <c:v>7.3</c:v>
                </c:pt>
                <c:pt idx="7538">
                  <c:v>7.3</c:v>
                </c:pt>
                <c:pt idx="7539">
                  <c:v>7.3</c:v>
                </c:pt>
                <c:pt idx="7540">
                  <c:v>7.3</c:v>
                </c:pt>
                <c:pt idx="7541">
                  <c:v>7.3</c:v>
                </c:pt>
                <c:pt idx="7542">
                  <c:v>7.3</c:v>
                </c:pt>
                <c:pt idx="7543">
                  <c:v>7.3</c:v>
                </c:pt>
                <c:pt idx="7544">
                  <c:v>7.3</c:v>
                </c:pt>
                <c:pt idx="7545">
                  <c:v>7.3</c:v>
                </c:pt>
                <c:pt idx="7546">
                  <c:v>7.3</c:v>
                </c:pt>
                <c:pt idx="7547">
                  <c:v>7.3</c:v>
                </c:pt>
                <c:pt idx="7548">
                  <c:v>7.3</c:v>
                </c:pt>
                <c:pt idx="7549">
                  <c:v>7.3</c:v>
                </c:pt>
                <c:pt idx="7550">
                  <c:v>7.3</c:v>
                </c:pt>
                <c:pt idx="7551">
                  <c:v>7.3</c:v>
                </c:pt>
                <c:pt idx="7552">
                  <c:v>7.3</c:v>
                </c:pt>
                <c:pt idx="7553">
                  <c:v>7.3</c:v>
                </c:pt>
                <c:pt idx="7554">
                  <c:v>7.3</c:v>
                </c:pt>
                <c:pt idx="7555">
                  <c:v>7.3</c:v>
                </c:pt>
                <c:pt idx="7556">
                  <c:v>7.3</c:v>
                </c:pt>
                <c:pt idx="7557">
                  <c:v>7.3</c:v>
                </c:pt>
                <c:pt idx="7558">
                  <c:v>7.3</c:v>
                </c:pt>
                <c:pt idx="7559">
                  <c:v>7.3</c:v>
                </c:pt>
                <c:pt idx="7560">
                  <c:v>7.3</c:v>
                </c:pt>
                <c:pt idx="7561">
                  <c:v>7.3</c:v>
                </c:pt>
                <c:pt idx="7562">
                  <c:v>7.3</c:v>
                </c:pt>
                <c:pt idx="7563">
                  <c:v>7.3</c:v>
                </c:pt>
                <c:pt idx="7564">
                  <c:v>7.3</c:v>
                </c:pt>
                <c:pt idx="7565">
                  <c:v>7.3</c:v>
                </c:pt>
                <c:pt idx="7566">
                  <c:v>7.3</c:v>
                </c:pt>
                <c:pt idx="7567">
                  <c:v>7.3</c:v>
                </c:pt>
                <c:pt idx="7568">
                  <c:v>7.3</c:v>
                </c:pt>
                <c:pt idx="7569">
                  <c:v>7.3</c:v>
                </c:pt>
                <c:pt idx="7570">
                  <c:v>7.3</c:v>
                </c:pt>
                <c:pt idx="7571">
                  <c:v>7.3</c:v>
                </c:pt>
                <c:pt idx="7572">
                  <c:v>7.3</c:v>
                </c:pt>
                <c:pt idx="7573">
                  <c:v>7.3</c:v>
                </c:pt>
                <c:pt idx="7574">
                  <c:v>7.3</c:v>
                </c:pt>
                <c:pt idx="7575">
                  <c:v>7.3</c:v>
                </c:pt>
                <c:pt idx="7576">
                  <c:v>7.3</c:v>
                </c:pt>
                <c:pt idx="7577">
                  <c:v>7.3</c:v>
                </c:pt>
                <c:pt idx="7578">
                  <c:v>7.3</c:v>
                </c:pt>
                <c:pt idx="7579">
                  <c:v>7.3</c:v>
                </c:pt>
                <c:pt idx="7580">
                  <c:v>7.3</c:v>
                </c:pt>
                <c:pt idx="7581">
                  <c:v>7.3</c:v>
                </c:pt>
                <c:pt idx="7582">
                  <c:v>7.3</c:v>
                </c:pt>
                <c:pt idx="7583">
                  <c:v>7.3</c:v>
                </c:pt>
                <c:pt idx="7584">
                  <c:v>7.3</c:v>
                </c:pt>
                <c:pt idx="7585">
                  <c:v>7.3</c:v>
                </c:pt>
                <c:pt idx="7586">
                  <c:v>7.3</c:v>
                </c:pt>
                <c:pt idx="7587">
                  <c:v>7.3</c:v>
                </c:pt>
                <c:pt idx="7588">
                  <c:v>7.3</c:v>
                </c:pt>
                <c:pt idx="7589">
                  <c:v>7.3</c:v>
                </c:pt>
                <c:pt idx="7590">
                  <c:v>7.3</c:v>
                </c:pt>
                <c:pt idx="7591">
                  <c:v>7.3</c:v>
                </c:pt>
                <c:pt idx="7592">
                  <c:v>7.3</c:v>
                </c:pt>
                <c:pt idx="7593">
                  <c:v>7.3</c:v>
                </c:pt>
                <c:pt idx="7594">
                  <c:v>7.3</c:v>
                </c:pt>
                <c:pt idx="7595">
                  <c:v>7.3</c:v>
                </c:pt>
                <c:pt idx="7596">
                  <c:v>7.3</c:v>
                </c:pt>
                <c:pt idx="7597">
                  <c:v>7.3</c:v>
                </c:pt>
                <c:pt idx="7598">
                  <c:v>7.3</c:v>
                </c:pt>
                <c:pt idx="7599">
                  <c:v>7.3</c:v>
                </c:pt>
                <c:pt idx="7600">
                  <c:v>7.3</c:v>
                </c:pt>
                <c:pt idx="7601">
                  <c:v>7.3</c:v>
                </c:pt>
                <c:pt idx="7602">
                  <c:v>7.3</c:v>
                </c:pt>
                <c:pt idx="7603">
                  <c:v>7.3</c:v>
                </c:pt>
                <c:pt idx="7604">
                  <c:v>7.3</c:v>
                </c:pt>
                <c:pt idx="7605">
                  <c:v>7.3</c:v>
                </c:pt>
                <c:pt idx="7606">
                  <c:v>7.3</c:v>
                </c:pt>
                <c:pt idx="7607">
                  <c:v>7.3</c:v>
                </c:pt>
                <c:pt idx="7608">
                  <c:v>7.3</c:v>
                </c:pt>
                <c:pt idx="7609">
                  <c:v>7.3</c:v>
                </c:pt>
                <c:pt idx="7610">
                  <c:v>7.3</c:v>
                </c:pt>
                <c:pt idx="7611">
                  <c:v>7.3</c:v>
                </c:pt>
                <c:pt idx="7612">
                  <c:v>7.3</c:v>
                </c:pt>
                <c:pt idx="7613">
                  <c:v>7.3</c:v>
                </c:pt>
                <c:pt idx="7614">
                  <c:v>7.3</c:v>
                </c:pt>
                <c:pt idx="7615">
                  <c:v>7.3</c:v>
                </c:pt>
                <c:pt idx="7616">
                  <c:v>7.3</c:v>
                </c:pt>
                <c:pt idx="7617">
                  <c:v>7.3</c:v>
                </c:pt>
                <c:pt idx="7618">
                  <c:v>7.3</c:v>
                </c:pt>
                <c:pt idx="7619">
                  <c:v>7.3</c:v>
                </c:pt>
                <c:pt idx="7620">
                  <c:v>7.3</c:v>
                </c:pt>
                <c:pt idx="7621">
                  <c:v>7.3</c:v>
                </c:pt>
                <c:pt idx="7622">
                  <c:v>7.3</c:v>
                </c:pt>
                <c:pt idx="7623">
                  <c:v>7.3</c:v>
                </c:pt>
                <c:pt idx="7624">
                  <c:v>7.3</c:v>
                </c:pt>
                <c:pt idx="7625">
                  <c:v>7.3</c:v>
                </c:pt>
                <c:pt idx="7626">
                  <c:v>7.3</c:v>
                </c:pt>
                <c:pt idx="7627">
                  <c:v>7.3</c:v>
                </c:pt>
                <c:pt idx="7628">
                  <c:v>7.3</c:v>
                </c:pt>
                <c:pt idx="7629">
                  <c:v>7.3</c:v>
                </c:pt>
                <c:pt idx="7630">
                  <c:v>7.3</c:v>
                </c:pt>
                <c:pt idx="7631">
                  <c:v>7.3</c:v>
                </c:pt>
                <c:pt idx="7632">
                  <c:v>7.3</c:v>
                </c:pt>
                <c:pt idx="7633">
                  <c:v>7.3</c:v>
                </c:pt>
                <c:pt idx="7634">
                  <c:v>7.3</c:v>
                </c:pt>
                <c:pt idx="7635">
                  <c:v>7.3</c:v>
                </c:pt>
                <c:pt idx="7636">
                  <c:v>7.3</c:v>
                </c:pt>
                <c:pt idx="7637">
                  <c:v>7.3</c:v>
                </c:pt>
                <c:pt idx="7638">
                  <c:v>7.3</c:v>
                </c:pt>
                <c:pt idx="7639">
                  <c:v>7.3</c:v>
                </c:pt>
                <c:pt idx="7640">
                  <c:v>7.3</c:v>
                </c:pt>
                <c:pt idx="7641">
                  <c:v>7.3</c:v>
                </c:pt>
                <c:pt idx="7642">
                  <c:v>7.3</c:v>
                </c:pt>
                <c:pt idx="7643">
                  <c:v>7.3</c:v>
                </c:pt>
                <c:pt idx="7644">
                  <c:v>7.3</c:v>
                </c:pt>
                <c:pt idx="7645">
                  <c:v>7.3</c:v>
                </c:pt>
                <c:pt idx="7646">
                  <c:v>7.3</c:v>
                </c:pt>
                <c:pt idx="7647">
                  <c:v>7.3</c:v>
                </c:pt>
                <c:pt idx="7648">
                  <c:v>7.3</c:v>
                </c:pt>
                <c:pt idx="7649">
                  <c:v>7.3</c:v>
                </c:pt>
                <c:pt idx="7650">
                  <c:v>7.3</c:v>
                </c:pt>
                <c:pt idx="7651">
                  <c:v>7.3</c:v>
                </c:pt>
                <c:pt idx="7652">
                  <c:v>7.3</c:v>
                </c:pt>
                <c:pt idx="7653">
                  <c:v>7.3</c:v>
                </c:pt>
                <c:pt idx="7654">
                  <c:v>7.3</c:v>
                </c:pt>
                <c:pt idx="7655">
                  <c:v>7.3</c:v>
                </c:pt>
                <c:pt idx="7656">
                  <c:v>7.3</c:v>
                </c:pt>
                <c:pt idx="7657">
                  <c:v>7.3</c:v>
                </c:pt>
                <c:pt idx="7658">
                  <c:v>7.3</c:v>
                </c:pt>
                <c:pt idx="7659">
                  <c:v>7.3</c:v>
                </c:pt>
                <c:pt idx="7660">
                  <c:v>7.3</c:v>
                </c:pt>
                <c:pt idx="7661">
                  <c:v>7.3</c:v>
                </c:pt>
                <c:pt idx="7662">
                  <c:v>7.3</c:v>
                </c:pt>
                <c:pt idx="7663">
                  <c:v>7.3</c:v>
                </c:pt>
                <c:pt idx="7664">
                  <c:v>7.3</c:v>
                </c:pt>
                <c:pt idx="7665">
                  <c:v>7.3</c:v>
                </c:pt>
                <c:pt idx="7666">
                  <c:v>7.3</c:v>
                </c:pt>
                <c:pt idx="7667">
                  <c:v>7.3</c:v>
                </c:pt>
                <c:pt idx="7668">
                  <c:v>7.3</c:v>
                </c:pt>
                <c:pt idx="7669">
                  <c:v>7.3</c:v>
                </c:pt>
                <c:pt idx="7670">
                  <c:v>7.3</c:v>
                </c:pt>
                <c:pt idx="7671">
                  <c:v>7.3</c:v>
                </c:pt>
                <c:pt idx="7672">
                  <c:v>7.3</c:v>
                </c:pt>
                <c:pt idx="7673">
                  <c:v>7.3</c:v>
                </c:pt>
                <c:pt idx="7674">
                  <c:v>7.3</c:v>
                </c:pt>
                <c:pt idx="7675">
                  <c:v>7.3</c:v>
                </c:pt>
                <c:pt idx="7676">
                  <c:v>7.3</c:v>
                </c:pt>
                <c:pt idx="7677">
                  <c:v>7.3</c:v>
                </c:pt>
                <c:pt idx="7678">
                  <c:v>7.3</c:v>
                </c:pt>
                <c:pt idx="7679">
                  <c:v>7.3</c:v>
                </c:pt>
                <c:pt idx="7680">
                  <c:v>7.3</c:v>
                </c:pt>
                <c:pt idx="7681">
                  <c:v>7.3</c:v>
                </c:pt>
                <c:pt idx="7682">
                  <c:v>7.3</c:v>
                </c:pt>
                <c:pt idx="7683">
                  <c:v>7.3</c:v>
                </c:pt>
                <c:pt idx="7684">
                  <c:v>7.3</c:v>
                </c:pt>
                <c:pt idx="7685">
                  <c:v>7.3</c:v>
                </c:pt>
                <c:pt idx="7686">
                  <c:v>7.3</c:v>
                </c:pt>
                <c:pt idx="7687">
                  <c:v>7.3</c:v>
                </c:pt>
                <c:pt idx="7688">
                  <c:v>7.3</c:v>
                </c:pt>
                <c:pt idx="7689">
                  <c:v>7.3</c:v>
                </c:pt>
                <c:pt idx="7690">
                  <c:v>7.3</c:v>
                </c:pt>
                <c:pt idx="7691">
                  <c:v>7.3</c:v>
                </c:pt>
                <c:pt idx="7692">
                  <c:v>7.3</c:v>
                </c:pt>
                <c:pt idx="7693">
                  <c:v>7.3</c:v>
                </c:pt>
                <c:pt idx="7694">
                  <c:v>7.3</c:v>
                </c:pt>
                <c:pt idx="7695">
                  <c:v>7.3</c:v>
                </c:pt>
                <c:pt idx="7696">
                  <c:v>7.3</c:v>
                </c:pt>
                <c:pt idx="7697">
                  <c:v>7.3</c:v>
                </c:pt>
                <c:pt idx="7698">
                  <c:v>7.3</c:v>
                </c:pt>
                <c:pt idx="7699">
                  <c:v>7.3</c:v>
                </c:pt>
                <c:pt idx="7700">
                  <c:v>7.3</c:v>
                </c:pt>
                <c:pt idx="7701">
                  <c:v>7.3</c:v>
                </c:pt>
                <c:pt idx="7702">
                  <c:v>7.3</c:v>
                </c:pt>
                <c:pt idx="7703">
                  <c:v>7.3</c:v>
                </c:pt>
                <c:pt idx="7704">
                  <c:v>7.3</c:v>
                </c:pt>
                <c:pt idx="7705">
                  <c:v>7.3</c:v>
                </c:pt>
                <c:pt idx="7706">
                  <c:v>7.3</c:v>
                </c:pt>
                <c:pt idx="7707">
                  <c:v>7.3</c:v>
                </c:pt>
                <c:pt idx="7708">
                  <c:v>7.3</c:v>
                </c:pt>
                <c:pt idx="7709">
                  <c:v>7.3</c:v>
                </c:pt>
                <c:pt idx="7710">
                  <c:v>7.3</c:v>
                </c:pt>
                <c:pt idx="7711">
                  <c:v>7.3</c:v>
                </c:pt>
                <c:pt idx="7712">
                  <c:v>7.3</c:v>
                </c:pt>
                <c:pt idx="7713">
                  <c:v>7.3</c:v>
                </c:pt>
                <c:pt idx="7714">
                  <c:v>7.3</c:v>
                </c:pt>
                <c:pt idx="7715">
                  <c:v>7.3</c:v>
                </c:pt>
                <c:pt idx="7716">
                  <c:v>7.3</c:v>
                </c:pt>
                <c:pt idx="7717">
                  <c:v>7.3</c:v>
                </c:pt>
                <c:pt idx="7718">
                  <c:v>7.3</c:v>
                </c:pt>
                <c:pt idx="7719">
                  <c:v>7.3</c:v>
                </c:pt>
                <c:pt idx="7720">
                  <c:v>7.3</c:v>
                </c:pt>
                <c:pt idx="7721">
                  <c:v>7.3</c:v>
                </c:pt>
                <c:pt idx="7722">
                  <c:v>7.3</c:v>
                </c:pt>
                <c:pt idx="7723">
                  <c:v>7.3</c:v>
                </c:pt>
                <c:pt idx="7724">
                  <c:v>7.3</c:v>
                </c:pt>
                <c:pt idx="7725">
                  <c:v>7.3</c:v>
                </c:pt>
                <c:pt idx="7726">
                  <c:v>7.3</c:v>
                </c:pt>
                <c:pt idx="7727">
                  <c:v>7.3</c:v>
                </c:pt>
                <c:pt idx="7728">
                  <c:v>7.3</c:v>
                </c:pt>
                <c:pt idx="7729">
                  <c:v>7.3</c:v>
                </c:pt>
                <c:pt idx="7730">
                  <c:v>7.3</c:v>
                </c:pt>
                <c:pt idx="7731">
                  <c:v>7.3</c:v>
                </c:pt>
                <c:pt idx="7732">
                  <c:v>7.3</c:v>
                </c:pt>
                <c:pt idx="7733">
                  <c:v>7.3</c:v>
                </c:pt>
                <c:pt idx="7734">
                  <c:v>7.3</c:v>
                </c:pt>
                <c:pt idx="7735">
                  <c:v>7.3</c:v>
                </c:pt>
                <c:pt idx="7736">
                  <c:v>7.3</c:v>
                </c:pt>
                <c:pt idx="7737">
                  <c:v>7.3</c:v>
                </c:pt>
                <c:pt idx="7738">
                  <c:v>7.3</c:v>
                </c:pt>
                <c:pt idx="7739">
                  <c:v>7.3</c:v>
                </c:pt>
                <c:pt idx="7740">
                  <c:v>7.3</c:v>
                </c:pt>
                <c:pt idx="7741">
                  <c:v>7.3</c:v>
                </c:pt>
                <c:pt idx="7742">
                  <c:v>7.3</c:v>
                </c:pt>
                <c:pt idx="7743">
                  <c:v>7.3</c:v>
                </c:pt>
                <c:pt idx="7744">
                  <c:v>7.3</c:v>
                </c:pt>
                <c:pt idx="7745">
                  <c:v>7.3</c:v>
                </c:pt>
                <c:pt idx="7746">
                  <c:v>7.3</c:v>
                </c:pt>
                <c:pt idx="7747">
                  <c:v>7.3</c:v>
                </c:pt>
                <c:pt idx="7748">
                  <c:v>7.3</c:v>
                </c:pt>
                <c:pt idx="7749">
                  <c:v>7.3</c:v>
                </c:pt>
                <c:pt idx="7750">
                  <c:v>7.3</c:v>
                </c:pt>
                <c:pt idx="7751">
                  <c:v>7.3</c:v>
                </c:pt>
                <c:pt idx="7752">
                  <c:v>7.3</c:v>
                </c:pt>
                <c:pt idx="7753">
                  <c:v>7.3</c:v>
                </c:pt>
                <c:pt idx="7754">
                  <c:v>7.3</c:v>
                </c:pt>
                <c:pt idx="7755">
                  <c:v>7.3</c:v>
                </c:pt>
                <c:pt idx="7756">
                  <c:v>7.3</c:v>
                </c:pt>
                <c:pt idx="7757">
                  <c:v>7.3</c:v>
                </c:pt>
                <c:pt idx="7758">
                  <c:v>7.3</c:v>
                </c:pt>
                <c:pt idx="7759">
                  <c:v>7.3</c:v>
                </c:pt>
                <c:pt idx="7760">
                  <c:v>7.3</c:v>
                </c:pt>
                <c:pt idx="7761">
                  <c:v>7.3</c:v>
                </c:pt>
                <c:pt idx="7762">
                  <c:v>7.3</c:v>
                </c:pt>
                <c:pt idx="7763">
                  <c:v>7.3</c:v>
                </c:pt>
                <c:pt idx="7764">
                  <c:v>7.3</c:v>
                </c:pt>
                <c:pt idx="7765">
                  <c:v>7.3</c:v>
                </c:pt>
                <c:pt idx="7766">
                  <c:v>7.3</c:v>
                </c:pt>
                <c:pt idx="7767">
                  <c:v>7.3</c:v>
                </c:pt>
                <c:pt idx="7768">
                  <c:v>7.3</c:v>
                </c:pt>
                <c:pt idx="7769">
                  <c:v>7.3</c:v>
                </c:pt>
                <c:pt idx="7770">
                  <c:v>7.3</c:v>
                </c:pt>
                <c:pt idx="7771">
                  <c:v>7.3</c:v>
                </c:pt>
                <c:pt idx="7772">
                  <c:v>7.3</c:v>
                </c:pt>
                <c:pt idx="7773">
                  <c:v>7.3</c:v>
                </c:pt>
                <c:pt idx="7774">
                  <c:v>7.3</c:v>
                </c:pt>
                <c:pt idx="7775">
                  <c:v>7.3</c:v>
                </c:pt>
                <c:pt idx="7776">
                  <c:v>7.3</c:v>
                </c:pt>
                <c:pt idx="7777">
                  <c:v>7.3</c:v>
                </c:pt>
                <c:pt idx="7778">
                  <c:v>7.3</c:v>
                </c:pt>
                <c:pt idx="7779">
                  <c:v>7.3</c:v>
                </c:pt>
                <c:pt idx="7780">
                  <c:v>7.3</c:v>
                </c:pt>
                <c:pt idx="7781">
                  <c:v>7.3</c:v>
                </c:pt>
                <c:pt idx="7782">
                  <c:v>7.3</c:v>
                </c:pt>
                <c:pt idx="7783">
                  <c:v>7.3</c:v>
                </c:pt>
                <c:pt idx="7784">
                  <c:v>7.3</c:v>
                </c:pt>
                <c:pt idx="7785">
                  <c:v>7.3</c:v>
                </c:pt>
                <c:pt idx="7786">
                  <c:v>7.3</c:v>
                </c:pt>
                <c:pt idx="7787">
                  <c:v>7.3</c:v>
                </c:pt>
                <c:pt idx="7788">
                  <c:v>7.3</c:v>
                </c:pt>
                <c:pt idx="7789">
                  <c:v>7.3</c:v>
                </c:pt>
                <c:pt idx="7790">
                  <c:v>7.3</c:v>
                </c:pt>
                <c:pt idx="7791">
                  <c:v>7.3</c:v>
                </c:pt>
                <c:pt idx="7792">
                  <c:v>7.3</c:v>
                </c:pt>
                <c:pt idx="7793">
                  <c:v>7.3</c:v>
                </c:pt>
                <c:pt idx="7794">
                  <c:v>7.3</c:v>
                </c:pt>
                <c:pt idx="7795">
                  <c:v>7.3</c:v>
                </c:pt>
                <c:pt idx="7796">
                  <c:v>7.3</c:v>
                </c:pt>
                <c:pt idx="7797">
                  <c:v>7.3</c:v>
                </c:pt>
                <c:pt idx="7798">
                  <c:v>7.3</c:v>
                </c:pt>
                <c:pt idx="7799">
                  <c:v>7.3</c:v>
                </c:pt>
                <c:pt idx="7800">
                  <c:v>7.3</c:v>
                </c:pt>
                <c:pt idx="7801">
                  <c:v>7.3</c:v>
                </c:pt>
                <c:pt idx="7802">
                  <c:v>7.3</c:v>
                </c:pt>
                <c:pt idx="7803">
                  <c:v>7.3</c:v>
                </c:pt>
                <c:pt idx="7804">
                  <c:v>7.3</c:v>
                </c:pt>
                <c:pt idx="7805">
                  <c:v>7.3</c:v>
                </c:pt>
                <c:pt idx="7806">
                  <c:v>7.3</c:v>
                </c:pt>
                <c:pt idx="7807">
                  <c:v>7.3</c:v>
                </c:pt>
                <c:pt idx="7808">
                  <c:v>7.3</c:v>
                </c:pt>
                <c:pt idx="7809">
                  <c:v>7.3</c:v>
                </c:pt>
                <c:pt idx="7810">
                  <c:v>7.3</c:v>
                </c:pt>
                <c:pt idx="7811">
                  <c:v>7.3</c:v>
                </c:pt>
                <c:pt idx="7812">
                  <c:v>7.3</c:v>
                </c:pt>
                <c:pt idx="7813">
                  <c:v>7.3</c:v>
                </c:pt>
                <c:pt idx="7814">
                  <c:v>7.3</c:v>
                </c:pt>
                <c:pt idx="7815">
                  <c:v>7.3</c:v>
                </c:pt>
                <c:pt idx="7816">
                  <c:v>7.3</c:v>
                </c:pt>
                <c:pt idx="7817">
                  <c:v>7.3</c:v>
                </c:pt>
                <c:pt idx="7818">
                  <c:v>7.3</c:v>
                </c:pt>
                <c:pt idx="7819">
                  <c:v>7.3</c:v>
                </c:pt>
                <c:pt idx="7820">
                  <c:v>7.3</c:v>
                </c:pt>
                <c:pt idx="7821">
                  <c:v>7.3</c:v>
                </c:pt>
                <c:pt idx="7822">
                  <c:v>7.3</c:v>
                </c:pt>
                <c:pt idx="7823">
                  <c:v>7.3</c:v>
                </c:pt>
                <c:pt idx="7824">
                  <c:v>7.3</c:v>
                </c:pt>
                <c:pt idx="7825">
                  <c:v>7.3</c:v>
                </c:pt>
                <c:pt idx="7826">
                  <c:v>7.3</c:v>
                </c:pt>
                <c:pt idx="7827">
                  <c:v>7.3</c:v>
                </c:pt>
                <c:pt idx="7828">
                  <c:v>7.3</c:v>
                </c:pt>
                <c:pt idx="7829">
                  <c:v>7.3</c:v>
                </c:pt>
                <c:pt idx="7830">
                  <c:v>7.3</c:v>
                </c:pt>
                <c:pt idx="7831">
                  <c:v>7.3</c:v>
                </c:pt>
                <c:pt idx="7832">
                  <c:v>7.3</c:v>
                </c:pt>
                <c:pt idx="7833">
                  <c:v>7.3</c:v>
                </c:pt>
                <c:pt idx="7834">
                  <c:v>7.3</c:v>
                </c:pt>
                <c:pt idx="7835">
                  <c:v>7.3</c:v>
                </c:pt>
                <c:pt idx="7836">
                  <c:v>7.3</c:v>
                </c:pt>
                <c:pt idx="7837">
                  <c:v>7.3</c:v>
                </c:pt>
                <c:pt idx="7838">
                  <c:v>7.3</c:v>
                </c:pt>
                <c:pt idx="7839">
                  <c:v>7.3</c:v>
                </c:pt>
                <c:pt idx="7840">
                  <c:v>7.3</c:v>
                </c:pt>
                <c:pt idx="7841">
                  <c:v>7.3</c:v>
                </c:pt>
                <c:pt idx="7842">
                  <c:v>7.3</c:v>
                </c:pt>
                <c:pt idx="7843">
                  <c:v>7.3</c:v>
                </c:pt>
                <c:pt idx="7844">
                  <c:v>7.3</c:v>
                </c:pt>
                <c:pt idx="7845">
                  <c:v>7.3</c:v>
                </c:pt>
                <c:pt idx="7846">
                  <c:v>7.3</c:v>
                </c:pt>
                <c:pt idx="7847">
                  <c:v>7.3</c:v>
                </c:pt>
                <c:pt idx="7848">
                  <c:v>7.3</c:v>
                </c:pt>
                <c:pt idx="7849">
                  <c:v>7.3</c:v>
                </c:pt>
                <c:pt idx="7850">
                  <c:v>7.3</c:v>
                </c:pt>
                <c:pt idx="7851">
                  <c:v>7.3</c:v>
                </c:pt>
                <c:pt idx="7852">
                  <c:v>7.3</c:v>
                </c:pt>
                <c:pt idx="7853">
                  <c:v>7.3</c:v>
                </c:pt>
                <c:pt idx="7854">
                  <c:v>7.3</c:v>
                </c:pt>
                <c:pt idx="7855">
                  <c:v>7.3</c:v>
                </c:pt>
                <c:pt idx="7856">
                  <c:v>7.3</c:v>
                </c:pt>
                <c:pt idx="7857">
                  <c:v>7.3</c:v>
                </c:pt>
                <c:pt idx="7858">
                  <c:v>7.3</c:v>
                </c:pt>
                <c:pt idx="7859">
                  <c:v>7.3</c:v>
                </c:pt>
                <c:pt idx="7860">
                  <c:v>7.3</c:v>
                </c:pt>
                <c:pt idx="7861">
                  <c:v>7.3</c:v>
                </c:pt>
                <c:pt idx="7862">
                  <c:v>7.3</c:v>
                </c:pt>
                <c:pt idx="7863">
                  <c:v>7.3</c:v>
                </c:pt>
                <c:pt idx="7864">
                  <c:v>7.3</c:v>
                </c:pt>
                <c:pt idx="7865">
                  <c:v>7.3</c:v>
                </c:pt>
                <c:pt idx="7866">
                  <c:v>7.3</c:v>
                </c:pt>
                <c:pt idx="7867">
                  <c:v>7.3</c:v>
                </c:pt>
                <c:pt idx="7868">
                  <c:v>7.3</c:v>
                </c:pt>
                <c:pt idx="7869">
                  <c:v>7.3</c:v>
                </c:pt>
                <c:pt idx="7870">
                  <c:v>7.3</c:v>
                </c:pt>
                <c:pt idx="7871">
                  <c:v>7.3</c:v>
                </c:pt>
                <c:pt idx="7872">
                  <c:v>7.3</c:v>
                </c:pt>
                <c:pt idx="7873">
                  <c:v>7.3</c:v>
                </c:pt>
                <c:pt idx="7874">
                  <c:v>7.3</c:v>
                </c:pt>
                <c:pt idx="7875">
                  <c:v>7.3</c:v>
                </c:pt>
                <c:pt idx="7876">
                  <c:v>7.3</c:v>
                </c:pt>
                <c:pt idx="7877">
                  <c:v>7.3</c:v>
                </c:pt>
                <c:pt idx="7878">
                  <c:v>7.3</c:v>
                </c:pt>
                <c:pt idx="7879">
                  <c:v>7.3</c:v>
                </c:pt>
                <c:pt idx="7880">
                  <c:v>7.3</c:v>
                </c:pt>
                <c:pt idx="7881">
                  <c:v>7.3</c:v>
                </c:pt>
                <c:pt idx="7882">
                  <c:v>7.3</c:v>
                </c:pt>
                <c:pt idx="7883">
                  <c:v>7.3</c:v>
                </c:pt>
                <c:pt idx="7884">
                  <c:v>7.3</c:v>
                </c:pt>
                <c:pt idx="7885">
                  <c:v>7.3</c:v>
                </c:pt>
                <c:pt idx="7886">
                  <c:v>7.3</c:v>
                </c:pt>
                <c:pt idx="7887">
                  <c:v>7.3</c:v>
                </c:pt>
                <c:pt idx="7888">
                  <c:v>7.3</c:v>
                </c:pt>
                <c:pt idx="7889">
                  <c:v>7.3</c:v>
                </c:pt>
                <c:pt idx="7890">
                  <c:v>7.3</c:v>
                </c:pt>
                <c:pt idx="7891">
                  <c:v>7.3</c:v>
                </c:pt>
                <c:pt idx="7892">
                  <c:v>7.3</c:v>
                </c:pt>
                <c:pt idx="7893">
                  <c:v>7.3</c:v>
                </c:pt>
                <c:pt idx="7894">
                  <c:v>7.3</c:v>
                </c:pt>
                <c:pt idx="7895">
                  <c:v>7.3</c:v>
                </c:pt>
                <c:pt idx="7896">
                  <c:v>7.3</c:v>
                </c:pt>
                <c:pt idx="7897">
                  <c:v>7.3</c:v>
                </c:pt>
                <c:pt idx="7898">
                  <c:v>7.3</c:v>
                </c:pt>
                <c:pt idx="7899">
                  <c:v>7.3</c:v>
                </c:pt>
                <c:pt idx="7900">
                  <c:v>7.3</c:v>
                </c:pt>
                <c:pt idx="7901">
                  <c:v>7.3</c:v>
                </c:pt>
                <c:pt idx="7902">
                  <c:v>7.3</c:v>
                </c:pt>
                <c:pt idx="7903">
                  <c:v>7.3</c:v>
                </c:pt>
                <c:pt idx="7904">
                  <c:v>7.3</c:v>
                </c:pt>
                <c:pt idx="7905">
                  <c:v>7.3</c:v>
                </c:pt>
                <c:pt idx="7906">
                  <c:v>7.3</c:v>
                </c:pt>
                <c:pt idx="7907">
                  <c:v>7.3</c:v>
                </c:pt>
                <c:pt idx="7908">
                  <c:v>7.3</c:v>
                </c:pt>
                <c:pt idx="7909">
                  <c:v>7.3</c:v>
                </c:pt>
                <c:pt idx="7910">
                  <c:v>7.3</c:v>
                </c:pt>
                <c:pt idx="7911">
                  <c:v>7.3</c:v>
                </c:pt>
                <c:pt idx="7912">
                  <c:v>7.3</c:v>
                </c:pt>
                <c:pt idx="7913">
                  <c:v>7.3</c:v>
                </c:pt>
                <c:pt idx="7914">
                  <c:v>7.3</c:v>
                </c:pt>
                <c:pt idx="7915">
                  <c:v>7.3</c:v>
                </c:pt>
                <c:pt idx="7916">
                  <c:v>7.3</c:v>
                </c:pt>
                <c:pt idx="7917">
                  <c:v>7.3</c:v>
                </c:pt>
                <c:pt idx="7918">
                  <c:v>7.3</c:v>
                </c:pt>
                <c:pt idx="7919">
                  <c:v>7.3</c:v>
                </c:pt>
                <c:pt idx="7920">
                  <c:v>7.3</c:v>
                </c:pt>
                <c:pt idx="7921">
                  <c:v>7.3</c:v>
                </c:pt>
                <c:pt idx="7922">
                  <c:v>7.3</c:v>
                </c:pt>
                <c:pt idx="7923">
                  <c:v>7.3</c:v>
                </c:pt>
                <c:pt idx="7924">
                  <c:v>7.3</c:v>
                </c:pt>
                <c:pt idx="7925">
                  <c:v>7.3</c:v>
                </c:pt>
                <c:pt idx="7926">
                  <c:v>7.3</c:v>
                </c:pt>
                <c:pt idx="7927">
                  <c:v>7.3</c:v>
                </c:pt>
                <c:pt idx="7928">
                  <c:v>7.3</c:v>
                </c:pt>
                <c:pt idx="7929">
                  <c:v>7.3</c:v>
                </c:pt>
                <c:pt idx="7930">
                  <c:v>7.3</c:v>
                </c:pt>
                <c:pt idx="7931">
                  <c:v>7.3</c:v>
                </c:pt>
                <c:pt idx="7932">
                  <c:v>7.3</c:v>
                </c:pt>
                <c:pt idx="7933">
                  <c:v>7.3</c:v>
                </c:pt>
                <c:pt idx="7934">
                  <c:v>7.3</c:v>
                </c:pt>
                <c:pt idx="7935">
                  <c:v>7.3</c:v>
                </c:pt>
                <c:pt idx="7936">
                  <c:v>7.3</c:v>
                </c:pt>
                <c:pt idx="7937">
                  <c:v>7.3</c:v>
                </c:pt>
                <c:pt idx="7938">
                  <c:v>7.3</c:v>
                </c:pt>
                <c:pt idx="7939">
                  <c:v>7.3</c:v>
                </c:pt>
                <c:pt idx="7940">
                  <c:v>7.3</c:v>
                </c:pt>
                <c:pt idx="7941">
                  <c:v>7.3</c:v>
                </c:pt>
                <c:pt idx="7942">
                  <c:v>7.3</c:v>
                </c:pt>
                <c:pt idx="7943">
                  <c:v>7.3</c:v>
                </c:pt>
                <c:pt idx="7944">
                  <c:v>7.3</c:v>
                </c:pt>
                <c:pt idx="7945">
                  <c:v>7.3</c:v>
                </c:pt>
                <c:pt idx="7946">
                  <c:v>7.3</c:v>
                </c:pt>
                <c:pt idx="7947">
                  <c:v>7.3</c:v>
                </c:pt>
                <c:pt idx="7948">
                  <c:v>7.3</c:v>
                </c:pt>
                <c:pt idx="7949">
                  <c:v>7.3</c:v>
                </c:pt>
                <c:pt idx="7950">
                  <c:v>7.3</c:v>
                </c:pt>
                <c:pt idx="7951">
                  <c:v>7.3</c:v>
                </c:pt>
                <c:pt idx="7952">
                  <c:v>7.3</c:v>
                </c:pt>
                <c:pt idx="7953">
                  <c:v>7.3</c:v>
                </c:pt>
                <c:pt idx="7954">
                  <c:v>7.3</c:v>
                </c:pt>
                <c:pt idx="7955">
                  <c:v>7.3</c:v>
                </c:pt>
                <c:pt idx="7956">
                  <c:v>7.3</c:v>
                </c:pt>
                <c:pt idx="7957">
                  <c:v>7.3</c:v>
                </c:pt>
                <c:pt idx="7958">
                  <c:v>7.3</c:v>
                </c:pt>
                <c:pt idx="7959">
                  <c:v>7.3</c:v>
                </c:pt>
                <c:pt idx="7960">
                  <c:v>7.3</c:v>
                </c:pt>
                <c:pt idx="7961">
                  <c:v>7.3</c:v>
                </c:pt>
                <c:pt idx="7962">
                  <c:v>7.3</c:v>
                </c:pt>
                <c:pt idx="7963">
                  <c:v>7.3</c:v>
                </c:pt>
                <c:pt idx="7964">
                  <c:v>7.3</c:v>
                </c:pt>
                <c:pt idx="7965">
                  <c:v>7.3</c:v>
                </c:pt>
                <c:pt idx="7966">
                  <c:v>7.3</c:v>
                </c:pt>
                <c:pt idx="7967">
                  <c:v>7.3</c:v>
                </c:pt>
                <c:pt idx="7968">
                  <c:v>7.3</c:v>
                </c:pt>
                <c:pt idx="7969">
                  <c:v>7.3</c:v>
                </c:pt>
                <c:pt idx="7970">
                  <c:v>7.3</c:v>
                </c:pt>
                <c:pt idx="7971">
                  <c:v>7.3</c:v>
                </c:pt>
                <c:pt idx="7972">
                  <c:v>7.3</c:v>
                </c:pt>
                <c:pt idx="7973">
                  <c:v>7.3</c:v>
                </c:pt>
                <c:pt idx="7974">
                  <c:v>7.3</c:v>
                </c:pt>
                <c:pt idx="7975">
                  <c:v>7.3</c:v>
                </c:pt>
                <c:pt idx="7976">
                  <c:v>7.3</c:v>
                </c:pt>
                <c:pt idx="7977">
                  <c:v>7.3</c:v>
                </c:pt>
                <c:pt idx="7978">
                  <c:v>7.3</c:v>
                </c:pt>
                <c:pt idx="7979">
                  <c:v>7.3</c:v>
                </c:pt>
                <c:pt idx="7980">
                  <c:v>7.3</c:v>
                </c:pt>
                <c:pt idx="7981">
                  <c:v>7.3</c:v>
                </c:pt>
                <c:pt idx="7982">
                  <c:v>7.3</c:v>
                </c:pt>
                <c:pt idx="7983">
                  <c:v>7.3</c:v>
                </c:pt>
                <c:pt idx="7984">
                  <c:v>7.3</c:v>
                </c:pt>
                <c:pt idx="7985">
                  <c:v>7.3</c:v>
                </c:pt>
                <c:pt idx="7986">
                  <c:v>7.3</c:v>
                </c:pt>
                <c:pt idx="7987">
                  <c:v>7.3</c:v>
                </c:pt>
                <c:pt idx="7988">
                  <c:v>7.3</c:v>
                </c:pt>
                <c:pt idx="7989">
                  <c:v>7.3</c:v>
                </c:pt>
                <c:pt idx="7990">
                  <c:v>7.3</c:v>
                </c:pt>
                <c:pt idx="7991">
                  <c:v>7.3</c:v>
                </c:pt>
                <c:pt idx="7992">
                  <c:v>7.3</c:v>
                </c:pt>
                <c:pt idx="7993">
                  <c:v>7.3</c:v>
                </c:pt>
                <c:pt idx="7994">
                  <c:v>7.3</c:v>
                </c:pt>
                <c:pt idx="7995">
                  <c:v>7.3</c:v>
                </c:pt>
                <c:pt idx="7996">
                  <c:v>7.3</c:v>
                </c:pt>
                <c:pt idx="7997">
                  <c:v>7.3</c:v>
                </c:pt>
                <c:pt idx="7998">
                  <c:v>7.3</c:v>
                </c:pt>
                <c:pt idx="7999">
                  <c:v>7.3</c:v>
                </c:pt>
                <c:pt idx="8000">
                  <c:v>7.3</c:v>
                </c:pt>
                <c:pt idx="8001">
                  <c:v>7.3</c:v>
                </c:pt>
                <c:pt idx="8002">
                  <c:v>7.3</c:v>
                </c:pt>
                <c:pt idx="8003">
                  <c:v>7.3</c:v>
                </c:pt>
                <c:pt idx="8004">
                  <c:v>7.3</c:v>
                </c:pt>
                <c:pt idx="8005">
                  <c:v>7.3</c:v>
                </c:pt>
                <c:pt idx="8006">
                  <c:v>7.3</c:v>
                </c:pt>
                <c:pt idx="8007">
                  <c:v>7.3</c:v>
                </c:pt>
                <c:pt idx="8008">
                  <c:v>7.3</c:v>
                </c:pt>
                <c:pt idx="8009">
                  <c:v>7.3</c:v>
                </c:pt>
                <c:pt idx="8010">
                  <c:v>7.3</c:v>
                </c:pt>
                <c:pt idx="8011">
                  <c:v>7.3</c:v>
                </c:pt>
                <c:pt idx="8012">
                  <c:v>7.3</c:v>
                </c:pt>
                <c:pt idx="8013">
                  <c:v>7.3</c:v>
                </c:pt>
                <c:pt idx="8014">
                  <c:v>7.3</c:v>
                </c:pt>
                <c:pt idx="8015">
                  <c:v>7.3</c:v>
                </c:pt>
                <c:pt idx="8016">
                  <c:v>7.3</c:v>
                </c:pt>
                <c:pt idx="8017">
                  <c:v>7.3</c:v>
                </c:pt>
                <c:pt idx="8018">
                  <c:v>7.3</c:v>
                </c:pt>
                <c:pt idx="8019">
                  <c:v>7.3</c:v>
                </c:pt>
                <c:pt idx="8020">
                  <c:v>7.3</c:v>
                </c:pt>
                <c:pt idx="8021">
                  <c:v>7.3</c:v>
                </c:pt>
                <c:pt idx="8022">
                  <c:v>7.3</c:v>
                </c:pt>
                <c:pt idx="8023">
                  <c:v>7.3</c:v>
                </c:pt>
                <c:pt idx="8024">
                  <c:v>7.3</c:v>
                </c:pt>
                <c:pt idx="8025">
                  <c:v>7.3</c:v>
                </c:pt>
                <c:pt idx="8026">
                  <c:v>7.3</c:v>
                </c:pt>
                <c:pt idx="8027">
                  <c:v>7.3</c:v>
                </c:pt>
                <c:pt idx="8028">
                  <c:v>7.3</c:v>
                </c:pt>
                <c:pt idx="8029">
                  <c:v>7.3</c:v>
                </c:pt>
                <c:pt idx="8030">
                  <c:v>7.3</c:v>
                </c:pt>
                <c:pt idx="8031">
                  <c:v>7.3</c:v>
                </c:pt>
                <c:pt idx="8032">
                  <c:v>7.3</c:v>
                </c:pt>
                <c:pt idx="8033">
                  <c:v>7.3</c:v>
                </c:pt>
                <c:pt idx="8034">
                  <c:v>7.3</c:v>
                </c:pt>
                <c:pt idx="8035">
                  <c:v>7.3</c:v>
                </c:pt>
                <c:pt idx="8036">
                  <c:v>7.3</c:v>
                </c:pt>
                <c:pt idx="8037">
                  <c:v>7.3</c:v>
                </c:pt>
                <c:pt idx="8038">
                  <c:v>7.3</c:v>
                </c:pt>
                <c:pt idx="8039">
                  <c:v>7.3</c:v>
                </c:pt>
                <c:pt idx="8040">
                  <c:v>7.3</c:v>
                </c:pt>
                <c:pt idx="8041">
                  <c:v>7.3</c:v>
                </c:pt>
                <c:pt idx="8042">
                  <c:v>7.3</c:v>
                </c:pt>
                <c:pt idx="8043">
                  <c:v>7.3</c:v>
                </c:pt>
                <c:pt idx="8044">
                  <c:v>7.3</c:v>
                </c:pt>
                <c:pt idx="8045">
                  <c:v>7.3</c:v>
                </c:pt>
                <c:pt idx="8046">
                  <c:v>7.3</c:v>
                </c:pt>
                <c:pt idx="8047">
                  <c:v>7.3</c:v>
                </c:pt>
                <c:pt idx="8048">
                  <c:v>7.3</c:v>
                </c:pt>
                <c:pt idx="8049">
                  <c:v>7.3</c:v>
                </c:pt>
                <c:pt idx="8050">
                  <c:v>7.3</c:v>
                </c:pt>
                <c:pt idx="8051">
                  <c:v>7.3</c:v>
                </c:pt>
                <c:pt idx="8052">
                  <c:v>7.3</c:v>
                </c:pt>
                <c:pt idx="8053">
                  <c:v>7.3</c:v>
                </c:pt>
                <c:pt idx="8054">
                  <c:v>7.3</c:v>
                </c:pt>
                <c:pt idx="8055">
                  <c:v>7.3</c:v>
                </c:pt>
                <c:pt idx="8056">
                  <c:v>7.3</c:v>
                </c:pt>
                <c:pt idx="8057">
                  <c:v>7.3</c:v>
                </c:pt>
                <c:pt idx="8058">
                  <c:v>7.3</c:v>
                </c:pt>
                <c:pt idx="8059">
                  <c:v>7.3</c:v>
                </c:pt>
                <c:pt idx="8060">
                  <c:v>7.3</c:v>
                </c:pt>
                <c:pt idx="8061">
                  <c:v>7.3</c:v>
                </c:pt>
                <c:pt idx="8062">
                  <c:v>7.3</c:v>
                </c:pt>
                <c:pt idx="8063">
                  <c:v>7.3</c:v>
                </c:pt>
                <c:pt idx="8064">
                  <c:v>7.3</c:v>
                </c:pt>
                <c:pt idx="8065">
                  <c:v>7.3</c:v>
                </c:pt>
                <c:pt idx="8066">
                  <c:v>7.3</c:v>
                </c:pt>
                <c:pt idx="8067">
                  <c:v>7.3</c:v>
                </c:pt>
                <c:pt idx="8068">
                  <c:v>7.3</c:v>
                </c:pt>
                <c:pt idx="8069">
                  <c:v>7.3</c:v>
                </c:pt>
                <c:pt idx="8070">
                  <c:v>7.3</c:v>
                </c:pt>
                <c:pt idx="8071">
                  <c:v>7.3</c:v>
                </c:pt>
                <c:pt idx="8072">
                  <c:v>7.3</c:v>
                </c:pt>
                <c:pt idx="8073">
                  <c:v>7.3</c:v>
                </c:pt>
                <c:pt idx="8074">
                  <c:v>7.3</c:v>
                </c:pt>
                <c:pt idx="8075">
                  <c:v>7.3</c:v>
                </c:pt>
                <c:pt idx="8076">
                  <c:v>7.3</c:v>
                </c:pt>
                <c:pt idx="8077">
                  <c:v>7.3</c:v>
                </c:pt>
                <c:pt idx="8078">
                  <c:v>7.3</c:v>
                </c:pt>
                <c:pt idx="8079">
                  <c:v>7.3</c:v>
                </c:pt>
                <c:pt idx="8080">
                  <c:v>7.3</c:v>
                </c:pt>
                <c:pt idx="8081">
                  <c:v>7.3</c:v>
                </c:pt>
                <c:pt idx="8082">
                  <c:v>7.3</c:v>
                </c:pt>
                <c:pt idx="8083">
                  <c:v>7.3</c:v>
                </c:pt>
                <c:pt idx="8084">
                  <c:v>7.3</c:v>
                </c:pt>
                <c:pt idx="8085">
                  <c:v>7.3</c:v>
                </c:pt>
                <c:pt idx="8086">
                  <c:v>7.3</c:v>
                </c:pt>
                <c:pt idx="8087">
                  <c:v>7.3</c:v>
                </c:pt>
                <c:pt idx="8088">
                  <c:v>7.3</c:v>
                </c:pt>
                <c:pt idx="8089">
                  <c:v>7.3</c:v>
                </c:pt>
                <c:pt idx="8090">
                  <c:v>7.3</c:v>
                </c:pt>
                <c:pt idx="8091">
                  <c:v>7.3</c:v>
                </c:pt>
                <c:pt idx="8092">
                  <c:v>7.3</c:v>
                </c:pt>
                <c:pt idx="8093">
                  <c:v>7.3</c:v>
                </c:pt>
                <c:pt idx="8094">
                  <c:v>7.3</c:v>
                </c:pt>
                <c:pt idx="8095">
                  <c:v>7.3</c:v>
                </c:pt>
                <c:pt idx="8096">
                  <c:v>7.3</c:v>
                </c:pt>
                <c:pt idx="8097">
                  <c:v>7.3</c:v>
                </c:pt>
                <c:pt idx="8098">
                  <c:v>7.3</c:v>
                </c:pt>
                <c:pt idx="8099">
                  <c:v>7.3</c:v>
                </c:pt>
                <c:pt idx="8100">
                  <c:v>7.3</c:v>
                </c:pt>
                <c:pt idx="8101">
                  <c:v>7.3</c:v>
                </c:pt>
                <c:pt idx="8102">
                  <c:v>7.3</c:v>
                </c:pt>
                <c:pt idx="8103">
                  <c:v>7.3</c:v>
                </c:pt>
                <c:pt idx="8104">
                  <c:v>7.3</c:v>
                </c:pt>
                <c:pt idx="8105">
                  <c:v>7.3</c:v>
                </c:pt>
                <c:pt idx="8106">
                  <c:v>7.3</c:v>
                </c:pt>
                <c:pt idx="8107">
                  <c:v>7.3</c:v>
                </c:pt>
                <c:pt idx="8108">
                  <c:v>7.3</c:v>
                </c:pt>
                <c:pt idx="8109">
                  <c:v>7.3</c:v>
                </c:pt>
                <c:pt idx="8110">
                  <c:v>7.3</c:v>
                </c:pt>
                <c:pt idx="8111">
                  <c:v>7.3</c:v>
                </c:pt>
                <c:pt idx="8112">
                  <c:v>7.3</c:v>
                </c:pt>
                <c:pt idx="8113">
                  <c:v>7.3</c:v>
                </c:pt>
                <c:pt idx="8114">
                  <c:v>7.3</c:v>
                </c:pt>
                <c:pt idx="8115">
                  <c:v>7.3</c:v>
                </c:pt>
                <c:pt idx="8116">
                  <c:v>7.3</c:v>
                </c:pt>
                <c:pt idx="8117">
                  <c:v>7.3</c:v>
                </c:pt>
                <c:pt idx="8118">
                  <c:v>7.3</c:v>
                </c:pt>
                <c:pt idx="8119">
                  <c:v>7.3</c:v>
                </c:pt>
                <c:pt idx="8120">
                  <c:v>7.3</c:v>
                </c:pt>
                <c:pt idx="8121">
                  <c:v>7.3</c:v>
                </c:pt>
                <c:pt idx="8122">
                  <c:v>7.3</c:v>
                </c:pt>
                <c:pt idx="8123">
                  <c:v>7.3</c:v>
                </c:pt>
                <c:pt idx="8124">
                  <c:v>7.3</c:v>
                </c:pt>
                <c:pt idx="8125">
                  <c:v>7.3</c:v>
                </c:pt>
                <c:pt idx="8126">
                  <c:v>7.3</c:v>
                </c:pt>
                <c:pt idx="8127">
                  <c:v>7.3</c:v>
                </c:pt>
                <c:pt idx="8128">
                  <c:v>7.3</c:v>
                </c:pt>
                <c:pt idx="8129">
                  <c:v>7.3</c:v>
                </c:pt>
                <c:pt idx="8130">
                  <c:v>7.3</c:v>
                </c:pt>
                <c:pt idx="8131">
                  <c:v>7.3</c:v>
                </c:pt>
                <c:pt idx="8132">
                  <c:v>7.3</c:v>
                </c:pt>
                <c:pt idx="8133">
                  <c:v>7.3</c:v>
                </c:pt>
                <c:pt idx="8134">
                  <c:v>7.3</c:v>
                </c:pt>
                <c:pt idx="8135">
                  <c:v>7.3</c:v>
                </c:pt>
                <c:pt idx="8136">
                  <c:v>7.3</c:v>
                </c:pt>
                <c:pt idx="8137">
                  <c:v>7.3</c:v>
                </c:pt>
                <c:pt idx="8138">
                  <c:v>7.3</c:v>
                </c:pt>
                <c:pt idx="8139">
                  <c:v>7.3</c:v>
                </c:pt>
                <c:pt idx="8140">
                  <c:v>7.3</c:v>
                </c:pt>
                <c:pt idx="8141">
                  <c:v>7.3</c:v>
                </c:pt>
                <c:pt idx="8142">
                  <c:v>7.3</c:v>
                </c:pt>
                <c:pt idx="8143">
                  <c:v>7.3</c:v>
                </c:pt>
                <c:pt idx="8144">
                  <c:v>7.3</c:v>
                </c:pt>
                <c:pt idx="8145">
                  <c:v>7.3</c:v>
                </c:pt>
                <c:pt idx="8146">
                  <c:v>7.3</c:v>
                </c:pt>
                <c:pt idx="8147">
                  <c:v>7.3</c:v>
                </c:pt>
                <c:pt idx="8148">
                  <c:v>7.3</c:v>
                </c:pt>
                <c:pt idx="8149">
                  <c:v>7.3</c:v>
                </c:pt>
                <c:pt idx="8150">
                  <c:v>7.3</c:v>
                </c:pt>
                <c:pt idx="8151">
                  <c:v>7.3</c:v>
                </c:pt>
                <c:pt idx="8152">
                  <c:v>7.3</c:v>
                </c:pt>
                <c:pt idx="8153">
                  <c:v>7.3</c:v>
                </c:pt>
                <c:pt idx="8154">
                  <c:v>7.3</c:v>
                </c:pt>
                <c:pt idx="8155">
                  <c:v>7.3</c:v>
                </c:pt>
                <c:pt idx="8156">
                  <c:v>7.3</c:v>
                </c:pt>
                <c:pt idx="8157">
                  <c:v>7.3</c:v>
                </c:pt>
                <c:pt idx="8158">
                  <c:v>7.3</c:v>
                </c:pt>
                <c:pt idx="8159">
                  <c:v>7.3</c:v>
                </c:pt>
                <c:pt idx="8160">
                  <c:v>7.3</c:v>
                </c:pt>
                <c:pt idx="8161">
                  <c:v>7.3</c:v>
                </c:pt>
                <c:pt idx="8162">
                  <c:v>7.3</c:v>
                </c:pt>
                <c:pt idx="8163">
                  <c:v>7.3</c:v>
                </c:pt>
                <c:pt idx="8164">
                  <c:v>7.3</c:v>
                </c:pt>
                <c:pt idx="8165">
                  <c:v>7.3</c:v>
                </c:pt>
                <c:pt idx="8166">
                  <c:v>7.3</c:v>
                </c:pt>
                <c:pt idx="8167">
                  <c:v>7.3</c:v>
                </c:pt>
                <c:pt idx="8168">
                  <c:v>7.3</c:v>
                </c:pt>
                <c:pt idx="8169">
                  <c:v>7.3</c:v>
                </c:pt>
                <c:pt idx="8170">
                  <c:v>7.3</c:v>
                </c:pt>
                <c:pt idx="8171">
                  <c:v>7.3</c:v>
                </c:pt>
                <c:pt idx="8172">
                  <c:v>7.3</c:v>
                </c:pt>
                <c:pt idx="8173">
                  <c:v>7.3</c:v>
                </c:pt>
                <c:pt idx="8174">
                  <c:v>7.3</c:v>
                </c:pt>
                <c:pt idx="8175">
                  <c:v>7.3</c:v>
                </c:pt>
                <c:pt idx="8176">
                  <c:v>7.3</c:v>
                </c:pt>
                <c:pt idx="8177">
                  <c:v>7.3</c:v>
                </c:pt>
                <c:pt idx="8178">
                  <c:v>7.3</c:v>
                </c:pt>
                <c:pt idx="8179">
                  <c:v>7.3</c:v>
                </c:pt>
                <c:pt idx="8180">
                  <c:v>7.3</c:v>
                </c:pt>
                <c:pt idx="8181">
                  <c:v>7.3</c:v>
                </c:pt>
                <c:pt idx="8182">
                  <c:v>7.3</c:v>
                </c:pt>
                <c:pt idx="8183">
                  <c:v>7.3</c:v>
                </c:pt>
                <c:pt idx="8184">
                  <c:v>7.3</c:v>
                </c:pt>
                <c:pt idx="8185">
                  <c:v>7.3</c:v>
                </c:pt>
                <c:pt idx="8186">
                  <c:v>7.3</c:v>
                </c:pt>
                <c:pt idx="8187">
                  <c:v>7.3</c:v>
                </c:pt>
                <c:pt idx="8188">
                  <c:v>7.3</c:v>
                </c:pt>
                <c:pt idx="8189">
                  <c:v>7.3</c:v>
                </c:pt>
                <c:pt idx="8190">
                  <c:v>7.3</c:v>
                </c:pt>
                <c:pt idx="8191">
                  <c:v>7.3</c:v>
                </c:pt>
                <c:pt idx="8192">
                  <c:v>7.3</c:v>
                </c:pt>
                <c:pt idx="8193">
                  <c:v>7.3</c:v>
                </c:pt>
                <c:pt idx="8194">
                  <c:v>7.3</c:v>
                </c:pt>
                <c:pt idx="8195">
                  <c:v>7.3</c:v>
                </c:pt>
                <c:pt idx="8196">
                  <c:v>7.3</c:v>
                </c:pt>
                <c:pt idx="8197">
                  <c:v>7.3</c:v>
                </c:pt>
                <c:pt idx="8198">
                  <c:v>7.3</c:v>
                </c:pt>
                <c:pt idx="8199">
                  <c:v>7.3</c:v>
                </c:pt>
                <c:pt idx="8200">
                  <c:v>7.3</c:v>
                </c:pt>
                <c:pt idx="8201">
                  <c:v>7.3</c:v>
                </c:pt>
                <c:pt idx="8202">
                  <c:v>7.3</c:v>
                </c:pt>
                <c:pt idx="8203">
                  <c:v>7.3</c:v>
                </c:pt>
                <c:pt idx="8204">
                  <c:v>7.3</c:v>
                </c:pt>
                <c:pt idx="8205">
                  <c:v>7.3</c:v>
                </c:pt>
                <c:pt idx="8206">
                  <c:v>7.3</c:v>
                </c:pt>
                <c:pt idx="8207">
                  <c:v>7.3</c:v>
                </c:pt>
                <c:pt idx="8208">
                  <c:v>7.3</c:v>
                </c:pt>
                <c:pt idx="8209">
                  <c:v>7.3</c:v>
                </c:pt>
                <c:pt idx="8210">
                  <c:v>7.3</c:v>
                </c:pt>
                <c:pt idx="8211">
                  <c:v>7.3</c:v>
                </c:pt>
                <c:pt idx="8212">
                  <c:v>7.3</c:v>
                </c:pt>
                <c:pt idx="8213">
                  <c:v>7.3</c:v>
                </c:pt>
                <c:pt idx="8214">
                  <c:v>7.3</c:v>
                </c:pt>
                <c:pt idx="8215">
                  <c:v>7.3</c:v>
                </c:pt>
                <c:pt idx="8216">
                  <c:v>7.3</c:v>
                </c:pt>
                <c:pt idx="8217">
                  <c:v>7.3</c:v>
                </c:pt>
                <c:pt idx="8218">
                  <c:v>7.3</c:v>
                </c:pt>
                <c:pt idx="8219">
                  <c:v>7.3</c:v>
                </c:pt>
                <c:pt idx="8220">
                  <c:v>7.3</c:v>
                </c:pt>
                <c:pt idx="8221">
                  <c:v>7.3</c:v>
                </c:pt>
                <c:pt idx="8222">
                  <c:v>7.3</c:v>
                </c:pt>
                <c:pt idx="8223">
                  <c:v>7.3</c:v>
                </c:pt>
                <c:pt idx="8224">
                  <c:v>7.3</c:v>
                </c:pt>
                <c:pt idx="8225">
                  <c:v>7.3</c:v>
                </c:pt>
                <c:pt idx="8226">
                  <c:v>7.3</c:v>
                </c:pt>
                <c:pt idx="8227">
                  <c:v>7.3</c:v>
                </c:pt>
                <c:pt idx="8228">
                  <c:v>7.3</c:v>
                </c:pt>
                <c:pt idx="8229">
                  <c:v>7.3</c:v>
                </c:pt>
                <c:pt idx="8230">
                  <c:v>7.3</c:v>
                </c:pt>
                <c:pt idx="8231">
                  <c:v>7.3</c:v>
                </c:pt>
                <c:pt idx="8232">
                  <c:v>7.3</c:v>
                </c:pt>
                <c:pt idx="8233">
                  <c:v>7.3</c:v>
                </c:pt>
                <c:pt idx="8234">
                  <c:v>7.3</c:v>
                </c:pt>
                <c:pt idx="8235">
                  <c:v>7.3</c:v>
                </c:pt>
                <c:pt idx="8236">
                  <c:v>7.3</c:v>
                </c:pt>
                <c:pt idx="8237">
                  <c:v>7.3</c:v>
                </c:pt>
                <c:pt idx="8238">
                  <c:v>7.3</c:v>
                </c:pt>
                <c:pt idx="8239">
                  <c:v>7.3</c:v>
                </c:pt>
                <c:pt idx="8240">
                  <c:v>7.3</c:v>
                </c:pt>
                <c:pt idx="8241">
                  <c:v>7.3</c:v>
                </c:pt>
                <c:pt idx="8242">
                  <c:v>7.3</c:v>
                </c:pt>
                <c:pt idx="8243">
                  <c:v>7.3</c:v>
                </c:pt>
                <c:pt idx="8244">
                  <c:v>7.3</c:v>
                </c:pt>
                <c:pt idx="8245">
                  <c:v>7.3</c:v>
                </c:pt>
                <c:pt idx="8246">
                  <c:v>7.3</c:v>
                </c:pt>
                <c:pt idx="8247">
                  <c:v>7.3</c:v>
                </c:pt>
                <c:pt idx="8248">
                  <c:v>7.3</c:v>
                </c:pt>
                <c:pt idx="8249">
                  <c:v>7.3</c:v>
                </c:pt>
                <c:pt idx="8250">
                  <c:v>7.3</c:v>
                </c:pt>
                <c:pt idx="8251">
                  <c:v>7.3</c:v>
                </c:pt>
                <c:pt idx="8252">
                  <c:v>7.3</c:v>
                </c:pt>
                <c:pt idx="8253">
                  <c:v>7.3</c:v>
                </c:pt>
                <c:pt idx="8254">
                  <c:v>7.3</c:v>
                </c:pt>
                <c:pt idx="8255">
                  <c:v>7.3</c:v>
                </c:pt>
                <c:pt idx="8256">
                  <c:v>7.3</c:v>
                </c:pt>
                <c:pt idx="8257">
                  <c:v>7.3</c:v>
                </c:pt>
                <c:pt idx="8258">
                  <c:v>7.3</c:v>
                </c:pt>
                <c:pt idx="8259">
                  <c:v>7.3</c:v>
                </c:pt>
                <c:pt idx="8260">
                  <c:v>7.3</c:v>
                </c:pt>
                <c:pt idx="8261">
                  <c:v>7.3</c:v>
                </c:pt>
                <c:pt idx="8262">
                  <c:v>7.3</c:v>
                </c:pt>
                <c:pt idx="8263">
                  <c:v>7.3</c:v>
                </c:pt>
                <c:pt idx="8264">
                  <c:v>7.3</c:v>
                </c:pt>
                <c:pt idx="8265">
                  <c:v>7.3</c:v>
                </c:pt>
                <c:pt idx="8266">
                  <c:v>7.3</c:v>
                </c:pt>
                <c:pt idx="8267">
                  <c:v>7.3</c:v>
                </c:pt>
                <c:pt idx="8268">
                  <c:v>7.3</c:v>
                </c:pt>
                <c:pt idx="8269">
                  <c:v>7.3</c:v>
                </c:pt>
                <c:pt idx="8270">
                  <c:v>7.3</c:v>
                </c:pt>
                <c:pt idx="8271">
                  <c:v>7.3</c:v>
                </c:pt>
                <c:pt idx="8272">
                  <c:v>7.3</c:v>
                </c:pt>
                <c:pt idx="8273">
                  <c:v>7.3</c:v>
                </c:pt>
                <c:pt idx="8274">
                  <c:v>7.3</c:v>
                </c:pt>
                <c:pt idx="8275">
                  <c:v>7.3</c:v>
                </c:pt>
                <c:pt idx="8276">
                  <c:v>7.3</c:v>
                </c:pt>
                <c:pt idx="8277">
                  <c:v>7.3</c:v>
                </c:pt>
                <c:pt idx="8278">
                  <c:v>7.3</c:v>
                </c:pt>
                <c:pt idx="8279">
                  <c:v>7.3</c:v>
                </c:pt>
                <c:pt idx="8280">
                  <c:v>7.3</c:v>
                </c:pt>
                <c:pt idx="8281">
                  <c:v>7.3</c:v>
                </c:pt>
                <c:pt idx="8282">
                  <c:v>7.3</c:v>
                </c:pt>
                <c:pt idx="8283">
                  <c:v>7.3</c:v>
                </c:pt>
                <c:pt idx="8284">
                  <c:v>7.3</c:v>
                </c:pt>
                <c:pt idx="8285">
                  <c:v>7.3</c:v>
                </c:pt>
                <c:pt idx="8286">
                  <c:v>7.3</c:v>
                </c:pt>
                <c:pt idx="8287">
                  <c:v>7.3</c:v>
                </c:pt>
                <c:pt idx="8288">
                  <c:v>7.3</c:v>
                </c:pt>
                <c:pt idx="8289">
                  <c:v>7.3</c:v>
                </c:pt>
                <c:pt idx="8290">
                  <c:v>7.3</c:v>
                </c:pt>
                <c:pt idx="8291">
                  <c:v>7.3</c:v>
                </c:pt>
                <c:pt idx="8292">
                  <c:v>7.3</c:v>
                </c:pt>
                <c:pt idx="8293">
                  <c:v>7.3</c:v>
                </c:pt>
                <c:pt idx="8294">
                  <c:v>7.3</c:v>
                </c:pt>
                <c:pt idx="8295">
                  <c:v>7.3</c:v>
                </c:pt>
                <c:pt idx="8296">
                  <c:v>7.3</c:v>
                </c:pt>
                <c:pt idx="8297">
                  <c:v>7.3</c:v>
                </c:pt>
                <c:pt idx="8298">
                  <c:v>7.3</c:v>
                </c:pt>
                <c:pt idx="8299">
                  <c:v>7.3</c:v>
                </c:pt>
                <c:pt idx="8300">
                  <c:v>7.3</c:v>
                </c:pt>
                <c:pt idx="8301">
                  <c:v>7.3</c:v>
                </c:pt>
                <c:pt idx="8302">
                  <c:v>7.3</c:v>
                </c:pt>
                <c:pt idx="8303">
                  <c:v>7.3</c:v>
                </c:pt>
                <c:pt idx="8304">
                  <c:v>7.3</c:v>
                </c:pt>
                <c:pt idx="8305">
                  <c:v>7.3</c:v>
                </c:pt>
                <c:pt idx="8306">
                  <c:v>7.3</c:v>
                </c:pt>
                <c:pt idx="8307">
                  <c:v>7.3</c:v>
                </c:pt>
                <c:pt idx="8308">
                  <c:v>7.3</c:v>
                </c:pt>
                <c:pt idx="8309">
                  <c:v>7.3</c:v>
                </c:pt>
                <c:pt idx="8310">
                  <c:v>7.3</c:v>
                </c:pt>
                <c:pt idx="8311">
                  <c:v>7.3</c:v>
                </c:pt>
                <c:pt idx="8312">
                  <c:v>7.3</c:v>
                </c:pt>
                <c:pt idx="8313">
                  <c:v>7.3</c:v>
                </c:pt>
                <c:pt idx="8314">
                  <c:v>7.3</c:v>
                </c:pt>
                <c:pt idx="8315">
                  <c:v>7.3</c:v>
                </c:pt>
                <c:pt idx="8316">
                  <c:v>7.3</c:v>
                </c:pt>
                <c:pt idx="8317">
                  <c:v>7.3</c:v>
                </c:pt>
                <c:pt idx="8318">
                  <c:v>7.3</c:v>
                </c:pt>
                <c:pt idx="8319">
                  <c:v>7.3</c:v>
                </c:pt>
                <c:pt idx="8320">
                  <c:v>7.3</c:v>
                </c:pt>
                <c:pt idx="8321">
                  <c:v>7.3</c:v>
                </c:pt>
                <c:pt idx="8322">
                  <c:v>7.3</c:v>
                </c:pt>
                <c:pt idx="8323">
                  <c:v>7.3</c:v>
                </c:pt>
                <c:pt idx="8324">
                  <c:v>7.3</c:v>
                </c:pt>
                <c:pt idx="8325">
                  <c:v>7.3</c:v>
                </c:pt>
                <c:pt idx="8326">
                  <c:v>7.3</c:v>
                </c:pt>
                <c:pt idx="8327">
                  <c:v>7.3</c:v>
                </c:pt>
                <c:pt idx="8328">
                  <c:v>7.3</c:v>
                </c:pt>
                <c:pt idx="8329">
                  <c:v>7.3</c:v>
                </c:pt>
                <c:pt idx="8330">
                  <c:v>7.3</c:v>
                </c:pt>
                <c:pt idx="8331">
                  <c:v>7.3</c:v>
                </c:pt>
                <c:pt idx="8332">
                  <c:v>7.3</c:v>
                </c:pt>
                <c:pt idx="8333">
                  <c:v>7.3</c:v>
                </c:pt>
                <c:pt idx="8334">
                  <c:v>7.3</c:v>
                </c:pt>
                <c:pt idx="8335">
                  <c:v>7.3</c:v>
                </c:pt>
                <c:pt idx="8336">
                  <c:v>7.3</c:v>
                </c:pt>
                <c:pt idx="8337">
                  <c:v>7.3</c:v>
                </c:pt>
                <c:pt idx="8338">
                  <c:v>7.3</c:v>
                </c:pt>
                <c:pt idx="8339">
                  <c:v>7.3</c:v>
                </c:pt>
                <c:pt idx="8340">
                  <c:v>7.3</c:v>
                </c:pt>
                <c:pt idx="8341">
                  <c:v>7.3</c:v>
                </c:pt>
                <c:pt idx="8342">
                  <c:v>7.3</c:v>
                </c:pt>
                <c:pt idx="8343">
                  <c:v>7.3</c:v>
                </c:pt>
                <c:pt idx="8344">
                  <c:v>7.3</c:v>
                </c:pt>
                <c:pt idx="8345">
                  <c:v>7.3</c:v>
                </c:pt>
                <c:pt idx="8346">
                  <c:v>7.3</c:v>
                </c:pt>
                <c:pt idx="8347">
                  <c:v>7.3</c:v>
                </c:pt>
                <c:pt idx="8348">
                  <c:v>7.3</c:v>
                </c:pt>
                <c:pt idx="8349">
                  <c:v>7.3</c:v>
                </c:pt>
                <c:pt idx="8350">
                  <c:v>7.3</c:v>
                </c:pt>
                <c:pt idx="8351">
                  <c:v>7.3</c:v>
                </c:pt>
                <c:pt idx="8352">
                  <c:v>7.3</c:v>
                </c:pt>
                <c:pt idx="8353">
                  <c:v>7.3</c:v>
                </c:pt>
                <c:pt idx="8354">
                  <c:v>7.3</c:v>
                </c:pt>
                <c:pt idx="8355">
                  <c:v>7.3</c:v>
                </c:pt>
                <c:pt idx="8356">
                  <c:v>7.3</c:v>
                </c:pt>
                <c:pt idx="8357">
                  <c:v>7.3</c:v>
                </c:pt>
                <c:pt idx="8358">
                  <c:v>7.3</c:v>
                </c:pt>
                <c:pt idx="8359">
                  <c:v>7.3</c:v>
                </c:pt>
                <c:pt idx="8360">
                  <c:v>7.3</c:v>
                </c:pt>
                <c:pt idx="8361">
                  <c:v>7.3</c:v>
                </c:pt>
                <c:pt idx="8362">
                  <c:v>7.3</c:v>
                </c:pt>
                <c:pt idx="8363">
                  <c:v>7.3</c:v>
                </c:pt>
                <c:pt idx="8364">
                  <c:v>7.3</c:v>
                </c:pt>
                <c:pt idx="8365">
                  <c:v>7.3</c:v>
                </c:pt>
                <c:pt idx="8366">
                  <c:v>7.3</c:v>
                </c:pt>
                <c:pt idx="8367">
                  <c:v>7.3</c:v>
                </c:pt>
                <c:pt idx="8368">
                  <c:v>7.3</c:v>
                </c:pt>
                <c:pt idx="8369">
                  <c:v>7.3</c:v>
                </c:pt>
                <c:pt idx="8370">
                  <c:v>7.3</c:v>
                </c:pt>
                <c:pt idx="8371">
                  <c:v>7.3</c:v>
                </c:pt>
                <c:pt idx="8372">
                  <c:v>7.3</c:v>
                </c:pt>
                <c:pt idx="8373">
                  <c:v>7.3</c:v>
                </c:pt>
                <c:pt idx="8374">
                  <c:v>7.3</c:v>
                </c:pt>
                <c:pt idx="8375">
                  <c:v>7.3</c:v>
                </c:pt>
                <c:pt idx="8376">
                  <c:v>7.3</c:v>
                </c:pt>
                <c:pt idx="8377">
                  <c:v>7.3</c:v>
                </c:pt>
                <c:pt idx="8378">
                  <c:v>7.3</c:v>
                </c:pt>
                <c:pt idx="8379">
                  <c:v>7.3</c:v>
                </c:pt>
                <c:pt idx="8380">
                  <c:v>7.3</c:v>
                </c:pt>
                <c:pt idx="8381">
                  <c:v>7.3</c:v>
                </c:pt>
                <c:pt idx="8382">
                  <c:v>7.3</c:v>
                </c:pt>
                <c:pt idx="8383">
                  <c:v>7.3</c:v>
                </c:pt>
                <c:pt idx="8384">
                  <c:v>7.3</c:v>
                </c:pt>
                <c:pt idx="8385">
                  <c:v>7.3</c:v>
                </c:pt>
                <c:pt idx="8386">
                  <c:v>7.3</c:v>
                </c:pt>
                <c:pt idx="8387">
                  <c:v>7.3</c:v>
                </c:pt>
                <c:pt idx="8388">
                  <c:v>7.3</c:v>
                </c:pt>
                <c:pt idx="8389">
                  <c:v>7.3</c:v>
                </c:pt>
                <c:pt idx="8390">
                  <c:v>7.3</c:v>
                </c:pt>
                <c:pt idx="8391">
                  <c:v>7.3</c:v>
                </c:pt>
                <c:pt idx="8392">
                  <c:v>7.3</c:v>
                </c:pt>
                <c:pt idx="8393">
                  <c:v>7.3</c:v>
                </c:pt>
                <c:pt idx="8394">
                  <c:v>7.3</c:v>
                </c:pt>
                <c:pt idx="8395">
                  <c:v>7.3</c:v>
                </c:pt>
                <c:pt idx="8396">
                  <c:v>7.3</c:v>
                </c:pt>
                <c:pt idx="8397">
                  <c:v>7.3</c:v>
                </c:pt>
                <c:pt idx="8398">
                  <c:v>7.3</c:v>
                </c:pt>
                <c:pt idx="8399">
                  <c:v>7.3</c:v>
                </c:pt>
                <c:pt idx="8400">
                  <c:v>7.3</c:v>
                </c:pt>
                <c:pt idx="8401">
                  <c:v>7.3</c:v>
                </c:pt>
                <c:pt idx="8402">
                  <c:v>7.3</c:v>
                </c:pt>
                <c:pt idx="8403">
                  <c:v>7.3</c:v>
                </c:pt>
                <c:pt idx="8404">
                  <c:v>7.3</c:v>
                </c:pt>
                <c:pt idx="8405">
                  <c:v>7.3</c:v>
                </c:pt>
                <c:pt idx="8406">
                  <c:v>7.3</c:v>
                </c:pt>
                <c:pt idx="8407">
                  <c:v>7.3</c:v>
                </c:pt>
                <c:pt idx="8408">
                  <c:v>7.3</c:v>
                </c:pt>
                <c:pt idx="8409">
                  <c:v>7.3</c:v>
                </c:pt>
                <c:pt idx="8410">
                  <c:v>7.3</c:v>
                </c:pt>
                <c:pt idx="8411">
                  <c:v>7.3</c:v>
                </c:pt>
                <c:pt idx="8412">
                  <c:v>7.3</c:v>
                </c:pt>
                <c:pt idx="8413">
                  <c:v>7.3</c:v>
                </c:pt>
                <c:pt idx="8414">
                  <c:v>7.3</c:v>
                </c:pt>
                <c:pt idx="8415">
                  <c:v>7.3</c:v>
                </c:pt>
                <c:pt idx="8416">
                  <c:v>7.3</c:v>
                </c:pt>
                <c:pt idx="8417">
                  <c:v>7.3</c:v>
                </c:pt>
                <c:pt idx="8418">
                  <c:v>7.3</c:v>
                </c:pt>
                <c:pt idx="8419">
                  <c:v>7.3</c:v>
                </c:pt>
                <c:pt idx="8420">
                  <c:v>7.3</c:v>
                </c:pt>
                <c:pt idx="8421">
                  <c:v>7.3</c:v>
                </c:pt>
                <c:pt idx="8422">
                  <c:v>7.3</c:v>
                </c:pt>
                <c:pt idx="8423">
                  <c:v>7.3</c:v>
                </c:pt>
                <c:pt idx="8424">
                  <c:v>7.3</c:v>
                </c:pt>
                <c:pt idx="8425">
                  <c:v>7.3</c:v>
                </c:pt>
                <c:pt idx="8426">
                  <c:v>7.3</c:v>
                </c:pt>
                <c:pt idx="8427">
                  <c:v>7.3</c:v>
                </c:pt>
                <c:pt idx="8428">
                  <c:v>7.3</c:v>
                </c:pt>
                <c:pt idx="8429">
                  <c:v>7.3</c:v>
                </c:pt>
                <c:pt idx="8430">
                  <c:v>7.3</c:v>
                </c:pt>
                <c:pt idx="8431">
                  <c:v>7.3</c:v>
                </c:pt>
                <c:pt idx="8432">
                  <c:v>7.3</c:v>
                </c:pt>
                <c:pt idx="8433">
                  <c:v>7.3</c:v>
                </c:pt>
                <c:pt idx="8434">
                  <c:v>7.3</c:v>
                </c:pt>
                <c:pt idx="8435">
                  <c:v>7.3</c:v>
                </c:pt>
                <c:pt idx="8436">
                  <c:v>7.3</c:v>
                </c:pt>
                <c:pt idx="8437">
                  <c:v>7.3</c:v>
                </c:pt>
                <c:pt idx="8438">
                  <c:v>7.3</c:v>
                </c:pt>
                <c:pt idx="8439">
                  <c:v>7.3</c:v>
                </c:pt>
                <c:pt idx="8440">
                  <c:v>7.3</c:v>
                </c:pt>
                <c:pt idx="8441">
                  <c:v>7.3</c:v>
                </c:pt>
                <c:pt idx="8442">
                  <c:v>7.3</c:v>
                </c:pt>
                <c:pt idx="8443">
                  <c:v>7.3</c:v>
                </c:pt>
                <c:pt idx="8444">
                  <c:v>7.3</c:v>
                </c:pt>
                <c:pt idx="8445">
                  <c:v>7.3</c:v>
                </c:pt>
                <c:pt idx="8446">
                  <c:v>7.3</c:v>
                </c:pt>
                <c:pt idx="8447">
                  <c:v>7.3</c:v>
                </c:pt>
                <c:pt idx="8448">
                  <c:v>7.3</c:v>
                </c:pt>
                <c:pt idx="8449">
                  <c:v>7.3</c:v>
                </c:pt>
                <c:pt idx="8450">
                  <c:v>7.3</c:v>
                </c:pt>
                <c:pt idx="8451">
                  <c:v>7.3</c:v>
                </c:pt>
                <c:pt idx="8452">
                  <c:v>7.3</c:v>
                </c:pt>
                <c:pt idx="8453">
                  <c:v>7.3</c:v>
                </c:pt>
                <c:pt idx="8454">
                  <c:v>7.3</c:v>
                </c:pt>
                <c:pt idx="8455">
                  <c:v>7.3</c:v>
                </c:pt>
                <c:pt idx="8456">
                  <c:v>7.3</c:v>
                </c:pt>
                <c:pt idx="8457">
                  <c:v>7.3</c:v>
                </c:pt>
                <c:pt idx="8458">
                  <c:v>7.3</c:v>
                </c:pt>
                <c:pt idx="8459">
                  <c:v>7.3</c:v>
                </c:pt>
                <c:pt idx="8460">
                  <c:v>7.3</c:v>
                </c:pt>
                <c:pt idx="8461">
                  <c:v>7.3</c:v>
                </c:pt>
                <c:pt idx="8462">
                  <c:v>7.3</c:v>
                </c:pt>
                <c:pt idx="8463">
                  <c:v>7.3</c:v>
                </c:pt>
                <c:pt idx="8464">
                  <c:v>7.3</c:v>
                </c:pt>
                <c:pt idx="8465">
                  <c:v>7.3</c:v>
                </c:pt>
                <c:pt idx="8466">
                  <c:v>7.3</c:v>
                </c:pt>
                <c:pt idx="8467">
                  <c:v>7.3</c:v>
                </c:pt>
                <c:pt idx="8468">
                  <c:v>7.3</c:v>
                </c:pt>
                <c:pt idx="8469">
                  <c:v>7.3</c:v>
                </c:pt>
                <c:pt idx="8470">
                  <c:v>7.3</c:v>
                </c:pt>
                <c:pt idx="8471">
                  <c:v>7.3</c:v>
                </c:pt>
                <c:pt idx="8472">
                  <c:v>7.3</c:v>
                </c:pt>
                <c:pt idx="8473">
                  <c:v>7.3</c:v>
                </c:pt>
                <c:pt idx="8474">
                  <c:v>7.3</c:v>
                </c:pt>
                <c:pt idx="8475">
                  <c:v>7.3</c:v>
                </c:pt>
                <c:pt idx="8476">
                  <c:v>7.3</c:v>
                </c:pt>
                <c:pt idx="8477">
                  <c:v>7.3</c:v>
                </c:pt>
                <c:pt idx="8478">
                  <c:v>7.3</c:v>
                </c:pt>
                <c:pt idx="8479">
                  <c:v>7.3</c:v>
                </c:pt>
                <c:pt idx="8480">
                  <c:v>7.3</c:v>
                </c:pt>
                <c:pt idx="8481">
                  <c:v>7.3</c:v>
                </c:pt>
                <c:pt idx="8482">
                  <c:v>7.3</c:v>
                </c:pt>
                <c:pt idx="8483">
                  <c:v>7.3</c:v>
                </c:pt>
                <c:pt idx="8484">
                  <c:v>7.3</c:v>
                </c:pt>
                <c:pt idx="8485">
                  <c:v>7.3</c:v>
                </c:pt>
                <c:pt idx="8486">
                  <c:v>7.3</c:v>
                </c:pt>
                <c:pt idx="8487">
                  <c:v>7.3</c:v>
                </c:pt>
                <c:pt idx="8488">
                  <c:v>7.3</c:v>
                </c:pt>
                <c:pt idx="8489">
                  <c:v>7.3</c:v>
                </c:pt>
                <c:pt idx="8490">
                  <c:v>7.3</c:v>
                </c:pt>
                <c:pt idx="8491">
                  <c:v>7.3</c:v>
                </c:pt>
                <c:pt idx="8492">
                  <c:v>7.3</c:v>
                </c:pt>
                <c:pt idx="8493">
                  <c:v>7.3</c:v>
                </c:pt>
                <c:pt idx="8494">
                  <c:v>7.3</c:v>
                </c:pt>
                <c:pt idx="8495">
                  <c:v>7.3</c:v>
                </c:pt>
                <c:pt idx="8496">
                  <c:v>7.3</c:v>
                </c:pt>
                <c:pt idx="8497">
                  <c:v>7.3</c:v>
                </c:pt>
                <c:pt idx="8498">
                  <c:v>7.3</c:v>
                </c:pt>
                <c:pt idx="8499">
                  <c:v>7.3</c:v>
                </c:pt>
                <c:pt idx="8500">
                  <c:v>7.3</c:v>
                </c:pt>
                <c:pt idx="8501">
                  <c:v>7.3</c:v>
                </c:pt>
                <c:pt idx="8502">
                  <c:v>7.3</c:v>
                </c:pt>
                <c:pt idx="8503">
                  <c:v>7.3</c:v>
                </c:pt>
                <c:pt idx="8504">
                  <c:v>7.3</c:v>
                </c:pt>
                <c:pt idx="8505">
                  <c:v>7.3</c:v>
                </c:pt>
                <c:pt idx="8506">
                  <c:v>7.3</c:v>
                </c:pt>
                <c:pt idx="8507">
                  <c:v>7.3</c:v>
                </c:pt>
                <c:pt idx="8508">
                  <c:v>7.3</c:v>
                </c:pt>
                <c:pt idx="8509">
                  <c:v>7.3</c:v>
                </c:pt>
                <c:pt idx="8510">
                  <c:v>7.3</c:v>
                </c:pt>
                <c:pt idx="8511">
                  <c:v>7.3</c:v>
                </c:pt>
                <c:pt idx="8512">
                  <c:v>7.3</c:v>
                </c:pt>
                <c:pt idx="8513">
                  <c:v>7.3</c:v>
                </c:pt>
                <c:pt idx="8514">
                  <c:v>7.3</c:v>
                </c:pt>
                <c:pt idx="8515">
                  <c:v>7.3</c:v>
                </c:pt>
                <c:pt idx="8516">
                  <c:v>7.3</c:v>
                </c:pt>
                <c:pt idx="8517">
                  <c:v>7.3</c:v>
                </c:pt>
                <c:pt idx="8518">
                  <c:v>7.3</c:v>
                </c:pt>
                <c:pt idx="8519">
                  <c:v>7.3</c:v>
                </c:pt>
                <c:pt idx="8520">
                  <c:v>7.3</c:v>
                </c:pt>
                <c:pt idx="8521">
                  <c:v>7.3</c:v>
                </c:pt>
                <c:pt idx="8522">
                  <c:v>7.3</c:v>
                </c:pt>
                <c:pt idx="8523">
                  <c:v>7.3</c:v>
                </c:pt>
                <c:pt idx="8524">
                  <c:v>7.3</c:v>
                </c:pt>
                <c:pt idx="8525">
                  <c:v>7.3</c:v>
                </c:pt>
                <c:pt idx="8526">
                  <c:v>7.3</c:v>
                </c:pt>
                <c:pt idx="8527">
                  <c:v>7.3</c:v>
                </c:pt>
                <c:pt idx="8528">
                  <c:v>7.3</c:v>
                </c:pt>
                <c:pt idx="8529">
                  <c:v>7.3</c:v>
                </c:pt>
                <c:pt idx="8530">
                  <c:v>7.3</c:v>
                </c:pt>
                <c:pt idx="8531">
                  <c:v>7.3</c:v>
                </c:pt>
                <c:pt idx="8532">
                  <c:v>7.3</c:v>
                </c:pt>
                <c:pt idx="8533">
                  <c:v>7.3</c:v>
                </c:pt>
                <c:pt idx="8534">
                  <c:v>7.3</c:v>
                </c:pt>
                <c:pt idx="8535">
                  <c:v>7.3</c:v>
                </c:pt>
                <c:pt idx="8536">
                  <c:v>7.3</c:v>
                </c:pt>
                <c:pt idx="8537">
                  <c:v>7.3</c:v>
                </c:pt>
                <c:pt idx="8538">
                  <c:v>7.3</c:v>
                </c:pt>
                <c:pt idx="8539">
                  <c:v>7.3</c:v>
                </c:pt>
                <c:pt idx="8540">
                  <c:v>7.3</c:v>
                </c:pt>
                <c:pt idx="8541">
                  <c:v>7.3</c:v>
                </c:pt>
                <c:pt idx="8542">
                  <c:v>7.3</c:v>
                </c:pt>
                <c:pt idx="8543">
                  <c:v>7.3</c:v>
                </c:pt>
                <c:pt idx="8544">
                  <c:v>7.3</c:v>
                </c:pt>
                <c:pt idx="8545">
                  <c:v>7.3</c:v>
                </c:pt>
                <c:pt idx="8546">
                  <c:v>7.3</c:v>
                </c:pt>
                <c:pt idx="8547">
                  <c:v>7.3</c:v>
                </c:pt>
                <c:pt idx="8548">
                  <c:v>7.3</c:v>
                </c:pt>
                <c:pt idx="8549">
                  <c:v>7.3</c:v>
                </c:pt>
                <c:pt idx="8550">
                  <c:v>7.3</c:v>
                </c:pt>
                <c:pt idx="8551">
                  <c:v>7.3</c:v>
                </c:pt>
                <c:pt idx="8552">
                  <c:v>7.3</c:v>
                </c:pt>
                <c:pt idx="8553">
                  <c:v>7.3</c:v>
                </c:pt>
                <c:pt idx="8554">
                  <c:v>7.3</c:v>
                </c:pt>
                <c:pt idx="8555">
                  <c:v>7.3</c:v>
                </c:pt>
                <c:pt idx="8556">
                  <c:v>7.3</c:v>
                </c:pt>
                <c:pt idx="8557">
                  <c:v>7.3</c:v>
                </c:pt>
                <c:pt idx="8558">
                  <c:v>7.3</c:v>
                </c:pt>
                <c:pt idx="8559">
                  <c:v>7.3</c:v>
                </c:pt>
                <c:pt idx="8560">
                  <c:v>7.3</c:v>
                </c:pt>
                <c:pt idx="8561">
                  <c:v>7.3</c:v>
                </c:pt>
                <c:pt idx="8562">
                  <c:v>7.3</c:v>
                </c:pt>
                <c:pt idx="8563">
                  <c:v>7.3</c:v>
                </c:pt>
                <c:pt idx="8564">
                  <c:v>7.3</c:v>
                </c:pt>
                <c:pt idx="8565">
                  <c:v>7.3</c:v>
                </c:pt>
                <c:pt idx="8566">
                  <c:v>7.3</c:v>
                </c:pt>
                <c:pt idx="8567">
                  <c:v>7.3</c:v>
                </c:pt>
                <c:pt idx="8568">
                  <c:v>7.3</c:v>
                </c:pt>
                <c:pt idx="8569">
                  <c:v>7.3</c:v>
                </c:pt>
                <c:pt idx="8570">
                  <c:v>7.3</c:v>
                </c:pt>
                <c:pt idx="8571">
                  <c:v>7.3</c:v>
                </c:pt>
                <c:pt idx="8572">
                  <c:v>7.3</c:v>
                </c:pt>
                <c:pt idx="8573">
                  <c:v>7.3</c:v>
                </c:pt>
                <c:pt idx="8574">
                  <c:v>7.3</c:v>
                </c:pt>
                <c:pt idx="8575">
                  <c:v>7.3</c:v>
                </c:pt>
                <c:pt idx="8576">
                  <c:v>7.3</c:v>
                </c:pt>
                <c:pt idx="8577">
                  <c:v>7.3</c:v>
                </c:pt>
                <c:pt idx="8578">
                  <c:v>7.3</c:v>
                </c:pt>
                <c:pt idx="8579">
                  <c:v>7.3</c:v>
                </c:pt>
                <c:pt idx="8580">
                  <c:v>7.3</c:v>
                </c:pt>
                <c:pt idx="8581">
                  <c:v>7.3</c:v>
                </c:pt>
                <c:pt idx="8582">
                  <c:v>7.3</c:v>
                </c:pt>
                <c:pt idx="8583">
                  <c:v>7.3</c:v>
                </c:pt>
                <c:pt idx="8584">
                  <c:v>7.3</c:v>
                </c:pt>
                <c:pt idx="8585">
                  <c:v>7.3</c:v>
                </c:pt>
                <c:pt idx="8586">
                  <c:v>7.3</c:v>
                </c:pt>
                <c:pt idx="8587">
                  <c:v>7.3</c:v>
                </c:pt>
                <c:pt idx="8588">
                  <c:v>7.3</c:v>
                </c:pt>
                <c:pt idx="8589">
                  <c:v>7.3</c:v>
                </c:pt>
                <c:pt idx="8590">
                  <c:v>7.3</c:v>
                </c:pt>
                <c:pt idx="8591">
                  <c:v>7.3</c:v>
                </c:pt>
                <c:pt idx="8592">
                  <c:v>7.3</c:v>
                </c:pt>
                <c:pt idx="8593">
                  <c:v>7.3</c:v>
                </c:pt>
                <c:pt idx="8594">
                  <c:v>7.3</c:v>
                </c:pt>
                <c:pt idx="8595">
                  <c:v>7.3</c:v>
                </c:pt>
                <c:pt idx="8596">
                  <c:v>7.3</c:v>
                </c:pt>
                <c:pt idx="8597">
                  <c:v>7.3</c:v>
                </c:pt>
                <c:pt idx="8598">
                  <c:v>7.3</c:v>
                </c:pt>
                <c:pt idx="8599">
                  <c:v>7.3</c:v>
                </c:pt>
                <c:pt idx="8600">
                  <c:v>7.3</c:v>
                </c:pt>
                <c:pt idx="8601">
                  <c:v>7.3</c:v>
                </c:pt>
                <c:pt idx="8602">
                  <c:v>7.3</c:v>
                </c:pt>
                <c:pt idx="8603">
                  <c:v>7.3</c:v>
                </c:pt>
                <c:pt idx="8604">
                  <c:v>7.3</c:v>
                </c:pt>
                <c:pt idx="8605">
                  <c:v>7.3</c:v>
                </c:pt>
                <c:pt idx="8606">
                  <c:v>7.3</c:v>
                </c:pt>
                <c:pt idx="8607">
                  <c:v>7.3</c:v>
                </c:pt>
                <c:pt idx="8608">
                  <c:v>7.3</c:v>
                </c:pt>
                <c:pt idx="8609">
                  <c:v>7.3</c:v>
                </c:pt>
                <c:pt idx="8610">
                  <c:v>7.3</c:v>
                </c:pt>
                <c:pt idx="8611">
                  <c:v>7.3</c:v>
                </c:pt>
                <c:pt idx="8612">
                  <c:v>7.3</c:v>
                </c:pt>
                <c:pt idx="8613">
                  <c:v>7.3</c:v>
                </c:pt>
                <c:pt idx="8614">
                  <c:v>7.3</c:v>
                </c:pt>
                <c:pt idx="8615">
                  <c:v>7.3</c:v>
                </c:pt>
                <c:pt idx="8616">
                  <c:v>7.3</c:v>
                </c:pt>
                <c:pt idx="8617">
                  <c:v>7.3</c:v>
                </c:pt>
                <c:pt idx="8618">
                  <c:v>7.3</c:v>
                </c:pt>
                <c:pt idx="8619">
                  <c:v>7.3</c:v>
                </c:pt>
                <c:pt idx="8620">
                  <c:v>7.3</c:v>
                </c:pt>
                <c:pt idx="8621">
                  <c:v>7.3</c:v>
                </c:pt>
                <c:pt idx="8622">
                  <c:v>7.3</c:v>
                </c:pt>
                <c:pt idx="8623">
                  <c:v>7.3</c:v>
                </c:pt>
                <c:pt idx="8624">
                  <c:v>7.3</c:v>
                </c:pt>
                <c:pt idx="8625">
                  <c:v>7.3</c:v>
                </c:pt>
                <c:pt idx="8626">
                  <c:v>7.3</c:v>
                </c:pt>
                <c:pt idx="8627">
                  <c:v>7.3</c:v>
                </c:pt>
                <c:pt idx="8628">
                  <c:v>7.3</c:v>
                </c:pt>
                <c:pt idx="8629">
                  <c:v>7.3</c:v>
                </c:pt>
                <c:pt idx="8630">
                  <c:v>7.3</c:v>
                </c:pt>
                <c:pt idx="8631">
                  <c:v>7.3</c:v>
                </c:pt>
                <c:pt idx="8632">
                  <c:v>7.3</c:v>
                </c:pt>
                <c:pt idx="8633">
                  <c:v>7.3</c:v>
                </c:pt>
                <c:pt idx="8634">
                  <c:v>7.3</c:v>
                </c:pt>
                <c:pt idx="8635">
                  <c:v>7.3</c:v>
                </c:pt>
                <c:pt idx="8636">
                  <c:v>7.3</c:v>
                </c:pt>
                <c:pt idx="8637">
                  <c:v>7.3</c:v>
                </c:pt>
                <c:pt idx="8638">
                  <c:v>7.3</c:v>
                </c:pt>
                <c:pt idx="8639">
                  <c:v>7.3</c:v>
                </c:pt>
                <c:pt idx="8640">
                  <c:v>7.3</c:v>
                </c:pt>
                <c:pt idx="8641">
                  <c:v>7.3</c:v>
                </c:pt>
                <c:pt idx="8642">
                  <c:v>7.3</c:v>
                </c:pt>
                <c:pt idx="8643">
                  <c:v>7.3</c:v>
                </c:pt>
                <c:pt idx="8644">
                  <c:v>7.3</c:v>
                </c:pt>
                <c:pt idx="8645">
                  <c:v>7.3</c:v>
                </c:pt>
                <c:pt idx="8646">
                  <c:v>7.3</c:v>
                </c:pt>
                <c:pt idx="8647">
                  <c:v>7.3</c:v>
                </c:pt>
                <c:pt idx="8648">
                  <c:v>7.3</c:v>
                </c:pt>
                <c:pt idx="8649">
                  <c:v>7.3</c:v>
                </c:pt>
                <c:pt idx="8650">
                  <c:v>7.3</c:v>
                </c:pt>
                <c:pt idx="8651">
                  <c:v>7.3</c:v>
                </c:pt>
                <c:pt idx="8652">
                  <c:v>7.3</c:v>
                </c:pt>
                <c:pt idx="8653">
                  <c:v>7.3</c:v>
                </c:pt>
                <c:pt idx="8654">
                  <c:v>7.3</c:v>
                </c:pt>
                <c:pt idx="8655">
                  <c:v>7.3</c:v>
                </c:pt>
                <c:pt idx="8656">
                  <c:v>7.3</c:v>
                </c:pt>
                <c:pt idx="8657">
                  <c:v>7.3</c:v>
                </c:pt>
                <c:pt idx="8658">
                  <c:v>7.3</c:v>
                </c:pt>
                <c:pt idx="8659">
                  <c:v>7.3</c:v>
                </c:pt>
                <c:pt idx="8660">
                  <c:v>7.3</c:v>
                </c:pt>
                <c:pt idx="8661">
                  <c:v>7.3</c:v>
                </c:pt>
                <c:pt idx="8662">
                  <c:v>7.3</c:v>
                </c:pt>
                <c:pt idx="8663">
                  <c:v>7.3</c:v>
                </c:pt>
                <c:pt idx="8664">
                  <c:v>7.3</c:v>
                </c:pt>
                <c:pt idx="8665">
                  <c:v>7.3</c:v>
                </c:pt>
                <c:pt idx="8666">
                  <c:v>7.3</c:v>
                </c:pt>
                <c:pt idx="8667">
                  <c:v>7.3</c:v>
                </c:pt>
                <c:pt idx="8668">
                  <c:v>7.3</c:v>
                </c:pt>
                <c:pt idx="8669">
                  <c:v>7.3</c:v>
                </c:pt>
                <c:pt idx="8670">
                  <c:v>7.3</c:v>
                </c:pt>
                <c:pt idx="8671">
                  <c:v>7.3</c:v>
                </c:pt>
                <c:pt idx="8672">
                  <c:v>7.3</c:v>
                </c:pt>
                <c:pt idx="8673">
                  <c:v>7.3</c:v>
                </c:pt>
                <c:pt idx="8674">
                  <c:v>7.3</c:v>
                </c:pt>
                <c:pt idx="8675">
                  <c:v>7.3</c:v>
                </c:pt>
                <c:pt idx="8676">
                  <c:v>7.3</c:v>
                </c:pt>
                <c:pt idx="8677">
                  <c:v>7.3</c:v>
                </c:pt>
                <c:pt idx="8678">
                  <c:v>7.3</c:v>
                </c:pt>
                <c:pt idx="8679">
                  <c:v>7.3</c:v>
                </c:pt>
                <c:pt idx="8680">
                  <c:v>7.3</c:v>
                </c:pt>
                <c:pt idx="8681">
                  <c:v>7.3</c:v>
                </c:pt>
                <c:pt idx="8682">
                  <c:v>7.3</c:v>
                </c:pt>
                <c:pt idx="8683">
                  <c:v>7.3</c:v>
                </c:pt>
                <c:pt idx="8684">
                  <c:v>7.3</c:v>
                </c:pt>
                <c:pt idx="8685">
                  <c:v>7.3</c:v>
                </c:pt>
                <c:pt idx="8686">
                  <c:v>7.3</c:v>
                </c:pt>
                <c:pt idx="8687">
                  <c:v>7.3</c:v>
                </c:pt>
                <c:pt idx="8688">
                  <c:v>7.3</c:v>
                </c:pt>
                <c:pt idx="8689">
                  <c:v>7.3</c:v>
                </c:pt>
                <c:pt idx="8690">
                  <c:v>7.3</c:v>
                </c:pt>
                <c:pt idx="8691">
                  <c:v>7.3</c:v>
                </c:pt>
                <c:pt idx="8692">
                  <c:v>7.3</c:v>
                </c:pt>
                <c:pt idx="8693">
                  <c:v>7.3</c:v>
                </c:pt>
                <c:pt idx="8694">
                  <c:v>7.3</c:v>
                </c:pt>
                <c:pt idx="8695">
                  <c:v>7.3</c:v>
                </c:pt>
                <c:pt idx="8696">
                  <c:v>7.3</c:v>
                </c:pt>
                <c:pt idx="8697">
                  <c:v>7.3</c:v>
                </c:pt>
                <c:pt idx="8698">
                  <c:v>7.3</c:v>
                </c:pt>
                <c:pt idx="8699">
                  <c:v>7.3</c:v>
                </c:pt>
                <c:pt idx="8700">
                  <c:v>7.3</c:v>
                </c:pt>
                <c:pt idx="8701">
                  <c:v>7.3</c:v>
                </c:pt>
                <c:pt idx="8702">
                  <c:v>7.3</c:v>
                </c:pt>
                <c:pt idx="8703">
                  <c:v>7.3</c:v>
                </c:pt>
                <c:pt idx="8704">
                  <c:v>7.3</c:v>
                </c:pt>
                <c:pt idx="8705">
                  <c:v>7.3</c:v>
                </c:pt>
                <c:pt idx="8706">
                  <c:v>7.3</c:v>
                </c:pt>
                <c:pt idx="8707">
                  <c:v>7.3</c:v>
                </c:pt>
                <c:pt idx="8708">
                  <c:v>7.3</c:v>
                </c:pt>
                <c:pt idx="8709">
                  <c:v>7.3</c:v>
                </c:pt>
                <c:pt idx="8710">
                  <c:v>7.3</c:v>
                </c:pt>
                <c:pt idx="8711">
                  <c:v>7.3</c:v>
                </c:pt>
                <c:pt idx="8712">
                  <c:v>7.3</c:v>
                </c:pt>
                <c:pt idx="8713">
                  <c:v>7.3</c:v>
                </c:pt>
                <c:pt idx="8714">
                  <c:v>7.3</c:v>
                </c:pt>
                <c:pt idx="8715">
                  <c:v>7.3</c:v>
                </c:pt>
                <c:pt idx="8716">
                  <c:v>7.3</c:v>
                </c:pt>
                <c:pt idx="8717">
                  <c:v>7.3</c:v>
                </c:pt>
                <c:pt idx="8718">
                  <c:v>7.3</c:v>
                </c:pt>
                <c:pt idx="8719">
                  <c:v>7.3</c:v>
                </c:pt>
                <c:pt idx="8720">
                  <c:v>7.3</c:v>
                </c:pt>
                <c:pt idx="8721">
                  <c:v>7.3</c:v>
                </c:pt>
                <c:pt idx="8722">
                  <c:v>7.3</c:v>
                </c:pt>
                <c:pt idx="8723">
                  <c:v>7.3</c:v>
                </c:pt>
                <c:pt idx="8724">
                  <c:v>7.3</c:v>
                </c:pt>
                <c:pt idx="8725">
                  <c:v>7.3</c:v>
                </c:pt>
                <c:pt idx="8726">
                  <c:v>7.3</c:v>
                </c:pt>
                <c:pt idx="8727">
                  <c:v>7.3</c:v>
                </c:pt>
                <c:pt idx="8728">
                  <c:v>7.3</c:v>
                </c:pt>
                <c:pt idx="8729">
                  <c:v>7.3</c:v>
                </c:pt>
                <c:pt idx="8730">
                  <c:v>7.3</c:v>
                </c:pt>
                <c:pt idx="8731">
                  <c:v>7.3</c:v>
                </c:pt>
                <c:pt idx="8732">
                  <c:v>7.3</c:v>
                </c:pt>
                <c:pt idx="8733">
                  <c:v>7.3</c:v>
                </c:pt>
                <c:pt idx="8734">
                  <c:v>7.3</c:v>
                </c:pt>
                <c:pt idx="8735">
                  <c:v>7.3</c:v>
                </c:pt>
                <c:pt idx="8736">
                  <c:v>7.3</c:v>
                </c:pt>
                <c:pt idx="8737">
                  <c:v>7.3</c:v>
                </c:pt>
                <c:pt idx="8738">
                  <c:v>7.3</c:v>
                </c:pt>
                <c:pt idx="8739">
                  <c:v>7.3</c:v>
                </c:pt>
                <c:pt idx="8740">
                  <c:v>7.3</c:v>
                </c:pt>
                <c:pt idx="8741">
                  <c:v>7.3</c:v>
                </c:pt>
                <c:pt idx="8742">
                  <c:v>7.3</c:v>
                </c:pt>
                <c:pt idx="8743">
                  <c:v>7.3</c:v>
                </c:pt>
                <c:pt idx="8744">
                  <c:v>7.3</c:v>
                </c:pt>
                <c:pt idx="8745">
                  <c:v>7.3</c:v>
                </c:pt>
                <c:pt idx="8746">
                  <c:v>7.3</c:v>
                </c:pt>
                <c:pt idx="8747">
                  <c:v>7.3</c:v>
                </c:pt>
                <c:pt idx="8748">
                  <c:v>7.3</c:v>
                </c:pt>
                <c:pt idx="8749">
                  <c:v>7.3</c:v>
                </c:pt>
                <c:pt idx="8750">
                  <c:v>7.3</c:v>
                </c:pt>
                <c:pt idx="8751">
                  <c:v>7.3</c:v>
                </c:pt>
                <c:pt idx="8752">
                  <c:v>7.3</c:v>
                </c:pt>
                <c:pt idx="8753">
                  <c:v>7.3</c:v>
                </c:pt>
                <c:pt idx="8754">
                  <c:v>7.3</c:v>
                </c:pt>
                <c:pt idx="8755">
                  <c:v>7.3</c:v>
                </c:pt>
                <c:pt idx="8756">
                  <c:v>7.3</c:v>
                </c:pt>
                <c:pt idx="8757">
                  <c:v>7.3</c:v>
                </c:pt>
                <c:pt idx="8758">
                  <c:v>7.3</c:v>
                </c:pt>
                <c:pt idx="8759">
                  <c:v>7.3</c:v>
                </c:pt>
                <c:pt idx="8760">
                  <c:v>7.3</c:v>
                </c:pt>
                <c:pt idx="8761">
                  <c:v>7.3</c:v>
                </c:pt>
                <c:pt idx="8762">
                  <c:v>7.3</c:v>
                </c:pt>
                <c:pt idx="8763">
                  <c:v>7.3</c:v>
                </c:pt>
                <c:pt idx="8764">
                  <c:v>7.3</c:v>
                </c:pt>
                <c:pt idx="8765">
                  <c:v>7.3</c:v>
                </c:pt>
                <c:pt idx="8766">
                  <c:v>7.3</c:v>
                </c:pt>
                <c:pt idx="8767">
                  <c:v>7.3</c:v>
                </c:pt>
                <c:pt idx="8768">
                  <c:v>7.3</c:v>
                </c:pt>
                <c:pt idx="8769">
                  <c:v>7.3</c:v>
                </c:pt>
                <c:pt idx="8770">
                  <c:v>7.3</c:v>
                </c:pt>
                <c:pt idx="8771">
                  <c:v>7.3</c:v>
                </c:pt>
                <c:pt idx="8772">
                  <c:v>7.3</c:v>
                </c:pt>
                <c:pt idx="8773">
                  <c:v>7.3</c:v>
                </c:pt>
                <c:pt idx="8774">
                  <c:v>7.3</c:v>
                </c:pt>
                <c:pt idx="8775">
                  <c:v>7.3</c:v>
                </c:pt>
                <c:pt idx="8776">
                  <c:v>7.3</c:v>
                </c:pt>
                <c:pt idx="8777">
                  <c:v>7.3</c:v>
                </c:pt>
                <c:pt idx="8778">
                  <c:v>7.3</c:v>
                </c:pt>
                <c:pt idx="8779">
                  <c:v>7.3</c:v>
                </c:pt>
                <c:pt idx="8780">
                  <c:v>7.3</c:v>
                </c:pt>
                <c:pt idx="8781">
                  <c:v>7.3</c:v>
                </c:pt>
                <c:pt idx="8782">
                  <c:v>7.3</c:v>
                </c:pt>
                <c:pt idx="8783">
                  <c:v>7.3</c:v>
                </c:pt>
                <c:pt idx="8784">
                  <c:v>7.3</c:v>
                </c:pt>
                <c:pt idx="8785">
                  <c:v>7.3</c:v>
                </c:pt>
                <c:pt idx="8786">
                  <c:v>7.3</c:v>
                </c:pt>
                <c:pt idx="8787">
                  <c:v>7.3</c:v>
                </c:pt>
                <c:pt idx="8788">
                  <c:v>7.3</c:v>
                </c:pt>
                <c:pt idx="8789">
                  <c:v>7.3</c:v>
                </c:pt>
                <c:pt idx="8790">
                  <c:v>7.3</c:v>
                </c:pt>
                <c:pt idx="8791">
                  <c:v>7.3</c:v>
                </c:pt>
                <c:pt idx="8792">
                  <c:v>7.3</c:v>
                </c:pt>
                <c:pt idx="8793">
                  <c:v>7.3</c:v>
                </c:pt>
                <c:pt idx="8794">
                  <c:v>7.3</c:v>
                </c:pt>
                <c:pt idx="8795">
                  <c:v>7.3</c:v>
                </c:pt>
                <c:pt idx="8796">
                  <c:v>7.3</c:v>
                </c:pt>
                <c:pt idx="8797">
                  <c:v>7.3</c:v>
                </c:pt>
                <c:pt idx="8798">
                  <c:v>7.3</c:v>
                </c:pt>
                <c:pt idx="8799">
                  <c:v>7.3</c:v>
                </c:pt>
                <c:pt idx="8800">
                  <c:v>7.3</c:v>
                </c:pt>
                <c:pt idx="8801">
                  <c:v>7.3</c:v>
                </c:pt>
                <c:pt idx="8802">
                  <c:v>7.3</c:v>
                </c:pt>
                <c:pt idx="8803">
                  <c:v>7.3</c:v>
                </c:pt>
                <c:pt idx="8804">
                  <c:v>7.3</c:v>
                </c:pt>
                <c:pt idx="8805">
                  <c:v>7.3</c:v>
                </c:pt>
                <c:pt idx="8806">
                  <c:v>7.3</c:v>
                </c:pt>
                <c:pt idx="8807">
                  <c:v>7.3</c:v>
                </c:pt>
                <c:pt idx="8808">
                  <c:v>7.3</c:v>
                </c:pt>
                <c:pt idx="8809">
                  <c:v>7.3</c:v>
                </c:pt>
                <c:pt idx="8810">
                  <c:v>7.3</c:v>
                </c:pt>
                <c:pt idx="8811">
                  <c:v>7.3</c:v>
                </c:pt>
                <c:pt idx="8812">
                  <c:v>7.3</c:v>
                </c:pt>
                <c:pt idx="8813">
                  <c:v>7.3</c:v>
                </c:pt>
                <c:pt idx="8814">
                  <c:v>7.3</c:v>
                </c:pt>
                <c:pt idx="8815">
                  <c:v>7.3</c:v>
                </c:pt>
                <c:pt idx="8816">
                  <c:v>7.3</c:v>
                </c:pt>
                <c:pt idx="8817">
                  <c:v>7.3</c:v>
                </c:pt>
                <c:pt idx="8818">
                  <c:v>7.3</c:v>
                </c:pt>
                <c:pt idx="8819">
                  <c:v>7.3</c:v>
                </c:pt>
                <c:pt idx="8820">
                  <c:v>7.3</c:v>
                </c:pt>
                <c:pt idx="8821">
                  <c:v>7.3</c:v>
                </c:pt>
                <c:pt idx="8822">
                  <c:v>7.3</c:v>
                </c:pt>
                <c:pt idx="8823">
                  <c:v>7.3</c:v>
                </c:pt>
                <c:pt idx="8824">
                  <c:v>7.3</c:v>
                </c:pt>
                <c:pt idx="8825">
                  <c:v>7.3</c:v>
                </c:pt>
                <c:pt idx="8826">
                  <c:v>7.3</c:v>
                </c:pt>
                <c:pt idx="8827">
                  <c:v>7.3</c:v>
                </c:pt>
                <c:pt idx="8828">
                  <c:v>7.3</c:v>
                </c:pt>
                <c:pt idx="8829">
                  <c:v>7.3</c:v>
                </c:pt>
                <c:pt idx="8830">
                  <c:v>7.3</c:v>
                </c:pt>
                <c:pt idx="8831">
                  <c:v>7.3</c:v>
                </c:pt>
                <c:pt idx="8832">
                  <c:v>7.3</c:v>
                </c:pt>
                <c:pt idx="8833">
                  <c:v>7.3</c:v>
                </c:pt>
                <c:pt idx="8834">
                  <c:v>7.3</c:v>
                </c:pt>
                <c:pt idx="8835">
                  <c:v>7.3</c:v>
                </c:pt>
                <c:pt idx="8836">
                  <c:v>7.3</c:v>
                </c:pt>
                <c:pt idx="8837">
                  <c:v>7.3</c:v>
                </c:pt>
                <c:pt idx="8838">
                  <c:v>7.3</c:v>
                </c:pt>
                <c:pt idx="8839">
                  <c:v>7.3</c:v>
                </c:pt>
                <c:pt idx="8840">
                  <c:v>7.3</c:v>
                </c:pt>
                <c:pt idx="8841">
                  <c:v>7.3</c:v>
                </c:pt>
                <c:pt idx="8842">
                  <c:v>7.3</c:v>
                </c:pt>
                <c:pt idx="8843">
                  <c:v>7.3</c:v>
                </c:pt>
                <c:pt idx="8844">
                  <c:v>7.3</c:v>
                </c:pt>
                <c:pt idx="8845">
                  <c:v>7.3</c:v>
                </c:pt>
                <c:pt idx="8846">
                  <c:v>7.3</c:v>
                </c:pt>
                <c:pt idx="8847">
                  <c:v>7.3</c:v>
                </c:pt>
                <c:pt idx="8848">
                  <c:v>7.3</c:v>
                </c:pt>
                <c:pt idx="8849">
                  <c:v>7.3</c:v>
                </c:pt>
                <c:pt idx="8850">
                  <c:v>7.3</c:v>
                </c:pt>
                <c:pt idx="8851">
                  <c:v>7.3</c:v>
                </c:pt>
                <c:pt idx="8852">
                  <c:v>7.3</c:v>
                </c:pt>
                <c:pt idx="8853">
                  <c:v>7.3</c:v>
                </c:pt>
                <c:pt idx="8854">
                  <c:v>7.3</c:v>
                </c:pt>
                <c:pt idx="8855">
                  <c:v>7.3</c:v>
                </c:pt>
                <c:pt idx="8856">
                  <c:v>7.3</c:v>
                </c:pt>
                <c:pt idx="8857">
                  <c:v>7.3</c:v>
                </c:pt>
                <c:pt idx="8858">
                  <c:v>7.3</c:v>
                </c:pt>
                <c:pt idx="8859">
                  <c:v>7.3</c:v>
                </c:pt>
                <c:pt idx="8860">
                  <c:v>7.3</c:v>
                </c:pt>
                <c:pt idx="8861">
                  <c:v>7.3</c:v>
                </c:pt>
                <c:pt idx="8862">
                  <c:v>7.3</c:v>
                </c:pt>
                <c:pt idx="8863">
                  <c:v>7.3</c:v>
                </c:pt>
                <c:pt idx="8864">
                  <c:v>7.3</c:v>
                </c:pt>
                <c:pt idx="8865">
                  <c:v>7.3</c:v>
                </c:pt>
                <c:pt idx="8866">
                  <c:v>7.3</c:v>
                </c:pt>
                <c:pt idx="8867">
                  <c:v>7.3</c:v>
                </c:pt>
                <c:pt idx="8868">
                  <c:v>7.3</c:v>
                </c:pt>
                <c:pt idx="8869">
                  <c:v>7.3</c:v>
                </c:pt>
                <c:pt idx="8870">
                  <c:v>7.3</c:v>
                </c:pt>
                <c:pt idx="8871">
                  <c:v>7.3</c:v>
                </c:pt>
                <c:pt idx="8872">
                  <c:v>7.3</c:v>
                </c:pt>
                <c:pt idx="8873">
                  <c:v>7.3</c:v>
                </c:pt>
                <c:pt idx="8874">
                  <c:v>7.3</c:v>
                </c:pt>
                <c:pt idx="8875">
                  <c:v>7.3</c:v>
                </c:pt>
                <c:pt idx="8876">
                  <c:v>7.3</c:v>
                </c:pt>
                <c:pt idx="8877">
                  <c:v>7.3</c:v>
                </c:pt>
                <c:pt idx="8878">
                  <c:v>7.3</c:v>
                </c:pt>
                <c:pt idx="8879">
                  <c:v>7.3</c:v>
                </c:pt>
                <c:pt idx="8880">
                  <c:v>7.3</c:v>
                </c:pt>
                <c:pt idx="8881">
                  <c:v>7.3</c:v>
                </c:pt>
                <c:pt idx="8882">
                  <c:v>7.3</c:v>
                </c:pt>
                <c:pt idx="8883">
                  <c:v>7.3</c:v>
                </c:pt>
                <c:pt idx="8884">
                  <c:v>7.3</c:v>
                </c:pt>
                <c:pt idx="8885">
                  <c:v>7.3</c:v>
                </c:pt>
                <c:pt idx="8886">
                  <c:v>7.3</c:v>
                </c:pt>
                <c:pt idx="8887">
                  <c:v>7.3</c:v>
                </c:pt>
                <c:pt idx="8888">
                  <c:v>7.3</c:v>
                </c:pt>
                <c:pt idx="8889">
                  <c:v>7.3</c:v>
                </c:pt>
                <c:pt idx="8890">
                  <c:v>7.3</c:v>
                </c:pt>
                <c:pt idx="8891">
                  <c:v>7.3</c:v>
                </c:pt>
                <c:pt idx="8892">
                  <c:v>7.3</c:v>
                </c:pt>
                <c:pt idx="8893">
                  <c:v>7.3</c:v>
                </c:pt>
                <c:pt idx="8894">
                  <c:v>7.3</c:v>
                </c:pt>
                <c:pt idx="8895">
                  <c:v>7.3</c:v>
                </c:pt>
                <c:pt idx="8896">
                  <c:v>7.3</c:v>
                </c:pt>
                <c:pt idx="8897">
                  <c:v>7.3</c:v>
                </c:pt>
                <c:pt idx="8898">
                  <c:v>7.3</c:v>
                </c:pt>
                <c:pt idx="8899">
                  <c:v>7.3</c:v>
                </c:pt>
                <c:pt idx="8900">
                  <c:v>7.3</c:v>
                </c:pt>
                <c:pt idx="8901">
                  <c:v>7.3</c:v>
                </c:pt>
                <c:pt idx="8902">
                  <c:v>7.3</c:v>
                </c:pt>
                <c:pt idx="8903">
                  <c:v>7.3</c:v>
                </c:pt>
                <c:pt idx="8904">
                  <c:v>7.3</c:v>
                </c:pt>
                <c:pt idx="8905">
                  <c:v>7.3</c:v>
                </c:pt>
                <c:pt idx="8906">
                  <c:v>7.3</c:v>
                </c:pt>
                <c:pt idx="8907">
                  <c:v>7.3</c:v>
                </c:pt>
                <c:pt idx="8908">
                  <c:v>7.3</c:v>
                </c:pt>
                <c:pt idx="8909">
                  <c:v>7.3</c:v>
                </c:pt>
                <c:pt idx="8910">
                  <c:v>7.3</c:v>
                </c:pt>
                <c:pt idx="8911">
                  <c:v>7.3</c:v>
                </c:pt>
                <c:pt idx="8912">
                  <c:v>7.3</c:v>
                </c:pt>
                <c:pt idx="8913">
                  <c:v>7.3</c:v>
                </c:pt>
                <c:pt idx="8914">
                  <c:v>7.3</c:v>
                </c:pt>
                <c:pt idx="8915">
                  <c:v>7.3</c:v>
                </c:pt>
                <c:pt idx="8916">
                  <c:v>7.3</c:v>
                </c:pt>
                <c:pt idx="8917">
                  <c:v>7.3</c:v>
                </c:pt>
                <c:pt idx="8918">
                  <c:v>7.3</c:v>
                </c:pt>
                <c:pt idx="8919">
                  <c:v>7.3</c:v>
                </c:pt>
                <c:pt idx="8920">
                  <c:v>7.3</c:v>
                </c:pt>
                <c:pt idx="8921">
                  <c:v>7.3</c:v>
                </c:pt>
                <c:pt idx="8922">
                  <c:v>7.3</c:v>
                </c:pt>
                <c:pt idx="8923">
                  <c:v>7.3</c:v>
                </c:pt>
                <c:pt idx="8924">
                  <c:v>7.3</c:v>
                </c:pt>
                <c:pt idx="8925">
                  <c:v>7.3</c:v>
                </c:pt>
                <c:pt idx="8926">
                  <c:v>7.3</c:v>
                </c:pt>
                <c:pt idx="8927">
                  <c:v>7.3</c:v>
                </c:pt>
                <c:pt idx="8928">
                  <c:v>7.3</c:v>
                </c:pt>
                <c:pt idx="8929">
                  <c:v>7.3</c:v>
                </c:pt>
                <c:pt idx="8930">
                  <c:v>7.3</c:v>
                </c:pt>
                <c:pt idx="8931">
                  <c:v>7.3</c:v>
                </c:pt>
                <c:pt idx="8932">
                  <c:v>7.3</c:v>
                </c:pt>
                <c:pt idx="8933">
                  <c:v>7.3</c:v>
                </c:pt>
                <c:pt idx="8934">
                  <c:v>7.3</c:v>
                </c:pt>
                <c:pt idx="8935">
                  <c:v>7.3</c:v>
                </c:pt>
                <c:pt idx="8936">
                  <c:v>7.3</c:v>
                </c:pt>
                <c:pt idx="8937">
                  <c:v>7.3</c:v>
                </c:pt>
                <c:pt idx="8938">
                  <c:v>7.3</c:v>
                </c:pt>
                <c:pt idx="8939">
                  <c:v>7.3</c:v>
                </c:pt>
                <c:pt idx="8940">
                  <c:v>7.3</c:v>
                </c:pt>
                <c:pt idx="8941">
                  <c:v>7.3</c:v>
                </c:pt>
                <c:pt idx="8942">
                  <c:v>7.3</c:v>
                </c:pt>
                <c:pt idx="8943">
                  <c:v>7.3</c:v>
                </c:pt>
                <c:pt idx="8944">
                  <c:v>7.3</c:v>
                </c:pt>
                <c:pt idx="8945">
                  <c:v>7.3</c:v>
                </c:pt>
                <c:pt idx="8946">
                  <c:v>7.3</c:v>
                </c:pt>
                <c:pt idx="8947">
                  <c:v>7.3</c:v>
                </c:pt>
                <c:pt idx="8948">
                  <c:v>7.3</c:v>
                </c:pt>
                <c:pt idx="8949">
                  <c:v>7.3</c:v>
                </c:pt>
                <c:pt idx="8950">
                  <c:v>7.3</c:v>
                </c:pt>
                <c:pt idx="8951">
                  <c:v>7.3</c:v>
                </c:pt>
                <c:pt idx="8952">
                  <c:v>7.3</c:v>
                </c:pt>
                <c:pt idx="8953">
                  <c:v>7.3</c:v>
                </c:pt>
                <c:pt idx="8954">
                  <c:v>7.3</c:v>
                </c:pt>
                <c:pt idx="8955">
                  <c:v>7.3</c:v>
                </c:pt>
                <c:pt idx="8956">
                  <c:v>7.3</c:v>
                </c:pt>
                <c:pt idx="8957">
                  <c:v>7.3</c:v>
                </c:pt>
                <c:pt idx="8958">
                  <c:v>7.3</c:v>
                </c:pt>
                <c:pt idx="8959">
                  <c:v>7.3</c:v>
                </c:pt>
                <c:pt idx="8960">
                  <c:v>7.3</c:v>
                </c:pt>
                <c:pt idx="8961">
                  <c:v>7.3</c:v>
                </c:pt>
                <c:pt idx="8962">
                  <c:v>7.3</c:v>
                </c:pt>
                <c:pt idx="8963">
                  <c:v>7.3</c:v>
                </c:pt>
                <c:pt idx="8964">
                  <c:v>7.3</c:v>
                </c:pt>
                <c:pt idx="8965">
                  <c:v>7.3</c:v>
                </c:pt>
                <c:pt idx="8966">
                  <c:v>7.3</c:v>
                </c:pt>
                <c:pt idx="8967">
                  <c:v>7.3</c:v>
                </c:pt>
                <c:pt idx="8968">
                  <c:v>7.3</c:v>
                </c:pt>
                <c:pt idx="8969">
                  <c:v>7.3</c:v>
                </c:pt>
                <c:pt idx="8970">
                  <c:v>7.3</c:v>
                </c:pt>
                <c:pt idx="8971">
                  <c:v>7.3</c:v>
                </c:pt>
                <c:pt idx="8972">
                  <c:v>7.3</c:v>
                </c:pt>
                <c:pt idx="8973">
                  <c:v>7.3</c:v>
                </c:pt>
                <c:pt idx="8974">
                  <c:v>7.3</c:v>
                </c:pt>
                <c:pt idx="8975">
                  <c:v>7.3</c:v>
                </c:pt>
                <c:pt idx="8976">
                  <c:v>7.3</c:v>
                </c:pt>
                <c:pt idx="8977">
                  <c:v>7.3</c:v>
                </c:pt>
                <c:pt idx="8978">
                  <c:v>7.3</c:v>
                </c:pt>
                <c:pt idx="8979">
                  <c:v>7.3</c:v>
                </c:pt>
                <c:pt idx="8980">
                  <c:v>7.3</c:v>
                </c:pt>
                <c:pt idx="8981">
                  <c:v>7.3</c:v>
                </c:pt>
                <c:pt idx="8982">
                  <c:v>7.3</c:v>
                </c:pt>
                <c:pt idx="8983">
                  <c:v>7.3</c:v>
                </c:pt>
                <c:pt idx="8984">
                  <c:v>7.3</c:v>
                </c:pt>
                <c:pt idx="8985">
                  <c:v>7.3</c:v>
                </c:pt>
                <c:pt idx="8986">
                  <c:v>7.3</c:v>
                </c:pt>
                <c:pt idx="8987">
                  <c:v>7.3</c:v>
                </c:pt>
                <c:pt idx="8988">
                  <c:v>7.3</c:v>
                </c:pt>
                <c:pt idx="8989">
                  <c:v>7.3</c:v>
                </c:pt>
                <c:pt idx="8990">
                  <c:v>7.3</c:v>
                </c:pt>
                <c:pt idx="8991">
                  <c:v>7.3</c:v>
                </c:pt>
                <c:pt idx="8992">
                  <c:v>7.3</c:v>
                </c:pt>
                <c:pt idx="8993">
                  <c:v>7.3</c:v>
                </c:pt>
                <c:pt idx="8994">
                  <c:v>7.3</c:v>
                </c:pt>
                <c:pt idx="8995">
                  <c:v>7.3</c:v>
                </c:pt>
                <c:pt idx="8996">
                  <c:v>7.3</c:v>
                </c:pt>
                <c:pt idx="8997">
                  <c:v>7.3</c:v>
                </c:pt>
                <c:pt idx="8998">
                  <c:v>7.3</c:v>
                </c:pt>
                <c:pt idx="8999">
                  <c:v>7.3</c:v>
                </c:pt>
                <c:pt idx="9000">
                  <c:v>7.3</c:v>
                </c:pt>
                <c:pt idx="9001">
                  <c:v>7.3</c:v>
                </c:pt>
                <c:pt idx="9002">
                  <c:v>7.3</c:v>
                </c:pt>
                <c:pt idx="9003">
                  <c:v>7.3</c:v>
                </c:pt>
                <c:pt idx="9004">
                  <c:v>7.3</c:v>
                </c:pt>
                <c:pt idx="9005">
                  <c:v>7.3</c:v>
                </c:pt>
                <c:pt idx="9006">
                  <c:v>7.3</c:v>
                </c:pt>
                <c:pt idx="9007">
                  <c:v>7.3</c:v>
                </c:pt>
                <c:pt idx="9008">
                  <c:v>7.3</c:v>
                </c:pt>
                <c:pt idx="9009">
                  <c:v>7.3</c:v>
                </c:pt>
                <c:pt idx="9010">
                  <c:v>7.3</c:v>
                </c:pt>
                <c:pt idx="9011">
                  <c:v>7.3</c:v>
                </c:pt>
                <c:pt idx="9012">
                  <c:v>7.3</c:v>
                </c:pt>
                <c:pt idx="9013">
                  <c:v>7.3</c:v>
                </c:pt>
                <c:pt idx="9014">
                  <c:v>7.3</c:v>
                </c:pt>
                <c:pt idx="9015">
                  <c:v>7.3</c:v>
                </c:pt>
                <c:pt idx="9016">
                  <c:v>7.3</c:v>
                </c:pt>
                <c:pt idx="9017">
                  <c:v>7.3</c:v>
                </c:pt>
                <c:pt idx="9018">
                  <c:v>7.3</c:v>
                </c:pt>
                <c:pt idx="9019">
                  <c:v>7.3</c:v>
                </c:pt>
                <c:pt idx="9020">
                  <c:v>7.3</c:v>
                </c:pt>
                <c:pt idx="9021">
                  <c:v>7.3</c:v>
                </c:pt>
                <c:pt idx="9022">
                  <c:v>7.3</c:v>
                </c:pt>
                <c:pt idx="9023">
                  <c:v>7.3</c:v>
                </c:pt>
                <c:pt idx="9024">
                  <c:v>7.3</c:v>
                </c:pt>
                <c:pt idx="9025">
                  <c:v>7.3</c:v>
                </c:pt>
                <c:pt idx="9026">
                  <c:v>7.3</c:v>
                </c:pt>
                <c:pt idx="9027">
                  <c:v>7.3</c:v>
                </c:pt>
                <c:pt idx="9028">
                  <c:v>7.3</c:v>
                </c:pt>
                <c:pt idx="9029">
                  <c:v>7.3</c:v>
                </c:pt>
                <c:pt idx="9030">
                  <c:v>7.3</c:v>
                </c:pt>
                <c:pt idx="9031">
                  <c:v>7.3</c:v>
                </c:pt>
                <c:pt idx="9032">
                  <c:v>7.3</c:v>
                </c:pt>
                <c:pt idx="9033">
                  <c:v>7.3</c:v>
                </c:pt>
                <c:pt idx="9034">
                  <c:v>7.3</c:v>
                </c:pt>
                <c:pt idx="9035">
                  <c:v>7.3</c:v>
                </c:pt>
                <c:pt idx="9036">
                  <c:v>7.3</c:v>
                </c:pt>
                <c:pt idx="9037">
                  <c:v>7.3</c:v>
                </c:pt>
                <c:pt idx="9038">
                  <c:v>7.3</c:v>
                </c:pt>
                <c:pt idx="9039">
                  <c:v>7.3</c:v>
                </c:pt>
                <c:pt idx="9040">
                  <c:v>7.3</c:v>
                </c:pt>
                <c:pt idx="9041">
                  <c:v>7.3</c:v>
                </c:pt>
                <c:pt idx="9042">
                  <c:v>7.3</c:v>
                </c:pt>
                <c:pt idx="9043">
                  <c:v>7.3</c:v>
                </c:pt>
                <c:pt idx="9044">
                  <c:v>7.3</c:v>
                </c:pt>
                <c:pt idx="9045">
                  <c:v>7.3</c:v>
                </c:pt>
                <c:pt idx="9046">
                  <c:v>7.3</c:v>
                </c:pt>
                <c:pt idx="9047">
                  <c:v>7.3</c:v>
                </c:pt>
                <c:pt idx="9048">
                  <c:v>7.3</c:v>
                </c:pt>
                <c:pt idx="9049">
                  <c:v>7.3</c:v>
                </c:pt>
                <c:pt idx="9050">
                  <c:v>7.3</c:v>
                </c:pt>
                <c:pt idx="9051">
                  <c:v>7.3</c:v>
                </c:pt>
                <c:pt idx="9052">
                  <c:v>7.3</c:v>
                </c:pt>
                <c:pt idx="9053">
                  <c:v>7.3</c:v>
                </c:pt>
                <c:pt idx="9054">
                  <c:v>7.3</c:v>
                </c:pt>
                <c:pt idx="9055">
                  <c:v>7.3</c:v>
                </c:pt>
                <c:pt idx="9056">
                  <c:v>7.3</c:v>
                </c:pt>
                <c:pt idx="9057">
                  <c:v>7.3</c:v>
                </c:pt>
                <c:pt idx="9058">
                  <c:v>7.3</c:v>
                </c:pt>
                <c:pt idx="9059">
                  <c:v>7.3</c:v>
                </c:pt>
                <c:pt idx="9060">
                  <c:v>7.3</c:v>
                </c:pt>
                <c:pt idx="9061">
                  <c:v>7.3</c:v>
                </c:pt>
                <c:pt idx="9062">
                  <c:v>7.3</c:v>
                </c:pt>
                <c:pt idx="9063">
                  <c:v>7.3</c:v>
                </c:pt>
                <c:pt idx="9064">
                  <c:v>7.3</c:v>
                </c:pt>
                <c:pt idx="9065">
                  <c:v>7.3</c:v>
                </c:pt>
                <c:pt idx="9066">
                  <c:v>7.3</c:v>
                </c:pt>
                <c:pt idx="9067">
                  <c:v>7.3</c:v>
                </c:pt>
                <c:pt idx="9068">
                  <c:v>7.3</c:v>
                </c:pt>
                <c:pt idx="9069">
                  <c:v>7.3</c:v>
                </c:pt>
                <c:pt idx="9070">
                  <c:v>7.3</c:v>
                </c:pt>
                <c:pt idx="9071">
                  <c:v>7.3</c:v>
                </c:pt>
                <c:pt idx="9072">
                  <c:v>7.3</c:v>
                </c:pt>
                <c:pt idx="9073">
                  <c:v>7.3</c:v>
                </c:pt>
                <c:pt idx="9074">
                  <c:v>7.3</c:v>
                </c:pt>
                <c:pt idx="9075">
                  <c:v>7.3</c:v>
                </c:pt>
                <c:pt idx="9076">
                  <c:v>7.3</c:v>
                </c:pt>
                <c:pt idx="9077">
                  <c:v>7.3</c:v>
                </c:pt>
                <c:pt idx="9078">
                  <c:v>7.3</c:v>
                </c:pt>
                <c:pt idx="9079">
                  <c:v>7.3</c:v>
                </c:pt>
                <c:pt idx="9080">
                  <c:v>7.3</c:v>
                </c:pt>
                <c:pt idx="9081">
                  <c:v>7.3</c:v>
                </c:pt>
                <c:pt idx="9082">
                  <c:v>7.3</c:v>
                </c:pt>
                <c:pt idx="9083">
                  <c:v>7.3</c:v>
                </c:pt>
                <c:pt idx="9084">
                  <c:v>7.3</c:v>
                </c:pt>
                <c:pt idx="9085">
                  <c:v>7.3</c:v>
                </c:pt>
                <c:pt idx="9086">
                  <c:v>7.3</c:v>
                </c:pt>
                <c:pt idx="9087">
                  <c:v>7.3</c:v>
                </c:pt>
                <c:pt idx="9088">
                  <c:v>7.3</c:v>
                </c:pt>
                <c:pt idx="9089">
                  <c:v>7.3</c:v>
                </c:pt>
                <c:pt idx="9090">
                  <c:v>7.3</c:v>
                </c:pt>
                <c:pt idx="9091">
                  <c:v>7.3</c:v>
                </c:pt>
                <c:pt idx="9092">
                  <c:v>7.3</c:v>
                </c:pt>
                <c:pt idx="9093">
                  <c:v>7.3</c:v>
                </c:pt>
                <c:pt idx="9094">
                  <c:v>7.3</c:v>
                </c:pt>
                <c:pt idx="9095">
                  <c:v>7.3</c:v>
                </c:pt>
                <c:pt idx="9096">
                  <c:v>7.3</c:v>
                </c:pt>
                <c:pt idx="9097">
                  <c:v>7.3</c:v>
                </c:pt>
                <c:pt idx="9098">
                  <c:v>7.3</c:v>
                </c:pt>
                <c:pt idx="9099">
                  <c:v>7.3</c:v>
                </c:pt>
                <c:pt idx="9100">
                  <c:v>7.3</c:v>
                </c:pt>
                <c:pt idx="9101">
                  <c:v>7.3</c:v>
                </c:pt>
                <c:pt idx="9102">
                  <c:v>7.3</c:v>
                </c:pt>
                <c:pt idx="9103">
                  <c:v>7.3</c:v>
                </c:pt>
                <c:pt idx="9104">
                  <c:v>7.3</c:v>
                </c:pt>
                <c:pt idx="9105">
                  <c:v>7.3</c:v>
                </c:pt>
                <c:pt idx="9106">
                  <c:v>7.3</c:v>
                </c:pt>
                <c:pt idx="9107">
                  <c:v>7.3</c:v>
                </c:pt>
                <c:pt idx="9108">
                  <c:v>7.3</c:v>
                </c:pt>
                <c:pt idx="9109">
                  <c:v>7.3</c:v>
                </c:pt>
                <c:pt idx="9110">
                  <c:v>7.3</c:v>
                </c:pt>
                <c:pt idx="9111">
                  <c:v>7.3</c:v>
                </c:pt>
                <c:pt idx="9112">
                  <c:v>7.3</c:v>
                </c:pt>
                <c:pt idx="9113">
                  <c:v>7.3</c:v>
                </c:pt>
                <c:pt idx="9114">
                  <c:v>7.3</c:v>
                </c:pt>
                <c:pt idx="9115">
                  <c:v>7.3</c:v>
                </c:pt>
                <c:pt idx="9116">
                  <c:v>7.3</c:v>
                </c:pt>
                <c:pt idx="9117">
                  <c:v>7.3</c:v>
                </c:pt>
                <c:pt idx="9118">
                  <c:v>7.3</c:v>
                </c:pt>
                <c:pt idx="9119">
                  <c:v>7.3</c:v>
                </c:pt>
                <c:pt idx="9120">
                  <c:v>7.3</c:v>
                </c:pt>
                <c:pt idx="9121">
                  <c:v>7.3</c:v>
                </c:pt>
                <c:pt idx="9122">
                  <c:v>7.3</c:v>
                </c:pt>
                <c:pt idx="9123">
                  <c:v>7.3</c:v>
                </c:pt>
                <c:pt idx="9124">
                  <c:v>7.3</c:v>
                </c:pt>
                <c:pt idx="9125">
                  <c:v>7.3</c:v>
                </c:pt>
                <c:pt idx="9126">
                  <c:v>7.3</c:v>
                </c:pt>
                <c:pt idx="9127">
                  <c:v>7.3</c:v>
                </c:pt>
                <c:pt idx="9128">
                  <c:v>7.3</c:v>
                </c:pt>
                <c:pt idx="9129">
                  <c:v>7.3</c:v>
                </c:pt>
                <c:pt idx="9130">
                  <c:v>7.3</c:v>
                </c:pt>
                <c:pt idx="9131">
                  <c:v>7.3</c:v>
                </c:pt>
                <c:pt idx="9132">
                  <c:v>7.3</c:v>
                </c:pt>
                <c:pt idx="9133">
                  <c:v>7.3</c:v>
                </c:pt>
                <c:pt idx="9134">
                  <c:v>7.3</c:v>
                </c:pt>
                <c:pt idx="9135">
                  <c:v>7.3</c:v>
                </c:pt>
                <c:pt idx="9136">
                  <c:v>7.3</c:v>
                </c:pt>
                <c:pt idx="9137">
                  <c:v>7.3</c:v>
                </c:pt>
                <c:pt idx="9138">
                  <c:v>7.3</c:v>
                </c:pt>
                <c:pt idx="9139">
                  <c:v>7.3</c:v>
                </c:pt>
                <c:pt idx="9140">
                  <c:v>7.3</c:v>
                </c:pt>
                <c:pt idx="9141">
                  <c:v>7.3</c:v>
                </c:pt>
                <c:pt idx="9142">
                  <c:v>7.3</c:v>
                </c:pt>
                <c:pt idx="9143">
                  <c:v>7.3</c:v>
                </c:pt>
                <c:pt idx="9144">
                  <c:v>7.3</c:v>
                </c:pt>
                <c:pt idx="9145">
                  <c:v>7.3</c:v>
                </c:pt>
                <c:pt idx="9146">
                  <c:v>7.3</c:v>
                </c:pt>
                <c:pt idx="9147">
                  <c:v>7.3</c:v>
                </c:pt>
                <c:pt idx="9148">
                  <c:v>7.3</c:v>
                </c:pt>
                <c:pt idx="9149">
                  <c:v>7.3</c:v>
                </c:pt>
                <c:pt idx="9150">
                  <c:v>7.3</c:v>
                </c:pt>
                <c:pt idx="9151">
                  <c:v>7.3</c:v>
                </c:pt>
                <c:pt idx="9152">
                  <c:v>7.3</c:v>
                </c:pt>
                <c:pt idx="9153">
                  <c:v>7.3</c:v>
                </c:pt>
                <c:pt idx="9154">
                  <c:v>7.3</c:v>
                </c:pt>
                <c:pt idx="9155">
                  <c:v>7.3</c:v>
                </c:pt>
                <c:pt idx="9156">
                  <c:v>7.3</c:v>
                </c:pt>
                <c:pt idx="9157">
                  <c:v>7.3</c:v>
                </c:pt>
                <c:pt idx="9158">
                  <c:v>7.3</c:v>
                </c:pt>
                <c:pt idx="9159">
                  <c:v>7.3</c:v>
                </c:pt>
                <c:pt idx="9160">
                  <c:v>7.3</c:v>
                </c:pt>
                <c:pt idx="9161">
                  <c:v>7.3</c:v>
                </c:pt>
                <c:pt idx="9162">
                  <c:v>7.3</c:v>
                </c:pt>
                <c:pt idx="9163">
                  <c:v>7.3</c:v>
                </c:pt>
                <c:pt idx="9164">
                  <c:v>7.3</c:v>
                </c:pt>
                <c:pt idx="9165">
                  <c:v>7.3</c:v>
                </c:pt>
                <c:pt idx="9166">
                  <c:v>7.3</c:v>
                </c:pt>
                <c:pt idx="9167">
                  <c:v>7.3</c:v>
                </c:pt>
                <c:pt idx="9168">
                  <c:v>7.3</c:v>
                </c:pt>
                <c:pt idx="9169">
                  <c:v>7.3</c:v>
                </c:pt>
                <c:pt idx="9170">
                  <c:v>7.3</c:v>
                </c:pt>
                <c:pt idx="9171">
                  <c:v>7.3</c:v>
                </c:pt>
                <c:pt idx="9172">
                  <c:v>7.3</c:v>
                </c:pt>
                <c:pt idx="9173">
                  <c:v>7.3</c:v>
                </c:pt>
                <c:pt idx="9174">
                  <c:v>7.3</c:v>
                </c:pt>
                <c:pt idx="9175">
                  <c:v>7.3</c:v>
                </c:pt>
                <c:pt idx="9176">
                  <c:v>7.3</c:v>
                </c:pt>
                <c:pt idx="9177">
                  <c:v>7.3</c:v>
                </c:pt>
                <c:pt idx="9178">
                  <c:v>7.3</c:v>
                </c:pt>
                <c:pt idx="9179">
                  <c:v>7.3</c:v>
                </c:pt>
                <c:pt idx="9180">
                  <c:v>7.3</c:v>
                </c:pt>
                <c:pt idx="9181">
                  <c:v>7.3</c:v>
                </c:pt>
                <c:pt idx="9182">
                  <c:v>7.3</c:v>
                </c:pt>
                <c:pt idx="9183">
                  <c:v>7.3</c:v>
                </c:pt>
                <c:pt idx="9184">
                  <c:v>7.3</c:v>
                </c:pt>
                <c:pt idx="9185">
                  <c:v>7.3</c:v>
                </c:pt>
                <c:pt idx="9186">
                  <c:v>7.3</c:v>
                </c:pt>
                <c:pt idx="9187">
                  <c:v>7.3</c:v>
                </c:pt>
                <c:pt idx="9188">
                  <c:v>7.3</c:v>
                </c:pt>
                <c:pt idx="9189">
                  <c:v>7.3</c:v>
                </c:pt>
                <c:pt idx="9190">
                  <c:v>7.3</c:v>
                </c:pt>
                <c:pt idx="9191">
                  <c:v>7.3</c:v>
                </c:pt>
                <c:pt idx="9192">
                  <c:v>7.3</c:v>
                </c:pt>
                <c:pt idx="9193">
                  <c:v>7.3</c:v>
                </c:pt>
                <c:pt idx="9194">
                  <c:v>7.3</c:v>
                </c:pt>
                <c:pt idx="9195">
                  <c:v>7.3</c:v>
                </c:pt>
                <c:pt idx="9196">
                  <c:v>7.3</c:v>
                </c:pt>
                <c:pt idx="9197">
                  <c:v>7.3</c:v>
                </c:pt>
                <c:pt idx="9198">
                  <c:v>7.3</c:v>
                </c:pt>
                <c:pt idx="9199">
                  <c:v>7.3</c:v>
                </c:pt>
                <c:pt idx="9200">
                  <c:v>7.3</c:v>
                </c:pt>
                <c:pt idx="9201">
                  <c:v>7.3</c:v>
                </c:pt>
                <c:pt idx="9202">
                  <c:v>7.3</c:v>
                </c:pt>
                <c:pt idx="9203">
                  <c:v>7.3</c:v>
                </c:pt>
                <c:pt idx="9204">
                  <c:v>7.3</c:v>
                </c:pt>
                <c:pt idx="9205">
                  <c:v>7.3</c:v>
                </c:pt>
                <c:pt idx="9206">
                  <c:v>7.3</c:v>
                </c:pt>
                <c:pt idx="9207">
                  <c:v>7.3</c:v>
                </c:pt>
                <c:pt idx="9208">
                  <c:v>7.3</c:v>
                </c:pt>
                <c:pt idx="9209">
                  <c:v>7.3</c:v>
                </c:pt>
                <c:pt idx="9210">
                  <c:v>7.3</c:v>
                </c:pt>
                <c:pt idx="9211">
                  <c:v>7.3</c:v>
                </c:pt>
                <c:pt idx="9212">
                  <c:v>7.3</c:v>
                </c:pt>
                <c:pt idx="9213">
                  <c:v>7.3</c:v>
                </c:pt>
                <c:pt idx="9214">
                  <c:v>7.3</c:v>
                </c:pt>
                <c:pt idx="9215">
                  <c:v>7.3</c:v>
                </c:pt>
                <c:pt idx="9216">
                  <c:v>7.3</c:v>
                </c:pt>
                <c:pt idx="9217">
                  <c:v>7.3</c:v>
                </c:pt>
                <c:pt idx="9218">
                  <c:v>7.3</c:v>
                </c:pt>
                <c:pt idx="9219">
                  <c:v>7.3</c:v>
                </c:pt>
                <c:pt idx="9220">
                  <c:v>7.3</c:v>
                </c:pt>
                <c:pt idx="9221">
                  <c:v>7.3</c:v>
                </c:pt>
                <c:pt idx="9222">
                  <c:v>7.3</c:v>
                </c:pt>
                <c:pt idx="9223">
                  <c:v>7.3</c:v>
                </c:pt>
                <c:pt idx="9224">
                  <c:v>7.3</c:v>
                </c:pt>
                <c:pt idx="9225">
                  <c:v>7.3</c:v>
                </c:pt>
                <c:pt idx="9226">
                  <c:v>7.3</c:v>
                </c:pt>
                <c:pt idx="9227">
                  <c:v>7.3</c:v>
                </c:pt>
                <c:pt idx="9228">
                  <c:v>7.3</c:v>
                </c:pt>
                <c:pt idx="9229">
                  <c:v>7.3</c:v>
                </c:pt>
                <c:pt idx="9230">
                  <c:v>7.3</c:v>
                </c:pt>
                <c:pt idx="9231">
                  <c:v>7.3</c:v>
                </c:pt>
                <c:pt idx="9232">
                  <c:v>7.3</c:v>
                </c:pt>
                <c:pt idx="9233">
                  <c:v>7.3</c:v>
                </c:pt>
                <c:pt idx="9234">
                  <c:v>7.3</c:v>
                </c:pt>
                <c:pt idx="9235">
                  <c:v>7.3</c:v>
                </c:pt>
                <c:pt idx="9236">
                  <c:v>7.3</c:v>
                </c:pt>
                <c:pt idx="9237">
                  <c:v>7.3</c:v>
                </c:pt>
                <c:pt idx="9238">
                  <c:v>7.3</c:v>
                </c:pt>
                <c:pt idx="9239">
                  <c:v>7.3</c:v>
                </c:pt>
                <c:pt idx="9240">
                  <c:v>7.3</c:v>
                </c:pt>
                <c:pt idx="9241">
                  <c:v>7.3</c:v>
                </c:pt>
                <c:pt idx="9242">
                  <c:v>7.3</c:v>
                </c:pt>
                <c:pt idx="9243">
                  <c:v>7.3</c:v>
                </c:pt>
                <c:pt idx="9244">
                  <c:v>7.3</c:v>
                </c:pt>
                <c:pt idx="9245">
                  <c:v>7.3</c:v>
                </c:pt>
                <c:pt idx="9246">
                  <c:v>7.3</c:v>
                </c:pt>
                <c:pt idx="9247">
                  <c:v>7.3</c:v>
                </c:pt>
                <c:pt idx="9248">
                  <c:v>7.3</c:v>
                </c:pt>
                <c:pt idx="9249">
                  <c:v>7.3</c:v>
                </c:pt>
                <c:pt idx="9250">
                  <c:v>7.3</c:v>
                </c:pt>
                <c:pt idx="9251">
                  <c:v>7.3</c:v>
                </c:pt>
                <c:pt idx="9252">
                  <c:v>7.3</c:v>
                </c:pt>
                <c:pt idx="9253">
                  <c:v>7.3</c:v>
                </c:pt>
                <c:pt idx="9254">
                  <c:v>7.3</c:v>
                </c:pt>
                <c:pt idx="9255">
                  <c:v>7.3</c:v>
                </c:pt>
                <c:pt idx="9256">
                  <c:v>7.3</c:v>
                </c:pt>
                <c:pt idx="9257">
                  <c:v>7.3</c:v>
                </c:pt>
                <c:pt idx="9258">
                  <c:v>7.3</c:v>
                </c:pt>
                <c:pt idx="9259">
                  <c:v>7.3</c:v>
                </c:pt>
                <c:pt idx="9260">
                  <c:v>7.3</c:v>
                </c:pt>
                <c:pt idx="9261">
                  <c:v>7.3</c:v>
                </c:pt>
                <c:pt idx="9262">
                  <c:v>7.3</c:v>
                </c:pt>
                <c:pt idx="9263">
                  <c:v>7.3</c:v>
                </c:pt>
                <c:pt idx="9264">
                  <c:v>7.3</c:v>
                </c:pt>
                <c:pt idx="9265">
                  <c:v>7.3</c:v>
                </c:pt>
                <c:pt idx="9266">
                  <c:v>7.3</c:v>
                </c:pt>
                <c:pt idx="9267">
                  <c:v>7.3</c:v>
                </c:pt>
                <c:pt idx="9268">
                  <c:v>7.3</c:v>
                </c:pt>
                <c:pt idx="9269">
                  <c:v>7.3</c:v>
                </c:pt>
                <c:pt idx="9270">
                  <c:v>7.3</c:v>
                </c:pt>
                <c:pt idx="9271">
                  <c:v>7.3</c:v>
                </c:pt>
                <c:pt idx="9272">
                  <c:v>7.3</c:v>
                </c:pt>
                <c:pt idx="9273">
                  <c:v>7.3</c:v>
                </c:pt>
                <c:pt idx="9274">
                  <c:v>7.3</c:v>
                </c:pt>
                <c:pt idx="9275">
                  <c:v>7.3</c:v>
                </c:pt>
                <c:pt idx="9276">
                  <c:v>7.3</c:v>
                </c:pt>
                <c:pt idx="9277">
                  <c:v>7.3</c:v>
                </c:pt>
                <c:pt idx="9278">
                  <c:v>7.3</c:v>
                </c:pt>
                <c:pt idx="9279">
                  <c:v>7.3</c:v>
                </c:pt>
                <c:pt idx="9280">
                  <c:v>7.3</c:v>
                </c:pt>
                <c:pt idx="9281">
                  <c:v>7.3</c:v>
                </c:pt>
                <c:pt idx="9282">
                  <c:v>7.3</c:v>
                </c:pt>
                <c:pt idx="9283">
                  <c:v>7.3</c:v>
                </c:pt>
                <c:pt idx="9284">
                  <c:v>7.3</c:v>
                </c:pt>
                <c:pt idx="9285">
                  <c:v>7.3</c:v>
                </c:pt>
                <c:pt idx="9286">
                  <c:v>7.3</c:v>
                </c:pt>
                <c:pt idx="9287">
                  <c:v>7.3</c:v>
                </c:pt>
                <c:pt idx="9288">
                  <c:v>7.3</c:v>
                </c:pt>
                <c:pt idx="9289">
                  <c:v>7.3</c:v>
                </c:pt>
                <c:pt idx="9290">
                  <c:v>7.3</c:v>
                </c:pt>
                <c:pt idx="9291">
                  <c:v>7.3</c:v>
                </c:pt>
                <c:pt idx="9292">
                  <c:v>7.3</c:v>
                </c:pt>
                <c:pt idx="9293">
                  <c:v>7.3</c:v>
                </c:pt>
                <c:pt idx="9294">
                  <c:v>7.3</c:v>
                </c:pt>
                <c:pt idx="9295">
                  <c:v>7.3</c:v>
                </c:pt>
                <c:pt idx="9296">
                  <c:v>7.3</c:v>
                </c:pt>
                <c:pt idx="9297">
                  <c:v>7.3</c:v>
                </c:pt>
                <c:pt idx="9298">
                  <c:v>7.3</c:v>
                </c:pt>
                <c:pt idx="9299">
                  <c:v>7.3</c:v>
                </c:pt>
                <c:pt idx="9300">
                  <c:v>7.3</c:v>
                </c:pt>
                <c:pt idx="9301">
                  <c:v>7.3</c:v>
                </c:pt>
                <c:pt idx="9302">
                  <c:v>7.3</c:v>
                </c:pt>
                <c:pt idx="9303">
                  <c:v>7.3</c:v>
                </c:pt>
                <c:pt idx="9304">
                  <c:v>7.3</c:v>
                </c:pt>
                <c:pt idx="9305">
                  <c:v>7.3</c:v>
                </c:pt>
                <c:pt idx="9306">
                  <c:v>7.3</c:v>
                </c:pt>
                <c:pt idx="9307">
                  <c:v>7.3</c:v>
                </c:pt>
                <c:pt idx="9308">
                  <c:v>7.3</c:v>
                </c:pt>
                <c:pt idx="9309">
                  <c:v>7.3</c:v>
                </c:pt>
                <c:pt idx="9310">
                  <c:v>7.3</c:v>
                </c:pt>
                <c:pt idx="9311">
                  <c:v>7.3</c:v>
                </c:pt>
                <c:pt idx="9312">
                  <c:v>7.3</c:v>
                </c:pt>
                <c:pt idx="9313">
                  <c:v>7.3</c:v>
                </c:pt>
                <c:pt idx="9314">
                  <c:v>7.3</c:v>
                </c:pt>
                <c:pt idx="9315">
                  <c:v>7.3</c:v>
                </c:pt>
                <c:pt idx="9316">
                  <c:v>7.3</c:v>
                </c:pt>
                <c:pt idx="9317">
                  <c:v>7.3</c:v>
                </c:pt>
                <c:pt idx="9318">
                  <c:v>7.3</c:v>
                </c:pt>
                <c:pt idx="9319">
                  <c:v>7.3</c:v>
                </c:pt>
                <c:pt idx="9320">
                  <c:v>7.3</c:v>
                </c:pt>
                <c:pt idx="9321">
                  <c:v>7.3</c:v>
                </c:pt>
                <c:pt idx="9322">
                  <c:v>7.3</c:v>
                </c:pt>
                <c:pt idx="9323">
                  <c:v>7.3</c:v>
                </c:pt>
                <c:pt idx="9324">
                  <c:v>7.3</c:v>
                </c:pt>
                <c:pt idx="9325">
                  <c:v>7.3</c:v>
                </c:pt>
                <c:pt idx="9326">
                  <c:v>7.3</c:v>
                </c:pt>
                <c:pt idx="9327">
                  <c:v>7.3</c:v>
                </c:pt>
                <c:pt idx="9328">
                  <c:v>7.3</c:v>
                </c:pt>
                <c:pt idx="9329">
                  <c:v>7.3</c:v>
                </c:pt>
                <c:pt idx="9330">
                  <c:v>7.3</c:v>
                </c:pt>
                <c:pt idx="9331">
                  <c:v>7.3</c:v>
                </c:pt>
                <c:pt idx="9332">
                  <c:v>7.3</c:v>
                </c:pt>
                <c:pt idx="9333">
                  <c:v>7.3</c:v>
                </c:pt>
                <c:pt idx="9334">
                  <c:v>7.3</c:v>
                </c:pt>
                <c:pt idx="9335">
                  <c:v>7.3</c:v>
                </c:pt>
                <c:pt idx="9336">
                  <c:v>7.3</c:v>
                </c:pt>
                <c:pt idx="9337">
                  <c:v>7.3</c:v>
                </c:pt>
                <c:pt idx="9338">
                  <c:v>7.3</c:v>
                </c:pt>
                <c:pt idx="9339">
                  <c:v>7.3</c:v>
                </c:pt>
                <c:pt idx="9340">
                  <c:v>7.3</c:v>
                </c:pt>
                <c:pt idx="9341">
                  <c:v>7.3</c:v>
                </c:pt>
                <c:pt idx="9342">
                  <c:v>7.3</c:v>
                </c:pt>
                <c:pt idx="9343">
                  <c:v>7.3</c:v>
                </c:pt>
                <c:pt idx="9344">
                  <c:v>7.3</c:v>
                </c:pt>
                <c:pt idx="9345">
                  <c:v>7.3</c:v>
                </c:pt>
                <c:pt idx="9346">
                  <c:v>7.3</c:v>
                </c:pt>
                <c:pt idx="9347">
                  <c:v>7.3</c:v>
                </c:pt>
                <c:pt idx="9348">
                  <c:v>7.3</c:v>
                </c:pt>
                <c:pt idx="9349">
                  <c:v>7.3</c:v>
                </c:pt>
                <c:pt idx="9350">
                  <c:v>7.3</c:v>
                </c:pt>
                <c:pt idx="9351">
                  <c:v>7.3</c:v>
                </c:pt>
                <c:pt idx="9352">
                  <c:v>7.3</c:v>
                </c:pt>
                <c:pt idx="9353">
                  <c:v>7.3</c:v>
                </c:pt>
                <c:pt idx="9354">
                  <c:v>7.3</c:v>
                </c:pt>
                <c:pt idx="9355">
                  <c:v>7.3</c:v>
                </c:pt>
                <c:pt idx="9356">
                  <c:v>7.3</c:v>
                </c:pt>
                <c:pt idx="9357">
                  <c:v>7.3</c:v>
                </c:pt>
                <c:pt idx="9358">
                  <c:v>7.3</c:v>
                </c:pt>
                <c:pt idx="9359">
                  <c:v>7.3</c:v>
                </c:pt>
                <c:pt idx="9360">
                  <c:v>7.3</c:v>
                </c:pt>
                <c:pt idx="9361">
                  <c:v>7.3</c:v>
                </c:pt>
                <c:pt idx="9362">
                  <c:v>7.3</c:v>
                </c:pt>
                <c:pt idx="9363">
                  <c:v>7.3</c:v>
                </c:pt>
                <c:pt idx="9364">
                  <c:v>7.3</c:v>
                </c:pt>
                <c:pt idx="9365">
                  <c:v>7.3</c:v>
                </c:pt>
                <c:pt idx="9366">
                  <c:v>7.3</c:v>
                </c:pt>
                <c:pt idx="9367">
                  <c:v>7.3</c:v>
                </c:pt>
                <c:pt idx="9368">
                  <c:v>7.3</c:v>
                </c:pt>
                <c:pt idx="9369">
                  <c:v>7.3</c:v>
                </c:pt>
                <c:pt idx="9370">
                  <c:v>7.3</c:v>
                </c:pt>
                <c:pt idx="9371">
                  <c:v>7.3</c:v>
                </c:pt>
                <c:pt idx="9372">
                  <c:v>7.3</c:v>
                </c:pt>
                <c:pt idx="9373">
                  <c:v>7.3</c:v>
                </c:pt>
                <c:pt idx="9374">
                  <c:v>7.3</c:v>
                </c:pt>
                <c:pt idx="9375">
                  <c:v>7.3</c:v>
                </c:pt>
                <c:pt idx="9376">
                  <c:v>7.3</c:v>
                </c:pt>
                <c:pt idx="9377">
                  <c:v>7.3</c:v>
                </c:pt>
                <c:pt idx="9378">
                  <c:v>7.3</c:v>
                </c:pt>
                <c:pt idx="9379">
                  <c:v>7.3</c:v>
                </c:pt>
                <c:pt idx="9380">
                  <c:v>7.3</c:v>
                </c:pt>
                <c:pt idx="9381">
                  <c:v>7.3</c:v>
                </c:pt>
                <c:pt idx="9382">
                  <c:v>7.3</c:v>
                </c:pt>
                <c:pt idx="9383">
                  <c:v>7.3</c:v>
                </c:pt>
                <c:pt idx="9384">
                  <c:v>7.3</c:v>
                </c:pt>
                <c:pt idx="9385">
                  <c:v>7.3</c:v>
                </c:pt>
                <c:pt idx="9386">
                  <c:v>7.3</c:v>
                </c:pt>
                <c:pt idx="9387">
                  <c:v>7.3</c:v>
                </c:pt>
                <c:pt idx="9388">
                  <c:v>7.3</c:v>
                </c:pt>
                <c:pt idx="9389">
                  <c:v>7.3</c:v>
                </c:pt>
                <c:pt idx="9390">
                  <c:v>7.3</c:v>
                </c:pt>
                <c:pt idx="9391">
                  <c:v>7.3</c:v>
                </c:pt>
                <c:pt idx="9392">
                  <c:v>7.3</c:v>
                </c:pt>
                <c:pt idx="9393">
                  <c:v>7.3</c:v>
                </c:pt>
                <c:pt idx="9394">
                  <c:v>7.3</c:v>
                </c:pt>
                <c:pt idx="9395">
                  <c:v>7.3</c:v>
                </c:pt>
                <c:pt idx="9396">
                  <c:v>7.3</c:v>
                </c:pt>
                <c:pt idx="9397">
                  <c:v>7.3</c:v>
                </c:pt>
                <c:pt idx="9398">
                  <c:v>7.3</c:v>
                </c:pt>
                <c:pt idx="9399">
                  <c:v>7.3</c:v>
                </c:pt>
                <c:pt idx="9400">
                  <c:v>7.3</c:v>
                </c:pt>
                <c:pt idx="9401">
                  <c:v>7.3</c:v>
                </c:pt>
                <c:pt idx="9402">
                  <c:v>7.3</c:v>
                </c:pt>
                <c:pt idx="9403">
                  <c:v>7.3</c:v>
                </c:pt>
                <c:pt idx="9404">
                  <c:v>7.3</c:v>
                </c:pt>
                <c:pt idx="9405">
                  <c:v>7.3</c:v>
                </c:pt>
                <c:pt idx="9406">
                  <c:v>7.3</c:v>
                </c:pt>
                <c:pt idx="9407">
                  <c:v>7.3</c:v>
                </c:pt>
                <c:pt idx="9408">
                  <c:v>7.3</c:v>
                </c:pt>
                <c:pt idx="9409">
                  <c:v>7.3</c:v>
                </c:pt>
                <c:pt idx="9410">
                  <c:v>7.3</c:v>
                </c:pt>
                <c:pt idx="9411">
                  <c:v>7.3</c:v>
                </c:pt>
                <c:pt idx="9412">
                  <c:v>7.3</c:v>
                </c:pt>
                <c:pt idx="9413">
                  <c:v>7.3</c:v>
                </c:pt>
                <c:pt idx="9414">
                  <c:v>7.3</c:v>
                </c:pt>
                <c:pt idx="9415">
                  <c:v>7.3</c:v>
                </c:pt>
                <c:pt idx="9416">
                  <c:v>7.3</c:v>
                </c:pt>
                <c:pt idx="9417">
                  <c:v>7.3</c:v>
                </c:pt>
                <c:pt idx="9418">
                  <c:v>7.3</c:v>
                </c:pt>
                <c:pt idx="9419">
                  <c:v>7.3</c:v>
                </c:pt>
                <c:pt idx="9420">
                  <c:v>7.3</c:v>
                </c:pt>
                <c:pt idx="9421">
                  <c:v>7.3</c:v>
                </c:pt>
                <c:pt idx="9422">
                  <c:v>7.3</c:v>
                </c:pt>
                <c:pt idx="9423">
                  <c:v>7.3</c:v>
                </c:pt>
                <c:pt idx="9424">
                  <c:v>7.3</c:v>
                </c:pt>
                <c:pt idx="9425">
                  <c:v>7.3</c:v>
                </c:pt>
                <c:pt idx="9426">
                  <c:v>7.3</c:v>
                </c:pt>
                <c:pt idx="9427">
                  <c:v>7.3</c:v>
                </c:pt>
                <c:pt idx="9428">
                  <c:v>7.3</c:v>
                </c:pt>
                <c:pt idx="9429">
                  <c:v>7.3</c:v>
                </c:pt>
                <c:pt idx="9430">
                  <c:v>7.3</c:v>
                </c:pt>
                <c:pt idx="9431">
                  <c:v>7.3</c:v>
                </c:pt>
                <c:pt idx="9432">
                  <c:v>7.3</c:v>
                </c:pt>
                <c:pt idx="9433">
                  <c:v>7.3</c:v>
                </c:pt>
                <c:pt idx="9434">
                  <c:v>7.3</c:v>
                </c:pt>
                <c:pt idx="9435">
                  <c:v>7.3</c:v>
                </c:pt>
                <c:pt idx="9436">
                  <c:v>7.3</c:v>
                </c:pt>
                <c:pt idx="9437">
                  <c:v>7.3</c:v>
                </c:pt>
                <c:pt idx="9438">
                  <c:v>7.3</c:v>
                </c:pt>
                <c:pt idx="9439">
                  <c:v>7.3</c:v>
                </c:pt>
                <c:pt idx="9440">
                  <c:v>7.3</c:v>
                </c:pt>
                <c:pt idx="9441">
                  <c:v>7.3</c:v>
                </c:pt>
                <c:pt idx="9442">
                  <c:v>7.3</c:v>
                </c:pt>
                <c:pt idx="9443">
                  <c:v>7.3</c:v>
                </c:pt>
                <c:pt idx="9444">
                  <c:v>7.3</c:v>
                </c:pt>
                <c:pt idx="9445">
                  <c:v>7.3</c:v>
                </c:pt>
                <c:pt idx="9446">
                  <c:v>7.3</c:v>
                </c:pt>
                <c:pt idx="9447">
                  <c:v>7.3</c:v>
                </c:pt>
                <c:pt idx="9448">
                  <c:v>7.3</c:v>
                </c:pt>
                <c:pt idx="9449">
                  <c:v>7.3</c:v>
                </c:pt>
                <c:pt idx="9450">
                  <c:v>7.3</c:v>
                </c:pt>
                <c:pt idx="9451">
                  <c:v>7.3</c:v>
                </c:pt>
                <c:pt idx="9452">
                  <c:v>7.3</c:v>
                </c:pt>
                <c:pt idx="9453">
                  <c:v>7.3</c:v>
                </c:pt>
                <c:pt idx="9454">
                  <c:v>7.3</c:v>
                </c:pt>
                <c:pt idx="9455">
                  <c:v>7.3</c:v>
                </c:pt>
                <c:pt idx="9456">
                  <c:v>7.3</c:v>
                </c:pt>
                <c:pt idx="9457">
                  <c:v>7.3</c:v>
                </c:pt>
                <c:pt idx="9458">
                  <c:v>7.3</c:v>
                </c:pt>
                <c:pt idx="9459">
                  <c:v>7.3</c:v>
                </c:pt>
                <c:pt idx="9460">
                  <c:v>7.3</c:v>
                </c:pt>
                <c:pt idx="9461">
                  <c:v>7.3</c:v>
                </c:pt>
                <c:pt idx="9462">
                  <c:v>7.3</c:v>
                </c:pt>
                <c:pt idx="9463">
                  <c:v>7.3</c:v>
                </c:pt>
                <c:pt idx="9464">
                  <c:v>7.3</c:v>
                </c:pt>
                <c:pt idx="9465">
                  <c:v>7.3</c:v>
                </c:pt>
                <c:pt idx="9466">
                  <c:v>7.3</c:v>
                </c:pt>
                <c:pt idx="9467">
                  <c:v>7.3</c:v>
                </c:pt>
                <c:pt idx="9468">
                  <c:v>7.3</c:v>
                </c:pt>
                <c:pt idx="9469">
                  <c:v>7.3</c:v>
                </c:pt>
                <c:pt idx="9470">
                  <c:v>7.3</c:v>
                </c:pt>
                <c:pt idx="9471">
                  <c:v>7.3</c:v>
                </c:pt>
                <c:pt idx="9472">
                  <c:v>7.3</c:v>
                </c:pt>
                <c:pt idx="9473">
                  <c:v>7.3</c:v>
                </c:pt>
                <c:pt idx="9474">
                  <c:v>7.3</c:v>
                </c:pt>
                <c:pt idx="9475">
                  <c:v>7.3</c:v>
                </c:pt>
                <c:pt idx="9476">
                  <c:v>7.3</c:v>
                </c:pt>
                <c:pt idx="9477">
                  <c:v>7.3</c:v>
                </c:pt>
                <c:pt idx="9478">
                  <c:v>7.3</c:v>
                </c:pt>
                <c:pt idx="9479">
                  <c:v>7.3</c:v>
                </c:pt>
                <c:pt idx="9480">
                  <c:v>7.3</c:v>
                </c:pt>
                <c:pt idx="9481">
                  <c:v>7.3</c:v>
                </c:pt>
                <c:pt idx="9482">
                  <c:v>7.3</c:v>
                </c:pt>
                <c:pt idx="9483">
                  <c:v>7.3</c:v>
                </c:pt>
                <c:pt idx="9484">
                  <c:v>7.3</c:v>
                </c:pt>
                <c:pt idx="9485">
                  <c:v>7.3</c:v>
                </c:pt>
                <c:pt idx="9486">
                  <c:v>7.3</c:v>
                </c:pt>
                <c:pt idx="9487">
                  <c:v>7.3</c:v>
                </c:pt>
                <c:pt idx="9488">
                  <c:v>7.3</c:v>
                </c:pt>
                <c:pt idx="9489">
                  <c:v>7.3</c:v>
                </c:pt>
                <c:pt idx="9490">
                  <c:v>7.3</c:v>
                </c:pt>
                <c:pt idx="9491">
                  <c:v>7.3</c:v>
                </c:pt>
                <c:pt idx="9492">
                  <c:v>7.3</c:v>
                </c:pt>
                <c:pt idx="9493">
                  <c:v>7.3</c:v>
                </c:pt>
                <c:pt idx="9494">
                  <c:v>7.3</c:v>
                </c:pt>
                <c:pt idx="9495">
                  <c:v>7.3</c:v>
                </c:pt>
                <c:pt idx="9496">
                  <c:v>7.3</c:v>
                </c:pt>
                <c:pt idx="9497">
                  <c:v>7.3</c:v>
                </c:pt>
                <c:pt idx="9498">
                  <c:v>7.3</c:v>
                </c:pt>
                <c:pt idx="9499">
                  <c:v>7.3</c:v>
                </c:pt>
                <c:pt idx="9500">
                  <c:v>7.3</c:v>
                </c:pt>
                <c:pt idx="9501">
                  <c:v>7.3</c:v>
                </c:pt>
                <c:pt idx="9502">
                  <c:v>7.3</c:v>
                </c:pt>
                <c:pt idx="9503">
                  <c:v>7.3</c:v>
                </c:pt>
                <c:pt idx="9504">
                  <c:v>7.3</c:v>
                </c:pt>
                <c:pt idx="9505">
                  <c:v>7.3</c:v>
                </c:pt>
                <c:pt idx="9506">
                  <c:v>7.3</c:v>
                </c:pt>
                <c:pt idx="9507">
                  <c:v>7.3</c:v>
                </c:pt>
                <c:pt idx="9508">
                  <c:v>7.3</c:v>
                </c:pt>
                <c:pt idx="9509">
                  <c:v>7.3</c:v>
                </c:pt>
                <c:pt idx="9510">
                  <c:v>7.3</c:v>
                </c:pt>
                <c:pt idx="9511">
                  <c:v>7.3</c:v>
                </c:pt>
                <c:pt idx="9512">
                  <c:v>7.3</c:v>
                </c:pt>
                <c:pt idx="9513">
                  <c:v>7.3</c:v>
                </c:pt>
                <c:pt idx="9514">
                  <c:v>7.3</c:v>
                </c:pt>
                <c:pt idx="9515">
                  <c:v>7.3</c:v>
                </c:pt>
                <c:pt idx="9516">
                  <c:v>7.3</c:v>
                </c:pt>
                <c:pt idx="9517">
                  <c:v>7.3</c:v>
                </c:pt>
                <c:pt idx="9518">
                  <c:v>7.3</c:v>
                </c:pt>
                <c:pt idx="9519">
                  <c:v>7.3</c:v>
                </c:pt>
                <c:pt idx="9520">
                  <c:v>7.3</c:v>
                </c:pt>
                <c:pt idx="9521">
                  <c:v>7.3</c:v>
                </c:pt>
                <c:pt idx="9522">
                  <c:v>7.3</c:v>
                </c:pt>
                <c:pt idx="9523">
                  <c:v>7.3</c:v>
                </c:pt>
                <c:pt idx="9524">
                  <c:v>7.3</c:v>
                </c:pt>
                <c:pt idx="9525">
                  <c:v>7.3</c:v>
                </c:pt>
                <c:pt idx="9526">
                  <c:v>7.3</c:v>
                </c:pt>
                <c:pt idx="9527">
                  <c:v>7.3</c:v>
                </c:pt>
                <c:pt idx="9528">
                  <c:v>7.3</c:v>
                </c:pt>
                <c:pt idx="9529">
                  <c:v>7.3</c:v>
                </c:pt>
                <c:pt idx="9530">
                  <c:v>7.3</c:v>
                </c:pt>
                <c:pt idx="9531">
                  <c:v>7.3</c:v>
                </c:pt>
                <c:pt idx="9532">
                  <c:v>7.3</c:v>
                </c:pt>
                <c:pt idx="9533">
                  <c:v>7.3</c:v>
                </c:pt>
                <c:pt idx="9534">
                  <c:v>7.3</c:v>
                </c:pt>
                <c:pt idx="9535">
                  <c:v>7.3</c:v>
                </c:pt>
                <c:pt idx="9536">
                  <c:v>7.3</c:v>
                </c:pt>
                <c:pt idx="9537">
                  <c:v>7.3</c:v>
                </c:pt>
                <c:pt idx="9538">
                  <c:v>7.3</c:v>
                </c:pt>
                <c:pt idx="9539">
                  <c:v>7.3</c:v>
                </c:pt>
                <c:pt idx="9540">
                  <c:v>7.3</c:v>
                </c:pt>
                <c:pt idx="9541">
                  <c:v>7.3</c:v>
                </c:pt>
                <c:pt idx="9542">
                  <c:v>7.3</c:v>
                </c:pt>
                <c:pt idx="9543">
                  <c:v>7.3</c:v>
                </c:pt>
                <c:pt idx="9544">
                  <c:v>7.3</c:v>
                </c:pt>
                <c:pt idx="9545">
                  <c:v>7.3</c:v>
                </c:pt>
                <c:pt idx="9546">
                  <c:v>7.3</c:v>
                </c:pt>
                <c:pt idx="9547">
                  <c:v>7.3</c:v>
                </c:pt>
                <c:pt idx="9548">
                  <c:v>7.3</c:v>
                </c:pt>
                <c:pt idx="9549">
                  <c:v>7.3</c:v>
                </c:pt>
                <c:pt idx="9550">
                  <c:v>7.3</c:v>
                </c:pt>
                <c:pt idx="9551">
                  <c:v>7.3</c:v>
                </c:pt>
                <c:pt idx="9552">
                  <c:v>7.3</c:v>
                </c:pt>
                <c:pt idx="9553">
                  <c:v>7.3</c:v>
                </c:pt>
                <c:pt idx="9554">
                  <c:v>7.3</c:v>
                </c:pt>
                <c:pt idx="9555">
                  <c:v>7.3</c:v>
                </c:pt>
                <c:pt idx="9556">
                  <c:v>7.3</c:v>
                </c:pt>
                <c:pt idx="9557">
                  <c:v>7.3</c:v>
                </c:pt>
                <c:pt idx="9558">
                  <c:v>7.3</c:v>
                </c:pt>
                <c:pt idx="9559">
                  <c:v>7.3</c:v>
                </c:pt>
                <c:pt idx="9560">
                  <c:v>7.3</c:v>
                </c:pt>
                <c:pt idx="9561">
                  <c:v>7.3</c:v>
                </c:pt>
                <c:pt idx="9562">
                  <c:v>7.3</c:v>
                </c:pt>
                <c:pt idx="9563">
                  <c:v>7.3</c:v>
                </c:pt>
                <c:pt idx="9564">
                  <c:v>7.3</c:v>
                </c:pt>
                <c:pt idx="9565">
                  <c:v>7.3</c:v>
                </c:pt>
                <c:pt idx="9566">
                  <c:v>7.3</c:v>
                </c:pt>
                <c:pt idx="9567">
                  <c:v>7.3</c:v>
                </c:pt>
                <c:pt idx="9568">
                  <c:v>7.3</c:v>
                </c:pt>
                <c:pt idx="9569">
                  <c:v>7.3</c:v>
                </c:pt>
                <c:pt idx="9570">
                  <c:v>7.3</c:v>
                </c:pt>
                <c:pt idx="9571">
                  <c:v>7.3</c:v>
                </c:pt>
                <c:pt idx="9572">
                  <c:v>7.3</c:v>
                </c:pt>
                <c:pt idx="9573">
                  <c:v>7.3</c:v>
                </c:pt>
                <c:pt idx="9574">
                  <c:v>7.3</c:v>
                </c:pt>
                <c:pt idx="9575">
                  <c:v>7.3</c:v>
                </c:pt>
                <c:pt idx="9576">
                  <c:v>7.3</c:v>
                </c:pt>
                <c:pt idx="9577">
                  <c:v>7.3</c:v>
                </c:pt>
                <c:pt idx="9578">
                  <c:v>7.3</c:v>
                </c:pt>
                <c:pt idx="9579">
                  <c:v>7.3</c:v>
                </c:pt>
                <c:pt idx="9580">
                  <c:v>7.3</c:v>
                </c:pt>
                <c:pt idx="9581">
                  <c:v>7.3</c:v>
                </c:pt>
                <c:pt idx="9582">
                  <c:v>7.3</c:v>
                </c:pt>
                <c:pt idx="9583">
                  <c:v>7.3</c:v>
                </c:pt>
                <c:pt idx="9584">
                  <c:v>7.3</c:v>
                </c:pt>
                <c:pt idx="9585">
                  <c:v>7.3</c:v>
                </c:pt>
                <c:pt idx="9586">
                  <c:v>7.3</c:v>
                </c:pt>
                <c:pt idx="9587">
                  <c:v>7.3</c:v>
                </c:pt>
                <c:pt idx="9588">
                  <c:v>7.3</c:v>
                </c:pt>
                <c:pt idx="9589">
                  <c:v>7.3</c:v>
                </c:pt>
                <c:pt idx="9590">
                  <c:v>7.3</c:v>
                </c:pt>
                <c:pt idx="9591">
                  <c:v>7.3</c:v>
                </c:pt>
                <c:pt idx="9592">
                  <c:v>7.3</c:v>
                </c:pt>
                <c:pt idx="9593">
                  <c:v>7.3</c:v>
                </c:pt>
                <c:pt idx="9594">
                  <c:v>7.3</c:v>
                </c:pt>
                <c:pt idx="9595">
                  <c:v>7.3</c:v>
                </c:pt>
                <c:pt idx="9596">
                  <c:v>7.3</c:v>
                </c:pt>
                <c:pt idx="9597">
                  <c:v>7.3</c:v>
                </c:pt>
                <c:pt idx="9598">
                  <c:v>7.3</c:v>
                </c:pt>
                <c:pt idx="9599">
                  <c:v>7.3</c:v>
                </c:pt>
                <c:pt idx="9600">
                  <c:v>7.3</c:v>
                </c:pt>
                <c:pt idx="9601">
                  <c:v>7.3</c:v>
                </c:pt>
                <c:pt idx="9602">
                  <c:v>7.3</c:v>
                </c:pt>
                <c:pt idx="9603">
                  <c:v>7.3</c:v>
                </c:pt>
                <c:pt idx="9604">
                  <c:v>7.3</c:v>
                </c:pt>
                <c:pt idx="9605">
                  <c:v>7.3</c:v>
                </c:pt>
                <c:pt idx="9606">
                  <c:v>7.3</c:v>
                </c:pt>
                <c:pt idx="9607">
                  <c:v>7.3</c:v>
                </c:pt>
                <c:pt idx="9608">
                  <c:v>7.3</c:v>
                </c:pt>
                <c:pt idx="9609">
                  <c:v>7.3</c:v>
                </c:pt>
                <c:pt idx="9610">
                  <c:v>7.3</c:v>
                </c:pt>
                <c:pt idx="9611">
                  <c:v>7.3</c:v>
                </c:pt>
                <c:pt idx="9612">
                  <c:v>7.3</c:v>
                </c:pt>
                <c:pt idx="9613">
                  <c:v>7.3</c:v>
                </c:pt>
                <c:pt idx="9614">
                  <c:v>7.3</c:v>
                </c:pt>
                <c:pt idx="9615">
                  <c:v>7.3</c:v>
                </c:pt>
                <c:pt idx="9616">
                  <c:v>7.3</c:v>
                </c:pt>
                <c:pt idx="9617">
                  <c:v>7.3</c:v>
                </c:pt>
                <c:pt idx="9618">
                  <c:v>7.3</c:v>
                </c:pt>
                <c:pt idx="9619">
                  <c:v>7.3</c:v>
                </c:pt>
                <c:pt idx="9620">
                  <c:v>7.3</c:v>
                </c:pt>
                <c:pt idx="9621">
                  <c:v>7.3</c:v>
                </c:pt>
                <c:pt idx="9622">
                  <c:v>7.3</c:v>
                </c:pt>
                <c:pt idx="9623">
                  <c:v>7.3</c:v>
                </c:pt>
                <c:pt idx="9624">
                  <c:v>7.3</c:v>
                </c:pt>
                <c:pt idx="9625">
                  <c:v>7.3</c:v>
                </c:pt>
                <c:pt idx="9626">
                  <c:v>7.3</c:v>
                </c:pt>
                <c:pt idx="9627">
                  <c:v>7.3</c:v>
                </c:pt>
                <c:pt idx="9628">
                  <c:v>7.3</c:v>
                </c:pt>
                <c:pt idx="9629">
                  <c:v>7.3</c:v>
                </c:pt>
                <c:pt idx="9630">
                  <c:v>7.3</c:v>
                </c:pt>
                <c:pt idx="9631">
                  <c:v>7.3</c:v>
                </c:pt>
                <c:pt idx="9632">
                  <c:v>7.3</c:v>
                </c:pt>
                <c:pt idx="9633">
                  <c:v>7.3</c:v>
                </c:pt>
                <c:pt idx="9634">
                  <c:v>7.3</c:v>
                </c:pt>
                <c:pt idx="9635">
                  <c:v>7.3</c:v>
                </c:pt>
                <c:pt idx="9636">
                  <c:v>7.3</c:v>
                </c:pt>
                <c:pt idx="9637">
                  <c:v>7.3</c:v>
                </c:pt>
                <c:pt idx="9638">
                  <c:v>7.3</c:v>
                </c:pt>
                <c:pt idx="9639">
                  <c:v>7.3</c:v>
                </c:pt>
                <c:pt idx="9640">
                  <c:v>7.3</c:v>
                </c:pt>
                <c:pt idx="9641">
                  <c:v>7.3</c:v>
                </c:pt>
                <c:pt idx="9642">
                  <c:v>7.3</c:v>
                </c:pt>
                <c:pt idx="9643">
                  <c:v>7.3</c:v>
                </c:pt>
                <c:pt idx="9644">
                  <c:v>7.3</c:v>
                </c:pt>
                <c:pt idx="9645">
                  <c:v>7.3</c:v>
                </c:pt>
                <c:pt idx="9646">
                  <c:v>7.3</c:v>
                </c:pt>
                <c:pt idx="9647">
                  <c:v>7.3</c:v>
                </c:pt>
                <c:pt idx="9648">
                  <c:v>7.3</c:v>
                </c:pt>
                <c:pt idx="9649">
                  <c:v>7.3</c:v>
                </c:pt>
                <c:pt idx="9650">
                  <c:v>7.3</c:v>
                </c:pt>
                <c:pt idx="9651">
                  <c:v>7.3</c:v>
                </c:pt>
                <c:pt idx="9652">
                  <c:v>7.3</c:v>
                </c:pt>
                <c:pt idx="9653">
                  <c:v>7.3</c:v>
                </c:pt>
                <c:pt idx="9654">
                  <c:v>7.3</c:v>
                </c:pt>
                <c:pt idx="9655">
                  <c:v>7.3</c:v>
                </c:pt>
                <c:pt idx="9656">
                  <c:v>7.3</c:v>
                </c:pt>
                <c:pt idx="9657">
                  <c:v>7.3</c:v>
                </c:pt>
                <c:pt idx="9658">
                  <c:v>7.3</c:v>
                </c:pt>
                <c:pt idx="9659">
                  <c:v>7.3</c:v>
                </c:pt>
                <c:pt idx="9660">
                  <c:v>7.3</c:v>
                </c:pt>
                <c:pt idx="9661">
                  <c:v>7.3</c:v>
                </c:pt>
                <c:pt idx="9662">
                  <c:v>7.3</c:v>
                </c:pt>
                <c:pt idx="9663">
                  <c:v>7.3</c:v>
                </c:pt>
                <c:pt idx="9664">
                  <c:v>7.3</c:v>
                </c:pt>
                <c:pt idx="9665">
                  <c:v>7.3</c:v>
                </c:pt>
                <c:pt idx="9666">
                  <c:v>7.3</c:v>
                </c:pt>
                <c:pt idx="9667">
                  <c:v>7.3</c:v>
                </c:pt>
                <c:pt idx="9668">
                  <c:v>7.3</c:v>
                </c:pt>
                <c:pt idx="9669">
                  <c:v>7.3</c:v>
                </c:pt>
                <c:pt idx="9670">
                  <c:v>7.3</c:v>
                </c:pt>
                <c:pt idx="9671">
                  <c:v>7.3</c:v>
                </c:pt>
                <c:pt idx="9672">
                  <c:v>7.3</c:v>
                </c:pt>
                <c:pt idx="9673">
                  <c:v>7.3</c:v>
                </c:pt>
                <c:pt idx="9674">
                  <c:v>7.3</c:v>
                </c:pt>
                <c:pt idx="9675">
                  <c:v>7.3</c:v>
                </c:pt>
                <c:pt idx="9676">
                  <c:v>7.3</c:v>
                </c:pt>
                <c:pt idx="9677">
                  <c:v>7.3</c:v>
                </c:pt>
                <c:pt idx="9678">
                  <c:v>7.3</c:v>
                </c:pt>
                <c:pt idx="9679">
                  <c:v>7.3</c:v>
                </c:pt>
                <c:pt idx="9680">
                  <c:v>7.3</c:v>
                </c:pt>
              </c:numCache>
            </c:numRef>
          </c:val>
          <c:smooth val="0"/>
        </c:ser>
        <c:ser>
          <c:idx val="5"/>
          <c:order val="4"/>
          <c:tx>
            <c:v>Нижняя температурная граница</c:v>
          </c:tx>
          <c:spPr>
            <a:ln w="25400">
              <a:solidFill>
                <a:srgbClr val="FF0000"/>
              </a:solidFill>
              <a:prstDash val="dash"/>
            </a:ln>
          </c:spPr>
          <c:marker>
            <c:symbol val="none"/>
          </c:marker>
          <c:cat>
            <c:numRef>
              <c:f>'Архив Погоды rp5'!$B$2:$B$9682</c:f>
              <c:numCache>
                <c:formatCode>d/m/yyyy\ h:mm</c:formatCode>
                <c:ptCount val="9681"/>
                <c:pt idx="0">
                  <c:v>41275.083333333336</c:v>
                </c:pt>
                <c:pt idx="1">
                  <c:v>41275.208333333336</c:v>
                </c:pt>
                <c:pt idx="2">
                  <c:v>41275.333333333336</c:v>
                </c:pt>
                <c:pt idx="3">
                  <c:v>41275.458333333336</c:v>
                </c:pt>
                <c:pt idx="4">
                  <c:v>41275.583333333336</c:v>
                </c:pt>
                <c:pt idx="5">
                  <c:v>41275.708333333336</c:v>
                </c:pt>
                <c:pt idx="6">
                  <c:v>41275.833333333336</c:v>
                </c:pt>
                <c:pt idx="7">
                  <c:v>41275.958333333336</c:v>
                </c:pt>
                <c:pt idx="8">
                  <c:v>41276.083333333336</c:v>
                </c:pt>
                <c:pt idx="9">
                  <c:v>41276.208333333336</c:v>
                </c:pt>
                <c:pt idx="10">
                  <c:v>41276.333333333336</c:v>
                </c:pt>
                <c:pt idx="11">
                  <c:v>41276.458333333336</c:v>
                </c:pt>
                <c:pt idx="12">
                  <c:v>41276.583333333336</c:v>
                </c:pt>
                <c:pt idx="13">
                  <c:v>41276.708333333336</c:v>
                </c:pt>
                <c:pt idx="14">
                  <c:v>41276.833333333336</c:v>
                </c:pt>
                <c:pt idx="15">
                  <c:v>41276.958333333336</c:v>
                </c:pt>
                <c:pt idx="16">
                  <c:v>41277.083333333336</c:v>
                </c:pt>
                <c:pt idx="17">
                  <c:v>41277.208333333336</c:v>
                </c:pt>
                <c:pt idx="18">
                  <c:v>41277.333333333336</c:v>
                </c:pt>
                <c:pt idx="19">
                  <c:v>41277.458333333336</c:v>
                </c:pt>
                <c:pt idx="20">
                  <c:v>41277.583333333336</c:v>
                </c:pt>
                <c:pt idx="21">
                  <c:v>41277.708333333336</c:v>
                </c:pt>
                <c:pt idx="22">
                  <c:v>41277.833333333336</c:v>
                </c:pt>
                <c:pt idx="23">
                  <c:v>41277.958333333336</c:v>
                </c:pt>
                <c:pt idx="24">
                  <c:v>41278.083333333336</c:v>
                </c:pt>
                <c:pt idx="25">
                  <c:v>41278.208333333336</c:v>
                </c:pt>
                <c:pt idx="26">
                  <c:v>41278.333333333336</c:v>
                </c:pt>
                <c:pt idx="27">
                  <c:v>41278.458333333336</c:v>
                </c:pt>
                <c:pt idx="28">
                  <c:v>41278.583333333336</c:v>
                </c:pt>
                <c:pt idx="29">
                  <c:v>41278.708333333336</c:v>
                </c:pt>
                <c:pt idx="30">
                  <c:v>41278.833333333336</c:v>
                </c:pt>
                <c:pt idx="31">
                  <c:v>41278.958333333336</c:v>
                </c:pt>
                <c:pt idx="32">
                  <c:v>41279.083333333336</c:v>
                </c:pt>
                <c:pt idx="33">
                  <c:v>41279.208333333336</c:v>
                </c:pt>
                <c:pt idx="34">
                  <c:v>41279.333333333336</c:v>
                </c:pt>
                <c:pt idx="35">
                  <c:v>41279.458333333336</c:v>
                </c:pt>
                <c:pt idx="36">
                  <c:v>41279.583333333336</c:v>
                </c:pt>
                <c:pt idx="37">
                  <c:v>41279.708333333336</c:v>
                </c:pt>
                <c:pt idx="38">
                  <c:v>41279.958333333336</c:v>
                </c:pt>
                <c:pt idx="39">
                  <c:v>41280.083333333336</c:v>
                </c:pt>
                <c:pt idx="40">
                  <c:v>41280.208333333336</c:v>
                </c:pt>
                <c:pt idx="41">
                  <c:v>41280.333333333336</c:v>
                </c:pt>
                <c:pt idx="42">
                  <c:v>41280.458333333336</c:v>
                </c:pt>
                <c:pt idx="43">
                  <c:v>41280.583333333336</c:v>
                </c:pt>
                <c:pt idx="44">
                  <c:v>41280.708333333336</c:v>
                </c:pt>
                <c:pt idx="45">
                  <c:v>41280.833333333336</c:v>
                </c:pt>
                <c:pt idx="46">
                  <c:v>41280.958333333336</c:v>
                </c:pt>
                <c:pt idx="47">
                  <c:v>41281.083333333336</c:v>
                </c:pt>
                <c:pt idx="48">
                  <c:v>41281.208333333336</c:v>
                </c:pt>
                <c:pt idx="49">
                  <c:v>41281.333333333336</c:v>
                </c:pt>
                <c:pt idx="50">
                  <c:v>41281.458333333336</c:v>
                </c:pt>
                <c:pt idx="51">
                  <c:v>41281.583333333336</c:v>
                </c:pt>
                <c:pt idx="52">
                  <c:v>41281.708333333336</c:v>
                </c:pt>
                <c:pt idx="53">
                  <c:v>41281.833333333336</c:v>
                </c:pt>
                <c:pt idx="54">
                  <c:v>41281.958333333336</c:v>
                </c:pt>
                <c:pt idx="55">
                  <c:v>41282.083333333336</c:v>
                </c:pt>
                <c:pt idx="56">
                  <c:v>41282.208333333336</c:v>
                </c:pt>
                <c:pt idx="57">
                  <c:v>41282.333333333336</c:v>
                </c:pt>
                <c:pt idx="58">
                  <c:v>41282.458333333336</c:v>
                </c:pt>
                <c:pt idx="59">
                  <c:v>41282.583333333336</c:v>
                </c:pt>
                <c:pt idx="60">
                  <c:v>41282.708333333336</c:v>
                </c:pt>
                <c:pt idx="61">
                  <c:v>41282.833333333336</c:v>
                </c:pt>
                <c:pt idx="62">
                  <c:v>41282.958333333336</c:v>
                </c:pt>
                <c:pt idx="63">
                  <c:v>41283.083333333336</c:v>
                </c:pt>
                <c:pt idx="64">
                  <c:v>41283.208333333336</c:v>
                </c:pt>
                <c:pt idx="65">
                  <c:v>41283.333333333336</c:v>
                </c:pt>
                <c:pt idx="66">
                  <c:v>41283.458333333336</c:v>
                </c:pt>
                <c:pt idx="67">
                  <c:v>41283.583333333336</c:v>
                </c:pt>
                <c:pt idx="68">
                  <c:v>41283.708333333336</c:v>
                </c:pt>
                <c:pt idx="69">
                  <c:v>41283.833333333336</c:v>
                </c:pt>
                <c:pt idx="70">
                  <c:v>41283.958333333336</c:v>
                </c:pt>
                <c:pt idx="71">
                  <c:v>41284.083333333336</c:v>
                </c:pt>
                <c:pt idx="72">
                  <c:v>41284.208333333336</c:v>
                </c:pt>
                <c:pt idx="73">
                  <c:v>41284.333333333336</c:v>
                </c:pt>
                <c:pt idx="74">
                  <c:v>41284.458333333336</c:v>
                </c:pt>
                <c:pt idx="75">
                  <c:v>41284.583333333336</c:v>
                </c:pt>
                <c:pt idx="76">
                  <c:v>41284.708333333336</c:v>
                </c:pt>
                <c:pt idx="77">
                  <c:v>41284.958333333336</c:v>
                </c:pt>
                <c:pt idx="78">
                  <c:v>41285.083333333336</c:v>
                </c:pt>
                <c:pt idx="79">
                  <c:v>41285.208333333336</c:v>
                </c:pt>
                <c:pt idx="80">
                  <c:v>41285.333333333336</c:v>
                </c:pt>
                <c:pt idx="81">
                  <c:v>41285.458333333336</c:v>
                </c:pt>
                <c:pt idx="82">
                  <c:v>41285.583333333336</c:v>
                </c:pt>
                <c:pt idx="83">
                  <c:v>41285.708333333336</c:v>
                </c:pt>
                <c:pt idx="84">
                  <c:v>41285.833333333336</c:v>
                </c:pt>
                <c:pt idx="85">
                  <c:v>41285.958333333336</c:v>
                </c:pt>
                <c:pt idx="86">
                  <c:v>41286.083333333336</c:v>
                </c:pt>
                <c:pt idx="87">
                  <c:v>41286.208333333336</c:v>
                </c:pt>
                <c:pt idx="88">
                  <c:v>41286.333333333336</c:v>
                </c:pt>
                <c:pt idx="89">
                  <c:v>41286.458333333336</c:v>
                </c:pt>
                <c:pt idx="90">
                  <c:v>41286.583333333336</c:v>
                </c:pt>
                <c:pt idx="91">
                  <c:v>41286.708333333336</c:v>
                </c:pt>
                <c:pt idx="92">
                  <c:v>41286.833333333336</c:v>
                </c:pt>
                <c:pt idx="93">
                  <c:v>41286.958333333336</c:v>
                </c:pt>
                <c:pt idx="94">
                  <c:v>41287.083333333336</c:v>
                </c:pt>
                <c:pt idx="95">
                  <c:v>41287.208333333336</c:v>
                </c:pt>
                <c:pt idx="96">
                  <c:v>41287.333333333336</c:v>
                </c:pt>
                <c:pt idx="97">
                  <c:v>41287.458333333336</c:v>
                </c:pt>
                <c:pt idx="98">
                  <c:v>41287.583333333336</c:v>
                </c:pt>
                <c:pt idx="99">
                  <c:v>41287.708333333336</c:v>
                </c:pt>
                <c:pt idx="100">
                  <c:v>41287.833333333336</c:v>
                </c:pt>
                <c:pt idx="101">
                  <c:v>41287.958333333336</c:v>
                </c:pt>
                <c:pt idx="102">
                  <c:v>41288.083333333336</c:v>
                </c:pt>
                <c:pt idx="103">
                  <c:v>41288.208333333336</c:v>
                </c:pt>
                <c:pt idx="104">
                  <c:v>41288.333333333336</c:v>
                </c:pt>
                <c:pt idx="105">
                  <c:v>41288.458333333336</c:v>
                </c:pt>
                <c:pt idx="106">
                  <c:v>41288.583333333336</c:v>
                </c:pt>
                <c:pt idx="107">
                  <c:v>41288.708333333336</c:v>
                </c:pt>
                <c:pt idx="108">
                  <c:v>41288.833333333336</c:v>
                </c:pt>
                <c:pt idx="109">
                  <c:v>41288.958333333336</c:v>
                </c:pt>
                <c:pt idx="110">
                  <c:v>41289.083333333336</c:v>
                </c:pt>
                <c:pt idx="111">
                  <c:v>41289.208333333336</c:v>
                </c:pt>
                <c:pt idx="112">
                  <c:v>41289.333333333336</c:v>
                </c:pt>
                <c:pt idx="113">
                  <c:v>41289.458333333336</c:v>
                </c:pt>
                <c:pt idx="114">
                  <c:v>41289.583333333336</c:v>
                </c:pt>
                <c:pt idx="115">
                  <c:v>41289.708333333336</c:v>
                </c:pt>
                <c:pt idx="116">
                  <c:v>41289.833333333336</c:v>
                </c:pt>
                <c:pt idx="117">
                  <c:v>41289.958333333336</c:v>
                </c:pt>
                <c:pt idx="118">
                  <c:v>41290.083333333336</c:v>
                </c:pt>
                <c:pt idx="119">
                  <c:v>41290.208333333336</c:v>
                </c:pt>
                <c:pt idx="120">
                  <c:v>41290.333333333336</c:v>
                </c:pt>
                <c:pt idx="121">
                  <c:v>41290.458333333336</c:v>
                </c:pt>
                <c:pt idx="122">
                  <c:v>41290.583333333336</c:v>
                </c:pt>
                <c:pt idx="123">
                  <c:v>41290.708333333336</c:v>
                </c:pt>
                <c:pt idx="124">
                  <c:v>41290.833333333336</c:v>
                </c:pt>
                <c:pt idx="125">
                  <c:v>41290.958333333336</c:v>
                </c:pt>
                <c:pt idx="126">
                  <c:v>41291.083333333336</c:v>
                </c:pt>
                <c:pt idx="127">
                  <c:v>41291.208333333336</c:v>
                </c:pt>
                <c:pt idx="128">
                  <c:v>41291.333333333336</c:v>
                </c:pt>
                <c:pt idx="129">
                  <c:v>41291.458333333336</c:v>
                </c:pt>
                <c:pt idx="130">
                  <c:v>41291.583333333336</c:v>
                </c:pt>
                <c:pt idx="131">
                  <c:v>41291.708333333336</c:v>
                </c:pt>
                <c:pt idx="132">
                  <c:v>41291.833333333336</c:v>
                </c:pt>
                <c:pt idx="133">
                  <c:v>41291.958333333336</c:v>
                </c:pt>
                <c:pt idx="134">
                  <c:v>41292.083333333336</c:v>
                </c:pt>
                <c:pt idx="135">
                  <c:v>41292.208333333336</c:v>
                </c:pt>
                <c:pt idx="136">
                  <c:v>41292.458333333336</c:v>
                </c:pt>
                <c:pt idx="137">
                  <c:v>41292.583333333336</c:v>
                </c:pt>
                <c:pt idx="138">
                  <c:v>41292.708333333336</c:v>
                </c:pt>
                <c:pt idx="139">
                  <c:v>41292.833333333336</c:v>
                </c:pt>
                <c:pt idx="140">
                  <c:v>41292.958333333336</c:v>
                </c:pt>
                <c:pt idx="141">
                  <c:v>41293.083333333336</c:v>
                </c:pt>
                <c:pt idx="142">
                  <c:v>41293.208333333336</c:v>
                </c:pt>
                <c:pt idx="143">
                  <c:v>41293.333333333336</c:v>
                </c:pt>
                <c:pt idx="144">
                  <c:v>41293.458333333336</c:v>
                </c:pt>
                <c:pt idx="145">
                  <c:v>41293.583333333336</c:v>
                </c:pt>
                <c:pt idx="146">
                  <c:v>41293.708333333336</c:v>
                </c:pt>
                <c:pt idx="147">
                  <c:v>41293.833333333336</c:v>
                </c:pt>
                <c:pt idx="148">
                  <c:v>41293.958333333336</c:v>
                </c:pt>
                <c:pt idx="149">
                  <c:v>41294.083333333336</c:v>
                </c:pt>
                <c:pt idx="150">
                  <c:v>41294.208333333336</c:v>
                </c:pt>
                <c:pt idx="151">
                  <c:v>41294.333333333336</c:v>
                </c:pt>
                <c:pt idx="152">
                  <c:v>41294.458333333336</c:v>
                </c:pt>
                <c:pt idx="153">
                  <c:v>41294.583333333336</c:v>
                </c:pt>
                <c:pt idx="154">
                  <c:v>41294.708333333336</c:v>
                </c:pt>
                <c:pt idx="155">
                  <c:v>41295.083333333336</c:v>
                </c:pt>
                <c:pt idx="156">
                  <c:v>41295.208333333336</c:v>
                </c:pt>
                <c:pt idx="157">
                  <c:v>41295.333333333336</c:v>
                </c:pt>
                <c:pt idx="158">
                  <c:v>41295.458333333336</c:v>
                </c:pt>
                <c:pt idx="159">
                  <c:v>41295.583333333336</c:v>
                </c:pt>
                <c:pt idx="160">
                  <c:v>41295.833333333336</c:v>
                </c:pt>
                <c:pt idx="161">
                  <c:v>41295.958333333336</c:v>
                </c:pt>
                <c:pt idx="162">
                  <c:v>41296.083333333336</c:v>
                </c:pt>
                <c:pt idx="163">
                  <c:v>41296.333333333336</c:v>
                </c:pt>
                <c:pt idx="164">
                  <c:v>41296.458333333336</c:v>
                </c:pt>
                <c:pt idx="165">
                  <c:v>41296.583333333336</c:v>
                </c:pt>
                <c:pt idx="166">
                  <c:v>41296.708333333336</c:v>
                </c:pt>
                <c:pt idx="167">
                  <c:v>41296.833333333336</c:v>
                </c:pt>
                <c:pt idx="168">
                  <c:v>41296.958333333336</c:v>
                </c:pt>
                <c:pt idx="169">
                  <c:v>41297.083333333336</c:v>
                </c:pt>
                <c:pt idx="170">
                  <c:v>41297.208333333336</c:v>
                </c:pt>
                <c:pt idx="171">
                  <c:v>41297.333333333336</c:v>
                </c:pt>
                <c:pt idx="172">
                  <c:v>41297.458333333336</c:v>
                </c:pt>
                <c:pt idx="173">
                  <c:v>41297.583333333336</c:v>
                </c:pt>
                <c:pt idx="174">
                  <c:v>41297.708333333336</c:v>
                </c:pt>
                <c:pt idx="175">
                  <c:v>41297.833333333336</c:v>
                </c:pt>
                <c:pt idx="176">
                  <c:v>41297.958333333336</c:v>
                </c:pt>
                <c:pt idx="177">
                  <c:v>41298.083333333336</c:v>
                </c:pt>
                <c:pt idx="178">
                  <c:v>41298.208333333336</c:v>
                </c:pt>
                <c:pt idx="179">
                  <c:v>41298.333333333336</c:v>
                </c:pt>
                <c:pt idx="180">
                  <c:v>41298.458333333336</c:v>
                </c:pt>
                <c:pt idx="181">
                  <c:v>41298.583333333336</c:v>
                </c:pt>
                <c:pt idx="182">
                  <c:v>41298.708333333336</c:v>
                </c:pt>
                <c:pt idx="183">
                  <c:v>41298.833333333336</c:v>
                </c:pt>
                <c:pt idx="184">
                  <c:v>41298.958333333336</c:v>
                </c:pt>
                <c:pt idx="185">
                  <c:v>41299.083333333336</c:v>
                </c:pt>
                <c:pt idx="186">
                  <c:v>41299.208333333336</c:v>
                </c:pt>
                <c:pt idx="187">
                  <c:v>41299.333333333336</c:v>
                </c:pt>
                <c:pt idx="188">
                  <c:v>41299.458333333336</c:v>
                </c:pt>
                <c:pt idx="189">
                  <c:v>41299.583333333336</c:v>
                </c:pt>
                <c:pt idx="190">
                  <c:v>41299.708333333336</c:v>
                </c:pt>
                <c:pt idx="191">
                  <c:v>41299.833333333336</c:v>
                </c:pt>
                <c:pt idx="192">
                  <c:v>41299.958333333336</c:v>
                </c:pt>
                <c:pt idx="193">
                  <c:v>41300.083333333336</c:v>
                </c:pt>
                <c:pt idx="194">
                  <c:v>41300.208333333336</c:v>
                </c:pt>
                <c:pt idx="195">
                  <c:v>41300.333333333336</c:v>
                </c:pt>
                <c:pt idx="196">
                  <c:v>41300.458333333336</c:v>
                </c:pt>
                <c:pt idx="197">
                  <c:v>41300.583333333336</c:v>
                </c:pt>
                <c:pt idx="198">
                  <c:v>41300.708333333336</c:v>
                </c:pt>
                <c:pt idx="199">
                  <c:v>41300.833333333336</c:v>
                </c:pt>
                <c:pt idx="200">
                  <c:v>41300.958333333336</c:v>
                </c:pt>
                <c:pt idx="201">
                  <c:v>41301.208333333336</c:v>
                </c:pt>
                <c:pt idx="202">
                  <c:v>41301.333333333336</c:v>
                </c:pt>
                <c:pt idx="203">
                  <c:v>41301.458333333336</c:v>
                </c:pt>
                <c:pt idx="204">
                  <c:v>41301.583333333336</c:v>
                </c:pt>
                <c:pt idx="205">
                  <c:v>41301.833333333336</c:v>
                </c:pt>
                <c:pt idx="206">
                  <c:v>41301.958333333336</c:v>
                </c:pt>
                <c:pt idx="207">
                  <c:v>41302.083333333336</c:v>
                </c:pt>
                <c:pt idx="208">
                  <c:v>41302.333333333336</c:v>
                </c:pt>
                <c:pt idx="209">
                  <c:v>41302.458333333336</c:v>
                </c:pt>
                <c:pt idx="210">
                  <c:v>41302.583333333336</c:v>
                </c:pt>
                <c:pt idx="211">
                  <c:v>41302.708333333336</c:v>
                </c:pt>
                <c:pt idx="212">
                  <c:v>41302.958333333336</c:v>
                </c:pt>
                <c:pt idx="213">
                  <c:v>41303.083333333336</c:v>
                </c:pt>
                <c:pt idx="214">
                  <c:v>41303.208333333336</c:v>
                </c:pt>
                <c:pt idx="215">
                  <c:v>41303.333333333336</c:v>
                </c:pt>
                <c:pt idx="216">
                  <c:v>41303.458333333336</c:v>
                </c:pt>
                <c:pt idx="217">
                  <c:v>41303.583333333336</c:v>
                </c:pt>
                <c:pt idx="218">
                  <c:v>41303.708333333336</c:v>
                </c:pt>
                <c:pt idx="219">
                  <c:v>41303.833333333336</c:v>
                </c:pt>
                <c:pt idx="220">
                  <c:v>41303.958333333336</c:v>
                </c:pt>
                <c:pt idx="221">
                  <c:v>41304.083333333336</c:v>
                </c:pt>
                <c:pt idx="222">
                  <c:v>41304.333333333336</c:v>
                </c:pt>
                <c:pt idx="223">
                  <c:v>41304.458333333336</c:v>
                </c:pt>
                <c:pt idx="224">
                  <c:v>41304.583333333336</c:v>
                </c:pt>
                <c:pt idx="225">
                  <c:v>41304.708333333336</c:v>
                </c:pt>
                <c:pt idx="226">
                  <c:v>41304.833333333336</c:v>
                </c:pt>
                <c:pt idx="227">
                  <c:v>41304.958333333336</c:v>
                </c:pt>
                <c:pt idx="228">
                  <c:v>41305.083333333336</c:v>
                </c:pt>
                <c:pt idx="229">
                  <c:v>41305.208333333336</c:v>
                </c:pt>
                <c:pt idx="230">
                  <c:v>41305.333333333336</c:v>
                </c:pt>
                <c:pt idx="231">
                  <c:v>41305.458333333336</c:v>
                </c:pt>
                <c:pt idx="232">
                  <c:v>41305.583333333336</c:v>
                </c:pt>
                <c:pt idx="233">
                  <c:v>41305.708333333336</c:v>
                </c:pt>
                <c:pt idx="234">
                  <c:v>41305.833333333336</c:v>
                </c:pt>
                <c:pt idx="235">
                  <c:v>41305.958333333336</c:v>
                </c:pt>
                <c:pt idx="236">
                  <c:v>41306.083333333336</c:v>
                </c:pt>
                <c:pt idx="237">
                  <c:v>41306.208333333336</c:v>
                </c:pt>
                <c:pt idx="238">
                  <c:v>41306.333333333336</c:v>
                </c:pt>
                <c:pt idx="239">
                  <c:v>41306.458333333336</c:v>
                </c:pt>
                <c:pt idx="240">
                  <c:v>41306.583333333336</c:v>
                </c:pt>
                <c:pt idx="241">
                  <c:v>41306.708333333336</c:v>
                </c:pt>
                <c:pt idx="242">
                  <c:v>41306.833333333336</c:v>
                </c:pt>
                <c:pt idx="243">
                  <c:v>41306.958333333336</c:v>
                </c:pt>
                <c:pt idx="244">
                  <c:v>41307.083333333336</c:v>
                </c:pt>
                <c:pt idx="245">
                  <c:v>41307.208333333336</c:v>
                </c:pt>
                <c:pt idx="246">
                  <c:v>41307.333333333336</c:v>
                </c:pt>
                <c:pt idx="247">
                  <c:v>41307.458333333336</c:v>
                </c:pt>
                <c:pt idx="248">
                  <c:v>41307.583333333336</c:v>
                </c:pt>
                <c:pt idx="249">
                  <c:v>41307.708333333336</c:v>
                </c:pt>
                <c:pt idx="250">
                  <c:v>41307.833333333336</c:v>
                </c:pt>
                <c:pt idx="251">
                  <c:v>41307.958333333336</c:v>
                </c:pt>
                <c:pt idx="252">
                  <c:v>41308.083333333336</c:v>
                </c:pt>
                <c:pt idx="253">
                  <c:v>41308.208333333336</c:v>
                </c:pt>
                <c:pt idx="254">
                  <c:v>41308.333333333336</c:v>
                </c:pt>
                <c:pt idx="255">
                  <c:v>41308.458333333336</c:v>
                </c:pt>
                <c:pt idx="256">
                  <c:v>41308.583333333336</c:v>
                </c:pt>
                <c:pt idx="257">
                  <c:v>41308.708333333336</c:v>
                </c:pt>
                <c:pt idx="258">
                  <c:v>41308.833333333336</c:v>
                </c:pt>
                <c:pt idx="259">
                  <c:v>41308.958333333336</c:v>
                </c:pt>
                <c:pt idx="260">
                  <c:v>41309.083333333336</c:v>
                </c:pt>
                <c:pt idx="261">
                  <c:v>41309.208333333336</c:v>
                </c:pt>
                <c:pt idx="262">
                  <c:v>41309.333333333336</c:v>
                </c:pt>
                <c:pt idx="263">
                  <c:v>41309.458333333336</c:v>
                </c:pt>
                <c:pt idx="264">
                  <c:v>41309.583333333336</c:v>
                </c:pt>
                <c:pt idx="265">
                  <c:v>41309.708333333336</c:v>
                </c:pt>
                <c:pt idx="266">
                  <c:v>41309.833333333336</c:v>
                </c:pt>
                <c:pt idx="267">
                  <c:v>41309.958333333336</c:v>
                </c:pt>
                <c:pt idx="268">
                  <c:v>41310.083333333336</c:v>
                </c:pt>
                <c:pt idx="269">
                  <c:v>41310.208333333336</c:v>
                </c:pt>
                <c:pt idx="270">
                  <c:v>41310.333333333336</c:v>
                </c:pt>
                <c:pt idx="271">
                  <c:v>41310.458333333336</c:v>
                </c:pt>
                <c:pt idx="272">
                  <c:v>41310.583333333336</c:v>
                </c:pt>
                <c:pt idx="273">
                  <c:v>41310.708333333336</c:v>
                </c:pt>
                <c:pt idx="274">
                  <c:v>41310.833333333336</c:v>
                </c:pt>
                <c:pt idx="275">
                  <c:v>41310.958333333336</c:v>
                </c:pt>
                <c:pt idx="276">
                  <c:v>41311.083333333336</c:v>
                </c:pt>
                <c:pt idx="277">
                  <c:v>41311.208333333336</c:v>
                </c:pt>
                <c:pt idx="278">
                  <c:v>41311.333333333336</c:v>
                </c:pt>
                <c:pt idx="279">
                  <c:v>41311.458333333336</c:v>
                </c:pt>
                <c:pt idx="280">
                  <c:v>41311.583333333336</c:v>
                </c:pt>
                <c:pt idx="281">
                  <c:v>41311.708333333336</c:v>
                </c:pt>
                <c:pt idx="282">
                  <c:v>41311.833333333336</c:v>
                </c:pt>
                <c:pt idx="283">
                  <c:v>41311.958333333336</c:v>
                </c:pt>
                <c:pt idx="284">
                  <c:v>41312.083333333336</c:v>
                </c:pt>
                <c:pt idx="285">
                  <c:v>41312.208333333336</c:v>
                </c:pt>
                <c:pt idx="286">
                  <c:v>41312.333333333336</c:v>
                </c:pt>
                <c:pt idx="287">
                  <c:v>41312.458333333336</c:v>
                </c:pt>
                <c:pt idx="288">
                  <c:v>41312.583333333336</c:v>
                </c:pt>
                <c:pt idx="289">
                  <c:v>41312.708333333336</c:v>
                </c:pt>
                <c:pt idx="290">
                  <c:v>41312.833333333336</c:v>
                </c:pt>
                <c:pt idx="291">
                  <c:v>41312.958333333336</c:v>
                </c:pt>
                <c:pt idx="292">
                  <c:v>41313.083333333336</c:v>
                </c:pt>
                <c:pt idx="293">
                  <c:v>41313.208333333336</c:v>
                </c:pt>
                <c:pt idx="294">
                  <c:v>41313.333333333336</c:v>
                </c:pt>
                <c:pt idx="295">
                  <c:v>41313.458333333336</c:v>
                </c:pt>
                <c:pt idx="296">
                  <c:v>41313.583333333336</c:v>
                </c:pt>
                <c:pt idx="297">
                  <c:v>41313.708333333336</c:v>
                </c:pt>
                <c:pt idx="298">
                  <c:v>41313.833333333336</c:v>
                </c:pt>
                <c:pt idx="299">
                  <c:v>41313.958333333336</c:v>
                </c:pt>
                <c:pt idx="300">
                  <c:v>41314.083333333336</c:v>
                </c:pt>
                <c:pt idx="301">
                  <c:v>41314.208333333336</c:v>
                </c:pt>
                <c:pt idx="302">
                  <c:v>41314.458333333336</c:v>
                </c:pt>
                <c:pt idx="303">
                  <c:v>41314.583333333336</c:v>
                </c:pt>
                <c:pt idx="304">
                  <c:v>41314.708333333336</c:v>
                </c:pt>
                <c:pt idx="305">
                  <c:v>41314.833333333336</c:v>
                </c:pt>
                <c:pt idx="306">
                  <c:v>41314.958333333336</c:v>
                </c:pt>
                <c:pt idx="307">
                  <c:v>41315.083333333336</c:v>
                </c:pt>
                <c:pt idx="308">
                  <c:v>41315.208333333336</c:v>
                </c:pt>
                <c:pt idx="309">
                  <c:v>41315.333333333336</c:v>
                </c:pt>
                <c:pt idx="310">
                  <c:v>41315.458333333336</c:v>
                </c:pt>
                <c:pt idx="311">
                  <c:v>41315.583333333336</c:v>
                </c:pt>
                <c:pt idx="312">
                  <c:v>41315.708333333336</c:v>
                </c:pt>
                <c:pt idx="313">
                  <c:v>41315.833333333336</c:v>
                </c:pt>
                <c:pt idx="314">
                  <c:v>41315.958333333336</c:v>
                </c:pt>
                <c:pt idx="315">
                  <c:v>41316.083333333336</c:v>
                </c:pt>
                <c:pt idx="316">
                  <c:v>41316.208333333336</c:v>
                </c:pt>
                <c:pt idx="317">
                  <c:v>41316.333333333336</c:v>
                </c:pt>
                <c:pt idx="318">
                  <c:v>41316.458333333336</c:v>
                </c:pt>
                <c:pt idx="319">
                  <c:v>41316.583333333336</c:v>
                </c:pt>
                <c:pt idx="320">
                  <c:v>41316.708333333336</c:v>
                </c:pt>
                <c:pt idx="321">
                  <c:v>41316.833333333336</c:v>
                </c:pt>
                <c:pt idx="322">
                  <c:v>41316.958333333336</c:v>
                </c:pt>
                <c:pt idx="323">
                  <c:v>41317.083333333336</c:v>
                </c:pt>
                <c:pt idx="324">
                  <c:v>41317.208333333336</c:v>
                </c:pt>
                <c:pt idx="325">
                  <c:v>41317.333333333336</c:v>
                </c:pt>
                <c:pt idx="326">
                  <c:v>41317.458333333336</c:v>
                </c:pt>
                <c:pt idx="327">
                  <c:v>41317.583333333336</c:v>
                </c:pt>
                <c:pt idx="328">
                  <c:v>41317.708333333336</c:v>
                </c:pt>
                <c:pt idx="329">
                  <c:v>41317.833333333336</c:v>
                </c:pt>
                <c:pt idx="330">
                  <c:v>41317.958333333336</c:v>
                </c:pt>
                <c:pt idx="331">
                  <c:v>41318.083333333336</c:v>
                </c:pt>
                <c:pt idx="332">
                  <c:v>41318.208333333336</c:v>
                </c:pt>
                <c:pt idx="333">
                  <c:v>41318.333333333336</c:v>
                </c:pt>
                <c:pt idx="334">
                  <c:v>41318.458333333336</c:v>
                </c:pt>
                <c:pt idx="335">
                  <c:v>41318.583333333336</c:v>
                </c:pt>
                <c:pt idx="336">
                  <c:v>41318.708333333336</c:v>
                </c:pt>
                <c:pt idx="337">
                  <c:v>41318.833333333336</c:v>
                </c:pt>
                <c:pt idx="338">
                  <c:v>41318.958333333336</c:v>
                </c:pt>
                <c:pt idx="339">
                  <c:v>41319.208333333336</c:v>
                </c:pt>
                <c:pt idx="340">
                  <c:v>41319.333333333336</c:v>
                </c:pt>
                <c:pt idx="341">
                  <c:v>41319.458333333336</c:v>
                </c:pt>
                <c:pt idx="342">
                  <c:v>41319.583333333336</c:v>
                </c:pt>
                <c:pt idx="343">
                  <c:v>41319.708333333336</c:v>
                </c:pt>
                <c:pt idx="344">
                  <c:v>41319.833333333336</c:v>
                </c:pt>
                <c:pt idx="345">
                  <c:v>41319.958333333336</c:v>
                </c:pt>
                <c:pt idx="346">
                  <c:v>41320.083333333336</c:v>
                </c:pt>
                <c:pt idx="347">
                  <c:v>41320.208333333336</c:v>
                </c:pt>
                <c:pt idx="348">
                  <c:v>41320.333333333336</c:v>
                </c:pt>
                <c:pt idx="349">
                  <c:v>41320.458333333336</c:v>
                </c:pt>
                <c:pt idx="350">
                  <c:v>41320.583333333336</c:v>
                </c:pt>
                <c:pt idx="351">
                  <c:v>41320.708333333336</c:v>
                </c:pt>
                <c:pt idx="352">
                  <c:v>41320.833333333336</c:v>
                </c:pt>
                <c:pt idx="353">
                  <c:v>41320.958333333336</c:v>
                </c:pt>
                <c:pt idx="354">
                  <c:v>41321.083333333336</c:v>
                </c:pt>
                <c:pt idx="355">
                  <c:v>41321.208333333336</c:v>
                </c:pt>
                <c:pt idx="356">
                  <c:v>41321.333333333336</c:v>
                </c:pt>
                <c:pt idx="357">
                  <c:v>41321.458333333336</c:v>
                </c:pt>
                <c:pt idx="358">
                  <c:v>41321.583333333336</c:v>
                </c:pt>
                <c:pt idx="359">
                  <c:v>41321.708333333336</c:v>
                </c:pt>
                <c:pt idx="360">
                  <c:v>41321.833333333336</c:v>
                </c:pt>
                <c:pt idx="361">
                  <c:v>41321.958333333336</c:v>
                </c:pt>
                <c:pt idx="362">
                  <c:v>41322.083333333336</c:v>
                </c:pt>
                <c:pt idx="363">
                  <c:v>41322.208333333336</c:v>
                </c:pt>
                <c:pt idx="364">
                  <c:v>41322.333333333336</c:v>
                </c:pt>
                <c:pt idx="365">
                  <c:v>41322.458333333336</c:v>
                </c:pt>
                <c:pt idx="366">
                  <c:v>41322.583333333336</c:v>
                </c:pt>
                <c:pt idx="367">
                  <c:v>41322.708333333336</c:v>
                </c:pt>
                <c:pt idx="368">
                  <c:v>41322.833333333336</c:v>
                </c:pt>
                <c:pt idx="369">
                  <c:v>41322.958333333336</c:v>
                </c:pt>
                <c:pt idx="370">
                  <c:v>41323.083333333336</c:v>
                </c:pt>
                <c:pt idx="371">
                  <c:v>41323.208333333336</c:v>
                </c:pt>
                <c:pt idx="372">
                  <c:v>41323.333333333336</c:v>
                </c:pt>
                <c:pt idx="373">
                  <c:v>41323.458333333336</c:v>
                </c:pt>
                <c:pt idx="374">
                  <c:v>41323.583333333336</c:v>
                </c:pt>
                <c:pt idx="375">
                  <c:v>41323.708333333336</c:v>
                </c:pt>
                <c:pt idx="376">
                  <c:v>41323.833333333336</c:v>
                </c:pt>
                <c:pt idx="377">
                  <c:v>41323.958333333336</c:v>
                </c:pt>
                <c:pt idx="378">
                  <c:v>41324.083333333336</c:v>
                </c:pt>
                <c:pt idx="379">
                  <c:v>41324.208333333336</c:v>
                </c:pt>
                <c:pt idx="380">
                  <c:v>41324.333333333336</c:v>
                </c:pt>
                <c:pt idx="381">
                  <c:v>41324.458333333336</c:v>
                </c:pt>
                <c:pt idx="382">
                  <c:v>41324.583333333336</c:v>
                </c:pt>
                <c:pt idx="383">
                  <c:v>41324.708333333336</c:v>
                </c:pt>
                <c:pt idx="384">
                  <c:v>41324.833333333336</c:v>
                </c:pt>
                <c:pt idx="385">
                  <c:v>41324.958333333336</c:v>
                </c:pt>
                <c:pt idx="386">
                  <c:v>41325.083333333336</c:v>
                </c:pt>
                <c:pt idx="387">
                  <c:v>41325.208333333336</c:v>
                </c:pt>
                <c:pt idx="388">
                  <c:v>41325.333333333336</c:v>
                </c:pt>
                <c:pt idx="389">
                  <c:v>41325.458333333336</c:v>
                </c:pt>
                <c:pt idx="390">
                  <c:v>41325.583333333336</c:v>
                </c:pt>
                <c:pt idx="391">
                  <c:v>41325.708333333336</c:v>
                </c:pt>
                <c:pt idx="392">
                  <c:v>41325.833333333336</c:v>
                </c:pt>
                <c:pt idx="393">
                  <c:v>41325.958333333336</c:v>
                </c:pt>
                <c:pt idx="394">
                  <c:v>41326.083333333336</c:v>
                </c:pt>
                <c:pt idx="395">
                  <c:v>41326.208333333336</c:v>
                </c:pt>
                <c:pt idx="396">
                  <c:v>41326.333333333336</c:v>
                </c:pt>
                <c:pt idx="397">
                  <c:v>41326.458333333336</c:v>
                </c:pt>
                <c:pt idx="398">
                  <c:v>41326.583333333336</c:v>
                </c:pt>
                <c:pt idx="399">
                  <c:v>41326.708333333336</c:v>
                </c:pt>
                <c:pt idx="400">
                  <c:v>41327.333333333336</c:v>
                </c:pt>
                <c:pt idx="401">
                  <c:v>41327.458333333336</c:v>
                </c:pt>
                <c:pt idx="402">
                  <c:v>41327.583333333336</c:v>
                </c:pt>
                <c:pt idx="403">
                  <c:v>41327.708333333336</c:v>
                </c:pt>
                <c:pt idx="404">
                  <c:v>41327.833333333336</c:v>
                </c:pt>
                <c:pt idx="405">
                  <c:v>41327.958333333336</c:v>
                </c:pt>
                <c:pt idx="406">
                  <c:v>41328.208333333336</c:v>
                </c:pt>
                <c:pt idx="407">
                  <c:v>41328.333333333336</c:v>
                </c:pt>
                <c:pt idx="408">
                  <c:v>41328.458333333336</c:v>
                </c:pt>
                <c:pt idx="409">
                  <c:v>41328.583333333336</c:v>
                </c:pt>
                <c:pt idx="410">
                  <c:v>41328.708333333336</c:v>
                </c:pt>
                <c:pt idx="411">
                  <c:v>41328.833333333336</c:v>
                </c:pt>
                <c:pt idx="412">
                  <c:v>41328.958333333336</c:v>
                </c:pt>
                <c:pt idx="413">
                  <c:v>41329.083333333336</c:v>
                </c:pt>
                <c:pt idx="414">
                  <c:v>41329.208333333336</c:v>
                </c:pt>
                <c:pt idx="415">
                  <c:v>41329.333333333336</c:v>
                </c:pt>
                <c:pt idx="416">
                  <c:v>41329.458333333336</c:v>
                </c:pt>
                <c:pt idx="417">
                  <c:v>41329.583333333336</c:v>
                </c:pt>
                <c:pt idx="418">
                  <c:v>41329.708333333336</c:v>
                </c:pt>
                <c:pt idx="419">
                  <c:v>41329.833333333336</c:v>
                </c:pt>
                <c:pt idx="420">
                  <c:v>41329.958333333336</c:v>
                </c:pt>
                <c:pt idx="421">
                  <c:v>41330.083333333336</c:v>
                </c:pt>
                <c:pt idx="422">
                  <c:v>41330.208333333336</c:v>
                </c:pt>
                <c:pt idx="423">
                  <c:v>41330.333333333336</c:v>
                </c:pt>
                <c:pt idx="424">
                  <c:v>41330.458333333336</c:v>
                </c:pt>
                <c:pt idx="425">
                  <c:v>41330.583333333336</c:v>
                </c:pt>
                <c:pt idx="426">
                  <c:v>41330.708333333336</c:v>
                </c:pt>
                <c:pt idx="427">
                  <c:v>41330.833333333336</c:v>
                </c:pt>
                <c:pt idx="428">
                  <c:v>41330.958333333336</c:v>
                </c:pt>
                <c:pt idx="429">
                  <c:v>41331.083333333336</c:v>
                </c:pt>
                <c:pt idx="430">
                  <c:v>41331.208333333336</c:v>
                </c:pt>
                <c:pt idx="431">
                  <c:v>41331.333333333336</c:v>
                </c:pt>
                <c:pt idx="432">
                  <c:v>41331.458333333336</c:v>
                </c:pt>
                <c:pt idx="433">
                  <c:v>41331.583333333336</c:v>
                </c:pt>
                <c:pt idx="434">
                  <c:v>41331.708333333336</c:v>
                </c:pt>
                <c:pt idx="435">
                  <c:v>41331.833333333336</c:v>
                </c:pt>
                <c:pt idx="436">
                  <c:v>41331.958333333336</c:v>
                </c:pt>
                <c:pt idx="437">
                  <c:v>41332.083333333336</c:v>
                </c:pt>
                <c:pt idx="438">
                  <c:v>41332.208333333336</c:v>
                </c:pt>
                <c:pt idx="439">
                  <c:v>41332.333333333336</c:v>
                </c:pt>
                <c:pt idx="440">
                  <c:v>41332.458333333336</c:v>
                </c:pt>
                <c:pt idx="441">
                  <c:v>41332.583333333336</c:v>
                </c:pt>
                <c:pt idx="442">
                  <c:v>41332.708333333336</c:v>
                </c:pt>
                <c:pt idx="443">
                  <c:v>41332.833333333336</c:v>
                </c:pt>
                <c:pt idx="444">
                  <c:v>41332.958333333336</c:v>
                </c:pt>
                <c:pt idx="445">
                  <c:v>41333.083333333336</c:v>
                </c:pt>
                <c:pt idx="446">
                  <c:v>41333.208333333336</c:v>
                </c:pt>
                <c:pt idx="447">
                  <c:v>41333.333333333336</c:v>
                </c:pt>
                <c:pt idx="448">
                  <c:v>41333.458333333336</c:v>
                </c:pt>
                <c:pt idx="449">
                  <c:v>41333.583333333336</c:v>
                </c:pt>
                <c:pt idx="450">
                  <c:v>41333.708333333336</c:v>
                </c:pt>
                <c:pt idx="451">
                  <c:v>41333.833333333336</c:v>
                </c:pt>
                <c:pt idx="452">
                  <c:v>41333.958333333336</c:v>
                </c:pt>
                <c:pt idx="453">
                  <c:v>41334.083333333336</c:v>
                </c:pt>
                <c:pt idx="454">
                  <c:v>41334.208333333336</c:v>
                </c:pt>
                <c:pt idx="455">
                  <c:v>41334.333333333336</c:v>
                </c:pt>
                <c:pt idx="456">
                  <c:v>41334.458333333336</c:v>
                </c:pt>
                <c:pt idx="457">
                  <c:v>41334.583333333336</c:v>
                </c:pt>
                <c:pt idx="458">
                  <c:v>41334.708333333336</c:v>
                </c:pt>
                <c:pt idx="459">
                  <c:v>41334.833333333336</c:v>
                </c:pt>
                <c:pt idx="460">
                  <c:v>41334.958333333336</c:v>
                </c:pt>
                <c:pt idx="461">
                  <c:v>41335.083333333336</c:v>
                </c:pt>
                <c:pt idx="462">
                  <c:v>41335.208333333336</c:v>
                </c:pt>
                <c:pt idx="463">
                  <c:v>41335.333333333336</c:v>
                </c:pt>
                <c:pt idx="464">
                  <c:v>41335.458333333336</c:v>
                </c:pt>
                <c:pt idx="465">
                  <c:v>41335.583333333336</c:v>
                </c:pt>
                <c:pt idx="466">
                  <c:v>41335.708333333336</c:v>
                </c:pt>
                <c:pt idx="467">
                  <c:v>41335.833333333336</c:v>
                </c:pt>
                <c:pt idx="468">
                  <c:v>41335.958333333336</c:v>
                </c:pt>
                <c:pt idx="469">
                  <c:v>41336.083333333336</c:v>
                </c:pt>
                <c:pt idx="470">
                  <c:v>41336.458333333336</c:v>
                </c:pt>
                <c:pt idx="471">
                  <c:v>41336.583333333336</c:v>
                </c:pt>
                <c:pt idx="472">
                  <c:v>41336.708333333336</c:v>
                </c:pt>
                <c:pt idx="473">
                  <c:v>41336.833333333336</c:v>
                </c:pt>
                <c:pt idx="474">
                  <c:v>41336.958333333336</c:v>
                </c:pt>
                <c:pt idx="475">
                  <c:v>41337.083333333336</c:v>
                </c:pt>
                <c:pt idx="476">
                  <c:v>41337.208333333336</c:v>
                </c:pt>
                <c:pt idx="477">
                  <c:v>41337.333333333336</c:v>
                </c:pt>
                <c:pt idx="478">
                  <c:v>41337.458333333336</c:v>
                </c:pt>
                <c:pt idx="479">
                  <c:v>41337.583333333336</c:v>
                </c:pt>
                <c:pt idx="480">
                  <c:v>41337.708333333336</c:v>
                </c:pt>
                <c:pt idx="481">
                  <c:v>41337.833333333336</c:v>
                </c:pt>
                <c:pt idx="482">
                  <c:v>41337.958333333336</c:v>
                </c:pt>
                <c:pt idx="483">
                  <c:v>41338.083333333336</c:v>
                </c:pt>
                <c:pt idx="484">
                  <c:v>41338.208333333336</c:v>
                </c:pt>
                <c:pt idx="485">
                  <c:v>41338.333333333336</c:v>
                </c:pt>
                <c:pt idx="486">
                  <c:v>41338.458333333336</c:v>
                </c:pt>
                <c:pt idx="487">
                  <c:v>41338.583333333336</c:v>
                </c:pt>
                <c:pt idx="488">
                  <c:v>41338.708333333336</c:v>
                </c:pt>
                <c:pt idx="489">
                  <c:v>41338.833333333336</c:v>
                </c:pt>
                <c:pt idx="490">
                  <c:v>41338.958333333336</c:v>
                </c:pt>
                <c:pt idx="491">
                  <c:v>41339.083333333336</c:v>
                </c:pt>
                <c:pt idx="492">
                  <c:v>41339.208333333336</c:v>
                </c:pt>
                <c:pt idx="493">
                  <c:v>41339.333333333336</c:v>
                </c:pt>
                <c:pt idx="494">
                  <c:v>41339.458333333336</c:v>
                </c:pt>
                <c:pt idx="495">
                  <c:v>41339.583333333336</c:v>
                </c:pt>
                <c:pt idx="496">
                  <c:v>41339.708333333336</c:v>
                </c:pt>
                <c:pt idx="497">
                  <c:v>41339.833333333336</c:v>
                </c:pt>
                <c:pt idx="498">
                  <c:v>41339.958333333336</c:v>
                </c:pt>
                <c:pt idx="499">
                  <c:v>41340.083333333336</c:v>
                </c:pt>
                <c:pt idx="500">
                  <c:v>41340.208333333336</c:v>
                </c:pt>
                <c:pt idx="501">
                  <c:v>41340.333333333336</c:v>
                </c:pt>
                <c:pt idx="502">
                  <c:v>41340.458333333336</c:v>
                </c:pt>
                <c:pt idx="503">
                  <c:v>41340.583333333336</c:v>
                </c:pt>
                <c:pt idx="504">
                  <c:v>41340.708333333336</c:v>
                </c:pt>
                <c:pt idx="505">
                  <c:v>41340.833333333336</c:v>
                </c:pt>
                <c:pt idx="506">
                  <c:v>41340.958333333336</c:v>
                </c:pt>
                <c:pt idx="507">
                  <c:v>41341.083333333336</c:v>
                </c:pt>
                <c:pt idx="508">
                  <c:v>41341.208333333336</c:v>
                </c:pt>
                <c:pt idx="509">
                  <c:v>41341.333333333336</c:v>
                </c:pt>
                <c:pt idx="510">
                  <c:v>41341.458333333336</c:v>
                </c:pt>
                <c:pt idx="511">
                  <c:v>41341.583333333336</c:v>
                </c:pt>
                <c:pt idx="512">
                  <c:v>41341.708333333336</c:v>
                </c:pt>
                <c:pt idx="513">
                  <c:v>41341.833333333336</c:v>
                </c:pt>
                <c:pt idx="514">
                  <c:v>41341.958333333336</c:v>
                </c:pt>
                <c:pt idx="515">
                  <c:v>41342.083333333336</c:v>
                </c:pt>
                <c:pt idx="516">
                  <c:v>41342.208333333336</c:v>
                </c:pt>
                <c:pt idx="517">
                  <c:v>41342.333333333336</c:v>
                </c:pt>
                <c:pt idx="518">
                  <c:v>41342.458333333336</c:v>
                </c:pt>
                <c:pt idx="519">
                  <c:v>41342.583333333336</c:v>
                </c:pt>
                <c:pt idx="520">
                  <c:v>41342.708333333336</c:v>
                </c:pt>
                <c:pt idx="521">
                  <c:v>41342.833333333336</c:v>
                </c:pt>
                <c:pt idx="522">
                  <c:v>41342.958333333336</c:v>
                </c:pt>
                <c:pt idx="523">
                  <c:v>41343.083333333336</c:v>
                </c:pt>
                <c:pt idx="524">
                  <c:v>41343.208333333336</c:v>
                </c:pt>
                <c:pt idx="525">
                  <c:v>41343.333333333336</c:v>
                </c:pt>
                <c:pt idx="526">
                  <c:v>41343.458333333336</c:v>
                </c:pt>
                <c:pt idx="527">
                  <c:v>41343.583333333336</c:v>
                </c:pt>
                <c:pt idx="528">
                  <c:v>41343.708333333336</c:v>
                </c:pt>
                <c:pt idx="529">
                  <c:v>41343.833333333336</c:v>
                </c:pt>
                <c:pt idx="530">
                  <c:v>41343.958333333336</c:v>
                </c:pt>
                <c:pt idx="531">
                  <c:v>41344.083333333336</c:v>
                </c:pt>
                <c:pt idx="532">
                  <c:v>41344.208333333336</c:v>
                </c:pt>
                <c:pt idx="533">
                  <c:v>41344.333333333336</c:v>
                </c:pt>
                <c:pt idx="534">
                  <c:v>41344.458333333336</c:v>
                </c:pt>
                <c:pt idx="535">
                  <c:v>41344.583333333336</c:v>
                </c:pt>
                <c:pt idx="536">
                  <c:v>41344.708333333336</c:v>
                </c:pt>
                <c:pt idx="537">
                  <c:v>41344.833333333336</c:v>
                </c:pt>
                <c:pt idx="538">
                  <c:v>41344.958333333336</c:v>
                </c:pt>
                <c:pt idx="539">
                  <c:v>41345.083333333336</c:v>
                </c:pt>
                <c:pt idx="540">
                  <c:v>41345.208333333336</c:v>
                </c:pt>
                <c:pt idx="541">
                  <c:v>41345.333333333336</c:v>
                </c:pt>
                <c:pt idx="542">
                  <c:v>41345.458333333336</c:v>
                </c:pt>
                <c:pt idx="543">
                  <c:v>41345.583333333336</c:v>
                </c:pt>
                <c:pt idx="544">
                  <c:v>41345.708333333336</c:v>
                </c:pt>
                <c:pt idx="545">
                  <c:v>41345.833333333336</c:v>
                </c:pt>
                <c:pt idx="546">
                  <c:v>41345.958333333336</c:v>
                </c:pt>
                <c:pt idx="547">
                  <c:v>41346.083333333336</c:v>
                </c:pt>
                <c:pt idx="548">
                  <c:v>41346.208333333336</c:v>
                </c:pt>
                <c:pt idx="549">
                  <c:v>41346.333333333336</c:v>
                </c:pt>
                <c:pt idx="550">
                  <c:v>41346.458333333336</c:v>
                </c:pt>
                <c:pt idx="551">
                  <c:v>41346.583333333336</c:v>
                </c:pt>
                <c:pt idx="552">
                  <c:v>41346.708333333336</c:v>
                </c:pt>
                <c:pt idx="553">
                  <c:v>41346.833333333336</c:v>
                </c:pt>
                <c:pt idx="554">
                  <c:v>41346.958333333336</c:v>
                </c:pt>
                <c:pt idx="555">
                  <c:v>41347.083333333336</c:v>
                </c:pt>
                <c:pt idx="556">
                  <c:v>41347.208333333336</c:v>
                </c:pt>
                <c:pt idx="557">
                  <c:v>41347.333333333336</c:v>
                </c:pt>
                <c:pt idx="558">
                  <c:v>41347.458333333336</c:v>
                </c:pt>
                <c:pt idx="559">
                  <c:v>41347.583333333336</c:v>
                </c:pt>
                <c:pt idx="560">
                  <c:v>41347.708333333336</c:v>
                </c:pt>
                <c:pt idx="561">
                  <c:v>41347.833333333336</c:v>
                </c:pt>
                <c:pt idx="562">
                  <c:v>41347.958333333336</c:v>
                </c:pt>
                <c:pt idx="563">
                  <c:v>41348.083333333336</c:v>
                </c:pt>
                <c:pt idx="564">
                  <c:v>41348.208333333336</c:v>
                </c:pt>
                <c:pt idx="565">
                  <c:v>41348.333333333336</c:v>
                </c:pt>
                <c:pt idx="566">
                  <c:v>41348.458333333336</c:v>
                </c:pt>
                <c:pt idx="567">
                  <c:v>41348.583333333336</c:v>
                </c:pt>
                <c:pt idx="568">
                  <c:v>41348.708333333336</c:v>
                </c:pt>
                <c:pt idx="569">
                  <c:v>41348.833333333336</c:v>
                </c:pt>
                <c:pt idx="570">
                  <c:v>41348.958333333336</c:v>
                </c:pt>
                <c:pt idx="571">
                  <c:v>41349.083333333336</c:v>
                </c:pt>
                <c:pt idx="572">
                  <c:v>41349.208333333336</c:v>
                </c:pt>
                <c:pt idx="573">
                  <c:v>41349.333333333336</c:v>
                </c:pt>
                <c:pt idx="574">
                  <c:v>41349.458333333336</c:v>
                </c:pt>
                <c:pt idx="575">
                  <c:v>41349.583333333336</c:v>
                </c:pt>
                <c:pt idx="576">
                  <c:v>41349.708333333336</c:v>
                </c:pt>
                <c:pt idx="577">
                  <c:v>41349.833333333336</c:v>
                </c:pt>
                <c:pt idx="578">
                  <c:v>41349.958333333336</c:v>
                </c:pt>
                <c:pt idx="579">
                  <c:v>41350.083333333336</c:v>
                </c:pt>
                <c:pt idx="580">
                  <c:v>41350.208333333336</c:v>
                </c:pt>
                <c:pt idx="581">
                  <c:v>41350.333333333336</c:v>
                </c:pt>
                <c:pt idx="582">
                  <c:v>41350.458333333336</c:v>
                </c:pt>
                <c:pt idx="583">
                  <c:v>41350.583333333336</c:v>
                </c:pt>
                <c:pt idx="584">
                  <c:v>41350.708333333336</c:v>
                </c:pt>
                <c:pt idx="585">
                  <c:v>41350.833333333336</c:v>
                </c:pt>
                <c:pt idx="586">
                  <c:v>41351.208333333336</c:v>
                </c:pt>
                <c:pt idx="587">
                  <c:v>41351.333333333336</c:v>
                </c:pt>
                <c:pt idx="588">
                  <c:v>41351.458333333336</c:v>
                </c:pt>
                <c:pt idx="589">
                  <c:v>41351.583333333336</c:v>
                </c:pt>
                <c:pt idx="590">
                  <c:v>41351.708333333336</c:v>
                </c:pt>
                <c:pt idx="591">
                  <c:v>41351.833333333336</c:v>
                </c:pt>
                <c:pt idx="592">
                  <c:v>41351.958333333336</c:v>
                </c:pt>
                <c:pt idx="593">
                  <c:v>41352.083333333336</c:v>
                </c:pt>
                <c:pt idx="594">
                  <c:v>41352.208333333336</c:v>
                </c:pt>
                <c:pt idx="595">
                  <c:v>41352.333333333336</c:v>
                </c:pt>
                <c:pt idx="596">
                  <c:v>41352.458333333336</c:v>
                </c:pt>
                <c:pt idx="597">
                  <c:v>41352.583333333336</c:v>
                </c:pt>
                <c:pt idx="598">
                  <c:v>41352.708333333336</c:v>
                </c:pt>
                <c:pt idx="599">
                  <c:v>41352.833333333336</c:v>
                </c:pt>
                <c:pt idx="600">
                  <c:v>41352.958333333336</c:v>
                </c:pt>
                <c:pt idx="601">
                  <c:v>41353.083333333336</c:v>
                </c:pt>
                <c:pt idx="602">
                  <c:v>41353.208333333336</c:v>
                </c:pt>
                <c:pt idx="603">
                  <c:v>41353.333333333336</c:v>
                </c:pt>
                <c:pt idx="604">
                  <c:v>41353.458333333336</c:v>
                </c:pt>
                <c:pt idx="605">
                  <c:v>41353.583333333336</c:v>
                </c:pt>
                <c:pt idx="606">
                  <c:v>41353.708333333336</c:v>
                </c:pt>
                <c:pt idx="607">
                  <c:v>41353.833333333336</c:v>
                </c:pt>
                <c:pt idx="608">
                  <c:v>41353.958333333336</c:v>
                </c:pt>
                <c:pt idx="609">
                  <c:v>41354.083333333336</c:v>
                </c:pt>
                <c:pt idx="610">
                  <c:v>41354.583333333336</c:v>
                </c:pt>
                <c:pt idx="611">
                  <c:v>41354.708333333336</c:v>
                </c:pt>
                <c:pt idx="612">
                  <c:v>41354.833333333336</c:v>
                </c:pt>
                <c:pt idx="613">
                  <c:v>41354.958333333336</c:v>
                </c:pt>
                <c:pt idx="614">
                  <c:v>41355.083333333336</c:v>
                </c:pt>
                <c:pt idx="615">
                  <c:v>41355.208333333336</c:v>
                </c:pt>
                <c:pt idx="616">
                  <c:v>41355.333333333336</c:v>
                </c:pt>
                <c:pt idx="617">
                  <c:v>41355.458333333336</c:v>
                </c:pt>
                <c:pt idx="618">
                  <c:v>41355.583333333336</c:v>
                </c:pt>
                <c:pt idx="619">
                  <c:v>41355.708333333336</c:v>
                </c:pt>
                <c:pt idx="620">
                  <c:v>41355.833333333336</c:v>
                </c:pt>
                <c:pt idx="621">
                  <c:v>41355.958333333336</c:v>
                </c:pt>
                <c:pt idx="622">
                  <c:v>41356.083333333336</c:v>
                </c:pt>
                <c:pt idx="623">
                  <c:v>41356.208333333336</c:v>
                </c:pt>
                <c:pt idx="624">
                  <c:v>41356.333333333336</c:v>
                </c:pt>
                <c:pt idx="625">
                  <c:v>41356.458333333336</c:v>
                </c:pt>
                <c:pt idx="626">
                  <c:v>41356.583333333336</c:v>
                </c:pt>
                <c:pt idx="627">
                  <c:v>41356.708333333336</c:v>
                </c:pt>
                <c:pt idx="628">
                  <c:v>41356.833333333336</c:v>
                </c:pt>
                <c:pt idx="629">
                  <c:v>41356.958333333336</c:v>
                </c:pt>
                <c:pt idx="630">
                  <c:v>41357.083333333336</c:v>
                </c:pt>
                <c:pt idx="631">
                  <c:v>41357.208333333336</c:v>
                </c:pt>
                <c:pt idx="632">
                  <c:v>41357.333333333336</c:v>
                </c:pt>
                <c:pt idx="633">
                  <c:v>41357.458333333336</c:v>
                </c:pt>
                <c:pt idx="634">
                  <c:v>41357.583333333336</c:v>
                </c:pt>
                <c:pt idx="635">
                  <c:v>41357.708333333336</c:v>
                </c:pt>
                <c:pt idx="636">
                  <c:v>41357.833333333336</c:v>
                </c:pt>
                <c:pt idx="637">
                  <c:v>41357.958333333336</c:v>
                </c:pt>
                <c:pt idx="638">
                  <c:v>41358.083333333336</c:v>
                </c:pt>
                <c:pt idx="639">
                  <c:v>41358.208333333336</c:v>
                </c:pt>
                <c:pt idx="640">
                  <c:v>41358.333333333336</c:v>
                </c:pt>
                <c:pt idx="641">
                  <c:v>41358.458333333336</c:v>
                </c:pt>
                <c:pt idx="642">
                  <c:v>41358.583333333336</c:v>
                </c:pt>
                <c:pt idx="643">
                  <c:v>41358.708333333336</c:v>
                </c:pt>
                <c:pt idx="644">
                  <c:v>41358.833333333336</c:v>
                </c:pt>
                <c:pt idx="645">
                  <c:v>41358.958333333336</c:v>
                </c:pt>
                <c:pt idx="646">
                  <c:v>41359.208333333336</c:v>
                </c:pt>
                <c:pt idx="647">
                  <c:v>41359.333333333336</c:v>
                </c:pt>
                <c:pt idx="648">
                  <c:v>41359.458333333336</c:v>
                </c:pt>
                <c:pt idx="649">
                  <c:v>41359.583333333336</c:v>
                </c:pt>
                <c:pt idx="650">
                  <c:v>41359.708333333336</c:v>
                </c:pt>
                <c:pt idx="651">
                  <c:v>41359.833333333336</c:v>
                </c:pt>
                <c:pt idx="652">
                  <c:v>41359.958333333336</c:v>
                </c:pt>
                <c:pt idx="653">
                  <c:v>41360.083333333336</c:v>
                </c:pt>
                <c:pt idx="654">
                  <c:v>41360.208333333336</c:v>
                </c:pt>
                <c:pt idx="655">
                  <c:v>41360.333333333336</c:v>
                </c:pt>
                <c:pt idx="656">
                  <c:v>41360.458333333336</c:v>
                </c:pt>
                <c:pt idx="657">
                  <c:v>41360.583333333336</c:v>
                </c:pt>
                <c:pt idx="658">
                  <c:v>41360.708333333336</c:v>
                </c:pt>
                <c:pt idx="659">
                  <c:v>41360.833333333336</c:v>
                </c:pt>
                <c:pt idx="660">
                  <c:v>41360.958333333336</c:v>
                </c:pt>
                <c:pt idx="661">
                  <c:v>41361.083333333336</c:v>
                </c:pt>
                <c:pt idx="662">
                  <c:v>41361.333333333336</c:v>
                </c:pt>
                <c:pt idx="663">
                  <c:v>41361.458333333336</c:v>
                </c:pt>
                <c:pt idx="664">
                  <c:v>41361.583333333336</c:v>
                </c:pt>
                <c:pt idx="665">
                  <c:v>41361.708333333336</c:v>
                </c:pt>
                <c:pt idx="666">
                  <c:v>41361.833333333336</c:v>
                </c:pt>
                <c:pt idx="667">
                  <c:v>41361.958333333336</c:v>
                </c:pt>
                <c:pt idx="668">
                  <c:v>41362.083333333336</c:v>
                </c:pt>
                <c:pt idx="669">
                  <c:v>41362.583333333336</c:v>
                </c:pt>
                <c:pt idx="670">
                  <c:v>41362.708333333336</c:v>
                </c:pt>
                <c:pt idx="671">
                  <c:v>41362.833333333336</c:v>
                </c:pt>
                <c:pt idx="672">
                  <c:v>41362.958333333336</c:v>
                </c:pt>
                <c:pt idx="673">
                  <c:v>41363.458333333336</c:v>
                </c:pt>
                <c:pt idx="674">
                  <c:v>41363.583333333336</c:v>
                </c:pt>
                <c:pt idx="675">
                  <c:v>41363.708333333336</c:v>
                </c:pt>
                <c:pt idx="676">
                  <c:v>41363.833333333336</c:v>
                </c:pt>
                <c:pt idx="677">
                  <c:v>41363.958333333336</c:v>
                </c:pt>
                <c:pt idx="678">
                  <c:v>41364.083333333336</c:v>
                </c:pt>
                <c:pt idx="679">
                  <c:v>41364.208333333336</c:v>
                </c:pt>
                <c:pt idx="680">
                  <c:v>41364.333333333336</c:v>
                </c:pt>
                <c:pt idx="681">
                  <c:v>41364.458333333336</c:v>
                </c:pt>
                <c:pt idx="682">
                  <c:v>41364.583333333336</c:v>
                </c:pt>
                <c:pt idx="683">
                  <c:v>41364.708333333336</c:v>
                </c:pt>
                <c:pt idx="684">
                  <c:v>41364.833333333336</c:v>
                </c:pt>
                <c:pt idx="685">
                  <c:v>41364.958333333336</c:v>
                </c:pt>
                <c:pt idx="686">
                  <c:v>41365.208333333336</c:v>
                </c:pt>
                <c:pt idx="687">
                  <c:v>41365.333333333336</c:v>
                </c:pt>
                <c:pt idx="688">
                  <c:v>41365.458333333336</c:v>
                </c:pt>
                <c:pt idx="689">
                  <c:v>41365.583333333336</c:v>
                </c:pt>
                <c:pt idx="690">
                  <c:v>41365.708333333336</c:v>
                </c:pt>
                <c:pt idx="691">
                  <c:v>41365.833333333336</c:v>
                </c:pt>
                <c:pt idx="692">
                  <c:v>41365.958333333336</c:v>
                </c:pt>
                <c:pt idx="693">
                  <c:v>41366.083333333336</c:v>
                </c:pt>
                <c:pt idx="694">
                  <c:v>41366.208333333336</c:v>
                </c:pt>
                <c:pt idx="695">
                  <c:v>41366.333333333336</c:v>
                </c:pt>
                <c:pt idx="696">
                  <c:v>41366.458333333336</c:v>
                </c:pt>
                <c:pt idx="697">
                  <c:v>41366.583333333336</c:v>
                </c:pt>
                <c:pt idx="698">
                  <c:v>41366.708333333336</c:v>
                </c:pt>
                <c:pt idx="699">
                  <c:v>41366.833333333336</c:v>
                </c:pt>
                <c:pt idx="700">
                  <c:v>41366.958333333336</c:v>
                </c:pt>
                <c:pt idx="701">
                  <c:v>41367.083333333336</c:v>
                </c:pt>
                <c:pt idx="702">
                  <c:v>41367.208333333336</c:v>
                </c:pt>
                <c:pt idx="703">
                  <c:v>41367.333333333336</c:v>
                </c:pt>
                <c:pt idx="704">
                  <c:v>41367.458333333336</c:v>
                </c:pt>
                <c:pt idx="705">
                  <c:v>41367.583333333336</c:v>
                </c:pt>
                <c:pt idx="706">
                  <c:v>41367.708333333336</c:v>
                </c:pt>
                <c:pt idx="707">
                  <c:v>41367.833333333336</c:v>
                </c:pt>
                <c:pt idx="708">
                  <c:v>41367.958333333336</c:v>
                </c:pt>
                <c:pt idx="709">
                  <c:v>41368.083333333336</c:v>
                </c:pt>
                <c:pt idx="710">
                  <c:v>41368.208333333336</c:v>
                </c:pt>
                <c:pt idx="711">
                  <c:v>41368.333333333336</c:v>
                </c:pt>
                <c:pt idx="712">
                  <c:v>41368.458333333336</c:v>
                </c:pt>
                <c:pt idx="713">
                  <c:v>41368.583333333336</c:v>
                </c:pt>
                <c:pt idx="714">
                  <c:v>41368.708333333336</c:v>
                </c:pt>
                <c:pt idx="715">
                  <c:v>41368.833333333336</c:v>
                </c:pt>
                <c:pt idx="716">
                  <c:v>41368.958333333336</c:v>
                </c:pt>
                <c:pt idx="717">
                  <c:v>41369.208333333336</c:v>
                </c:pt>
                <c:pt idx="718">
                  <c:v>41369.333333333336</c:v>
                </c:pt>
                <c:pt idx="719">
                  <c:v>41369.458333333336</c:v>
                </c:pt>
                <c:pt idx="720">
                  <c:v>41369.583333333336</c:v>
                </c:pt>
                <c:pt idx="721">
                  <c:v>41369.708333333336</c:v>
                </c:pt>
                <c:pt idx="722">
                  <c:v>41369.833333333336</c:v>
                </c:pt>
                <c:pt idx="723">
                  <c:v>41369.958333333336</c:v>
                </c:pt>
                <c:pt idx="724">
                  <c:v>41370.083333333336</c:v>
                </c:pt>
                <c:pt idx="725">
                  <c:v>41370.208333333336</c:v>
                </c:pt>
                <c:pt idx="726">
                  <c:v>41370.333333333336</c:v>
                </c:pt>
                <c:pt idx="727">
                  <c:v>41370.458333333336</c:v>
                </c:pt>
                <c:pt idx="728">
                  <c:v>41370.583333333336</c:v>
                </c:pt>
                <c:pt idx="729">
                  <c:v>41370.708333333336</c:v>
                </c:pt>
                <c:pt idx="730">
                  <c:v>41370.833333333336</c:v>
                </c:pt>
                <c:pt idx="731">
                  <c:v>41370.958333333336</c:v>
                </c:pt>
                <c:pt idx="732">
                  <c:v>41371.083333333336</c:v>
                </c:pt>
                <c:pt idx="733">
                  <c:v>41371.208333333336</c:v>
                </c:pt>
                <c:pt idx="734">
                  <c:v>41371.333333333336</c:v>
                </c:pt>
                <c:pt idx="735">
                  <c:v>41371.458333333336</c:v>
                </c:pt>
                <c:pt idx="736">
                  <c:v>41371.583333333336</c:v>
                </c:pt>
                <c:pt idx="737">
                  <c:v>41371.708333333336</c:v>
                </c:pt>
                <c:pt idx="738">
                  <c:v>41371.833333333336</c:v>
                </c:pt>
                <c:pt idx="739">
                  <c:v>41371.958333333336</c:v>
                </c:pt>
                <c:pt idx="740">
                  <c:v>41372.083333333336</c:v>
                </c:pt>
                <c:pt idx="741">
                  <c:v>41372.208333333336</c:v>
                </c:pt>
                <c:pt idx="742">
                  <c:v>41372.333333333336</c:v>
                </c:pt>
                <c:pt idx="743">
                  <c:v>41372.458333333336</c:v>
                </c:pt>
                <c:pt idx="744">
                  <c:v>41372.583333333336</c:v>
                </c:pt>
                <c:pt idx="745">
                  <c:v>41372.708333333336</c:v>
                </c:pt>
                <c:pt idx="746">
                  <c:v>41372.833333333336</c:v>
                </c:pt>
                <c:pt idx="747">
                  <c:v>41372.958333333336</c:v>
                </c:pt>
                <c:pt idx="748">
                  <c:v>41373.083333333336</c:v>
                </c:pt>
                <c:pt idx="749">
                  <c:v>41373.208333333336</c:v>
                </c:pt>
                <c:pt idx="750">
                  <c:v>41373.333333333336</c:v>
                </c:pt>
                <c:pt idx="751">
                  <c:v>41373.458333333336</c:v>
                </c:pt>
                <c:pt idx="752">
                  <c:v>41373.583333333336</c:v>
                </c:pt>
                <c:pt idx="753">
                  <c:v>41373.708333333336</c:v>
                </c:pt>
                <c:pt idx="754">
                  <c:v>41373.833333333336</c:v>
                </c:pt>
                <c:pt idx="755">
                  <c:v>41373.958333333336</c:v>
                </c:pt>
                <c:pt idx="756">
                  <c:v>41374.083333333336</c:v>
                </c:pt>
                <c:pt idx="757">
                  <c:v>41374.208333333336</c:v>
                </c:pt>
                <c:pt idx="758">
                  <c:v>41374.333333333336</c:v>
                </c:pt>
                <c:pt idx="759">
                  <c:v>41374.458333333336</c:v>
                </c:pt>
                <c:pt idx="760">
                  <c:v>41374.583333333336</c:v>
                </c:pt>
                <c:pt idx="761">
                  <c:v>41374.708333333336</c:v>
                </c:pt>
                <c:pt idx="762">
                  <c:v>41374.833333333336</c:v>
                </c:pt>
                <c:pt idx="763">
                  <c:v>41374.958333333336</c:v>
                </c:pt>
                <c:pt idx="764">
                  <c:v>41375.083333333336</c:v>
                </c:pt>
                <c:pt idx="765">
                  <c:v>41375.208333333336</c:v>
                </c:pt>
                <c:pt idx="766">
                  <c:v>41375.333333333336</c:v>
                </c:pt>
                <c:pt idx="767">
                  <c:v>41375.458333333336</c:v>
                </c:pt>
                <c:pt idx="768">
                  <c:v>41375.583333333336</c:v>
                </c:pt>
                <c:pt idx="769">
                  <c:v>41375.708333333336</c:v>
                </c:pt>
                <c:pt idx="770">
                  <c:v>41375.833333333336</c:v>
                </c:pt>
                <c:pt idx="771">
                  <c:v>41375.958333333336</c:v>
                </c:pt>
                <c:pt idx="772">
                  <c:v>41376.083333333336</c:v>
                </c:pt>
                <c:pt idx="773">
                  <c:v>41376.208333333336</c:v>
                </c:pt>
                <c:pt idx="774">
                  <c:v>41376.333333333336</c:v>
                </c:pt>
                <c:pt idx="775">
                  <c:v>41376.458333333336</c:v>
                </c:pt>
                <c:pt idx="776">
                  <c:v>41376.583333333336</c:v>
                </c:pt>
                <c:pt idx="777">
                  <c:v>41376.708333333336</c:v>
                </c:pt>
                <c:pt idx="778">
                  <c:v>41376.833333333336</c:v>
                </c:pt>
                <c:pt idx="779">
                  <c:v>41376.958333333336</c:v>
                </c:pt>
                <c:pt idx="780">
                  <c:v>41377.083333333336</c:v>
                </c:pt>
                <c:pt idx="781">
                  <c:v>41377.208333333336</c:v>
                </c:pt>
                <c:pt idx="782">
                  <c:v>41377.333333333336</c:v>
                </c:pt>
                <c:pt idx="783">
                  <c:v>41377.458333333336</c:v>
                </c:pt>
                <c:pt idx="784">
                  <c:v>41377.583333333336</c:v>
                </c:pt>
                <c:pt idx="785">
                  <c:v>41377.708333333336</c:v>
                </c:pt>
                <c:pt idx="786">
                  <c:v>41377.833333333336</c:v>
                </c:pt>
                <c:pt idx="787">
                  <c:v>41377.958333333336</c:v>
                </c:pt>
                <c:pt idx="788">
                  <c:v>41378.083333333336</c:v>
                </c:pt>
                <c:pt idx="789">
                  <c:v>41378.208333333336</c:v>
                </c:pt>
                <c:pt idx="790">
                  <c:v>41378.333333333336</c:v>
                </c:pt>
                <c:pt idx="791">
                  <c:v>41378.458333333336</c:v>
                </c:pt>
                <c:pt idx="792">
                  <c:v>41378.583333333336</c:v>
                </c:pt>
                <c:pt idx="793">
                  <c:v>41378.708333333336</c:v>
                </c:pt>
                <c:pt idx="794">
                  <c:v>41378.833333333336</c:v>
                </c:pt>
                <c:pt idx="795">
                  <c:v>41378.958333333336</c:v>
                </c:pt>
                <c:pt idx="796">
                  <c:v>41379.083333333336</c:v>
                </c:pt>
                <c:pt idx="797">
                  <c:v>41379.208333333336</c:v>
                </c:pt>
                <c:pt idx="798">
                  <c:v>41379.333333333336</c:v>
                </c:pt>
                <c:pt idx="799">
                  <c:v>41379.458333333336</c:v>
                </c:pt>
                <c:pt idx="800">
                  <c:v>41379.583333333336</c:v>
                </c:pt>
                <c:pt idx="801">
                  <c:v>41379.708333333336</c:v>
                </c:pt>
                <c:pt idx="802">
                  <c:v>41379.833333333336</c:v>
                </c:pt>
                <c:pt idx="803">
                  <c:v>41379.958333333336</c:v>
                </c:pt>
                <c:pt idx="804">
                  <c:v>41380.083333333336</c:v>
                </c:pt>
                <c:pt idx="805">
                  <c:v>41380.208333333336</c:v>
                </c:pt>
                <c:pt idx="806">
                  <c:v>41380.333333333336</c:v>
                </c:pt>
                <c:pt idx="807">
                  <c:v>41380.458333333336</c:v>
                </c:pt>
                <c:pt idx="808">
                  <c:v>41380.583333333336</c:v>
                </c:pt>
                <c:pt idx="809">
                  <c:v>41380.708333333336</c:v>
                </c:pt>
                <c:pt idx="810">
                  <c:v>41380.833333333336</c:v>
                </c:pt>
                <c:pt idx="811">
                  <c:v>41380.958333333336</c:v>
                </c:pt>
                <c:pt idx="812">
                  <c:v>41381.083333333336</c:v>
                </c:pt>
                <c:pt idx="813">
                  <c:v>41381.208333333336</c:v>
                </c:pt>
                <c:pt idx="814">
                  <c:v>41381.333333333336</c:v>
                </c:pt>
                <c:pt idx="815">
                  <c:v>41381.458333333336</c:v>
                </c:pt>
                <c:pt idx="816">
                  <c:v>41381.583333333336</c:v>
                </c:pt>
                <c:pt idx="817">
                  <c:v>41381.708333333336</c:v>
                </c:pt>
                <c:pt idx="818">
                  <c:v>41381.833333333336</c:v>
                </c:pt>
                <c:pt idx="819">
                  <c:v>41381.958333333336</c:v>
                </c:pt>
                <c:pt idx="820">
                  <c:v>41382.083333333336</c:v>
                </c:pt>
                <c:pt idx="821">
                  <c:v>41382.208333333336</c:v>
                </c:pt>
                <c:pt idx="822">
                  <c:v>41382.333333333336</c:v>
                </c:pt>
                <c:pt idx="823">
                  <c:v>41382.458333333336</c:v>
                </c:pt>
                <c:pt idx="824">
                  <c:v>41382.583333333336</c:v>
                </c:pt>
                <c:pt idx="825">
                  <c:v>41382.708333333336</c:v>
                </c:pt>
                <c:pt idx="826">
                  <c:v>41382.833333333336</c:v>
                </c:pt>
                <c:pt idx="827">
                  <c:v>41382.958333333336</c:v>
                </c:pt>
                <c:pt idx="828">
                  <c:v>41383.083333333336</c:v>
                </c:pt>
                <c:pt idx="829">
                  <c:v>41383.208333333336</c:v>
                </c:pt>
                <c:pt idx="830">
                  <c:v>41383.333333333336</c:v>
                </c:pt>
                <c:pt idx="831">
                  <c:v>41383.458333333336</c:v>
                </c:pt>
                <c:pt idx="832">
                  <c:v>41383.583333333336</c:v>
                </c:pt>
                <c:pt idx="833">
                  <c:v>41383.708333333336</c:v>
                </c:pt>
                <c:pt idx="834">
                  <c:v>41383.958333333336</c:v>
                </c:pt>
                <c:pt idx="835">
                  <c:v>41384.083333333336</c:v>
                </c:pt>
                <c:pt idx="836">
                  <c:v>41384.208333333336</c:v>
                </c:pt>
                <c:pt idx="837">
                  <c:v>41384.333333333336</c:v>
                </c:pt>
                <c:pt idx="838">
                  <c:v>41384.458333333336</c:v>
                </c:pt>
                <c:pt idx="839">
                  <c:v>41384.583333333336</c:v>
                </c:pt>
                <c:pt idx="840">
                  <c:v>41384.708333333336</c:v>
                </c:pt>
                <c:pt idx="841">
                  <c:v>41384.833333333336</c:v>
                </c:pt>
                <c:pt idx="842">
                  <c:v>41384.958333333336</c:v>
                </c:pt>
                <c:pt idx="843">
                  <c:v>41385.083333333336</c:v>
                </c:pt>
                <c:pt idx="844">
                  <c:v>41385.208333333336</c:v>
                </c:pt>
                <c:pt idx="845">
                  <c:v>41385.333333333336</c:v>
                </c:pt>
                <c:pt idx="846">
                  <c:v>41385.458333333336</c:v>
                </c:pt>
                <c:pt idx="847">
                  <c:v>41385.583333333336</c:v>
                </c:pt>
                <c:pt idx="848">
                  <c:v>41385.708333333336</c:v>
                </c:pt>
                <c:pt idx="849">
                  <c:v>41385.833333333336</c:v>
                </c:pt>
                <c:pt idx="850">
                  <c:v>41385.958333333336</c:v>
                </c:pt>
                <c:pt idx="851">
                  <c:v>41386.083333333336</c:v>
                </c:pt>
                <c:pt idx="852">
                  <c:v>41386.208333333336</c:v>
                </c:pt>
                <c:pt idx="853">
                  <c:v>41386.333333333336</c:v>
                </c:pt>
                <c:pt idx="854">
                  <c:v>41386.458333333336</c:v>
                </c:pt>
                <c:pt idx="855">
                  <c:v>41386.583333333336</c:v>
                </c:pt>
                <c:pt idx="856">
                  <c:v>41386.708333333336</c:v>
                </c:pt>
                <c:pt idx="857">
                  <c:v>41386.833333333336</c:v>
                </c:pt>
                <c:pt idx="858">
                  <c:v>41386.958333333336</c:v>
                </c:pt>
                <c:pt idx="859">
                  <c:v>41387.083333333336</c:v>
                </c:pt>
                <c:pt idx="860">
                  <c:v>41387.208333333336</c:v>
                </c:pt>
                <c:pt idx="861">
                  <c:v>41387.333333333336</c:v>
                </c:pt>
                <c:pt idx="862">
                  <c:v>41387.458333333336</c:v>
                </c:pt>
                <c:pt idx="863">
                  <c:v>41387.583333333336</c:v>
                </c:pt>
                <c:pt idx="864">
                  <c:v>41387.708333333336</c:v>
                </c:pt>
                <c:pt idx="865">
                  <c:v>41387.833333333336</c:v>
                </c:pt>
                <c:pt idx="866">
                  <c:v>41387.958333333336</c:v>
                </c:pt>
                <c:pt idx="867">
                  <c:v>41388.083333333336</c:v>
                </c:pt>
                <c:pt idx="868">
                  <c:v>41388.208333333336</c:v>
                </c:pt>
                <c:pt idx="869">
                  <c:v>41388.333333333336</c:v>
                </c:pt>
                <c:pt idx="870">
                  <c:v>41388.458333333336</c:v>
                </c:pt>
                <c:pt idx="871">
                  <c:v>41388.583333333336</c:v>
                </c:pt>
                <c:pt idx="872">
                  <c:v>41388.708333333336</c:v>
                </c:pt>
                <c:pt idx="873">
                  <c:v>41388.833333333336</c:v>
                </c:pt>
                <c:pt idx="874">
                  <c:v>41388.958333333336</c:v>
                </c:pt>
                <c:pt idx="875">
                  <c:v>41389.083333333336</c:v>
                </c:pt>
                <c:pt idx="876">
                  <c:v>41389.208333333336</c:v>
                </c:pt>
                <c:pt idx="877">
                  <c:v>41389.333333333336</c:v>
                </c:pt>
                <c:pt idx="878">
                  <c:v>41389.458333333336</c:v>
                </c:pt>
                <c:pt idx="879">
                  <c:v>41389.583333333336</c:v>
                </c:pt>
                <c:pt idx="880">
                  <c:v>41389.708333333336</c:v>
                </c:pt>
                <c:pt idx="881">
                  <c:v>41389.833333333336</c:v>
                </c:pt>
                <c:pt idx="882">
                  <c:v>41389.958333333336</c:v>
                </c:pt>
                <c:pt idx="883">
                  <c:v>41390.083333333336</c:v>
                </c:pt>
                <c:pt idx="884">
                  <c:v>41390.583333333336</c:v>
                </c:pt>
                <c:pt idx="885">
                  <c:v>41390.708333333336</c:v>
                </c:pt>
                <c:pt idx="886">
                  <c:v>41390.833333333336</c:v>
                </c:pt>
                <c:pt idx="887">
                  <c:v>41390.958333333336</c:v>
                </c:pt>
                <c:pt idx="888">
                  <c:v>41391.083333333336</c:v>
                </c:pt>
                <c:pt idx="889">
                  <c:v>41391.208333333336</c:v>
                </c:pt>
                <c:pt idx="890">
                  <c:v>41391.333333333336</c:v>
                </c:pt>
                <c:pt idx="891">
                  <c:v>41391.458333333336</c:v>
                </c:pt>
                <c:pt idx="892">
                  <c:v>41391.583333333336</c:v>
                </c:pt>
                <c:pt idx="893">
                  <c:v>41391.708333333336</c:v>
                </c:pt>
                <c:pt idx="894">
                  <c:v>41391.833333333336</c:v>
                </c:pt>
                <c:pt idx="895">
                  <c:v>41391.958333333336</c:v>
                </c:pt>
                <c:pt idx="896">
                  <c:v>41392.083333333336</c:v>
                </c:pt>
                <c:pt idx="897">
                  <c:v>41392.208333333336</c:v>
                </c:pt>
                <c:pt idx="898">
                  <c:v>41392.333333333336</c:v>
                </c:pt>
                <c:pt idx="899">
                  <c:v>41392.458333333336</c:v>
                </c:pt>
                <c:pt idx="900">
                  <c:v>41392.583333333336</c:v>
                </c:pt>
                <c:pt idx="901">
                  <c:v>41392.708333333336</c:v>
                </c:pt>
                <c:pt idx="902">
                  <c:v>41392.833333333336</c:v>
                </c:pt>
                <c:pt idx="903">
                  <c:v>41392.958333333336</c:v>
                </c:pt>
                <c:pt idx="904">
                  <c:v>41393.083333333336</c:v>
                </c:pt>
                <c:pt idx="905">
                  <c:v>41393.208333333336</c:v>
                </c:pt>
                <c:pt idx="906">
                  <c:v>41393.333333333336</c:v>
                </c:pt>
                <c:pt idx="907">
                  <c:v>41393.458333333336</c:v>
                </c:pt>
                <c:pt idx="908">
                  <c:v>41393.583333333336</c:v>
                </c:pt>
                <c:pt idx="909">
                  <c:v>41393.708333333336</c:v>
                </c:pt>
                <c:pt idx="910">
                  <c:v>41393.833333333336</c:v>
                </c:pt>
                <c:pt idx="911">
                  <c:v>41393.958333333336</c:v>
                </c:pt>
                <c:pt idx="912">
                  <c:v>41394.083333333336</c:v>
                </c:pt>
                <c:pt idx="913">
                  <c:v>41394.208333333336</c:v>
                </c:pt>
                <c:pt idx="914">
                  <c:v>41394.333333333336</c:v>
                </c:pt>
                <c:pt idx="915">
                  <c:v>41394.458333333336</c:v>
                </c:pt>
                <c:pt idx="916">
                  <c:v>41394.583333333336</c:v>
                </c:pt>
                <c:pt idx="917">
                  <c:v>41394.708333333336</c:v>
                </c:pt>
                <c:pt idx="918">
                  <c:v>41394.833333333336</c:v>
                </c:pt>
                <c:pt idx="919">
                  <c:v>41394.958333333336</c:v>
                </c:pt>
                <c:pt idx="920">
                  <c:v>41395.083333333336</c:v>
                </c:pt>
                <c:pt idx="921">
                  <c:v>41395.208333333336</c:v>
                </c:pt>
                <c:pt idx="922">
                  <c:v>41395.333333333336</c:v>
                </c:pt>
                <c:pt idx="923">
                  <c:v>41395.458333333336</c:v>
                </c:pt>
                <c:pt idx="924">
                  <c:v>41395.583333333336</c:v>
                </c:pt>
                <c:pt idx="925">
                  <c:v>41395.708333333336</c:v>
                </c:pt>
                <c:pt idx="926">
                  <c:v>41395.833333333336</c:v>
                </c:pt>
                <c:pt idx="927">
                  <c:v>41395.958333333336</c:v>
                </c:pt>
                <c:pt idx="928">
                  <c:v>41396.208333333336</c:v>
                </c:pt>
                <c:pt idx="929">
                  <c:v>41396.583333333336</c:v>
                </c:pt>
                <c:pt idx="930">
                  <c:v>41396.708333333336</c:v>
                </c:pt>
                <c:pt idx="931">
                  <c:v>41396.833333333336</c:v>
                </c:pt>
                <c:pt idx="932">
                  <c:v>41396.958333333336</c:v>
                </c:pt>
                <c:pt idx="933">
                  <c:v>41397.083333333336</c:v>
                </c:pt>
                <c:pt idx="934">
                  <c:v>41397.208333333336</c:v>
                </c:pt>
                <c:pt idx="935">
                  <c:v>41397.333333333336</c:v>
                </c:pt>
                <c:pt idx="936">
                  <c:v>41397.458333333336</c:v>
                </c:pt>
                <c:pt idx="937">
                  <c:v>41397.583333333336</c:v>
                </c:pt>
                <c:pt idx="938">
                  <c:v>41397.708333333336</c:v>
                </c:pt>
                <c:pt idx="939">
                  <c:v>41397.833333333336</c:v>
                </c:pt>
                <c:pt idx="940">
                  <c:v>41397.958333333336</c:v>
                </c:pt>
                <c:pt idx="941">
                  <c:v>41398.083333333336</c:v>
                </c:pt>
                <c:pt idx="942">
                  <c:v>41398.208333333336</c:v>
                </c:pt>
                <c:pt idx="943">
                  <c:v>41398.333333333336</c:v>
                </c:pt>
                <c:pt idx="944">
                  <c:v>41398.458333333336</c:v>
                </c:pt>
                <c:pt idx="945">
                  <c:v>41398.583333333336</c:v>
                </c:pt>
                <c:pt idx="946">
                  <c:v>41398.708333333336</c:v>
                </c:pt>
                <c:pt idx="947">
                  <c:v>41398.833333333336</c:v>
                </c:pt>
                <c:pt idx="948">
                  <c:v>41398.958333333336</c:v>
                </c:pt>
                <c:pt idx="949">
                  <c:v>41399.083333333336</c:v>
                </c:pt>
                <c:pt idx="950">
                  <c:v>41399.208333333336</c:v>
                </c:pt>
                <c:pt idx="951">
                  <c:v>41399.333333333336</c:v>
                </c:pt>
                <c:pt idx="952">
                  <c:v>41399.458333333336</c:v>
                </c:pt>
                <c:pt idx="953">
                  <c:v>41399.583333333336</c:v>
                </c:pt>
                <c:pt idx="954">
                  <c:v>41399.708333333336</c:v>
                </c:pt>
                <c:pt idx="955">
                  <c:v>41399.833333333336</c:v>
                </c:pt>
                <c:pt idx="956">
                  <c:v>41399.958333333336</c:v>
                </c:pt>
                <c:pt idx="957">
                  <c:v>41400.083333333336</c:v>
                </c:pt>
                <c:pt idx="958">
                  <c:v>41400.208333333336</c:v>
                </c:pt>
                <c:pt idx="959">
                  <c:v>41400.333333333336</c:v>
                </c:pt>
                <c:pt idx="960">
                  <c:v>41400.458333333336</c:v>
                </c:pt>
                <c:pt idx="961">
                  <c:v>41400.583333333336</c:v>
                </c:pt>
                <c:pt idx="962">
                  <c:v>41400.708333333336</c:v>
                </c:pt>
                <c:pt idx="963">
                  <c:v>41400.833333333336</c:v>
                </c:pt>
                <c:pt idx="964">
                  <c:v>41400.958333333336</c:v>
                </c:pt>
                <c:pt idx="965">
                  <c:v>41401.083333333336</c:v>
                </c:pt>
                <c:pt idx="966">
                  <c:v>41401.208333333336</c:v>
                </c:pt>
                <c:pt idx="967">
                  <c:v>41401.333333333336</c:v>
                </c:pt>
                <c:pt idx="968">
                  <c:v>41401.458333333336</c:v>
                </c:pt>
                <c:pt idx="969">
                  <c:v>41401.583333333336</c:v>
                </c:pt>
                <c:pt idx="970">
                  <c:v>41401.708333333336</c:v>
                </c:pt>
                <c:pt idx="971">
                  <c:v>41401.833333333336</c:v>
                </c:pt>
                <c:pt idx="972">
                  <c:v>41402.083333333336</c:v>
                </c:pt>
                <c:pt idx="973">
                  <c:v>41402.208333333336</c:v>
                </c:pt>
                <c:pt idx="974">
                  <c:v>41402.333333333336</c:v>
                </c:pt>
                <c:pt idx="975">
                  <c:v>41402.458333333336</c:v>
                </c:pt>
                <c:pt idx="976">
                  <c:v>41402.583333333336</c:v>
                </c:pt>
                <c:pt idx="977">
                  <c:v>41402.708333333336</c:v>
                </c:pt>
                <c:pt idx="978">
                  <c:v>41402.833333333336</c:v>
                </c:pt>
                <c:pt idx="979">
                  <c:v>41402.958333333336</c:v>
                </c:pt>
                <c:pt idx="980">
                  <c:v>41403.083333333336</c:v>
                </c:pt>
                <c:pt idx="981">
                  <c:v>41403.208333333336</c:v>
                </c:pt>
                <c:pt idx="982">
                  <c:v>41403.333333333336</c:v>
                </c:pt>
                <c:pt idx="983">
                  <c:v>41403.458333333336</c:v>
                </c:pt>
                <c:pt idx="984">
                  <c:v>41403.583333333336</c:v>
                </c:pt>
                <c:pt idx="985">
                  <c:v>41403.708333333336</c:v>
                </c:pt>
                <c:pt idx="986">
                  <c:v>41403.833333333336</c:v>
                </c:pt>
                <c:pt idx="987">
                  <c:v>41403.958333333336</c:v>
                </c:pt>
                <c:pt idx="988">
                  <c:v>41404.083333333336</c:v>
                </c:pt>
                <c:pt idx="989">
                  <c:v>41404.208333333336</c:v>
                </c:pt>
                <c:pt idx="990">
                  <c:v>41404.333333333336</c:v>
                </c:pt>
                <c:pt idx="991">
                  <c:v>41404.458333333336</c:v>
                </c:pt>
                <c:pt idx="992">
                  <c:v>41404.583333333336</c:v>
                </c:pt>
                <c:pt idx="993">
                  <c:v>41404.708333333336</c:v>
                </c:pt>
                <c:pt idx="994">
                  <c:v>41404.833333333336</c:v>
                </c:pt>
                <c:pt idx="995">
                  <c:v>41404.958333333336</c:v>
                </c:pt>
                <c:pt idx="996">
                  <c:v>41405.083333333336</c:v>
                </c:pt>
                <c:pt idx="997">
                  <c:v>41405.208333333336</c:v>
                </c:pt>
                <c:pt idx="998">
                  <c:v>41405.333333333336</c:v>
                </c:pt>
                <c:pt idx="999">
                  <c:v>41405.458333333336</c:v>
                </c:pt>
                <c:pt idx="1000">
                  <c:v>41405.583333333336</c:v>
                </c:pt>
                <c:pt idx="1001">
                  <c:v>41405.708333333336</c:v>
                </c:pt>
                <c:pt idx="1002">
                  <c:v>41405.833333333336</c:v>
                </c:pt>
                <c:pt idx="1003">
                  <c:v>41405.958333333336</c:v>
                </c:pt>
                <c:pt idx="1004">
                  <c:v>41406.083333333336</c:v>
                </c:pt>
                <c:pt idx="1005">
                  <c:v>41406.208333333336</c:v>
                </c:pt>
                <c:pt idx="1006">
                  <c:v>41406.333333333336</c:v>
                </c:pt>
                <c:pt idx="1007">
                  <c:v>41406.458333333336</c:v>
                </c:pt>
                <c:pt idx="1008">
                  <c:v>41406.583333333336</c:v>
                </c:pt>
                <c:pt idx="1009">
                  <c:v>41406.708333333336</c:v>
                </c:pt>
                <c:pt idx="1010">
                  <c:v>41406.833333333336</c:v>
                </c:pt>
                <c:pt idx="1011">
                  <c:v>41406.958333333336</c:v>
                </c:pt>
                <c:pt idx="1012">
                  <c:v>41407.083333333336</c:v>
                </c:pt>
                <c:pt idx="1013">
                  <c:v>41407.208333333336</c:v>
                </c:pt>
                <c:pt idx="1014">
                  <c:v>41407.333333333336</c:v>
                </c:pt>
                <c:pt idx="1015">
                  <c:v>41407.458333333336</c:v>
                </c:pt>
                <c:pt idx="1016">
                  <c:v>41407.583333333336</c:v>
                </c:pt>
                <c:pt idx="1017">
                  <c:v>41407.708333333336</c:v>
                </c:pt>
                <c:pt idx="1018">
                  <c:v>41407.833333333336</c:v>
                </c:pt>
                <c:pt idx="1019">
                  <c:v>41407.958333333336</c:v>
                </c:pt>
                <c:pt idx="1020">
                  <c:v>41408.083333333336</c:v>
                </c:pt>
                <c:pt idx="1021">
                  <c:v>41408.208333333336</c:v>
                </c:pt>
                <c:pt idx="1022">
                  <c:v>41408.333333333336</c:v>
                </c:pt>
                <c:pt idx="1023">
                  <c:v>41408.458333333336</c:v>
                </c:pt>
                <c:pt idx="1024">
                  <c:v>41408.583333333336</c:v>
                </c:pt>
                <c:pt idx="1025">
                  <c:v>41408.708333333336</c:v>
                </c:pt>
                <c:pt idx="1026">
                  <c:v>41408.833333333336</c:v>
                </c:pt>
                <c:pt idx="1027">
                  <c:v>41408.958333333336</c:v>
                </c:pt>
                <c:pt idx="1028">
                  <c:v>41409.083333333336</c:v>
                </c:pt>
                <c:pt idx="1029">
                  <c:v>41409.208333333336</c:v>
                </c:pt>
                <c:pt idx="1030">
                  <c:v>41409.333333333336</c:v>
                </c:pt>
                <c:pt idx="1031">
                  <c:v>41409.458333333336</c:v>
                </c:pt>
                <c:pt idx="1032">
                  <c:v>41409.583333333336</c:v>
                </c:pt>
                <c:pt idx="1033">
                  <c:v>41409.708333333336</c:v>
                </c:pt>
                <c:pt idx="1034">
                  <c:v>41409.833333333336</c:v>
                </c:pt>
                <c:pt idx="1035">
                  <c:v>41409.958333333336</c:v>
                </c:pt>
                <c:pt idx="1036">
                  <c:v>41410.083333333336</c:v>
                </c:pt>
                <c:pt idx="1037">
                  <c:v>41410.208333333336</c:v>
                </c:pt>
                <c:pt idx="1038">
                  <c:v>41410.833333333336</c:v>
                </c:pt>
                <c:pt idx="1039">
                  <c:v>41411.458333333336</c:v>
                </c:pt>
                <c:pt idx="1040">
                  <c:v>41411.583333333336</c:v>
                </c:pt>
                <c:pt idx="1041">
                  <c:v>41411.708333333336</c:v>
                </c:pt>
                <c:pt idx="1042">
                  <c:v>41411.833333333336</c:v>
                </c:pt>
                <c:pt idx="1043">
                  <c:v>41412.583333333336</c:v>
                </c:pt>
                <c:pt idx="1044">
                  <c:v>41412.708333333336</c:v>
                </c:pt>
                <c:pt idx="1045">
                  <c:v>41412.833333333336</c:v>
                </c:pt>
                <c:pt idx="1046">
                  <c:v>41412.958333333336</c:v>
                </c:pt>
                <c:pt idx="1047">
                  <c:v>41413.208333333336</c:v>
                </c:pt>
                <c:pt idx="1048">
                  <c:v>41413.333333333336</c:v>
                </c:pt>
                <c:pt idx="1049">
                  <c:v>41413.458333333336</c:v>
                </c:pt>
                <c:pt idx="1050">
                  <c:v>41413.583333333336</c:v>
                </c:pt>
                <c:pt idx="1051">
                  <c:v>41413.708333333336</c:v>
                </c:pt>
                <c:pt idx="1052">
                  <c:v>41413.833333333336</c:v>
                </c:pt>
                <c:pt idx="1053">
                  <c:v>41414.083333333336</c:v>
                </c:pt>
                <c:pt idx="1054">
                  <c:v>41414.208333333336</c:v>
                </c:pt>
                <c:pt idx="1055">
                  <c:v>41414.333333333336</c:v>
                </c:pt>
                <c:pt idx="1056">
                  <c:v>41414.458333333336</c:v>
                </c:pt>
                <c:pt idx="1057">
                  <c:v>41414.583333333336</c:v>
                </c:pt>
                <c:pt idx="1058">
                  <c:v>41414.708333333336</c:v>
                </c:pt>
                <c:pt idx="1059">
                  <c:v>41414.833333333336</c:v>
                </c:pt>
                <c:pt idx="1060">
                  <c:v>41414.958333333336</c:v>
                </c:pt>
                <c:pt idx="1061">
                  <c:v>41415.083333333336</c:v>
                </c:pt>
                <c:pt idx="1062">
                  <c:v>41415.208333333336</c:v>
                </c:pt>
                <c:pt idx="1063">
                  <c:v>41415.333333333336</c:v>
                </c:pt>
                <c:pt idx="1064">
                  <c:v>41415.458333333336</c:v>
                </c:pt>
                <c:pt idx="1065">
                  <c:v>41415.583333333336</c:v>
                </c:pt>
                <c:pt idx="1066">
                  <c:v>41415.708333333336</c:v>
                </c:pt>
                <c:pt idx="1067">
                  <c:v>41415.833333333336</c:v>
                </c:pt>
                <c:pt idx="1068">
                  <c:v>41415.958333333336</c:v>
                </c:pt>
                <c:pt idx="1069">
                  <c:v>41416.083333333336</c:v>
                </c:pt>
                <c:pt idx="1070">
                  <c:v>41416.208333333336</c:v>
                </c:pt>
                <c:pt idx="1071">
                  <c:v>41416.333333333336</c:v>
                </c:pt>
                <c:pt idx="1072">
                  <c:v>41416.458333333336</c:v>
                </c:pt>
                <c:pt idx="1073">
                  <c:v>41416.583333333336</c:v>
                </c:pt>
                <c:pt idx="1074">
                  <c:v>41416.708333333336</c:v>
                </c:pt>
                <c:pt idx="1075">
                  <c:v>41416.833333333336</c:v>
                </c:pt>
                <c:pt idx="1076">
                  <c:v>41418.333333333336</c:v>
                </c:pt>
                <c:pt idx="1077">
                  <c:v>41418.458333333336</c:v>
                </c:pt>
                <c:pt idx="1078">
                  <c:v>41419.458333333336</c:v>
                </c:pt>
                <c:pt idx="1079">
                  <c:v>41419.583333333336</c:v>
                </c:pt>
                <c:pt idx="1080">
                  <c:v>41419.708333333336</c:v>
                </c:pt>
                <c:pt idx="1081">
                  <c:v>41419.833333333336</c:v>
                </c:pt>
                <c:pt idx="1082">
                  <c:v>41419.958333333336</c:v>
                </c:pt>
                <c:pt idx="1083">
                  <c:v>41420.083333333336</c:v>
                </c:pt>
                <c:pt idx="1084">
                  <c:v>41420.208333333336</c:v>
                </c:pt>
                <c:pt idx="1085">
                  <c:v>41420.333333333336</c:v>
                </c:pt>
                <c:pt idx="1086">
                  <c:v>41420.458333333336</c:v>
                </c:pt>
                <c:pt idx="1087">
                  <c:v>41420.583333333336</c:v>
                </c:pt>
                <c:pt idx="1088">
                  <c:v>41420.708333333336</c:v>
                </c:pt>
                <c:pt idx="1089">
                  <c:v>41420.833333333336</c:v>
                </c:pt>
                <c:pt idx="1090">
                  <c:v>41421.208333333336</c:v>
                </c:pt>
                <c:pt idx="1091">
                  <c:v>41421.333333333336</c:v>
                </c:pt>
                <c:pt idx="1092">
                  <c:v>41421.458333333336</c:v>
                </c:pt>
                <c:pt idx="1093">
                  <c:v>41421.583333333336</c:v>
                </c:pt>
                <c:pt idx="1094">
                  <c:v>41421.708333333336</c:v>
                </c:pt>
                <c:pt idx="1095">
                  <c:v>41421.833333333336</c:v>
                </c:pt>
                <c:pt idx="1096">
                  <c:v>41422.083333333336</c:v>
                </c:pt>
                <c:pt idx="1097">
                  <c:v>41422.208333333336</c:v>
                </c:pt>
                <c:pt idx="1098">
                  <c:v>41422.458333333336</c:v>
                </c:pt>
                <c:pt idx="1099">
                  <c:v>41422.583333333336</c:v>
                </c:pt>
                <c:pt idx="1100">
                  <c:v>41422.708333333336</c:v>
                </c:pt>
                <c:pt idx="1101">
                  <c:v>41422.833333333336</c:v>
                </c:pt>
                <c:pt idx="1102">
                  <c:v>41422.958333333336</c:v>
                </c:pt>
                <c:pt idx="1103">
                  <c:v>41423.083333333336</c:v>
                </c:pt>
                <c:pt idx="1104">
                  <c:v>41423.208333333336</c:v>
                </c:pt>
                <c:pt idx="1105">
                  <c:v>41423.333333333336</c:v>
                </c:pt>
                <c:pt idx="1106">
                  <c:v>41423.458333333336</c:v>
                </c:pt>
                <c:pt idx="1107">
                  <c:v>41423.583333333336</c:v>
                </c:pt>
                <c:pt idx="1108">
                  <c:v>41423.708333333336</c:v>
                </c:pt>
                <c:pt idx="1109">
                  <c:v>41423.833333333336</c:v>
                </c:pt>
                <c:pt idx="1110">
                  <c:v>41423.958333333336</c:v>
                </c:pt>
                <c:pt idx="1111">
                  <c:v>41424.083333333336</c:v>
                </c:pt>
                <c:pt idx="1112">
                  <c:v>41424.208333333336</c:v>
                </c:pt>
                <c:pt idx="1113">
                  <c:v>41424.333333333336</c:v>
                </c:pt>
                <c:pt idx="1114">
                  <c:v>41424.458333333336</c:v>
                </c:pt>
                <c:pt idx="1115">
                  <c:v>41424.583333333336</c:v>
                </c:pt>
                <c:pt idx="1116">
                  <c:v>41424.708333333336</c:v>
                </c:pt>
                <c:pt idx="1117">
                  <c:v>41424.833333333336</c:v>
                </c:pt>
                <c:pt idx="1118">
                  <c:v>41424.958333333336</c:v>
                </c:pt>
                <c:pt idx="1119">
                  <c:v>41425.083333333336</c:v>
                </c:pt>
                <c:pt idx="1120">
                  <c:v>41425.208333333336</c:v>
                </c:pt>
                <c:pt idx="1121">
                  <c:v>41425.333333333336</c:v>
                </c:pt>
                <c:pt idx="1122">
                  <c:v>41425.458333333336</c:v>
                </c:pt>
                <c:pt idx="1123">
                  <c:v>41425.583333333336</c:v>
                </c:pt>
                <c:pt idx="1124">
                  <c:v>41425.708333333336</c:v>
                </c:pt>
                <c:pt idx="1125">
                  <c:v>41425.833333333336</c:v>
                </c:pt>
                <c:pt idx="1126">
                  <c:v>41425.958333333336</c:v>
                </c:pt>
                <c:pt idx="1127">
                  <c:v>41426.458333333336</c:v>
                </c:pt>
                <c:pt idx="1128">
                  <c:v>41426.708333333336</c:v>
                </c:pt>
                <c:pt idx="1129">
                  <c:v>41426.833333333336</c:v>
                </c:pt>
                <c:pt idx="1130">
                  <c:v>41426.958333333336</c:v>
                </c:pt>
                <c:pt idx="1131">
                  <c:v>41427.083333333336</c:v>
                </c:pt>
                <c:pt idx="1132">
                  <c:v>41427.208333333336</c:v>
                </c:pt>
                <c:pt idx="1133">
                  <c:v>41427.333333333336</c:v>
                </c:pt>
                <c:pt idx="1134">
                  <c:v>41427.458333333336</c:v>
                </c:pt>
                <c:pt idx="1135">
                  <c:v>41427.583333333336</c:v>
                </c:pt>
                <c:pt idx="1136">
                  <c:v>41427.708333333336</c:v>
                </c:pt>
                <c:pt idx="1137">
                  <c:v>41427.833333333336</c:v>
                </c:pt>
                <c:pt idx="1138">
                  <c:v>41427.958333333336</c:v>
                </c:pt>
                <c:pt idx="1139">
                  <c:v>41428.083333333336</c:v>
                </c:pt>
                <c:pt idx="1140">
                  <c:v>41428.208333333336</c:v>
                </c:pt>
                <c:pt idx="1141">
                  <c:v>41428.333333333336</c:v>
                </c:pt>
                <c:pt idx="1142">
                  <c:v>41428.458333333336</c:v>
                </c:pt>
                <c:pt idx="1143">
                  <c:v>41428.583333333336</c:v>
                </c:pt>
                <c:pt idx="1144">
                  <c:v>41428.708333333336</c:v>
                </c:pt>
                <c:pt idx="1145">
                  <c:v>41428.833333333336</c:v>
                </c:pt>
                <c:pt idx="1146">
                  <c:v>41429.208333333336</c:v>
                </c:pt>
                <c:pt idx="1147">
                  <c:v>41429.333333333336</c:v>
                </c:pt>
                <c:pt idx="1148">
                  <c:v>41429.458333333336</c:v>
                </c:pt>
                <c:pt idx="1149">
                  <c:v>41429.583333333336</c:v>
                </c:pt>
                <c:pt idx="1150">
                  <c:v>41429.708333333336</c:v>
                </c:pt>
                <c:pt idx="1151">
                  <c:v>41429.833333333336</c:v>
                </c:pt>
                <c:pt idx="1152">
                  <c:v>41429.958333333336</c:v>
                </c:pt>
                <c:pt idx="1153">
                  <c:v>41430.083333333336</c:v>
                </c:pt>
                <c:pt idx="1154">
                  <c:v>41430.208333333336</c:v>
                </c:pt>
                <c:pt idx="1155">
                  <c:v>41430.333333333336</c:v>
                </c:pt>
                <c:pt idx="1156">
                  <c:v>41430.458333333336</c:v>
                </c:pt>
                <c:pt idx="1157">
                  <c:v>41430.583333333336</c:v>
                </c:pt>
                <c:pt idx="1158">
                  <c:v>41430.708333333336</c:v>
                </c:pt>
                <c:pt idx="1159">
                  <c:v>41430.833333333336</c:v>
                </c:pt>
                <c:pt idx="1160">
                  <c:v>41430.958333333336</c:v>
                </c:pt>
                <c:pt idx="1161">
                  <c:v>41431.083333333336</c:v>
                </c:pt>
                <c:pt idx="1162">
                  <c:v>41431.208333333336</c:v>
                </c:pt>
                <c:pt idx="1163">
                  <c:v>41431.333333333336</c:v>
                </c:pt>
                <c:pt idx="1164">
                  <c:v>41431.458333333336</c:v>
                </c:pt>
                <c:pt idx="1165">
                  <c:v>41431.583333333336</c:v>
                </c:pt>
                <c:pt idx="1166">
                  <c:v>41431.708333333336</c:v>
                </c:pt>
                <c:pt idx="1167">
                  <c:v>41431.833333333336</c:v>
                </c:pt>
                <c:pt idx="1168">
                  <c:v>41431.958333333336</c:v>
                </c:pt>
                <c:pt idx="1169">
                  <c:v>41432.583333333336</c:v>
                </c:pt>
                <c:pt idx="1170">
                  <c:v>41432.708333333336</c:v>
                </c:pt>
                <c:pt idx="1171">
                  <c:v>41432.833333333336</c:v>
                </c:pt>
                <c:pt idx="1172">
                  <c:v>41432.958333333336</c:v>
                </c:pt>
                <c:pt idx="1173">
                  <c:v>41433.208333333336</c:v>
                </c:pt>
                <c:pt idx="1174">
                  <c:v>41433.333333333336</c:v>
                </c:pt>
                <c:pt idx="1175">
                  <c:v>41433.458333333336</c:v>
                </c:pt>
                <c:pt idx="1176">
                  <c:v>41433.583333333336</c:v>
                </c:pt>
                <c:pt idx="1177">
                  <c:v>41433.708333333336</c:v>
                </c:pt>
                <c:pt idx="1178">
                  <c:v>41433.833333333336</c:v>
                </c:pt>
                <c:pt idx="1179">
                  <c:v>41433.958333333336</c:v>
                </c:pt>
                <c:pt idx="1180">
                  <c:v>41434.083333333336</c:v>
                </c:pt>
                <c:pt idx="1181">
                  <c:v>41434.208333333336</c:v>
                </c:pt>
                <c:pt idx="1182">
                  <c:v>41434.333333333336</c:v>
                </c:pt>
                <c:pt idx="1183">
                  <c:v>41434.458333333336</c:v>
                </c:pt>
                <c:pt idx="1184">
                  <c:v>41434.583333333336</c:v>
                </c:pt>
                <c:pt idx="1185">
                  <c:v>41434.708333333336</c:v>
                </c:pt>
                <c:pt idx="1186">
                  <c:v>41434.833333333336</c:v>
                </c:pt>
                <c:pt idx="1187">
                  <c:v>41434.958333333336</c:v>
                </c:pt>
                <c:pt idx="1188">
                  <c:v>41435.083333333336</c:v>
                </c:pt>
                <c:pt idx="1189">
                  <c:v>41435.208333333336</c:v>
                </c:pt>
                <c:pt idx="1190">
                  <c:v>41435.333333333336</c:v>
                </c:pt>
                <c:pt idx="1191">
                  <c:v>41435.458333333336</c:v>
                </c:pt>
                <c:pt idx="1192">
                  <c:v>41435.583333333336</c:v>
                </c:pt>
                <c:pt idx="1193">
                  <c:v>41435.708333333336</c:v>
                </c:pt>
                <c:pt idx="1194">
                  <c:v>41435.833333333336</c:v>
                </c:pt>
                <c:pt idx="1195">
                  <c:v>41435.958333333336</c:v>
                </c:pt>
                <c:pt idx="1196">
                  <c:v>41436.083333333336</c:v>
                </c:pt>
                <c:pt idx="1197">
                  <c:v>41436.208333333336</c:v>
                </c:pt>
                <c:pt idx="1198">
                  <c:v>41436.333333333336</c:v>
                </c:pt>
                <c:pt idx="1199">
                  <c:v>41436.458333333336</c:v>
                </c:pt>
                <c:pt idx="1200">
                  <c:v>41436.583333333336</c:v>
                </c:pt>
                <c:pt idx="1201">
                  <c:v>41436.708333333336</c:v>
                </c:pt>
                <c:pt idx="1202">
                  <c:v>41436.833333333336</c:v>
                </c:pt>
                <c:pt idx="1203">
                  <c:v>41436.958333333336</c:v>
                </c:pt>
                <c:pt idx="1204">
                  <c:v>41437.083333333336</c:v>
                </c:pt>
                <c:pt idx="1205">
                  <c:v>41437.208333333336</c:v>
                </c:pt>
                <c:pt idx="1206">
                  <c:v>41437.333333333336</c:v>
                </c:pt>
                <c:pt idx="1207">
                  <c:v>41437.458333333336</c:v>
                </c:pt>
                <c:pt idx="1208">
                  <c:v>41437.583333333336</c:v>
                </c:pt>
                <c:pt idx="1209">
                  <c:v>41437.708333333336</c:v>
                </c:pt>
                <c:pt idx="1210">
                  <c:v>41437.833333333336</c:v>
                </c:pt>
                <c:pt idx="1211">
                  <c:v>41437.958333333336</c:v>
                </c:pt>
                <c:pt idx="1212">
                  <c:v>41438.083333333336</c:v>
                </c:pt>
                <c:pt idx="1213">
                  <c:v>41438.208333333336</c:v>
                </c:pt>
                <c:pt idx="1214">
                  <c:v>41438.333333333336</c:v>
                </c:pt>
                <c:pt idx="1215">
                  <c:v>41438.458333333336</c:v>
                </c:pt>
                <c:pt idx="1216">
                  <c:v>41438.583333333336</c:v>
                </c:pt>
                <c:pt idx="1217">
                  <c:v>41438.708333333336</c:v>
                </c:pt>
                <c:pt idx="1218">
                  <c:v>41438.833333333336</c:v>
                </c:pt>
                <c:pt idx="1219">
                  <c:v>41438.958333333336</c:v>
                </c:pt>
                <c:pt idx="1220">
                  <c:v>41439.083333333336</c:v>
                </c:pt>
                <c:pt idx="1221">
                  <c:v>41439.208333333336</c:v>
                </c:pt>
                <c:pt idx="1222">
                  <c:v>41439.333333333336</c:v>
                </c:pt>
                <c:pt idx="1223">
                  <c:v>41439.458333333336</c:v>
                </c:pt>
                <c:pt idx="1224">
                  <c:v>41439.583333333336</c:v>
                </c:pt>
                <c:pt idx="1225">
                  <c:v>41439.708333333336</c:v>
                </c:pt>
                <c:pt idx="1226">
                  <c:v>41439.833333333336</c:v>
                </c:pt>
                <c:pt idx="1227">
                  <c:v>41439.958333333336</c:v>
                </c:pt>
                <c:pt idx="1228">
                  <c:v>41440.083333333336</c:v>
                </c:pt>
                <c:pt idx="1229">
                  <c:v>41440.208333333336</c:v>
                </c:pt>
                <c:pt idx="1230">
                  <c:v>41440.333333333336</c:v>
                </c:pt>
                <c:pt idx="1231">
                  <c:v>41440.458333333336</c:v>
                </c:pt>
                <c:pt idx="1232">
                  <c:v>41440.583333333336</c:v>
                </c:pt>
                <c:pt idx="1233">
                  <c:v>41440.708333333336</c:v>
                </c:pt>
                <c:pt idx="1234">
                  <c:v>41440.833333333336</c:v>
                </c:pt>
                <c:pt idx="1235">
                  <c:v>41440.958333333336</c:v>
                </c:pt>
                <c:pt idx="1236">
                  <c:v>41441.083333333336</c:v>
                </c:pt>
                <c:pt idx="1237">
                  <c:v>41441.208333333336</c:v>
                </c:pt>
                <c:pt idx="1238">
                  <c:v>41441.333333333336</c:v>
                </c:pt>
                <c:pt idx="1239">
                  <c:v>41441.458333333336</c:v>
                </c:pt>
                <c:pt idx="1240">
                  <c:v>41441.583333333336</c:v>
                </c:pt>
                <c:pt idx="1241">
                  <c:v>41441.708333333336</c:v>
                </c:pt>
                <c:pt idx="1242">
                  <c:v>41441.833333333336</c:v>
                </c:pt>
                <c:pt idx="1243">
                  <c:v>41441.958333333336</c:v>
                </c:pt>
                <c:pt idx="1244">
                  <c:v>41442.083333333336</c:v>
                </c:pt>
                <c:pt idx="1245">
                  <c:v>41442.208333333336</c:v>
                </c:pt>
                <c:pt idx="1246">
                  <c:v>41442.333333333336</c:v>
                </c:pt>
                <c:pt idx="1247">
                  <c:v>41442.458333333336</c:v>
                </c:pt>
                <c:pt idx="1248">
                  <c:v>41442.583333333336</c:v>
                </c:pt>
                <c:pt idx="1249">
                  <c:v>41442.708333333336</c:v>
                </c:pt>
                <c:pt idx="1250">
                  <c:v>41442.833333333336</c:v>
                </c:pt>
                <c:pt idx="1251">
                  <c:v>41442.958333333336</c:v>
                </c:pt>
                <c:pt idx="1252">
                  <c:v>41443.083333333336</c:v>
                </c:pt>
                <c:pt idx="1253">
                  <c:v>41443.208333333336</c:v>
                </c:pt>
                <c:pt idx="1254">
                  <c:v>41443.333333333336</c:v>
                </c:pt>
                <c:pt idx="1255">
                  <c:v>41443.458333333336</c:v>
                </c:pt>
                <c:pt idx="1256">
                  <c:v>41443.583333333336</c:v>
                </c:pt>
                <c:pt idx="1257">
                  <c:v>41443.708333333336</c:v>
                </c:pt>
                <c:pt idx="1258">
                  <c:v>41443.833333333336</c:v>
                </c:pt>
                <c:pt idx="1259">
                  <c:v>41443.958333333336</c:v>
                </c:pt>
                <c:pt idx="1260">
                  <c:v>41444.083333333336</c:v>
                </c:pt>
                <c:pt idx="1261">
                  <c:v>41444.208333333336</c:v>
                </c:pt>
                <c:pt idx="1262">
                  <c:v>41444.333333333336</c:v>
                </c:pt>
                <c:pt idx="1263">
                  <c:v>41444.458333333336</c:v>
                </c:pt>
                <c:pt idx="1264">
                  <c:v>41444.583333333336</c:v>
                </c:pt>
                <c:pt idx="1265">
                  <c:v>41444.708333333336</c:v>
                </c:pt>
                <c:pt idx="1266">
                  <c:v>41444.833333333336</c:v>
                </c:pt>
                <c:pt idx="1267">
                  <c:v>41444.958333333336</c:v>
                </c:pt>
                <c:pt idx="1268">
                  <c:v>41445.083333333336</c:v>
                </c:pt>
                <c:pt idx="1269">
                  <c:v>41445.208333333336</c:v>
                </c:pt>
                <c:pt idx="1270">
                  <c:v>41445.333333333336</c:v>
                </c:pt>
                <c:pt idx="1271">
                  <c:v>41445.458333333336</c:v>
                </c:pt>
                <c:pt idx="1272">
                  <c:v>41445.583333333336</c:v>
                </c:pt>
                <c:pt idx="1273">
                  <c:v>41445.708333333336</c:v>
                </c:pt>
                <c:pt idx="1274">
                  <c:v>41445.833333333336</c:v>
                </c:pt>
                <c:pt idx="1275">
                  <c:v>41445.958333333336</c:v>
                </c:pt>
                <c:pt idx="1276">
                  <c:v>41446.083333333336</c:v>
                </c:pt>
                <c:pt idx="1277">
                  <c:v>41446.208333333336</c:v>
                </c:pt>
                <c:pt idx="1278">
                  <c:v>41446.458333333336</c:v>
                </c:pt>
                <c:pt idx="1279">
                  <c:v>41446.583333333336</c:v>
                </c:pt>
                <c:pt idx="1280">
                  <c:v>41446.708333333336</c:v>
                </c:pt>
                <c:pt idx="1281">
                  <c:v>41446.833333333336</c:v>
                </c:pt>
                <c:pt idx="1282">
                  <c:v>41446.958333333336</c:v>
                </c:pt>
                <c:pt idx="1283">
                  <c:v>41447.083333333336</c:v>
                </c:pt>
                <c:pt idx="1284">
                  <c:v>41447.208333333336</c:v>
                </c:pt>
                <c:pt idx="1285">
                  <c:v>41447.333333333336</c:v>
                </c:pt>
                <c:pt idx="1286">
                  <c:v>41447.458333333336</c:v>
                </c:pt>
                <c:pt idx="1287">
                  <c:v>41447.583333333336</c:v>
                </c:pt>
                <c:pt idx="1288">
                  <c:v>41447.708333333336</c:v>
                </c:pt>
                <c:pt idx="1289">
                  <c:v>41447.833333333336</c:v>
                </c:pt>
                <c:pt idx="1290">
                  <c:v>41448.083333333336</c:v>
                </c:pt>
                <c:pt idx="1291">
                  <c:v>41448.208333333336</c:v>
                </c:pt>
                <c:pt idx="1292">
                  <c:v>41448.458333333336</c:v>
                </c:pt>
                <c:pt idx="1293">
                  <c:v>41448.583333333336</c:v>
                </c:pt>
                <c:pt idx="1294">
                  <c:v>41448.708333333336</c:v>
                </c:pt>
                <c:pt idx="1295">
                  <c:v>41448.833333333336</c:v>
                </c:pt>
                <c:pt idx="1296">
                  <c:v>41449.458333333336</c:v>
                </c:pt>
                <c:pt idx="1297">
                  <c:v>41449.583333333336</c:v>
                </c:pt>
                <c:pt idx="1298">
                  <c:v>41449.833333333336</c:v>
                </c:pt>
                <c:pt idx="1299">
                  <c:v>41449.958333333336</c:v>
                </c:pt>
                <c:pt idx="1300">
                  <c:v>41450.458333333336</c:v>
                </c:pt>
                <c:pt idx="1301">
                  <c:v>41450.583333333336</c:v>
                </c:pt>
                <c:pt idx="1302">
                  <c:v>41450.708333333336</c:v>
                </c:pt>
                <c:pt idx="1303">
                  <c:v>41450.833333333336</c:v>
                </c:pt>
                <c:pt idx="1304">
                  <c:v>41450.958333333336</c:v>
                </c:pt>
                <c:pt idx="1305">
                  <c:v>41451.083333333336</c:v>
                </c:pt>
                <c:pt idx="1306">
                  <c:v>41451.208333333336</c:v>
                </c:pt>
                <c:pt idx="1307">
                  <c:v>41451.333333333336</c:v>
                </c:pt>
                <c:pt idx="1308">
                  <c:v>41451.458333333336</c:v>
                </c:pt>
                <c:pt idx="1309">
                  <c:v>41451.583333333336</c:v>
                </c:pt>
                <c:pt idx="1310">
                  <c:v>41451.708333333336</c:v>
                </c:pt>
                <c:pt idx="1311">
                  <c:v>41451.833333333336</c:v>
                </c:pt>
                <c:pt idx="1312">
                  <c:v>41451.958333333336</c:v>
                </c:pt>
                <c:pt idx="1313">
                  <c:v>41452.083333333336</c:v>
                </c:pt>
                <c:pt idx="1314">
                  <c:v>41452.208333333336</c:v>
                </c:pt>
                <c:pt idx="1315">
                  <c:v>41452.333333333336</c:v>
                </c:pt>
                <c:pt idx="1316">
                  <c:v>41452.458333333336</c:v>
                </c:pt>
                <c:pt idx="1317">
                  <c:v>41452.583333333336</c:v>
                </c:pt>
                <c:pt idx="1318">
                  <c:v>41452.708333333336</c:v>
                </c:pt>
                <c:pt idx="1319">
                  <c:v>41452.833333333336</c:v>
                </c:pt>
                <c:pt idx="1320">
                  <c:v>41452.958333333336</c:v>
                </c:pt>
                <c:pt idx="1321">
                  <c:v>41453.083333333336</c:v>
                </c:pt>
                <c:pt idx="1322">
                  <c:v>41453.208333333336</c:v>
                </c:pt>
                <c:pt idx="1323">
                  <c:v>41453.333333333336</c:v>
                </c:pt>
                <c:pt idx="1324">
                  <c:v>41453.458333333336</c:v>
                </c:pt>
                <c:pt idx="1325">
                  <c:v>41453.583333333336</c:v>
                </c:pt>
                <c:pt idx="1326">
                  <c:v>41453.708333333336</c:v>
                </c:pt>
                <c:pt idx="1327">
                  <c:v>41453.833333333336</c:v>
                </c:pt>
                <c:pt idx="1328">
                  <c:v>41453.958333333336</c:v>
                </c:pt>
                <c:pt idx="1329">
                  <c:v>41454.083333333336</c:v>
                </c:pt>
                <c:pt idx="1330">
                  <c:v>41454.208333333336</c:v>
                </c:pt>
                <c:pt idx="1331">
                  <c:v>41454.333333333336</c:v>
                </c:pt>
                <c:pt idx="1332">
                  <c:v>41454.708333333336</c:v>
                </c:pt>
                <c:pt idx="1333">
                  <c:v>41454.833333333336</c:v>
                </c:pt>
                <c:pt idx="1334">
                  <c:v>41454.958333333336</c:v>
                </c:pt>
                <c:pt idx="1335">
                  <c:v>41455.083333333336</c:v>
                </c:pt>
                <c:pt idx="1336">
                  <c:v>41455.208333333336</c:v>
                </c:pt>
                <c:pt idx="1337">
                  <c:v>41455.458333333336</c:v>
                </c:pt>
                <c:pt idx="1338">
                  <c:v>41455.583333333336</c:v>
                </c:pt>
                <c:pt idx="1339">
                  <c:v>41455.708333333336</c:v>
                </c:pt>
                <c:pt idx="1340">
                  <c:v>41455.833333333336</c:v>
                </c:pt>
                <c:pt idx="1341">
                  <c:v>41455.958333333336</c:v>
                </c:pt>
                <c:pt idx="1342">
                  <c:v>41456.083333333336</c:v>
                </c:pt>
                <c:pt idx="1343">
                  <c:v>41456.208333333336</c:v>
                </c:pt>
                <c:pt idx="1344">
                  <c:v>41456.333333333336</c:v>
                </c:pt>
                <c:pt idx="1345">
                  <c:v>41456.458333333336</c:v>
                </c:pt>
                <c:pt idx="1346">
                  <c:v>41456.583333333336</c:v>
                </c:pt>
                <c:pt idx="1347">
                  <c:v>41456.708333333336</c:v>
                </c:pt>
                <c:pt idx="1348">
                  <c:v>41456.833333333336</c:v>
                </c:pt>
                <c:pt idx="1349">
                  <c:v>41456.958333333336</c:v>
                </c:pt>
                <c:pt idx="1350">
                  <c:v>41457.083333333336</c:v>
                </c:pt>
                <c:pt idx="1351">
                  <c:v>41457.208333333336</c:v>
                </c:pt>
                <c:pt idx="1352">
                  <c:v>41457.333333333336</c:v>
                </c:pt>
                <c:pt idx="1353">
                  <c:v>41457.458333333336</c:v>
                </c:pt>
                <c:pt idx="1354">
                  <c:v>41457.583333333336</c:v>
                </c:pt>
                <c:pt idx="1355">
                  <c:v>41457.708333333336</c:v>
                </c:pt>
                <c:pt idx="1356">
                  <c:v>41457.833333333336</c:v>
                </c:pt>
                <c:pt idx="1357">
                  <c:v>41457.958333333336</c:v>
                </c:pt>
                <c:pt idx="1358">
                  <c:v>41458.083333333336</c:v>
                </c:pt>
                <c:pt idx="1359">
                  <c:v>41458.208333333336</c:v>
                </c:pt>
                <c:pt idx="1360">
                  <c:v>41458.333333333336</c:v>
                </c:pt>
                <c:pt idx="1361">
                  <c:v>41458.458333333336</c:v>
                </c:pt>
                <c:pt idx="1362">
                  <c:v>41458.583333333336</c:v>
                </c:pt>
                <c:pt idx="1363">
                  <c:v>41458.708333333336</c:v>
                </c:pt>
                <c:pt idx="1364">
                  <c:v>41458.833333333336</c:v>
                </c:pt>
                <c:pt idx="1365">
                  <c:v>41458.958333333336</c:v>
                </c:pt>
                <c:pt idx="1366">
                  <c:v>41459.083333333336</c:v>
                </c:pt>
                <c:pt idx="1367">
                  <c:v>41459.208333333336</c:v>
                </c:pt>
                <c:pt idx="1368">
                  <c:v>41459.333333333336</c:v>
                </c:pt>
                <c:pt idx="1369">
                  <c:v>41459.458333333336</c:v>
                </c:pt>
                <c:pt idx="1370">
                  <c:v>41459.583333333336</c:v>
                </c:pt>
                <c:pt idx="1371">
                  <c:v>41459.708333333336</c:v>
                </c:pt>
                <c:pt idx="1372">
                  <c:v>41459.833333333336</c:v>
                </c:pt>
                <c:pt idx="1373">
                  <c:v>41459.958333333336</c:v>
                </c:pt>
                <c:pt idx="1374">
                  <c:v>41460.083333333336</c:v>
                </c:pt>
                <c:pt idx="1375">
                  <c:v>41460.208333333336</c:v>
                </c:pt>
                <c:pt idx="1376">
                  <c:v>41460.333333333336</c:v>
                </c:pt>
                <c:pt idx="1377">
                  <c:v>41460.458333333336</c:v>
                </c:pt>
                <c:pt idx="1378">
                  <c:v>41460.583333333336</c:v>
                </c:pt>
                <c:pt idx="1379">
                  <c:v>41460.708333333336</c:v>
                </c:pt>
                <c:pt idx="1380">
                  <c:v>41460.833333333336</c:v>
                </c:pt>
                <c:pt idx="1381">
                  <c:v>41460.958333333336</c:v>
                </c:pt>
                <c:pt idx="1382">
                  <c:v>41461.083333333336</c:v>
                </c:pt>
                <c:pt idx="1383">
                  <c:v>41461.208333333336</c:v>
                </c:pt>
                <c:pt idx="1384">
                  <c:v>41461.833333333336</c:v>
                </c:pt>
                <c:pt idx="1385">
                  <c:v>41461.958333333336</c:v>
                </c:pt>
                <c:pt idx="1386">
                  <c:v>41462.083333333336</c:v>
                </c:pt>
                <c:pt idx="1387">
                  <c:v>41462.458333333336</c:v>
                </c:pt>
                <c:pt idx="1388">
                  <c:v>41462.583333333336</c:v>
                </c:pt>
                <c:pt idx="1389">
                  <c:v>41462.708333333336</c:v>
                </c:pt>
                <c:pt idx="1390">
                  <c:v>41462.833333333336</c:v>
                </c:pt>
                <c:pt idx="1391">
                  <c:v>41462.958333333336</c:v>
                </c:pt>
                <c:pt idx="1392">
                  <c:v>41463.083333333336</c:v>
                </c:pt>
                <c:pt idx="1393">
                  <c:v>41463.208333333336</c:v>
                </c:pt>
                <c:pt idx="1394">
                  <c:v>41463.333333333336</c:v>
                </c:pt>
                <c:pt idx="1395">
                  <c:v>41463.458333333336</c:v>
                </c:pt>
                <c:pt idx="1396">
                  <c:v>41463.583333333336</c:v>
                </c:pt>
                <c:pt idx="1397">
                  <c:v>41463.708333333336</c:v>
                </c:pt>
                <c:pt idx="1398">
                  <c:v>41463.833333333336</c:v>
                </c:pt>
                <c:pt idx="1399">
                  <c:v>41463.958333333336</c:v>
                </c:pt>
                <c:pt idx="1400">
                  <c:v>41464.083333333336</c:v>
                </c:pt>
                <c:pt idx="1401">
                  <c:v>41464.208333333336</c:v>
                </c:pt>
                <c:pt idx="1402">
                  <c:v>41464.333333333336</c:v>
                </c:pt>
                <c:pt idx="1403">
                  <c:v>41464.458333333336</c:v>
                </c:pt>
                <c:pt idx="1404">
                  <c:v>41464.583333333336</c:v>
                </c:pt>
                <c:pt idx="1405">
                  <c:v>41464.708333333336</c:v>
                </c:pt>
                <c:pt idx="1406">
                  <c:v>41464.833333333336</c:v>
                </c:pt>
                <c:pt idx="1407">
                  <c:v>41464.958333333336</c:v>
                </c:pt>
                <c:pt idx="1408">
                  <c:v>41465.083333333336</c:v>
                </c:pt>
                <c:pt idx="1409">
                  <c:v>41465.208333333336</c:v>
                </c:pt>
                <c:pt idx="1410">
                  <c:v>41465.333333333336</c:v>
                </c:pt>
                <c:pt idx="1411">
                  <c:v>41465.458333333336</c:v>
                </c:pt>
                <c:pt idx="1412">
                  <c:v>41465.583333333336</c:v>
                </c:pt>
                <c:pt idx="1413">
                  <c:v>41465.958333333336</c:v>
                </c:pt>
                <c:pt idx="1414">
                  <c:v>41466.708333333336</c:v>
                </c:pt>
                <c:pt idx="1415">
                  <c:v>41466.833333333336</c:v>
                </c:pt>
                <c:pt idx="1416">
                  <c:v>41466.958333333336</c:v>
                </c:pt>
                <c:pt idx="1417">
                  <c:v>41467.083333333336</c:v>
                </c:pt>
                <c:pt idx="1418">
                  <c:v>41467.208333333336</c:v>
                </c:pt>
                <c:pt idx="1419">
                  <c:v>41467.583333333336</c:v>
                </c:pt>
                <c:pt idx="1420">
                  <c:v>41467.708333333336</c:v>
                </c:pt>
                <c:pt idx="1421">
                  <c:v>41467.833333333336</c:v>
                </c:pt>
                <c:pt idx="1422">
                  <c:v>41467.958333333336</c:v>
                </c:pt>
                <c:pt idx="1423">
                  <c:v>41468.083333333336</c:v>
                </c:pt>
                <c:pt idx="1424">
                  <c:v>41468.208333333336</c:v>
                </c:pt>
                <c:pt idx="1425">
                  <c:v>41468.333333333336</c:v>
                </c:pt>
                <c:pt idx="1426">
                  <c:v>41468.458333333336</c:v>
                </c:pt>
                <c:pt idx="1427">
                  <c:v>41468.583333333336</c:v>
                </c:pt>
                <c:pt idx="1428">
                  <c:v>41468.708333333336</c:v>
                </c:pt>
                <c:pt idx="1429">
                  <c:v>41468.833333333336</c:v>
                </c:pt>
                <c:pt idx="1430">
                  <c:v>41468.958333333336</c:v>
                </c:pt>
                <c:pt idx="1431">
                  <c:v>41469.083333333336</c:v>
                </c:pt>
                <c:pt idx="1432">
                  <c:v>41469.208333333336</c:v>
                </c:pt>
                <c:pt idx="1433">
                  <c:v>41469.583333333336</c:v>
                </c:pt>
                <c:pt idx="1434">
                  <c:v>41469.708333333336</c:v>
                </c:pt>
                <c:pt idx="1435">
                  <c:v>41469.833333333336</c:v>
                </c:pt>
                <c:pt idx="1436">
                  <c:v>41469.958333333336</c:v>
                </c:pt>
                <c:pt idx="1437">
                  <c:v>41470.083333333336</c:v>
                </c:pt>
                <c:pt idx="1438">
                  <c:v>41470.583333333336</c:v>
                </c:pt>
                <c:pt idx="1439">
                  <c:v>41470.708333333336</c:v>
                </c:pt>
                <c:pt idx="1440">
                  <c:v>41470.833333333336</c:v>
                </c:pt>
                <c:pt idx="1441">
                  <c:v>41470.958333333336</c:v>
                </c:pt>
                <c:pt idx="1442">
                  <c:v>41471.083333333336</c:v>
                </c:pt>
                <c:pt idx="1443">
                  <c:v>41471.208333333336</c:v>
                </c:pt>
                <c:pt idx="1444">
                  <c:v>41471.333333333336</c:v>
                </c:pt>
                <c:pt idx="1445">
                  <c:v>41471.458333333336</c:v>
                </c:pt>
                <c:pt idx="1446">
                  <c:v>41471.583333333336</c:v>
                </c:pt>
                <c:pt idx="1447">
                  <c:v>41471.708333333336</c:v>
                </c:pt>
                <c:pt idx="1448">
                  <c:v>41471.833333333336</c:v>
                </c:pt>
                <c:pt idx="1449">
                  <c:v>41471.958333333336</c:v>
                </c:pt>
                <c:pt idx="1450">
                  <c:v>41472.083333333336</c:v>
                </c:pt>
                <c:pt idx="1451">
                  <c:v>41472.208333333336</c:v>
                </c:pt>
                <c:pt idx="1452">
                  <c:v>41472.333333333336</c:v>
                </c:pt>
                <c:pt idx="1453">
                  <c:v>41472.458333333336</c:v>
                </c:pt>
                <c:pt idx="1454">
                  <c:v>41472.583333333336</c:v>
                </c:pt>
                <c:pt idx="1455">
                  <c:v>41472.708333333336</c:v>
                </c:pt>
                <c:pt idx="1456">
                  <c:v>41472.833333333336</c:v>
                </c:pt>
                <c:pt idx="1457">
                  <c:v>41472.958333333336</c:v>
                </c:pt>
                <c:pt idx="1458">
                  <c:v>41473.083333333336</c:v>
                </c:pt>
                <c:pt idx="1459">
                  <c:v>41473.208333333336</c:v>
                </c:pt>
                <c:pt idx="1460">
                  <c:v>41473.333333333336</c:v>
                </c:pt>
                <c:pt idx="1461">
                  <c:v>41473.458333333336</c:v>
                </c:pt>
                <c:pt idx="1462">
                  <c:v>41473.583333333336</c:v>
                </c:pt>
                <c:pt idx="1463">
                  <c:v>41473.708333333336</c:v>
                </c:pt>
                <c:pt idx="1464">
                  <c:v>41473.833333333336</c:v>
                </c:pt>
                <c:pt idx="1465">
                  <c:v>41473.958333333336</c:v>
                </c:pt>
                <c:pt idx="1466">
                  <c:v>41474.208333333336</c:v>
                </c:pt>
                <c:pt idx="1467">
                  <c:v>41474.333333333336</c:v>
                </c:pt>
                <c:pt idx="1468">
                  <c:v>41474.458333333336</c:v>
                </c:pt>
                <c:pt idx="1469">
                  <c:v>41474.583333333336</c:v>
                </c:pt>
                <c:pt idx="1470">
                  <c:v>41474.708333333336</c:v>
                </c:pt>
                <c:pt idx="1471">
                  <c:v>41474.833333333336</c:v>
                </c:pt>
                <c:pt idx="1472">
                  <c:v>41474.958333333336</c:v>
                </c:pt>
                <c:pt idx="1473">
                  <c:v>41475.083333333336</c:v>
                </c:pt>
                <c:pt idx="1474">
                  <c:v>41475.208333333336</c:v>
                </c:pt>
                <c:pt idx="1475">
                  <c:v>41475.333333333336</c:v>
                </c:pt>
                <c:pt idx="1476">
                  <c:v>41475.458333333336</c:v>
                </c:pt>
                <c:pt idx="1477">
                  <c:v>41475.583333333336</c:v>
                </c:pt>
                <c:pt idx="1478">
                  <c:v>41475.708333333336</c:v>
                </c:pt>
                <c:pt idx="1479">
                  <c:v>41475.833333333336</c:v>
                </c:pt>
                <c:pt idx="1480">
                  <c:v>41476.083333333336</c:v>
                </c:pt>
                <c:pt idx="1481">
                  <c:v>41476.208333333336</c:v>
                </c:pt>
                <c:pt idx="1482">
                  <c:v>41476.333333333336</c:v>
                </c:pt>
                <c:pt idx="1483">
                  <c:v>41476.458333333336</c:v>
                </c:pt>
                <c:pt idx="1484">
                  <c:v>41476.583333333336</c:v>
                </c:pt>
                <c:pt idx="1485">
                  <c:v>41476.708333333336</c:v>
                </c:pt>
                <c:pt idx="1486">
                  <c:v>41476.833333333336</c:v>
                </c:pt>
                <c:pt idx="1487">
                  <c:v>41476.958333333336</c:v>
                </c:pt>
                <c:pt idx="1488">
                  <c:v>41477.083333333336</c:v>
                </c:pt>
                <c:pt idx="1489">
                  <c:v>41477.208333333336</c:v>
                </c:pt>
                <c:pt idx="1490">
                  <c:v>41477.333333333336</c:v>
                </c:pt>
                <c:pt idx="1491">
                  <c:v>41477.458333333336</c:v>
                </c:pt>
                <c:pt idx="1492">
                  <c:v>41477.583333333336</c:v>
                </c:pt>
                <c:pt idx="1493">
                  <c:v>41477.708333333336</c:v>
                </c:pt>
                <c:pt idx="1494">
                  <c:v>41477.833333333336</c:v>
                </c:pt>
                <c:pt idx="1495">
                  <c:v>41477.958333333336</c:v>
                </c:pt>
                <c:pt idx="1496">
                  <c:v>41478.083333333336</c:v>
                </c:pt>
                <c:pt idx="1497">
                  <c:v>41478.208333333336</c:v>
                </c:pt>
                <c:pt idx="1498">
                  <c:v>41478.333333333336</c:v>
                </c:pt>
                <c:pt idx="1499">
                  <c:v>41478.458333333336</c:v>
                </c:pt>
                <c:pt idx="1500">
                  <c:v>41478.583333333336</c:v>
                </c:pt>
                <c:pt idx="1501">
                  <c:v>41478.708333333336</c:v>
                </c:pt>
                <c:pt idx="1502">
                  <c:v>41478.833333333336</c:v>
                </c:pt>
                <c:pt idx="1503">
                  <c:v>41478.958333333336</c:v>
                </c:pt>
                <c:pt idx="1504">
                  <c:v>41479.083333333336</c:v>
                </c:pt>
                <c:pt idx="1505">
                  <c:v>41479.208333333336</c:v>
                </c:pt>
                <c:pt idx="1506">
                  <c:v>41479.333333333336</c:v>
                </c:pt>
                <c:pt idx="1507">
                  <c:v>41479.458333333336</c:v>
                </c:pt>
                <c:pt idx="1508">
                  <c:v>41479.583333333336</c:v>
                </c:pt>
                <c:pt idx="1509">
                  <c:v>41479.708333333336</c:v>
                </c:pt>
                <c:pt idx="1510">
                  <c:v>41479.833333333336</c:v>
                </c:pt>
                <c:pt idx="1511">
                  <c:v>41479.958333333336</c:v>
                </c:pt>
                <c:pt idx="1512">
                  <c:v>41480.083333333336</c:v>
                </c:pt>
                <c:pt idx="1513">
                  <c:v>41480.208333333336</c:v>
                </c:pt>
                <c:pt idx="1514">
                  <c:v>41480.333333333336</c:v>
                </c:pt>
                <c:pt idx="1515">
                  <c:v>41480.458333333336</c:v>
                </c:pt>
                <c:pt idx="1516">
                  <c:v>41480.583333333336</c:v>
                </c:pt>
                <c:pt idx="1517">
                  <c:v>41480.708333333336</c:v>
                </c:pt>
                <c:pt idx="1518">
                  <c:v>41480.833333333336</c:v>
                </c:pt>
                <c:pt idx="1519">
                  <c:v>41480.958333333336</c:v>
                </c:pt>
                <c:pt idx="1520">
                  <c:v>41481.083333333336</c:v>
                </c:pt>
                <c:pt idx="1521">
                  <c:v>41481.458333333336</c:v>
                </c:pt>
                <c:pt idx="1522">
                  <c:v>41481.583333333336</c:v>
                </c:pt>
                <c:pt idx="1523">
                  <c:v>41481.708333333336</c:v>
                </c:pt>
                <c:pt idx="1524">
                  <c:v>41481.833333333336</c:v>
                </c:pt>
                <c:pt idx="1525">
                  <c:v>41481.958333333336</c:v>
                </c:pt>
                <c:pt idx="1526">
                  <c:v>41482.083333333336</c:v>
                </c:pt>
                <c:pt idx="1527">
                  <c:v>41482.208333333336</c:v>
                </c:pt>
                <c:pt idx="1528">
                  <c:v>41482.333333333336</c:v>
                </c:pt>
                <c:pt idx="1529">
                  <c:v>41482.458333333336</c:v>
                </c:pt>
                <c:pt idx="1530">
                  <c:v>41482.583333333336</c:v>
                </c:pt>
                <c:pt idx="1531">
                  <c:v>41482.708333333336</c:v>
                </c:pt>
                <c:pt idx="1532">
                  <c:v>41482.833333333336</c:v>
                </c:pt>
                <c:pt idx="1533">
                  <c:v>41482.958333333336</c:v>
                </c:pt>
                <c:pt idx="1534">
                  <c:v>41483.083333333336</c:v>
                </c:pt>
                <c:pt idx="1535">
                  <c:v>41483.208333333336</c:v>
                </c:pt>
                <c:pt idx="1536">
                  <c:v>41483.333333333336</c:v>
                </c:pt>
                <c:pt idx="1537">
                  <c:v>41483.458333333336</c:v>
                </c:pt>
                <c:pt idx="1538">
                  <c:v>41483.583333333336</c:v>
                </c:pt>
                <c:pt idx="1539">
                  <c:v>41483.708333333336</c:v>
                </c:pt>
                <c:pt idx="1540">
                  <c:v>41483.833333333336</c:v>
                </c:pt>
                <c:pt idx="1541">
                  <c:v>41483.958333333336</c:v>
                </c:pt>
                <c:pt idx="1542">
                  <c:v>41484.083333333336</c:v>
                </c:pt>
                <c:pt idx="1543">
                  <c:v>41484.208333333336</c:v>
                </c:pt>
                <c:pt idx="1544">
                  <c:v>41484.333333333336</c:v>
                </c:pt>
                <c:pt idx="1545">
                  <c:v>41484.458333333336</c:v>
                </c:pt>
                <c:pt idx="1546">
                  <c:v>41484.583333333336</c:v>
                </c:pt>
                <c:pt idx="1547">
                  <c:v>41484.708333333336</c:v>
                </c:pt>
                <c:pt idx="1548">
                  <c:v>41484.833333333336</c:v>
                </c:pt>
                <c:pt idx="1549">
                  <c:v>41484.958333333336</c:v>
                </c:pt>
                <c:pt idx="1550">
                  <c:v>41485.083333333336</c:v>
                </c:pt>
                <c:pt idx="1551">
                  <c:v>41485.208333333336</c:v>
                </c:pt>
                <c:pt idx="1552">
                  <c:v>41485.333333333336</c:v>
                </c:pt>
                <c:pt idx="1553">
                  <c:v>41485.458333333336</c:v>
                </c:pt>
                <c:pt idx="1554">
                  <c:v>41485.583333333336</c:v>
                </c:pt>
                <c:pt idx="1555">
                  <c:v>41485.708333333336</c:v>
                </c:pt>
                <c:pt idx="1556">
                  <c:v>41485.833333333336</c:v>
                </c:pt>
                <c:pt idx="1557">
                  <c:v>41485.958333333336</c:v>
                </c:pt>
                <c:pt idx="1558">
                  <c:v>41486.083333333336</c:v>
                </c:pt>
                <c:pt idx="1559">
                  <c:v>41486.208333333336</c:v>
                </c:pt>
                <c:pt idx="1560">
                  <c:v>41486.333333333336</c:v>
                </c:pt>
                <c:pt idx="1561">
                  <c:v>41486.458333333336</c:v>
                </c:pt>
                <c:pt idx="1562">
                  <c:v>41486.583333333336</c:v>
                </c:pt>
                <c:pt idx="1563">
                  <c:v>41486.708333333336</c:v>
                </c:pt>
                <c:pt idx="1564">
                  <c:v>41486.833333333336</c:v>
                </c:pt>
                <c:pt idx="1565">
                  <c:v>41486.958333333336</c:v>
                </c:pt>
                <c:pt idx="1566">
                  <c:v>41487.208333333336</c:v>
                </c:pt>
                <c:pt idx="1567">
                  <c:v>41487.333333333336</c:v>
                </c:pt>
                <c:pt idx="1568">
                  <c:v>41487.458333333336</c:v>
                </c:pt>
                <c:pt idx="1569">
                  <c:v>41487.583333333336</c:v>
                </c:pt>
                <c:pt idx="1570">
                  <c:v>41487.708333333336</c:v>
                </c:pt>
                <c:pt idx="1571">
                  <c:v>41487.833333333336</c:v>
                </c:pt>
                <c:pt idx="1572">
                  <c:v>41487.958333333336</c:v>
                </c:pt>
                <c:pt idx="1573">
                  <c:v>41488.083333333336</c:v>
                </c:pt>
                <c:pt idx="1574">
                  <c:v>41488.208333333336</c:v>
                </c:pt>
                <c:pt idx="1575">
                  <c:v>41488.333333333336</c:v>
                </c:pt>
                <c:pt idx="1576">
                  <c:v>41488.458333333336</c:v>
                </c:pt>
                <c:pt idx="1577">
                  <c:v>41488.583333333336</c:v>
                </c:pt>
                <c:pt idx="1578">
                  <c:v>41488.708333333336</c:v>
                </c:pt>
                <c:pt idx="1579">
                  <c:v>41488.833333333336</c:v>
                </c:pt>
                <c:pt idx="1580">
                  <c:v>41488.958333333336</c:v>
                </c:pt>
                <c:pt idx="1581">
                  <c:v>41489.083333333336</c:v>
                </c:pt>
                <c:pt idx="1582">
                  <c:v>41489.208333333336</c:v>
                </c:pt>
                <c:pt idx="1583">
                  <c:v>41489.333333333336</c:v>
                </c:pt>
                <c:pt idx="1584">
                  <c:v>41489.458333333336</c:v>
                </c:pt>
                <c:pt idx="1585">
                  <c:v>41489.583333333336</c:v>
                </c:pt>
                <c:pt idx="1586">
                  <c:v>41489.708333333336</c:v>
                </c:pt>
                <c:pt idx="1587">
                  <c:v>41489.833333333336</c:v>
                </c:pt>
                <c:pt idx="1588">
                  <c:v>41489.958333333336</c:v>
                </c:pt>
                <c:pt idx="1589">
                  <c:v>41490.083333333336</c:v>
                </c:pt>
                <c:pt idx="1590">
                  <c:v>41490.208333333336</c:v>
                </c:pt>
                <c:pt idx="1591">
                  <c:v>41490.333333333336</c:v>
                </c:pt>
                <c:pt idx="1592">
                  <c:v>41490.458333333336</c:v>
                </c:pt>
                <c:pt idx="1593">
                  <c:v>41490.583333333336</c:v>
                </c:pt>
                <c:pt idx="1594">
                  <c:v>41490.708333333336</c:v>
                </c:pt>
                <c:pt idx="1595">
                  <c:v>41490.833333333336</c:v>
                </c:pt>
                <c:pt idx="1596">
                  <c:v>41490.958333333336</c:v>
                </c:pt>
                <c:pt idx="1597">
                  <c:v>41491.083333333336</c:v>
                </c:pt>
                <c:pt idx="1598">
                  <c:v>41491.208333333336</c:v>
                </c:pt>
                <c:pt idx="1599">
                  <c:v>41491.458333333336</c:v>
                </c:pt>
                <c:pt idx="1600">
                  <c:v>41491.583333333336</c:v>
                </c:pt>
                <c:pt idx="1601">
                  <c:v>41491.708333333336</c:v>
                </c:pt>
                <c:pt idx="1602">
                  <c:v>41491.833333333336</c:v>
                </c:pt>
                <c:pt idx="1603">
                  <c:v>41491.958333333336</c:v>
                </c:pt>
                <c:pt idx="1604">
                  <c:v>41492.208333333336</c:v>
                </c:pt>
                <c:pt idx="1605">
                  <c:v>41492.333333333336</c:v>
                </c:pt>
                <c:pt idx="1606">
                  <c:v>41492.458333333336</c:v>
                </c:pt>
                <c:pt idx="1607">
                  <c:v>41492.583333333336</c:v>
                </c:pt>
                <c:pt idx="1608">
                  <c:v>41492.708333333336</c:v>
                </c:pt>
                <c:pt idx="1609">
                  <c:v>41492.833333333336</c:v>
                </c:pt>
                <c:pt idx="1610">
                  <c:v>41492.958333333336</c:v>
                </c:pt>
                <c:pt idx="1611">
                  <c:v>41493.083333333336</c:v>
                </c:pt>
                <c:pt idx="1612">
                  <c:v>41493.208333333336</c:v>
                </c:pt>
                <c:pt idx="1613">
                  <c:v>41493.333333333336</c:v>
                </c:pt>
                <c:pt idx="1614">
                  <c:v>41493.458333333336</c:v>
                </c:pt>
                <c:pt idx="1615">
                  <c:v>41493.583333333336</c:v>
                </c:pt>
                <c:pt idx="1616">
                  <c:v>41493.708333333336</c:v>
                </c:pt>
                <c:pt idx="1617">
                  <c:v>41493.833333333336</c:v>
                </c:pt>
                <c:pt idx="1618">
                  <c:v>41493.958333333336</c:v>
                </c:pt>
                <c:pt idx="1619">
                  <c:v>41494.083333333336</c:v>
                </c:pt>
                <c:pt idx="1620">
                  <c:v>41494.208333333336</c:v>
                </c:pt>
                <c:pt idx="1621">
                  <c:v>41494.333333333336</c:v>
                </c:pt>
                <c:pt idx="1622">
                  <c:v>41494.458333333336</c:v>
                </c:pt>
                <c:pt idx="1623">
                  <c:v>41494.583333333336</c:v>
                </c:pt>
                <c:pt idx="1624">
                  <c:v>41494.708333333336</c:v>
                </c:pt>
                <c:pt idx="1625">
                  <c:v>41494.833333333336</c:v>
                </c:pt>
                <c:pt idx="1626">
                  <c:v>41494.958333333336</c:v>
                </c:pt>
                <c:pt idx="1627">
                  <c:v>41495.083333333336</c:v>
                </c:pt>
                <c:pt idx="1628">
                  <c:v>41495.208333333336</c:v>
                </c:pt>
                <c:pt idx="1629">
                  <c:v>41495.333333333336</c:v>
                </c:pt>
                <c:pt idx="1630">
                  <c:v>41495.458333333336</c:v>
                </c:pt>
                <c:pt idx="1631">
                  <c:v>41495.583333333336</c:v>
                </c:pt>
                <c:pt idx="1632">
                  <c:v>41495.708333333336</c:v>
                </c:pt>
                <c:pt idx="1633">
                  <c:v>41495.833333333336</c:v>
                </c:pt>
                <c:pt idx="1634">
                  <c:v>41495.958333333336</c:v>
                </c:pt>
                <c:pt idx="1635">
                  <c:v>41496.083333333336</c:v>
                </c:pt>
                <c:pt idx="1636">
                  <c:v>41496.208333333336</c:v>
                </c:pt>
                <c:pt idx="1637">
                  <c:v>41496.333333333336</c:v>
                </c:pt>
                <c:pt idx="1638">
                  <c:v>41496.458333333336</c:v>
                </c:pt>
                <c:pt idx="1639">
                  <c:v>41496.583333333336</c:v>
                </c:pt>
                <c:pt idx="1640">
                  <c:v>41496.708333333336</c:v>
                </c:pt>
                <c:pt idx="1641">
                  <c:v>41496.833333333336</c:v>
                </c:pt>
                <c:pt idx="1642">
                  <c:v>41496.958333333336</c:v>
                </c:pt>
                <c:pt idx="1643">
                  <c:v>41497.083333333336</c:v>
                </c:pt>
                <c:pt idx="1644">
                  <c:v>41497.208333333336</c:v>
                </c:pt>
                <c:pt idx="1645">
                  <c:v>41497.333333333336</c:v>
                </c:pt>
                <c:pt idx="1646">
                  <c:v>41497.458333333336</c:v>
                </c:pt>
                <c:pt idx="1647">
                  <c:v>41497.583333333336</c:v>
                </c:pt>
                <c:pt idx="1648">
                  <c:v>41497.708333333336</c:v>
                </c:pt>
                <c:pt idx="1649">
                  <c:v>41497.833333333336</c:v>
                </c:pt>
                <c:pt idx="1650">
                  <c:v>41497.958333333336</c:v>
                </c:pt>
                <c:pt idx="1651">
                  <c:v>41498.083333333336</c:v>
                </c:pt>
                <c:pt idx="1652">
                  <c:v>41498.208333333336</c:v>
                </c:pt>
                <c:pt idx="1653">
                  <c:v>41498.333333333336</c:v>
                </c:pt>
                <c:pt idx="1654">
                  <c:v>41498.458333333336</c:v>
                </c:pt>
                <c:pt idx="1655">
                  <c:v>41498.583333333336</c:v>
                </c:pt>
                <c:pt idx="1656">
                  <c:v>41498.708333333336</c:v>
                </c:pt>
                <c:pt idx="1657">
                  <c:v>41498.833333333336</c:v>
                </c:pt>
                <c:pt idx="1658">
                  <c:v>41498.958333333336</c:v>
                </c:pt>
                <c:pt idx="1659">
                  <c:v>41499.083333333336</c:v>
                </c:pt>
                <c:pt idx="1660">
                  <c:v>41499.208333333336</c:v>
                </c:pt>
                <c:pt idx="1661">
                  <c:v>41499.333333333336</c:v>
                </c:pt>
                <c:pt idx="1662">
                  <c:v>41499.458333333336</c:v>
                </c:pt>
                <c:pt idx="1663">
                  <c:v>41499.583333333336</c:v>
                </c:pt>
                <c:pt idx="1664">
                  <c:v>41499.708333333336</c:v>
                </c:pt>
                <c:pt idx="1665">
                  <c:v>41499.833333333336</c:v>
                </c:pt>
                <c:pt idx="1666">
                  <c:v>41499.958333333336</c:v>
                </c:pt>
                <c:pt idx="1667">
                  <c:v>41500.083333333336</c:v>
                </c:pt>
                <c:pt idx="1668">
                  <c:v>41500.208333333336</c:v>
                </c:pt>
                <c:pt idx="1669">
                  <c:v>41500.333333333336</c:v>
                </c:pt>
                <c:pt idx="1670">
                  <c:v>41500.458333333336</c:v>
                </c:pt>
                <c:pt idx="1671">
                  <c:v>41500.583333333336</c:v>
                </c:pt>
                <c:pt idx="1672">
                  <c:v>41500.708333333336</c:v>
                </c:pt>
                <c:pt idx="1673">
                  <c:v>41500.833333333336</c:v>
                </c:pt>
                <c:pt idx="1674">
                  <c:v>41500.958333333336</c:v>
                </c:pt>
                <c:pt idx="1675">
                  <c:v>41501.083333333336</c:v>
                </c:pt>
                <c:pt idx="1676">
                  <c:v>41501.208333333336</c:v>
                </c:pt>
                <c:pt idx="1677">
                  <c:v>41501.333333333336</c:v>
                </c:pt>
                <c:pt idx="1678">
                  <c:v>41501.458333333336</c:v>
                </c:pt>
                <c:pt idx="1679">
                  <c:v>41501.583333333336</c:v>
                </c:pt>
                <c:pt idx="1680">
                  <c:v>41501.708333333336</c:v>
                </c:pt>
                <c:pt idx="1681">
                  <c:v>41501.833333333336</c:v>
                </c:pt>
                <c:pt idx="1682">
                  <c:v>41501.958333333336</c:v>
                </c:pt>
                <c:pt idx="1683">
                  <c:v>41502.333333333336</c:v>
                </c:pt>
                <c:pt idx="1684">
                  <c:v>41502.458333333336</c:v>
                </c:pt>
                <c:pt idx="1685">
                  <c:v>41502.583333333336</c:v>
                </c:pt>
                <c:pt idx="1686">
                  <c:v>41502.708333333336</c:v>
                </c:pt>
                <c:pt idx="1687">
                  <c:v>41502.833333333336</c:v>
                </c:pt>
                <c:pt idx="1688">
                  <c:v>41502.958333333336</c:v>
                </c:pt>
                <c:pt idx="1689">
                  <c:v>41503.083333333336</c:v>
                </c:pt>
                <c:pt idx="1690">
                  <c:v>41503.208333333336</c:v>
                </c:pt>
                <c:pt idx="1691">
                  <c:v>41503.333333333336</c:v>
                </c:pt>
                <c:pt idx="1692">
                  <c:v>41503.458333333336</c:v>
                </c:pt>
                <c:pt idx="1693">
                  <c:v>41503.583333333336</c:v>
                </c:pt>
                <c:pt idx="1694">
                  <c:v>41503.708333333336</c:v>
                </c:pt>
                <c:pt idx="1695">
                  <c:v>41503.833333333336</c:v>
                </c:pt>
                <c:pt idx="1696">
                  <c:v>41503.958333333336</c:v>
                </c:pt>
                <c:pt idx="1697">
                  <c:v>41504.083333333336</c:v>
                </c:pt>
                <c:pt idx="1698">
                  <c:v>41504.208333333336</c:v>
                </c:pt>
                <c:pt idx="1699">
                  <c:v>41504.333333333336</c:v>
                </c:pt>
                <c:pt idx="1700">
                  <c:v>41504.458333333336</c:v>
                </c:pt>
                <c:pt idx="1701">
                  <c:v>41504.583333333336</c:v>
                </c:pt>
                <c:pt idx="1702">
                  <c:v>41504.708333333336</c:v>
                </c:pt>
                <c:pt idx="1703">
                  <c:v>41504.833333333336</c:v>
                </c:pt>
                <c:pt idx="1704">
                  <c:v>41504.958333333336</c:v>
                </c:pt>
                <c:pt idx="1705">
                  <c:v>41505.083333333336</c:v>
                </c:pt>
                <c:pt idx="1706">
                  <c:v>41505.208333333336</c:v>
                </c:pt>
                <c:pt idx="1707">
                  <c:v>41505.333333333336</c:v>
                </c:pt>
                <c:pt idx="1708">
                  <c:v>41505.458333333336</c:v>
                </c:pt>
                <c:pt idx="1709">
                  <c:v>41505.583333333336</c:v>
                </c:pt>
                <c:pt idx="1710">
                  <c:v>41505.708333333336</c:v>
                </c:pt>
                <c:pt idx="1711">
                  <c:v>41505.833333333336</c:v>
                </c:pt>
                <c:pt idx="1712">
                  <c:v>41505.958333333336</c:v>
                </c:pt>
                <c:pt idx="1713">
                  <c:v>41506.083333333336</c:v>
                </c:pt>
                <c:pt idx="1714">
                  <c:v>41506.208333333336</c:v>
                </c:pt>
                <c:pt idx="1715">
                  <c:v>41506.333333333336</c:v>
                </c:pt>
                <c:pt idx="1716">
                  <c:v>41506.458333333336</c:v>
                </c:pt>
                <c:pt idx="1717">
                  <c:v>41506.583333333336</c:v>
                </c:pt>
                <c:pt idx="1718">
                  <c:v>41506.708333333336</c:v>
                </c:pt>
                <c:pt idx="1719">
                  <c:v>41506.833333333336</c:v>
                </c:pt>
                <c:pt idx="1720">
                  <c:v>41506.958333333336</c:v>
                </c:pt>
                <c:pt idx="1721">
                  <c:v>41507.083333333336</c:v>
                </c:pt>
                <c:pt idx="1722">
                  <c:v>41507.208333333336</c:v>
                </c:pt>
                <c:pt idx="1723">
                  <c:v>41507.333333333336</c:v>
                </c:pt>
                <c:pt idx="1724">
                  <c:v>41507.458333333336</c:v>
                </c:pt>
                <c:pt idx="1725">
                  <c:v>41507.583333333336</c:v>
                </c:pt>
                <c:pt idx="1726">
                  <c:v>41507.708333333336</c:v>
                </c:pt>
                <c:pt idx="1727">
                  <c:v>41507.833333333336</c:v>
                </c:pt>
                <c:pt idx="1728">
                  <c:v>41507.958333333336</c:v>
                </c:pt>
                <c:pt idx="1729">
                  <c:v>41508.083333333336</c:v>
                </c:pt>
                <c:pt idx="1730">
                  <c:v>41508.208333333336</c:v>
                </c:pt>
                <c:pt idx="1731">
                  <c:v>41508.333333333336</c:v>
                </c:pt>
                <c:pt idx="1732">
                  <c:v>41508.458333333336</c:v>
                </c:pt>
                <c:pt idx="1733">
                  <c:v>41508.583333333336</c:v>
                </c:pt>
                <c:pt idx="1734">
                  <c:v>41508.708333333336</c:v>
                </c:pt>
                <c:pt idx="1735">
                  <c:v>41508.833333333336</c:v>
                </c:pt>
                <c:pt idx="1736">
                  <c:v>41508.958333333336</c:v>
                </c:pt>
                <c:pt idx="1737">
                  <c:v>41509.083333333336</c:v>
                </c:pt>
                <c:pt idx="1738">
                  <c:v>41509.208333333336</c:v>
                </c:pt>
                <c:pt idx="1739">
                  <c:v>41509.333333333336</c:v>
                </c:pt>
                <c:pt idx="1740">
                  <c:v>41509.458333333336</c:v>
                </c:pt>
                <c:pt idx="1741">
                  <c:v>41509.583333333336</c:v>
                </c:pt>
                <c:pt idx="1742">
                  <c:v>41509.708333333336</c:v>
                </c:pt>
                <c:pt idx="1743">
                  <c:v>41509.833333333336</c:v>
                </c:pt>
                <c:pt idx="1744">
                  <c:v>41509.958333333336</c:v>
                </c:pt>
                <c:pt idx="1745">
                  <c:v>41510.083333333336</c:v>
                </c:pt>
                <c:pt idx="1746">
                  <c:v>41510.208333333336</c:v>
                </c:pt>
                <c:pt idx="1747">
                  <c:v>41510.333333333336</c:v>
                </c:pt>
                <c:pt idx="1748">
                  <c:v>41510.458333333336</c:v>
                </c:pt>
                <c:pt idx="1749">
                  <c:v>41510.583333333336</c:v>
                </c:pt>
                <c:pt idx="1750">
                  <c:v>41510.708333333336</c:v>
                </c:pt>
                <c:pt idx="1751">
                  <c:v>41510.833333333336</c:v>
                </c:pt>
                <c:pt idx="1752">
                  <c:v>41510.958333333336</c:v>
                </c:pt>
                <c:pt idx="1753">
                  <c:v>41511.083333333336</c:v>
                </c:pt>
                <c:pt idx="1754">
                  <c:v>41511.208333333336</c:v>
                </c:pt>
                <c:pt idx="1755">
                  <c:v>41511.333333333336</c:v>
                </c:pt>
                <c:pt idx="1756">
                  <c:v>41511.458333333336</c:v>
                </c:pt>
                <c:pt idx="1757">
                  <c:v>41511.583333333336</c:v>
                </c:pt>
                <c:pt idx="1758">
                  <c:v>41511.708333333336</c:v>
                </c:pt>
                <c:pt idx="1759">
                  <c:v>41511.833333333336</c:v>
                </c:pt>
                <c:pt idx="1760">
                  <c:v>41511.958333333336</c:v>
                </c:pt>
                <c:pt idx="1761">
                  <c:v>41512.208333333336</c:v>
                </c:pt>
                <c:pt idx="1762">
                  <c:v>41512.333333333336</c:v>
                </c:pt>
                <c:pt idx="1763">
                  <c:v>41512.458333333336</c:v>
                </c:pt>
                <c:pt idx="1764">
                  <c:v>41512.583333333336</c:v>
                </c:pt>
                <c:pt idx="1765">
                  <c:v>41512.708333333336</c:v>
                </c:pt>
                <c:pt idx="1766">
                  <c:v>41512.833333333336</c:v>
                </c:pt>
                <c:pt idx="1767">
                  <c:v>41512.958333333336</c:v>
                </c:pt>
                <c:pt idx="1768">
                  <c:v>41513.083333333336</c:v>
                </c:pt>
                <c:pt idx="1769">
                  <c:v>41513.208333333336</c:v>
                </c:pt>
                <c:pt idx="1770">
                  <c:v>41513.333333333336</c:v>
                </c:pt>
                <c:pt idx="1771">
                  <c:v>41513.458333333336</c:v>
                </c:pt>
                <c:pt idx="1772">
                  <c:v>41513.583333333336</c:v>
                </c:pt>
                <c:pt idx="1773">
                  <c:v>41513.708333333336</c:v>
                </c:pt>
                <c:pt idx="1774">
                  <c:v>41513.833333333336</c:v>
                </c:pt>
                <c:pt idx="1775">
                  <c:v>41513.958333333336</c:v>
                </c:pt>
                <c:pt idx="1776">
                  <c:v>41514.083333333336</c:v>
                </c:pt>
                <c:pt idx="1777">
                  <c:v>41514.208333333336</c:v>
                </c:pt>
                <c:pt idx="1778">
                  <c:v>41514.333333333336</c:v>
                </c:pt>
                <c:pt idx="1779">
                  <c:v>41514.458333333336</c:v>
                </c:pt>
                <c:pt idx="1780">
                  <c:v>41514.583333333336</c:v>
                </c:pt>
                <c:pt idx="1781">
                  <c:v>41514.708333333336</c:v>
                </c:pt>
                <c:pt idx="1782">
                  <c:v>41514.833333333336</c:v>
                </c:pt>
                <c:pt idx="1783">
                  <c:v>41514.958333333336</c:v>
                </c:pt>
                <c:pt idx="1784">
                  <c:v>41515.083333333336</c:v>
                </c:pt>
                <c:pt idx="1785">
                  <c:v>41515.208333333336</c:v>
                </c:pt>
                <c:pt idx="1786">
                  <c:v>41515.333333333336</c:v>
                </c:pt>
                <c:pt idx="1787">
                  <c:v>41515.458333333336</c:v>
                </c:pt>
                <c:pt idx="1788">
                  <c:v>41515.583333333336</c:v>
                </c:pt>
                <c:pt idx="1789">
                  <c:v>41515.708333333336</c:v>
                </c:pt>
                <c:pt idx="1790">
                  <c:v>41515.833333333336</c:v>
                </c:pt>
                <c:pt idx="1791">
                  <c:v>41515.958333333336</c:v>
                </c:pt>
                <c:pt idx="1792">
                  <c:v>41516.083333333336</c:v>
                </c:pt>
                <c:pt idx="1793">
                  <c:v>41516.208333333336</c:v>
                </c:pt>
                <c:pt idx="1794">
                  <c:v>41516.333333333336</c:v>
                </c:pt>
                <c:pt idx="1795">
                  <c:v>41516.458333333336</c:v>
                </c:pt>
                <c:pt idx="1796">
                  <c:v>41516.583333333336</c:v>
                </c:pt>
                <c:pt idx="1797">
                  <c:v>41516.708333333336</c:v>
                </c:pt>
                <c:pt idx="1798">
                  <c:v>41516.833333333336</c:v>
                </c:pt>
                <c:pt idx="1799">
                  <c:v>41516.958333333336</c:v>
                </c:pt>
                <c:pt idx="1800">
                  <c:v>41517.083333333336</c:v>
                </c:pt>
                <c:pt idx="1801">
                  <c:v>41517.208333333336</c:v>
                </c:pt>
                <c:pt idx="1802">
                  <c:v>41517.333333333336</c:v>
                </c:pt>
                <c:pt idx="1803">
                  <c:v>41517.458333333336</c:v>
                </c:pt>
                <c:pt idx="1804">
                  <c:v>41517.583333333336</c:v>
                </c:pt>
                <c:pt idx="1805">
                  <c:v>41517.708333333336</c:v>
                </c:pt>
                <c:pt idx="1806">
                  <c:v>41517.833333333336</c:v>
                </c:pt>
                <c:pt idx="1807">
                  <c:v>41517.958333333336</c:v>
                </c:pt>
                <c:pt idx="1808">
                  <c:v>41518.083333333336</c:v>
                </c:pt>
                <c:pt idx="1809">
                  <c:v>41518.208333333336</c:v>
                </c:pt>
                <c:pt idx="1810">
                  <c:v>41518.333333333336</c:v>
                </c:pt>
                <c:pt idx="1811">
                  <c:v>41518.458333333336</c:v>
                </c:pt>
                <c:pt idx="1812">
                  <c:v>41518.583333333336</c:v>
                </c:pt>
                <c:pt idx="1813">
                  <c:v>41518.708333333336</c:v>
                </c:pt>
                <c:pt idx="1814">
                  <c:v>41518.833333333336</c:v>
                </c:pt>
                <c:pt idx="1815">
                  <c:v>41518.958333333336</c:v>
                </c:pt>
                <c:pt idx="1816">
                  <c:v>41519.083333333336</c:v>
                </c:pt>
                <c:pt idx="1817">
                  <c:v>41519.208333333336</c:v>
                </c:pt>
                <c:pt idx="1818">
                  <c:v>41519.333333333336</c:v>
                </c:pt>
                <c:pt idx="1819">
                  <c:v>41519.458333333336</c:v>
                </c:pt>
                <c:pt idx="1820">
                  <c:v>41519.583333333336</c:v>
                </c:pt>
                <c:pt idx="1821">
                  <c:v>41519.708333333336</c:v>
                </c:pt>
                <c:pt idx="1822">
                  <c:v>41519.833333333336</c:v>
                </c:pt>
                <c:pt idx="1823">
                  <c:v>41519.958333333336</c:v>
                </c:pt>
                <c:pt idx="1824">
                  <c:v>41520.083333333336</c:v>
                </c:pt>
                <c:pt idx="1825">
                  <c:v>41520.208333333336</c:v>
                </c:pt>
                <c:pt idx="1826">
                  <c:v>41520.333333333336</c:v>
                </c:pt>
                <c:pt idx="1827">
                  <c:v>41520.458333333336</c:v>
                </c:pt>
                <c:pt idx="1828">
                  <c:v>41520.583333333336</c:v>
                </c:pt>
                <c:pt idx="1829">
                  <c:v>41520.708333333336</c:v>
                </c:pt>
                <c:pt idx="1830">
                  <c:v>41520.833333333336</c:v>
                </c:pt>
                <c:pt idx="1831">
                  <c:v>41520.958333333336</c:v>
                </c:pt>
                <c:pt idx="1832">
                  <c:v>41521.083333333336</c:v>
                </c:pt>
                <c:pt idx="1833">
                  <c:v>41521.208333333336</c:v>
                </c:pt>
                <c:pt idx="1834">
                  <c:v>41521.333333333336</c:v>
                </c:pt>
                <c:pt idx="1835">
                  <c:v>41521.458333333336</c:v>
                </c:pt>
                <c:pt idx="1836">
                  <c:v>41521.583333333336</c:v>
                </c:pt>
                <c:pt idx="1837">
                  <c:v>41521.708333333336</c:v>
                </c:pt>
                <c:pt idx="1838">
                  <c:v>41521.833333333336</c:v>
                </c:pt>
                <c:pt idx="1839">
                  <c:v>41521.958333333336</c:v>
                </c:pt>
                <c:pt idx="1840">
                  <c:v>41522.083333333336</c:v>
                </c:pt>
                <c:pt idx="1841">
                  <c:v>41522.208333333336</c:v>
                </c:pt>
                <c:pt idx="1842">
                  <c:v>41522.333333333336</c:v>
                </c:pt>
                <c:pt idx="1843">
                  <c:v>41522.458333333336</c:v>
                </c:pt>
                <c:pt idx="1844">
                  <c:v>41522.583333333336</c:v>
                </c:pt>
                <c:pt idx="1845">
                  <c:v>41522.708333333336</c:v>
                </c:pt>
                <c:pt idx="1846">
                  <c:v>41522.833333333336</c:v>
                </c:pt>
                <c:pt idx="1847">
                  <c:v>41522.958333333336</c:v>
                </c:pt>
                <c:pt idx="1848">
                  <c:v>41523.083333333336</c:v>
                </c:pt>
                <c:pt idx="1849">
                  <c:v>41523.208333333336</c:v>
                </c:pt>
                <c:pt idx="1850">
                  <c:v>41523.333333333336</c:v>
                </c:pt>
                <c:pt idx="1851">
                  <c:v>41523.458333333336</c:v>
                </c:pt>
                <c:pt idx="1852">
                  <c:v>41523.583333333336</c:v>
                </c:pt>
                <c:pt idx="1853">
                  <c:v>41523.708333333336</c:v>
                </c:pt>
                <c:pt idx="1854">
                  <c:v>41523.833333333336</c:v>
                </c:pt>
                <c:pt idx="1855">
                  <c:v>41523.958333333336</c:v>
                </c:pt>
                <c:pt idx="1856">
                  <c:v>41524.083333333336</c:v>
                </c:pt>
                <c:pt idx="1857">
                  <c:v>41524.208333333336</c:v>
                </c:pt>
                <c:pt idx="1858">
                  <c:v>41524.333333333336</c:v>
                </c:pt>
                <c:pt idx="1859">
                  <c:v>41524.458333333336</c:v>
                </c:pt>
                <c:pt idx="1860">
                  <c:v>41524.583333333336</c:v>
                </c:pt>
                <c:pt idx="1861">
                  <c:v>41524.708333333336</c:v>
                </c:pt>
                <c:pt idx="1862">
                  <c:v>41524.833333333336</c:v>
                </c:pt>
                <c:pt idx="1863">
                  <c:v>41524.958333333336</c:v>
                </c:pt>
                <c:pt idx="1864">
                  <c:v>41525.083333333336</c:v>
                </c:pt>
                <c:pt idx="1865">
                  <c:v>41525.208333333336</c:v>
                </c:pt>
                <c:pt idx="1866">
                  <c:v>41525.333333333336</c:v>
                </c:pt>
                <c:pt idx="1867">
                  <c:v>41525.458333333336</c:v>
                </c:pt>
                <c:pt idx="1868">
                  <c:v>41525.583333333336</c:v>
                </c:pt>
                <c:pt idx="1869">
                  <c:v>41525.708333333336</c:v>
                </c:pt>
                <c:pt idx="1870">
                  <c:v>41525.833333333336</c:v>
                </c:pt>
                <c:pt idx="1871">
                  <c:v>41525.958333333336</c:v>
                </c:pt>
                <c:pt idx="1872">
                  <c:v>41526.208333333336</c:v>
                </c:pt>
                <c:pt idx="1873">
                  <c:v>41526.333333333336</c:v>
                </c:pt>
                <c:pt idx="1874">
                  <c:v>41526.458333333336</c:v>
                </c:pt>
                <c:pt idx="1875">
                  <c:v>41526.583333333336</c:v>
                </c:pt>
                <c:pt idx="1876">
                  <c:v>41526.708333333336</c:v>
                </c:pt>
                <c:pt idx="1877">
                  <c:v>41526.833333333336</c:v>
                </c:pt>
                <c:pt idx="1878">
                  <c:v>41526.958333333336</c:v>
                </c:pt>
                <c:pt idx="1879">
                  <c:v>41527.083333333336</c:v>
                </c:pt>
                <c:pt idx="1880">
                  <c:v>41527.208333333336</c:v>
                </c:pt>
                <c:pt idx="1881">
                  <c:v>41527.333333333336</c:v>
                </c:pt>
                <c:pt idx="1882">
                  <c:v>41527.458333333336</c:v>
                </c:pt>
                <c:pt idx="1883">
                  <c:v>41527.583333333336</c:v>
                </c:pt>
                <c:pt idx="1884">
                  <c:v>41527.708333333336</c:v>
                </c:pt>
                <c:pt idx="1885">
                  <c:v>41527.833333333336</c:v>
                </c:pt>
                <c:pt idx="1886">
                  <c:v>41527.958333333336</c:v>
                </c:pt>
                <c:pt idx="1887">
                  <c:v>41528.083333333336</c:v>
                </c:pt>
                <c:pt idx="1888">
                  <c:v>41528.208333333336</c:v>
                </c:pt>
                <c:pt idx="1889">
                  <c:v>41528.333333333336</c:v>
                </c:pt>
                <c:pt idx="1890">
                  <c:v>41528.458333333336</c:v>
                </c:pt>
                <c:pt idx="1891">
                  <c:v>41528.583333333336</c:v>
                </c:pt>
                <c:pt idx="1892">
                  <c:v>41528.708333333336</c:v>
                </c:pt>
                <c:pt idx="1893">
                  <c:v>41528.833333333336</c:v>
                </c:pt>
                <c:pt idx="1894">
                  <c:v>41528.958333333336</c:v>
                </c:pt>
                <c:pt idx="1895">
                  <c:v>41529.083333333336</c:v>
                </c:pt>
                <c:pt idx="1896">
                  <c:v>41529.208333333336</c:v>
                </c:pt>
                <c:pt idx="1897">
                  <c:v>41529.333333333336</c:v>
                </c:pt>
                <c:pt idx="1898">
                  <c:v>41529.458333333336</c:v>
                </c:pt>
                <c:pt idx="1899">
                  <c:v>41529.583333333336</c:v>
                </c:pt>
                <c:pt idx="1900">
                  <c:v>41529.708333333336</c:v>
                </c:pt>
                <c:pt idx="1901">
                  <c:v>41529.833333333336</c:v>
                </c:pt>
                <c:pt idx="1902">
                  <c:v>41529.958333333336</c:v>
                </c:pt>
                <c:pt idx="1903">
                  <c:v>41530.083333333336</c:v>
                </c:pt>
                <c:pt idx="1904">
                  <c:v>41530.208333333336</c:v>
                </c:pt>
                <c:pt idx="1905">
                  <c:v>41530.333333333336</c:v>
                </c:pt>
                <c:pt idx="1906">
                  <c:v>41530.458333333336</c:v>
                </c:pt>
                <c:pt idx="1907">
                  <c:v>41530.583333333336</c:v>
                </c:pt>
                <c:pt idx="1908">
                  <c:v>41530.708333333336</c:v>
                </c:pt>
                <c:pt idx="1909">
                  <c:v>41530.833333333336</c:v>
                </c:pt>
                <c:pt idx="1910">
                  <c:v>41530.958333333336</c:v>
                </c:pt>
                <c:pt idx="1911">
                  <c:v>41531.083333333336</c:v>
                </c:pt>
                <c:pt idx="1912">
                  <c:v>41531.208333333336</c:v>
                </c:pt>
                <c:pt idx="1913">
                  <c:v>41531.333333333336</c:v>
                </c:pt>
                <c:pt idx="1914">
                  <c:v>41531.458333333336</c:v>
                </c:pt>
                <c:pt idx="1915">
                  <c:v>41531.583333333336</c:v>
                </c:pt>
                <c:pt idx="1916">
                  <c:v>41531.708333333336</c:v>
                </c:pt>
                <c:pt idx="1917">
                  <c:v>41531.833333333336</c:v>
                </c:pt>
                <c:pt idx="1918">
                  <c:v>41531.958333333336</c:v>
                </c:pt>
                <c:pt idx="1919">
                  <c:v>41532.083333333336</c:v>
                </c:pt>
                <c:pt idx="1920">
                  <c:v>41532.208333333336</c:v>
                </c:pt>
                <c:pt idx="1921">
                  <c:v>41532.333333333336</c:v>
                </c:pt>
                <c:pt idx="1922">
                  <c:v>41532.458333333336</c:v>
                </c:pt>
                <c:pt idx="1923">
                  <c:v>41532.583333333336</c:v>
                </c:pt>
                <c:pt idx="1924">
                  <c:v>41532.708333333336</c:v>
                </c:pt>
                <c:pt idx="1925">
                  <c:v>41532.833333333336</c:v>
                </c:pt>
                <c:pt idx="1926">
                  <c:v>41532.958333333336</c:v>
                </c:pt>
                <c:pt idx="1927">
                  <c:v>41533.083333333336</c:v>
                </c:pt>
                <c:pt idx="1928">
                  <c:v>41533.208333333336</c:v>
                </c:pt>
                <c:pt idx="1929">
                  <c:v>41533.333333333336</c:v>
                </c:pt>
                <c:pt idx="1930">
                  <c:v>41533.458333333336</c:v>
                </c:pt>
                <c:pt idx="1931">
                  <c:v>41533.583333333336</c:v>
                </c:pt>
                <c:pt idx="1932">
                  <c:v>41533.708333333336</c:v>
                </c:pt>
                <c:pt idx="1933">
                  <c:v>41533.833333333336</c:v>
                </c:pt>
                <c:pt idx="1934">
                  <c:v>41533.958333333336</c:v>
                </c:pt>
                <c:pt idx="1935">
                  <c:v>41534.083333333336</c:v>
                </c:pt>
                <c:pt idx="1936">
                  <c:v>41534.208333333336</c:v>
                </c:pt>
                <c:pt idx="1937">
                  <c:v>41534.333333333336</c:v>
                </c:pt>
                <c:pt idx="1938">
                  <c:v>41534.458333333336</c:v>
                </c:pt>
                <c:pt idx="1939">
                  <c:v>41534.583333333336</c:v>
                </c:pt>
                <c:pt idx="1940">
                  <c:v>41534.708333333336</c:v>
                </c:pt>
                <c:pt idx="1941">
                  <c:v>41534.833333333336</c:v>
                </c:pt>
                <c:pt idx="1942">
                  <c:v>41534.958333333336</c:v>
                </c:pt>
                <c:pt idx="1943">
                  <c:v>41535.083333333336</c:v>
                </c:pt>
                <c:pt idx="1944">
                  <c:v>41535.208333333336</c:v>
                </c:pt>
                <c:pt idx="1945">
                  <c:v>41535.333333333336</c:v>
                </c:pt>
                <c:pt idx="1946">
                  <c:v>41535.458333333336</c:v>
                </c:pt>
                <c:pt idx="1947">
                  <c:v>41535.583333333336</c:v>
                </c:pt>
                <c:pt idx="1948">
                  <c:v>41535.708333333336</c:v>
                </c:pt>
                <c:pt idx="1949">
                  <c:v>41535.833333333336</c:v>
                </c:pt>
                <c:pt idx="1950">
                  <c:v>41535.958333333336</c:v>
                </c:pt>
                <c:pt idx="1951">
                  <c:v>41536.083333333336</c:v>
                </c:pt>
                <c:pt idx="1952">
                  <c:v>41536.208333333336</c:v>
                </c:pt>
                <c:pt idx="1953">
                  <c:v>41536.333333333336</c:v>
                </c:pt>
                <c:pt idx="1954">
                  <c:v>41536.458333333336</c:v>
                </c:pt>
                <c:pt idx="1955">
                  <c:v>41536.583333333336</c:v>
                </c:pt>
                <c:pt idx="1956">
                  <c:v>41536.708333333336</c:v>
                </c:pt>
                <c:pt idx="1957">
                  <c:v>41536.833333333336</c:v>
                </c:pt>
                <c:pt idx="1958">
                  <c:v>41536.958333333336</c:v>
                </c:pt>
                <c:pt idx="1959">
                  <c:v>41537.083333333336</c:v>
                </c:pt>
                <c:pt idx="1960">
                  <c:v>41537.208333333336</c:v>
                </c:pt>
                <c:pt idx="1961">
                  <c:v>41537.333333333336</c:v>
                </c:pt>
                <c:pt idx="1962">
                  <c:v>41537.458333333336</c:v>
                </c:pt>
                <c:pt idx="1963">
                  <c:v>41537.583333333336</c:v>
                </c:pt>
                <c:pt idx="1964">
                  <c:v>41537.708333333336</c:v>
                </c:pt>
                <c:pt idx="1965">
                  <c:v>41537.833333333336</c:v>
                </c:pt>
                <c:pt idx="1966">
                  <c:v>41537.958333333336</c:v>
                </c:pt>
                <c:pt idx="1967">
                  <c:v>41538.083333333336</c:v>
                </c:pt>
                <c:pt idx="1968">
                  <c:v>41538.208333333336</c:v>
                </c:pt>
                <c:pt idx="1969">
                  <c:v>41538.333333333336</c:v>
                </c:pt>
                <c:pt idx="1970">
                  <c:v>41538.458333333336</c:v>
                </c:pt>
                <c:pt idx="1971">
                  <c:v>41538.583333333336</c:v>
                </c:pt>
                <c:pt idx="1972">
                  <c:v>41538.708333333336</c:v>
                </c:pt>
                <c:pt idx="1973">
                  <c:v>41538.833333333336</c:v>
                </c:pt>
                <c:pt idx="1974">
                  <c:v>41538.958333333336</c:v>
                </c:pt>
                <c:pt idx="1975">
                  <c:v>41539.083333333336</c:v>
                </c:pt>
                <c:pt idx="1976">
                  <c:v>41539.208333333336</c:v>
                </c:pt>
                <c:pt idx="1977">
                  <c:v>41539.333333333336</c:v>
                </c:pt>
                <c:pt idx="1978">
                  <c:v>41539.458333333336</c:v>
                </c:pt>
                <c:pt idx="1979">
                  <c:v>41539.583333333336</c:v>
                </c:pt>
                <c:pt idx="1980">
                  <c:v>41539.708333333336</c:v>
                </c:pt>
                <c:pt idx="1981">
                  <c:v>41539.833333333336</c:v>
                </c:pt>
                <c:pt idx="1982">
                  <c:v>41539.958333333336</c:v>
                </c:pt>
                <c:pt idx="1983">
                  <c:v>41540.083333333336</c:v>
                </c:pt>
                <c:pt idx="1984">
                  <c:v>41540.208333333336</c:v>
                </c:pt>
                <c:pt idx="1985">
                  <c:v>41540.333333333336</c:v>
                </c:pt>
                <c:pt idx="1986">
                  <c:v>41540.458333333336</c:v>
                </c:pt>
                <c:pt idx="1987">
                  <c:v>41540.583333333336</c:v>
                </c:pt>
                <c:pt idx="1988">
                  <c:v>41540.708333333336</c:v>
                </c:pt>
                <c:pt idx="1989">
                  <c:v>41540.833333333336</c:v>
                </c:pt>
                <c:pt idx="1990">
                  <c:v>41540.958333333336</c:v>
                </c:pt>
                <c:pt idx="1991">
                  <c:v>41541.083333333336</c:v>
                </c:pt>
                <c:pt idx="1992">
                  <c:v>41541.208333333336</c:v>
                </c:pt>
                <c:pt idx="1993">
                  <c:v>41541.333333333336</c:v>
                </c:pt>
                <c:pt idx="1994">
                  <c:v>41541.458333333336</c:v>
                </c:pt>
                <c:pt idx="1995">
                  <c:v>41541.583333333336</c:v>
                </c:pt>
                <c:pt idx="1996">
                  <c:v>41541.708333333336</c:v>
                </c:pt>
                <c:pt idx="1997">
                  <c:v>41541.833333333336</c:v>
                </c:pt>
                <c:pt idx="1998">
                  <c:v>41541.958333333336</c:v>
                </c:pt>
                <c:pt idx="1999">
                  <c:v>41542.083333333336</c:v>
                </c:pt>
                <c:pt idx="2000">
                  <c:v>41542.208333333336</c:v>
                </c:pt>
                <c:pt idx="2001">
                  <c:v>41542.333333333336</c:v>
                </c:pt>
                <c:pt idx="2002">
                  <c:v>41542.458333333336</c:v>
                </c:pt>
                <c:pt idx="2003">
                  <c:v>41542.583333333336</c:v>
                </c:pt>
                <c:pt idx="2004">
                  <c:v>41542.708333333336</c:v>
                </c:pt>
                <c:pt idx="2005">
                  <c:v>41542.833333333336</c:v>
                </c:pt>
                <c:pt idx="2006">
                  <c:v>41542.958333333336</c:v>
                </c:pt>
                <c:pt idx="2007">
                  <c:v>41543.083333333336</c:v>
                </c:pt>
                <c:pt idx="2008">
                  <c:v>41543.208333333336</c:v>
                </c:pt>
                <c:pt idx="2009">
                  <c:v>41543.333333333336</c:v>
                </c:pt>
                <c:pt idx="2010">
                  <c:v>41543.458333333336</c:v>
                </c:pt>
                <c:pt idx="2011">
                  <c:v>41543.583333333336</c:v>
                </c:pt>
                <c:pt idx="2012">
                  <c:v>41543.708333333336</c:v>
                </c:pt>
                <c:pt idx="2013">
                  <c:v>41543.833333333336</c:v>
                </c:pt>
                <c:pt idx="2014">
                  <c:v>41543.958333333336</c:v>
                </c:pt>
                <c:pt idx="2015">
                  <c:v>41544.083333333336</c:v>
                </c:pt>
                <c:pt idx="2016">
                  <c:v>41544.208333333336</c:v>
                </c:pt>
                <c:pt idx="2017">
                  <c:v>41544.333333333336</c:v>
                </c:pt>
                <c:pt idx="2018">
                  <c:v>41544.458333333336</c:v>
                </c:pt>
                <c:pt idx="2019">
                  <c:v>41544.583333333336</c:v>
                </c:pt>
                <c:pt idx="2020">
                  <c:v>41544.708333333336</c:v>
                </c:pt>
                <c:pt idx="2021">
                  <c:v>41544.833333333336</c:v>
                </c:pt>
                <c:pt idx="2022">
                  <c:v>41544.958333333336</c:v>
                </c:pt>
                <c:pt idx="2023">
                  <c:v>41545.083333333336</c:v>
                </c:pt>
                <c:pt idx="2024">
                  <c:v>41545.208333333336</c:v>
                </c:pt>
                <c:pt idx="2025">
                  <c:v>41545.333333333336</c:v>
                </c:pt>
                <c:pt idx="2026">
                  <c:v>41545.458333333336</c:v>
                </c:pt>
                <c:pt idx="2027">
                  <c:v>41545.583333333336</c:v>
                </c:pt>
                <c:pt idx="2028">
                  <c:v>41545.708333333336</c:v>
                </c:pt>
                <c:pt idx="2029">
                  <c:v>41545.833333333336</c:v>
                </c:pt>
                <c:pt idx="2030">
                  <c:v>41546.083333333336</c:v>
                </c:pt>
                <c:pt idx="2031">
                  <c:v>41546.208333333336</c:v>
                </c:pt>
                <c:pt idx="2032">
                  <c:v>41546.333333333336</c:v>
                </c:pt>
                <c:pt idx="2033">
                  <c:v>41546.458333333336</c:v>
                </c:pt>
                <c:pt idx="2034">
                  <c:v>41546.583333333336</c:v>
                </c:pt>
                <c:pt idx="2035">
                  <c:v>41546.708333333336</c:v>
                </c:pt>
                <c:pt idx="2036">
                  <c:v>41546.833333333336</c:v>
                </c:pt>
                <c:pt idx="2037">
                  <c:v>41546.958333333336</c:v>
                </c:pt>
                <c:pt idx="2038">
                  <c:v>41547.083333333336</c:v>
                </c:pt>
                <c:pt idx="2039">
                  <c:v>41547.208333333336</c:v>
                </c:pt>
                <c:pt idx="2040">
                  <c:v>41547.333333333336</c:v>
                </c:pt>
                <c:pt idx="2041">
                  <c:v>41547.458333333336</c:v>
                </c:pt>
                <c:pt idx="2042">
                  <c:v>41547.583333333336</c:v>
                </c:pt>
                <c:pt idx="2043">
                  <c:v>41547.708333333336</c:v>
                </c:pt>
                <c:pt idx="2044">
                  <c:v>41547.833333333336</c:v>
                </c:pt>
                <c:pt idx="2045">
                  <c:v>41547.958333333336</c:v>
                </c:pt>
                <c:pt idx="2046">
                  <c:v>41548.083333333336</c:v>
                </c:pt>
                <c:pt idx="2047">
                  <c:v>41548.208333333336</c:v>
                </c:pt>
                <c:pt idx="2048">
                  <c:v>41548.333333333336</c:v>
                </c:pt>
                <c:pt idx="2049">
                  <c:v>41548.458333333336</c:v>
                </c:pt>
                <c:pt idx="2050">
                  <c:v>41548.583333333336</c:v>
                </c:pt>
                <c:pt idx="2051">
                  <c:v>41548.708333333336</c:v>
                </c:pt>
                <c:pt idx="2052">
                  <c:v>41548.833333333336</c:v>
                </c:pt>
                <c:pt idx="2053">
                  <c:v>41548.958333333336</c:v>
                </c:pt>
                <c:pt idx="2054">
                  <c:v>41549.083333333336</c:v>
                </c:pt>
                <c:pt idx="2055">
                  <c:v>41549.208333333336</c:v>
                </c:pt>
                <c:pt idx="2056">
                  <c:v>41549.333333333336</c:v>
                </c:pt>
                <c:pt idx="2057">
                  <c:v>41549.458333333336</c:v>
                </c:pt>
                <c:pt idx="2058">
                  <c:v>41549.583333333336</c:v>
                </c:pt>
                <c:pt idx="2059">
                  <c:v>41549.708333333336</c:v>
                </c:pt>
                <c:pt idx="2060">
                  <c:v>41549.958333333336</c:v>
                </c:pt>
                <c:pt idx="2061">
                  <c:v>41550.083333333336</c:v>
                </c:pt>
                <c:pt idx="2062">
                  <c:v>41550.208333333336</c:v>
                </c:pt>
                <c:pt idx="2063">
                  <c:v>41550.333333333336</c:v>
                </c:pt>
                <c:pt idx="2064">
                  <c:v>41550.458333333336</c:v>
                </c:pt>
                <c:pt idx="2065">
                  <c:v>41550.583333333336</c:v>
                </c:pt>
                <c:pt idx="2066">
                  <c:v>41550.708333333336</c:v>
                </c:pt>
                <c:pt idx="2067">
                  <c:v>41550.833333333336</c:v>
                </c:pt>
                <c:pt idx="2068">
                  <c:v>41550.958333333336</c:v>
                </c:pt>
                <c:pt idx="2069">
                  <c:v>41551.083333333336</c:v>
                </c:pt>
                <c:pt idx="2070">
                  <c:v>41551.208333333336</c:v>
                </c:pt>
                <c:pt idx="2071">
                  <c:v>41551.333333333336</c:v>
                </c:pt>
                <c:pt idx="2072">
                  <c:v>41551.458333333336</c:v>
                </c:pt>
                <c:pt idx="2073">
                  <c:v>41551.583333333336</c:v>
                </c:pt>
                <c:pt idx="2074">
                  <c:v>41551.708333333336</c:v>
                </c:pt>
                <c:pt idx="2075">
                  <c:v>41551.833333333336</c:v>
                </c:pt>
                <c:pt idx="2076">
                  <c:v>41551.958333333336</c:v>
                </c:pt>
                <c:pt idx="2077">
                  <c:v>41552.083333333336</c:v>
                </c:pt>
                <c:pt idx="2078">
                  <c:v>41552.208333333336</c:v>
                </c:pt>
                <c:pt idx="2079">
                  <c:v>41552.333333333336</c:v>
                </c:pt>
                <c:pt idx="2080">
                  <c:v>41552.458333333336</c:v>
                </c:pt>
                <c:pt idx="2081">
                  <c:v>41552.583333333336</c:v>
                </c:pt>
                <c:pt idx="2082">
                  <c:v>41552.708333333336</c:v>
                </c:pt>
                <c:pt idx="2083">
                  <c:v>41552.833333333336</c:v>
                </c:pt>
                <c:pt idx="2084">
                  <c:v>41552.958333333336</c:v>
                </c:pt>
                <c:pt idx="2085">
                  <c:v>41553.083333333336</c:v>
                </c:pt>
                <c:pt idx="2086">
                  <c:v>41553.208333333336</c:v>
                </c:pt>
                <c:pt idx="2087">
                  <c:v>41553.333333333336</c:v>
                </c:pt>
                <c:pt idx="2088">
                  <c:v>41553.458333333336</c:v>
                </c:pt>
                <c:pt idx="2089">
                  <c:v>41553.583333333336</c:v>
                </c:pt>
                <c:pt idx="2090">
                  <c:v>41553.708333333336</c:v>
                </c:pt>
                <c:pt idx="2091">
                  <c:v>41553.833333333336</c:v>
                </c:pt>
                <c:pt idx="2092">
                  <c:v>41553.958333333336</c:v>
                </c:pt>
                <c:pt idx="2093">
                  <c:v>41554.083333333336</c:v>
                </c:pt>
                <c:pt idx="2094">
                  <c:v>41554.208333333336</c:v>
                </c:pt>
                <c:pt idx="2095">
                  <c:v>41554.333333333336</c:v>
                </c:pt>
                <c:pt idx="2096">
                  <c:v>41554.458333333336</c:v>
                </c:pt>
                <c:pt idx="2097">
                  <c:v>41554.583333333336</c:v>
                </c:pt>
                <c:pt idx="2098">
                  <c:v>41554.708333333336</c:v>
                </c:pt>
                <c:pt idx="2099">
                  <c:v>41554.833333333336</c:v>
                </c:pt>
                <c:pt idx="2100">
                  <c:v>41554.958333333336</c:v>
                </c:pt>
                <c:pt idx="2101">
                  <c:v>41555.083333333336</c:v>
                </c:pt>
                <c:pt idx="2102">
                  <c:v>41555.208333333336</c:v>
                </c:pt>
                <c:pt idx="2103">
                  <c:v>41555.333333333336</c:v>
                </c:pt>
                <c:pt idx="2104">
                  <c:v>41555.458333333336</c:v>
                </c:pt>
                <c:pt idx="2105">
                  <c:v>41555.583333333336</c:v>
                </c:pt>
                <c:pt idx="2106">
                  <c:v>41555.708333333336</c:v>
                </c:pt>
                <c:pt idx="2107">
                  <c:v>41555.833333333336</c:v>
                </c:pt>
                <c:pt idx="2108">
                  <c:v>41555.958333333336</c:v>
                </c:pt>
                <c:pt idx="2109">
                  <c:v>41556.083333333336</c:v>
                </c:pt>
                <c:pt idx="2110">
                  <c:v>41556.208333333336</c:v>
                </c:pt>
                <c:pt idx="2111">
                  <c:v>41556.333333333336</c:v>
                </c:pt>
                <c:pt idx="2112">
                  <c:v>41556.458333333336</c:v>
                </c:pt>
                <c:pt idx="2113">
                  <c:v>41556.583333333336</c:v>
                </c:pt>
                <c:pt idx="2114">
                  <c:v>41556.708333333336</c:v>
                </c:pt>
                <c:pt idx="2115">
                  <c:v>41556.833333333336</c:v>
                </c:pt>
                <c:pt idx="2116">
                  <c:v>41556.958333333336</c:v>
                </c:pt>
                <c:pt idx="2117">
                  <c:v>41557.083333333336</c:v>
                </c:pt>
                <c:pt idx="2118">
                  <c:v>41557.208333333336</c:v>
                </c:pt>
                <c:pt idx="2119">
                  <c:v>41557.333333333336</c:v>
                </c:pt>
                <c:pt idx="2120">
                  <c:v>41557.458333333336</c:v>
                </c:pt>
                <c:pt idx="2121">
                  <c:v>41557.583333333336</c:v>
                </c:pt>
                <c:pt idx="2122">
                  <c:v>41557.708333333336</c:v>
                </c:pt>
                <c:pt idx="2123">
                  <c:v>41557.833333333336</c:v>
                </c:pt>
                <c:pt idx="2124">
                  <c:v>41557.958333333336</c:v>
                </c:pt>
                <c:pt idx="2125">
                  <c:v>41558.083333333336</c:v>
                </c:pt>
                <c:pt idx="2126">
                  <c:v>41558.208333333336</c:v>
                </c:pt>
                <c:pt idx="2127">
                  <c:v>41558.333333333336</c:v>
                </c:pt>
                <c:pt idx="2128">
                  <c:v>41558.458333333336</c:v>
                </c:pt>
                <c:pt idx="2129">
                  <c:v>41558.583333333336</c:v>
                </c:pt>
                <c:pt idx="2130">
                  <c:v>41558.708333333336</c:v>
                </c:pt>
                <c:pt idx="2131">
                  <c:v>41558.833333333336</c:v>
                </c:pt>
                <c:pt idx="2132">
                  <c:v>41558.958333333336</c:v>
                </c:pt>
                <c:pt idx="2133">
                  <c:v>41559.083333333336</c:v>
                </c:pt>
                <c:pt idx="2134">
                  <c:v>41559.208333333336</c:v>
                </c:pt>
                <c:pt idx="2135">
                  <c:v>41559.333333333336</c:v>
                </c:pt>
                <c:pt idx="2136">
                  <c:v>41559.458333333336</c:v>
                </c:pt>
                <c:pt idx="2137">
                  <c:v>41559.583333333336</c:v>
                </c:pt>
                <c:pt idx="2138">
                  <c:v>41559.708333333336</c:v>
                </c:pt>
                <c:pt idx="2139">
                  <c:v>41559.833333333336</c:v>
                </c:pt>
                <c:pt idx="2140">
                  <c:v>41559.958333333336</c:v>
                </c:pt>
                <c:pt idx="2141">
                  <c:v>41560.083333333336</c:v>
                </c:pt>
                <c:pt idx="2142">
                  <c:v>41560.208333333336</c:v>
                </c:pt>
                <c:pt idx="2143">
                  <c:v>41560.333333333336</c:v>
                </c:pt>
                <c:pt idx="2144">
                  <c:v>41560.458333333336</c:v>
                </c:pt>
                <c:pt idx="2145">
                  <c:v>41560.583333333336</c:v>
                </c:pt>
                <c:pt idx="2146">
                  <c:v>41560.708333333336</c:v>
                </c:pt>
                <c:pt idx="2147">
                  <c:v>41560.833333333336</c:v>
                </c:pt>
                <c:pt idx="2148">
                  <c:v>41560.958333333336</c:v>
                </c:pt>
                <c:pt idx="2149">
                  <c:v>41561.083333333336</c:v>
                </c:pt>
                <c:pt idx="2150">
                  <c:v>41561.208333333336</c:v>
                </c:pt>
                <c:pt idx="2151">
                  <c:v>41561.333333333336</c:v>
                </c:pt>
                <c:pt idx="2152">
                  <c:v>41561.458333333336</c:v>
                </c:pt>
                <c:pt idx="2153">
                  <c:v>41561.583333333336</c:v>
                </c:pt>
                <c:pt idx="2154">
                  <c:v>41561.708333333336</c:v>
                </c:pt>
                <c:pt idx="2155">
                  <c:v>41561.833333333336</c:v>
                </c:pt>
                <c:pt idx="2156">
                  <c:v>41561.958333333336</c:v>
                </c:pt>
                <c:pt idx="2157">
                  <c:v>41562.083333333336</c:v>
                </c:pt>
                <c:pt idx="2158">
                  <c:v>41562.208333333336</c:v>
                </c:pt>
                <c:pt idx="2159">
                  <c:v>41562.333333333336</c:v>
                </c:pt>
                <c:pt idx="2160">
                  <c:v>41562.458333333336</c:v>
                </c:pt>
                <c:pt idx="2161">
                  <c:v>41562.583333333336</c:v>
                </c:pt>
                <c:pt idx="2162">
                  <c:v>41562.708333333336</c:v>
                </c:pt>
                <c:pt idx="2163">
                  <c:v>41562.833333333336</c:v>
                </c:pt>
                <c:pt idx="2164">
                  <c:v>41562.958333333336</c:v>
                </c:pt>
                <c:pt idx="2165">
                  <c:v>41563.083333333336</c:v>
                </c:pt>
                <c:pt idx="2166">
                  <c:v>41563.208333333336</c:v>
                </c:pt>
                <c:pt idx="2167">
                  <c:v>41563.333333333336</c:v>
                </c:pt>
                <c:pt idx="2168">
                  <c:v>41563.458333333336</c:v>
                </c:pt>
                <c:pt idx="2169">
                  <c:v>41563.583333333336</c:v>
                </c:pt>
                <c:pt idx="2170">
                  <c:v>41563.708333333336</c:v>
                </c:pt>
                <c:pt idx="2171">
                  <c:v>41563.833333333336</c:v>
                </c:pt>
                <c:pt idx="2172">
                  <c:v>41563.958333333336</c:v>
                </c:pt>
                <c:pt idx="2173">
                  <c:v>41564.083333333336</c:v>
                </c:pt>
                <c:pt idx="2174">
                  <c:v>41564.208333333336</c:v>
                </c:pt>
                <c:pt idx="2175">
                  <c:v>41564.333333333336</c:v>
                </c:pt>
                <c:pt idx="2176">
                  <c:v>41564.458333333336</c:v>
                </c:pt>
                <c:pt idx="2177">
                  <c:v>41564.583333333336</c:v>
                </c:pt>
                <c:pt idx="2178">
                  <c:v>41564.708333333336</c:v>
                </c:pt>
                <c:pt idx="2179">
                  <c:v>41564.833333333336</c:v>
                </c:pt>
                <c:pt idx="2180">
                  <c:v>41564.958333333336</c:v>
                </c:pt>
                <c:pt idx="2181">
                  <c:v>41565.083333333336</c:v>
                </c:pt>
                <c:pt idx="2182">
                  <c:v>41565.208333333336</c:v>
                </c:pt>
                <c:pt idx="2183">
                  <c:v>41565.333333333336</c:v>
                </c:pt>
                <c:pt idx="2184">
                  <c:v>41565.458333333336</c:v>
                </c:pt>
                <c:pt idx="2185">
                  <c:v>41565.583333333336</c:v>
                </c:pt>
                <c:pt idx="2186">
                  <c:v>41565.708333333336</c:v>
                </c:pt>
                <c:pt idx="2187">
                  <c:v>41565.833333333336</c:v>
                </c:pt>
                <c:pt idx="2188">
                  <c:v>41565.958333333336</c:v>
                </c:pt>
                <c:pt idx="2189">
                  <c:v>41566.083333333336</c:v>
                </c:pt>
                <c:pt idx="2190">
                  <c:v>41566.208333333336</c:v>
                </c:pt>
                <c:pt idx="2191">
                  <c:v>41566.333333333336</c:v>
                </c:pt>
                <c:pt idx="2192">
                  <c:v>41566.458333333336</c:v>
                </c:pt>
                <c:pt idx="2193">
                  <c:v>41566.583333333336</c:v>
                </c:pt>
                <c:pt idx="2194">
                  <c:v>41566.708333333336</c:v>
                </c:pt>
                <c:pt idx="2195">
                  <c:v>41566.833333333336</c:v>
                </c:pt>
                <c:pt idx="2196">
                  <c:v>41566.958333333336</c:v>
                </c:pt>
                <c:pt idx="2197">
                  <c:v>41567.083333333336</c:v>
                </c:pt>
                <c:pt idx="2198">
                  <c:v>41567.208333333336</c:v>
                </c:pt>
                <c:pt idx="2199">
                  <c:v>41567.333333333336</c:v>
                </c:pt>
                <c:pt idx="2200">
                  <c:v>41567.458333333336</c:v>
                </c:pt>
                <c:pt idx="2201">
                  <c:v>41567.583333333336</c:v>
                </c:pt>
                <c:pt idx="2202">
                  <c:v>41567.708333333336</c:v>
                </c:pt>
                <c:pt idx="2203">
                  <c:v>41567.833333333336</c:v>
                </c:pt>
                <c:pt idx="2204">
                  <c:v>41567.958333333336</c:v>
                </c:pt>
                <c:pt idx="2205">
                  <c:v>41568.083333333336</c:v>
                </c:pt>
                <c:pt idx="2206">
                  <c:v>41568.208333333336</c:v>
                </c:pt>
                <c:pt idx="2207">
                  <c:v>41568.333333333336</c:v>
                </c:pt>
                <c:pt idx="2208">
                  <c:v>41568.458333333336</c:v>
                </c:pt>
                <c:pt idx="2209">
                  <c:v>41568.583333333336</c:v>
                </c:pt>
                <c:pt idx="2210">
                  <c:v>41568.708333333336</c:v>
                </c:pt>
                <c:pt idx="2211">
                  <c:v>41568.833333333336</c:v>
                </c:pt>
                <c:pt idx="2212">
                  <c:v>41568.958333333336</c:v>
                </c:pt>
                <c:pt idx="2213">
                  <c:v>41569.083333333336</c:v>
                </c:pt>
                <c:pt idx="2214">
                  <c:v>41569.208333333336</c:v>
                </c:pt>
                <c:pt idx="2215">
                  <c:v>41569.333333333336</c:v>
                </c:pt>
                <c:pt idx="2216">
                  <c:v>41569.458333333336</c:v>
                </c:pt>
                <c:pt idx="2217">
                  <c:v>41569.583333333336</c:v>
                </c:pt>
                <c:pt idx="2218">
                  <c:v>41569.708333333336</c:v>
                </c:pt>
                <c:pt idx="2219">
                  <c:v>41569.833333333336</c:v>
                </c:pt>
                <c:pt idx="2220">
                  <c:v>41569.958333333336</c:v>
                </c:pt>
                <c:pt idx="2221">
                  <c:v>41570.083333333336</c:v>
                </c:pt>
                <c:pt idx="2222">
                  <c:v>41570.208333333336</c:v>
                </c:pt>
                <c:pt idx="2223">
                  <c:v>41570.333333333336</c:v>
                </c:pt>
                <c:pt idx="2224">
                  <c:v>41570.458333333336</c:v>
                </c:pt>
                <c:pt idx="2225">
                  <c:v>41570.583333333336</c:v>
                </c:pt>
                <c:pt idx="2226">
                  <c:v>41570.708333333336</c:v>
                </c:pt>
                <c:pt idx="2227">
                  <c:v>41570.833333333336</c:v>
                </c:pt>
                <c:pt idx="2228">
                  <c:v>41570.958333333336</c:v>
                </c:pt>
                <c:pt idx="2229">
                  <c:v>41571.083333333336</c:v>
                </c:pt>
                <c:pt idx="2230">
                  <c:v>41571.208333333336</c:v>
                </c:pt>
                <c:pt idx="2231">
                  <c:v>41571.333333333336</c:v>
                </c:pt>
                <c:pt idx="2232">
                  <c:v>41571.458333333336</c:v>
                </c:pt>
                <c:pt idx="2233">
                  <c:v>41571.583333333336</c:v>
                </c:pt>
                <c:pt idx="2234">
                  <c:v>41571.708333333336</c:v>
                </c:pt>
                <c:pt idx="2235">
                  <c:v>41571.833333333336</c:v>
                </c:pt>
                <c:pt idx="2236">
                  <c:v>41571.958333333336</c:v>
                </c:pt>
                <c:pt idx="2237">
                  <c:v>41572.083333333336</c:v>
                </c:pt>
                <c:pt idx="2238">
                  <c:v>41572.208333333336</c:v>
                </c:pt>
                <c:pt idx="2239">
                  <c:v>41572.333333333336</c:v>
                </c:pt>
                <c:pt idx="2240">
                  <c:v>41572.458333333336</c:v>
                </c:pt>
                <c:pt idx="2241">
                  <c:v>41572.583333333336</c:v>
                </c:pt>
                <c:pt idx="2242">
                  <c:v>41572.708333333336</c:v>
                </c:pt>
                <c:pt idx="2243">
                  <c:v>41572.833333333336</c:v>
                </c:pt>
                <c:pt idx="2244">
                  <c:v>41572.958333333336</c:v>
                </c:pt>
                <c:pt idx="2245">
                  <c:v>41573.083333333336</c:v>
                </c:pt>
                <c:pt idx="2246">
                  <c:v>41573.208333333336</c:v>
                </c:pt>
                <c:pt idx="2247">
                  <c:v>41573.333333333336</c:v>
                </c:pt>
                <c:pt idx="2248">
                  <c:v>41573.458333333336</c:v>
                </c:pt>
                <c:pt idx="2249">
                  <c:v>41573.583333333336</c:v>
                </c:pt>
                <c:pt idx="2250">
                  <c:v>41573.708333333336</c:v>
                </c:pt>
                <c:pt idx="2251">
                  <c:v>41573.833333333336</c:v>
                </c:pt>
                <c:pt idx="2252">
                  <c:v>41573.958333333336</c:v>
                </c:pt>
                <c:pt idx="2253">
                  <c:v>41574.083333333336</c:v>
                </c:pt>
                <c:pt idx="2254">
                  <c:v>41574.208333333336</c:v>
                </c:pt>
                <c:pt idx="2255">
                  <c:v>41574.333333333336</c:v>
                </c:pt>
                <c:pt idx="2256">
                  <c:v>41574.458333333336</c:v>
                </c:pt>
                <c:pt idx="2257">
                  <c:v>41574.583333333336</c:v>
                </c:pt>
                <c:pt idx="2258">
                  <c:v>41574.708333333336</c:v>
                </c:pt>
                <c:pt idx="2259">
                  <c:v>41574.833333333336</c:v>
                </c:pt>
                <c:pt idx="2260">
                  <c:v>41574.958333333336</c:v>
                </c:pt>
                <c:pt idx="2261">
                  <c:v>41575.083333333336</c:v>
                </c:pt>
                <c:pt idx="2262">
                  <c:v>41575.208333333336</c:v>
                </c:pt>
                <c:pt idx="2263">
                  <c:v>41575.333333333336</c:v>
                </c:pt>
                <c:pt idx="2264">
                  <c:v>41575.458333333336</c:v>
                </c:pt>
                <c:pt idx="2265">
                  <c:v>41575.583333333336</c:v>
                </c:pt>
                <c:pt idx="2266">
                  <c:v>41575.708333333336</c:v>
                </c:pt>
                <c:pt idx="2267">
                  <c:v>41575.833333333336</c:v>
                </c:pt>
                <c:pt idx="2268">
                  <c:v>41575.958333333336</c:v>
                </c:pt>
                <c:pt idx="2269">
                  <c:v>41576.083333333336</c:v>
                </c:pt>
                <c:pt idx="2270">
                  <c:v>41576.208333333336</c:v>
                </c:pt>
                <c:pt idx="2271">
                  <c:v>41576.458333333336</c:v>
                </c:pt>
                <c:pt idx="2272">
                  <c:v>41576.583333333336</c:v>
                </c:pt>
                <c:pt idx="2273">
                  <c:v>41576.708333333336</c:v>
                </c:pt>
                <c:pt idx="2274">
                  <c:v>41576.833333333336</c:v>
                </c:pt>
                <c:pt idx="2275">
                  <c:v>41576.958333333336</c:v>
                </c:pt>
                <c:pt idx="2276">
                  <c:v>41577.083333333336</c:v>
                </c:pt>
                <c:pt idx="2277">
                  <c:v>41577.208333333336</c:v>
                </c:pt>
                <c:pt idx="2278">
                  <c:v>41577.333333333336</c:v>
                </c:pt>
                <c:pt idx="2279">
                  <c:v>41577.458333333336</c:v>
                </c:pt>
                <c:pt idx="2280">
                  <c:v>41577.583333333336</c:v>
                </c:pt>
                <c:pt idx="2281">
                  <c:v>41577.708333333336</c:v>
                </c:pt>
                <c:pt idx="2282">
                  <c:v>41577.833333333336</c:v>
                </c:pt>
                <c:pt idx="2283">
                  <c:v>41577.958333333336</c:v>
                </c:pt>
                <c:pt idx="2284">
                  <c:v>41578.083333333336</c:v>
                </c:pt>
                <c:pt idx="2285">
                  <c:v>41578.208333333336</c:v>
                </c:pt>
                <c:pt idx="2286">
                  <c:v>41578.333333333336</c:v>
                </c:pt>
                <c:pt idx="2287">
                  <c:v>41578.458333333336</c:v>
                </c:pt>
                <c:pt idx="2288">
                  <c:v>41578.708333333336</c:v>
                </c:pt>
                <c:pt idx="2289">
                  <c:v>41578.833333333336</c:v>
                </c:pt>
                <c:pt idx="2290">
                  <c:v>41578.958333333336</c:v>
                </c:pt>
                <c:pt idx="2291">
                  <c:v>41579.083333333336</c:v>
                </c:pt>
                <c:pt idx="2292">
                  <c:v>41579.208333333336</c:v>
                </c:pt>
                <c:pt idx="2293">
                  <c:v>41579.333333333336</c:v>
                </c:pt>
                <c:pt idx="2294">
                  <c:v>41579.458333333336</c:v>
                </c:pt>
                <c:pt idx="2295">
                  <c:v>41579.583333333336</c:v>
                </c:pt>
                <c:pt idx="2296">
                  <c:v>41579.708333333336</c:v>
                </c:pt>
                <c:pt idx="2297">
                  <c:v>41579.833333333336</c:v>
                </c:pt>
                <c:pt idx="2298">
                  <c:v>41579.958333333336</c:v>
                </c:pt>
                <c:pt idx="2299">
                  <c:v>41580.083333333336</c:v>
                </c:pt>
                <c:pt idx="2300">
                  <c:v>41580.208333333336</c:v>
                </c:pt>
                <c:pt idx="2301">
                  <c:v>41580.333333333336</c:v>
                </c:pt>
                <c:pt idx="2302">
                  <c:v>41580.458333333336</c:v>
                </c:pt>
                <c:pt idx="2303">
                  <c:v>41580.583333333336</c:v>
                </c:pt>
                <c:pt idx="2304">
                  <c:v>41580.708333333336</c:v>
                </c:pt>
                <c:pt idx="2305">
                  <c:v>41580.833333333336</c:v>
                </c:pt>
                <c:pt idx="2306">
                  <c:v>41580.958333333336</c:v>
                </c:pt>
                <c:pt idx="2307">
                  <c:v>41581.083333333336</c:v>
                </c:pt>
                <c:pt idx="2308">
                  <c:v>41581.208333333336</c:v>
                </c:pt>
                <c:pt idx="2309">
                  <c:v>41581.333333333336</c:v>
                </c:pt>
                <c:pt idx="2310">
                  <c:v>41581.458333333336</c:v>
                </c:pt>
                <c:pt idx="2311">
                  <c:v>41581.583333333336</c:v>
                </c:pt>
                <c:pt idx="2312">
                  <c:v>41581.708333333336</c:v>
                </c:pt>
                <c:pt idx="2313">
                  <c:v>41581.833333333336</c:v>
                </c:pt>
                <c:pt idx="2314">
                  <c:v>41581.958333333336</c:v>
                </c:pt>
                <c:pt idx="2315">
                  <c:v>41582.083333333336</c:v>
                </c:pt>
                <c:pt idx="2316">
                  <c:v>41582.208333333336</c:v>
                </c:pt>
                <c:pt idx="2317">
                  <c:v>41582.333333333336</c:v>
                </c:pt>
                <c:pt idx="2318">
                  <c:v>41582.458333333336</c:v>
                </c:pt>
                <c:pt idx="2319">
                  <c:v>41582.583333333336</c:v>
                </c:pt>
                <c:pt idx="2320">
                  <c:v>41582.708333333336</c:v>
                </c:pt>
                <c:pt idx="2321">
                  <c:v>41582.833333333336</c:v>
                </c:pt>
                <c:pt idx="2322">
                  <c:v>41582.958333333336</c:v>
                </c:pt>
                <c:pt idx="2323">
                  <c:v>41583.083333333336</c:v>
                </c:pt>
                <c:pt idx="2324">
                  <c:v>41583.208333333336</c:v>
                </c:pt>
                <c:pt idx="2325">
                  <c:v>41583.333333333336</c:v>
                </c:pt>
                <c:pt idx="2326">
                  <c:v>41583.458333333336</c:v>
                </c:pt>
                <c:pt idx="2327">
                  <c:v>41583.583333333336</c:v>
                </c:pt>
                <c:pt idx="2328">
                  <c:v>41583.708333333336</c:v>
                </c:pt>
                <c:pt idx="2329">
                  <c:v>41583.833333333336</c:v>
                </c:pt>
                <c:pt idx="2330">
                  <c:v>41583.958333333336</c:v>
                </c:pt>
                <c:pt idx="2331">
                  <c:v>41584.083333333336</c:v>
                </c:pt>
                <c:pt idx="2332">
                  <c:v>41584.208333333336</c:v>
                </c:pt>
                <c:pt idx="2333">
                  <c:v>41584.333333333336</c:v>
                </c:pt>
                <c:pt idx="2334">
                  <c:v>41584.458333333336</c:v>
                </c:pt>
                <c:pt idx="2335">
                  <c:v>41584.583333333336</c:v>
                </c:pt>
                <c:pt idx="2336">
                  <c:v>41584.708333333336</c:v>
                </c:pt>
                <c:pt idx="2337">
                  <c:v>41584.833333333336</c:v>
                </c:pt>
                <c:pt idx="2338">
                  <c:v>41584.958333333336</c:v>
                </c:pt>
                <c:pt idx="2339">
                  <c:v>41585.083333333336</c:v>
                </c:pt>
                <c:pt idx="2340">
                  <c:v>41585.208333333336</c:v>
                </c:pt>
                <c:pt idx="2341">
                  <c:v>41585.333333333336</c:v>
                </c:pt>
                <c:pt idx="2342">
                  <c:v>41585.458333333336</c:v>
                </c:pt>
                <c:pt idx="2343">
                  <c:v>41585.583333333336</c:v>
                </c:pt>
                <c:pt idx="2344">
                  <c:v>41585.708333333336</c:v>
                </c:pt>
                <c:pt idx="2345">
                  <c:v>41585.833333333336</c:v>
                </c:pt>
                <c:pt idx="2346">
                  <c:v>41585.958333333336</c:v>
                </c:pt>
                <c:pt idx="2347">
                  <c:v>41586.083333333336</c:v>
                </c:pt>
                <c:pt idx="2348">
                  <c:v>41586.208333333336</c:v>
                </c:pt>
                <c:pt idx="2349">
                  <c:v>41586.333333333336</c:v>
                </c:pt>
                <c:pt idx="2350">
                  <c:v>41586.458333333336</c:v>
                </c:pt>
                <c:pt idx="2351">
                  <c:v>41586.583333333336</c:v>
                </c:pt>
                <c:pt idx="2352">
                  <c:v>41586.708333333336</c:v>
                </c:pt>
                <c:pt idx="2353">
                  <c:v>41586.833333333336</c:v>
                </c:pt>
                <c:pt idx="2354">
                  <c:v>41586.958333333336</c:v>
                </c:pt>
                <c:pt idx="2355">
                  <c:v>41587.083333333336</c:v>
                </c:pt>
                <c:pt idx="2356">
                  <c:v>41587.208333333336</c:v>
                </c:pt>
                <c:pt idx="2357">
                  <c:v>41587.333333333336</c:v>
                </c:pt>
                <c:pt idx="2358">
                  <c:v>41587.458333333336</c:v>
                </c:pt>
                <c:pt idx="2359">
                  <c:v>41587.583333333336</c:v>
                </c:pt>
                <c:pt idx="2360">
                  <c:v>41587.708333333336</c:v>
                </c:pt>
                <c:pt idx="2361">
                  <c:v>41587.833333333336</c:v>
                </c:pt>
                <c:pt idx="2362">
                  <c:v>41587.958333333336</c:v>
                </c:pt>
                <c:pt idx="2363">
                  <c:v>41588.083333333336</c:v>
                </c:pt>
                <c:pt idx="2364">
                  <c:v>41588.208333333336</c:v>
                </c:pt>
                <c:pt idx="2365">
                  <c:v>41588.333333333336</c:v>
                </c:pt>
                <c:pt idx="2366">
                  <c:v>41588.458333333336</c:v>
                </c:pt>
                <c:pt idx="2367">
                  <c:v>41588.583333333336</c:v>
                </c:pt>
                <c:pt idx="2368">
                  <c:v>41588.708333333336</c:v>
                </c:pt>
                <c:pt idx="2369">
                  <c:v>41588.833333333336</c:v>
                </c:pt>
                <c:pt idx="2370">
                  <c:v>41588.958333333336</c:v>
                </c:pt>
                <c:pt idx="2371">
                  <c:v>41589.083333333336</c:v>
                </c:pt>
                <c:pt idx="2372">
                  <c:v>41589.208333333336</c:v>
                </c:pt>
                <c:pt idx="2373">
                  <c:v>41589.333333333336</c:v>
                </c:pt>
                <c:pt idx="2374">
                  <c:v>41589.458333333336</c:v>
                </c:pt>
                <c:pt idx="2375">
                  <c:v>41589.583333333336</c:v>
                </c:pt>
                <c:pt idx="2376">
                  <c:v>41589.708333333336</c:v>
                </c:pt>
                <c:pt idx="2377">
                  <c:v>41589.833333333336</c:v>
                </c:pt>
                <c:pt idx="2378">
                  <c:v>41589.958333333336</c:v>
                </c:pt>
                <c:pt idx="2379">
                  <c:v>41590.083333333336</c:v>
                </c:pt>
                <c:pt idx="2380">
                  <c:v>41590.208333333336</c:v>
                </c:pt>
                <c:pt idx="2381">
                  <c:v>41590.333333333336</c:v>
                </c:pt>
                <c:pt idx="2382">
                  <c:v>41590.458333333336</c:v>
                </c:pt>
                <c:pt idx="2383">
                  <c:v>41590.583333333336</c:v>
                </c:pt>
                <c:pt idx="2384">
                  <c:v>41590.708333333336</c:v>
                </c:pt>
                <c:pt idx="2385">
                  <c:v>41590.833333333336</c:v>
                </c:pt>
                <c:pt idx="2386">
                  <c:v>41590.958333333336</c:v>
                </c:pt>
                <c:pt idx="2387">
                  <c:v>41591.083333333336</c:v>
                </c:pt>
                <c:pt idx="2388">
                  <c:v>41591.208333333336</c:v>
                </c:pt>
                <c:pt idx="2389">
                  <c:v>41591.333333333336</c:v>
                </c:pt>
                <c:pt idx="2390">
                  <c:v>41591.458333333336</c:v>
                </c:pt>
                <c:pt idx="2391">
                  <c:v>41591.583333333336</c:v>
                </c:pt>
                <c:pt idx="2392">
                  <c:v>41591.708333333336</c:v>
                </c:pt>
                <c:pt idx="2393">
                  <c:v>41591.833333333336</c:v>
                </c:pt>
                <c:pt idx="2394">
                  <c:v>41591.958333333336</c:v>
                </c:pt>
                <c:pt idx="2395">
                  <c:v>41592.083333333336</c:v>
                </c:pt>
                <c:pt idx="2396">
                  <c:v>41592.208333333336</c:v>
                </c:pt>
                <c:pt idx="2397">
                  <c:v>41592.333333333336</c:v>
                </c:pt>
                <c:pt idx="2398">
                  <c:v>41592.458333333336</c:v>
                </c:pt>
                <c:pt idx="2399">
                  <c:v>41592.583333333336</c:v>
                </c:pt>
                <c:pt idx="2400">
                  <c:v>41592.708333333336</c:v>
                </c:pt>
                <c:pt idx="2401">
                  <c:v>41592.833333333336</c:v>
                </c:pt>
                <c:pt idx="2402">
                  <c:v>41593.083333333336</c:v>
                </c:pt>
                <c:pt idx="2403">
                  <c:v>41593.208333333336</c:v>
                </c:pt>
                <c:pt idx="2404">
                  <c:v>41593.333333333336</c:v>
                </c:pt>
                <c:pt idx="2405">
                  <c:v>41593.458333333336</c:v>
                </c:pt>
                <c:pt idx="2406">
                  <c:v>41593.583333333336</c:v>
                </c:pt>
                <c:pt idx="2407">
                  <c:v>41593.708333333336</c:v>
                </c:pt>
                <c:pt idx="2408">
                  <c:v>41593.833333333336</c:v>
                </c:pt>
                <c:pt idx="2409">
                  <c:v>41593.958333333336</c:v>
                </c:pt>
                <c:pt idx="2410">
                  <c:v>41594.083333333336</c:v>
                </c:pt>
                <c:pt idx="2411">
                  <c:v>41594.208333333336</c:v>
                </c:pt>
                <c:pt idx="2412">
                  <c:v>41594.333333333336</c:v>
                </c:pt>
                <c:pt idx="2413">
                  <c:v>41594.458333333336</c:v>
                </c:pt>
                <c:pt idx="2414">
                  <c:v>41594.583333333336</c:v>
                </c:pt>
                <c:pt idx="2415">
                  <c:v>41594.708333333336</c:v>
                </c:pt>
                <c:pt idx="2416">
                  <c:v>41594.833333333336</c:v>
                </c:pt>
                <c:pt idx="2417">
                  <c:v>41594.958333333336</c:v>
                </c:pt>
                <c:pt idx="2418">
                  <c:v>41595.083333333336</c:v>
                </c:pt>
                <c:pt idx="2419">
                  <c:v>41595.208333333336</c:v>
                </c:pt>
                <c:pt idx="2420">
                  <c:v>41595.333333333336</c:v>
                </c:pt>
                <c:pt idx="2421">
                  <c:v>41595.458333333336</c:v>
                </c:pt>
                <c:pt idx="2422">
                  <c:v>41595.583333333336</c:v>
                </c:pt>
                <c:pt idx="2423">
                  <c:v>41595.708333333336</c:v>
                </c:pt>
                <c:pt idx="2424">
                  <c:v>41595.833333333336</c:v>
                </c:pt>
                <c:pt idx="2425">
                  <c:v>41595.958333333336</c:v>
                </c:pt>
                <c:pt idx="2426">
                  <c:v>41596.083333333336</c:v>
                </c:pt>
                <c:pt idx="2427">
                  <c:v>41596.208333333336</c:v>
                </c:pt>
                <c:pt idx="2428">
                  <c:v>41596.333333333336</c:v>
                </c:pt>
                <c:pt idx="2429">
                  <c:v>41596.458333333336</c:v>
                </c:pt>
                <c:pt idx="2430">
                  <c:v>41596.583333333336</c:v>
                </c:pt>
                <c:pt idx="2431">
                  <c:v>41596.708333333336</c:v>
                </c:pt>
                <c:pt idx="2432">
                  <c:v>41596.833333333336</c:v>
                </c:pt>
                <c:pt idx="2433">
                  <c:v>41596.958333333336</c:v>
                </c:pt>
                <c:pt idx="2434">
                  <c:v>41597.083333333336</c:v>
                </c:pt>
                <c:pt idx="2435">
                  <c:v>41597.208333333336</c:v>
                </c:pt>
                <c:pt idx="2436">
                  <c:v>41597.333333333336</c:v>
                </c:pt>
                <c:pt idx="2437">
                  <c:v>41597.458333333336</c:v>
                </c:pt>
                <c:pt idx="2438">
                  <c:v>41597.583333333336</c:v>
                </c:pt>
                <c:pt idx="2439">
                  <c:v>41597.708333333336</c:v>
                </c:pt>
                <c:pt idx="2440">
                  <c:v>41597.833333333336</c:v>
                </c:pt>
                <c:pt idx="2441">
                  <c:v>41597.958333333336</c:v>
                </c:pt>
                <c:pt idx="2442">
                  <c:v>41598.083333333336</c:v>
                </c:pt>
                <c:pt idx="2443">
                  <c:v>41598.208333333336</c:v>
                </c:pt>
                <c:pt idx="2444">
                  <c:v>41598.333333333336</c:v>
                </c:pt>
                <c:pt idx="2445">
                  <c:v>41598.458333333336</c:v>
                </c:pt>
                <c:pt idx="2446">
                  <c:v>41598.583333333336</c:v>
                </c:pt>
                <c:pt idx="2447">
                  <c:v>41598.708333333336</c:v>
                </c:pt>
                <c:pt idx="2448">
                  <c:v>41598.833333333336</c:v>
                </c:pt>
                <c:pt idx="2449">
                  <c:v>41598.958333333336</c:v>
                </c:pt>
                <c:pt idx="2450">
                  <c:v>41599.083333333336</c:v>
                </c:pt>
                <c:pt idx="2451">
                  <c:v>41599.208333333336</c:v>
                </c:pt>
                <c:pt idx="2452">
                  <c:v>41599.333333333336</c:v>
                </c:pt>
                <c:pt idx="2453">
                  <c:v>41599.458333333336</c:v>
                </c:pt>
                <c:pt idx="2454">
                  <c:v>41599.583333333336</c:v>
                </c:pt>
                <c:pt idx="2455">
                  <c:v>41599.708333333336</c:v>
                </c:pt>
                <c:pt idx="2456">
                  <c:v>41599.833333333336</c:v>
                </c:pt>
                <c:pt idx="2457">
                  <c:v>41599.958333333336</c:v>
                </c:pt>
                <c:pt idx="2458">
                  <c:v>41600.083333333336</c:v>
                </c:pt>
                <c:pt idx="2459">
                  <c:v>41600.208333333336</c:v>
                </c:pt>
                <c:pt idx="2460">
                  <c:v>41600.333333333336</c:v>
                </c:pt>
                <c:pt idx="2461">
                  <c:v>41600.458333333336</c:v>
                </c:pt>
                <c:pt idx="2462">
                  <c:v>41600.583333333336</c:v>
                </c:pt>
                <c:pt idx="2463">
                  <c:v>41600.708333333336</c:v>
                </c:pt>
                <c:pt idx="2464">
                  <c:v>41600.833333333336</c:v>
                </c:pt>
                <c:pt idx="2465">
                  <c:v>41600.958333333336</c:v>
                </c:pt>
                <c:pt idx="2466">
                  <c:v>41601.083333333336</c:v>
                </c:pt>
                <c:pt idx="2467">
                  <c:v>41601.208333333336</c:v>
                </c:pt>
                <c:pt idx="2468">
                  <c:v>41601.333333333336</c:v>
                </c:pt>
                <c:pt idx="2469">
                  <c:v>41601.458333333336</c:v>
                </c:pt>
                <c:pt idx="2470">
                  <c:v>41601.583333333336</c:v>
                </c:pt>
                <c:pt idx="2471">
                  <c:v>41601.708333333336</c:v>
                </c:pt>
                <c:pt idx="2472">
                  <c:v>41601.833333333336</c:v>
                </c:pt>
                <c:pt idx="2473">
                  <c:v>41601.958333333336</c:v>
                </c:pt>
                <c:pt idx="2474">
                  <c:v>41602.083333333336</c:v>
                </c:pt>
                <c:pt idx="2475">
                  <c:v>41602.208333333336</c:v>
                </c:pt>
                <c:pt idx="2476">
                  <c:v>41602.333333333336</c:v>
                </c:pt>
                <c:pt idx="2477">
                  <c:v>41602.458333333336</c:v>
                </c:pt>
                <c:pt idx="2478">
                  <c:v>41602.583333333336</c:v>
                </c:pt>
                <c:pt idx="2479">
                  <c:v>41602.708333333336</c:v>
                </c:pt>
                <c:pt idx="2480">
                  <c:v>41602.833333333336</c:v>
                </c:pt>
                <c:pt idx="2481">
                  <c:v>41602.958333333336</c:v>
                </c:pt>
                <c:pt idx="2482">
                  <c:v>41603.083333333336</c:v>
                </c:pt>
                <c:pt idx="2483">
                  <c:v>41603.208333333336</c:v>
                </c:pt>
                <c:pt idx="2484">
                  <c:v>41603.333333333336</c:v>
                </c:pt>
                <c:pt idx="2485">
                  <c:v>41603.458333333336</c:v>
                </c:pt>
                <c:pt idx="2486">
                  <c:v>41603.583333333336</c:v>
                </c:pt>
                <c:pt idx="2487">
                  <c:v>41603.708333333336</c:v>
                </c:pt>
                <c:pt idx="2488">
                  <c:v>41603.833333333336</c:v>
                </c:pt>
                <c:pt idx="2489">
                  <c:v>41603.958333333336</c:v>
                </c:pt>
                <c:pt idx="2490">
                  <c:v>41604.083333333336</c:v>
                </c:pt>
                <c:pt idx="2491">
                  <c:v>41604.208333333336</c:v>
                </c:pt>
                <c:pt idx="2492">
                  <c:v>41604.333333333336</c:v>
                </c:pt>
                <c:pt idx="2493">
                  <c:v>41604.458333333336</c:v>
                </c:pt>
                <c:pt idx="2494">
                  <c:v>41604.583333333336</c:v>
                </c:pt>
                <c:pt idx="2495">
                  <c:v>41604.708333333336</c:v>
                </c:pt>
                <c:pt idx="2496">
                  <c:v>41604.833333333336</c:v>
                </c:pt>
                <c:pt idx="2497">
                  <c:v>41604.958333333336</c:v>
                </c:pt>
                <c:pt idx="2498">
                  <c:v>41605.083333333336</c:v>
                </c:pt>
                <c:pt idx="2499">
                  <c:v>41605.208333333336</c:v>
                </c:pt>
                <c:pt idx="2500">
                  <c:v>41605.333333333336</c:v>
                </c:pt>
                <c:pt idx="2501">
                  <c:v>41605.458333333336</c:v>
                </c:pt>
                <c:pt idx="2502">
                  <c:v>41605.583333333336</c:v>
                </c:pt>
                <c:pt idx="2503">
                  <c:v>41605.708333333336</c:v>
                </c:pt>
                <c:pt idx="2504">
                  <c:v>41605.833333333336</c:v>
                </c:pt>
                <c:pt idx="2505">
                  <c:v>41605.958333333336</c:v>
                </c:pt>
                <c:pt idx="2506">
                  <c:v>41606.083333333336</c:v>
                </c:pt>
                <c:pt idx="2507">
                  <c:v>41606.208333333336</c:v>
                </c:pt>
                <c:pt idx="2508">
                  <c:v>41606.333333333336</c:v>
                </c:pt>
                <c:pt idx="2509">
                  <c:v>41606.458333333336</c:v>
                </c:pt>
                <c:pt idx="2510">
                  <c:v>41606.583333333336</c:v>
                </c:pt>
                <c:pt idx="2511">
                  <c:v>41606.708333333336</c:v>
                </c:pt>
                <c:pt idx="2512">
                  <c:v>41606.833333333336</c:v>
                </c:pt>
                <c:pt idx="2513">
                  <c:v>41606.958333333336</c:v>
                </c:pt>
                <c:pt idx="2514">
                  <c:v>41607.083333333336</c:v>
                </c:pt>
                <c:pt idx="2515">
                  <c:v>41607.208333333336</c:v>
                </c:pt>
                <c:pt idx="2516">
                  <c:v>41607.333333333336</c:v>
                </c:pt>
                <c:pt idx="2517">
                  <c:v>41607.458333333336</c:v>
                </c:pt>
                <c:pt idx="2518">
                  <c:v>41607.583333333336</c:v>
                </c:pt>
                <c:pt idx="2519">
                  <c:v>41607.708333333336</c:v>
                </c:pt>
                <c:pt idx="2520">
                  <c:v>41607.833333333336</c:v>
                </c:pt>
                <c:pt idx="2521">
                  <c:v>41607.958333333336</c:v>
                </c:pt>
                <c:pt idx="2522">
                  <c:v>41608.083333333336</c:v>
                </c:pt>
                <c:pt idx="2523">
                  <c:v>41608.208333333336</c:v>
                </c:pt>
                <c:pt idx="2524">
                  <c:v>41608.333333333336</c:v>
                </c:pt>
                <c:pt idx="2525">
                  <c:v>41608.458333333336</c:v>
                </c:pt>
                <c:pt idx="2526">
                  <c:v>41608.583333333336</c:v>
                </c:pt>
                <c:pt idx="2527">
                  <c:v>41608.708333333336</c:v>
                </c:pt>
                <c:pt idx="2528">
                  <c:v>41608.833333333336</c:v>
                </c:pt>
                <c:pt idx="2529">
                  <c:v>41608.958333333336</c:v>
                </c:pt>
                <c:pt idx="2530">
                  <c:v>41609.083333333336</c:v>
                </c:pt>
                <c:pt idx="2531">
                  <c:v>41609.208333333336</c:v>
                </c:pt>
                <c:pt idx="2532">
                  <c:v>41609.333333333336</c:v>
                </c:pt>
                <c:pt idx="2533">
                  <c:v>41609.458333333336</c:v>
                </c:pt>
                <c:pt idx="2534">
                  <c:v>41609.583333333336</c:v>
                </c:pt>
                <c:pt idx="2535">
                  <c:v>41609.708333333336</c:v>
                </c:pt>
                <c:pt idx="2536">
                  <c:v>41609.833333333336</c:v>
                </c:pt>
                <c:pt idx="2537">
                  <c:v>41609.958333333336</c:v>
                </c:pt>
                <c:pt idx="2538">
                  <c:v>41610.083333333336</c:v>
                </c:pt>
                <c:pt idx="2539">
                  <c:v>41610.208333333336</c:v>
                </c:pt>
                <c:pt idx="2540">
                  <c:v>41610.333333333336</c:v>
                </c:pt>
                <c:pt idx="2541">
                  <c:v>41610.458333333336</c:v>
                </c:pt>
                <c:pt idx="2542">
                  <c:v>41610.583333333336</c:v>
                </c:pt>
                <c:pt idx="2543">
                  <c:v>41610.708333333336</c:v>
                </c:pt>
                <c:pt idx="2544">
                  <c:v>41610.833333333336</c:v>
                </c:pt>
                <c:pt idx="2545">
                  <c:v>41610.958333333336</c:v>
                </c:pt>
                <c:pt idx="2546">
                  <c:v>41611.083333333336</c:v>
                </c:pt>
                <c:pt idx="2547">
                  <c:v>41611.208333333336</c:v>
                </c:pt>
                <c:pt idx="2548">
                  <c:v>41611.333333333336</c:v>
                </c:pt>
                <c:pt idx="2549">
                  <c:v>41611.458333333336</c:v>
                </c:pt>
                <c:pt idx="2550">
                  <c:v>41611.583333333336</c:v>
                </c:pt>
                <c:pt idx="2551">
                  <c:v>41611.708333333336</c:v>
                </c:pt>
                <c:pt idx="2552">
                  <c:v>41611.833333333336</c:v>
                </c:pt>
                <c:pt idx="2553">
                  <c:v>41611.958333333336</c:v>
                </c:pt>
                <c:pt idx="2554">
                  <c:v>41612.083333333336</c:v>
                </c:pt>
                <c:pt idx="2555">
                  <c:v>41612.208333333336</c:v>
                </c:pt>
                <c:pt idx="2556">
                  <c:v>41612.333333333336</c:v>
                </c:pt>
                <c:pt idx="2557">
                  <c:v>41612.458333333336</c:v>
                </c:pt>
                <c:pt idx="2558">
                  <c:v>41612.583333333336</c:v>
                </c:pt>
                <c:pt idx="2559">
                  <c:v>41612.708333333336</c:v>
                </c:pt>
                <c:pt idx="2560">
                  <c:v>41612.833333333336</c:v>
                </c:pt>
                <c:pt idx="2561">
                  <c:v>41612.958333333336</c:v>
                </c:pt>
                <c:pt idx="2562">
                  <c:v>41613.083333333336</c:v>
                </c:pt>
                <c:pt idx="2563">
                  <c:v>41613.208333333336</c:v>
                </c:pt>
                <c:pt idx="2564">
                  <c:v>41613.333333333336</c:v>
                </c:pt>
                <c:pt idx="2565">
                  <c:v>41613.458333333336</c:v>
                </c:pt>
                <c:pt idx="2566">
                  <c:v>41613.583333333336</c:v>
                </c:pt>
                <c:pt idx="2567">
                  <c:v>41613.708333333336</c:v>
                </c:pt>
                <c:pt idx="2568">
                  <c:v>41613.833333333336</c:v>
                </c:pt>
                <c:pt idx="2569">
                  <c:v>41613.958333333336</c:v>
                </c:pt>
                <c:pt idx="2570">
                  <c:v>41614.083333333336</c:v>
                </c:pt>
                <c:pt idx="2571">
                  <c:v>41614.208333333336</c:v>
                </c:pt>
                <c:pt idx="2572">
                  <c:v>41614.333333333336</c:v>
                </c:pt>
                <c:pt idx="2573">
                  <c:v>41614.458333333336</c:v>
                </c:pt>
                <c:pt idx="2574">
                  <c:v>41614.583333333336</c:v>
                </c:pt>
                <c:pt idx="2575">
                  <c:v>41614.708333333336</c:v>
                </c:pt>
                <c:pt idx="2576">
                  <c:v>41614.833333333336</c:v>
                </c:pt>
                <c:pt idx="2577">
                  <c:v>41614.958333333336</c:v>
                </c:pt>
                <c:pt idx="2578">
                  <c:v>41615.083333333336</c:v>
                </c:pt>
                <c:pt idx="2579">
                  <c:v>41615.208333333336</c:v>
                </c:pt>
                <c:pt idx="2580">
                  <c:v>41615.333333333336</c:v>
                </c:pt>
                <c:pt idx="2581">
                  <c:v>41615.458333333336</c:v>
                </c:pt>
                <c:pt idx="2582">
                  <c:v>41615.583333333336</c:v>
                </c:pt>
                <c:pt idx="2583">
                  <c:v>41615.708333333336</c:v>
                </c:pt>
                <c:pt idx="2584">
                  <c:v>41615.833333333336</c:v>
                </c:pt>
                <c:pt idx="2585">
                  <c:v>41615.958333333336</c:v>
                </c:pt>
                <c:pt idx="2586">
                  <c:v>41616.083333333336</c:v>
                </c:pt>
                <c:pt idx="2587">
                  <c:v>41616.208333333336</c:v>
                </c:pt>
                <c:pt idx="2588">
                  <c:v>41616.333333333336</c:v>
                </c:pt>
                <c:pt idx="2589">
                  <c:v>41616.458333333336</c:v>
                </c:pt>
                <c:pt idx="2590">
                  <c:v>41616.583333333336</c:v>
                </c:pt>
                <c:pt idx="2591">
                  <c:v>41616.708333333336</c:v>
                </c:pt>
                <c:pt idx="2592">
                  <c:v>41616.833333333336</c:v>
                </c:pt>
                <c:pt idx="2593">
                  <c:v>41616.958333333336</c:v>
                </c:pt>
                <c:pt idx="2594">
                  <c:v>41617.083333333336</c:v>
                </c:pt>
                <c:pt idx="2595">
                  <c:v>41617.208333333336</c:v>
                </c:pt>
                <c:pt idx="2596">
                  <c:v>41617.333333333336</c:v>
                </c:pt>
                <c:pt idx="2597">
                  <c:v>41617.458333333336</c:v>
                </c:pt>
                <c:pt idx="2598">
                  <c:v>41617.583333333336</c:v>
                </c:pt>
                <c:pt idx="2599">
                  <c:v>41617.708333333336</c:v>
                </c:pt>
                <c:pt idx="2600">
                  <c:v>41617.833333333336</c:v>
                </c:pt>
                <c:pt idx="2601">
                  <c:v>41617.958333333336</c:v>
                </c:pt>
                <c:pt idx="2602">
                  <c:v>41618.083333333336</c:v>
                </c:pt>
                <c:pt idx="2603">
                  <c:v>41618.208333333336</c:v>
                </c:pt>
                <c:pt idx="2604">
                  <c:v>41618.333333333336</c:v>
                </c:pt>
                <c:pt idx="2605">
                  <c:v>41618.458333333336</c:v>
                </c:pt>
                <c:pt idx="2606">
                  <c:v>41618.583333333336</c:v>
                </c:pt>
                <c:pt idx="2607">
                  <c:v>41618.708333333336</c:v>
                </c:pt>
                <c:pt idx="2608">
                  <c:v>41618.833333333336</c:v>
                </c:pt>
                <c:pt idx="2609">
                  <c:v>41618.958333333336</c:v>
                </c:pt>
                <c:pt idx="2610">
                  <c:v>41619.083333333336</c:v>
                </c:pt>
                <c:pt idx="2611">
                  <c:v>41619.208333333336</c:v>
                </c:pt>
                <c:pt idx="2612">
                  <c:v>41619.333333333336</c:v>
                </c:pt>
                <c:pt idx="2613">
                  <c:v>41619.458333333336</c:v>
                </c:pt>
                <c:pt idx="2614">
                  <c:v>41619.583333333336</c:v>
                </c:pt>
                <c:pt idx="2615">
                  <c:v>41619.708333333336</c:v>
                </c:pt>
                <c:pt idx="2616">
                  <c:v>41619.833333333336</c:v>
                </c:pt>
                <c:pt idx="2617">
                  <c:v>41619.958333333336</c:v>
                </c:pt>
                <c:pt idx="2618">
                  <c:v>41620.083333333336</c:v>
                </c:pt>
                <c:pt idx="2619">
                  <c:v>41620.208333333336</c:v>
                </c:pt>
                <c:pt idx="2620">
                  <c:v>41620.333333333336</c:v>
                </c:pt>
                <c:pt idx="2621">
                  <c:v>41620.458333333336</c:v>
                </c:pt>
                <c:pt idx="2622">
                  <c:v>41620.583333333336</c:v>
                </c:pt>
                <c:pt idx="2623">
                  <c:v>41620.708333333336</c:v>
                </c:pt>
                <c:pt idx="2624">
                  <c:v>41620.833333333336</c:v>
                </c:pt>
                <c:pt idx="2625">
                  <c:v>41620.958333333336</c:v>
                </c:pt>
                <c:pt idx="2626">
                  <c:v>41621.083333333336</c:v>
                </c:pt>
                <c:pt idx="2627">
                  <c:v>41621.208333333336</c:v>
                </c:pt>
                <c:pt idx="2628">
                  <c:v>41621.333333333336</c:v>
                </c:pt>
                <c:pt idx="2629">
                  <c:v>41621.458333333336</c:v>
                </c:pt>
                <c:pt idx="2630">
                  <c:v>41621.583333333336</c:v>
                </c:pt>
                <c:pt idx="2631">
                  <c:v>41621.708333333336</c:v>
                </c:pt>
                <c:pt idx="2632">
                  <c:v>41621.833333333336</c:v>
                </c:pt>
                <c:pt idx="2633">
                  <c:v>41621.958333333336</c:v>
                </c:pt>
                <c:pt idx="2634">
                  <c:v>41622.083333333336</c:v>
                </c:pt>
                <c:pt idx="2635">
                  <c:v>41622.208333333336</c:v>
                </c:pt>
                <c:pt idx="2636">
                  <c:v>41622.333333333336</c:v>
                </c:pt>
                <c:pt idx="2637">
                  <c:v>41622.458333333336</c:v>
                </c:pt>
                <c:pt idx="2638">
                  <c:v>41622.583333333336</c:v>
                </c:pt>
                <c:pt idx="2639">
                  <c:v>41622.708333333336</c:v>
                </c:pt>
                <c:pt idx="2640">
                  <c:v>41622.833333333336</c:v>
                </c:pt>
                <c:pt idx="2641">
                  <c:v>41622.958333333336</c:v>
                </c:pt>
                <c:pt idx="2642">
                  <c:v>41623.083333333336</c:v>
                </c:pt>
                <c:pt idx="2643">
                  <c:v>41623.208333333336</c:v>
                </c:pt>
                <c:pt idx="2644">
                  <c:v>41623.333333333336</c:v>
                </c:pt>
                <c:pt idx="2645">
                  <c:v>41623.458333333336</c:v>
                </c:pt>
                <c:pt idx="2646">
                  <c:v>41623.583333333336</c:v>
                </c:pt>
                <c:pt idx="2647">
                  <c:v>41623.708333333336</c:v>
                </c:pt>
                <c:pt idx="2648">
                  <c:v>41623.833333333336</c:v>
                </c:pt>
                <c:pt idx="2649">
                  <c:v>41623.958333333336</c:v>
                </c:pt>
                <c:pt idx="2650">
                  <c:v>41624.083333333336</c:v>
                </c:pt>
                <c:pt idx="2651">
                  <c:v>41624.208333333336</c:v>
                </c:pt>
                <c:pt idx="2652">
                  <c:v>41624.333333333336</c:v>
                </c:pt>
                <c:pt idx="2653">
                  <c:v>41624.458333333336</c:v>
                </c:pt>
                <c:pt idx="2654">
                  <c:v>41624.583333333336</c:v>
                </c:pt>
                <c:pt idx="2655">
                  <c:v>41624.708333333336</c:v>
                </c:pt>
                <c:pt idx="2656">
                  <c:v>41624.833333333336</c:v>
                </c:pt>
                <c:pt idx="2657">
                  <c:v>41624.958333333336</c:v>
                </c:pt>
                <c:pt idx="2658">
                  <c:v>41625.083333333336</c:v>
                </c:pt>
                <c:pt idx="2659">
                  <c:v>41625.208333333336</c:v>
                </c:pt>
                <c:pt idx="2660">
                  <c:v>41625.333333333336</c:v>
                </c:pt>
                <c:pt idx="2661">
                  <c:v>41625.458333333336</c:v>
                </c:pt>
                <c:pt idx="2662">
                  <c:v>41625.583333333336</c:v>
                </c:pt>
                <c:pt idx="2663">
                  <c:v>41625.708333333336</c:v>
                </c:pt>
                <c:pt idx="2664">
                  <c:v>41625.833333333336</c:v>
                </c:pt>
                <c:pt idx="2665">
                  <c:v>41625.958333333336</c:v>
                </c:pt>
                <c:pt idx="2666">
                  <c:v>41626.083333333336</c:v>
                </c:pt>
                <c:pt idx="2667">
                  <c:v>41626.208333333336</c:v>
                </c:pt>
                <c:pt idx="2668">
                  <c:v>41626.333333333336</c:v>
                </c:pt>
                <c:pt idx="2669">
                  <c:v>41626.458333333336</c:v>
                </c:pt>
                <c:pt idx="2670">
                  <c:v>41626.583333333336</c:v>
                </c:pt>
                <c:pt idx="2671">
                  <c:v>41626.708333333336</c:v>
                </c:pt>
                <c:pt idx="2672">
                  <c:v>41626.833333333336</c:v>
                </c:pt>
                <c:pt idx="2673">
                  <c:v>41626.958333333336</c:v>
                </c:pt>
                <c:pt idx="2674">
                  <c:v>41627.083333333336</c:v>
                </c:pt>
                <c:pt idx="2675">
                  <c:v>41627.208333333336</c:v>
                </c:pt>
                <c:pt idx="2676">
                  <c:v>41627.333333333336</c:v>
                </c:pt>
                <c:pt idx="2677">
                  <c:v>41627.458333333336</c:v>
                </c:pt>
                <c:pt idx="2678">
                  <c:v>41627.583333333336</c:v>
                </c:pt>
                <c:pt idx="2679">
                  <c:v>41627.708333333336</c:v>
                </c:pt>
                <c:pt idx="2680">
                  <c:v>41627.833333333336</c:v>
                </c:pt>
                <c:pt idx="2681">
                  <c:v>41627.958333333336</c:v>
                </c:pt>
                <c:pt idx="2682">
                  <c:v>41628.083333333336</c:v>
                </c:pt>
                <c:pt idx="2683">
                  <c:v>41628.208333333336</c:v>
                </c:pt>
                <c:pt idx="2684">
                  <c:v>41628.333333333336</c:v>
                </c:pt>
                <c:pt idx="2685">
                  <c:v>41628.458333333336</c:v>
                </c:pt>
                <c:pt idx="2686">
                  <c:v>41628.583333333336</c:v>
                </c:pt>
                <c:pt idx="2687">
                  <c:v>41628.708333333336</c:v>
                </c:pt>
                <c:pt idx="2688">
                  <c:v>41628.833333333336</c:v>
                </c:pt>
                <c:pt idx="2689">
                  <c:v>41628.958333333336</c:v>
                </c:pt>
                <c:pt idx="2690">
                  <c:v>41629.083333333336</c:v>
                </c:pt>
                <c:pt idx="2691">
                  <c:v>41629.208333333336</c:v>
                </c:pt>
                <c:pt idx="2692">
                  <c:v>41629.333333333336</c:v>
                </c:pt>
                <c:pt idx="2693">
                  <c:v>41629.458333333336</c:v>
                </c:pt>
                <c:pt idx="2694">
                  <c:v>41629.583333333336</c:v>
                </c:pt>
                <c:pt idx="2695">
                  <c:v>41629.708333333336</c:v>
                </c:pt>
                <c:pt idx="2696">
                  <c:v>41629.833333333336</c:v>
                </c:pt>
                <c:pt idx="2697">
                  <c:v>41629.958333333336</c:v>
                </c:pt>
                <c:pt idx="2698">
                  <c:v>41630.083333333336</c:v>
                </c:pt>
                <c:pt idx="2699">
                  <c:v>41630.208333333336</c:v>
                </c:pt>
                <c:pt idx="2700">
                  <c:v>41630.333333333336</c:v>
                </c:pt>
                <c:pt idx="2701">
                  <c:v>41630.458333333336</c:v>
                </c:pt>
                <c:pt idx="2702">
                  <c:v>41630.583333333336</c:v>
                </c:pt>
                <c:pt idx="2703">
                  <c:v>41630.708333333336</c:v>
                </c:pt>
                <c:pt idx="2704">
                  <c:v>41630.833333333336</c:v>
                </c:pt>
                <c:pt idx="2705">
                  <c:v>41630.958333333336</c:v>
                </c:pt>
                <c:pt idx="2706">
                  <c:v>41631.083333333336</c:v>
                </c:pt>
                <c:pt idx="2707">
                  <c:v>41631.333333333336</c:v>
                </c:pt>
                <c:pt idx="2708">
                  <c:v>41631.458333333336</c:v>
                </c:pt>
                <c:pt idx="2709">
                  <c:v>41631.583333333336</c:v>
                </c:pt>
                <c:pt idx="2710">
                  <c:v>41631.708333333336</c:v>
                </c:pt>
                <c:pt idx="2711">
                  <c:v>41631.958333333336</c:v>
                </c:pt>
                <c:pt idx="2712">
                  <c:v>41632.083333333336</c:v>
                </c:pt>
                <c:pt idx="2713">
                  <c:v>41632.208333333336</c:v>
                </c:pt>
                <c:pt idx="2714">
                  <c:v>41632.333333333336</c:v>
                </c:pt>
                <c:pt idx="2715">
                  <c:v>41632.458333333336</c:v>
                </c:pt>
                <c:pt idx="2716">
                  <c:v>41632.583333333336</c:v>
                </c:pt>
                <c:pt idx="2717">
                  <c:v>41632.708333333336</c:v>
                </c:pt>
                <c:pt idx="2718">
                  <c:v>41632.833333333336</c:v>
                </c:pt>
                <c:pt idx="2719">
                  <c:v>41632.958333333336</c:v>
                </c:pt>
                <c:pt idx="2720">
                  <c:v>41633.083333333336</c:v>
                </c:pt>
                <c:pt idx="2721">
                  <c:v>41633.208333333336</c:v>
                </c:pt>
                <c:pt idx="2722">
                  <c:v>41633.333333333336</c:v>
                </c:pt>
                <c:pt idx="2723">
                  <c:v>41633.458333333336</c:v>
                </c:pt>
                <c:pt idx="2724">
                  <c:v>41633.583333333336</c:v>
                </c:pt>
                <c:pt idx="2725">
                  <c:v>41633.708333333336</c:v>
                </c:pt>
                <c:pt idx="2726">
                  <c:v>41633.833333333336</c:v>
                </c:pt>
                <c:pt idx="2727">
                  <c:v>41633.958333333336</c:v>
                </c:pt>
                <c:pt idx="2728">
                  <c:v>41634.083333333336</c:v>
                </c:pt>
                <c:pt idx="2729">
                  <c:v>41634.208333333336</c:v>
                </c:pt>
                <c:pt idx="2730">
                  <c:v>41634.458333333336</c:v>
                </c:pt>
                <c:pt idx="2731">
                  <c:v>41634.583333333336</c:v>
                </c:pt>
                <c:pt idx="2732">
                  <c:v>41634.708333333336</c:v>
                </c:pt>
                <c:pt idx="2733">
                  <c:v>41635.333333333336</c:v>
                </c:pt>
                <c:pt idx="2734">
                  <c:v>41635.458333333336</c:v>
                </c:pt>
                <c:pt idx="2735">
                  <c:v>41635.583333333336</c:v>
                </c:pt>
                <c:pt idx="2736">
                  <c:v>41635.708333333336</c:v>
                </c:pt>
                <c:pt idx="2737">
                  <c:v>41635.833333333336</c:v>
                </c:pt>
                <c:pt idx="2738">
                  <c:v>41635.958333333336</c:v>
                </c:pt>
                <c:pt idx="2739">
                  <c:v>41636.083333333336</c:v>
                </c:pt>
                <c:pt idx="2740">
                  <c:v>41636.208333333336</c:v>
                </c:pt>
                <c:pt idx="2741">
                  <c:v>41636.333333333336</c:v>
                </c:pt>
                <c:pt idx="2742">
                  <c:v>41636.458333333336</c:v>
                </c:pt>
                <c:pt idx="2743">
                  <c:v>41636.583333333336</c:v>
                </c:pt>
                <c:pt idx="2744">
                  <c:v>41636.708333333336</c:v>
                </c:pt>
                <c:pt idx="2745">
                  <c:v>41636.833333333336</c:v>
                </c:pt>
                <c:pt idx="2746">
                  <c:v>41637.333333333336</c:v>
                </c:pt>
                <c:pt idx="2747">
                  <c:v>41637.458333333336</c:v>
                </c:pt>
                <c:pt idx="2748">
                  <c:v>41637.583333333336</c:v>
                </c:pt>
                <c:pt idx="2749">
                  <c:v>41637.708333333336</c:v>
                </c:pt>
                <c:pt idx="2750">
                  <c:v>41637.833333333336</c:v>
                </c:pt>
                <c:pt idx="2751">
                  <c:v>41637.958333333336</c:v>
                </c:pt>
                <c:pt idx="2752">
                  <c:v>41638.083333333336</c:v>
                </c:pt>
                <c:pt idx="2753">
                  <c:v>41638.208333333336</c:v>
                </c:pt>
                <c:pt idx="2754">
                  <c:v>41638.333333333336</c:v>
                </c:pt>
                <c:pt idx="2755">
                  <c:v>41638.458333333336</c:v>
                </c:pt>
                <c:pt idx="2756">
                  <c:v>41638.583333333336</c:v>
                </c:pt>
                <c:pt idx="2757">
                  <c:v>41638.708333333336</c:v>
                </c:pt>
                <c:pt idx="2758">
                  <c:v>41638.833333333336</c:v>
                </c:pt>
                <c:pt idx="2759">
                  <c:v>41638.958333333336</c:v>
                </c:pt>
                <c:pt idx="2760">
                  <c:v>41639.083333333336</c:v>
                </c:pt>
                <c:pt idx="2761">
                  <c:v>41639.208333333336</c:v>
                </c:pt>
                <c:pt idx="2762">
                  <c:v>41639.333333333336</c:v>
                </c:pt>
                <c:pt idx="2763">
                  <c:v>41639.458333333336</c:v>
                </c:pt>
                <c:pt idx="2764">
                  <c:v>41639.583333333336</c:v>
                </c:pt>
                <c:pt idx="2765">
                  <c:v>41639.708333333336</c:v>
                </c:pt>
                <c:pt idx="2766">
                  <c:v>41639.833333333336</c:v>
                </c:pt>
                <c:pt idx="2767">
                  <c:v>41639.958333333336</c:v>
                </c:pt>
                <c:pt idx="2768">
                  <c:v>41640.083333333336</c:v>
                </c:pt>
                <c:pt idx="2769">
                  <c:v>41640.208333333336</c:v>
                </c:pt>
                <c:pt idx="2770">
                  <c:v>41640.333333333336</c:v>
                </c:pt>
                <c:pt idx="2771">
                  <c:v>41640.458333333336</c:v>
                </c:pt>
                <c:pt idx="2772">
                  <c:v>41640.583333333336</c:v>
                </c:pt>
                <c:pt idx="2773">
                  <c:v>41640.708333333336</c:v>
                </c:pt>
                <c:pt idx="2774">
                  <c:v>41640.833333333336</c:v>
                </c:pt>
                <c:pt idx="2775">
                  <c:v>41640.958333333336</c:v>
                </c:pt>
                <c:pt idx="2776">
                  <c:v>41641.083333333336</c:v>
                </c:pt>
                <c:pt idx="2777">
                  <c:v>41641.208333333336</c:v>
                </c:pt>
                <c:pt idx="2778">
                  <c:v>41641.583333333336</c:v>
                </c:pt>
                <c:pt idx="2779">
                  <c:v>41641.708333333336</c:v>
                </c:pt>
                <c:pt idx="2780">
                  <c:v>41641.833333333336</c:v>
                </c:pt>
                <c:pt idx="2781">
                  <c:v>41641.958333333336</c:v>
                </c:pt>
                <c:pt idx="2782">
                  <c:v>41642.083333333336</c:v>
                </c:pt>
                <c:pt idx="2783">
                  <c:v>41642.333333333336</c:v>
                </c:pt>
                <c:pt idx="2784">
                  <c:v>41642.458333333336</c:v>
                </c:pt>
                <c:pt idx="2785">
                  <c:v>41642.583333333336</c:v>
                </c:pt>
                <c:pt idx="2786">
                  <c:v>41642.708333333336</c:v>
                </c:pt>
                <c:pt idx="2787">
                  <c:v>41642.833333333336</c:v>
                </c:pt>
                <c:pt idx="2788">
                  <c:v>41642.958333333336</c:v>
                </c:pt>
                <c:pt idx="2789">
                  <c:v>41643.083333333336</c:v>
                </c:pt>
                <c:pt idx="2790">
                  <c:v>41643.208333333336</c:v>
                </c:pt>
                <c:pt idx="2791">
                  <c:v>41643.333333333336</c:v>
                </c:pt>
                <c:pt idx="2792">
                  <c:v>41643.458333333336</c:v>
                </c:pt>
                <c:pt idx="2793">
                  <c:v>41643.583333333336</c:v>
                </c:pt>
                <c:pt idx="2794">
                  <c:v>41643.708333333336</c:v>
                </c:pt>
                <c:pt idx="2795">
                  <c:v>41643.833333333336</c:v>
                </c:pt>
                <c:pt idx="2796">
                  <c:v>41643.958333333336</c:v>
                </c:pt>
                <c:pt idx="2797">
                  <c:v>41644.083333333336</c:v>
                </c:pt>
                <c:pt idx="2798">
                  <c:v>41644.208333333336</c:v>
                </c:pt>
                <c:pt idx="2799">
                  <c:v>41644.333333333336</c:v>
                </c:pt>
                <c:pt idx="2800">
                  <c:v>41644.458333333336</c:v>
                </c:pt>
                <c:pt idx="2801">
                  <c:v>41644.583333333336</c:v>
                </c:pt>
                <c:pt idx="2802">
                  <c:v>41644.708333333336</c:v>
                </c:pt>
                <c:pt idx="2803">
                  <c:v>41644.958333333336</c:v>
                </c:pt>
                <c:pt idx="2804">
                  <c:v>41645.083333333336</c:v>
                </c:pt>
                <c:pt idx="2805">
                  <c:v>41645.208333333336</c:v>
                </c:pt>
                <c:pt idx="2806">
                  <c:v>41645.333333333336</c:v>
                </c:pt>
                <c:pt idx="2807">
                  <c:v>41645.458333333336</c:v>
                </c:pt>
                <c:pt idx="2808">
                  <c:v>41645.583333333336</c:v>
                </c:pt>
                <c:pt idx="2809">
                  <c:v>41645.708333333336</c:v>
                </c:pt>
                <c:pt idx="2810">
                  <c:v>41645.833333333336</c:v>
                </c:pt>
                <c:pt idx="2811">
                  <c:v>41645.958333333336</c:v>
                </c:pt>
                <c:pt idx="2812">
                  <c:v>41646.083333333336</c:v>
                </c:pt>
                <c:pt idx="2813">
                  <c:v>41646.208333333336</c:v>
                </c:pt>
                <c:pt idx="2814">
                  <c:v>41646.333333333336</c:v>
                </c:pt>
                <c:pt idx="2815">
                  <c:v>41646.458333333336</c:v>
                </c:pt>
                <c:pt idx="2816">
                  <c:v>41646.583333333336</c:v>
                </c:pt>
                <c:pt idx="2817">
                  <c:v>41646.708333333336</c:v>
                </c:pt>
                <c:pt idx="2818">
                  <c:v>41646.833333333336</c:v>
                </c:pt>
                <c:pt idx="2819">
                  <c:v>41646.958333333336</c:v>
                </c:pt>
                <c:pt idx="2820">
                  <c:v>41647.083333333336</c:v>
                </c:pt>
                <c:pt idx="2821">
                  <c:v>41649.083333333336</c:v>
                </c:pt>
                <c:pt idx="2822">
                  <c:v>41649.208333333336</c:v>
                </c:pt>
                <c:pt idx="2823">
                  <c:v>41649.333333333336</c:v>
                </c:pt>
                <c:pt idx="2824">
                  <c:v>41649.458333333336</c:v>
                </c:pt>
                <c:pt idx="2825">
                  <c:v>41649.583333333336</c:v>
                </c:pt>
                <c:pt idx="2826">
                  <c:v>41649.708333333336</c:v>
                </c:pt>
                <c:pt idx="2827">
                  <c:v>41649.958333333336</c:v>
                </c:pt>
                <c:pt idx="2828">
                  <c:v>41650.083333333336</c:v>
                </c:pt>
                <c:pt idx="2829">
                  <c:v>41650.333333333336</c:v>
                </c:pt>
                <c:pt idx="2830">
                  <c:v>41650.458333333336</c:v>
                </c:pt>
                <c:pt idx="2831">
                  <c:v>41650.583333333336</c:v>
                </c:pt>
                <c:pt idx="2832">
                  <c:v>41650.708333333336</c:v>
                </c:pt>
                <c:pt idx="2833">
                  <c:v>41650.958333333336</c:v>
                </c:pt>
                <c:pt idx="2834">
                  <c:v>41651.083333333336</c:v>
                </c:pt>
                <c:pt idx="2835">
                  <c:v>41651.208333333336</c:v>
                </c:pt>
                <c:pt idx="2836">
                  <c:v>41651.333333333336</c:v>
                </c:pt>
                <c:pt idx="2837">
                  <c:v>41651.458333333336</c:v>
                </c:pt>
                <c:pt idx="2838">
                  <c:v>41651.583333333336</c:v>
                </c:pt>
                <c:pt idx="2839">
                  <c:v>41651.833333333336</c:v>
                </c:pt>
                <c:pt idx="2840">
                  <c:v>41651.958333333336</c:v>
                </c:pt>
                <c:pt idx="2841">
                  <c:v>41652.083333333336</c:v>
                </c:pt>
                <c:pt idx="2842">
                  <c:v>41652.208333333336</c:v>
                </c:pt>
                <c:pt idx="2843">
                  <c:v>41652.333333333336</c:v>
                </c:pt>
                <c:pt idx="2844">
                  <c:v>41652.458333333336</c:v>
                </c:pt>
                <c:pt idx="2845">
                  <c:v>41652.583333333336</c:v>
                </c:pt>
                <c:pt idx="2846">
                  <c:v>41652.708333333336</c:v>
                </c:pt>
                <c:pt idx="2847">
                  <c:v>41652.958333333336</c:v>
                </c:pt>
                <c:pt idx="2848">
                  <c:v>41653.083333333336</c:v>
                </c:pt>
                <c:pt idx="2849">
                  <c:v>41653.208333333336</c:v>
                </c:pt>
                <c:pt idx="2850">
                  <c:v>41653.333333333336</c:v>
                </c:pt>
                <c:pt idx="2851">
                  <c:v>41653.458333333336</c:v>
                </c:pt>
                <c:pt idx="2852">
                  <c:v>41653.583333333336</c:v>
                </c:pt>
                <c:pt idx="2853">
                  <c:v>41653.708333333336</c:v>
                </c:pt>
                <c:pt idx="2854">
                  <c:v>41653.833333333336</c:v>
                </c:pt>
                <c:pt idx="2855">
                  <c:v>41653.958333333336</c:v>
                </c:pt>
                <c:pt idx="2856">
                  <c:v>41654.083333333336</c:v>
                </c:pt>
                <c:pt idx="2857">
                  <c:v>41654.208333333336</c:v>
                </c:pt>
                <c:pt idx="2858">
                  <c:v>41654.333333333336</c:v>
                </c:pt>
                <c:pt idx="2859">
                  <c:v>41654.458333333336</c:v>
                </c:pt>
                <c:pt idx="2860">
                  <c:v>41654.583333333336</c:v>
                </c:pt>
                <c:pt idx="2861">
                  <c:v>41654.708333333336</c:v>
                </c:pt>
                <c:pt idx="2862">
                  <c:v>41654.958333333336</c:v>
                </c:pt>
                <c:pt idx="2863">
                  <c:v>41655.083333333336</c:v>
                </c:pt>
                <c:pt idx="2864">
                  <c:v>41655.208333333336</c:v>
                </c:pt>
                <c:pt idx="2865">
                  <c:v>41655.333333333336</c:v>
                </c:pt>
                <c:pt idx="2866">
                  <c:v>41655.458333333336</c:v>
                </c:pt>
                <c:pt idx="2867">
                  <c:v>41655.583333333336</c:v>
                </c:pt>
                <c:pt idx="2868">
                  <c:v>41655.708333333336</c:v>
                </c:pt>
                <c:pt idx="2869">
                  <c:v>41656.333333333336</c:v>
                </c:pt>
                <c:pt idx="2870">
                  <c:v>41656.458333333336</c:v>
                </c:pt>
                <c:pt idx="2871">
                  <c:v>41656.583333333336</c:v>
                </c:pt>
                <c:pt idx="2872">
                  <c:v>41656.708333333336</c:v>
                </c:pt>
                <c:pt idx="2873">
                  <c:v>41656.833333333336</c:v>
                </c:pt>
                <c:pt idx="2874">
                  <c:v>41656.958333333336</c:v>
                </c:pt>
                <c:pt idx="2875">
                  <c:v>41657.083333333336</c:v>
                </c:pt>
                <c:pt idx="2876">
                  <c:v>41657.208333333336</c:v>
                </c:pt>
                <c:pt idx="2877">
                  <c:v>41657.333333333336</c:v>
                </c:pt>
                <c:pt idx="2878">
                  <c:v>41657.458333333336</c:v>
                </c:pt>
                <c:pt idx="2879">
                  <c:v>41657.583333333336</c:v>
                </c:pt>
                <c:pt idx="2880">
                  <c:v>41657.708333333336</c:v>
                </c:pt>
                <c:pt idx="2881">
                  <c:v>41657.833333333336</c:v>
                </c:pt>
                <c:pt idx="2882">
                  <c:v>41657.958333333336</c:v>
                </c:pt>
                <c:pt idx="2883">
                  <c:v>41658.083333333336</c:v>
                </c:pt>
                <c:pt idx="2884">
                  <c:v>41658.208333333336</c:v>
                </c:pt>
                <c:pt idx="2885">
                  <c:v>41658.333333333336</c:v>
                </c:pt>
                <c:pt idx="2886">
                  <c:v>41658.458333333336</c:v>
                </c:pt>
                <c:pt idx="2887">
                  <c:v>41658.583333333336</c:v>
                </c:pt>
                <c:pt idx="2888">
                  <c:v>41658.708333333336</c:v>
                </c:pt>
                <c:pt idx="2889">
                  <c:v>41658.833333333336</c:v>
                </c:pt>
                <c:pt idx="2890">
                  <c:v>41658.958333333336</c:v>
                </c:pt>
                <c:pt idx="2891">
                  <c:v>41659.083333333336</c:v>
                </c:pt>
                <c:pt idx="2892">
                  <c:v>41659.208333333336</c:v>
                </c:pt>
                <c:pt idx="2893">
                  <c:v>41659.333333333336</c:v>
                </c:pt>
                <c:pt idx="2894">
                  <c:v>41659.458333333336</c:v>
                </c:pt>
                <c:pt idx="2895">
                  <c:v>41659.583333333336</c:v>
                </c:pt>
                <c:pt idx="2896">
                  <c:v>41659.708333333336</c:v>
                </c:pt>
                <c:pt idx="2897">
                  <c:v>41659.833333333336</c:v>
                </c:pt>
                <c:pt idx="2898">
                  <c:v>41659.958333333336</c:v>
                </c:pt>
                <c:pt idx="2899">
                  <c:v>41660.083333333336</c:v>
                </c:pt>
                <c:pt idx="2900">
                  <c:v>41660.208333333336</c:v>
                </c:pt>
                <c:pt idx="2901">
                  <c:v>41660.333333333336</c:v>
                </c:pt>
                <c:pt idx="2902">
                  <c:v>41660.458333333336</c:v>
                </c:pt>
                <c:pt idx="2903">
                  <c:v>41660.583333333336</c:v>
                </c:pt>
                <c:pt idx="2904">
                  <c:v>41660.708333333336</c:v>
                </c:pt>
                <c:pt idx="2905">
                  <c:v>41660.833333333336</c:v>
                </c:pt>
                <c:pt idx="2906">
                  <c:v>41660.958333333336</c:v>
                </c:pt>
                <c:pt idx="2907">
                  <c:v>41661.083333333336</c:v>
                </c:pt>
                <c:pt idx="2908">
                  <c:v>41661.208333333336</c:v>
                </c:pt>
                <c:pt idx="2909">
                  <c:v>41661.333333333336</c:v>
                </c:pt>
                <c:pt idx="2910">
                  <c:v>41661.458333333336</c:v>
                </c:pt>
                <c:pt idx="2911">
                  <c:v>41661.583333333336</c:v>
                </c:pt>
                <c:pt idx="2912">
                  <c:v>41661.708333333336</c:v>
                </c:pt>
                <c:pt idx="2913">
                  <c:v>41661.833333333336</c:v>
                </c:pt>
                <c:pt idx="2914">
                  <c:v>41661.958333333336</c:v>
                </c:pt>
                <c:pt idx="2915">
                  <c:v>41662.083333333336</c:v>
                </c:pt>
                <c:pt idx="2916">
                  <c:v>41662.208333333336</c:v>
                </c:pt>
                <c:pt idx="2917">
                  <c:v>41662.333333333336</c:v>
                </c:pt>
                <c:pt idx="2918">
                  <c:v>41662.458333333336</c:v>
                </c:pt>
                <c:pt idx="2919">
                  <c:v>41662.583333333336</c:v>
                </c:pt>
                <c:pt idx="2920">
                  <c:v>41662.708333333336</c:v>
                </c:pt>
                <c:pt idx="2921">
                  <c:v>41662.958333333336</c:v>
                </c:pt>
                <c:pt idx="2922">
                  <c:v>41663.083333333336</c:v>
                </c:pt>
                <c:pt idx="2923">
                  <c:v>41663.208333333336</c:v>
                </c:pt>
                <c:pt idx="2924">
                  <c:v>41663.333333333336</c:v>
                </c:pt>
                <c:pt idx="2925">
                  <c:v>41663.458333333336</c:v>
                </c:pt>
                <c:pt idx="2926">
                  <c:v>41663.583333333336</c:v>
                </c:pt>
                <c:pt idx="2927">
                  <c:v>41663.708333333336</c:v>
                </c:pt>
                <c:pt idx="2928">
                  <c:v>41663.833333333336</c:v>
                </c:pt>
                <c:pt idx="2929">
                  <c:v>41663.958333333336</c:v>
                </c:pt>
                <c:pt idx="2930">
                  <c:v>41664.083333333336</c:v>
                </c:pt>
                <c:pt idx="2931">
                  <c:v>41664.208333333336</c:v>
                </c:pt>
                <c:pt idx="2932">
                  <c:v>41664.333333333336</c:v>
                </c:pt>
                <c:pt idx="2933">
                  <c:v>41664.458333333336</c:v>
                </c:pt>
                <c:pt idx="2934">
                  <c:v>41664.583333333336</c:v>
                </c:pt>
                <c:pt idx="2935">
                  <c:v>41664.708333333336</c:v>
                </c:pt>
                <c:pt idx="2936">
                  <c:v>41664.833333333336</c:v>
                </c:pt>
                <c:pt idx="2937">
                  <c:v>41664.958333333336</c:v>
                </c:pt>
                <c:pt idx="2938">
                  <c:v>41665.083333333336</c:v>
                </c:pt>
                <c:pt idx="2939">
                  <c:v>41665.208333333336</c:v>
                </c:pt>
                <c:pt idx="2940">
                  <c:v>41665.333333333336</c:v>
                </c:pt>
                <c:pt idx="2941">
                  <c:v>41665.458333333336</c:v>
                </c:pt>
                <c:pt idx="2942">
                  <c:v>41665.583333333336</c:v>
                </c:pt>
                <c:pt idx="2943">
                  <c:v>41665.708333333336</c:v>
                </c:pt>
                <c:pt idx="2944">
                  <c:v>41665.833333333336</c:v>
                </c:pt>
                <c:pt idx="2945">
                  <c:v>41665.958333333336</c:v>
                </c:pt>
                <c:pt idx="2946">
                  <c:v>41666.083333333336</c:v>
                </c:pt>
                <c:pt idx="2947">
                  <c:v>41666.208333333336</c:v>
                </c:pt>
                <c:pt idx="2948">
                  <c:v>41666.333333333336</c:v>
                </c:pt>
                <c:pt idx="2949">
                  <c:v>41666.458333333336</c:v>
                </c:pt>
                <c:pt idx="2950">
                  <c:v>41666.583333333336</c:v>
                </c:pt>
                <c:pt idx="2951">
                  <c:v>41666.708333333336</c:v>
                </c:pt>
                <c:pt idx="2952">
                  <c:v>41666.833333333336</c:v>
                </c:pt>
                <c:pt idx="2953">
                  <c:v>41666.958333333336</c:v>
                </c:pt>
                <c:pt idx="2954">
                  <c:v>41667.083333333336</c:v>
                </c:pt>
                <c:pt idx="2955">
                  <c:v>41667.208333333336</c:v>
                </c:pt>
                <c:pt idx="2956">
                  <c:v>41667.333333333336</c:v>
                </c:pt>
                <c:pt idx="2957">
                  <c:v>41667.458333333336</c:v>
                </c:pt>
                <c:pt idx="2958">
                  <c:v>41667.583333333336</c:v>
                </c:pt>
                <c:pt idx="2959">
                  <c:v>41667.708333333336</c:v>
                </c:pt>
                <c:pt idx="2960">
                  <c:v>41667.833333333336</c:v>
                </c:pt>
                <c:pt idx="2961">
                  <c:v>41667.958333333336</c:v>
                </c:pt>
                <c:pt idx="2962">
                  <c:v>41668.083333333336</c:v>
                </c:pt>
                <c:pt idx="2963">
                  <c:v>41668.208333333336</c:v>
                </c:pt>
                <c:pt idx="2964">
                  <c:v>41668.333333333336</c:v>
                </c:pt>
                <c:pt idx="2965">
                  <c:v>41668.458333333336</c:v>
                </c:pt>
                <c:pt idx="2966">
                  <c:v>41668.583333333336</c:v>
                </c:pt>
                <c:pt idx="2967">
                  <c:v>41668.708333333336</c:v>
                </c:pt>
                <c:pt idx="2968">
                  <c:v>41668.833333333336</c:v>
                </c:pt>
                <c:pt idx="2969">
                  <c:v>41668.958333333336</c:v>
                </c:pt>
                <c:pt idx="2970">
                  <c:v>41669.083333333336</c:v>
                </c:pt>
                <c:pt idx="2971">
                  <c:v>41669.208333333336</c:v>
                </c:pt>
                <c:pt idx="2972">
                  <c:v>41669.333333333336</c:v>
                </c:pt>
                <c:pt idx="2973">
                  <c:v>41669.458333333336</c:v>
                </c:pt>
                <c:pt idx="2974">
                  <c:v>41669.583333333336</c:v>
                </c:pt>
                <c:pt idx="2975">
                  <c:v>41669.708333333336</c:v>
                </c:pt>
                <c:pt idx="2976">
                  <c:v>41669.833333333336</c:v>
                </c:pt>
                <c:pt idx="2977">
                  <c:v>41669.958333333336</c:v>
                </c:pt>
                <c:pt idx="2978">
                  <c:v>41670.083333333336</c:v>
                </c:pt>
                <c:pt idx="2979">
                  <c:v>41670.208333333336</c:v>
                </c:pt>
                <c:pt idx="2980">
                  <c:v>41670.333333333336</c:v>
                </c:pt>
                <c:pt idx="2981">
                  <c:v>41670.458333333336</c:v>
                </c:pt>
                <c:pt idx="2982">
                  <c:v>41670.583333333336</c:v>
                </c:pt>
                <c:pt idx="2983">
                  <c:v>41670.708333333336</c:v>
                </c:pt>
                <c:pt idx="2984">
                  <c:v>41670.833333333336</c:v>
                </c:pt>
                <c:pt idx="2985">
                  <c:v>41670.958333333336</c:v>
                </c:pt>
                <c:pt idx="2986">
                  <c:v>41671.083333333336</c:v>
                </c:pt>
                <c:pt idx="2987">
                  <c:v>41671.208333333336</c:v>
                </c:pt>
                <c:pt idx="2988">
                  <c:v>41671.333333333336</c:v>
                </c:pt>
                <c:pt idx="2989">
                  <c:v>41671.458333333336</c:v>
                </c:pt>
                <c:pt idx="2990">
                  <c:v>41671.583333333336</c:v>
                </c:pt>
                <c:pt idx="2991">
                  <c:v>41671.708333333336</c:v>
                </c:pt>
                <c:pt idx="2992">
                  <c:v>41671.833333333336</c:v>
                </c:pt>
                <c:pt idx="2993">
                  <c:v>41671.958333333336</c:v>
                </c:pt>
                <c:pt idx="2994">
                  <c:v>41672.083333333336</c:v>
                </c:pt>
                <c:pt idx="2995">
                  <c:v>41672.208333333336</c:v>
                </c:pt>
                <c:pt idx="2996">
                  <c:v>41672.333333333336</c:v>
                </c:pt>
                <c:pt idx="2997">
                  <c:v>41672.458333333336</c:v>
                </c:pt>
                <c:pt idx="2998">
                  <c:v>41672.583333333336</c:v>
                </c:pt>
                <c:pt idx="2999">
                  <c:v>41672.708333333336</c:v>
                </c:pt>
                <c:pt idx="3000">
                  <c:v>41672.833333333336</c:v>
                </c:pt>
                <c:pt idx="3001">
                  <c:v>41672.958333333336</c:v>
                </c:pt>
                <c:pt idx="3002">
                  <c:v>41673.083333333336</c:v>
                </c:pt>
                <c:pt idx="3003">
                  <c:v>41673.208333333336</c:v>
                </c:pt>
                <c:pt idx="3004">
                  <c:v>41673.333333333336</c:v>
                </c:pt>
                <c:pt idx="3005">
                  <c:v>41673.458333333336</c:v>
                </c:pt>
                <c:pt idx="3006">
                  <c:v>41673.583333333336</c:v>
                </c:pt>
                <c:pt idx="3007">
                  <c:v>41673.708333333336</c:v>
                </c:pt>
                <c:pt idx="3008">
                  <c:v>41673.833333333336</c:v>
                </c:pt>
                <c:pt idx="3009">
                  <c:v>41673.958333333336</c:v>
                </c:pt>
                <c:pt idx="3010">
                  <c:v>41674.083333333336</c:v>
                </c:pt>
                <c:pt idx="3011">
                  <c:v>41674.208333333336</c:v>
                </c:pt>
                <c:pt idx="3012">
                  <c:v>41674.333333333336</c:v>
                </c:pt>
                <c:pt idx="3013">
                  <c:v>41674.458333333336</c:v>
                </c:pt>
                <c:pt idx="3014">
                  <c:v>41674.583333333336</c:v>
                </c:pt>
                <c:pt idx="3015">
                  <c:v>41674.708333333336</c:v>
                </c:pt>
                <c:pt idx="3016">
                  <c:v>41674.833333333336</c:v>
                </c:pt>
                <c:pt idx="3017">
                  <c:v>41674.958333333336</c:v>
                </c:pt>
                <c:pt idx="3018">
                  <c:v>41675.083333333336</c:v>
                </c:pt>
                <c:pt idx="3019">
                  <c:v>41675.208333333336</c:v>
                </c:pt>
                <c:pt idx="3020">
                  <c:v>41675.333333333336</c:v>
                </c:pt>
                <c:pt idx="3021">
                  <c:v>41675.458333333336</c:v>
                </c:pt>
                <c:pt idx="3022">
                  <c:v>41675.583333333336</c:v>
                </c:pt>
                <c:pt idx="3023">
                  <c:v>41675.708333333336</c:v>
                </c:pt>
                <c:pt idx="3024">
                  <c:v>41675.833333333336</c:v>
                </c:pt>
                <c:pt idx="3025">
                  <c:v>41675.958333333336</c:v>
                </c:pt>
                <c:pt idx="3026">
                  <c:v>41676.083333333336</c:v>
                </c:pt>
                <c:pt idx="3027">
                  <c:v>41676.208333333336</c:v>
                </c:pt>
                <c:pt idx="3028">
                  <c:v>41676.333333333336</c:v>
                </c:pt>
                <c:pt idx="3029">
                  <c:v>41676.458333333336</c:v>
                </c:pt>
                <c:pt idx="3030">
                  <c:v>41676.583333333336</c:v>
                </c:pt>
                <c:pt idx="3031">
                  <c:v>41676.708333333336</c:v>
                </c:pt>
                <c:pt idx="3032">
                  <c:v>41676.833333333336</c:v>
                </c:pt>
                <c:pt idx="3033">
                  <c:v>41676.958333333336</c:v>
                </c:pt>
                <c:pt idx="3034">
                  <c:v>41677.083333333336</c:v>
                </c:pt>
                <c:pt idx="3035">
                  <c:v>41677.208333333336</c:v>
                </c:pt>
                <c:pt idx="3036">
                  <c:v>41677.333333333336</c:v>
                </c:pt>
                <c:pt idx="3037">
                  <c:v>41677.458333333336</c:v>
                </c:pt>
                <c:pt idx="3038">
                  <c:v>41677.583333333336</c:v>
                </c:pt>
                <c:pt idx="3039">
                  <c:v>41677.708333333336</c:v>
                </c:pt>
                <c:pt idx="3040">
                  <c:v>41677.833333333336</c:v>
                </c:pt>
                <c:pt idx="3041">
                  <c:v>41677.958333333336</c:v>
                </c:pt>
                <c:pt idx="3042">
                  <c:v>41678.083333333336</c:v>
                </c:pt>
                <c:pt idx="3043">
                  <c:v>41678.208333333336</c:v>
                </c:pt>
                <c:pt idx="3044">
                  <c:v>41678.333333333336</c:v>
                </c:pt>
                <c:pt idx="3045">
                  <c:v>41678.458333333336</c:v>
                </c:pt>
                <c:pt idx="3046">
                  <c:v>41678.583333333336</c:v>
                </c:pt>
                <c:pt idx="3047">
                  <c:v>41678.708333333336</c:v>
                </c:pt>
                <c:pt idx="3048">
                  <c:v>41678.833333333336</c:v>
                </c:pt>
                <c:pt idx="3049">
                  <c:v>41678.958333333336</c:v>
                </c:pt>
                <c:pt idx="3050">
                  <c:v>41679.083333333336</c:v>
                </c:pt>
                <c:pt idx="3051">
                  <c:v>41679.208333333336</c:v>
                </c:pt>
                <c:pt idx="3052">
                  <c:v>41679.708333333336</c:v>
                </c:pt>
                <c:pt idx="3053">
                  <c:v>41679.958333333336</c:v>
                </c:pt>
                <c:pt idx="3054">
                  <c:v>41680.333333333336</c:v>
                </c:pt>
                <c:pt idx="3055">
                  <c:v>41680.458333333336</c:v>
                </c:pt>
                <c:pt idx="3056">
                  <c:v>41680.583333333336</c:v>
                </c:pt>
                <c:pt idx="3057">
                  <c:v>41680.708333333336</c:v>
                </c:pt>
                <c:pt idx="3058">
                  <c:v>41680.833333333336</c:v>
                </c:pt>
                <c:pt idx="3059">
                  <c:v>41680.958333333336</c:v>
                </c:pt>
                <c:pt idx="3060">
                  <c:v>41681.083333333336</c:v>
                </c:pt>
                <c:pt idx="3061">
                  <c:v>41681.208333333336</c:v>
                </c:pt>
                <c:pt idx="3062">
                  <c:v>41681.333333333336</c:v>
                </c:pt>
                <c:pt idx="3063">
                  <c:v>41681.458333333336</c:v>
                </c:pt>
                <c:pt idx="3064">
                  <c:v>41681.583333333336</c:v>
                </c:pt>
                <c:pt idx="3065">
                  <c:v>41681.708333333336</c:v>
                </c:pt>
                <c:pt idx="3066">
                  <c:v>41681.833333333336</c:v>
                </c:pt>
                <c:pt idx="3067">
                  <c:v>41681.958333333336</c:v>
                </c:pt>
                <c:pt idx="3068">
                  <c:v>41682.083333333336</c:v>
                </c:pt>
                <c:pt idx="3069">
                  <c:v>41682.208333333336</c:v>
                </c:pt>
                <c:pt idx="3070">
                  <c:v>41682.333333333336</c:v>
                </c:pt>
                <c:pt idx="3071">
                  <c:v>41682.458333333336</c:v>
                </c:pt>
                <c:pt idx="3072">
                  <c:v>41682.583333333336</c:v>
                </c:pt>
                <c:pt idx="3073">
                  <c:v>41682.708333333336</c:v>
                </c:pt>
                <c:pt idx="3074">
                  <c:v>41682.833333333336</c:v>
                </c:pt>
                <c:pt idx="3075">
                  <c:v>41682.958333333336</c:v>
                </c:pt>
                <c:pt idx="3076">
                  <c:v>41683.083333333336</c:v>
                </c:pt>
                <c:pt idx="3077">
                  <c:v>41683.208333333336</c:v>
                </c:pt>
                <c:pt idx="3078">
                  <c:v>41683.333333333336</c:v>
                </c:pt>
                <c:pt idx="3079">
                  <c:v>41683.458333333336</c:v>
                </c:pt>
                <c:pt idx="3080">
                  <c:v>41683.583333333336</c:v>
                </c:pt>
                <c:pt idx="3081">
                  <c:v>41683.708333333336</c:v>
                </c:pt>
                <c:pt idx="3082">
                  <c:v>41683.833333333336</c:v>
                </c:pt>
                <c:pt idx="3083">
                  <c:v>41683.958333333336</c:v>
                </c:pt>
                <c:pt idx="3084">
                  <c:v>41684.083333333336</c:v>
                </c:pt>
                <c:pt idx="3085">
                  <c:v>41684.208333333336</c:v>
                </c:pt>
                <c:pt idx="3086">
                  <c:v>41684.333333333336</c:v>
                </c:pt>
                <c:pt idx="3087">
                  <c:v>41684.458333333336</c:v>
                </c:pt>
                <c:pt idx="3088">
                  <c:v>41684.583333333336</c:v>
                </c:pt>
                <c:pt idx="3089">
                  <c:v>41684.708333333336</c:v>
                </c:pt>
                <c:pt idx="3090">
                  <c:v>41684.833333333336</c:v>
                </c:pt>
                <c:pt idx="3091">
                  <c:v>41684.958333333336</c:v>
                </c:pt>
                <c:pt idx="3092">
                  <c:v>41685.083333333336</c:v>
                </c:pt>
                <c:pt idx="3093">
                  <c:v>41685.208333333336</c:v>
                </c:pt>
                <c:pt idx="3094">
                  <c:v>41685.333333333336</c:v>
                </c:pt>
                <c:pt idx="3095">
                  <c:v>41685.458333333336</c:v>
                </c:pt>
                <c:pt idx="3096">
                  <c:v>41685.583333333336</c:v>
                </c:pt>
                <c:pt idx="3097">
                  <c:v>41685.708333333336</c:v>
                </c:pt>
                <c:pt idx="3098">
                  <c:v>41685.833333333336</c:v>
                </c:pt>
                <c:pt idx="3099">
                  <c:v>41685.958333333336</c:v>
                </c:pt>
                <c:pt idx="3100">
                  <c:v>41686.083333333336</c:v>
                </c:pt>
                <c:pt idx="3101">
                  <c:v>41686.208333333336</c:v>
                </c:pt>
                <c:pt idx="3102">
                  <c:v>41686.333333333336</c:v>
                </c:pt>
                <c:pt idx="3103">
                  <c:v>41686.458333333336</c:v>
                </c:pt>
                <c:pt idx="3104">
                  <c:v>41686.583333333336</c:v>
                </c:pt>
                <c:pt idx="3105">
                  <c:v>41686.708333333336</c:v>
                </c:pt>
                <c:pt idx="3106">
                  <c:v>41686.833333333336</c:v>
                </c:pt>
                <c:pt idx="3107">
                  <c:v>41686.958333333336</c:v>
                </c:pt>
                <c:pt idx="3108">
                  <c:v>41687.083333333336</c:v>
                </c:pt>
                <c:pt idx="3109">
                  <c:v>41687.208333333336</c:v>
                </c:pt>
                <c:pt idx="3110">
                  <c:v>41687.333333333336</c:v>
                </c:pt>
                <c:pt idx="3111">
                  <c:v>41687.458333333336</c:v>
                </c:pt>
                <c:pt idx="3112">
                  <c:v>41687.583333333336</c:v>
                </c:pt>
                <c:pt idx="3113">
                  <c:v>41687.708333333336</c:v>
                </c:pt>
                <c:pt idx="3114">
                  <c:v>41687.833333333336</c:v>
                </c:pt>
                <c:pt idx="3115">
                  <c:v>41687.958333333336</c:v>
                </c:pt>
                <c:pt idx="3116">
                  <c:v>41688.083333333336</c:v>
                </c:pt>
                <c:pt idx="3117">
                  <c:v>41688.208333333336</c:v>
                </c:pt>
                <c:pt idx="3118">
                  <c:v>41688.333333333336</c:v>
                </c:pt>
                <c:pt idx="3119">
                  <c:v>41688.458333333336</c:v>
                </c:pt>
                <c:pt idx="3120">
                  <c:v>41688.583333333336</c:v>
                </c:pt>
                <c:pt idx="3121">
                  <c:v>41688.708333333336</c:v>
                </c:pt>
                <c:pt idx="3122">
                  <c:v>41688.833333333336</c:v>
                </c:pt>
                <c:pt idx="3123">
                  <c:v>41688.958333333336</c:v>
                </c:pt>
                <c:pt idx="3124">
                  <c:v>41689.083333333336</c:v>
                </c:pt>
                <c:pt idx="3125">
                  <c:v>41689.333333333336</c:v>
                </c:pt>
                <c:pt idx="3126">
                  <c:v>41689.458333333336</c:v>
                </c:pt>
                <c:pt idx="3127">
                  <c:v>41689.583333333336</c:v>
                </c:pt>
                <c:pt idx="3128">
                  <c:v>41689.708333333336</c:v>
                </c:pt>
                <c:pt idx="3129">
                  <c:v>41689.833333333336</c:v>
                </c:pt>
                <c:pt idx="3130">
                  <c:v>41689.958333333336</c:v>
                </c:pt>
                <c:pt idx="3131">
                  <c:v>41690.333333333336</c:v>
                </c:pt>
                <c:pt idx="3132">
                  <c:v>41690.458333333336</c:v>
                </c:pt>
                <c:pt idx="3133">
                  <c:v>41690.583333333336</c:v>
                </c:pt>
                <c:pt idx="3134">
                  <c:v>41690.708333333336</c:v>
                </c:pt>
                <c:pt idx="3135">
                  <c:v>41690.833333333336</c:v>
                </c:pt>
                <c:pt idx="3136">
                  <c:v>41691.083333333336</c:v>
                </c:pt>
                <c:pt idx="3137">
                  <c:v>41691.208333333336</c:v>
                </c:pt>
                <c:pt idx="3138">
                  <c:v>41691.333333333336</c:v>
                </c:pt>
                <c:pt idx="3139">
                  <c:v>41691.458333333336</c:v>
                </c:pt>
                <c:pt idx="3140">
                  <c:v>41691.583333333336</c:v>
                </c:pt>
                <c:pt idx="3141">
                  <c:v>41691.708333333336</c:v>
                </c:pt>
                <c:pt idx="3142">
                  <c:v>41691.833333333336</c:v>
                </c:pt>
                <c:pt idx="3143">
                  <c:v>41691.958333333336</c:v>
                </c:pt>
                <c:pt idx="3144">
                  <c:v>41692.458333333336</c:v>
                </c:pt>
                <c:pt idx="3145">
                  <c:v>41692.583333333336</c:v>
                </c:pt>
                <c:pt idx="3146">
                  <c:v>41692.708333333336</c:v>
                </c:pt>
                <c:pt idx="3147">
                  <c:v>41692.833333333336</c:v>
                </c:pt>
                <c:pt idx="3148">
                  <c:v>41692.958333333336</c:v>
                </c:pt>
                <c:pt idx="3149">
                  <c:v>41693.208333333336</c:v>
                </c:pt>
                <c:pt idx="3150">
                  <c:v>41693.333333333336</c:v>
                </c:pt>
                <c:pt idx="3151">
                  <c:v>41693.458333333336</c:v>
                </c:pt>
                <c:pt idx="3152">
                  <c:v>41693.583333333336</c:v>
                </c:pt>
                <c:pt idx="3153">
                  <c:v>41693.708333333336</c:v>
                </c:pt>
                <c:pt idx="3154">
                  <c:v>41693.833333333336</c:v>
                </c:pt>
                <c:pt idx="3155">
                  <c:v>41693.958333333336</c:v>
                </c:pt>
                <c:pt idx="3156">
                  <c:v>41694.083333333336</c:v>
                </c:pt>
                <c:pt idx="3157">
                  <c:v>41694.208333333336</c:v>
                </c:pt>
                <c:pt idx="3158">
                  <c:v>41694.333333333336</c:v>
                </c:pt>
                <c:pt idx="3159">
                  <c:v>41694.458333333336</c:v>
                </c:pt>
                <c:pt idx="3160">
                  <c:v>41694.583333333336</c:v>
                </c:pt>
                <c:pt idx="3161">
                  <c:v>41694.708333333336</c:v>
                </c:pt>
                <c:pt idx="3162">
                  <c:v>41694.833333333336</c:v>
                </c:pt>
                <c:pt idx="3163">
                  <c:v>41694.958333333336</c:v>
                </c:pt>
                <c:pt idx="3164">
                  <c:v>41695.083333333336</c:v>
                </c:pt>
                <c:pt idx="3165">
                  <c:v>41695.208333333336</c:v>
                </c:pt>
                <c:pt idx="3166">
                  <c:v>41695.333333333336</c:v>
                </c:pt>
                <c:pt idx="3167">
                  <c:v>41695.458333333336</c:v>
                </c:pt>
                <c:pt idx="3168">
                  <c:v>41695.583333333336</c:v>
                </c:pt>
                <c:pt idx="3169">
                  <c:v>41695.708333333336</c:v>
                </c:pt>
                <c:pt idx="3170">
                  <c:v>41695.833333333336</c:v>
                </c:pt>
                <c:pt idx="3171">
                  <c:v>41696.083333333336</c:v>
                </c:pt>
                <c:pt idx="3172">
                  <c:v>41696.208333333336</c:v>
                </c:pt>
                <c:pt idx="3173">
                  <c:v>41696.333333333336</c:v>
                </c:pt>
                <c:pt idx="3174">
                  <c:v>41696.458333333336</c:v>
                </c:pt>
                <c:pt idx="3175">
                  <c:v>41696.583333333336</c:v>
                </c:pt>
                <c:pt idx="3176">
                  <c:v>41696.708333333336</c:v>
                </c:pt>
                <c:pt idx="3177">
                  <c:v>41696.833333333336</c:v>
                </c:pt>
                <c:pt idx="3178">
                  <c:v>41696.958333333336</c:v>
                </c:pt>
                <c:pt idx="3179">
                  <c:v>41697.083333333336</c:v>
                </c:pt>
                <c:pt idx="3180">
                  <c:v>41697.208333333336</c:v>
                </c:pt>
                <c:pt idx="3181">
                  <c:v>41697.333333333336</c:v>
                </c:pt>
                <c:pt idx="3182">
                  <c:v>41697.458333333336</c:v>
                </c:pt>
                <c:pt idx="3183">
                  <c:v>41697.583333333336</c:v>
                </c:pt>
                <c:pt idx="3184">
                  <c:v>41697.708333333336</c:v>
                </c:pt>
                <c:pt idx="3185">
                  <c:v>41697.833333333336</c:v>
                </c:pt>
                <c:pt idx="3186">
                  <c:v>41697.958333333336</c:v>
                </c:pt>
                <c:pt idx="3187">
                  <c:v>41698.083333333336</c:v>
                </c:pt>
                <c:pt idx="3188">
                  <c:v>41698.208333333336</c:v>
                </c:pt>
                <c:pt idx="3189">
                  <c:v>41698.708333333336</c:v>
                </c:pt>
                <c:pt idx="3190">
                  <c:v>41698.833333333336</c:v>
                </c:pt>
                <c:pt idx="3191">
                  <c:v>41698.958333333336</c:v>
                </c:pt>
                <c:pt idx="3192">
                  <c:v>41699.083333333336</c:v>
                </c:pt>
                <c:pt idx="3193">
                  <c:v>41699.208333333336</c:v>
                </c:pt>
                <c:pt idx="3194">
                  <c:v>41699.333333333336</c:v>
                </c:pt>
                <c:pt idx="3195">
                  <c:v>41699.708333333336</c:v>
                </c:pt>
                <c:pt idx="3196">
                  <c:v>41699.833333333336</c:v>
                </c:pt>
                <c:pt idx="3197">
                  <c:v>41699.958333333336</c:v>
                </c:pt>
                <c:pt idx="3198">
                  <c:v>41700.083333333336</c:v>
                </c:pt>
                <c:pt idx="3199">
                  <c:v>41700.208333333336</c:v>
                </c:pt>
                <c:pt idx="3200">
                  <c:v>41700.333333333336</c:v>
                </c:pt>
                <c:pt idx="3201">
                  <c:v>41700.458333333336</c:v>
                </c:pt>
                <c:pt idx="3202">
                  <c:v>41700.583333333336</c:v>
                </c:pt>
                <c:pt idx="3203">
                  <c:v>41700.708333333336</c:v>
                </c:pt>
                <c:pt idx="3204">
                  <c:v>41700.833333333336</c:v>
                </c:pt>
                <c:pt idx="3205">
                  <c:v>41700.958333333336</c:v>
                </c:pt>
                <c:pt idx="3206">
                  <c:v>41701.083333333336</c:v>
                </c:pt>
                <c:pt idx="3207">
                  <c:v>41701.208333333336</c:v>
                </c:pt>
                <c:pt idx="3208">
                  <c:v>41701.583333333336</c:v>
                </c:pt>
                <c:pt idx="3209">
                  <c:v>41701.708333333336</c:v>
                </c:pt>
                <c:pt idx="3210">
                  <c:v>41701.833333333336</c:v>
                </c:pt>
                <c:pt idx="3211">
                  <c:v>41701.958333333336</c:v>
                </c:pt>
                <c:pt idx="3212">
                  <c:v>41702.083333333336</c:v>
                </c:pt>
                <c:pt idx="3213">
                  <c:v>41702.208333333336</c:v>
                </c:pt>
                <c:pt idx="3214">
                  <c:v>41702.333333333336</c:v>
                </c:pt>
                <c:pt idx="3215">
                  <c:v>41702.458333333336</c:v>
                </c:pt>
                <c:pt idx="3216">
                  <c:v>41702.583333333336</c:v>
                </c:pt>
                <c:pt idx="3217">
                  <c:v>41702.708333333336</c:v>
                </c:pt>
                <c:pt idx="3218">
                  <c:v>41702.833333333336</c:v>
                </c:pt>
                <c:pt idx="3219">
                  <c:v>41702.958333333336</c:v>
                </c:pt>
                <c:pt idx="3220">
                  <c:v>41703.083333333336</c:v>
                </c:pt>
                <c:pt idx="3221">
                  <c:v>41703.208333333336</c:v>
                </c:pt>
                <c:pt idx="3222">
                  <c:v>41703.333333333336</c:v>
                </c:pt>
                <c:pt idx="3223">
                  <c:v>41703.458333333336</c:v>
                </c:pt>
                <c:pt idx="3224">
                  <c:v>41703.583333333336</c:v>
                </c:pt>
                <c:pt idx="3225">
                  <c:v>41703.708333333336</c:v>
                </c:pt>
                <c:pt idx="3226">
                  <c:v>41703.833333333336</c:v>
                </c:pt>
                <c:pt idx="3227">
                  <c:v>41703.958333333336</c:v>
                </c:pt>
                <c:pt idx="3228">
                  <c:v>41704.083333333336</c:v>
                </c:pt>
                <c:pt idx="3229">
                  <c:v>41704.208333333336</c:v>
                </c:pt>
                <c:pt idx="3230">
                  <c:v>41704.333333333336</c:v>
                </c:pt>
                <c:pt idx="3231">
                  <c:v>41704.458333333336</c:v>
                </c:pt>
                <c:pt idx="3232">
                  <c:v>41704.583333333336</c:v>
                </c:pt>
                <c:pt idx="3233">
                  <c:v>41704.708333333336</c:v>
                </c:pt>
                <c:pt idx="3234">
                  <c:v>41704.833333333336</c:v>
                </c:pt>
                <c:pt idx="3235">
                  <c:v>41704.958333333336</c:v>
                </c:pt>
                <c:pt idx="3236">
                  <c:v>41705.083333333336</c:v>
                </c:pt>
                <c:pt idx="3237">
                  <c:v>41705.208333333336</c:v>
                </c:pt>
                <c:pt idx="3238">
                  <c:v>41705.333333333336</c:v>
                </c:pt>
                <c:pt idx="3239">
                  <c:v>41705.458333333336</c:v>
                </c:pt>
                <c:pt idx="3240">
                  <c:v>41705.583333333336</c:v>
                </c:pt>
                <c:pt idx="3241">
                  <c:v>41705.708333333336</c:v>
                </c:pt>
                <c:pt idx="3242">
                  <c:v>41705.833333333336</c:v>
                </c:pt>
                <c:pt idx="3243">
                  <c:v>41705.958333333336</c:v>
                </c:pt>
                <c:pt idx="3244">
                  <c:v>41706.083333333336</c:v>
                </c:pt>
                <c:pt idx="3245">
                  <c:v>41706.208333333336</c:v>
                </c:pt>
                <c:pt idx="3246">
                  <c:v>41706.333333333336</c:v>
                </c:pt>
                <c:pt idx="3247">
                  <c:v>41706.458333333336</c:v>
                </c:pt>
                <c:pt idx="3248">
                  <c:v>41706.583333333336</c:v>
                </c:pt>
                <c:pt idx="3249">
                  <c:v>41706.708333333336</c:v>
                </c:pt>
                <c:pt idx="3250">
                  <c:v>41706.833333333336</c:v>
                </c:pt>
                <c:pt idx="3251">
                  <c:v>41706.958333333336</c:v>
                </c:pt>
                <c:pt idx="3252">
                  <c:v>41707.083333333336</c:v>
                </c:pt>
                <c:pt idx="3253">
                  <c:v>41707.208333333336</c:v>
                </c:pt>
                <c:pt idx="3254">
                  <c:v>41707.333333333336</c:v>
                </c:pt>
                <c:pt idx="3255">
                  <c:v>41707.458333333336</c:v>
                </c:pt>
                <c:pt idx="3256">
                  <c:v>41707.583333333336</c:v>
                </c:pt>
                <c:pt idx="3257">
                  <c:v>41707.708333333336</c:v>
                </c:pt>
                <c:pt idx="3258">
                  <c:v>41707.833333333336</c:v>
                </c:pt>
                <c:pt idx="3259">
                  <c:v>41707.958333333336</c:v>
                </c:pt>
                <c:pt idx="3260">
                  <c:v>41708.083333333336</c:v>
                </c:pt>
                <c:pt idx="3261">
                  <c:v>41708.208333333336</c:v>
                </c:pt>
                <c:pt idx="3262">
                  <c:v>41708.333333333336</c:v>
                </c:pt>
                <c:pt idx="3263">
                  <c:v>41708.458333333336</c:v>
                </c:pt>
                <c:pt idx="3264">
                  <c:v>41708.583333333336</c:v>
                </c:pt>
                <c:pt idx="3265">
                  <c:v>41708.708333333336</c:v>
                </c:pt>
                <c:pt idx="3266">
                  <c:v>41708.833333333336</c:v>
                </c:pt>
                <c:pt idx="3267">
                  <c:v>41708.958333333336</c:v>
                </c:pt>
                <c:pt idx="3268">
                  <c:v>41709.083333333336</c:v>
                </c:pt>
                <c:pt idx="3269">
                  <c:v>41709.208333333336</c:v>
                </c:pt>
                <c:pt idx="3270">
                  <c:v>41709.333333333336</c:v>
                </c:pt>
                <c:pt idx="3271">
                  <c:v>41709.458333333336</c:v>
                </c:pt>
                <c:pt idx="3272">
                  <c:v>41709.583333333336</c:v>
                </c:pt>
                <c:pt idx="3273">
                  <c:v>41709.708333333336</c:v>
                </c:pt>
                <c:pt idx="3274">
                  <c:v>41709.833333333336</c:v>
                </c:pt>
                <c:pt idx="3275">
                  <c:v>41709.958333333336</c:v>
                </c:pt>
                <c:pt idx="3276">
                  <c:v>41710.083333333336</c:v>
                </c:pt>
                <c:pt idx="3277">
                  <c:v>41710.208333333336</c:v>
                </c:pt>
                <c:pt idx="3278">
                  <c:v>41710.333333333336</c:v>
                </c:pt>
                <c:pt idx="3279">
                  <c:v>41710.458333333336</c:v>
                </c:pt>
                <c:pt idx="3280">
                  <c:v>41710.583333333336</c:v>
                </c:pt>
                <c:pt idx="3281">
                  <c:v>41710.708333333336</c:v>
                </c:pt>
                <c:pt idx="3282">
                  <c:v>41710.833333333336</c:v>
                </c:pt>
                <c:pt idx="3283">
                  <c:v>41710.958333333336</c:v>
                </c:pt>
                <c:pt idx="3284">
                  <c:v>41711.083333333336</c:v>
                </c:pt>
                <c:pt idx="3285">
                  <c:v>41711.208333333336</c:v>
                </c:pt>
                <c:pt idx="3286">
                  <c:v>41711.333333333336</c:v>
                </c:pt>
                <c:pt idx="3287">
                  <c:v>41711.458333333336</c:v>
                </c:pt>
                <c:pt idx="3288">
                  <c:v>41711.583333333336</c:v>
                </c:pt>
                <c:pt idx="3289">
                  <c:v>41711.708333333336</c:v>
                </c:pt>
                <c:pt idx="3290">
                  <c:v>41711.833333333336</c:v>
                </c:pt>
                <c:pt idx="3291">
                  <c:v>41711.958333333336</c:v>
                </c:pt>
                <c:pt idx="3292">
                  <c:v>41712.083333333336</c:v>
                </c:pt>
                <c:pt idx="3293">
                  <c:v>41712.208333333336</c:v>
                </c:pt>
                <c:pt idx="3294">
                  <c:v>41712.333333333336</c:v>
                </c:pt>
                <c:pt idx="3295">
                  <c:v>41712.458333333336</c:v>
                </c:pt>
                <c:pt idx="3296">
                  <c:v>41712.583333333336</c:v>
                </c:pt>
                <c:pt idx="3297">
                  <c:v>41712.708333333336</c:v>
                </c:pt>
                <c:pt idx="3298">
                  <c:v>41712.833333333336</c:v>
                </c:pt>
                <c:pt idx="3299">
                  <c:v>41712.958333333336</c:v>
                </c:pt>
                <c:pt idx="3300">
                  <c:v>41713.083333333336</c:v>
                </c:pt>
                <c:pt idx="3301">
                  <c:v>41713.208333333336</c:v>
                </c:pt>
                <c:pt idx="3302">
                  <c:v>41713.333333333336</c:v>
                </c:pt>
                <c:pt idx="3303">
                  <c:v>41713.458333333336</c:v>
                </c:pt>
                <c:pt idx="3304">
                  <c:v>41713.583333333336</c:v>
                </c:pt>
                <c:pt idx="3305">
                  <c:v>41713.708333333336</c:v>
                </c:pt>
                <c:pt idx="3306">
                  <c:v>41713.833333333336</c:v>
                </c:pt>
                <c:pt idx="3307">
                  <c:v>41713.958333333336</c:v>
                </c:pt>
                <c:pt idx="3308">
                  <c:v>41714.083333333336</c:v>
                </c:pt>
                <c:pt idx="3309">
                  <c:v>41714.208333333336</c:v>
                </c:pt>
                <c:pt idx="3310">
                  <c:v>41714.333333333336</c:v>
                </c:pt>
                <c:pt idx="3311">
                  <c:v>41714.458333333336</c:v>
                </c:pt>
                <c:pt idx="3312">
                  <c:v>41714.583333333336</c:v>
                </c:pt>
                <c:pt idx="3313">
                  <c:v>41714.708333333336</c:v>
                </c:pt>
                <c:pt idx="3314">
                  <c:v>41714.833333333336</c:v>
                </c:pt>
                <c:pt idx="3315">
                  <c:v>41714.958333333336</c:v>
                </c:pt>
                <c:pt idx="3316">
                  <c:v>41715.083333333336</c:v>
                </c:pt>
                <c:pt idx="3317">
                  <c:v>41715.208333333336</c:v>
                </c:pt>
                <c:pt idx="3318">
                  <c:v>41715.333333333336</c:v>
                </c:pt>
                <c:pt idx="3319">
                  <c:v>41715.458333333336</c:v>
                </c:pt>
                <c:pt idx="3320">
                  <c:v>41715.583333333336</c:v>
                </c:pt>
                <c:pt idx="3321">
                  <c:v>41715.708333333336</c:v>
                </c:pt>
                <c:pt idx="3322">
                  <c:v>41715.833333333336</c:v>
                </c:pt>
                <c:pt idx="3323">
                  <c:v>41715.958333333336</c:v>
                </c:pt>
                <c:pt idx="3324">
                  <c:v>41716.083333333336</c:v>
                </c:pt>
                <c:pt idx="3325">
                  <c:v>41716.208333333336</c:v>
                </c:pt>
                <c:pt idx="3326">
                  <c:v>41716.333333333336</c:v>
                </c:pt>
                <c:pt idx="3327">
                  <c:v>41716.458333333336</c:v>
                </c:pt>
                <c:pt idx="3328">
                  <c:v>41716.583333333336</c:v>
                </c:pt>
                <c:pt idx="3329">
                  <c:v>41716.708333333336</c:v>
                </c:pt>
                <c:pt idx="3330">
                  <c:v>41716.833333333336</c:v>
                </c:pt>
                <c:pt idx="3331">
                  <c:v>41716.958333333336</c:v>
                </c:pt>
                <c:pt idx="3332">
                  <c:v>41717.083333333336</c:v>
                </c:pt>
                <c:pt idx="3333">
                  <c:v>41717.208333333336</c:v>
                </c:pt>
                <c:pt idx="3334">
                  <c:v>41717.333333333336</c:v>
                </c:pt>
                <c:pt idx="3335">
                  <c:v>41717.458333333336</c:v>
                </c:pt>
                <c:pt idx="3336">
                  <c:v>41717.583333333336</c:v>
                </c:pt>
                <c:pt idx="3337">
                  <c:v>41717.708333333336</c:v>
                </c:pt>
                <c:pt idx="3338">
                  <c:v>41717.833333333336</c:v>
                </c:pt>
                <c:pt idx="3339">
                  <c:v>41717.958333333336</c:v>
                </c:pt>
                <c:pt idx="3340">
                  <c:v>41718.083333333336</c:v>
                </c:pt>
                <c:pt idx="3341">
                  <c:v>41718.208333333336</c:v>
                </c:pt>
                <c:pt idx="3342">
                  <c:v>41718.333333333336</c:v>
                </c:pt>
                <c:pt idx="3343">
                  <c:v>41718.458333333336</c:v>
                </c:pt>
                <c:pt idx="3344">
                  <c:v>41718.583333333336</c:v>
                </c:pt>
                <c:pt idx="3345">
                  <c:v>41718.708333333336</c:v>
                </c:pt>
                <c:pt idx="3346">
                  <c:v>41718.833333333336</c:v>
                </c:pt>
                <c:pt idx="3347">
                  <c:v>41718.958333333336</c:v>
                </c:pt>
                <c:pt idx="3348">
                  <c:v>41719.083333333336</c:v>
                </c:pt>
                <c:pt idx="3349">
                  <c:v>41719.208333333336</c:v>
                </c:pt>
                <c:pt idx="3350">
                  <c:v>41719.333333333336</c:v>
                </c:pt>
                <c:pt idx="3351">
                  <c:v>41719.458333333336</c:v>
                </c:pt>
                <c:pt idx="3352">
                  <c:v>41719.583333333336</c:v>
                </c:pt>
                <c:pt idx="3353">
                  <c:v>41719.708333333336</c:v>
                </c:pt>
                <c:pt idx="3354">
                  <c:v>41719.833333333336</c:v>
                </c:pt>
                <c:pt idx="3355">
                  <c:v>41719.958333333336</c:v>
                </c:pt>
                <c:pt idx="3356">
                  <c:v>41720.083333333336</c:v>
                </c:pt>
                <c:pt idx="3357">
                  <c:v>41720.208333333336</c:v>
                </c:pt>
                <c:pt idx="3358">
                  <c:v>41720.333333333336</c:v>
                </c:pt>
                <c:pt idx="3359">
                  <c:v>41720.458333333336</c:v>
                </c:pt>
                <c:pt idx="3360">
                  <c:v>41720.583333333336</c:v>
                </c:pt>
                <c:pt idx="3361">
                  <c:v>41720.708333333336</c:v>
                </c:pt>
                <c:pt idx="3362">
                  <c:v>41720.833333333336</c:v>
                </c:pt>
                <c:pt idx="3363">
                  <c:v>41720.958333333336</c:v>
                </c:pt>
                <c:pt idx="3364">
                  <c:v>41721.083333333336</c:v>
                </c:pt>
                <c:pt idx="3365">
                  <c:v>41721.208333333336</c:v>
                </c:pt>
                <c:pt idx="3366">
                  <c:v>41721.333333333336</c:v>
                </c:pt>
                <c:pt idx="3367">
                  <c:v>41721.458333333336</c:v>
                </c:pt>
                <c:pt idx="3368">
                  <c:v>41721.583333333336</c:v>
                </c:pt>
                <c:pt idx="3369">
                  <c:v>41721.708333333336</c:v>
                </c:pt>
                <c:pt idx="3370">
                  <c:v>41721.833333333336</c:v>
                </c:pt>
                <c:pt idx="3371">
                  <c:v>41721.958333333336</c:v>
                </c:pt>
                <c:pt idx="3372">
                  <c:v>41722.083333333336</c:v>
                </c:pt>
                <c:pt idx="3373">
                  <c:v>41722.208333333336</c:v>
                </c:pt>
                <c:pt idx="3374">
                  <c:v>41722.333333333336</c:v>
                </c:pt>
                <c:pt idx="3375">
                  <c:v>41722.458333333336</c:v>
                </c:pt>
                <c:pt idx="3376">
                  <c:v>41722.583333333336</c:v>
                </c:pt>
                <c:pt idx="3377">
                  <c:v>41722.708333333336</c:v>
                </c:pt>
                <c:pt idx="3378">
                  <c:v>41722.833333333336</c:v>
                </c:pt>
                <c:pt idx="3379">
                  <c:v>41722.958333333336</c:v>
                </c:pt>
                <c:pt idx="3380">
                  <c:v>41723.083333333336</c:v>
                </c:pt>
                <c:pt idx="3381">
                  <c:v>41723.208333333336</c:v>
                </c:pt>
                <c:pt idx="3382">
                  <c:v>41723.333333333336</c:v>
                </c:pt>
                <c:pt idx="3383">
                  <c:v>41723.458333333336</c:v>
                </c:pt>
                <c:pt idx="3384">
                  <c:v>41723.583333333336</c:v>
                </c:pt>
                <c:pt idx="3385">
                  <c:v>41723.708333333336</c:v>
                </c:pt>
                <c:pt idx="3386">
                  <c:v>41723.833333333336</c:v>
                </c:pt>
                <c:pt idx="3387">
                  <c:v>41723.958333333336</c:v>
                </c:pt>
                <c:pt idx="3388">
                  <c:v>41724.083333333336</c:v>
                </c:pt>
                <c:pt idx="3389">
                  <c:v>41724.208333333336</c:v>
                </c:pt>
                <c:pt idx="3390">
                  <c:v>41724.333333333336</c:v>
                </c:pt>
                <c:pt idx="3391">
                  <c:v>41724.458333333336</c:v>
                </c:pt>
                <c:pt idx="3392">
                  <c:v>41724.708333333336</c:v>
                </c:pt>
                <c:pt idx="3393">
                  <c:v>41724.833333333336</c:v>
                </c:pt>
                <c:pt idx="3394">
                  <c:v>41724.958333333336</c:v>
                </c:pt>
                <c:pt idx="3395">
                  <c:v>41725.083333333336</c:v>
                </c:pt>
                <c:pt idx="3396">
                  <c:v>41725.333333333336</c:v>
                </c:pt>
                <c:pt idx="3397">
                  <c:v>41725.458333333336</c:v>
                </c:pt>
                <c:pt idx="3398">
                  <c:v>41725.583333333336</c:v>
                </c:pt>
                <c:pt idx="3399">
                  <c:v>41725.708333333336</c:v>
                </c:pt>
                <c:pt idx="3400">
                  <c:v>41725.833333333336</c:v>
                </c:pt>
                <c:pt idx="3401">
                  <c:v>41725.958333333336</c:v>
                </c:pt>
                <c:pt idx="3402">
                  <c:v>41726.083333333336</c:v>
                </c:pt>
                <c:pt idx="3403">
                  <c:v>41726.208333333336</c:v>
                </c:pt>
                <c:pt idx="3404">
                  <c:v>41726.333333333336</c:v>
                </c:pt>
                <c:pt idx="3405">
                  <c:v>41726.458333333336</c:v>
                </c:pt>
                <c:pt idx="3406">
                  <c:v>41726.583333333336</c:v>
                </c:pt>
                <c:pt idx="3407">
                  <c:v>41726.708333333336</c:v>
                </c:pt>
                <c:pt idx="3408">
                  <c:v>41726.833333333336</c:v>
                </c:pt>
                <c:pt idx="3409">
                  <c:v>41726.958333333336</c:v>
                </c:pt>
                <c:pt idx="3410">
                  <c:v>41727.083333333336</c:v>
                </c:pt>
                <c:pt idx="3411">
                  <c:v>41727.208333333336</c:v>
                </c:pt>
                <c:pt idx="3412">
                  <c:v>41727.333333333336</c:v>
                </c:pt>
                <c:pt idx="3413">
                  <c:v>41727.458333333336</c:v>
                </c:pt>
                <c:pt idx="3414">
                  <c:v>41727.583333333336</c:v>
                </c:pt>
                <c:pt idx="3415">
                  <c:v>41727.708333333336</c:v>
                </c:pt>
                <c:pt idx="3416">
                  <c:v>41727.833333333336</c:v>
                </c:pt>
                <c:pt idx="3417">
                  <c:v>41727.958333333336</c:v>
                </c:pt>
                <c:pt idx="3418">
                  <c:v>41728.083333333336</c:v>
                </c:pt>
                <c:pt idx="3419">
                  <c:v>41728.208333333336</c:v>
                </c:pt>
                <c:pt idx="3420">
                  <c:v>41728.333333333336</c:v>
                </c:pt>
                <c:pt idx="3421">
                  <c:v>41728.458333333336</c:v>
                </c:pt>
                <c:pt idx="3422">
                  <c:v>41728.583333333336</c:v>
                </c:pt>
                <c:pt idx="3423">
                  <c:v>41728.708333333336</c:v>
                </c:pt>
                <c:pt idx="3424">
                  <c:v>41728.833333333336</c:v>
                </c:pt>
                <c:pt idx="3425">
                  <c:v>41728.958333333336</c:v>
                </c:pt>
                <c:pt idx="3426">
                  <c:v>41729.083333333336</c:v>
                </c:pt>
                <c:pt idx="3427">
                  <c:v>41729.208333333336</c:v>
                </c:pt>
                <c:pt idx="3428">
                  <c:v>41729.333333333336</c:v>
                </c:pt>
                <c:pt idx="3429">
                  <c:v>41729.458333333336</c:v>
                </c:pt>
                <c:pt idx="3430">
                  <c:v>41729.583333333336</c:v>
                </c:pt>
                <c:pt idx="3431">
                  <c:v>41729.708333333336</c:v>
                </c:pt>
                <c:pt idx="3432">
                  <c:v>41729.833333333336</c:v>
                </c:pt>
                <c:pt idx="3433">
                  <c:v>41729.958333333336</c:v>
                </c:pt>
                <c:pt idx="3434">
                  <c:v>41730.083333333336</c:v>
                </c:pt>
                <c:pt idx="3435">
                  <c:v>41730.208333333336</c:v>
                </c:pt>
                <c:pt idx="3436">
                  <c:v>41730.333333333336</c:v>
                </c:pt>
                <c:pt idx="3437">
                  <c:v>41730.458333333336</c:v>
                </c:pt>
                <c:pt idx="3438">
                  <c:v>41730.583333333336</c:v>
                </c:pt>
                <c:pt idx="3439">
                  <c:v>41730.708333333336</c:v>
                </c:pt>
                <c:pt idx="3440">
                  <c:v>41730.833333333336</c:v>
                </c:pt>
                <c:pt idx="3441">
                  <c:v>41730.958333333336</c:v>
                </c:pt>
                <c:pt idx="3442">
                  <c:v>41731.083333333336</c:v>
                </c:pt>
                <c:pt idx="3443">
                  <c:v>41731.208333333336</c:v>
                </c:pt>
                <c:pt idx="3444">
                  <c:v>41731.333333333336</c:v>
                </c:pt>
                <c:pt idx="3445">
                  <c:v>41731.458333333336</c:v>
                </c:pt>
                <c:pt idx="3446">
                  <c:v>41731.583333333336</c:v>
                </c:pt>
                <c:pt idx="3447">
                  <c:v>41731.708333333336</c:v>
                </c:pt>
                <c:pt idx="3448">
                  <c:v>41731.833333333336</c:v>
                </c:pt>
                <c:pt idx="3449">
                  <c:v>41731.958333333336</c:v>
                </c:pt>
                <c:pt idx="3450">
                  <c:v>41732.083333333336</c:v>
                </c:pt>
                <c:pt idx="3451">
                  <c:v>41732.208333333336</c:v>
                </c:pt>
                <c:pt idx="3452">
                  <c:v>41732.333333333336</c:v>
                </c:pt>
                <c:pt idx="3453">
                  <c:v>41732.458333333336</c:v>
                </c:pt>
                <c:pt idx="3454">
                  <c:v>41732.583333333336</c:v>
                </c:pt>
                <c:pt idx="3455">
                  <c:v>41732.708333333336</c:v>
                </c:pt>
                <c:pt idx="3456">
                  <c:v>41732.833333333336</c:v>
                </c:pt>
                <c:pt idx="3457">
                  <c:v>41732.958333333336</c:v>
                </c:pt>
                <c:pt idx="3458">
                  <c:v>41733.083333333336</c:v>
                </c:pt>
                <c:pt idx="3459">
                  <c:v>41733.208333333336</c:v>
                </c:pt>
                <c:pt idx="3460">
                  <c:v>41733.333333333336</c:v>
                </c:pt>
                <c:pt idx="3461">
                  <c:v>41733.458333333336</c:v>
                </c:pt>
                <c:pt idx="3462">
                  <c:v>41733.583333333336</c:v>
                </c:pt>
                <c:pt idx="3463">
                  <c:v>41733.708333333336</c:v>
                </c:pt>
                <c:pt idx="3464">
                  <c:v>41733.833333333336</c:v>
                </c:pt>
                <c:pt idx="3465">
                  <c:v>41733.958333333336</c:v>
                </c:pt>
                <c:pt idx="3466">
                  <c:v>41734.083333333336</c:v>
                </c:pt>
                <c:pt idx="3467">
                  <c:v>41734.208333333336</c:v>
                </c:pt>
                <c:pt idx="3468">
                  <c:v>41734.333333333336</c:v>
                </c:pt>
                <c:pt idx="3469">
                  <c:v>41734.458333333336</c:v>
                </c:pt>
                <c:pt idx="3470">
                  <c:v>41734.583333333336</c:v>
                </c:pt>
                <c:pt idx="3471">
                  <c:v>41734.708333333336</c:v>
                </c:pt>
                <c:pt idx="3472">
                  <c:v>41734.833333333336</c:v>
                </c:pt>
                <c:pt idx="3473">
                  <c:v>41734.958333333336</c:v>
                </c:pt>
                <c:pt idx="3474">
                  <c:v>41735.083333333336</c:v>
                </c:pt>
                <c:pt idx="3475">
                  <c:v>41735.208333333336</c:v>
                </c:pt>
                <c:pt idx="3476">
                  <c:v>41735.333333333336</c:v>
                </c:pt>
                <c:pt idx="3477">
                  <c:v>41735.458333333336</c:v>
                </c:pt>
                <c:pt idx="3478">
                  <c:v>41735.583333333336</c:v>
                </c:pt>
                <c:pt idx="3479">
                  <c:v>41735.708333333336</c:v>
                </c:pt>
                <c:pt idx="3480">
                  <c:v>41735.833333333336</c:v>
                </c:pt>
                <c:pt idx="3481">
                  <c:v>41735.958333333336</c:v>
                </c:pt>
                <c:pt idx="3482">
                  <c:v>41736.083333333336</c:v>
                </c:pt>
                <c:pt idx="3483">
                  <c:v>41736.208333333336</c:v>
                </c:pt>
                <c:pt idx="3484">
                  <c:v>41736.333333333336</c:v>
                </c:pt>
                <c:pt idx="3485">
                  <c:v>41736.458333333336</c:v>
                </c:pt>
                <c:pt idx="3486">
                  <c:v>41736.583333333336</c:v>
                </c:pt>
                <c:pt idx="3487">
                  <c:v>41736.708333333336</c:v>
                </c:pt>
                <c:pt idx="3488">
                  <c:v>41736.833333333336</c:v>
                </c:pt>
                <c:pt idx="3489">
                  <c:v>41736.958333333336</c:v>
                </c:pt>
                <c:pt idx="3490">
                  <c:v>41737.083333333336</c:v>
                </c:pt>
                <c:pt idx="3491">
                  <c:v>41737.208333333336</c:v>
                </c:pt>
                <c:pt idx="3492">
                  <c:v>41737.333333333336</c:v>
                </c:pt>
                <c:pt idx="3493">
                  <c:v>41737.458333333336</c:v>
                </c:pt>
                <c:pt idx="3494">
                  <c:v>41737.583333333336</c:v>
                </c:pt>
                <c:pt idx="3495">
                  <c:v>41737.708333333336</c:v>
                </c:pt>
                <c:pt idx="3496">
                  <c:v>41737.833333333336</c:v>
                </c:pt>
                <c:pt idx="3497">
                  <c:v>41737.958333333336</c:v>
                </c:pt>
                <c:pt idx="3498">
                  <c:v>41738.083333333336</c:v>
                </c:pt>
                <c:pt idx="3499">
                  <c:v>41738.208333333336</c:v>
                </c:pt>
                <c:pt idx="3500">
                  <c:v>41738.333333333336</c:v>
                </c:pt>
                <c:pt idx="3501">
                  <c:v>41738.458333333336</c:v>
                </c:pt>
                <c:pt idx="3502">
                  <c:v>41738.583333333336</c:v>
                </c:pt>
                <c:pt idx="3503">
                  <c:v>41738.708333333336</c:v>
                </c:pt>
                <c:pt idx="3504">
                  <c:v>41738.833333333336</c:v>
                </c:pt>
                <c:pt idx="3505">
                  <c:v>41738.958333333336</c:v>
                </c:pt>
                <c:pt idx="3506">
                  <c:v>41739.083333333336</c:v>
                </c:pt>
                <c:pt idx="3507">
                  <c:v>41739.208333333336</c:v>
                </c:pt>
                <c:pt idx="3508">
                  <c:v>41739.333333333336</c:v>
                </c:pt>
                <c:pt idx="3509">
                  <c:v>41739.458333333336</c:v>
                </c:pt>
                <c:pt idx="3510">
                  <c:v>41739.583333333336</c:v>
                </c:pt>
                <c:pt idx="3511">
                  <c:v>41739.708333333336</c:v>
                </c:pt>
                <c:pt idx="3512">
                  <c:v>41739.958333333336</c:v>
                </c:pt>
                <c:pt idx="3513">
                  <c:v>41740.083333333336</c:v>
                </c:pt>
                <c:pt idx="3514">
                  <c:v>41740.208333333336</c:v>
                </c:pt>
                <c:pt idx="3515">
                  <c:v>41740.333333333336</c:v>
                </c:pt>
                <c:pt idx="3516">
                  <c:v>41740.458333333336</c:v>
                </c:pt>
                <c:pt idx="3517">
                  <c:v>41740.583333333336</c:v>
                </c:pt>
                <c:pt idx="3518">
                  <c:v>41740.708333333336</c:v>
                </c:pt>
                <c:pt idx="3519">
                  <c:v>41740.833333333336</c:v>
                </c:pt>
                <c:pt idx="3520">
                  <c:v>41740.958333333336</c:v>
                </c:pt>
                <c:pt idx="3521">
                  <c:v>41741.083333333336</c:v>
                </c:pt>
                <c:pt idx="3522">
                  <c:v>41741.583333333336</c:v>
                </c:pt>
                <c:pt idx="3523">
                  <c:v>41741.708333333336</c:v>
                </c:pt>
                <c:pt idx="3524">
                  <c:v>41741.833333333336</c:v>
                </c:pt>
                <c:pt idx="3525">
                  <c:v>41741.958333333336</c:v>
                </c:pt>
                <c:pt idx="3526">
                  <c:v>41742.083333333336</c:v>
                </c:pt>
                <c:pt idx="3527">
                  <c:v>41742.208333333336</c:v>
                </c:pt>
                <c:pt idx="3528">
                  <c:v>41742.458333333336</c:v>
                </c:pt>
                <c:pt idx="3529">
                  <c:v>41742.583333333336</c:v>
                </c:pt>
                <c:pt idx="3530">
                  <c:v>41742.708333333336</c:v>
                </c:pt>
                <c:pt idx="3531">
                  <c:v>41742.833333333336</c:v>
                </c:pt>
                <c:pt idx="3532">
                  <c:v>41742.958333333336</c:v>
                </c:pt>
                <c:pt idx="3533">
                  <c:v>41743.083333333336</c:v>
                </c:pt>
                <c:pt idx="3534">
                  <c:v>41743.208333333336</c:v>
                </c:pt>
                <c:pt idx="3535">
                  <c:v>41743.333333333336</c:v>
                </c:pt>
                <c:pt idx="3536">
                  <c:v>41743.458333333336</c:v>
                </c:pt>
                <c:pt idx="3537">
                  <c:v>41743.583333333336</c:v>
                </c:pt>
                <c:pt idx="3538">
                  <c:v>41743.708333333336</c:v>
                </c:pt>
                <c:pt idx="3539">
                  <c:v>41743.833333333336</c:v>
                </c:pt>
                <c:pt idx="3540">
                  <c:v>41743.958333333336</c:v>
                </c:pt>
                <c:pt idx="3541">
                  <c:v>41744.083333333336</c:v>
                </c:pt>
                <c:pt idx="3542">
                  <c:v>41744.208333333336</c:v>
                </c:pt>
                <c:pt idx="3543">
                  <c:v>41744.333333333336</c:v>
                </c:pt>
                <c:pt idx="3544">
                  <c:v>41744.458333333336</c:v>
                </c:pt>
                <c:pt idx="3545">
                  <c:v>41744.583333333336</c:v>
                </c:pt>
                <c:pt idx="3546">
                  <c:v>41744.708333333336</c:v>
                </c:pt>
                <c:pt idx="3547">
                  <c:v>41744.833333333336</c:v>
                </c:pt>
                <c:pt idx="3548">
                  <c:v>41744.958333333336</c:v>
                </c:pt>
                <c:pt idx="3549">
                  <c:v>41745.083333333336</c:v>
                </c:pt>
                <c:pt idx="3550">
                  <c:v>41745.208333333336</c:v>
                </c:pt>
                <c:pt idx="3551">
                  <c:v>41745.333333333336</c:v>
                </c:pt>
                <c:pt idx="3552">
                  <c:v>41745.458333333336</c:v>
                </c:pt>
                <c:pt idx="3553">
                  <c:v>41745.583333333336</c:v>
                </c:pt>
                <c:pt idx="3554">
                  <c:v>41745.708333333336</c:v>
                </c:pt>
                <c:pt idx="3555">
                  <c:v>41745.833333333336</c:v>
                </c:pt>
                <c:pt idx="3556">
                  <c:v>41745.958333333336</c:v>
                </c:pt>
                <c:pt idx="3557">
                  <c:v>41746.083333333336</c:v>
                </c:pt>
                <c:pt idx="3558">
                  <c:v>41746.208333333336</c:v>
                </c:pt>
                <c:pt idx="3559">
                  <c:v>41746.333333333336</c:v>
                </c:pt>
                <c:pt idx="3560">
                  <c:v>41746.458333333336</c:v>
                </c:pt>
                <c:pt idx="3561">
                  <c:v>41746.583333333336</c:v>
                </c:pt>
                <c:pt idx="3562">
                  <c:v>41746.708333333336</c:v>
                </c:pt>
                <c:pt idx="3563">
                  <c:v>41746.833333333336</c:v>
                </c:pt>
                <c:pt idx="3564">
                  <c:v>41746.958333333336</c:v>
                </c:pt>
                <c:pt idx="3565">
                  <c:v>41747.083333333336</c:v>
                </c:pt>
                <c:pt idx="3566">
                  <c:v>41747.208333333336</c:v>
                </c:pt>
                <c:pt idx="3567">
                  <c:v>41747.333333333336</c:v>
                </c:pt>
                <c:pt idx="3568">
                  <c:v>41747.458333333336</c:v>
                </c:pt>
                <c:pt idx="3569">
                  <c:v>41747.583333333336</c:v>
                </c:pt>
                <c:pt idx="3570">
                  <c:v>41747.708333333336</c:v>
                </c:pt>
                <c:pt idx="3571">
                  <c:v>41747.833333333336</c:v>
                </c:pt>
                <c:pt idx="3572">
                  <c:v>41747.958333333336</c:v>
                </c:pt>
                <c:pt idx="3573">
                  <c:v>41748.083333333336</c:v>
                </c:pt>
                <c:pt idx="3574">
                  <c:v>41748.458333333336</c:v>
                </c:pt>
                <c:pt idx="3575">
                  <c:v>41748.583333333336</c:v>
                </c:pt>
                <c:pt idx="3576">
                  <c:v>41748.833333333336</c:v>
                </c:pt>
                <c:pt idx="3577">
                  <c:v>41748.958333333336</c:v>
                </c:pt>
                <c:pt idx="3578">
                  <c:v>41749.208333333336</c:v>
                </c:pt>
                <c:pt idx="3579">
                  <c:v>41749.333333333336</c:v>
                </c:pt>
                <c:pt idx="3580">
                  <c:v>41749.458333333336</c:v>
                </c:pt>
                <c:pt idx="3581">
                  <c:v>41749.583333333336</c:v>
                </c:pt>
                <c:pt idx="3582">
                  <c:v>41749.708333333336</c:v>
                </c:pt>
                <c:pt idx="3583">
                  <c:v>41749.833333333336</c:v>
                </c:pt>
                <c:pt idx="3584">
                  <c:v>41749.958333333336</c:v>
                </c:pt>
                <c:pt idx="3585">
                  <c:v>41750.083333333336</c:v>
                </c:pt>
                <c:pt idx="3586">
                  <c:v>41750.458333333336</c:v>
                </c:pt>
                <c:pt idx="3587">
                  <c:v>41750.583333333336</c:v>
                </c:pt>
                <c:pt idx="3588">
                  <c:v>41750.708333333336</c:v>
                </c:pt>
                <c:pt idx="3589">
                  <c:v>41750.833333333336</c:v>
                </c:pt>
                <c:pt idx="3590">
                  <c:v>41750.958333333336</c:v>
                </c:pt>
                <c:pt idx="3591">
                  <c:v>41751.083333333336</c:v>
                </c:pt>
                <c:pt idx="3592">
                  <c:v>41751.208333333336</c:v>
                </c:pt>
                <c:pt idx="3593">
                  <c:v>41751.333333333336</c:v>
                </c:pt>
                <c:pt idx="3594">
                  <c:v>41751.458333333336</c:v>
                </c:pt>
                <c:pt idx="3595">
                  <c:v>41751.583333333336</c:v>
                </c:pt>
                <c:pt idx="3596">
                  <c:v>41751.708333333336</c:v>
                </c:pt>
                <c:pt idx="3597">
                  <c:v>41751.833333333336</c:v>
                </c:pt>
                <c:pt idx="3598">
                  <c:v>41751.958333333336</c:v>
                </c:pt>
                <c:pt idx="3599">
                  <c:v>41752.083333333336</c:v>
                </c:pt>
                <c:pt idx="3600">
                  <c:v>41752.208333333336</c:v>
                </c:pt>
                <c:pt idx="3601">
                  <c:v>41752.333333333336</c:v>
                </c:pt>
                <c:pt idx="3602">
                  <c:v>41752.458333333336</c:v>
                </c:pt>
                <c:pt idx="3603">
                  <c:v>41752.583333333336</c:v>
                </c:pt>
                <c:pt idx="3604">
                  <c:v>41752.708333333336</c:v>
                </c:pt>
                <c:pt idx="3605">
                  <c:v>41752.833333333336</c:v>
                </c:pt>
                <c:pt idx="3606">
                  <c:v>41752.958333333336</c:v>
                </c:pt>
                <c:pt idx="3607">
                  <c:v>41753.083333333336</c:v>
                </c:pt>
                <c:pt idx="3608">
                  <c:v>41753.208333333336</c:v>
                </c:pt>
                <c:pt idx="3609">
                  <c:v>41753.333333333336</c:v>
                </c:pt>
                <c:pt idx="3610">
                  <c:v>41753.458333333336</c:v>
                </c:pt>
                <c:pt idx="3611">
                  <c:v>41753.583333333336</c:v>
                </c:pt>
                <c:pt idx="3612">
                  <c:v>41753.708333333336</c:v>
                </c:pt>
                <c:pt idx="3613">
                  <c:v>41753.833333333336</c:v>
                </c:pt>
                <c:pt idx="3614">
                  <c:v>41753.958333333336</c:v>
                </c:pt>
                <c:pt idx="3615">
                  <c:v>41754.083333333336</c:v>
                </c:pt>
                <c:pt idx="3616">
                  <c:v>41754.333333333336</c:v>
                </c:pt>
                <c:pt idx="3617">
                  <c:v>41754.458333333336</c:v>
                </c:pt>
                <c:pt idx="3618">
                  <c:v>41754.583333333336</c:v>
                </c:pt>
                <c:pt idx="3619">
                  <c:v>41754.708333333336</c:v>
                </c:pt>
                <c:pt idx="3620">
                  <c:v>41754.833333333336</c:v>
                </c:pt>
                <c:pt idx="3621">
                  <c:v>41754.958333333336</c:v>
                </c:pt>
                <c:pt idx="3622">
                  <c:v>41755.083333333336</c:v>
                </c:pt>
                <c:pt idx="3623">
                  <c:v>41755.208333333336</c:v>
                </c:pt>
                <c:pt idx="3624">
                  <c:v>41755.333333333336</c:v>
                </c:pt>
                <c:pt idx="3625">
                  <c:v>41755.458333333336</c:v>
                </c:pt>
                <c:pt idx="3626">
                  <c:v>41755.583333333336</c:v>
                </c:pt>
                <c:pt idx="3627">
                  <c:v>41755.708333333336</c:v>
                </c:pt>
                <c:pt idx="3628">
                  <c:v>41755.833333333336</c:v>
                </c:pt>
                <c:pt idx="3629">
                  <c:v>41755.958333333336</c:v>
                </c:pt>
                <c:pt idx="3630">
                  <c:v>41756.083333333336</c:v>
                </c:pt>
                <c:pt idx="3631">
                  <c:v>41756.208333333336</c:v>
                </c:pt>
                <c:pt idx="3632">
                  <c:v>41756.333333333336</c:v>
                </c:pt>
                <c:pt idx="3633">
                  <c:v>41756.458333333336</c:v>
                </c:pt>
                <c:pt idx="3634">
                  <c:v>41756.583333333336</c:v>
                </c:pt>
                <c:pt idx="3635">
                  <c:v>41756.708333333336</c:v>
                </c:pt>
                <c:pt idx="3636">
                  <c:v>41756.833333333336</c:v>
                </c:pt>
                <c:pt idx="3637">
                  <c:v>41756.958333333336</c:v>
                </c:pt>
                <c:pt idx="3638">
                  <c:v>41757.083333333336</c:v>
                </c:pt>
                <c:pt idx="3639">
                  <c:v>41757.208333333336</c:v>
                </c:pt>
                <c:pt idx="3640">
                  <c:v>41757.333333333336</c:v>
                </c:pt>
                <c:pt idx="3641">
                  <c:v>41757.583333333336</c:v>
                </c:pt>
                <c:pt idx="3642">
                  <c:v>41757.708333333336</c:v>
                </c:pt>
                <c:pt idx="3643">
                  <c:v>41757.833333333336</c:v>
                </c:pt>
                <c:pt idx="3644">
                  <c:v>41757.958333333336</c:v>
                </c:pt>
                <c:pt idx="3645">
                  <c:v>41758.083333333336</c:v>
                </c:pt>
                <c:pt idx="3646">
                  <c:v>41758.208333333336</c:v>
                </c:pt>
                <c:pt idx="3647">
                  <c:v>41758.333333333336</c:v>
                </c:pt>
                <c:pt idx="3648">
                  <c:v>41758.458333333336</c:v>
                </c:pt>
                <c:pt idx="3649">
                  <c:v>41758.583333333336</c:v>
                </c:pt>
                <c:pt idx="3650">
                  <c:v>41758.708333333336</c:v>
                </c:pt>
                <c:pt idx="3651">
                  <c:v>41758.833333333336</c:v>
                </c:pt>
                <c:pt idx="3652">
                  <c:v>41758.958333333336</c:v>
                </c:pt>
                <c:pt idx="3653">
                  <c:v>41759.083333333336</c:v>
                </c:pt>
                <c:pt idx="3654">
                  <c:v>41759.333333333336</c:v>
                </c:pt>
                <c:pt idx="3655">
                  <c:v>41759.458333333336</c:v>
                </c:pt>
                <c:pt idx="3656">
                  <c:v>41759.583333333336</c:v>
                </c:pt>
                <c:pt idx="3657">
                  <c:v>41759.708333333336</c:v>
                </c:pt>
                <c:pt idx="3658">
                  <c:v>41759.833333333336</c:v>
                </c:pt>
                <c:pt idx="3659">
                  <c:v>41759.958333333336</c:v>
                </c:pt>
                <c:pt idx="3660">
                  <c:v>41760.083333333336</c:v>
                </c:pt>
                <c:pt idx="3661">
                  <c:v>41760.208333333336</c:v>
                </c:pt>
                <c:pt idx="3662">
                  <c:v>41760.333333333336</c:v>
                </c:pt>
                <c:pt idx="3663">
                  <c:v>41760.583333333336</c:v>
                </c:pt>
                <c:pt idx="3664">
                  <c:v>41760.708333333336</c:v>
                </c:pt>
                <c:pt idx="3665">
                  <c:v>41760.833333333336</c:v>
                </c:pt>
                <c:pt idx="3666">
                  <c:v>41760.958333333336</c:v>
                </c:pt>
                <c:pt idx="3667">
                  <c:v>41761.083333333336</c:v>
                </c:pt>
                <c:pt idx="3668">
                  <c:v>41761.208333333336</c:v>
                </c:pt>
                <c:pt idx="3669">
                  <c:v>41761.333333333336</c:v>
                </c:pt>
                <c:pt idx="3670">
                  <c:v>41761.458333333336</c:v>
                </c:pt>
                <c:pt idx="3671">
                  <c:v>41761.583333333336</c:v>
                </c:pt>
                <c:pt idx="3672">
                  <c:v>41761.708333333336</c:v>
                </c:pt>
                <c:pt idx="3673">
                  <c:v>41761.833333333336</c:v>
                </c:pt>
                <c:pt idx="3674">
                  <c:v>41761.958333333336</c:v>
                </c:pt>
                <c:pt idx="3675">
                  <c:v>41762.083333333336</c:v>
                </c:pt>
                <c:pt idx="3676">
                  <c:v>41762.208333333336</c:v>
                </c:pt>
                <c:pt idx="3677">
                  <c:v>41762.333333333336</c:v>
                </c:pt>
                <c:pt idx="3678">
                  <c:v>41762.458333333336</c:v>
                </c:pt>
                <c:pt idx="3679">
                  <c:v>41762.583333333336</c:v>
                </c:pt>
                <c:pt idx="3680">
                  <c:v>41762.708333333336</c:v>
                </c:pt>
                <c:pt idx="3681">
                  <c:v>41762.833333333336</c:v>
                </c:pt>
                <c:pt idx="3682">
                  <c:v>41762.958333333336</c:v>
                </c:pt>
                <c:pt idx="3683">
                  <c:v>41763.083333333336</c:v>
                </c:pt>
                <c:pt idx="3684">
                  <c:v>41763.208333333336</c:v>
                </c:pt>
                <c:pt idx="3685">
                  <c:v>41763.333333333336</c:v>
                </c:pt>
                <c:pt idx="3686">
                  <c:v>41763.458333333336</c:v>
                </c:pt>
                <c:pt idx="3687">
                  <c:v>41763.583333333336</c:v>
                </c:pt>
                <c:pt idx="3688">
                  <c:v>41763.708333333336</c:v>
                </c:pt>
                <c:pt idx="3689">
                  <c:v>41763.833333333336</c:v>
                </c:pt>
                <c:pt idx="3690">
                  <c:v>41763.958333333336</c:v>
                </c:pt>
                <c:pt idx="3691">
                  <c:v>41764.083333333336</c:v>
                </c:pt>
                <c:pt idx="3692">
                  <c:v>41764.208333333336</c:v>
                </c:pt>
                <c:pt idx="3693">
                  <c:v>41764.333333333336</c:v>
                </c:pt>
                <c:pt idx="3694">
                  <c:v>41764.458333333336</c:v>
                </c:pt>
                <c:pt idx="3695">
                  <c:v>41764.583333333336</c:v>
                </c:pt>
                <c:pt idx="3696">
                  <c:v>41764.708333333336</c:v>
                </c:pt>
                <c:pt idx="3697">
                  <c:v>41764.833333333336</c:v>
                </c:pt>
                <c:pt idx="3698">
                  <c:v>41764.958333333336</c:v>
                </c:pt>
                <c:pt idx="3699">
                  <c:v>41765.083333333336</c:v>
                </c:pt>
                <c:pt idx="3700">
                  <c:v>41765.208333333336</c:v>
                </c:pt>
                <c:pt idx="3701">
                  <c:v>41765.333333333336</c:v>
                </c:pt>
                <c:pt idx="3702">
                  <c:v>41765.458333333336</c:v>
                </c:pt>
                <c:pt idx="3703">
                  <c:v>41765.583333333336</c:v>
                </c:pt>
                <c:pt idx="3704">
                  <c:v>41765.708333333336</c:v>
                </c:pt>
                <c:pt idx="3705">
                  <c:v>41765.833333333336</c:v>
                </c:pt>
                <c:pt idx="3706">
                  <c:v>41765.958333333336</c:v>
                </c:pt>
                <c:pt idx="3707">
                  <c:v>41766.083333333336</c:v>
                </c:pt>
                <c:pt idx="3708">
                  <c:v>41766.208333333336</c:v>
                </c:pt>
                <c:pt idx="3709">
                  <c:v>41766.333333333336</c:v>
                </c:pt>
                <c:pt idx="3710">
                  <c:v>41766.458333333336</c:v>
                </c:pt>
                <c:pt idx="3711">
                  <c:v>41766.583333333336</c:v>
                </c:pt>
                <c:pt idx="3712">
                  <c:v>41766.708333333336</c:v>
                </c:pt>
                <c:pt idx="3713">
                  <c:v>41766.833333333336</c:v>
                </c:pt>
                <c:pt idx="3714">
                  <c:v>41766.958333333336</c:v>
                </c:pt>
                <c:pt idx="3715">
                  <c:v>41767.083333333336</c:v>
                </c:pt>
                <c:pt idx="3716">
                  <c:v>41767.208333333336</c:v>
                </c:pt>
                <c:pt idx="3717">
                  <c:v>41767.333333333336</c:v>
                </c:pt>
                <c:pt idx="3718">
                  <c:v>41767.458333333336</c:v>
                </c:pt>
                <c:pt idx="3719">
                  <c:v>41767.583333333336</c:v>
                </c:pt>
                <c:pt idx="3720">
                  <c:v>41767.708333333336</c:v>
                </c:pt>
                <c:pt idx="3721">
                  <c:v>41767.833333333336</c:v>
                </c:pt>
                <c:pt idx="3722">
                  <c:v>41767.958333333336</c:v>
                </c:pt>
                <c:pt idx="3723">
                  <c:v>41768.083333333336</c:v>
                </c:pt>
                <c:pt idx="3724">
                  <c:v>41768.208333333336</c:v>
                </c:pt>
                <c:pt idx="3725">
                  <c:v>41768.333333333336</c:v>
                </c:pt>
                <c:pt idx="3726">
                  <c:v>41768.458333333336</c:v>
                </c:pt>
                <c:pt idx="3727">
                  <c:v>41768.583333333336</c:v>
                </c:pt>
                <c:pt idx="3728">
                  <c:v>41768.708333333336</c:v>
                </c:pt>
                <c:pt idx="3729">
                  <c:v>41768.833333333336</c:v>
                </c:pt>
                <c:pt idx="3730">
                  <c:v>41768.958333333336</c:v>
                </c:pt>
                <c:pt idx="3731">
                  <c:v>41769.083333333336</c:v>
                </c:pt>
                <c:pt idx="3732">
                  <c:v>41769.208333333336</c:v>
                </c:pt>
                <c:pt idx="3733">
                  <c:v>41769.333333333336</c:v>
                </c:pt>
                <c:pt idx="3734">
                  <c:v>41769.583333333336</c:v>
                </c:pt>
                <c:pt idx="3735">
                  <c:v>41769.708333333336</c:v>
                </c:pt>
                <c:pt idx="3736">
                  <c:v>41769.833333333336</c:v>
                </c:pt>
                <c:pt idx="3737">
                  <c:v>41769.958333333336</c:v>
                </c:pt>
                <c:pt idx="3738">
                  <c:v>41770.208333333336</c:v>
                </c:pt>
                <c:pt idx="3739">
                  <c:v>41770.333333333336</c:v>
                </c:pt>
                <c:pt idx="3740">
                  <c:v>41770.458333333336</c:v>
                </c:pt>
                <c:pt idx="3741">
                  <c:v>41770.583333333336</c:v>
                </c:pt>
                <c:pt idx="3742">
                  <c:v>41770.708333333336</c:v>
                </c:pt>
                <c:pt idx="3743">
                  <c:v>41770.833333333336</c:v>
                </c:pt>
                <c:pt idx="3744">
                  <c:v>41770.958333333336</c:v>
                </c:pt>
                <c:pt idx="3745">
                  <c:v>41771.083333333336</c:v>
                </c:pt>
                <c:pt idx="3746">
                  <c:v>41771.208333333336</c:v>
                </c:pt>
                <c:pt idx="3747">
                  <c:v>41771.333333333336</c:v>
                </c:pt>
                <c:pt idx="3748">
                  <c:v>41771.458333333336</c:v>
                </c:pt>
                <c:pt idx="3749">
                  <c:v>41771.583333333336</c:v>
                </c:pt>
                <c:pt idx="3750">
                  <c:v>41771.708333333336</c:v>
                </c:pt>
                <c:pt idx="3751">
                  <c:v>41771.833333333336</c:v>
                </c:pt>
                <c:pt idx="3752">
                  <c:v>41771.958333333336</c:v>
                </c:pt>
                <c:pt idx="3753">
                  <c:v>41772.083333333336</c:v>
                </c:pt>
                <c:pt idx="3754">
                  <c:v>41772.208333333336</c:v>
                </c:pt>
                <c:pt idx="3755">
                  <c:v>41772.333333333336</c:v>
                </c:pt>
                <c:pt idx="3756">
                  <c:v>41772.458333333336</c:v>
                </c:pt>
                <c:pt idx="3757">
                  <c:v>41772.583333333336</c:v>
                </c:pt>
                <c:pt idx="3758">
                  <c:v>41772.708333333336</c:v>
                </c:pt>
                <c:pt idx="3759">
                  <c:v>41772.833333333336</c:v>
                </c:pt>
                <c:pt idx="3760">
                  <c:v>41772.958333333336</c:v>
                </c:pt>
                <c:pt idx="3761">
                  <c:v>41773.083333333336</c:v>
                </c:pt>
                <c:pt idx="3762">
                  <c:v>41773.208333333336</c:v>
                </c:pt>
                <c:pt idx="3763">
                  <c:v>41773.333333333336</c:v>
                </c:pt>
                <c:pt idx="3764">
                  <c:v>41773.458333333336</c:v>
                </c:pt>
                <c:pt idx="3765">
                  <c:v>41773.583333333336</c:v>
                </c:pt>
                <c:pt idx="3766">
                  <c:v>41773.708333333336</c:v>
                </c:pt>
                <c:pt idx="3767">
                  <c:v>41773.833333333336</c:v>
                </c:pt>
                <c:pt idx="3768">
                  <c:v>41773.958333333336</c:v>
                </c:pt>
                <c:pt idx="3769">
                  <c:v>41774.083333333336</c:v>
                </c:pt>
                <c:pt idx="3770">
                  <c:v>41774.208333333336</c:v>
                </c:pt>
                <c:pt idx="3771">
                  <c:v>41774.333333333336</c:v>
                </c:pt>
                <c:pt idx="3772">
                  <c:v>41774.458333333336</c:v>
                </c:pt>
                <c:pt idx="3773">
                  <c:v>41774.583333333336</c:v>
                </c:pt>
                <c:pt idx="3774">
                  <c:v>41774.708333333336</c:v>
                </c:pt>
                <c:pt idx="3775">
                  <c:v>41774.833333333336</c:v>
                </c:pt>
                <c:pt idx="3776">
                  <c:v>41774.958333333336</c:v>
                </c:pt>
                <c:pt idx="3777">
                  <c:v>41775.083333333336</c:v>
                </c:pt>
                <c:pt idx="3778">
                  <c:v>41775.208333333336</c:v>
                </c:pt>
                <c:pt idx="3779">
                  <c:v>41775.333333333336</c:v>
                </c:pt>
                <c:pt idx="3780">
                  <c:v>41775.458333333336</c:v>
                </c:pt>
                <c:pt idx="3781">
                  <c:v>41775.583333333336</c:v>
                </c:pt>
                <c:pt idx="3782">
                  <c:v>41775.708333333336</c:v>
                </c:pt>
                <c:pt idx="3783">
                  <c:v>41775.833333333336</c:v>
                </c:pt>
                <c:pt idx="3784">
                  <c:v>41775.958333333336</c:v>
                </c:pt>
                <c:pt idx="3785">
                  <c:v>41776.083333333336</c:v>
                </c:pt>
                <c:pt idx="3786">
                  <c:v>41776.208333333336</c:v>
                </c:pt>
                <c:pt idx="3787">
                  <c:v>41776.333333333336</c:v>
                </c:pt>
                <c:pt idx="3788">
                  <c:v>41776.458333333336</c:v>
                </c:pt>
                <c:pt idx="3789">
                  <c:v>41776.583333333336</c:v>
                </c:pt>
                <c:pt idx="3790">
                  <c:v>41776.708333333336</c:v>
                </c:pt>
                <c:pt idx="3791">
                  <c:v>41776.833333333336</c:v>
                </c:pt>
                <c:pt idx="3792">
                  <c:v>41776.958333333336</c:v>
                </c:pt>
                <c:pt idx="3793">
                  <c:v>41777.083333333336</c:v>
                </c:pt>
                <c:pt idx="3794">
                  <c:v>41777.208333333336</c:v>
                </c:pt>
                <c:pt idx="3795">
                  <c:v>41777.333333333336</c:v>
                </c:pt>
                <c:pt idx="3796">
                  <c:v>41777.458333333336</c:v>
                </c:pt>
                <c:pt idx="3797">
                  <c:v>41777.583333333336</c:v>
                </c:pt>
                <c:pt idx="3798">
                  <c:v>41777.708333333336</c:v>
                </c:pt>
                <c:pt idx="3799">
                  <c:v>41777.833333333336</c:v>
                </c:pt>
                <c:pt idx="3800">
                  <c:v>41777.958333333336</c:v>
                </c:pt>
                <c:pt idx="3801">
                  <c:v>41778.083333333336</c:v>
                </c:pt>
                <c:pt idx="3802">
                  <c:v>41778.208333333336</c:v>
                </c:pt>
                <c:pt idx="3803">
                  <c:v>41778.333333333336</c:v>
                </c:pt>
                <c:pt idx="3804">
                  <c:v>41778.458333333336</c:v>
                </c:pt>
                <c:pt idx="3805">
                  <c:v>41778.583333333336</c:v>
                </c:pt>
                <c:pt idx="3806">
                  <c:v>41778.708333333336</c:v>
                </c:pt>
                <c:pt idx="3807">
                  <c:v>41778.833333333336</c:v>
                </c:pt>
                <c:pt idx="3808">
                  <c:v>41778.958333333336</c:v>
                </c:pt>
                <c:pt idx="3809">
                  <c:v>41779.083333333336</c:v>
                </c:pt>
                <c:pt idx="3810">
                  <c:v>41779.208333333336</c:v>
                </c:pt>
                <c:pt idx="3811">
                  <c:v>41779.333333333336</c:v>
                </c:pt>
                <c:pt idx="3812">
                  <c:v>41779.458333333336</c:v>
                </c:pt>
                <c:pt idx="3813">
                  <c:v>41779.583333333336</c:v>
                </c:pt>
                <c:pt idx="3814">
                  <c:v>41779.708333333336</c:v>
                </c:pt>
                <c:pt idx="3815">
                  <c:v>41779.833333333336</c:v>
                </c:pt>
                <c:pt idx="3816">
                  <c:v>41779.958333333336</c:v>
                </c:pt>
                <c:pt idx="3817">
                  <c:v>41780.083333333336</c:v>
                </c:pt>
                <c:pt idx="3818">
                  <c:v>41780.208333333336</c:v>
                </c:pt>
                <c:pt idx="3819">
                  <c:v>41780.333333333336</c:v>
                </c:pt>
                <c:pt idx="3820">
                  <c:v>41780.458333333336</c:v>
                </c:pt>
                <c:pt idx="3821">
                  <c:v>41780.583333333336</c:v>
                </c:pt>
                <c:pt idx="3822">
                  <c:v>41780.708333333336</c:v>
                </c:pt>
                <c:pt idx="3823">
                  <c:v>41780.833333333336</c:v>
                </c:pt>
                <c:pt idx="3824">
                  <c:v>41780.958333333336</c:v>
                </c:pt>
                <c:pt idx="3825">
                  <c:v>41781.083333333336</c:v>
                </c:pt>
                <c:pt idx="3826">
                  <c:v>41781.208333333336</c:v>
                </c:pt>
                <c:pt idx="3827">
                  <c:v>41781.333333333336</c:v>
                </c:pt>
                <c:pt idx="3828">
                  <c:v>41781.458333333336</c:v>
                </c:pt>
                <c:pt idx="3829">
                  <c:v>41781.583333333336</c:v>
                </c:pt>
                <c:pt idx="3830">
                  <c:v>41781.708333333336</c:v>
                </c:pt>
                <c:pt idx="3831">
                  <c:v>41781.833333333336</c:v>
                </c:pt>
                <c:pt idx="3832">
                  <c:v>41781.958333333336</c:v>
                </c:pt>
                <c:pt idx="3833">
                  <c:v>41782.083333333336</c:v>
                </c:pt>
                <c:pt idx="3834">
                  <c:v>41782.333333333336</c:v>
                </c:pt>
                <c:pt idx="3835">
                  <c:v>41782.458333333336</c:v>
                </c:pt>
                <c:pt idx="3836">
                  <c:v>41782.583333333336</c:v>
                </c:pt>
                <c:pt idx="3837">
                  <c:v>41782.708333333336</c:v>
                </c:pt>
                <c:pt idx="3838">
                  <c:v>41782.833333333336</c:v>
                </c:pt>
                <c:pt idx="3839">
                  <c:v>41782.958333333336</c:v>
                </c:pt>
                <c:pt idx="3840">
                  <c:v>41783.083333333336</c:v>
                </c:pt>
                <c:pt idx="3841">
                  <c:v>41783.208333333336</c:v>
                </c:pt>
                <c:pt idx="3842">
                  <c:v>41783.333333333336</c:v>
                </c:pt>
                <c:pt idx="3843">
                  <c:v>41783.458333333336</c:v>
                </c:pt>
                <c:pt idx="3844">
                  <c:v>41783.583333333336</c:v>
                </c:pt>
                <c:pt idx="3845">
                  <c:v>41783.708333333336</c:v>
                </c:pt>
                <c:pt idx="3846">
                  <c:v>41783.833333333336</c:v>
                </c:pt>
                <c:pt idx="3847">
                  <c:v>41783.958333333336</c:v>
                </c:pt>
                <c:pt idx="3848">
                  <c:v>41784.083333333336</c:v>
                </c:pt>
                <c:pt idx="3849">
                  <c:v>41784.208333333336</c:v>
                </c:pt>
                <c:pt idx="3850">
                  <c:v>41784.333333333336</c:v>
                </c:pt>
                <c:pt idx="3851">
                  <c:v>41784.458333333336</c:v>
                </c:pt>
                <c:pt idx="3852">
                  <c:v>41784.583333333336</c:v>
                </c:pt>
                <c:pt idx="3853">
                  <c:v>41784.708333333336</c:v>
                </c:pt>
                <c:pt idx="3854">
                  <c:v>41784.833333333336</c:v>
                </c:pt>
                <c:pt idx="3855">
                  <c:v>41784.958333333336</c:v>
                </c:pt>
                <c:pt idx="3856">
                  <c:v>41785.083333333336</c:v>
                </c:pt>
                <c:pt idx="3857">
                  <c:v>41785.208333333336</c:v>
                </c:pt>
                <c:pt idx="3858">
                  <c:v>41785.333333333336</c:v>
                </c:pt>
                <c:pt idx="3859">
                  <c:v>41785.458333333336</c:v>
                </c:pt>
                <c:pt idx="3860">
                  <c:v>41785.583333333336</c:v>
                </c:pt>
                <c:pt idx="3861">
                  <c:v>41785.708333333336</c:v>
                </c:pt>
                <c:pt idx="3862">
                  <c:v>41785.833333333336</c:v>
                </c:pt>
                <c:pt idx="3863">
                  <c:v>41785.958333333336</c:v>
                </c:pt>
                <c:pt idx="3864">
                  <c:v>41786.083333333336</c:v>
                </c:pt>
                <c:pt idx="3865">
                  <c:v>41786.208333333336</c:v>
                </c:pt>
                <c:pt idx="3866">
                  <c:v>41786.333333333336</c:v>
                </c:pt>
                <c:pt idx="3867">
                  <c:v>41786.458333333336</c:v>
                </c:pt>
                <c:pt idx="3868">
                  <c:v>41786.583333333336</c:v>
                </c:pt>
                <c:pt idx="3869">
                  <c:v>41786.708333333336</c:v>
                </c:pt>
                <c:pt idx="3870">
                  <c:v>41786.833333333336</c:v>
                </c:pt>
                <c:pt idx="3871">
                  <c:v>41786.958333333336</c:v>
                </c:pt>
                <c:pt idx="3872">
                  <c:v>41787.083333333336</c:v>
                </c:pt>
                <c:pt idx="3873">
                  <c:v>41787.208333333336</c:v>
                </c:pt>
                <c:pt idx="3874">
                  <c:v>41787.333333333336</c:v>
                </c:pt>
                <c:pt idx="3875">
                  <c:v>41787.458333333336</c:v>
                </c:pt>
                <c:pt idx="3876">
                  <c:v>41787.583333333336</c:v>
                </c:pt>
                <c:pt idx="3877">
                  <c:v>41787.708333333336</c:v>
                </c:pt>
                <c:pt idx="3878">
                  <c:v>41787.833333333336</c:v>
                </c:pt>
                <c:pt idx="3879">
                  <c:v>41787.958333333336</c:v>
                </c:pt>
                <c:pt idx="3880">
                  <c:v>41788.083333333336</c:v>
                </c:pt>
                <c:pt idx="3881">
                  <c:v>41788.208333333336</c:v>
                </c:pt>
                <c:pt idx="3882">
                  <c:v>41788.458333333336</c:v>
                </c:pt>
                <c:pt idx="3883">
                  <c:v>41788.583333333336</c:v>
                </c:pt>
                <c:pt idx="3884">
                  <c:v>41788.708333333336</c:v>
                </c:pt>
                <c:pt idx="3885">
                  <c:v>41788.833333333336</c:v>
                </c:pt>
                <c:pt idx="3886">
                  <c:v>41788.958333333336</c:v>
                </c:pt>
                <c:pt idx="3887">
                  <c:v>41789.083333333336</c:v>
                </c:pt>
                <c:pt idx="3888">
                  <c:v>41789.208333333336</c:v>
                </c:pt>
                <c:pt idx="3889">
                  <c:v>41789.333333333336</c:v>
                </c:pt>
                <c:pt idx="3890">
                  <c:v>41789.458333333336</c:v>
                </c:pt>
                <c:pt idx="3891">
                  <c:v>41789.583333333336</c:v>
                </c:pt>
                <c:pt idx="3892">
                  <c:v>41789.708333333336</c:v>
                </c:pt>
                <c:pt idx="3893">
                  <c:v>41789.833333333336</c:v>
                </c:pt>
                <c:pt idx="3894">
                  <c:v>41789.958333333336</c:v>
                </c:pt>
                <c:pt idx="3895">
                  <c:v>41790.083333333336</c:v>
                </c:pt>
                <c:pt idx="3896">
                  <c:v>41790.208333333336</c:v>
                </c:pt>
                <c:pt idx="3897">
                  <c:v>41790.333333333336</c:v>
                </c:pt>
                <c:pt idx="3898">
                  <c:v>41790.458333333336</c:v>
                </c:pt>
                <c:pt idx="3899">
                  <c:v>41790.583333333336</c:v>
                </c:pt>
                <c:pt idx="3900">
                  <c:v>41790.708333333336</c:v>
                </c:pt>
                <c:pt idx="3901">
                  <c:v>41790.833333333336</c:v>
                </c:pt>
                <c:pt idx="3902">
                  <c:v>41790.958333333336</c:v>
                </c:pt>
                <c:pt idx="3903">
                  <c:v>41791.083333333336</c:v>
                </c:pt>
                <c:pt idx="3904">
                  <c:v>41791.208333333336</c:v>
                </c:pt>
                <c:pt idx="3905">
                  <c:v>41791.333333333336</c:v>
                </c:pt>
                <c:pt idx="3906">
                  <c:v>41791.458333333336</c:v>
                </c:pt>
                <c:pt idx="3907">
                  <c:v>41791.583333333336</c:v>
                </c:pt>
                <c:pt idx="3908">
                  <c:v>41791.708333333336</c:v>
                </c:pt>
                <c:pt idx="3909">
                  <c:v>41791.833333333336</c:v>
                </c:pt>
                <c:pt idx="3910">
                  <c:v>41791.958333333336</c:v>
                </c:pt>
                <c:pt idx="3911">
                  <c:v>41792.083333333336</c:v>
                </c:pt>
                <c:pt idx="3912">
                  <c:v>41792.208333333336</c:v>
                </c:pt>
                <c:pt idx="3913">
                  <c:v>41792.333333333336</c:v>
                </c:pt>
                <c:pt idx="3914">
                  <c:v>41792.458333333336</c:v>
                </c:pt>
                <c:pt idx="3915">
                  <c:v>41792.583333333336</c:v>
                </c:pt>
                <c:pt idx="3916">
                  <c:v>41792.708333333336</c:v>
                </c:pt>
                <c:pt idx="3917">
                  <c:v>41792.833333333336</c:v>
                </c:pt>
                <c:pt idx="3918">
                  <c:v>41792.958333333336</c:v>
                </c:pt>
                <c:pt idx="3919">
                  <c:v>41793.083333333336</c:v>
                </c:pt>
                <c:pt idx="3920">
                  <c:v>41793.208333333336</c:v>
                </c:pt>
                <c:pt idx="3921">
                  <c:v>41793.333333333336</c:v>
                </c:pt>
                <c:pt idx="3922">
                  <c:v>41793.458333333336</c:v>
                </c:pt>
                <c:pt idx="3923">
                  <c:v>41793.583333333336</c:v>
                </c:pt>
                <c:pt idx="3924">
                  <c:v>41793.708333333336</c:v>
                </c:pt>
                <c:pt idx="3925">
                  <c:v>41793.833333333336</c:v>
                </c:pt>
                <c:pt idx="3926">
                  <c:v>41793.958333333336</c:v>
                </c:pt>
                <c:pt idx="3927">
                  <c:v>41794.083333333336</c:v>
                </c:pt>
                <c:pt idx="3928">
                  <c:v>41794.208333333336</c:v>
                </c:pt>
                <c:pt idx="3929">
                  <c:v>41794.333333333336</c:v>
                </c:pt>
                <c:pt idx="3930">
                  <c:v>41794.458333333336</c:v>
                </c:pt>
                <c:pt idx="3931">
                  <c:v>41794.583333333336</c:v>
                </c:pt>
                <c:pt idx="3932">
                  <c:v>41794.708333333336</c:v>
                </c:pt>
                <c:pt idx="3933">
                  <c:v>41794.833333333336</c:v>
                </c:pt>
                <c:pt idx="3934">
                  <c:v>41794.958333333336</c:v>
                </c:pt>
                <c:pt idx="3935">
                  <c:v>41795.083333333336</c:v>
                </c:pt>
                <c:pt idx="3936">
                  <c:v>41795.208333333336</c:v>
                </c:pt>
                <c:pt idx="3937">
                  <c:v>41795.333333333336</c:v>
                </c:pt>
                <c:pt idx="3938">
                  <c:v>41795.458333333336</c:v>
                </c:pt>
                <c:pt idx="3939">
                  <c:v>41795.583333333336</c:v>
                </c:pt>
                <c:pt idx="3940">
                  <c:v>41795.708333333336</c:v>
                </c:pt>
                <c:pt idx="3941">
                  <c:v>41795.833333333336</c:v>
                </c:pt>
                <c:pt idx="3942">
                  <c:v>41795.958333333336</c:v>
                </c:pt>
                <c:pt idx="3943">
                  <c:v>41796.083333333336</c:v>
                </c:pt>
                <c:pt idx="3944">
                  <c:v>41796.208333333336</c:v>
                </c:pt>
                <c:pt idx="3945">
                  <c:v>41796.333333333336</c:v>
                </c:pt>
                <c:pt idx="3946">
                  <c:v>41796.458333333336</c:v>
                </c:pt>
                <c:pt idx="3947">
                  <c:v>41796.583333333336</c:v>
                </c:pt>
                <c:pt idx="3948">
                  <c:v>41796.708333333336</c:v>
                </c:pt>
                <c:pt idx="3949">
                  <c:v>41796.833333333336</c:v>
                </c:pt>
                <c:pt idx="3950">
                  <c:v>41796.958333333336</c:v>
                </c:pt>
                <c:pt idx="3951">
                  <c:v>41797.083333333336</c:v>
                </c:pt>
                <c:pt idx="3952">
                  <c:v>41797.208333333336</c:v>
                </c:pt>
                <c:pt idx="3953">
                  <c:v>41797.333333333336</c:v>
                </c:pt>
                <c:pt idx="3954">
                  <c:v>41797.458333333336</c:v>
                </c:pt>
                <c:pt idx="3955">
                  <c:v>41797.583333333336</c:v>
                </c:pt>
                <c:pt idx="3956">
                  <c:v>41797.708333333336</c:v>
                </c:pt>
                <c:pt idx="3957">
                  <c:v>41797.833333333336</c:v>
                </c:pt>
                <c:pt idx="3958">
                  <c:v>41797.958333333336</c:v>
                </c:pt>
                <c:pt idx="3959">
                  <c:v>41798.208333333336</c:v>
                </c:pt>
                <c:pt idx="3960">
                  <c:v>41798.333333333336</c:v>
                </c:pt>
                <c:pt idx="3961">
                  <c:v>41798.458333333336</c:v>
                </c:pt>
                <c:pt idx="3962">
                  <c:v>41798.583333333336</c:v>
                </c:pt>
                <c:pt idx="3963">
                  <c:v>41798.708333333336</c:v>
                </c:pt>
                <c:pt idx="3964">
                  <c:v>41798.833333333336</c:v>
                </c:pt>
                <c:pt idx="3965">
                  <c:v>41798.958333333336</c:v>
                </c:pt>
                <c:pt idx="3966">
                  <c:v>41799.083333333336</c:v>
                </c:pt>
                <c:pt idx="3967">
                  <c:v>41799.208333333336</c:v>
                </c:pt>
                <c:pt idx="3968">
                  <c:v>41799.333333333336</c:v>
                </c:pt>
                <c:pt idx="3969">
                  <c:v>41799.458333333336</c:v>
                </c:pt>
                <c:pt idx="3970">
                  <c:v>41799.583333333336</c:v>
                </c:pt>
                <c:pt idx="3971">
                  <c:v>41799.708333333336</c:v>
                </c:pt>
                <c:pt idx="3972">
                  <c:v>41799.833333333336</c:v>
                </c:pt>
                <c:pt idx="3973">
                  <c:v>41799.958333333336</c:v>
                </c:pt>
                <c:pt idx="3974">
                  <c:v>41800.083333333336</c:v>
                </c:pt>
                <c:pt idx="3975">
                  <c:v>41800.208333333336</c:v>
                </c:pt>
                <c:pt idx="3976">
                  <c:v>41800.333333333336</c:v>
                </c:pt>
                <c:pt idx="3977">
                  <c:v>41800.458333333336</c:v>
                </c:pt>
                <c:pt idx="3978">
                  <c:v>41800.583333333336</c:v>
                </c:pt>
                <c:pt idx="3979">
                  <c:v>41800.708333333336</c:v>
                </c:pt>
                <c:pt idx="3980">
                  <c:v>41800.833333333336</c:v>
                </c:pt>
                <c:pt idx="3981">
                  <c:v>41800.958333333336</c:v>
                </c:pt>
                <c:pt idx="3982">
                  <c:v>41801.083333333336</c:v>
                </c:pt>
                <c:pt idx="3983">
                  <c:v>41801.208333333336</c:v>
                </c:pt>
                <c:pt idx="3984">
                  <c:v>41801.333333333336</c:v>
                </c:pt>
                <c:pt idx="3985">
                  <c:v>41801.458333333336</c:v>
                </c:pt>
                <c:pt idx="3986">
                  <c:v>41801.583333333336</c:v>
                </c:pt>
                <c:pt idx="3987">
                  <c:v>41801.708333333336</c:v>
                </c:pt>
                <c:pt idx="3988">
                  <c:v>41801.833333333336</c:v>
                </c:pt>
                <c:pt idx="3989">
                  <c:v>41801.958333333336</c:v>
                </c:pt>
                <c:pt idx="3990">
                  <c:v>41802.083333333336</c:v>
                </c:pt>
                <c:pt idx="3991">
                  <c:v>41802.208333333336</c:v>
                </c:pt>
                <c:pt idx="3992">
                  <c:v>41802.333333333336</c:v>
                </c:pt>
                <c:pt idx="3993">
                  <c:v>41802.458333333336</c:v>
                </c:pt>
                <c:pt idx="3994">
                  <c:v>41802.583333333336</c:v>
                </c:pt>
                <c:pt idx="3995">
                  <c:v>41802.708333333336</c:v>
                </c:pt>
                <c:pt idx="3996">
                  <c:v>41802.833333333336</c:v>
                </c:pt>
                <c:pt idx="3997">
                  <c:v>41802.958333333336</c:v>
                </c:pt>
                <c:pt idx="3998">
                  <c:v>41803.083333333336</c:v>
                </c:pt>
                <c:pt idx="3999">
                  <c:v>41803.208333333336</c:v>
                </c:pt>
                <c:pt idx="4000">
                  <c:v>41803.333333333336</c:v>
                </c:pt>
                <c:pt idx="4001">
                  <c:v>41803.458333333336</c:v>
                </c:pt>
                <c:pt idx="4002">
                  <c:v>41803.583333333336</c:v>
                </c:pt>
                <c:pt idx="4003">
                  <c:v>41803.708333333336</c:v>
                </c:pt>
                <c:pt idx="4004">
                  <c:v>41803.833333333336</c:v>
                </c:pt>
                <c:pt idx="4005">
                  <c:v>41803.958333333336</c:v>
                </c:pt>
                <c:pt idx="4006">
                  <c:v>41804.083333333336</c:v>
                </c:pt>
                <c:pt idx="4007">
                  <c:v>41804.208333333336</c:v>
                </c:pt>
                <c:pt idx="4008">
                  <c:v>41804.333333333336</c:v>
                </c:pt>
                <c:pt idx="4009">
                  <c:v>41804.458333333336</c:v>
                </c:pt>
                <c:pt idx="4010">
                  <c:v>41804.583333333336</c:v>
                </c:pt>
                <c:pt idx="4011">
                  <c:v>41804.708333333336</c:v>
                </c:pt>
                <c:pt idx="4012">
                  <c:v>41804.833333333336</c:v>
                </c:pt>
                <c:pt idx="4013">
                  <c:v>41804.958333333336</c:v>
                </c:pt>
                <c:pt idx="4014">
                  <c:v>41805.083333333336</c:v>
                </c:pt>
                <c:pt idx="4015">
                  <c:v>41805.208333333336</c:v>
                </c:pt>
                <c:pt idx="4016">
                  <c:v>41805.333333333336</c:v>
                </c:pt>
                <c:pt idx="4017">
                  <c:v>41805.458333333336</c:v>
                </c:pt>
                <c:pt idx="4018">
                  <c:v>41805.583333333336</c:v>
                </c:pt>
                <c:pt idx="4019">
                  <c:v>41805.708333333336</c:v>
                </c:pt>
                <c:pt idx="4020">
                  <c:v>41805.833333333336</c:v>
                </c:pt>
                <c:pt idx="4021">
                  <c:v>41805.958333333336</c:v>
                </c:pt>
                <c:pt idx="4022">
                  <c:v>41806.083333333336</c:v>
                </c:pt>
                <c:pt idx="4023">
                  <c:v>41806.208333333336</c:v>
                </c:pt>
                <c:pt idx="4024">
                  <c:v>41806.333333333336</c:v>
                </c:pt>
                <c:pt idx="4025">
                  <c:v>41806.458333333336</c:v>
                </c:pt>
                <c:pt idx="4026">
                  <c:v>41806.583333333336</c:v>
                </c:pt>
                <c:pt idx="4027">
                  <c:v>41806.708333333336</c:v>
                </c:pt>
                <c:pt idx="4028">
                  <c:v>41806.833333333336</c:v>
                </c:pt>
                <c:pt idx="4029">
                  <c:v>41806.958333333336</c:v>
                </c:pt>
                <c:pt idx="4030">
                  <c:v>41807.083333333336</c:v>
                </c:pt>
                <c:pt idx="4031">
                  <c:v>41807.208333333336</c:v>
                </c:pt>
                <c:pt idx="4032">
                  <c:v>41807.333333333336</c:v>
                </c:pt>
                <c:pt idx="4033">
                  <c:v>41807.458333333336</c:v>
                </c:pt>
                <c:pt idx="4034">
                  <c:v>41807.583333333336</c:v>
                </c:pt>
                <c:pt idx="4035">
                  <c:v>41807.708333333336</c:v>
                </c:pt>
                <c:pt idx="4036">
                  <c:v>41807.833333333336</c:v>
                </c:pt>
                <c:pt idx="4037">
                  <c:v>41807.958333333336</c:v>
                </c:pt>
                <c:pt idx="4038">
                  <c:v>41808.083333333336</c:v>
                </c:pt>
                <c:pt idx="4039">
                  <c:v>41808.208333333336</c:v>
                </c:pt>
                <c:pt idx="4040">
                  <c:v>41808.333333333336</c:v>
                </c:pt>
                <c:pt idx="4041">
                  <c:v>41808.583333333336</c:v>
                </c:pt>
                <c:pt idx="4042">
                  <c:v>41808.708333333336</c:v>
                </c:pt>
                <c:pt idx="4043">
                  <c:v>41808.833333333336</c:v>
                </c:pt>
                <c:pt idx="4044">
                  <c:v>41808.958333333336</c:v>
                </c:pt>
                <c:pt idx="4045">
                  <c:v>41809.083333333336</c:v>
                </c:pt>
                <c:pt idx="4046">
                  <c:v>41809.333333333336</c:v>
                </c:pt>
                <c:pt idx="4047">
                  <c:v>41809.458333333336</c:v>
                </c:pt>
                <c:pt idx="4048">
                  <c:v>41809.583333333336</c:v>
                </c:pt>
                <c:pt idx="4049">
                  <c:v>41809.708333333336</c:v>
                </c:pt>
                <c:pt idx="4050">
                  <c:v>41809.833333333336</c:v>
                </c:pt>
                <c:pt idx="4051">
                  <c:v>41809.958333333336</c:v>
                </c:pt>
                <c:pt idx="4052">
                  <c:v>41810.083333333336</c:v>
                </c:pt>
                <c:pt idx="4053">
                  <c:v>41810.208333333336</c:v>
                </c:pt>
                <c:pt idx="4054">
                  <c:v>41810.333333333336</c:v>
                </c:pt>
                <c:pt idx="4055">
                  <c:v>41810.458333333336</c:v>
                </c:pt>
                <c:pt idx="4056">
                  <c:v>41810.583333333336</c:v>
                </c:pt>
                <c:pt idx="4057">
                  <c:v>41810.708333333336</c:v>
                </c:pt>
                <c:pt idx="4058">
                  <c:v>41810.833333333336</c:v>
                </c:pt>
                <c:pt idx="4059">
                  <c:v>41811.083333333336</c:v>
                </c:pt>
                <c:pt idx="4060">
                  <c:v>41811.208333333336</c:v>
                </c:pt>
                <c:pt idx="4061">
                  <c:v>41811.333333333336</c:v>
                </c:pt>
                <c:pt idx="4062">
                  <c:v>41811.458333333336</c:v>
                </c:pt>
                <c:pt idx="4063">
                  <c:v>41811.583333333336</c:v>
                </c:pt>
                <c:pt idx="4064">
                  <c:v>41811.708333333336</c:v>
                </c:pt>
                <c:pt idx="4065">
                  <c:v>41811.833333333336</c:v>
                </c:pt>
                <c:pt idx="4066">
                  <c:v>41811.958333333336</c:v>
                </c:pt>
                <c:pt idx="4067">
                  <c:v>41812.083333333336</c:v>
                </c:pt>
                <c:pt idx="4068">
                  <c:v>41812.208333333336</c:v>
                </c:pt>
                <c:pt idx="4069">
                  <c:v>41812.333333333336</c:v>
                </c:pt>
                <c:pt idx="4070">
                  <c:v>41812.458333333336</c:v>
                </c:pt>
                <c:pt idx="4071">
                  <c:v>41812.583333333336</c:v>
                </c:pt>
                <c:pt idx="4072">
                  <c:v>41812.708333333336</c:v>
                </c:pt>
                <c:pt idx="4073">
                  <c:v>41812.833333333336</c:v>
                </c:pt>
                <c:pt idx="4074">
                  <c:v>41812.958333333336</c:v>
                </c:pt>
                <c:pt idx="4075">
                  <c:v>41813.083333333336</c:v>
                </c:pt>
                <c:pt idx="4076">
                  <c:v>41813.208333333336</c:v>
                </c:pt>
                <c:pt idx="4077">
                  <c:v>41813.333333333336</c:v>
                </c:pt>
                <c:pt idx="4078">
                  <c:v>41813.458333333336</c:v>
                </c:pt>
                <c:pt idx="4079">
                  <c:v>41813.583333333336</c:v>
                </c:pt>
                <c:pt idx="4080">
                  <c:v>41813.708333333336</c:v>
                </c:pt>
                <c:pt idx="4081">
                  <c:v>41813.833333333336</c:v>
                </c:pt>
                <c:pt idx="4082">
                  <c:v>41813.958333333336</c:v>
                </c:pt>
                <c:pt idx="4083">
                  <c:v>41814.083333333336</c:v>
                </c:pt>
                <c:pt idx="4084">
                  <c:v>41814.208333333336</c:v>
                </c:pt>
                <c:pt idx="4085">
                  <c:v>41814.333333333336</c:v>
                </c:pt>
                <c:pt idx="4086">
                  <c:v>41814.458333333336</c:v>
                </c:pt>
                <c:pt idx="4087">
                  <c:v>41814.583333333336</c:v>
                </c:pt>
                <c:pt idx="4088">
                  <c:v>41814.708333333336</c:v>
                </c:pt>
                <c:pt idx="4089">
                  <c:v>41814.833333333336</c:v>
                </c:pt>
                <c:pt idx="4090">
                  <c:v>41814.958333333336</c:v>
                </c:pt>
                <c:pt idx="4091">
                  <c:v>41815.083333333336</c:v>
                </c:pt>
                <c:pt idx="4092">
                  <c:v>41815.208333333336</c:v>
                </c:pt>
                <c:pt idx="4093">
                  <c:v>41815.333333333336</c:v>
                </c:pt>
                <c:pt idx="4094">
                  <c:v>41815.458333333336</c:v>
                </c:pt>
                <c:pt idx="4095">
                  <c:v>41815.583333333336</c:v>
                </c:pt>
                <c:pt idx="4096">
                  <c:v>41815.708333333336</c:v>
                </c:pt>
                <c:pt idx="4097">
                  <c:v>41815.833333333336</c:v>
                </c:pt>
                <c:pt idx="4098">
                  <c:v>41815.958333333336</c:v>
                </c:pt>
                <c:pt idx="4099">
                  <c:v>41816.083333333336</c:v>
                </c:pt>
                <c:pt idx="4100">
                  <c:v>41816.208333333336</c:v>
                </c:pt>
                <c:pt idx="4101">
                  <c:v>41816.333333333336</c:v>
                </c:pt>
                <c:pt idx="4102">
                  <c:v>41816.458333333336</c:v>
                </c:pt>
                <c:pt idx="4103">
                  <c:v>41816.583333333336</c:v>
                </c:pt>
                <c:pt idx="4104">
                  <c:v>41816.708333333336</c:v>
                </c:pt>
                <c:pt idx="4105">
                  <c:v>41816.833333333336</c:v>
                </c:pt>
                <c:pt idx="4106">
                  <c:v>41816.958333333336</c:v>
                </c:pt>
                <c:pt idx="4107">
                  <c:v>41817.083333333336</c:v>
                </c:pt>
                <c:pt idx="4108">
                  <c:v>41817.208333333336</c:v>
                </c:pt>
                <c:pt idx="4109">
                  <c:v>41817.333333333336</c:v>
                </c:pt>
                <c:pt idx="4110">
                  <c:v>41817.458333333336</c:v>
                </c:pt>
                <c:pt idx="4111">
                  <c:v>41817.583333333336</c:v>
                </c:pt>
                <c:pt idx="4112">
                  <c:v>41817.708333333336</c:v>
                </c:pt>
                <c:pt idx="4113">
                  <c:v>41817.833333333336</c:v>
                </c:pt>
                <c:pt idx="4114">
                  <c:v>41817.958333333336</c:v>
                </c:pt>
                <c:pt idx="4115">
                  <c:v>41818.083333333336</c:v>
                </c:pt>
                <c:pt idx="4116">
                  <c:v>41818.208333333336</c:v>
                </c:pt>
                <c:pt idx="4117">
                  <c:v>41818.333333333336</c:v>
                </c:pt>
                <c:pt idx="4118">
                  <c:v>41818.458333333336</c:v>
                </c:pt>
                <c:pt idx="4119">
                  <c:v>41818.583333333336</c:v>
                </c:pt>
                <c:pt idx="4120">
                  <c:v>41818.708333333336</c:v>
                </c:pt>
                <c:pt idx="4121">
                  <c:v>41818.833333333336</c:v>
                </c:pt>
                <c:pt idx="4122">
                  <c:v>41818.958333333336</c:v>
                </c:pt>
                <c:pt idx="4123">
                  <c:v>41819.083333333336</c:v>
                </c:pt>
                <c:pt idx="4124">
                  <c:v>41819.208333333336</c:v>
                </c:pt>
                <c:pt idx="4125">
                  <c:v>41819.333333333336</c:v>
                </c:pt>
                <c:pt idx="4126">
                  <c:v>41819.458333333336</c:v>
                </c:pt>
                <c:pt idx="4127">
                  <c:v>41819.583333333336</c:v>
                </c:pt>
                <c:pt idx="4128">
                  <c:v>41819.708333333336</c:v>
                </c:pt>
                <c:pt idx="4129">
                  <c:v>41819.833333333336</c:v>
                </c:pt>
                <c:pt idx="4130">
                  <c:v>41819.958333333336</c:v>
                </c:pt>
                <c:pt idx="4131">
                  <c:v>41820.083333333336</c:v>
                </c:pt>
                <c:pt idx="4132">
                  <c:v>41820.208333333336</c:v>
                </c:pt>
                <c:pt idx="4133">
                  <c:v>41820.333333333336</c:v>
                </c:pt>
                <c:pt idx="4134">
                  <c:v>41820.458333333336</c:v>
                </c:pt>
                <c:pt idx="4135">
                  <c:v>41820.583333333336</c:v>
                </c:pt>
                <c:pt idx="4136">
                  <c:v>41820.708333333336</c:v>
                </c:pt>
                <c:pt idx="4137">
                  <c:v>41820.833333333336</c:v>
                </c:pt>
                <c:pt idx="4138">
                  <c:v>41820.958333333336</c:v>
                </c:pt>
                <c:pt idx="4139">
                  <c:v>41821.083333333336</c:v>
                </c:pt>
                <c:pt idx="4140">
                  <c:v>41821.208333333336</c:v>
                </c:pt>
                <c:pt idx="4141">
                  <c:v>41821.333333333336</c:v>
                </c:pt>
                <c:pt idx="4142">
                  <c:v>41821.458333333336</c:v>
                </c:pt>
                <c:pt idx="4143">
                  <c:v>41821.583333333336</c:v>
                </c:pt>
                <c:pt idx="4144">
                  <c:v>41821.708333333336</c:v>
                </c:pt>
                <c:pt idx="4145">
                  <c:v>41821.833333333336</c:v>
                </c:pt>
                <c:pt idx="4146">
                  <c:v>41821.958333333336</c:v>
                </c:pt>
                <c:pt idx="4147">
                  <c:v>41822.083333333336</c:v>
                </c:pt>
                <c:pt idx="4148">
                  <c:v>41822.208333333336</c:v>
                </c:pt>
                <c:pt idx="4149">
                  <c:v>41822.333333333336</c:v>
                </c:pt>
                <c:pt idx="4150">
                  <c:v>41822.458333333336</c:v>
                </c:pt>
                <c:pt idx="4151">
                  <c:v>41822.583333333336</c:v>
                </c:pt>
                <c:pt idx="4152">
                  <c:v>41822.708333333336</c:v>
                </c:pt>
                <c:pt idx="4153">
                  <c:v>41822.833333333336</c:v>
                </c:pt>
                <c:pt idx="4154">
                  <c:v>41822.958333333336</c:v>
                </c:pt>
                <c:pt idx="4155">
                  <c:v>41823.083333333336</c:v>
                </c:pt>
                <c:pt idx="4156">
                  <c:v>41823.208333333336</c:v>
                </c:pt>
                <c:pt idx="4157">
                  <c:v>41823.333333333336</c:v>
                </c:pt>
                <c:pt idx="4158">
                  <c:v>41823.458333333336</c:v>
                </c:pt>
                <c:pt idx="4159">
                  <c:v>41823.583333333336</c:v>
                </c:pt>
                <c:pt idx="4160">
                  <c:v>41823.708333333336</c:v>
                </c:pt>
                <c:pt idx="4161">
                  <c:v>41823.833333333336</c:v>
                </c:pt>
                <c:pt idx="4162">
                  <c:v>41823.958333333336</c:v>
                </c:pt>
                <c:pt idx="4163">
                  <c:v>41824.083333333336</c:v>
                </c:pt>
                <c:pt idx="4164">
                  <c:v>41824.208333333336</c:v>
                </c:pt>
                <c:pt idx="4165">
                  <c:v>41824.333333333336</c:v>
                </c:pt>
                <c:pt idx="4166">
                  <c:v>41824.458333333336</c:v>
                </c:pt>
                <c:pt idx="4167">
                  <c:v>41824.583333333336</c:v>
                </c:pt>
                <c:pt idx="4168">
                  <c:v>41824.708333333336</c:v>
                </c:pt>
                <c:pt idx="4169">
                  <c:v>41824.833333333336</c:v>
                </c:pt>
                <c:pt idx="4170">
                  <c:v>41824.958333333336</c:v>
                </c:pt>
                <c:pt idx="4171">
                  <c:v>41825.083333333336</c:v>
                </c:pt>
                <c:pt idx="4172">
                  <c:v>41825.208333333336</c:v>
                </c:pt>
                <c:pt idx="4173">
                  <c:v>41825.333333333336</c:v>
                </c:pt>
                <c:pt idx="4174">
                  <c:v>41825.458333333336</c:v>
                </c:pt>
                <c:pt idx="4175">
                  <c:v>41825.583333333336</c:v>
                </c:pt>
                <c:pt idx="4176">
                  <c:v>41825.708333333336</c:v>
                </c:pt>
                <c:pt idx="4177">
                  <c:v>41825.833333333336</c:v>
                </c:pt>
                <c:pt idx="4178">
                  <c:v>41825.958333333336</c:v>
                </c:pt>
                <c:pt idx="4179">
                  <c:v>41826.083333333336</c:v>
                </c:pt>
                <c:pt idx="4180">
                  <c:v>41826.208333333336</c:v>
                </c:pt>
                <c:pt idx="4181">
                  <c:v>41826.333333333336</c:v>
                </c:pt>
                <c:pt idx="4182">
                  <c:v>41826.458333333336</c:v>
                </c:pt>
                <c:pt idx="4183">
                  <c:v>41826.583333333336</c:v>
                </c:pt>
                <c:pt idx="4184">
                  <c:v>41826.708333333336</c:v>
                </c:pt>
                <c:pt idx="4185">
                  <c:v>41826.833333333336</c:v>
                </c:pt>
                <c:pt idx="4186">
                  <c:v>41826.958333333336</c:v>
                </c:pt>
                <c:pt idx="4187">
                  <c:v>41827.083333333336</c:v>
                </c:pt>
                <c:pt idx="4188">
                  <c:v>41827.208333333336</c:v>
                </c:pt>
                <c:pt idx="4189">
                  <c:v>41827.333333333336</c:v>
                </c:pt>
                <c:pt idx="4190">
                  <c:v>41827.458333333336</c:v>
                </c:pt>
                <c:pt idx="4191">
                  <c:v>41827.583333333336</c:v>
                </c:pt>
                <c:pt idx="4192">
                  <c:v>41827.708333333336</c:v>
                </c:pt>
                <c:pt idx="4193">
                  <c:v>41827.833333333336</c:v>
                </c:pt>
                <c:pt idx="4194">
                  <c:v>41827.958333333336</c:v>
                </c:pt>
                <c:pt idx="4195">
                  <c:v>41828.083333333336</c:v>
                </c:pt>
                <c:pt idx="4196">
                  <c:v>41828.208333333336</c:v>
                </c:pt>
                <c:pt idx="4197">
                  <c:v>41828.333333333336</c:v>
                </c:pt>
                <c:pt idx="4198">
                  <c:v>41828.458333333336</c:v>
                </c:pt>
                <c:pt idx="4199">
                  <c:v>41828.583333333336</c:v>
                </c:pt>
                <c:pt idx="4200">
                  <c:v>41828.708333333336</c:v>
                </c:pt>
                <c:pt idx="4201">
                  <c:v>41828.833333333336</c:v>
                </c:pt>
                <c:pt idx="4202">
                  <c:v>41828.958333333336</c:v>
                </c:pt>
                <c:pt idx="4203">
                  <c:v>41829.083333333336</c:v>
                </c:pt>
                <c:pt idx="4204">
                  <c:v>41829.208333333336</c:v>
                </c:pt>
                <c:pt idx="4205">
                  <c:v>41829.333333333336</c:v>
                </c:pt>
                <c:pt idx="4206">
                  <c:v>41829.458333333336</c:v>
                </c:pt>
                <c:pt idx="4207">
                  <c:v>41829.583333333336</c:v>
                </c:pt>
                <c:pt idx="4208">
                  <c:v>41829.708333333336</c:v>
                </c:pt>
                <c:pt idx="4209">
                  <c:v>41829.833333333336</c:v>
                </c:pt>
                <c:pt idx="4210">
                  <c:v>41829.958333333336</c:v>
                </c:pt>
                <c:pt idx="4211">
                  <c:v>41830.083333333336</c:v>
                </c:pt>
                <c:pt idx="4212">
                  <c:v>41830.208333333336</c:v>
                </c:pt>
                <c:pt idx="4213">
                  <c:v>41830.458333333336</c:v>
                </c:pt>
                <c:pt idx="4214">
                  <c:v>41830.583333333336</c:v>
                </c:pt>
                <c:pt idx="4215">
                  <c:v>41830.708333333336</c:v>
                </c:pt>
                <c:pt idx="4216">
                  <c:v>41830.833333333336</c:v>
                </c:pt>
                <c:pt idx="4217">
                  <c:v>41830.958333333336</c:v>
                </c:pt>
                <c:pt idx="4218">
                  <c:v>41831.083333333336</c:v>
                </c:pt>
                <c:pt idx="4219">
                  <c:v>41831.208333333336</c:v>
                </c:pt>
                <c:pt idx="4220">
                  <c:v>41831.333333333336</c:v>
                </c:pt>
                <c:pt idx="4221">
                  <c:v>41831.458333333336</c:v>
                </c:pt>
                <c:pt idx="4222">
                  <c:v>41831.583333333336</c:v>
                </c:pt>
                <c:pt idx="4223">
                  <c:v>41831.708333333336</c:v>
                </c:pt>
                <c:pt idx="4224">
                  <c:v>41831.833333333336</c:v>
                </c:pt>
                <c:pt idx="4225">
                  <c:v>41831.958333333336</c:v>
                </c:pt>
                <c:pt idx="4226">
                  <c:v>41832.083333333336</c:v>
                </c:pt>
                <c:pt idx="4227">
                  <c:v>41832.208333333336</c:v>
                </c:pt>
                <c:pt idx="4228">
                  <c:v>41832.333333333336</c:v>
                </c:pt>
                <c:pt idx="4229">
                  <c:v>41832.458333333336</c:v>
                </c:pt>
                <c:pt idx="4230">
                  <c:v>41832.583333333336</c:v>
                </c:pt>
                <c:pt idx="4231">
                  <c:v>41832.708333333336</c:v>
                </c:pt>
                <c:pt idx="4232">
                  <c:v>41832.833333333336</c:v>
                </c:pt>
                <c:pt idx="4233">
                  <c:v>41832.958333333336</c:v>
                </c:pt>
                <c:pt idx="4234">
                  <c:v>41833.083333333336</c:v>
                </c:pt>
                <c:pt idx="4235">
                  <c:v>41833.208333333336</c:v>
                </c:pt>
                <c:pt idx="4236">
                  <c:v>41833.333333333336</c:v>
                </c:pt>
                <c:pt idx="4237">
                  <c:v>41833.458333333336</c:v>
                </c:pt>
                <c:pt idx="4238">
                  <c:v>41833.583333333336</c:v>
                </c:pt>
                <c:pt idx="4239">
                  <c:v>41833.708333333336</c:v>
                </c:pt>
                <c:pt idx="4240">
                  <c:v>41833.833333333336</c:v>
                </c:pt>
                <c:pt idx="4241">
                  <c:v>41833.958333333336</c:v>
                </c:pt>
                <c:pt idx="4242">
                  <c:v>41834.083333333336</c:v>
                </c:pt>
                <c:pt idx="4243">
                  <c:v>41834.208333333336</c:v>
                </c:pt>
                <c:pt idx="4244">
                  <c:v>41834.333333333336</c:v>
                </c:pt>
                <c:pt idx="4245">
                  <c:v>41834.458333333336</c:v>
                </c:pt>
                <c:pt idx="4246">
                  <c:v>41834.583333333336</c:v>
                </c:pt>
                <c:pt idx="4247">
                  <c:v>41834.708333333336</c:v>
                </c:pt>
                <c:pt idx="4248">
                  <c:v>41834.833333333336</c:v>
                </c:pt>
                <c:pt idx="4249">
                  <c:v>41834.958333333336</c:v>
                </c:pt>
                <c:pt idx="4250">
                  <c:v>41835.083333333336</c:v>
                </c:pt>
                <c:pt idx="4251">
                  <c:v>41835.208333333336</c:v>
                </c:pt>
                <c:pt idx="4252">
                  <c:v>41835.333333333336</c:v>
                </c:pt>
                <c:pt idx="4253">
                  <c:v>41835.458333333336</c:v>
                </c:pt>
                <c:pt idx="4254">
                  <c:v>41835.583333333336</c:v>
                </c:pt>
                <c:pt idx="4255">
                  <c:v>41835.708333333336</c:v>
                </c:pt>
                <c:pt idx="4256">
                  <c:v>41835.833333333336</c:v>
                </c:pt>
                <c:pt idx="4257">
                  <c:v>41835.958333333336</c:v>
                </c:pt>
                <c:pt idx="4258">
                  <c:v>41836.083333333336</c:v>
                </c:pt>
                <c:pt idx="4259">
                  <c:v>41836.208333333336</c:v>
                </c:pt>
                <c:pt idx="4260">
                  <c:v>41836.333333333336</c:v>
                </c:pt>
                <c:pt idx="4261">
                  <c:v>41836.458333333336</c:v>
                </c:pt>
                <c:pt idx="4262">
                  <c:v>41836.583333333336</c:v>
                </c:pt>
                <c:pt idx="4263">
                  <c:v>41836.708333333336</c:v>
                </c:pt>
                <c:pt idx="4264">
                  <c:v>41836.833333333336</c:v>
                </c:pt>
                <c:pt idx="4265">
                  <c:v>41836.958333333336</c:v>
                </c:pt>
                <c:pt idx="4266">
                  <c:v>41837.083333333336</c:v>
                </c:pt>
                <c:pt idx="4267">
                  <c:v>41837.208333333336</c:v>
                </c:pt>
                <c:pt idx="4268">
                  <c:v>41837.333333333336</c:v>
                </c:pt>
                <c:pt idx="4269">
                  <c:v>41837.458333333336</c:v>
                </c:pt>
                <c:pt idx="4270">
                  <c:v>41837.583333333336</c:v>
                </c:pt>
                <c:pt idx="4271">
                  <c:v>41837.708333333336</c:v>
                </c:pt>
                <c:pt idx="4272">
                  <c:v>41837.833333333336</c:v>
                </c:pt>
                <c:pt idx="4273">
                  <c:v>41837.958333333336</c:v>
                </c:pt>
                <c:pt idx="4274">
                  <c:v>41838.083333333336</c:v>
                </c:pt>
                <c:pt idx="4275">
                  <c:v>41838.208333333336</c:v>
                </c:pt>
                <c:pt idx="4276">
                  <c:v>41838.333333333336</c:v>
                </c:pt>
                <c:pt idx="4277">
                  <c:v>41838.458333333336</c:v>
                </c:pt>
                <c:pt idx="4278">
                  <c:v>41838.583333333336</c:v>
                </c:pt>
                <c:pt idx="4279">
                  <c:v>41838.708333333336</c:v>
                </c:pt>
                <c:pt idx="4280">
                  <c:v>41838.833333333336</c:v>
                </c:pt>
                <c:pt idx="4281">
                  <c:v>41838.958333333336</c:v>
                </c:pt>
                <c:pt idx="4282">
                  <c:v>41839.083333333336</c:v>
                </c:pt>
                <c:pt idx="4283">
                  <c:v>41839.208333333336</c:v>
                </c:pt>
                <c:pt idx="4284">
                  <c:v>41839.333333333336</c:v>
                </c:pt>
                <c:pt idx="4285">
                  <c:v>41839.458333333336</c:v>
                </c:pt>
                <c:pt idx="4286">
                  <c:v>41839.583333333336</c:v>
                </c:pt>
                <c:pt idx="4287">
                  <c:v>41839.708333333336</c:v>
                </c:pt>
                <c:pt idx="4288">
                  <c:v>41839.833333333336</c:v>
                </c:pt>
                <c:pt idx="4289">
                  <c:v>41839.958333333336</c:v>
                </c:pt>
                <c:pt idx="4290">
                  <c:v>41840.083333333336</c:v>
                </c:pt>
                <c:pt idx="4291">
                  <c:v>41840.208333333336</c:v>
                </c:pt>
                <c:pt idx="4292">
                  <c:v>41840.333333333336</c:v>
                </c:pt>
                <c:pt idx="4293">
                  <c:v>41840.458333333336</c:v>
                </c:pt>
                <c:pt idx="4294">
                  <c:v>41840.583333333336</c:v>
                </c:pt>
                <c:pt idx="4295">
                  <c:v>41840.708333333336</c:v>
                </c:pt>
                <c:pt idx="4296">
                  <c:v>41840.833333333336</c:v>
                </c:pt>
                <c:pt idx="4297">
                  <c:v>41840.958333333336</c:v>
                </c:pt>
                <c:pt idx="4298">
                  <c:v>41841.083333333336</c:v>
                </c:pt>
                <c:pt idx="4299">
                  <c:v>41841.208333333336</c:v>
                </c:pt>
                <c:pt idx="4300">
                  <c:v>41841.333333333336</c:v>
                </c:pt>
                <c:pt idx="4301">
                  <c:v>41841.458333333336</c:v>
                </c:pt>
                <c:pt idx="4302">
                  <c:v>41841.583333333336</c:v>
                </c:pt>
                <c:pt idx="4303">
                  <c:v>41841.708333333336</c:v>
                </c:pt>
                <c:pt idx="4304">
                  <c:v>41841.833333333336</c:v>
                </c:pt>
                <c:pt idx="4305">
                  <c:v>41841.958333333336</c:v>
                </c:pt>
                <c:pt idx="4306">
                  <c:v>41842.083333333336</c:v>
                </c:pt>
                <c:pt idx="4307">
                  <c:v>41842.208333333336</c:v>
                </c:pt>
                <c:pt idx="4308">
                  <c:v>41842.333333333336</c:v>
                </c:pt>
                <c:pt idx="4309">
                  <c:v>41842.458333333336</c:v>
                </c:pt>
                <c:pt idx="4310">
                  <c:v>41842.583333333336</c:v>
                </c:pt>
                <c:pt idx="4311">
                  <c:v>41842.708333333336</c:v>
                </c:pt>
                <c:pt idx="4312">
                  <c:v>41842.833333333336</c:v>
                </c:pt>
                <c:pt idx="4313">
                  <c:v>41842.958333333336</c:v>
                </c:pt>
                <c:pt idx="4314">
                  <c:v>41843.083333333336</c:v>
                </c:pt>
                <c:pt idx="4315">
                  <c:v>41843.208333333336</c:v>
                </c:pt>
                <c:pt idx="4316">
                  <c:v>41843.333333333336</c:v>
                </c:pt>
                <c:pt idx="4317">
                  <c:v>41843.458333333336</c:v>
                </c:pt>
                <c:pt idx="4318">
                  <c:v>41843.583333333336</c:v>
                </c:pt>
                <c:pt idx="4319">
                  <c:v>41843.708333333336</c:v>
                </c:pt>
                <c:pt idx="4320">
                  <c:v>41843.833333333336</c:v>
                </c:pt>
                <c:pt idx="4321">
                  <c:v>41843.958333333336</c:v>
                </c:pt>
                <c:pt idx="4322">
                  <c:v>41844.083333333336</c:v>
                </c:pt>
                <c:pt idx="4323">
                  <c:v>41844.208333333336</c:v>
                </c:pt>
                <c:pt idx="4324">
                  <c:v>41844.333333333336</c:v>
                </c:pt>
                <c:pt idx="4325">
                  <c:v>41844.458333333336</c:v>
                </c:pt>
                <c:pt idx="4326">
                  <c:v>41844.583333333336</c:v>
                </c:pt>
                <c:pt idx="4327">
                  <c:v>41844.708333333336</c:v>
                </c:pt>
                <c:pt idx="4328">
                  <c:v>41844.833333333336</c:v>
                </c:pt>
                <c:pt idx="4329">
                  <c:v>41844.958333333336</c:v>
                </c:pt>
                <c:pt idx="4330">
                  <c:v>41845.083333333336</c:v>
                </c:pt>
                <c:pt idx="4331">
                  <c:v>41845.208333333336</c:v>
                </c:pt>
                <c:pt idx="4332">
                  <c:v>41845.333333333336</c:v>
                </c:pt>
                <c:pt idx="4333">
                  <c:v>41845.458333333336</c:v>
                </c:pt>
                <c:pt idx="4334">
                  <c:v>41845.583333333336</c:v>
                </c:pt>
                <c:pt idx="4335">
                  <c:v>41845.708333333336</c:v>
                </c:pt>
                <c:pt idx="4336">
                  <c:v>41845.833333333336</c:v>
                </c:pt>
                <c:pt idx="4337">
                  <c:v>41845.958333333336</c:v>
                </c:pt>
                <c:pt idx="4338">
                  <c:v>41846.083333333336</c:v>
                </c:pt>
                <c:pt idx="4339">
                  <c:v>41846.208333333336</c:v>
                </c:pt>
                <c:pt idx="4340">
                  <c:v>41846.333333333336</c:v>
                </c:pt>
                <c:pt idx="4341">
                  <c:v>41846.458333333336</c:v>
                </c:pt>
                <c:pt idx="4342">
                  <c:v>41846.583333333336</c:v>
                </c:pt>
                <c:pt idx="4343">
                  <c:v>41846.708333333336</c:v>
                </c:pt>
                <c:pt idx="4344">
                  <c:v>41846.833333333336</c:v>
                </c:pt>
                <c:pt idx="4345">
                  <c:v>41846.958333333336</c:v>
                </c:pt>
                <c:pt idx="4346">
                  <c:v>41847.083333333336</c:v>
                </c:pt>
                <c:pt idx="4347">
                  <c:v>41847.208333333336</c:v>
                </c:pt>
                <c:pt idx="4348">
                  <c:v>41847.333333333336</c:v>
                </c:pt>
                <c:pt idx="4349">
                  <c:v>41847.458333333336</c:v>
                </c:pt>
                <c:pt idx="4350">
                  <c:v>41847.583333333336</c:v>
                </c:pt>
                <c:pt idx="4351">
                  <c:v>41847.708333333336</c:v>
                </c:pt>
                <c:pt idx="4352">
                  <c:v>41847.833333333336</c:v>
                </c:pt>
                <c:pt idx="4353">
                  <c:v>41847.958333333336</c:v>
                </c:pt>
                <c:pt idx="4354">
                  <c:v>41848.083333333336</c:v>
                </c:pt>
                <c:pt idx="4355">
                  <c:v>41848.208333333336</c:v>
                </c:pt>
                <c:pt idx="4356">
                  <c:v>41848.333333333336</c:v>
                </c:pt>
                <c:pt idx="4357">
                  <c:v>41848.458333333336</c:v>
                </c:pt>
                <c:pt idx="4358">
                  <c:v>41848.583333333336</c:v>
                </c:pt>
                <c:pt idx="4359">
                  <c:v>41848.708333333336</c:v>
                </c:pt>
                <c:pt idx="4360">
                  <c:v>41848.833333333336</c:v>
                </c:pt>
                <c:pt idx="4361">
                  <c:v>41848.958333333336</c:v>
                </c:pt>
                <c:pt idx="4362">
                  <c:v>41849.083333333336</c:v>
                </c:pt>
                <c:pt idx="4363">
                  <c:v>41849.208333333336</c:v>
                </c:pt>
                <c:pt idx="4364">
                  <c:v>41849.333333333336</c:v>
                </c:pt>
                <c:pt idx="4365">
                  <c:v>41849.458333333336</c:v>
                </c:pt>
                <c:pt idx="4366">
                  <c:v>41849.583333333336</c:v>
                </c:pt>
                <c:pt idx="4367">
                  <c:v>41849.708333333336</c:v>
                </c:pt>
                <c:pt idx="4368">
                  <c:v>41849.833333333336</c:v>
                </c:pt>
                <c:pt idx="4369">
                  <c:v>41849.958333333336</c:v>
                </c:pt>
                <c:pt idx="4370">
                  <c:v>41850.083333333336</c:v>
                </c:pt>
                <c:pt idx="4371">
                  <c:v>41850.208333333336</c:v>
                </c:pt>
                <c:pt idx="4372">
                  <c:v>41850.333333333336</c:v>
                </c:pt>
                <c:pt idx="4373">
                  <c:v>41850.458333333336</c:v>
                </c:pt>
                <c:pt idx="4374">
                  <c:v>41850.583333333336</c:v>
                </c:pt>
                <c:pt idx="4375">
                  <c:v>41850.708333333336</c:v>
                </c:pt>
                <c:pt idx="4376">
                  <c:v>41850.833333333336</c:v>
                </c:pt>
                <c:pt idx="4377">
                  <c:v>41850.958333333336</c:v>
                </c:pt>
                <c:pt idx="4378">
                  <c:v>41851.083333333336</c:v>
                </c:pt>
                <c:pt idx="4379">
                  <c:v>41851.208333333336</c:v>
                </c:pt>
                <c:pt idx="4380">
                  <c:v>41851.333333333336</c:v>
                </c:pt>
                <c:pt idx="4381">
                  <c:v>41851.458333333336</c:v>
                </c:pt>
                <c:pt idx="4382">
                  <c:v>41851.583333333336</c:v>
                </c:pt>
                <c:pt idx="4383">
                  <c:v>41851.708333333336</c:v>
                </c:pt>
                <c:pt idx="4384">
                  <c:v>41851.833333333336</c:v>
                </c:pt>
                <c:pt idx="4385">
                  <c:v>41851.958333333336</c:v>
                </c:pt>
                <c:pt idx="4386">
                  <c:v>41852.083333333336</c:v>
                </c:pt>
                <c:pt idx="4387">
                  <c:v>41852.208333333336</c:v>
                </c:pt>
                <c:pt idx="4388">
                  <c:v>41852.333333333336</c:v>
                </c:pt>
                <c:pt idx="4389">
                  <c:v>41852.458333333336</c:v>
                </c:pt>
                <c:pt idx="4390">
                  <c:v>41852.583333333336</c:v>
                </c:pt>
                <c:pt idx="4391">
                  <c:v>41852.708333333336</c:v>
                </c:pt>
                <c:pt idx="4392">
                  <c:v>41852.833333333336</c:v>
                </c:pt>
                <c:pt idx="4393">
                  <c:v>41852.958333333336</c:v>
                </c:pt>
                <c:pt idx="4394">
                  <c:v>41853.083333333336</c:v>
                </c:pt>
                <c:pt idx="4395">
                  <c:v>41853.208333333336</c:v>
                </c:pt>
                <c:pt idx="4396">
                  <c:v>41853.333333333336</c:v>
                </c:pt>
                <c:pt idx="4397">
                  <c:v>41853.458333333336</c:v>
                </c:pt>
                <c:pt idx="4398">
                  <c:v>41853.583333333336</c:v>
                </c:pt>
                <c:pt idx="4399">
                  <c:v>41853.708333333336</c:v>
                </c:pt>
                <c:pt idx="4400">
                  <c:v>41853.833333333336</c:v>
                </c:pt>
                <c:pt idx="4401">
                  <c:v>41853.958333333336</c:v>
                </c:pt>
                <c:pt idx="4402">
                  <c:v>41854.083333333336</c:v>
                </c:pt>
                <c:pt idx="4403">
                  <c:v>41854.208333333336</c:v>
                </c:pt>
                <c:pt idx="4404">
                  <c:v>41854.333333333336</c:v>
                </c:pt>
                <c:pt idx="4405">
                  <c:v>41854.458333333336</c:v>
                </c:pt>
                <c:pt idx="4406">
                  <c:v>41854.583333333336</c:v>
                </c:pt>
                <c:pt idx="4407">
                  <c:v>41854.708333333336</c:v>
                </c:pt>
                <c:pt idx="4408">
                  <c:v>41854.833333333336</c:v>
                </c:pt>
                <c:pt idx="4409">
                  <c:v>41854.958333333336</c:v>
                </c:pt>
                <c:pt idx="4410">
                  <c:v>41855.083333333336</c:v>
                </c:pt>
                <c:pt idx="4411">
                  <c:v>41855.208333333336</c:v>
                </c:pt>
                <c:pt idx="4412">
                  <c:v>41855.333333333336</c:v>
                </c:pt>
                <c:pt idx="4413">
                  <c:v>41855.458333333336</c:v>
                </c:pt>
                <c:pt idx="4414">
                  <c:v>41855.583333333336</c:v>
                </c:pt>
                <c:pt idx="4415">
                  <c:v>41855.708333333336</c:v>
                </c:pt>
                <c:pt idx="4416">
                  <c:v>41855.833333333336</c:v>
                </c:pt>
                <c:pt idx="4417">
                  <c:v>41855.958333333336</c:v>
                </c:pt>
                <c:pt idx="4418">
                  <c:v>41856.083333333336</c:v>
                </c:pt>
                <c:pt idx="4419">
                  <c:v>41856.208333333336</c:v>
                </c:pt>
                <c:pt idx="4420">
                  <c:v>41856.333333333336</c:v>
                </c:pt>
                <c:pt idx="4421">
                  <c:v>41856.458333333336</c:v>
                </c:pt>
                <c:pt idx="4422">
                  <c:v>41856.583333333336</c:v>
                </c:pt>
                <c:pt idx="4423">
                  <c:v>41856.708333333336</c:v>
                </c:pt>
                <c:pt idx="4424">
                  <c:v>41856.833333333336</c:v>
                </c:pt>
                <c:pt idx="4425">
                  <c:v>41856.958333333336</c:v>
                </c:pt>
                <c:pt idx="4426">
                  <c:v>41857.083333333336</c:v>
                </c:pt>
                <c:pt idx="4427">
                  <c:v>41857.208333333336</c:v>
                </c:pt>
                <c:pt idx="4428">
                  <c:v>41857.333333333336</c:v>
                </c:pt>
                <c:pt idx="4429">
                  <c:v>41857.458333333336</c:v>
                </c:pt>
                <c:pt idx="4430">
                  <c:v>41857.583333333336</c:v>
                </c:pt>
                <c:pt idx="4431">
                  <c:v>41857.708333333336</c:v>
                </c:pt>
                <c:pt idx="4432">
                  <c:v>41857.833333333336</c:v>
                </c:pt>
                <c:pt idx="4433">
                  <c:v>41857.958333333336</c:v>
                </c:pt>
                <c:pt idx="4434">
                  <c:v>41858.083333333336</c:v>
                </c:pt>
                <c:pt idx="4435">
                  <c:v>41858.208333333336</c:v>
                </c:pt>
                <c:pt idx="4436">
                  <c:v>41858.333333333336</c:v>
                </c:pt>
                <c:pt idx="4437">
                  <c:v>41858.458333333336</c:v>
                </c:pt>
                <c:pt idx="4438">
                  <c:v>41858.583333333336</c:v>
                </c:pt>
                <c:pt idx="4439">
                  <c:v>41858.708333333336</c:v>
                </c:pt>
                <c:pt idx="4440">
                  <c:v>41858.833333333336</c:v>
                </c:pt>
                <c:pt idx="4441">
                  <c:v>41858.958333333336</c:v>
                </c:pt>
                <c:pt idx="4442">
                  <c:v>41859.083333333336</c:v>
                </c:pt>
                <c:pt idx="4443">
                  <c:v>41859.208333333336</c:v>
                </c:pt>
                <c:pt idx="4444">
                  <c:v>41859.583333333336</c:v>
                </c:pt>
                <c:pt idx="4445">
                  <c:v>41859.708333333336</c:v>
                </c:pt>
                <c:pt idx="4446">
                  <c:v>41859.833333333336</c:v>
                </c:pt>
                <c:pt idx="4447">
                  <c:v>41859.958333333336</c:v>
                </c:pt>
                <c:pt idx="4448">
                  <c:v>41860.083333333336</c:v>
                </c:pt>
                <c:pt idx="4449">
                  <c:v>41860.208333333336</c:v>
                </c:pt>
                <c:pt idx="4450">
                  <c:v>41860.333333333336</c:v>
                </c:pt>
                <c:pt idx="4451">
                  <c:v>41860.458333333336</c:v>
                </c:pt>
                <c:pt idx="4452">
                  <c:v>41860.583333333336</c:v>
                </c:pt>
                <c:pt idx="4453">
                  <c:v>41860.708333333336</c:v>
                </c:pt>
                <c:pt idx="4454">
                  <c:v>41860.833333333336</c:v>
                </c:pt>
                <c:pt idx="4455">
                  <c:v>41860.958333333336</c:v>
                </c:pt>
                <c:pt idx="4456">
                  <c:v>41861.083333333336</c:v>
                </c:pt>
                <c:pt idx="4457">
                  <c:v>41861.208333333336</c:v>
                </c:pt>
                <c:pt idx="4458">
                  <c:v>41861.333333333336</c:v>
                </c:pt>
                <c:pt idx="4459">
                  <c:v>41861.458333333336</c:v>
                </c:pt>
                <c:pt idx="4460">
                  <c:v>41861.583333333336</c:v>
                </c:pt>
                <c:pt idx="4461">
                  <c:v>41861.708333333336</c:v>
                </c:pt>
                <c:pt idx="4462">
                  <c:v>41861.833333333336</c:v>
                </c:pt>
                <c:pt idx="4463">
                  <c:v>41861.958333333336</c:v>
                </c:pt>
                <c:pt idx="4464">
                  <c:v>41862.083333333336</c:v>
                </c:pt>
                <c:pt idx="4465">
                  <c:v>41862.208333333336</c:v>
                </c:pt>
                <c:pt idx="4466">
                  <c:v>41862.333333333336</c:v>
                </c:pt>
                <c:pt idx="4467">
                  <c:v>41862.458333333336</c:v>
                </c:pt>
                <c:pt idx="4468">
                  <c:v>41862.583333333336</c:v>
                </c:pt>
                <c:pt idx="4469">
                  <c:v>41862.708333333336</c:v>
                </c:pt>
                <c:pt idx="4470">
                  <c:v>41862.833333333336</c:v>
                </c:pt>
                <c:pt idx="4471">
                  <c:v>41862.958333333336</c:v>
                </c:pt>
                <c:pt idx="4472">
                  <c:v>41863.083333333336</c:v>
                </c:pt>
                <c:pt idx="4473">
                  <c:v>41863.208333333336</c:v>
                </c:pt>
                <c:pt idx="4474">
                  <c:v>41863.333333333336</c:v>
                </c:pt>
                <c:pt idx="4475">
                  <c:v>41863.458333333336</c:v>
                </c:pt>
                <c:pt idx="4476">
                  <c:v>41863.583333333336</c:v>
                </c:pt>
                <c:pt idx="4477">
                  <c:v>41863.708333333336</c:v>
                </c:pt>
                <c:pt idx="4478">
                  <c:v>41863.833333333336</c:v>
                </c:pt>
                <c:pt idx="4479">
                  <c:v>41863.958333333336</c:v>
                </c:pt>
                <c:pt idx="4480">
                  <c:v>41864.083333333336</c:v>
                </c:pt>
                <c:pt idx="4481">
                  <c:v>41864.208333333336</c:v>
                </c:pt>
                <c:pt idx="4482">
                  <c:v>41864.333333333336</c:v>
                </c:pt>
                <c:pt idx="4483">
                  <c:v>41864.458333333336</c:v>
                </c:pt>
                <c:pt idx="4484">
                  <c:v>41864.583333333336</c:v>
                </c:pt>
                <c:pt idx="4485">
                  <c:v>41864.708333333336</c:v>
                </c:pt>
                <c:pt idx="4486">
                  <c:v>41864.833333333336</c:v>
                </c:pt>
                <c:pt idx="4487">
                  <c:v>41864.958333333336</c:v>
                </c:pt>
                <c:pt idx="4488">
                  <c:v>41865.083333333336</c:v>
                </c:pt>
                <c:pt idx="4489">
                  <c:v>41865.208333333336</c:v>
                </c:pt>
                <c:pt idx="4490">
                  <c:v>41865.333333333336</c:v>
                </c:pt>
                <c:pt idx="4491">
                  <c:v>41865.458333333336</c:v>
                </c:pt>
                <c:pt idx="4492">
                  <c:v>41865.583333333336</c:v>
                </c:pt>
                <c:pt idx="4493">
                  <c:v>41865.708333333336</c:v>
                </c:pt>
                <c:pt idx="4494">
                  <c:v>41865.833333333336</c:v>
                </c:pt>
                <c:pt idx="4495">
                  <c:v>41865.958333333336</c:v>
                </c:pt>
                <c:pt idx="4496">
                  <c:v>41866.083333333336</c:v>
                </c:pt>
                <c:pt idx="4497">
                  <c:v>41866.208333333336</c:v>
                </c:pt>
                <c:pt idx="4498">
                  <c:v>41866.333333333336</c:v>
                </c:pt>
                <c:pt idx="4499">
                  <c:v>41866.458333333336</c:v>
                </c:pt>
                <c:pt idx="4500">
                  <c:v>41866.583333333336</c:v>
                </c:pt>
                <c:pt idx="4501">
                  <c:v>41866.708333333336</c:v>
                </c:pt>
                <c:pt idx="4502">
                  <c:v>41866.833333333336</c:v>
                </c:pt>
                <c:pt idx="4503">
                  <c:v>41866.958333333336</c:v>
                </c:pt>
                <c:pt idx="4504">
                  <c:v>41867.083333333336</c:v>
                </c:pt>
                <c:pt idx="4505">
                  <c:v>41867.208333333336</c:v>
                </c:pt>
                <c:pt idx="4506">
                  <c:v>41867.333333333336</c:v>
                </c:pt>
                <c:pt idx="4507">
                  <c:v>41867.458333333336</c:v>
                </c:pt>
                <c:pt idx="4508">
                  <c:v>41867.583333333336</c:v>
                </c:pt>
                <c:pt idx="4509">
                  <c:v>41867.708333333336</c:v>
                </c:pt>
                <c:pt idx="4510">
                  <c:v>41867.833333333336</c:v>
                </c:pt>
                <c:pt idx="4511">
                  <c:v>41867.958333333336</c:v>
                </c:pt>
                <c:pt idx="4512">
                  <c:v>41868.083333333336</c:v>
                </c:pt>
                <c:pt idx="4513">
                  <c:v>41868.208333333336</c:v>
                </c:pt>
                <c:pt idx="4514">
                  <c:v>41868.333333333336</c:v>
                </c:pt>
                <c:pt idx="4515">
                  <c:v>41868.458333333336</c:v>
                </c:pt>
                <c:pt idx="4516">
                  <c:v>41868.583333333336</c:v>
                </c:pt>
                <c:pt idx="4517">
                  <c:v>41868.708333333336</c:v>
                </c:pt>
                <c:pt idx="4518">
                  <c:v>41868.833333333336</c:v>
                </c:pt>
                <c:pt idx="4519">
                  <c:v>41868.958333333336</c:v>
                </c:pt>
                <c:pt idx="4520">
                  <c:v>41869.083333333336</c:v>
                </c:pt>
                <c:pt idx="4521">
                  <c:v>41869.208333333336</c:v>
                </c:pt>
                <c:pt idx="4522">
                  <c:v>41869.333333333336</c:v>
                </c:pt>
                <c:pt idx="4523">
                  <c:v>41869.458333333336</c:v>
                </c:pt>
                <c:pt idx="4524">
                  <c:v>41869.583333333336</c:v>
                </c:pt>
                <c:pt idx="4525">
                  <c:v>41869.708333333336</c:v>
                </c:pt>
                <c:pt idx="4526">
                  <c:v>41869.833333333336</c:v>
                </c:pt>
                <c:pt idx="4527">
                  <c:v>41869.958333333336</c:v>
                </c:pt>
                <c:pt idx="4528">
                  <c:v>41870.083333333336</c:v>
                </c:pt>
                <c:pt idx="4529">
                  <c:v>41870.208333333336</c:v>
                </c:pt>
                <c:pt idx="4530">
                  <c:v>41870.333333333336</c:v>
                </c:pt>
                <c:pt idx="4531">
                  <c:v>41870.458333333336</c:v>
                </c:pt>
                <c:pt idx="4532">
                  <c:v>41870.583333333336</c:v>
                </c:pt>
                <c:pt idx="4533">
                  <c:v>41870.708333333336</c:v>
                </c:pt>
                <c:pt idx="4534">
                  <c:v>41870.833333333336</c:v>
                </c:pt>
                <c:pt idx="4535">
                  <c:v>41870.958333333336</c:v>
                </c:pt>
                <c:pt idx="4536">
                  <c:v>41871.083333333336</c:v>
                </c:pt>
                <c:pt idx="4537">
                  <c:v>41871.208333333336</c:v>
                </c:pt>
                <c:pt idx="4538">
                  <c:v>41871.333333333336</c:v>
                </c:pt>
                <c:pt idx="4539">
                  <c:v>41871.458333333336</c:v>
                </c:pt>
                <c:pt idx="4540">
                  <c:v>41871.583333333336</c:v>
                </c:pt>
                <c:pt idx="4541">
                  <c:v>41871.708333333336</c:v>
                </c:pt>
                <c:pt idx="4542">
                  <c:v>41871.833333333336</c:v>
                </c:pt>
                <c:pt idx="4543">
                  <c:v>41871.958333333336</c:v>
                </c:pt>
                <c:pt idx="4544">
                  <c:v>41872.083333333336</c:v>
                </c:pt>
                <c:pt idx="4545">
                  <c:v>41872.208333333336</c:v>
                </c:pt>
                <c:pt idx="4546">
                  <c:v>41872.333333333336</c:v>
                </c:pt>
                <c:pt idx="4547">
                  <c:v>41872.458333333336</c:v>
                </c:pt>
                <c:pt idx="4548">
                  <c:v>41872.583333333336</c:v>
                </c:pt>
                <c:pt idx="4549">
                  <c:v>41872.708333333336</c:v>
                </c:pt>
                <c:pt idx="4550">
                  <c:v>41872.833333333336</c:v>
                </c:pt>
                <c:pt idx="4551">
                  <c:v>41872.958333333336</c:v>
                </c:pt>
                <c:pt idx="4552">
                  <c:v>41873.083333333336</c:v>
                </c:pt>
                <c:pt idx="4553">
                  <c:v>41873.208333333336</c:v>
                </c:pt>
                <c:pt idx="4554">
                  <c:v>41873.333333333336</c:v>
                </c:pt>
                <c:pt idx="4555">
                  <c:v>41873.458333333336</c:v>
                </c:pt>
                <c:pt idx="4556">
                  <c:v>41873.583333333336</c:v>
                </c:pt>
                <c:pt idx="4557">
                  <c:v>41873.708333333336</c:v>
                </c:pt>
                <c:pt idx="4558">
                  <c:v>41873.833333333336</c:v>
                </c:pt>
                <c:pt idx="4559">
                  <c:v>41873.958333333336</c:v>
                </c:pt>
                <c:pt idx="4560">
                  <c:v>41874.083333333336</c:v>
                </c:pt>
                <c:pt idx="4561">
                  <c:v>41874.208333333336</c:v>
                </c:pt>
                <c:pt idx="4562">
                  <c:v>41874.333333333336</c:v>
                </c:pt>
                <c:pt idx="4563">
                  <c:v>41874.458333333336</c:v>
                </c:pt>
                <c:pt idx="4564">
                  <c:v>41874.583333333336</c:v>
                </c:pt>
                <c:pt idx="4565">
                  <c:v>41874.708333333336</c:v>
                </c:pt>
                <c:pt idx="4566">
                  <c:v>41874.833333333336</c:v>
                </c:pt>
                <c:pt idx="4567">
                  <c:v>41874.958333333336</c:v>
                </c:pt>
                <c:pt idx="4568">
                  <c:v>41875.083333333336</c:v>
                </c:pt>
                <c:pt idx="4569">
                  <c:v>41875.208333333336</c:v>
                </c:pt>
                <c:pt idx="4570">
                  <c:v>41875.333333333336</c:v>
                </c:pt>
                <c:pt idx="4571">
                  <c:v>41875.458333333336</c:v>
                </c:pt>
                <c:pt idx="4572">
                  <c:v>41875.583333333336</c:v>
                </c:pt>
                <c:pt idx="4573">
                  <c:v>41875.708333333336</c:v>
                </c:pt>
                <c:pt idx="4574">
                  <c:v>41875.833333333336</c:v>
                </c:pt>
                <c:pt idx="4575">
                  <c:v>41875.958333333336</c:v>
                </c:pt>
                <c:pt idx="4576">
                  <c:v>41876.083333333336</c:v>
                </c:pt>
                <c:pt idx="4577">
                  <c:v>41876.208333333336</c:v>
                </c:pt>
                <c:pt idx="4578">
                  <c:v>41876.333333333336</c:v>
                </c:pt>
                <c:pt idx="4579">
                  <c:v>41876.458333333336</c:v>
                </c:pt>
                <c:pt idx="4580">
                  <c:v>41876.583333333336</c:v>
                </c:pt>
                <c:pt idx="4581">
                  <c:v>41876.708333333336</c:v>
                </c:pt>
                <c:pt idx="4582">
                  <c:v>41876.833333333336</c:v>
                </c:pt>
                <c:pt idx="4583">
                  <c:v>41876.958333333336</c:v>
                </c:pt>
                <c:pt idx="4584">
                  <c:v>41877.083333333336</c:v>
                </c:pt>
                <c:pt idx="4585">
                  <c:v>41877.208333333336</c:v>
                </c:pt>
                <c:pt idx="4586">
                  <c:v>41877.333333333336</c:v>
                </c:pt>
                <c:pt idx="4587">
                  <c:v>41877.458333333336</c:v>
                </c:pt>
                <c:pt idx="4588">
                  <c:v>41877.583333333336</c:v>
                </c:pt>
                <c:pt idx="4589">
                  <c:v>41877.708333333336</c:v>
                </c:pt>
                <c:pt idx="4590">
                  <c:v>41877.833333333336</c:v>
                </c:pt>
                <c:pt idx="4591">
                  <c:v>41877.958333333336</c:v>
                </c:pt>
                <c:pt idx="4592">
                  <c:v>41878.083333333336</c:v>
                </c:pt>
                <c:pt idx="4593">
                  <c:v>41878.208333333336</c:v>
                </c:pt>
                <c:pt idx="4594">
                  <c:v>41878.333333333336</c:v>
                </c:pt>
                <c:pt idx="4595">
                  <c:v>41878.458333333336</c:v>
                </c:pt>
                <c:pt idx="4596">
                  <c:v>41878.583333333336</c:v>
                </c:pt>
                <c:pt idx="4597">
                  <c:v>41878.708333333336</c:v>
                </c:pt>
                <c:pt idx="4598">
                  <c:v>41878.833333333336</c:v>
                </c:pt>
                <c:pt idx="4599">
                  <c:v>41878.958333333336</c:v>
                </c:pt>
                <c:pt idx="4600">
                  <c:v>41879.083333333336</c:v>
                </c:pt>
                <c:pt idx="4601">
                  <c:v>41879.208333333336</c:v>
                </c:pt>
                <c:pt idx="4602">
                  <c:v>41879.333333333336</c:v>
                </c:pt>
                <c:pt idx="4603">
                  <c:v>41879.458333333336</c:v>
                </c:pt>
                <c:pt idx="4604">
                  <c:v>41879.583333333336</c:v>
                </c:pt>
                <c:pt idx="4605">
                  <c:v>41879.708333333336</c:v>
                </c:pt>
                <c:pt idx="4606">
                  <c:v>41879.833333333336</c:v>
                </c:pt>
                <c:pt idx="4607">
                  <c:v>41879.958333333336</c:v>
                </c:pt>
                <c:pt idx="4608">
                  <c:v>41880.083333333336</c:v>
                </c:pt>
                <c:pt idx="4609">
                  <c:v>41880.208333333336</c:v>
                </c:pt>
                <c:pt idx="4610">
                  <c:v>41880.333333333336</c:v>
                </c:pt>
                <c:pt idx="4611">
                  <c:v>41880.458333333336</c:v>
                </c:pt>
                <c:pt idx="4612">
                  <c:v>41880.583333333336</c:v>
                </c:pt>
                <c:pt idx="4613">
                  <c:v>41880.708333333336</c:v>
                </c:pt>
                <c:pt idx="4614">
                  <c:v>41880.833333333336</c:v>
                </c:pt>
                <c:pt idx="4615">
                  <c:v>41880.958333333336</c:v>
                </c:pt>
                <c:pt idx="4616">
                  <c:v>41881.083333333336</c:v>
                </c:pt>
                <c:pt idx="4617">
                  <c:v>41881.208333333336</c:v>
                </c:pt>
                <c:pt idx="4618">
                  <c:v>41881.333333333336</c:v>
                </c:pt>
                <c:pt idx="4619">
                  <c:v>41881.458333333336</c:v>
                </c:pt>
                <c:pt idx="4620">
                  <c:v>41881.583333333336</c:v>
                </c:pt>
                <c:pt idx="4621">
                  <c:v>41881.708333333336</c:v>
                </c:pt>
                <c:pt idx="4622">
                  <c:v>41881.833333333336</c:v>
                </c:pt>
                <c:pt idx="4623">
                  <c:v>41881.958333333336</c:v>
                </c:pt>
                <c:pt idx="4624">
                  <c:v>41882.083333333336</c:v>
                </c:pt>
                <c:pt idx="4625">
                  <c:v>41882.208333333336</c:v>
                </c:pt>
                <c:pt idx="4626">
                  <c:v>41882.333333333336</c:v>
                </c:pt>
                <c:pt idx="4627">
                  <c:v>41882.458333333336</c:v>
                </c:pt>
                <c:pt idx="4628">
                  <c:v>41882.583333333336</c:v>
                </c:pt>
                <c:pt idx="4629">
                  <c:v>41882.708333333336</c:v>
                </c:pt>
                <c:pt idx="4630">
                  <c:v>41882.833333333336</c:v>
                </c:pt>
                <c:pt idx="4631">
                  <c:v>41882.958333333336</c:v>
                </c:pt>
                <c:pt idx="4632">
                  <c:v>41883.083333333336</c:v>
                </c:pt>
                <c:pt idx="4633">
                  <c:v>41883.208333333336</c:v>
                </c:pt>
                <c:pt idx="4634">
                  <c:v>41883.333333333336</c:v>
                </c:pt>
                <c:pt idx="4635">
                  <c:v>41883.458333333336</c:v>
                </c:pt>
                <c:pt idx="4636">
                  <c:v>41883.583333333336</c:v>
                </c:pt>
                <c:pt idx="4637">
                  <c:v>41883.708333333336</c:v>
                </c:pt>
                <c:pt idx="4638">
                  <c:v>41883.833333333336</c:v>
                </c:pt>
                <c:pt idx="4639">
                  <c:v>41883.958333333336</c:v>
                </c:pt>
                <c:pt idx="4640">
                  <c:v>41884.083333333336</c:v>
                </c:pt>
                <c:pt idx="4641">
                  <c:v>41884.208333333336</c:v>
                </c:pt>
                <c:pt idx="4642">
                  <c:v>41884.333333333336</c:v>
                </c:pt>
                <c:pt idx="4643">
                  <c:v>41884.458333333336</c:v>
                </c:pt>
                <c:pt idx="4644">
                  <c:v>41884.583333333336</c:v>
                </c:pt>
                <c:pt idx="4645">
                  <c:v>41884.708333333336</c:v>
                </c:pt>
                <c:pt idx="4646">
                  <c:v>41884.833333333336</c:v>
                </c:pt>
                <c:pt idx="4647">
                  <c:v>41884.958333333336</c:v>
                </c:pt>
                <c:pt idx="4648">
                  <c:v>41885.083333333336</c:v>
                </c:pt>
                <c:pt idx="4649">
                  <c:v>41885.208333333336</c:v>
                </c:pt>
                <c:pt idx="4650">
                  <c:v>41885.333333333336</c:v>
                </c:pt>
                <c:pt idx="4651">
                  <c:v>41885.458333333336</c:v>
                </c:pt>
                <c:pt idx="4652">
                  <c:v>41885.583333333336</c:v>
                </c:pt>
                <c:pt idx="4653">
                  <c:v>41885.708333333336</c:v>
                </c:pt>
                <c:pt idx="4654">
                  <c:v>41885.833333333336</c:v>
                </c:pt>
                <c:pt idx="4655">
                  <c:v>41885.958333333336</c:v>
                </c:pt>
                <c:pt idx="4656">
                  <c:v>41886.083333333336</c:v>
                </c:pt>
                <c:pt idx="4657">
                  <c:v>41886.208333333336</c:v>
                </c:pt>
                <c:pt idx="4658">
                  <c:v>41886.333333333336</c:v>
                </c:pt>
                <c:pt idx="4659">
                  <c:v>41886.458333333336</c:v>
                </c:pt>
                <c:pt idx="4660">
                  <c:v>41886.583333333336</c:v>
                </c:pt>
                <c:pt idx="4661">
                  <c:v>41886.708333333336</c:v>
                </c:pt>
                <c:pt idx="4662">
                  <c:v>41886.833333333336</c:v>
                </c:pt>
                <c:pt idx="4663">
                  <c:v>41886.958333333336</c:v>
                </c:pt>
                <c:pt idx="4664">
                  <c:v>41887.083333333336</c:v>
                </c:pt>
                <c:pt idx="4665">
                  <c:v>41887.208333333336</c:v>
                </c:pt>
                <c:pt idx="4666">
                  <c:v>41887.333333333336</c:v>
                </c:pt>
                <c:pt idx="4667">
                  <c:v>41887.458333333336</c:v>
                </c:pt>
                <c:pt idx="4668">
                  <c:v>41887.583333333336</c:v>
                </c:pt>
                <c:pt idx="4669">
                  <c:v>41887.708333333336</c:v>
                </c:pt>
                <c:pt idx="4670">
                  <c:v>41887.833333333336</c:v>
                </c:pt>
                <c:pt idx="4671">
                  <c:v>41887.958333333336</c:v>
                </c:pt>
                <c:pt idx="4672">
                  <c:v>41888.083333333336</c:v>
                </c:pt>
                <c:pt idx="4673">
                  <c:v>41888.208333333336</c:v>
                </c:pt>
                <c:pt idx="4674">
                  <c:v>41888.333333333336</c:v>
                </c:pt>
                <c:pt idx="4675">
                  <c:v>41888.458333333336</c:v>
                </c:pt>
                <c:pt idx="4676">
                  <c:v>41888.583333333336</c:v>
                </c:pt>
                <c:pt idx="4677">
                  <c:v>41888.708333333336</c:v>
                </c:pt>
                <c:pt idx="4678">
                  <c:v>41888.833333333336</c:v>
                </c:pt>
                <c:pt idx="4679">
                  <c:v>41888.958333333336</c:v>
                </c:pt>
                <c:pt idx="4680">
                  <c:v>41889.083333333336</c:v>
                </c:pt>
                <c:pt idx="4681">
                  <c:v>41889.208333333336</c:v>
                </c:pt>
                <c:pt idx="4682">
                  <c:v>41889.333333333336</c:v>
                </c:pt>
                <c:pt idx="4683">
                  <c:v>41889.458333333336</c:v>
                </c:pt>
                <c:pt idx="4684">
                  <c:v>41889.583333333336</c:v>
                </c:pt>
                <c:pt idx="4685">
                  <c:v>41889.708333333336</c:v>
                </c:pt>
                <c:pt idx="4686">
                  <c:v>41889.833333333336</c:v>
                </c:pt>
                <c:pt idx="4687">
                  <c:v>41889.958333333336</c:v>
                </c:pt>
                <c:pt idx="4688">
                  <c:v>41890.083333333336</c:v>
                </c:pt>
                <c:pt idx="4689">
                  <c:v>41890.208333333336</c:v>
                </c:pt>
                <c:pt idx="4690">
                  <c:v>41890.333333333336</c:v>
                </c:pt>
                <c:pt idx="4691">
                  <c:v>41890.458333333336</c:v>
                </c:pt>
                <c:pt idx="4692">
                  <c:v>41890.583333333336</c:v>
                </c:pt>
                <c:pt idx="4693">
                  <c:v>41890.708333333336</c:v>
                </c:pt>
                <c:pt idx="4694">
                  <c:v>41890.833333333336</c:v>
                </c:pt>
                <c:pt idx="4695">
                  <c:v>41890.958333333336</c:v>
                </c:pt>
                <c:pt idx="4696">
                  <c:v>41891.083333333336</c:v>
                </c:pt>
                <c:pt idx="4697">
                  <c:v>41891.208333333336</c:v>
                </c:pt>
                <c:pt idx="4698">
                  <c:v>41891.333333333336</c:v>
                </c:pt>
                <c:pt idx="4699">
                  <c:v>41891.458333333336</c:v>
                </c:pt>
                <c:pt idx="4700">
                  <c:v>41891.583333333336</c:v>
                </c:pt>
                <c:pt idx="4701">
                  <c:v>41891.708333333336</c:v>
                </c:pt>
                <c:pt idx="4702">
                  <c:v>41891.833333333336</c:v>
                </c:pt>
                <c:pt idx="4703">
                  <c:v>41891.958333333336</c:v>
                </c:pt>
                <c:pt idx="4704">
                  <c:v>41892.083333333336</c:v>
                </c:pt>
                <c:pt idx="4705">
                  <c:v>41892.208333333336</c:v>
                </c:pt>
                <c:pt idx="4706">
                  <c:v>41892.333333333336</c:v>
                </c:pt>
                <c:pt idx="4707">
                  <c:v>41892.458333333336</c:v>
                </c:pt>
                <c:pt idx="4708">
                  <c:v>41892.583333333336</c:v>
                </c:pt>
                <c:pt idx="4709">
                  <c:v>41892.708333333336</c:v>
                </c:pt>
                <c:pt idx="4710">
                  <c:v>41892.833333333336</c:v>
                </c:pt>
                <c:pt idx="4711">
                  <c:v>41892.958333333336</c:v>
                </c:pt>
                <c:pt idx="4712">
                  <c:v>41893.083333333336</c:v>
                </c:pt>
                <c:pt idx="4713">
                  <c:v>41893.208333333336</c:v>
                </c:pt>
                <c:pt idx="4714">
                  <c:v>41893.333333333336</c:v>
                </c:pt>
                <c:pt idx="4715">
                  <c:v>41893.458333333336</c:v>
                </c:pt>
                <c:pt idx="4716">
                  <c:v>41893.583333333336</c:v>
                </c:pt>
                <c:pt idx="4717">
                  <c:v>41893.708333333336</c:v>
                </c:pt>
                <c:pt idx="4718">
                  <c:v>41893.833333333336</c:v>
                </c:pt>
                <c:pt idx="4719">
                  <c:v>41893.958333333336</c:v>
                </c:pt>
                <c:pt idx="4720">
                  <c:v>41894.083333333336</c:v>
                </c:pt>
                <c:pt idx="4721">
                  <c:v>41894.208333333336</c:v>
                </c:pt>
                <c:pt idx="4722">
                  <c:v>41894.333333333336</c:v>
                </c:pt>
                <c:pt idx="4723">
                  <c:v>41894.458333333336</c:v>
                </c:pt>
                <c:pt idx="4724">
                  <c:v>41894.583333333336</c:v>
                </c:pt>
                <c:pt idx="4725">
                  <c:v>41894.708333333336</c:v>
                </c:pt>
                <c:pt idx="4726">
                  <c:v>41894.833333333336</c:v>
                </c:pt>
                <c:pt idx="4727">
                  <c:v>41894.958333333336</c:v>
                </c:pt>
                <c:pt idx="4728">
                  <c:v>41895.083333333336</c:v>
                </c:pt>
                <c:pt idx="4729">
                  <c:v>41895.208333333336</c:v>
                </c:pt>
                <c:pt idx="4730">
                  <c:v>41895.333333333336</c:v>
                </c:pt>
                <c:pt idx="4731">
                  <c:v>41895.458333333336</c:v>
                </c:pt>
                <c:pt idx="4732">
                  <c:v>41895.583333333336</c:v>
                </c:pt>
                <c:pt idx="4733">
                  <c:v>41895.708333333336</c:v>
                </c:pt>
                <c:pt idx="4734">
                  <c:v>41895.833333333336</c:v>
                </c:pt>
                <c:pt idx="4735">
                  <c:v>41895.958333333336</c:v>
                </c:pt>
                <c:pt idx="4736">
                  <c:v>41896.083333333336</c:v>
                </c:pt>
                <c:pt idx="4737">
                  <c:v>41896.208333333336</c:v>
                </c:pt>
                <c:pt idx="4738">
                  <c:v>41896.333333333336</c:v>
                </c:pt>
                <c:pt idx="4739">
                  <c:v>41896.458333333336</c:v>
                </c:pt>
                <c:pt idx="4740">
                  <c:v>41896.583333333336</c:v>
                </c:pt>
                <c:pt idx="4741">
                  <c:v>41896.708333333336</c:v>
                </c:pt>
                <c:pt idx="4742">
                  <c:v>41896.833333333336</c:v>
                </c:pt>
                <c:pt idx="4743">
                  <c:v>41896.958333333336</c:v>
                </c:pt>
                <c:pt idx="4744">
                  <c:v>41897.083333333336</c:v>
                </c:pt>
                <c:pt idx="4745">
                  <c:v>41897.208333333336</c:v>
                </c:pt>
                <c:pt idx="4746">
                  <c:v>41897.333333333336</c:v>
                </c:pt>
                <c:pt idx="4747">
                  <c:v>41897.458333333336</c:v>
                </c:pt>
                <c:pt idx="4748">
                  <c:v>41897.583333333336</c:v>
                </c:pt>
                <c:pt idx="4749">
                  <c:v>41897.708333333336</c:v>
                </c:pt>
                <c:pt idx="4750">
                  <c:v>41897.833333333336</c:v>
                </c:pt>
                <c:pt idx="4751">
                  <c:v>41897.958333333336</c:v>
                </c:pt>
                <c:pt idx="4752">
                  <c:v>41898.083333333336</c:v>
                </c:pt>
                <c:pt idx="4753">
                  <c:v>41898.208333333336</c:v>
                </c:pt>
                <c:pt idx="4754">
                  <c:v>41898.333333333336</c:v>
                </c:pt>
                <c:pt idx="4755">
                  <c:v>41898.458333333336</c:v>
                </c:pt>
                <c:pt idx="4756">
                  <c:v>41898.583333333336</c:v>
                </c:pt>
                <c:pt idx="4757">
                  <c:v>41898.708333333336</c:v>
                </c:pt>
                <c:pt idx="4758">
                  <c:v>41898.833333333336</c:v>
                </c:pt>
                <c:pt idx="4759">
                  <c:v>41898.958333333336</c:v>
                </c:pt>
                <c:pt idx="4760">
                  <c:v>41899.083333333336</c:v>
                </c:pt>
                <c:pt idx="4761">
                  <c:v>41899.208333333336</c:v>
                </c:pt>
                <c:pt idx="4762">
                  <c:v>41899.333333333336</c:v>
                </c:pt>
                <c:pt idx="4763">
                  <c:v>41899.458333333336</c:v>
                </c:pt>
                <c:pt idx="4764">
                  <c:v>41899.583333333336</c:v>
                </c:pt>
                <c:pt idx="4765">
                  <c:v>41899.708333333336</c:v>
                </c:pt>
                <c:pt idx="4766">
                  <c:v>41899.833333333336</c:v>
                </c:pt>
                <c:pt idx="4767">
                  <c:v>41899.958333333336</c:v>
                </c:pt>
                <c:pt idx="4768">
                  <c:v>41900.083333333336</c:v>
                </c:pt>
                <c:pt idx="4769">
                  <c:v>41900.208333333336</c:v>
                </c:pt>
                <c:pt idx="4770">
                  <c:v>41900.333333333336</c:v>
                </c:pt>
                <c:pt idx="4771">
                  <c:v>41900.458333333336</c:v>
                </c:pt>
                <c:pt idx="4772">
                  <c:v>41900.583333333336</c:v>
                </c:pt>
                <c:pt idx="4773">
                  <c:v>41900.708333333336</c:v>
                </c:pt>
                <c:pt idx="4774">
                  <c:v>41900.833333333336</c:v>
                </c:pt>
                <c:pt idx="4775">
                  <c:v>41900.958333333336</c:v>
                </c:pt>
                <c:pt idx="4776">
                  <c:v>41901.083333333336</c:v>
                </c:pt>
                <c:pt idx="4777">
                  <c:v>41901.208333333336</c:v>
                </c:pt>
                <c:pt idx="4778">
                  <c:v>41901.333333333336</c:v>
                </c:pt>
                <c:pt idx="4779">
                  <c:v>41901.458333333336</c:v>
                </c:pt>
                <c:pt idx="4780">
                  <c:v>41901.583333333336</c:v>
                </c:pt>
                <c:pt idx="4781">
                  <c:v>41901.708333333336</c:v>
                </c:pt>
                <c:pt idx="4782">
                  <c:v>41901.833333333336</c:v>
                </c:pt>
                <c:pt idx="4783">
                  <c:v>41901.958333333336</c:v>
                </c:pt>
                <c:pt idx="4784">
                  <c:v>41902.083333333336</c:v>
                </c:pt>
                <c:pt idx="4785">
                  <c:v>41902.208333333336</c:v>
                </c:pt>
                <c:pt idx="4786">
                  <c:v>41902.333333333336</c:v>
                </c:pt>
                <c:pt idx="4787">
                  <c:v>41902.458333333336</c:v>
                </c:pt>
                <c:pt idx="4788">
                  <c:v>41902.583333333336</c:v>
                </c:pt>
                <c:pt idx="4789">
                  <c:v>41902.708333333336</c:v>
                </c:pt>
                <c:pt idx="4790">
                  <c:v>41902.833333333336</c:v>
                </c:pt>
                <c:pt idx="4791">
                  <c:v>41902.958333333336</c:v>
                </c:pt>
                <c:pt idx="4792">
                  <c:v>41903.083333333336</c:v>
                </c:pt>
                <c:pt idx="4793">
                  <c:v>41903.208333333336</c:v>
                </c:pt>
                <c:pt idx="4794">
                  <c:v>41903.333333333336</c:v>
                </c:pt>
                <c:pt idx="4795">
                  <c:v>41903.458333333336</c:v>
                </c:pt>
                <c:pt idx="4796">
                  <c:v>41903.583333333336</c:v>
                </c:pt>
                <c:pt idx="4797">
                  <c:v>41903.708333333336</c:v>
                </c:pt>
                <c:pt idx="4798">
                  <c:v>41903.833333333336</c:v>
                </c:pt>
                <c:pt idx="4799">
                  <c:v>41903.958333333336</c:v>
                </c:pt>
                <c:pt idx="4800">
                  <c:v>41904.083333333336</c:v>
                </c:pt>
                <c:pt idx="4801">
                  <c:v>41904.208333333336</c:v>
                </c:pt>
                <c:pt idx="4802">
                  <c:v>41904.333333333336</c:v>
                </c:pt>
                <c:pt idx="4803">
                  <c:v>41904.458333333336</c:v>
                </c:pt>
                <c:pt idx="4804">
                  <c:v>41904.583333333336</c:v>
                </c:pt>
                <c:pt idx="4805">
                  <c:v>41904.708333333336</c:v>
                </c:pt>
                <c:pt idx="4806">
                  <c:v>41904.833333333336</c:v>
                </c:pt>
                <c:pt idx="4807">
                  <c:v>41904.958333333336</c:v>
                </c:pt>
                <c:pt idx="4808">
                  <c:v>41905.083333333336</c:v>
                </c:pt>
                <c:pt idx="4809">
                  <c:v>41905.208333333336</c:v>
                </c:pt>
                <c:pt idx="4810">
                  <c:v>41905.333333333336</c:v>
                </c:pt>
                <c:pt idx="4811">
                  <c:v>41905.458333333336</c:v>
                </c:pt>
                <c:pt idx="4812">
                  <c:v>41905.583333333336</c:v>
                </c:pt>
                <c:pt idx="4813">
                  <c:v>41905.708333333336</c:v>
                </c:pt>
                <c:pt idx="4814">
                  <c:v>41905.833333333336</c:v>
                </c:pt>
                <c:pt idx="4815">
                  <c:v>41905.958333333336</c:v>
                </c:pt>
                <c:pt idx="4816">
                  <c:v>41906.083333333336</c:v>
                </c:pt>
                <c:pt idx="4817">
                  <c:v>41906.208333333336</c:v>
                </c:pt>
                <c:pt idx="4818">
                  <c:v>41906.333333333336</c:v>
                </c:pt>
                <c:pt idx="4819">
                  <c:v>41906.458333333336</c:v>
                </c:pt>
                <c:pt idx="4820">
                  <c:v>41906.583333333336</c:v>
                </c:pt>
                <c:pt idx="4821">
                  <c:v>41906.708333333336</c:v>
                </c:pt>
                <c:pt idx="4822">
                  <c:v>41906.833333333336</c:v>
                </c:pt>
                <c:pt idx="4823">
                  <c:v>41906.958333333336</c:v>
                </c:pt>
                <c:pt idx="4824">
                  <c:v>41907.083333333336</c:v>
                </c:pt>
                <c:pt idx="4825">
                  <c:v>41907.208333333336</c:v>
                </c:pt>
                <c:pt idx="4826">
                  <c:v>41907.333333333336</c:v>
                </c:pt>
                <c:pt idx="4827">
                  <c:v>41907.458333333336</c:v>
                </c:pt>
                <c:pt idx="4828">
                  <c:v>41907.583333333336</c:v>
                </c:pt>
                <c:pt idx="4829">
                  <c:v>41907.708333333336</c:v>
                </c:pt>
                <c:pt idx="4830">
                  <c:v>41907.833333333336</c:v>
                </c:pt>
                <c:pt idx="4831">
                  <c:v>41907.958333333336</c:v>
                </c:pt>
                <c:pt idx="4832">
                  <c:v>41908.208333333336</c:v>
                </c:pt>
                <c:pt idx="4833">
                  <c:v>41908.333333333336</c:v>
                </c:pt>
                <c:pt idx="4834">
                  <c:v>41908.458333333336</c:v>
                </c:pt>
                <c:pt idx="4835">
                  <c:v>41908.583333333336</c:v>
                </c:pt>
                <c:pt idx="4836">
                  <c:v>41908.708333333336</c:v>
                </c:pt>
                <c:pt idx="4837">
                  <c:v>41908.833333333336</c:v>
                </c:pt>
                <c:pt idx="4838">
                  <c:v>41908.958333333336</c:v>
                </c:pt>
                <c:pt idx="4839">
                  <c:v>41909.083333333336</c:v>
                </c:pt>
                <c:pt idx="4840">
                  <c:v>41909.208333333336</c:v>
                </c:pt>
                <c:pt idx="4841">
                  <c:v>41909.333333333336</c:v>
                </c:pt>
                <c:pt idx="4842">
                  <c:v>41909.458333333336</c:v>
                </c:pt>
                <c:pt idx="4843">
                  <c:v>41909.583333333336</c:v>
                </c:pt>
                <c:pt idx="4844">
                  <c:v>41909.708333333336</c:v>
                </c:pt>
                <c:pt idx="4845">
                  <c:v>41909.833333333336</c:v>
                </c:pt>
                <c:pt idx="4846">
                  <c:v>41909.958333333336</c:v>
                </c:pt>
                <c:pt idx="4847">
                  <c:v>41910.083333333336</c:v>
                </c:pt>
                <c:pt idx="4848">
                  <c:v>41910.208333333336</c:v>
                </c:pt>
                <c:pt idx="4849">
                  <c:v>41910.333333333336</c:v>
                </c:pt>
                <c:pt idx="4850">
                  <c:v>41910.458333333336</c:v>
                </c:pt>
                <c:pt idx="4851">
                  <c:v>41910.583333333336</c:v>
                </c:pt>
                <c:pt idx="4852">
                  <c:v>41910.708333333336</c:v>
                </c:pt>
                <c:pt idx="4853">
                  <c:v>41910.833333333336</c:v>
                </c:pt>
                <c:pt idx="4854">
                  <c:v>41910.958333333336</c:v>
                </c:pt>
                <c:pt idx="4855">
                  <c:v>41911.083333333336</c:v>
                </c:pt>
                <c:pt idx="4856">
                  <c:v>41911.208333333336</c:v>
                </c:pt>
                <c:pt idx="4857">
                  <c:v>41911.333333333336</c:v>
                </c:pt>
                <c:pt idx="4858">
                  <c:v>41911.458333333336</c:v>
                </c:pt>
                <c:pt idx="4859">
                  <c:v>41911.583333333336</c:v>
                </c:pt>
                <c:pt idx="4860">
                  <c:v>41911.708333333336</c:v>
                </c:pt>
                <c:pt idx="4861">
                  <c:v>41911.833333333336</c:v>
                </c:pt>
                <c:pt idx="4862">
                  <c:v>41911.958333333336</c:v>
                </c:pt>
                <c:pt idx="4863">
                  <c:v>41912.083333333336</c:v>
                </c:pt>
                <c:pt idx="4864">
                  <c:v>41912.208333333336</c:v>
                </c:pt>
                <c:pt idx="4865">
                  <c:v>41912.333333333336</c:v>
                </c:pt>
                <c:pt idx="4866">
                  <c:v>41912.458333333336</c:v>
                </c:pt>
                <c:pt idx="4867">
                  <c:v>41912.583333333336</c:v>
                </c:pt>
                <c:pt idx="4868">
                  <c:v>41912.708333333336</c:v>
                </c:pt>
                <c:pt idx="4869">
                  <c:v>41912.833333333336</c:v>
                </c:pt>
                <c:pt idx="4870">
                  <c:v>41912.958333333336</c:v>
                </c:pt>
                <c:pt idx="4871">
                  <c:v>41913.208333333336</c:v>
                </c:pt>
                <c:pt idx="4872">
                  <c:v>41913.333333333336</c:v>
                </c:pt>
                <c:pt idx="4873">
                  <c:v>41913.458333333336</c:v>
                </c:pt>
                <c:pt idx="4874">
                  <c:v>41913.583333333336</c:v>
                </c:pt>
                <c:pt idx="4875">
                  <c:v>41913.708333333336</c:v>
                </c:pt>
                <c:pt idx="4876">
                  <c:v>41913.833333333336</c:v>
                </c:pt>
                <c:pt idx="4877">
                  <c:v>41913.958333333336</c:v>
                </c:pt>
                <c:pt idx="4878">
                  <c:v>41914.083333333336</c:v>
                </c:pt>
                <c:pt idx="4879">
                  <c:v>41914.208333333336</c:v>
                </c:pt>
                <c:pt idx="4880">
                  <c:v>41914.333333333336</c:v>
                </c:pt>
                <c:pt idx="4881">
                  <c:v>41914.458333333336</c:v>
                </c:pt>
                <c:pt idx="4882">
                  <c:v>41914.583333333336</c:v>
                </c:pt>
                <c:pt idx="4883">
                  <c:v>41914.708333333336</c:v>
                </c:pt>
                <c:pt idx="4884">
                  <c:v>41914.833333333336</c:v>
                </c:pt>
                <c:pt idx="4885">
                  <c:v>41914.958333333336</c:v>
                </c:pt>
                <c:pt idx="4886">
                  <c:v>41915.083333333336</c:v>
                </c:pt>
                <c:pt idx="4887">
                  <c:v>41915.208333333336</c:v>
                </c:pt>
                <c:pt idx="4888">
                  <c:v>41915.333333333336</c:v>
                </c:pt>
                <c:pt idx="4889">
                  <c:v>41915.458333333336</c:v>
                </c:pt>
                <c:pt idx="4890">
                  <c:v>41915.583333333336</c:v>
                </c:pt>
                <c:pt idx="4891">
                  <c:v>41915.708333333336</c:v>
                </c:pt>
                <c:pt idx="4892">
                  <c:v>41915.833333333336</c:v>
                </c:pt>
                <c:pt idx="4893">
                  <c:v>41915.958333333336</c:v>
                </c:pt>
                <c:pt idx="4894">
                  <c:v>41916.083333333336</c:v>
                </c:pt>
                <c:pt idx="4895">
                  <c:v>41916.208333333336</c:v>
                </c:pt>
                <c:pt idx="4896">
                  <c:v>41916.333333333336</c:v>
                </c:pt>
                <c:pt idx="4897">
                  <c:v>41916.458333333336</c:v>
                </c:pt>
                <c:pt idx="4898">
                  <c:v>41916.583333333336</c:v>
                </c:pt>
                <c:pt idx="4899">
                  <c:v>41916.708333333336</c:v>
                </c:pt>
                <c:pt idx="4900">
                  <c:v>41916.833333333336</c:v>
                </c:pt>
                <c:pt idx="4901">
                  <c:v>41916.958333333336</c:v>
                </c:pt>
                <c:pt idx="4902">
                  <c:v>41917.083333333336</c:v>
                </c:pt>
                <c:pt idx="4903">
                  <c:v>41917.208333333336</c:v>
                </c:pt>
                <c:pt idx="4904">
                  <c:v>41917.333333333336</c:v>
                </c:pt>
                <c:pt idx="4905">
                  <c:v>41917.458333333336</c:v>
                </c:pt>
                <c:pt idx="4906">
                  <c:v>41917.583333333336</c:v>
                </c:pt>
                <c:pt idx="4907">
                  <c:v>41917.708333333336</c:v>
                </c:pt>
                <c:pt idx="4908">
                  <c:v>41917.833333333336</c:v>
                </c:pt>
                <c:pt idx="4909">
                  <c:v>41917.958333333336</c:v>
                </c:pt>
                <c:pt idx="4910">
                  <c:v>41918.083333333336</c:v>
                </c:pt>
                <c:pt idx="4911">
                  <c:v>41918.208333333336</c:v>
                </c:pt>
                <c:pt idx="4912">
                  <c:v>41918.333333333336</c:v>
                </c:pt>
                <c:pt idx="4913">
                  <c:v>41918.458333333336</c:v>
                </c:pt>
                <c:pt idx="4914">
                  <c:v>41918.583333333336</c:v>
                </c:pt>
                <c:pt idx="4915">
                  <c:v>41918.708333333336</c:v>
                </c:pt>
                <c:pt idx="4916">
                  <c:v>41918.833333333336</c:v>
                </c:pt>
                <c:pt idx="4917">
                  <c:v>41918.958333333336</c:v>
                </c:pt>
                <c:pt idx="4918">
                  <c:v>41919.083333333336</c:v>
                </c:pt>
                <c:pt idx="4919">
                  <c:v>41919.208333333336</c:v>
                </c:pt>
                <c:pt idx="4920">
                  <c:v>41919.333333333336</c:v>
                </c:pt>
                <c:pt idx="4921">
                  <c:v>41919.458333333336</c:v>
                </c:pt>
                <c:pt idx="4922">
                  <c:v>41919.583333333336</c:v>
                </c:pt>
                <c:pt idx="4923">
                  <c:v>41919.708333333336</c:v>
                </c:pt>
                <c:pt idx="4924">
                  <c:v>41919.833333333336</c:v>
                </c:pt>
                <c:pt idx="4925">
                  <c:v>41919.958333333336</c:v>
                </c:pt>
                <c:pt idx="4926">
                  <c:v>41920.083333333336</c:v>
                </c:pt>
                <c:pt idx="4927">
                  <c:v>41920.208333333336</c:v>
                </c:pt>
                <c:pt idx="4928">
                  <c:v>41920.333333333336</c:v>
                </c:pt>
                <c:pt idx="4929">
                  <c:v>41920.458333333336</c:v>
                </c:pt>
                <c:pt idx="4930">
                  <c:v>41920.583333333336</c:v>
                </c:pt>
                <c:pt idx="4931">
                  <c:v>41920.708333333336</c:v>
                </c:pt>
                <c:pt idx="4932">
                  <c:v>41920.833333333336</c:v>
                </c:pt>
                <c:pt idx="4933">
                  <c:v>41920.958333333336</c:v>
                </c:pt>
                <c:pt idx="4934">
                  <c:v>41921.083333333336</c:v>
                </c:pt>
                <c:pt idx="4935">
                  <c:v>41921.208333333336</c:v>
                </c:pt>
                <c:pt idx="4936">
                  <c:v>41921.333333333336</c:v>
                </c:pt>
                <c:pt idx="4937">
                  <c:v>41921.458333333336</c:v>
                </c:pt>
                <c:pt idx="4938">
                  <c:v>41921.583333333336</c:v>
                </c:pt>
                <c:pt idx="4939">
                  <c:v>41921.708333333336</c:v>
                </c:pt>
                <c:pt idx="4940">
                  <c:v>41921.833333333336</c:v>
                </c:pt>
                <c:pt idx="4941">
                  <c:v>41921.958333333336</c:v>
                </c:pt>
                <c:pt idx="4942">
                  <c:v>41922.083333333336</c:v>
                </c:pt>
                <c:pt idx="4943">
                  <c:v>41922.208333333336</c:v>
                </c:pt>
                <c:pt idx="4944">
                  <c:v>41922.333333333336</c:v>
                </c:pt>
                <c:pt idx="4945">
                  <c:v>41922.458333333336</c:v>
                </c:pt>
                <c:pt idx="4946">
                  <c:v>41922.583333333336</c:v>
                </c:pt>
                <c:pt idx="4947">
                  <c:v>41922.708333333336</c:v>
                </c:pt>
                <c:pt idx="4948">
                  <c:v>41922.833333333336</c:v>
                </c:pt>
                <c:pt idx="4949">
                  <c:v>41922.958333333336</c:v>
                </c:pt>
                <c:pt idx="4950">
                  <c:v>41923.083333333336</c:v>
                </c:pt>
                <c:pt idx="4951">
                  <c:v>41923.208333333336</c:v>
                </c:pt>
                <c:pt idx="4952">
                  <c:v>41923.333333333336</c:v>
                </c:pt>
                <c:pt idx="4953">
                  <c:v>41923.458333333336</c:v>
                </c:pt>
                <c:pt idx="4954">
                  <c:v>41923.583333333336</c:v>
                </c:pt>
                <c:pt idx="4955">
                  <c:v>41923.708333333336</c:v>
                </c:pt>
                <c:pt idx="4956">
                  <c:v>41923.833333333336</c:v>
                </c:pt>
                <c:pt idx="4957">
                  <c:v>41923.958333333336</c:v>
                </c:pt>
                <c:pt idx="4958">
                  <c:v>41924.083333333336</c:v>
                </c:pt>
                <c:pt idx="4959">
                  <c:v>41924.208333333336</c:v>
                </c:pt>
                <c:pt idx="4960">
                  <c:v>41924.333333333336</c:v>
                </c:pt>
                <c:pt idx="4961">
                  <c:v>41924.458333333336</c:v>
                </c:pt>
                <c:pt idx="4962">
                  <c:v>41924.583333333336</c:v>
                </c:pt>
                <c:pt idx="4963">
                  <c:v>41924.708333333336</c:v>
                </c:pt>
                <c:pt idx="4964">
                  <c:v>41924.833333333336</c:v>
                </c:pt>
                <c:pt idx="4965">
                  <c:v>41924.958333333336</c:v>
                </c:pt>
                <c:pt idx="4966">
                  <c:v>41925.083333333336</c:v>
                </c:pt>
                <c:pt idx="4967">
                  <c:v>41925.208333333336</c:v>
                </c:pt>
                <c:pt idx="4968">
                  <c:v>41925.333333333336</c:v>
                </c:pt>
                <c:pt idx="4969">
                  <c:v>41925.458333333336</c:v>
                </c:pt>
                <c:pt idx="4970">
                  <c:v>41925.583333333336</c:v>
                </c:pt>
                <c:pt idx="4971">
                  <c:v>41925.708333333336</c:v>
                </c:pt>
                <c:pt idx="4972">
                  <c:v>41925.833333333336</c:v>
                </c:pt>
                <c:pt idx="4973">
                  <c:v>41925.958333333336</c:v>
                </c:pt>
                <c:pt idx="4974">
                  <c:v>41926.083333333336</c:v>
                </c:pt>
                <c:pt idx="4975">
                  <c:v>41926.208333333336</c:v>
                </c:pt>
                <c:pt idx="4976">
                  <c:v>41926.333333333336</c:v>
                </c:pt>
                <c:pt idx="4977">
                  <c:v>41926.458333333336</c:v>
                </c:pt>
                <c:pt idx="4978">
                  <c:v>41926.583333333336</c:v>
                </c:pt>
                <c:pt idx="4979">
                  <c:v>41926.708333333336</c:v>
                </c:pt>
                <c:pt idx="4980">
                  <c:v>41926.833333333336</c:v>
                </c:pt>
                <c:pt idx="4981">
                  <c:v>41926.958333333336</c:v>
                </c:pt>
                <c:pt idx="4982">
                  <c:v>41927.083333333336</c:v>
                </c:pt>
                <c:pt idx="4983">
                  <c:v>41927.208333333336</c:v>
                </c:pt>
                <c:pt idx="4984">
                  <c:v>41927.333333333336</c:v>
                </c:pt>
                <c:pt idx="4985">
                  <c:v>41927.458333333336</c:v>
                </c:pt>
                <c:pt idx="4986">
                  <c:v>41927.583333333336</c:v>
                </c:pt>
                <c:pt idx="4987">
                  <c:v>41927.708333333336</c:v>
                </c:pt>
                <c:pt idx="4988">
                  <c:v>41927.833333333336</c:v>
                </c:pt>
                <c:pt idx="4989">
                  <c:v>41927.958333333336</c:v>
                </c:pt>
                <c:pt idx="4990">
                  <c:v>41928.083333333336</c:v>
                </c:pt>
                <c:pt idx="4991">
                  <c:v>41928.208333333336</c:v>
                </c:pt>
                <c:pt idx="4992">
                  <c:v>41928.333333333336</c:v>
                </c:pt>
                <c:pt idx="4993">
                  <c:v>41928.458333333336</c:v>
                </c:pt>
                <c:pt idx="4994">
                  <c:v>41928.583333333336</c:v>
                </c:pt>
                <c:pt idx="4995">
                  <c:v>41928.708333333336</c:v>
                </c:pt>
                <c:pt idx="4996">
                  <c:v>41928.833333333336</c:v>
                </c:pt>
                <c:pt idx="4997">
                  <c:v>41928.958333333336</c:v>
                </c:pt>
                <c:pt idx="4998">
                  <c:v>41929.083333333336</c:v>
                </c:pt>
                <c:pt idx="4999">
                  <c:v>41929.208333333336</c:v>
                </c:pt>
                <c:pt idx="5000">
                  <c:v>41929.333333333336</c:v>
                </c:pt>
                <c:pt idx="5001">
                  <c:v>41929.458333333336</c:v>
                </c:pt>
                <c:pt idx="5002">
                  <c:v>41929.583333333336</c:v>
                </c:pt>
                <c:pt idx="5003">
                  <c:v>41929.708333333336</c:v>
                </c:pt>
                <c:pt idx="5004">
                  <c:v>41929.833333333336</c:v>
                </c:pt>
                <c:pt idx="5005">
                  <c:v>41929.958333333336</c:v>
                </c:pt>
                <c:pt idx="5006">
                  <c:v>41930.083333333336</c:v>
                </c:pt>
                <c:pt idx="5007">
                  <c:v>41930.208333333336</c:v>
                </c:pt>
                <c:pt idx="5008">
                  <c:v>41930.333333333336</c:v>
                </c:pt>
                <c:pt idx="5009">
                  <c:v>41930.458333333336</c:v>
                </c:pt>
                <c:pt idx="5010">
                  <c:v>41930.583333333336</c:v>
                </c:pt>
                <c:pt idx="5011">
                  <c:v>41930.708333333336</c:v>
                </c:pt>
                <c:pt idx="5012">
                  <c:v>41930.833333333336</c:v>
                </c:pt>
                <c:pt idx="5013">
                  <c:v>41930.958333333336</c:v>
                </c:pt>
                <c:pt idx="5014">
                  <c:v>41931.083333333336</c:v>
                </c:pt>
                <c:pt idx="5015">
                  <c:v>41931.208333333336</c:v>
                </c:pt>
                <c:pt idx="5016">
                  <c:v>41931.333333333336</c:v>
                </c:pt>
                <c:pt idx="5017">
                  <c:v>41931.458333333336</c:v>
                </c:pt>
                <c:pt idx="5018">
                  <c:v>41931.583333333336</c:v>
                </c:pt>
                <c:pt idx="5019">
                  <c:v>41931.708333333336</c:v>
                </c:pt>
                <c:pt idx="5020">
                  <c:v>41931.833333333336</c:v>
                </c:pt>
                <c:pt idx="5021">
                  <c:v>41931.958333333336</c:v>
                </c:pt>
                <c:pt idx="5022">
                  <c:v>41932.083333333336</c:v>
                </c:pt>
                <c:pt idx="5023">
                  <c:v>41932.208333333336</c:v>
                </c:pt>
                <c:pt idx="5024">
                  <c:v>41932.333333333336</c:v>
                </c:pt>
                <c:pt idx="5025">
                  <c:v>41932.458333333336</c:v>
                </c:pt>
                <c:pt idx="5026">
                  <c:v>41932.583333333336</c:v>
                </c:pt>
                <c:pt idx="5027">
                  <c:v>41932.708333333336</c:v>
                </c:pt>
                <c:pt idx="5028">
                  <c:v>41932.833333333336</c:v>
                </c:pt>
                <c:pt idx="5029">
                  <c:v>41932.958333333336</c:v>
                </c:pt>
                <c:pt idx="5030">
                  <c:v>41933.083333333336</c:v>
                </c:pt>
                <c:pt idx="5031">
                  <c:v>41933.208333333336</c:v>
                </c:pt>
                <c:pt idx="5032">
                  <c:v>41933.333333333336</c:v>
                </c:pt>
                <c:pt idx="5033">
                  <c:v>41933.458333333336</c:v>
                </c:pt>
                <c:pt idx="5034">
                  <c:v>41933.583333333336</c:v>
                </c:pt>
                <c:pt idx="5035">
                  <c:v>41933.708333333336</c:v>
                </c:pt>
                <c:pt idx="5036">
                  <c:v>41933.833333333336</c:v>
                </c:pt>
                <c:pt idx="5037">
                  <c:v>41933.958333333336</c:v>
                </c:pt>
                <c:pt idx="5038">
                  <c:v>41934.083333333336</c:v>
                </c:pt>
                <c:pt idx="5039">
                  <c:v>41934.208333333336</c:v>
                </c:pt>
                <c:pt idx="5040">
                  <c:v>41934.333333333336</c:v>
                </c:pt>
                <c:pt idx="5041">
                  <c:v>41934.458333333336</c:v>
                </c:pt>
                <c:pt idx="5042">
                  <c:v>41934.583333333336</c:v>
                </c:pt>
                <c:pt idx="5043">
                  <c:v>41934.708333333336</c:v>
                </c:pt>
                <c:pt idx="5044">
                  <c:v>41934.833333333336</c:v>
                </c:pt>
                <c:pt idx="5045">
                  <c:v>41934.958333333336</c:v>
                </c:pt>
                <c:pt idx="5046">
                  <c:v>41935.083333333336</c:v>
                </c:pt>
                <c:pt idx="5047">
                  <c:v>41935.208333333336</c:v>
                </c:pt>
                <c:pt idx="5048">
                  <c:v>41935.333333333336</c:v>
                </c:pt>
                <c:pt idx="5049">
                  <c:v>41935.458333333336</c:v>
                </c:pt>
                <c:pt idx="5050">
                  <c:v>41935.583333333336</c:v>
                </c:pt>
                <c:pt idx="5051">
                  <c:v>41935.708333333336</c:v>
                </c:pt>
                <c:pt idx="5052">
                  <c:v>41935.833333333336</c:v>
                </c:pt>
                <c:pt idx="5053">
                  <c:v>41935.958333333336</c:v>
                </c:pt>
                <c:pt idx="5054">
                  <c:v>41936.083333333336</c:v>
                </c:pt>
                <c:pt idx="5055">
                  <c:v>41936.208333333336</c:v>
                </c:pt>
                <c:pt idx="5056">
                  <c:v>41936.333333333336</c:v>
                </c:pt>
                <c:pt idx="5057">
                  <c:v>41936.458333333336</c:v>
                </c:pt>
                <c:pt idx="5058">
                  <c:v>41936.583333333336</c:v>
                </c:pt>
                <c:pt idx="5059">
                  <c:v>41936.708333333336</c:v>
                </c:pt>
                <c:pt idx="5060">
                  <c:v>41936.833333333336</c:v>
                </c:pt>
                <c:pt idx="5061">
                  <c:v>41936.958333333336</c:v>
                </c:pt>
                <c:pt idx="5062">
                  <c:v>41937.083333333336</c:v>
                </c:pt>
                <c:pt idx="5063">
                  <c:v>41937.208333333336</c:v>
                </c:pt>
                <c:pt idx="5064">
                  <c:v>41937.333333333336</c:v>
                </c:pt>
                <c:pt idx="5065">
                  <c:v>41937.458333333336</c:v>
                </c:pt>
                <c:pt idx="5066">
                  <c:v>41937.583333333336</c:v>
                </c:pt>
                <c:pt idx="5067">
                  <c:v>41937.708333333336</c:v>
                </c:pt>
                <c:pt idx="5068">
                  <c:v>41937.833333333336</c:v>
                </c:pt>
                <c:pt idx="5069">
                  <c:v>41937.958333333336</c:v>
                </c:pt>
                <c:pt idx="5070">
                  <c:v>41938.083333333336</c:v>
                </c:pt>
                <c:pt idx="5071">
                  <c:v>41938.208333333336</c:v>
                </c:pt>
                <c:pt idx="5072">
                  <c:v>41938.333333333336</c:v>
                </c:pt>
                <c:pt idx="5073">
                  <c:v>41938.458333333336</c:v>
                </c:pt>
                <c:pt idx="5074">
                  <c:v>41938.583333333336</c:v>
                </c:pt>
                <c:pt idx="5075">
                  <c:v>41938.708333333336</c:v>
                </c:pt>
                <c:pt idx="5076">
                  <c:v>41938.833333333336</c:v>
                </c:pt>
                <c:pt idx="5077">
                  <c:v>41938.958333333336</c:v>
                </c:pt>
                <c:pt idx="5078">
                  <c:v>41939.083333333336</c:v>
                </c:pt>
                <c:pt idx="5079">
                  <c:v>41939.208333333336</c:v>
                </c:pt>
                <c:pt idx="5080">
                  <c:v>41939.333333333336</c:v>
                </c:pt>
                <c:pt idx="5081">
                  <c:v>41939.458333333336</c:v>
                </c:pt>
                <c:pt idx="5082">
                  <c:v>41939.583333333336</c:v>
                </c:pt>
                <c:pt idx="5083">
                  <c:v>41939.708333333336</c:v>
                </c:pt>
                <c:pt idx="5084">
                  <c:v>41939.833333333336</c:v>
                </c:pt>
                <c:pt idx="5085">
                  <c:v>41939.958333333336</c:v>
                </c:pt>
                <c:pt idx="5086">
                  <c:v>41940.083333333336</c:v>
                </c:pt>
                <c:pt idx="5087">
                  <c:v>41940.208333333336</c:v>
                </c:pt>
                <c:pt idx="5088">
                  <c:v>41940.333333333336</c:v>
                </c:pt>
                <c:pt idx="5089">
                  <c:v>41940.458333333336</c:v>
                </c:pt>
                <c:pt idx="5090">
                  <c:v>41940.583333333336</c:v>
                </c:pt>
                <c:pt idx="5091">
                  <c:v>41940.708333333336</c:v>
                </c:pt>
                <c:pt idx="5092">
                  <c:v>41940.833333333336</c:v>
                </c:pt>
                <c:pt idx="5093">
                  <c:v>41940.958333333336</c:v>
                </c:pt>
                <c:pt idx="5094">
                  <c:v>41941.083333333336</c:v>
                </c:pt>
                <c:pt idx="5095">
                  <c:v>41941.208333333336</c:v>
                </c:pt>
                <c:pt idx="5096">
                  <c:v>41941.333333333336</c:v>
                </c:pt>
                <c:pt idx="5097">
                  <c:v>41941.458333333336</c:v>
                </c:pt>
                <c:pt idx="5098">
                  <c:v>41941.583333333336</c:v>
                </c:pt>
                <c:pt idx="5099">
                  <c:v>41941.708333333336</c:v>
                </c:pt>
                <c:pt idx="5100">
                  <c:v>41941.833333333336</c:v>
                </c:pt>
                <c:pt idx="5101">
                  <c:v>41941.958333333336</c:v>
                </c:pt>
                <c:pt idx="5102">
                  <c:v>41942.083333333336</c:v>
                </c:pt>
                <c:pt idx="5103">
                  <c:v>41942.208333333336</c:v>
                </c:pt>
                <c:pt idx="5104">
                  <c:v>41942.333333333336</c:v>
                </c:pt>
                <c:pt idx="5105">
                  <c:v>41942.458333333336</c:v>
                </c:pt>
                <c:pt idx="5106">
                  <c:v>41942.583333333336</c:v>
                </c:pt>
                <c:pt idx="5107">
                  <c:v>41942.708333333336</c:v>
                </c:pt>
                <c:pt idx="5108">
                  <c:v>41942.833333333336</c:v>
                </c:pt>
                <c:pt idx="5109">
                  <c:v>41942.958333333336</c:v>
                </c:pt>
                <c:pt idx="5110">
                  <c:v>41943.083333333336</c:v>
                </c:pt>
                <c:pt idx="5111">
                  <c:v>41943.208333333336</c:v>
                </c:pt>
                <c:pt idx="5112">
                  <c:v>41943.333333333336</c:v>
                </c:pt>
                <c:pt idx="5113">
                  <c:v>41943.458333333336</c:v>
                </c:pt>
                <c:pt idx="5114">
                  <c:v>41943.583333333336</c:v>
                </c:pt>
                <c:pt idx="5115">
                  <c:v>41943.708333333336</c:v>
                </c:pt>
                <c:pt idx="5116">
                  <c:v>41943.833333333336</c:v>
                </c:pt>
                <c:pt idx="5117">
                  <c:v>41943.958333333336</c:v>
                </c:pt>
                <c:pt idx="5118">
                  <c:v>41944.083333333336</c:v>
                </c:pt>
                <c:pt idx="5119">
                  <c:v>41944.208333333336</c:v>
                </c:pt>
                <c:pt idx="5120">
                  <c:v>41944.333333333336</c:v>
                </c:pt>
                <c:pt idx="5121">
                  <c:v>41944.458333333336</c:v>
                </c:pt>
                <c:pt idx="5122">
                  <c:v>41944.583333333336</c:v>
                </c:pt>
                <c:pt idx="5123">
                  <c:v>41944.708333333336</c:v>
                </c:pt>
                <c:pt idx="5124">
                  <c:v>41944.833333333336</c:v>
                </c:pt>
                <c:pt idx="5125">
                  <c:v>41944.958333333336</c:v>
                </c:pt>
                <c:pt idx="5126">
                  <c:v>41945.083333333336</c:v>
                </c:pt>
                <c:pt idx="5127">
                  <c:v>41945.208333333336</c:v>
                </c:pt>
                <c:pt idx="5128">
                  <c:v>41945.333333333336</c:v>
                </c:pt>
                <c:pt idx="5129">
                  <c:v>41945.458333333336</c:v>
                </c:pt>
                <c:pt idx="5130">
                  <c:v>41945.583333333336</c:v>
                </c:pt>
                <c:pt idx="5131">
                  <c:v>41945.708333333336</c:v>
                </c:pt>
                <c:pt idx="5132">
                  <c:v>41945.833333333336</c:v>
                </c:pt>
                <c:pt idx="5133">
                  <c:v>41945.958333333336</c:v>
                </c:pt>
                <c:pt idx="5134">
                  <c:v>41946.083333333336</c:v>
                </c:pt>
                <c:pt idx="5135">
                  <c:v>41946.208333333336</c:v>
                </c:pt>
                <c:pt idx="5136">
                  <c:v>41946.333333333336</c:v>
                </c:pt>
                <c:pt idx="5137">
                  <c:v>41946.458333333336</c:v>
                </c:pt>
                <c:pt idx="5138">
                  <c:v>41946.583333333336</c:v>
                </c:pt>
                <c:pt idx="5139">
                  <c:v>41946.708333333336</c:v>
                </c:pt>
                <c:pt idx="5140">
                  <c:v>41946.833333333336</c:v>
                </c:pt>
                <c:pt idx="5141">
                  <c:v>41946.958333333336</c:v>
                </c:pt>
                <c:pt idx="5142">
                  <c:v>41947.083333333336</c:v>
                </c:pt>
                <c:pt idx="5143">
                  <c:v>41947.208333333336</c:v>
                </c:pt>
                <c:pt idx="5144">
                  <c:v>41947.333333333336</c:v>
                </c:pt>
                <c:pt idx="5145">
                  <c:v>41947.458333333336</c:v>
                </c:pt>
                <c:pt idx="5146">
                  <c:v>41947.583333333336</c:v>
                </c:pt>
                <c:pt idx="5147">
                  <c:v>41947.708333333336</c:v>
                </c:pt>
                <c:pt idx="5148">
                  <c:v>41947.833333333336</c:v>
                </c:pt>
                <c:pt idx="5149">
                  <c:v>41947.958333333336</c:v>
                </c:pt>
                <c:pt idx="5150">
                  <c:v>41948.083333333336</c:v>
                </c:pt>
                <c:pt idx="5151">
                  <c:v>41948.208333333336</c:v>
                </c:pt>
                <c:pt idx="5152">
                  <c:v>41948.333333333336</c:v>
                </c:pt>
                <c:pt idx="5153">
                  <c:v>41948.458333333336</c:v>
                </c:pt>
                <c:pt idx="5154">
                  <c:v>41948.583333333336</c:v>
                </c:pt>
                <c:pt idx="5155">
                  <c:v>41948.708333333336</c:v>
                </c:pt>
                <c:pt idx="5156">
                  <c:v>41948.833333333336</c:v>
                </c:pt>
                <c:pt idx="5157">
                  <c:v>41948.958333333336</c:v>
                </c:pt>
                <c:pt idx="5158">
                  <c:v>41949.083333333336</c:v>
                </c:pt>
                <c:pt idx="5159">
                  <c:v>41949.208333333336</c:v>
                </c:pt>
                <c:pt idx="5160">
                  <c:v>41949.333333333336</c:v>
                </c:pt>
                <c:pt idx="5161">
                  <c:v>41949.458333333336</c:v>
                </c:pt>
                <c:pt idx="5162">
                  <c:v>41949.583333333336</c:v>
                </c:pt>
                <c:pt idx="5163">
                  <c:v>41949.708333333336</c:v>
                </c:pt>
                <c:pt idx="5164">
                  <c:v>41949.833333333336</c:v>
                </c:pt>
                <c:pt idx="5165">
                  <c:v>41949.958333333336</c:v>
                </c:pt>
                <c:pt idx="5166">
                  <c:v>41950.083333333336</c:v>
                </c:pt>
                <c:pt idx="5167">
                  <c:v>41950.208333333336</c:v>
                </c:pt>
                <c:pt idx="5168">
                  <c:v>41950.333333333336</c:v>
                </c:pt>
                <c:pt idx="5169">
                  <c:v>41950.458333333336</c:v>
                </c:pt>
                <c:pt idx="5170">
                  <c:v>41950.583333333336</c:v>
                </c:pt>
                <c:pt idx="5171">
                  <c:v>41950.708333333336</c:v>
                </c:pt>
                <c:pt idx="5172">
                  <c:v>41950.833333333336</c:v>
                </c:pt>
                <c:pt idx="5173">
                  <c:v>41950.958333333336</c:v>
                </c:pt>
                <c:pt idx="5174">
                  <c:v>41951.083333333336</c:v>
                </c:pt>
                <c:pt idx="5175">
                  <c:v>41951.208333333336</c:v>
                </c:pt>
                <c:pt idx="5176">
                  <c:v>41951.333333333336</c:v>
                </c:pt>
                <c:pt idx="5177">
                  <c:v>41951.458333333336</c:v>
                </c:pt>
                <c:pt idx="5178">
                  <c:v>41951.583333333336</c:v>
                </c:pt>
                <c:pt idx="5179">
                  <c:v>41951.708333333336</c:v>
                </c:pt>
                <c:pt idx="5180">
                  <c:v>41951.833333333336</c:v>
                </c:pt>
                <c:pt idx="5181">
                  <c:v>41951.958333333336</c:v>
                </c:pt>
                <c:pt idx="5182">
                  <c:v>41952.083333333336</c:v>
                </c:pt>
                <c:pt idx="5183">
                  <c:v>41952.208333333336</c:v>
                </c:pt>
                <c:pt idx="5184">
                  <c:v>41952.333333333336</c:v>
                </c:pt>
                <c:pt idx="5185">
                  <c:v>41952.458333333336</c:v>
                </c:pt>
                <c:pt idx="5186">
                  <c:v>41952.583333333336</c:v>
                </c:pt>
                <c:pt idx="5187">
                  <c:v>41952.708333333336</c:v>
                </c:pt>
                <c:pt idx="5188">
                  <c:v>41952.833333333336</c:v>
                </c:pt>
                <c:pt idx="5189">
                  <c:v>41952.958333333336</c:v>
                </c:pt>
                <c:pt idx="5190">
                  <c:v>41953.083333333336</c:v>
                </c:pt>
                <c:pt idx="5191">
                  <c:v>41953.208333333336</c:v>
                </c:pt>
                <c:pt idx="5192">
                  <c:v>41953.333333333336</c:v>
                </c:pt>
                <c:pt idx="5193">
                  <c:v>41953.458333333336</c:v>
                </c:pt>
                <c:pt idx="5194">
                  <c:v>41953.583333333336</c:v>
                </c:pt>
                <c:pt idx="5195">
                  <c:v>41953.708333333336</c:v>
                </c:pt>
                <c:pt idx="5196">
                  <c:v>41953.833333333336</c:v>
                </c:pt>
                <c:pt idx="5197">
                  <c:v>41953.958333333336</c:v>
                </c:pt>
                <c:pt idx="5198">
                  <c:v>41954.083333333336</c:v>
                </c:pt>
                <c:pt idx="5199">
                  <c:v>41954.208333333336</c:v>
                </c:pt>
                <c:pt idx="5200">
                  <c:v>41954.333333333336</c:v>
                </c:pt>
                <c:pt idx="5201">
                  <c:v>41954.458333333336</c:v>
                </c:pt>
                <c:pt idx="5202">
                  <c:v>41954.583333333336</c:v>
                </c:pt>
                <c:pt idx="5203">
                  <c:v>41954.708333333336</c:v>
                </c:pt>
                <c:pt idx="5204">
                  <c:v>41954.833333333336</c:v>
                </c:pt>
                <c:pt idx="5205">
                  <c:v>41954.958333333336</c:v>
                </c:pt>
                <c:pt idx="5206">
                  <c:v>41955.083333333336</c:v>
                </c:pt>
                <c:pt idx="5207">
                  <c:v>41955.208333333336</c:v>
                </c:pt>
                <c:pt idx="5208">
                  <c:v>41955.333333333336</c:v>
                </c:pt>
                <c:pt idx="5209">
                  <c:v>41955.458333333336</c:v>
                </c:pt>
                <c:pt idx="5210">
                  <c:v>41955.583333333336</c:v>
                </c:pt>
                <c:pt idx="5211">
                  <c:v>41955.708333333336</c:v>
                </c:pt>
                <c:pt idx="5212">
                  <c:v>41955.833333333336</c:v>
                </c:pt>
                <c:pt idx="5213">
                  <c:v>41955.958333333336</c:v>
                </c:pt>
                <c:pt idx="5214">
                  <c:v>41956.083333333336</c:v>
                </c:pt>
                <c:pt idx="5215">
                  <c:v>41956.208333333336</c:v>
                </c:pt>
                <c:pt idx="5216">
                  <c:v>41956.333333333336</c:v>
                </c:pt>
                <c:pt idx="5217">
                  <c:v>41956.458333333336</c:v>
                </c:pt>
                <c:pt idx="5218">
                  <c:v>41956.583333333336</c:v>
                </c:pt>
                <c:pt idx="5219">
                  <c:v>41956.708333333336</c:v>
                </c:pt>
                <c:pt idx="5220">
                  <c:v>41956.833333333336</c:v>
                </c:pt>
                <c:pt idx="5221">
                  <c:v>41956.958333333336</c:v>
                </c:pt>
                <c:pt idx="5222">
                  <c:v>41957.083333333336</c:v>
                </c:pt>
                <c:pt idx="5223">
                  <c:v>41957.208333333336</c:v>
                </c:pt>
                <c:pt idx="5224">
                  <c:v>41957.333333333336</c:v>
                </c:pt>
                <c:pt idx="5225">
                  <c:v>41957.458333333336</c:v>
                </c:pt>
                <c:pt idx="5226">
                  <c:v>41957.583333333336</c:v>
                </c:pt>
                <c:pt idx="5227">
                  <c:v>41957.708333333336</c:v>
                </c:pt>
                <c:pt idx="5228">
                  <c:v>41957.833333333336</c:v>
                </c:pt>
                <c:pt idx="5229">
                  <c:v>41957.958333333336</c:v>
                </c:pt>
                <c:pt idx="5230">
                  <c:v>41958.083333333336</c:v>
                </c:pt>
                <c:pt idx="5231">
                  <c:v>41958.208333333336</c:v>
                </c:pt>
                <c:pt idx="5232">
                  <c:v>41958.333333333336</c:v>
                </c:pt>
                <c:pt idx="5233">
                  <c:v>41958.458333333336</c:v>
                </c:pt>
                <c:pt idx="5234">
                  <c:v>41958.583333333336</c:v>
                </c:pt>
                <c:pt idx="5235">
                  <c:v>41958.708333333336</c:v>
                </c:pt>
                <c:pt idx="5236">
                  <c:v>41958.833333333336</c:v>
                </c:pt>
                <c:pt idx="5237">
                  <c:v>41958.958333333336</c:v>
                </c:pt>
                <c:pt idx="5238">
                  <c:v>41959.083333333336</c:v>
                </c:pt>
                <c:pt idx="5239">
                  <c:v>41959.208333333336</c:v>
                </c:pt>
                <c:pt idx="5240">
                  <c:v>41959.333333333336</c:v>
                </c:pt>
                <c:pt idx="5241">
                  <c:v>41959.458333333336</c:v>
                </c:pt>
                <c:pt idx="5242">
                  <c:v>41959.583333333336</c:v>
                </c:pt>
                <c:pt idx="5243">
                  <c:v>41959.708333333336</c:v>
                </c:pt>
                <c:pt idx="5244">
                  <c:v>41959.833333333336</c:v>
                </c:pt>
                <c:pt idx="5245">
                  <c:v>41959.958333333336</c:v>
                </c:pt>
                <c:pt idx="5246">
                  <c:v>41960.083333333336</c:v>
                </c:pt>
                <c:pt idx="5247">
                  <c:v>41960.208333333336</c:v>
                </c:pt>
                <c:pt idx="5248">
                  <c:v>41960.333333333336</c:v>
                </c:pt>
                <c:pt idx="5249">
                  <c:v>41960.458333333336</c:v>
                </c:pt>
                <c:pt idx="5250">
                  <c:v>41960.583333333336</c:v>
                </c:pt>
                <c:pt idx="5251">
                  <c:v>41960.708333333336</c:v>
                </c:pt>
                <c:pt idx="5252">
                  <c:v>41960.833333333336</c:v>
                </c:pt>
                <c:pt idx="5253">
                  <c:v>41960.958333333336</c:v>
                </c:pt>
                <c:pt idx="5254">
                  <c:v>41961.083333333336</c:v>
                </c:pt>
                <c:pt idx="5255">
                  <c:v>41961.208333333336</c:v>
                </c:pt>
                <c:pt idx="5256">
                  <c:v>41961.333333333336</c:v>
                </c:pt>
                <c:pt idx="5257">
                  <c:v>41961.458333333336</c:v>
                </c:pt>
                <c:pt idx="5258">
                  <c:v>41961.583333333336</c:v>
                </c:pt>
                <c:pt idx="5259">
                  <c:v>41961.708333333336</c:v>
                </c:pt>
                <c:pt idx="5260">
                  <c:v>41961.833333333336</c:v>
                </c:pt>
                <c:pt idx="5261">
                  <c:v>41961.958333333336</c:v>
                </c:pt>
                <c:pt idx="5262">
                  <c:v>41962.083333333336</c:v>
                </c:pt>
                <c:pt idx="5263">
                  <c:v>41962.208333333336</c:v>
                </c:pt>
                <c:pt idx="5264">
                  <c:v>41962.333333333336</c:v>
                </c:pt>
                <c:pt idx="5265">
                  <c:v>41962.458333333336</c:v>
                </c:pt>
                <c:pt idx="5266">
                  <c:v>41962.583333333336</c:v>
                </c:pt>
                <c:pt idx="5267">
                  <c:v>41962.708333333336</c:v>
                </c:pt>
                <c:pt idx="5268">
                  <c:v>41962.833333333336</c:v>
                </c:pt>
                <c:pt idx="5269">
                  <c:v>41962.958333333336</c:v>
                </c:pt>
                <c:pt idx="5270">
                  <c:v>41963.083333333336</c:v>
                </c:pt>
                <c:pt idx="5271">
                  <c:v>41963.208333333336</c:v>
                </c:pt>
                <c:pt idx="5272">
                  <c:v>41963.333333333336</c:v>
                </c:pt>
                <c:pt idx="5273">
                  <c:v>41963.458333333336</c:v>
                </c:pt>
                <c:pt idx="5274">
                  <c:v>41963.583333333336</c:v>
                </c:pt>
                <c:pt idx="5275">
                  <c:v>41963.708333333336</c:v>
                </c:pt>
                <c:pt idx="5276">
                  <c:v>41963.833333333336</c:v>
                </c:pt>
                <c:pt idx="5277">
                  <c:v>41963.958333333336</c:v>
                </c:pt>
                <c:pt idx="5278">
                  <c:v>41964.083333333336</c:v>
                </c:pt>
                <c:pt idx="5279">
                  <c:v>41964.208333333336</c:v>
                </c:pt>
                <c:pt idx="5280">
                  <c:v>41964.333333333336</c:v>
                </c:pt>
                <c:pt idx="5281">
                  <c:v>41964.458333333336</c:v>
                </c:pt>
                <c:pt idx="5282">
                  <c:v>41964.583333333336</c:v>
                </c:pt>
                <c:pt idx="5283">
                  <c:v>41964.708333333336</c:v>
                </c:pt>
                <c:pt idx="5284">
                  <c:v>41964.833333333336</c:v>
                </c:pt>
                <c:pt idx="5285">
                  <c:v>41964.958333333336</c:v>
                </c:pt>
                <c:pt idx="5286">
                  <c:v>41965.083333333336</c:v>
                </c:pt>
                <c:pt idx="5287">
                  <c:v>41965.208333333336</c:v>
                </c:pt>
                <c:pt idx="5288">
                  <c:v>41965.333333333336</c:v>
                </c:pt>
                <c:pt idx="5289">
                  <c:v>41965.458333333336</c:v>
                </c:pt>
                <c:pt idx="5290">
                  <c:v>41965.583333333336</c:v>
                </c:pt>
                <c:pt idx="5291">
                  <c:v>41965.708333333336</c:v>
                </c:pt>
                <c:pt idx="5292">
                  <c:v>41965.833333333336</c:v>
                </c:pt>
                <c:pt idx="5293">
                  <c:v>41965.958333333336</c:v>
                </c:pt>
                <c:pt idx="5294">
                  <c:v>41966.083333333336</c:v>
                </c:pt>
                <c:pt idx="5295">
                  <c:v>41966.208333333336</c:v>
                </c:pt>
                <c:pt idx="5296">
                  <c:v>41966.333333333336</c:v>
                </c:pt>
                <c:pt idx="5297">
                  <c:v>41966.458333333336</c:v>
                </c:pt>
                <c:pt idx="5298">
                  <c:v>41966.583333333336</c:v>
                </c:pt>
                <c:pt idx="5299">
                  <c:v>41966.708333333336</c:v>
                </c:pt>
                <c:pt idx="5300">
                  <c:v>41966.833333333336</c:v>
                </c:pt>
                <c:pt idx="5301">
                  <c:v>41966.958333333336</c:v>
                </c:pt>
                <c:pt idx="5302">
                  <c:v>41967.083333333336</c:v>
                </c:pt>
                <c:pt idx="5303">
                  <c:v>41967.208333333336</c:v>
                </c:pt>
                <c:pt idx="5304">
                  <c:v>41967.333333333336</c:v>
                </c:pt>
                <c:pt idx="5305">
                  <c:v>41967.458333333336</c:v>
                </c:pt>
                <c:pt idx="5306">
                  <c:v>41967.583333333336</c:v>
                </c:pt>
                <c:pt idx="5307">
                  <c:v>41967.708333333336</c:v>
                </c:pt>
                <c:pt idx="5308">
                  <c:v>41967.833333333336</c:v>
                </c:pt>
                <c:pt idx="5309">
                  <c:v>41967.958333333336</c:v>
                </c:pt>
                <c:pt idx="5310">
                  <c:v>41968.083333333336</c:v>
                </c:pt>
                <c:pt idx="5311">
                  <c:v>41968.208333333336</c:v>
                </c:pt>
                <c:pt idx="5312">
                  <c:v>41968.333333333336</c:v>
                </c:pt>
                <c:pt idx="5313">
                  <c:v>41968.458333333336</c:v>
                </c:pt>
                <c:pt idx="5314">
                  <c:v>41968.583333333336</c:v>
                </c:pt>
                <c:pt idx="5315">
                  <c:v>41968.708333333336</c:v>
                </c:pt>
                <c:pt idx="5316">
                  <c:v>41968.833333333336</c:v>
                </c:pt>
                <c:pt idx="5317">
                  <c:v>41968.958333333336</c:v>
                </c:pt>
                <c:pt idx="5318">
                  <c:v>41969.083333333336</c:v>
                </c:pt>
                <c:pt idx="5319">
                  <c:v>41969.208333333336</c:v>
                </c:pt>
                <c:pt idx="5320">
                  <c:v>41969.333333333336</c:v>
                </c:pt>
                <c:pt idx="5321">
                  <c:v>41969.458333333336</c:v>
                </c:pt>
                <c:pt idx="5322">
                  <c:v>41969.583333333336</c:v>
                </c:pt>
                <c:pt idx="5323">
                  <c:v>41969.708333333336</c:v>
                </c:pt>
                <c:pt idx="5324">
                  <c:v>41969.833333333336</c:v>
                </c:pt>
                <c:pt idx="5325">
                  <c:v>41969.958333333336</c:v>
                </c:pt>
                <c:pt idx="5326">
                  <c:v>41970.083333333336</c:v>
                </c:pt>
                <c:pt idx="5327">
                  <c:v>41970.208333333336</c:v>
                </c:pt>
                <c:pt idx="5328">
                  <c:v>41970.333333333336</c:v>
                </c:pt>
                <c:pt idx="5329">
                  <c:v>41970.458333333336</c:v>
                </c:pt>
                <c:pt idx="5330">
                  <c:v>41970.583333333336</c:v>
                </c:pt>
                <c:pt idx="5331">
                  <c:v>41970.708333333336</c:v>
                </c:pt>
                <c:pt idx="5332">
                  <c:v>41970.833333333336</c:v>
                </c:pt>
                <c:pt idx="5333">
                  <c:v>41970.958333333336</c:v>
                </c:pt>
                <c:pt idx="5334">
                  <c:v>41971.083333333336</c:v>
                </c:pt>
                <c:pt idx="5335">
                  <c:v>41971.208333333336</c:v>
                </c:pt>
                <c:pt idx="5336">
                  <c:v>41971.333333333336</c:v>
                </c:pt>
                <c:pt idx="5337">
                  <c:v>41971.458333333336</c:v>
                </c:pt>
                <c:pt idx="5338">
                  <c:v>41971.583333333336</c:v>
                </c:pt>
                <c:pt idx="5339">
                  <c:v>41971.708333333336</c:v>
                </c:pt>
                <c:pt idx="5340">
                  <c:v>41971.833333333336</c:v>
                </c:pt>
                <c:pt idx="5341">
                  <c:v>41971.958333333336</c:v>
                </c:pt>
                <c:pt idx="5342">
                  <c:v>41972.083333333336</c:v>
                </c:pt>
                <c:pt idx="5343">
                  <c:v>41972.208333333336</c:v>
                </c:pt>
                <c:pt idx="5344">
                  <c:v>41972.333333333336</c:v>
                </c:pt>
                <c:pt idx="5345">
                  <c:v>41972.458333333336</c:v>
                </c:pt>
                <c:pt idx="5346">
                  <c:v>41972.583333333336</c:v>
                </c:pt>
                <c:pt idx="5347">
                  <c:v>41972.708333333336</c:v>
                </c:pt>
                <c:pt idx="5348">
                  <c:v>41972.833333333336</c:v>
                </c:pt>
                <c:pt idx="5349">
                  <c:v>41972.958333333336</c:v>
                </c:pt>
                <c:pt idx="5350">
                  <c:v>41973.083333333336</c:v>
                </c:pt>
                <c:pt idx="5351">
                  <c:v>41973.208333333336</c:v>
                </c:pt>
                <c:pt idx="5352">
                  <c:v>41973.333333333336</c:v>
                </c:pt>
                <c:pt idx="5353">
                  <c:v>41973.458333333336</c:v>
                </c:pt>
                <c:pt idx="5354">
                  <c:v>41973.583333333336</c:v>
                </c:pt>
                <c:pt idx="5355">
                  <c:v>41973.708333333336</c:v>
                </c:pt>
                <c:pt idx="5356">
                  <c:v>41973.833333333336</c:v>
                </c:pt>
                <c:pt idx="5357">
                  <c:v>41973.958333333336</c:v>
                </c:pt>
                <c:pt idx="5358">
                  <c:v>41974.083333333336</c:v>
                </c:pt>
                <c:pt idx="5359">
                  <c:v>41974.208333333336</c:v>
                </c:pt>
                <c:pt idx="5360">
                  <c:v>41974.333333333336</c:v>
                </c:pt>
                <c:pt idx="5361">
                  <c:v>41974.458333333336</c:v>
                </c:pt>
                <c:pt idx="5362">
                  <c:v>41974.583333333336</c:v>
                </c:pt>
                <c:pt idx="5363">
                  <c:v>41974.708333333336</c:v>
                </c:pt>
                <c:pt idx="5364">
                  <c:v>41974.833333333336</c:v>
                </c:pt>
                <c:pt idx="5365">
                  <c:v>41974.958333333336</c:v>
                </c:pt>
                <c:pt idx="5366">
                  <c:v>41975.083333333336</c:v>
                </c:pt>
                <c:pt idx="5367">
                  <c:v>41975.208333333336</c:v>
                </c:pt>
                <c:pt idx="5368">
                  <c:v>41975.333333333336</c:v>
                </c:pt>
                <c:pt idx="5369">
                  <c:v>41975.458333333336</c:v>
                </c:pt>
                <c:pt idx="5370">
                  <c:v>41975.583333333336</c:v>
                </c:pt>
                <c:pt idx="5371">
                  <c:v>41975.708333333336</c:v>
                </c:pt>
                <c:pt idx="5372">
                  <c:v>41975.833333333336</c:v>
                </c:pt>
                <c:pt idx="5373">
                  <c:v>41975.958333333336</c:v>
                </c:pt>
                <c:pt idx="5374">
                  <c:v>41976.083333333336</c:v>
                </c:pt>
                <c:pt idx="5375">
                  <c:v>41976.208333333336</c:v>
                </c:pt>
                <c:pt idx="5376">
                  <c:v>41976.333333333336</c:v>
                </c:pt>
                <c:pt idx="5377">
                  <c:v>41976.458333333336</c:v>
                </c:pt>
                <c:pt idx="5378">
                  <c:v>41976.583333333336</c:v>
                </c:pt>
                <c:pt idx="5379">
                  <c:v>41976.708333333336</c:v>
                </c:pt>
                <c:pt idx="5380">
                  <c:v>41976.833333333336</c:v>
                </c:pt>
                <c:pt idx="5381">
                  <c:v>41976.958333333336</c:v>
                </c:pt>
                <c:pt idx="5382">
                  <c:v>41977.083333333336</c:v>
                </c:pt>
                <c:pt idx="5383">
                  <c:v>41977.208333333336</c:v>
                </c:pt>
                <c:pt idx="5384">
                  <c:v>41977.333333333336</c:v>
                </c:pt>
                <c:pt idx="5385">
                  <c:v>41977.458333333336</c:v>
                </c:pt>
                <c:pt idx="5386">
                  <c:v>41977.583333333336</c:v>
                </c:pt>
                <c:pt idx="5387">
                  <c:v>41977.708333333336</c:v>
                </c:pt>
                <c:pt idx="5388">
                  <c:v>41977.833333333336</c:v>
                </c:pt>
                <c:pt idx="5389">
                  <c:v>41977.958333333336</c:v>
                </c:pt>
                <c:pt idx="5390">
                  <c:v>41978.083333333336</c:v>
                </c:pt>
                <c:pt idx="5391">
                  <c:v>41978.208333333336</c:v>
                </c:pt>
                <c:pt idx="5392">
                  <c:v>41978.333333333336</c:v>
                </c:pt>
                <c:pt idx="5393">
                  <c:v>41978.583333333336</c:v>
                </c:pt>
                <c:pt idx="5394">
                  <c:v>41978.708333333336</c:v>
                </c:pt>
                <c:pt idx="5395">
                  <c:v>41978.833333333336</c:v>
                </c:pt>
                <c:pt idx="5396">
                  <c:v>41978.958333333336</c:v>
                </c:pt>
                <c:pt idx="5397">
                  <c:v>41979.083333333336</c:v>
                </c:pt>
                <c:pt idx="5398">
                  <c:v>41979.208333333336</c:v>
                </c:pt>
                <c:pt idx="5399">
                  <c:v>41979.333333333336</c:v>
                </c:pt>
                <c:pt idx="5400">
                  <c:v>41979.458333333336</c:v>
                </c:pt>
                <c:pt idx="5401">
                  <c:v>41979.583333333336</c:v>
                </c:pt>
                <c:pt idx="5402">
                  <c:v>41979.708333333336</c:v>
                </c:pt>
                <c:pt idx="5403">
                  <c:v>41979.833333333336</c:v>
                </c:pt>
                <c:pt idx="5404">
                  <c:v>41979.958333333336</c:v>
                </c:pt>
                <c:pt idx="5405">
                  <c:v>41980.083333333336</c:v>
                </c:pt>
                <c:pt idx="5406">
                  <c:v>41980.208333333336</c:v>
                </c:pt>
                <c:pt idx="5407">
                  <c:v>41980.333333333336</c:v>
                </c:pt>
                <c:pt idx="5408">
                  <c:v>41980.458333333336</c:v>
                </c:pt>
                <c:pt idx="5409">
                  <c:v>41980.583333333336</c:v>
                </c:pt>
                <c:pt idx="5410">
                  <c:v>41980.708333333336</c:v>
                </c:pt>
                <c:pt idx="5411">
                  <c:v>41980.833333333336</c:v>
                </c:pt>
                <c:pt idx="5412">
                  <c:v>41980.958333333336</c:v>
                </c:pt>
                <c:pt idx="5413">
                  <c:v>41981.083333333336</c:v>
                </c:pt>
                <c:pt idx="5414">
                  <c:v>41981.208333333336</c:v>
                </c:pt>
                <c:pt idx="5415">
                  <c:v>41981.333333333336</c:v>
                </c:pt>
                <c:pt idx="5416">
                  <c:v>41981.458333333336</c:v>
                </c:pt>
                <c:pt idx="5417">
                  <c:v>41981.583333333336</c:v>
                </c:pt>
                <c:pt idx="5418">
                  <c:v>41981.708333333336</c:v>
                </c:pt>
                <c:pt idx="5419">
                  <c:v>41981.833333333336</c:v>
                </c:pt>
                <c:pt idx="5420">
                  <c:v>41981.958333333336</c:v>
                </c:pt>
                <c:pt idx="5421">
                  <c:v>41982.083333333336</c:v>
                </c:pt>
                <c:pt idx="5422">
                  <c:v>41982.208333333336</c:v>
                </c:pt>
                <c:pt idx="5423">
                  <c:v>41982.333333333336</c:v>
                </c:pt>
                <c:pt idx="5424">
                  <c:v>41982.458333333336</c:v>
                </c:pt>
                <c:pt idx="5425">
                  <c:v>41982.583333333336</c:v>
                </c:pt>
                <c:pt idx="5426">
                  <c:v>41982.708333333336</c:v>
                </c:pt>
                <c:pt idx="5427">
                  <c:v>41982.833333333336</c:v>
                </c:pt>
                <c:pt idx="5428">
                  <c:v>41982.958333333336</c:v>
                </c:pt>
                <c:pt idx="5429">
                  <c:v>41983.083333333336</c:v>
                </c:pt>
                <c:pt idx="5430">
                  <c:v>41983.208333333336</c:v>
                </c:pt>
                <c:pt idx="5431">
                  <c:v>41983.333333333336</c:v>
                </c:pt>
                <c:pt idx="5432">
                  <c:v>41983.458333333336</c:v>
                </c:pt>
                <c:pt idx="5433">
                  <c:v>41983.583333333336</c:v>
                </c:pt>
                <c:pt idx="5434">
                  <c:v>41983.708333333336</c:v>
                </c:pt>
                <c:pt idx="5435">
                  <c:v>41983.833333333336</c:v>
                </c:pt>
                <c:pt idx="5436">
                  <c:v>41983.958333333336</c:v>
                </c:pt>
                <c:pt idx="5437">
                  <c:v>41984.083333333336</c:v>
                </c:pt>
                <c:pt idx="5438">
                  <c:v>41984.208333333336</c:v>
                </c:pt>
                <c:pt idx="5439">
                  <c:v>41984.333333333336</c:v>
                </c:pt>
                <c:pt idx="5440">
                  <c:v>41984.458333333336</c:v>
                </c:pt>
                <c:pt idx="5441">
                  <c:v>41984.583333333336</c:v>
                </c:pt>
                <c:pt idx="5442">
                  <c:v>41984.708333333336</c:v>
                </c:pt>
                <c:pt idx="5443">
                  <c:v>41984.833333333336</c:v>
                </c:pt>
                <c:pt idx="5444">
                  <c:v>41984.958333333336</c:v>
                </c:pt>
                <c:pt idx="5445">
                  <c:v>41985.083333333336</c:v>
                </c:pt>
                <c:pt idx="5446">
                  <c:v>41985.208333333336</c:v>
                </c:pt>
                <c:pt idx="5447">
                  <c:v>41985.333333333336</c:v>
                </c:pt>
                <c:pt idx="5448">
                  <c:v>41985.458333333336</c:v>
                </c:pt>
                <c:pt idx="5449">
                  <c:v>41985.583333333336</c:v>
                </c:pt>
                <c:pt idx="5450">
                  <c:v>41985.708333333336</c:v>
                </c:pt>
                <c:pt idx="5451">
                  <c:v>41985.833333333336</c:v>
                </c:pt>
                <c:pt idx="5452">
                  <c:v>41985.958333333336</c:v>
                </c:pt>
                <c:pt idx="5453">
                  <c:v>41986.083333333336</c:v>
                </c:pt>
                <c:pt idx="5454">
                  <c:v>41986.208333333336</c:v>
                </c:pt>
                <c:pt idx="5455">
                  <c:v>41986.333333333336</c:v>
                </c:pt>
                <c:pt idx="5456">
                  <c:v>41986.458333333336</c:v>
                </c:pt>
                <c:pt idx="5457">
                  <c:v>41986.583333333336</c:v>
                </c:pt>
                <c:pt idx="5458">
                  <c:v>41986.708333333336</c:v>
                </c:pt>
                <c:pt idx="5459">
                  <c:v>41986.833333333336</c:v>
                </c:pt>
                <c:pt idx="5460">
                  <c:v>41986.958333333336</c:v>
                </c:pt>
                <c:pt idx="5461">
                  <c:v>41987.083333333336</c:v>
                </c:pt>
                <c:pt idx="5462">
                  <c:v>41987.208333333336</c:v>
                </c:pt>
                <c:pt idx="5463">
                  <c:v>41987.333333333336</c:v>
                </c:pt>
                <c:pt idx="5464">
                  <c:v>41987.458333333336</c:v>
                </c:pt>
                <c:pt idx="5465">
                  <c:v>41987.583333333336</c:v>
                </c:pt>
                <c:pt idx="5466">
                  <c:v>41987.708333333336</c:v>
                </c:pt>
                <c:pt idx="5467">
                  <c:v>41987.833333333336</c:v>
                </c:pt>
                <c:pt idx="5468">
                  <c:v>41987.958333333336</c:v>
                </c:pt>
                <c:pt idx="5469">
                  <c:v>41988.083333333336</c:v>
                </c:pt>
                <c:pt idx="5470">
                  <c:v>41988.208333333336</c:v>
                </c:pt>
                <c:pt idx="5471">
                  <c:v>41988.333333333336</c:v>
                </c:pt>
                <c:pt idx="5472">
                  <c:v>41988.458333333336</c:v>
                </c:pt>
                <c:pt idx="5473">
                  <c:v>41988.583333333336</c:v>
                </c:pt>
                <c:pt idx="5474">
                  <c:v>41988.708333333336</c:v>
                </c:pt>
                <c:pt idx="5475">
                  <c:v>41988.833333333336</c:v>
                </c:pt>
                <c:pt idx="5476">
                  <c:v>41988.958333333336</c:v>
                </c:pt>
                <c:pt idx="5477">
                  <c:v>41989.083333333336</c:v>
                </c:pt>
                <c:pt idx="5478">
                  <c:v>41989.208333333336</c:v>
                </c:pt>
                <c:pt idx="5479">
                  <c:v>41989.333333333336</c:v>
                </c:pt>
                <c:pt idx="5480">
                  <c:v>41989.458333333336</c:v>
                </c:pt>
                <c:pt idx="5481">
                  <c:v>41989.583333333336</c:v>
                </c:pt>
                <c:pt idx="5482">
                  <c:v>41989.708333333336</c:v>
                </c:pt>
                <c:pt idx="5483">
                  <c:v>41989.833333333336</c:v>
                </c:pt>
                <c:pt idx="5484">
                  <c:v>41989.958333333336</c:v>
                </c:pt>
                <c:pt idx="5485">
                  <c:v>41990.083333333336</c:v>
                </c:pt>
                <c:pt idx="5486">
                  <c:v>41990.208333333336</c:v>
                </c:pt>
                <c:pt idx="5487">
                  <c:v>41990.333333333336</c:v>
                </c:pt>
                <c:pt idx="5488">
                  <c:v>41990.458333333336</c:v>
                </c:pt>
                <c:pt idx="5489">
                  <c:v>41990.583333333336</c:v>
                </c:pt>
                <c:pt idx="5490">
                  <c:v>41990.708333333336</c:v>
                </c:pt>
                <c:pt idx="5491">
                  <c:v>41990.833333333336</c:v>
                </c:pt>
                <c:pt idx="5492">
                  <c:v>41990.958333333336</c:v>
                </c:pt>
                <c:pt idx="5493">
                  <c:v>41991.083333333336</c:v>
                </c:pt>
                <c:pt idx="5494">
                  <c:v>41991.208333333336</c:v>
                </c:pt>
                <c:pt idx="5495">
                  <c:v>41991.333333333336</c:v>
                </c:pt>
                <c:pt idx="5496">
                  <c:v>41991.458333333336</c:v>
                </c:pt>
                <c:pt idx="5497">
                  <c:v>41991.583333333336</c:v>
                </c:pt>
                <c:pt idx="5498">
                  <c:v>41991.708333333336</c:v>
                </c:pt>
                <c:pt idx="5499">
                  <c:v>41991.833333333336</c:v>
                </c:pt>
                <c:pt idx="5500">
                  <c:v>41991.958333333336</c:v>
                </c:pt>
                <c:pt idx="5501">
                  <c:v>41992.083333333336</c:v>
                </c:pt>
                <c:pt idx="5502">
                  <c:v>41992.208333333336</c:v>
                </c:pt>
                <c:pt idx="5503">
                  <c:v>41992.333333333336</c:v>
                </c:pt>
                <c:pt idx="5504">
                  <c:v>41992.458333333336</c:v>
                </c:pt>
                <c:pt idx="5505">
                  <c:v>41992.583333333336</c:v>
                </c:pt>
                <c:pt idx="5506">
                  <c:v>41992.708333333336</c:v>
                </c:pt>
                <c:pt idx="5507">
                  <c:v>41992.833333333336</c:v>
                </c:pt>
                <c:pt idx="5508">
                  <c:v>41992.958333333336</c:v>
                </c:pt>
                <c:pt idx="5509">
                  <c:v>41993.083333333336</c:v>
                </c:pt>
                <c:pt idx="5510">
                  <c:v>41993.208333333336</c:v>
                </c:pt>
                <c:pt idx="5511">
                  <c:v>41993.333333333336</c:v>
                </c:pt>
                <c:pt idx="5512">
                  <c:v>41993.458333333336</c:v>
                </c:pt>
                <c:pt idx="5513">
                  <c:v>41993.583333333336</c:v>
                </c:pt>
                <c:pt idx="5514">
                  <c:v>41993.708333333336</c:v>
                </c:pt>
                <c:pt idx="5515">
                  <c:v>41993.833333333336</c:v>
                </c:pt>
                <c:pt idx="5516">
                  <c:v>41993.958333333336</c:v>
                </c:pt>
                <c:pt idx="5517">
                  <c:v>41994.083333333336</c:v>
                </c:pt>
                <c:pt idx="5518">
                  <c:v>41994.208333333336</c:v>
                </c:pt>
                <c:pt idx="5519">
                  <c:v>41994.333333333336</c:v>
                </c:pt>
                <c:pt idx="5520">
                  <c:v>41994.458333333336</c:v>
                </c:pt>
                <c:pt idx="5521">
                  <c:v>41994.583333333336</c:v>
                </c:pt>
                <c:pt idx="5522">
                  <c:v>41994.708333333336</c:v>
                </c:pt>
                <c:pt idx="5523">
                  <c:v>41994.833333333336</c:v>
                </c:pt>
                <c:pt idx="5524">
                  <c:v>41994.958333333336</c:v>
                </c:pt>
                <c:pt idx="5525">
                  <c:v>41995.083333333336</c:v>
                </c:pt>
                <c:pt idx="5526">
                  <c:v>41995.208333333336</c:v>
                </c:pt>
                <c:pt idx="5527">
                  <c:v>41995.333333333336</c:v>
                </c:pt>
                <c:pt idx="5528">
                  <c:v>41995.458333333336</c:v>
                </c:pt>
                <c:pt idx="5529">
                  <c:v>41995.583333333336</c:v>
                </c:pt>
                <c:pt idx="5530">
                  <c:v>41995.708333333336</c:v>
                </c:pt>
                <c:pt idx="5531">
                  <c:v>41995.833333333336</c:v>
                </c:pt>
                <c:pt idx="5532">
                  <c:v>41995.958333333336</c:v>
                </c:pt>
                <c:pt idx="5533">
                  <c:v>41996.083333333336</c:v>
                </c:pt>
                <c:pt idx="5534">
                  <c:v>41996.208333333336</c:v>
                </c:pt>
                <c:pt idx="5535">
                  <c:v>41996.333333333336</c:v>
                </c:pt>
                <c:pt idx="5536">
                  <c:v>41996.458333333336</c:v>
                </c:pt>
                <c:pt idx="5537">
                  <c:v>41996.583333333336</c:v>
                </c:pt>
                <c:pt idx="5538">
                  <c:v>41996.708333333336</c:v>
                </c:pt>
                <c:pt idx="5539">
                  <c:v>41996.833333333336</c:v>
                </c:pt>
                <c:pt idx="5540">
                  <c:v>41996.958333333336</c:v>
                </c:pt>
                <c:pt idx="5541">
                  <c:v>41997.083333333336</c:v>
                </c:pt>
                <c:pt idx="5542">
                  <c:v>41997.208333333336</c:v>
                </c:pt>
                <c:pt idx="5543">
                  <c:v>41997.333333333336</c:v>
                </c:pt>
                <c:pt idx="5544">
                  <c:v>41997.458333333336</c:v>
                </c:pt>
                <c:pt idx="5545">
                  <c:v>41997.583333333336</c:v>
                </c:pt>
                <c:pt idx="5546">
                  <c:v>41997.708333333336</c:v>
                </c:pt>
                <c:pt idx="5547">
                  <c:v>41997.833333333336</c:v>
                </c:pt>
                <c:pt idx="5548">
                  <c:v>41997.958333333336</c:v>
                </c:pt>
                <c:pt idx="5549">
                  <c:v>41998.083333333336</c:v>
                </c:pt>
                <c:pt idx="5550">
                  <c:v>41998.208333333336</c:v>
                </c:pt>
                <c:pt idx="5551">
                  <c:v>41998.333333333336</c:v>
                </c:pt>
                <c:pt idx="5552">
                  <c:v>41998.458333333336</c:v>
                </c:pt>
                <c:pt idx="5553">
                  <c:v>41998.583333333336</c:v>
                </c:pt>
                <c:pt idx="5554">
                  <c:v>41998.708333333336</c:v>
                </c:pt>
                <c:pt idx="5555">
                  <c:v>41998.833333333336</c:v>
                </c:pt>
                <c:pt idx="5556">
                  <c:v>41998.958333333336</c:v>
                </c:pt>
                <c:pt idx="5557">
                  <c:v>41999.083333333336</c:v>
                </c:pt>
                <c:pt idx="5558">
                  <c:v>41999.208333333336</c:v>
                </c:pt>
                <c:pt idx="5559">
                  <c:v>41999.333333333336</c:v>
                </c:pt>
                <c:pt idx="5560">
                  <c:v>41999.458333333336</c:v>
                </c:pt>
                <c:pt idx="5561">
                  <c:v>41999.583333333336</c:v>
                </c:pt>
                <c:pt idx="5562">
                  <c:v>41999.708333333336</c:v>
                </c:pt>
                <c:pt idx="5563">
                  <c:v>41999.833333333336</c:v>
                </c:pt>
                <c:pt idx="5564">
                  <c:v>41999.958333333336</c:v>
                </c:pt>
                <c:pt idx="5565">
                  <c:v>42000.083333333336</c:v>
                </c:pt>
                <c:pt idx="5566">
                  <c:v>42000.208333333336</c:v>
                </c:pt>
                <c:pt idx="5567">
                  <c:v>42000.333333333336</c:v>
                </c:pt>
                <c:pt idx="5568">
                  <c:v>42000.458333333336</c:v>
                </c:pt>
                <c:pt idx="5569">
                  <c:v>42000.583333333336</c:v>
                </c:pt>
                <c:pt idx="5570">
                  <c:v>42000.708333333336</c:v>
                </c:pt>
                <c:pt idx="5571">
                  <c:v>42000.833333333336</c:v>
                </c:pt>
                <c:pt idx="5572">
                  <c:v>42000.958333333336</c:v>
                </c:pt>
                <c:pt idx="5573">
                  <c:v>42001.083333333336</c:v>
                </c:pt>
                <c:pt idx="5574">
                  <c:v>42001.208333333336</c:v>
                </c:pt>
                <c:pt idx="5575">
                  <c:v>42001.333333333336</c:v>
                </c:pt>
                <c:pt idx="5576">
                  <c:v>42001.458333333336</c:v>
                </c:pt>
                <c:pt idx="5577">
                  <c:v>42001.583333333336</c:v>
                </c:pt>
                <c:pt idx="5578">
                  <c:v>42001.708333333336</c:v>
                </c:pt>
                <c:pt idx="5579">
                  <c:v>42001.833333333336</c:v>
                </c:pt>
                <c:pt idx="5580">
                  <c:v>42001.958333333336</c:v>
                </c:pt>
                <c:pt idx="5581">
                  <c:v>42002.083333333336</c:v>
                </c:pt>
                <c:pt idx="5582">
                  <c:v>42002.208333333336</c:v>
                </c:pt>
                <c:pt idx="5583">
                  <c:v>42002.333333333336</c:v>
                </c:pt>
                <c:pt idx="5584">
                  <c:v>42002.458333333336</c:v>
                </c:pt>
                <c:pt idx="5585">
                  <c:v>42002.583333333336</c:v>
                </c:pt>
                <c:pt idx="5586">
                  <c:v>42002.708333333336</c:v>
                </c:pt>
                <c:pt idx="5587">
                  <c:v>42002.833333333336</c:v>
                </c:pt>
                <c:pt idx="5588">
                  <c:v>42002.958333333336</c:v>
                </c:pt>
                <c:pt idx="5589">
                  <c:v>42003.083333333336</c:v>
                </c:pt>
                <c:pt idx="5590">
                  <c:v>42003.208333333336</c:v>
                </c:pt>
                <c:pt idx="5591">
                  <c:v>42003.333333333336</c:v>
                </c:pt>
                <c:pt idx="5592">
                  <c:v>42003.458333333336</c:v>
                </c:pt>
                <c:pt idx="5593">
                  <c:v>42003.583333333336</c:v>
                </c:pt>
                <c:pt idx="5594">
                  <c:v>42003.708333333336</c:v>
                </c:pt>
                <c:pt idx="5595">
                  <c:v>42003.833333333336</c:v>
                </c:pt>
                <c:pt idx="5596">
                  <c:v>42003.958333333336</c:v>
                </c:pt>
                <c:pt idx="5597">
                  <c:v>42004.083333333336</c:v>
                </c:pt>
                <c:pt idx="5598">
                  <c:v>42004.208333333336</c:v>
                </c:pt>
                <c:pt idx="5599">
                  <c:v>42004.333333333336</c:v>
                </c:pt>
                <c:pt idx="5600">
                  <c:v>42004.458333333336</c:v>
                </c:pt>
                <c:pt idx="5601">
                  <c:v>42004.583333333336</c:v>
                </c:pt>
                <c:pt idx="5602">
                  <c:v>42004.708333333336</c:v>
                </c:pt>
                <c:pt idx="5603">
                  <c:v>42004.833333333336</c:v>
                </c:pt>
                <c:pt idx="5604">
                  <c:v>42004.958333333336</c:v>
                </c:pt>
                <c:pt idx="5605">
                  <c:v>42005.083333333336</c:v>
                </c:pt>
                <c:pt idx="5606">
                  <c:v>42005.208333333336</c:v>
                </c:pt>
                <c:pt idx="5607">
                  <c:v>42005.333333333336</c:v>
                </c:pt>
                <c:pt idx="5608">
                  <c:v>42005.458333333336</c:v>
                </c:pt>
                <c:pt idx="5609">
                  <c:v>42005.583333333336</c:v>
                </c:pt>
                <c:pt idx="5610">
                  <c:v>42005.708333333336</c:v>
                </c:pt>
                <c:pt idx="5611">
                  <c:v>42005.833333333336</c:v>
                </c:pt>
                <c:pt idx="5612">
                  <c:v>42005.958333333336</c:v>
                </c:pt>
                <c:pt idx="5613">
                  <c:v>42006.083333333336</c:v>
                </c:pt>
                <c:pt idx="5614">
                  <c:v>42006.208333333336</c:v>
                </c:pt>
                <c:pt idx="5615">
                  <c:v>42006.333333333336</c:v>
                </c:pt>
                <c:pt idx="5616">
                  <c:v>42006.458333333336</c:v>
                </c:pt>
                <c:pt idx="5617">
                  <c:v>42006.583333333336</c:v>
                </c:pt>
                <c:pt idx="5618">
                  <c:v>42006.708333333336</c:v>
                </c:pt>
                <c:pt idx="5619">
                  <c:v>42006.833333333336</c:v>
                </c:pt>
                <c:pt idx="5620">
                  <c:v>42006.958333333336</c:v>
                </c:pt>
                <c:pt idx="5621">
                  <c:v>42007.083333333336</c:v>
                </c:pt>
                <c:pt idx="5622">
                  <c:v>42007.208333333336</c:v>
                </c:pt>
                <c:pt idx="5623">
                  <c:v>42007.333333333336</c:v>
                </c:pt>
                <c:pt idx="5624">
                  <c:v>42007.458333333336</c:v>
                </c:pt>
                <c:pt idx="5625">
                  <c:v>42007.583333333336</c:v>
                </c:pt>
                <c:pt idx="5626">
                  <c:v>42007.708333333336</c:v>
                </c:pt>
                <c:pt idx="5627">
                  <c:v>42007.833333333336</c:v>
                </c:pt>
                <c:pt idx="5628">
                  <c:v>42007.958333333336</c:v>
                </c:pt>
                <c:pt idx="5629">
                  <c:v>42008.083333333336</c:v>
                </c:pt>
                <c:pt idx="5630">
                  <c:v>42008.208333333336</c:v>
                </c:pt>
                <c:pt idx="5631">
                  <c:v>42008.333333333336</c:v>
                </c:pt>
                <c:pt idx="5632">
                  <c:v>42008.458333333336</c:v>
                </c:pt>
                <c:pt idx="5633">
                  <c:v>42008.583333333336</c:v>
                </c:pt>
                <c:pt idx="5634">
                  <c:v>42008.708333333336</c:v>
                </c:pt>
                <c:pt idx="5635">
                  <c:v>42008.833333333336</c:v>
                </c:pt>
                <c:pt idx="5636">
                  <c:v>42008.958333333336</c:v>
                </c:pt>
                <c:pt idx="5637">
                  <c:v>42009.083333333336</c:v>
                </c:pt>
                <c:pt idx="5638">
                  <c:v>42009.208333333336</c:v>
                </c:pt>
                <c:pt idx="5639">
                  <c:v>42009.333333333336</c:v>
                </c:pt>
                <c:pt idx="5640">
                  <c:v>42009.458333333336</c:v>
                </c:pt>
                <c:pt idx="5641">
                  <c:v>42009.583333333336</c:v>
                </c:pt>
                <c:pt idx="5642">
                  <c:v>42009.708333333336</c:v>
                </c:pt>
                <c:pt idx="5643">
                  <c:v>42009.833333333336</c:v>
                </c:pt>
                <c:pt idx="5644">
                  <c:v>42009.958333333336</c:v>
                </c:pt>
                <c:pt idx="5645">
                  <c:v>42010.083333333336</c:v>
                </c:pt>
                <c:pt idx="5646">
                  <c:v>42010.208333333336</c:v>
                </c:pt>
                <c:pt idx="5647">
                  <c:v>42010.333333333336</c:v>
                </c:pt>
                <c:pt idx="5648">
                  <c:v>42010.458333333336</c:v>
                </c:pt>
                <c:pt idx="5649">
                  <c:v>42010.583333333336</c:v>
                </c:pt>
                <c:pt idx="5650">
                  <c:v>42010.708333333336</c:v>
                </c:pt>
                <c:pt idx="5651">
                  <c:v>42010.833333333336</c:v>
                </c:pt>
                <c:pt idx="5652">
                  <c:v>42010.958333333336</c:v>
                </c:pt>
                <c:pt idx="5653">
                  <c:v>42011.083333333336</c:v>
                </c:pt>
                <c:pt idx="5654">
                  <c:v>42011.208333333336</c:v>
                </c:pt>
                <c:pt idx="5655">
                  <c:v>42011.333333333336</c:v>
                </c:pt>
                <c:pt idx="5656">
                  <c:v>42011.458333333336</c:v>
                </c:pt>
                <c:pt idx="5657">
                  <c:v>42011.583333333336</c:v>
                </c:pt>
                <c:pt idx="5658">
                  <c:v>42011.708333333336</c:v>
                </c:pt>
                <c:pt idx="5659">
                  <c:v>42011.833333333336</c:v>
                </c:pt>
                <c:pt idx="5660">
                  <c:v>42011.958333333336</c:v>
                </c:pt>
                <c:pt idx="5661">
                  <c:v>42012.083333333336</c:v>
                </c:pt>
                <c:pt idx="5662">
                  <c:v>42012.208333333336</c:v>
                </c:pt>
                <c:pt idx="5663">
                  <c:v>42012.333333333336</c:v>
                </c:pt>
                <c:pt idx="5664">
                  <c:v>42012.458333333336</c:v>
                </c:pt>
                <c:pt idx="5665">
                  <c:v>42012.583333333336</c:v>
                </c:pt>
                <c:pt idx="5666">
                  <c:v>42012.708333333336</c:v>
                </c:pt>
                <c:pt idx="5667">
                  <c:v>42012.833333333336</c:v>
                </c:pt>
                <c:pt idx="5668">
                  <c:v>42012.958333333336</c:v>
                </c:pt>
                <c:pt idx="5669">
                  <c:v>42013.083333333336</c:v>
                </c:pt>
                <c:pt idx="5670">
                  <c:v>42013.208333333336</c:v>
                </c:pt>
                <c:pt idx="5671">
                  <c:v>42013.333333333336</c:v>
                </c:pt>
                <c:pt idx="5672">
                  <c:v>42013.458333333336</c:v>
                </c:pt>
                <c:pt idx="5673">
                  <c:v>42013.583333333336</c:v>
                </c:pt>
                <c:pt idx="5674">
                  <c:v>42013.708333333336</c:v>
                </c:pt>
                <c:pt idx="5675">
                  <c:v>42013.833333333336</c:v>
                </c:pt>
                <c:pt idx="5676">
                  <c:v>42013.958333333336</c:v>
                </c:pt>
                <c:pt idx="5677">
                  <c:v>42014.083333333336</c:v>
                </c:pt>
                <c:pt idx="5678">
                  <c:v>42014.208333333336</c:v>
                </c:pt>
                <c:pt idx="5679">
                  <c:v>42014.333333333336</c:v>
                </c:pt>
                <c:pt idx="5680">
                  <c:v>42014.458333333336</c:v>
                </c:pt>
                <c:pt idx="5681">
                  <c:v>42014.583333333336</c:v>
                </c:pt>
                <c:pt idx="5682">
                  <c:v>42014.708333333336</c:v>
                </c:pt>
                <c:pt idx="5683">
                  <c:v>42014.833333333336</c:v>
                </c:pt>
                <c:pt idx="5684">
                  <c:v>42014.958333333336</c:v>
                </c:pt>
                <c:pt idx="5685">
                  <c:v>42015.083333333336</c:v>
                </c:pt>
                <c:pt idx="5686">
                  <c:v>42015.208333333336</c:v>
                </c:pt>
                <c:pt idx="5687">
                  <c:v>42015.333333333336</c:v>
                </c:pt>
                <c:pt idx="5688">
                  <c:v>42015.458333333336</c:v>
                </c:pt>
                <c:pt idx="5689">
                  <c:v>42015.583333333336</c:v>
                </c:pt>
                <c:pt idx="5690">
                  <c:v>42015.708333333336</c:v>
                </c:pt>
                <c:pt idx="5691">
                  <c:v>42015.833333333336</c:v>
                </c:pt>
                <c:pt idx="5692">
                  <c:v>42015.958333333336</c:v>
                </c:pt>
                <c:pt idx="5693">
                  <c:v>42016.083333333336</c:v>
                </c:pt>
                <c:pt idx="5694">
                  <c:v>42016.208333333336</c:v>
                </c:pt>
                <c:pt idx="5695">
                  <c:v>42016.333333333336</c:v>
                </c:pt>
                <c:pt idx="5696">
                  <c:v>42016.458333333336</c:v>
                </c:pt>
                <c:pt idx="5697">
                  <c:v>42016.583333333336</c:v>
                </c:pt>
                <c:pt idx="5698">
                  <c:v>42016.708333333336</c:v>
                </c:pt>
                <c:pt idx="5699">
                  <c:v>42016.833333333336</c:v>
                </c:pt>
                <c:pt idx="5700">
                  <c:v>42016.958333333336</c:v>
                </c:pt>
                <c:pt idx="5701">
                  <c:v>42017.083333333336</c:v>
                </c:pt>
                <c:pt idx="5702">
                  <c:v>42017.208333333336</c:v>
                </c:pt>
                <c:pt idx="5703">
                  <c:v>42017.333333333336</c:v>
                </c:pt>
                <c:pt idx="5704">
                  <c:v>42017.458333333336</c:v>
                </c:pt>
                <c:pt idx="5705">
                  <c:v>42017.583333333336</c:v>
                </c:pt>
                <c:pt idx="5706">
                  <c:v>42017.708333333336</c:v>
                </c:pt>
                <c:pt idx="5707">
                  <c:v>42017.833333333336</c:v>
                </c:pt>
                <c:pt idx="5708">
                  <c:v>42017.958333333336</c:v>
                </c:pt>
                <c:pt idx="5709">
                  <c:v>42018.083333333336</c:v>
                </c:pt>
                <c:pt idx="5710">
                  <c:v>42018.208333333336</c:v>
                </c:pt>
                <c:pt idx="5711">
                  <c:v>42018.333333333336</c:v>
                </c:pt>
                <c:pt idx="5712">
                  <c:v>42018.458333333336</c:v>
                </c:pt>
                <c:pt idx="5713">
                  <c:v>42018.583333333336</c:v>
                </c:pt>
                <c:pt idx="5714">
                  <c:v>42018.708333333336</c:v>
                </c:pt>
                <c:pt idx="5715">
                  <c:v>42018.833333333336</c:v>
                </c:pt>
                <c:pt idx="5716">
                  <c:v>42018.958333333336</c:v>
                </c:pt>
                <c:pt idx="5717">
                  <c:v>42019.083333333336</c:v>
                </c:pt>
                <c:pt idx="5718">
                  <c:v>42019.208333333336</c:v>
                </c:pt>
                <c:pt idx="5719">
                  <c:v>42019.333333333336</c:v>
                </c:pt>
                <c:pt idx="5720">
                  <c:v>42019.458333333336</c:v>
                </c:pt>
                <c:pt idx="5721">
                  <c:v>42019.583333333336</c:v>
                </c:pt>
                <c:pt idx="5722">
                  <c:v>42019.708333333336</c:v>
                </c:pt>
                <c:pt idx="5723">
                  <c:v>42019.833333333336</c:v>
                </c:pt>
                <c:pt idx="5724">
                  <c:v>42019.958333333336</c:v>
                </c:pt>
                <c:pt idx="5725">
                  <c:v>42020.083333333336</c:v>
                </c:pt>
                <c:pt idx="5726">
                  <c:v>42020.208333333336</c:v>
                </c:pt>
                <c:pt idx="5727">
                  <c:v>42020.333333333336</c:v>
                </c:pt>
                <c:pt idx="5728">
                  <c:v>42020.458333333336</c:v>
                </c:pt>
                <c:pt idx="5729">
                  <c:v>42020.583333333336</c:v>
                </c:pt>
                <c:pt idx="5730">
                  <c:v>42020.708333333336</c:v>
                </c:pt>
                <c:pt idx="5731">
                  <c:v>42020.833333333336</c:v>
                </c:pt>
                <c:pt idx="5732">
                  <c:v>42020.958333333336</c:v>
                </c:pt>
                <c:pt idx="5733">
                  <c:v>42021.083333333336</c:v>
                </c:pt>
                <c:pt idx="5734">
                  <c:v>42021.208333333336</c:v>
                </c:pt>
                <c:pt idx="5735">
                  <c:v>42021.333333333336</c:v>
                </c:pt>
                <c:pt idx="5736">
                  <c:v>42021.458333333336</c:v>
                </c:pt>
                <c:pt idx="5737">
                  <c:v>42021.583333333336</c:v>
                </c:pt>
                <c:pt idx="5738">
                  <c:v>42021.708333333336</c:v>
                </c:pt>
                <c:pt idx="5739">
                  <c:v>42021.833333333336</c:v>
                </c:pt>
                <c:pt idx="5740">
                  <c:v>42021.958333333336</c:v>
                </c:pt>
                <c:pt idx="5741">
                  <c:v>42022.083333333336</c:v>
                </c:pt>
                <c:pt idx="5742">
                  <c:v>42022.208333333336</c:v>
                </c:pt>
                <c:pt idx="5743">
                  <c:v>42022.333333333336</c:v>
                </c:pt>
                <c:pt idx="5744">
                  <c:v>42022.458333333336</c:v>
                </c:pt>
                <c:pt idx="5745">
                  <c:v>42022.583333333336</c:v>
                </c:pt>
                <c:pt idx="5746">
                  <c:v>42022.708333333336</c:v>
                </c:pt>
                <c:pt idx="5747">
                  <c:v>42022.833333333336</c:v>
                </c:pt>
                <c:pt idx="5748">
                  <c:v>42022.958333333336</c:v>
                </c:pt>
                <c:pt idx="5749">
                  <c:v>42023.083333333336</c:v>
                </c:pt>
                <c:pt idx="5750">
                  <c:v>42023.208333333336</c:v>
                </c:pt>
                <c:pt idx="5751">
                  <c:v>42023.333333333336</c:v>
                </c:pt>
                <c:pt idx="5752">
                  <c:v>42023.458333333336</c:v>
                </c:pt>
                <c:pt idx="5753">
                  <c:v>42023.583333333336</c:v>
                </c:pt>
                <c:pt idx="5754">
                  <c:v>42023.708333333336</c:v>
                </c:pt>
                <c:pt idx="5755">
                  <c:v>42023.833333333336</c:v>
                </c:pt>
                <c:pt idx="5756">
                  <c:v>42023.958333333336</c:v>
                </c:pt>
                <c:pt idx="5757">
                  <c:v>42024.083333333336</c:v>
                </c:pt>
                <c:pt idx="5758">
                  <c:v>42024.208333333336</c:v>
                </c:pt>
                <c:pt idx="5759">
                  <c:v>42024.333333333336</c:v>
                </c:pt>
                <c:pt idx="5760">
                  <c:v>42024.458333333336</c:v>
                </c:pt>
                <c:pt idx="5761">
                  <c:v>42024.583333333336</c:v>
                </c:pt>
                <c:pt idx="5762">
                  <c:v>42024.708333333336</c:v>
                </c:pt>
                <c:pt idx="5763">
                  <c:v>42024.833333333336</c:v>
                </c:pt>
                <c:pt idx="5764">
                  <c:v>42024.958333333336</c:v>
                </c:pt>
                <c:pt idx="5765">
                  <c:v>42025.083333333336</c:v>
                </c:pt>
                <c:pt idx="5766">
                  <c:v>42025.208333333336</c:v>
                </c:pt>
                <c:pt idx="5767">
                  <c:v>42025.333333333336</c:v>
                </c:pt>
                <c:pt idx="5768">
                  <c:v>42025.458333333336</c:v>
                </c:pt>
                <c:pt idx="5769">
                  <c:v>42025.583333333336</c:v>
                </c:pt>
                <c:pt idx="5770">
                  <c:v>42025.708333333336</c:v>
                </c:pt>
                <c:pt idx="5771">
                  <c:v>42025.833333333336</c:v>
                </c:pt>
                <c:pt idx="5772">
                  <c:v>42025.958333333336</c:v>
                </c:pt>
                <c:pt idx="5773">
                  <c:v>42026.083333333336</c:v>
                </c:pt>
                <c:pt idx="5774">
                  <c:v>42026.208333333336</c:v>
                </c:pt>
                <c:pt idx="5775">
                  <c:v>42026.333333333336</c:v>
                </c:pt>
                <c:pt idx="5776">
                  <c:v>42026.458333333336</c:v>
                </c:pt>
                <c:pt idx="5777">
                  <c:v>42026.583333333336</c:v>
                </c:pt>
                <c:pt idx="5778">
                  <c:v>42026.708333333336</c:v>
                </c:pt>
                <c:pt idx="5779">
                  <c:v>42026.833333333336</c:v>
                </c:pt>
                <c:pt idx="5780">
                  <c:v>42026.958333333336</c:v>
                </c:pt>
                <c:pt idx="5781">
                  <c:v>42027.083333333336</c:v>
                </c:pt>
                <c:pt idx="5782">
                  <c:v>42027.208333333336</c:v>
                </c:pt>
                <c:pt idx="5783">
                  <c:v>42027.333333333336</c:v>
                </c:pt>
                <c:pt idx="5784">
                  <c:v>42027.458333333336</c:v>
                </c:pt>
                <c:pt idx="5785">
                  <c:v>42027.583333333336</c:v>
                </c:pt>
                <c:pt idx="5786">
                  <c:v>42027.708333333336</c:v>
                </c:pt>
                <c:pt idx="5787">
                  <c:v>42027.833333333336</c:v>
                </c:pt>
                <c:pt idx="5788">
                  <c:v>42027.958333333336</c:v>
                </c:pt>
                <c:pt idx="5789">
                  <c:v>42028.083333333336</c:v>
                </c:pt>
                <c:pt idx="5790">
                  <c:v>42028.208333333336</c:v>
                </c:pt>
                <c:pt idx="5791">
                  <c:v>42028.333333333336</c:v>
                </c:pt>
                <c:pt idx="5792">
                  <c:v>42028.458333333336</c:v>
                </c:pt>
                <c:pt idx="5793">
                  <c:v>42028.583333333336</c:v>
                </c:pt>
                <c:pt idx="5794">
                  <c:v>42028.708333333336</c:v>
                </c:pt>
                <c:pt idx="5795">
                  <c:v>42028.833333333336</c:v>
                </c:pt>
                <c:pt idx="5796">
                  <c:v>42028.958333333336</c:v>
                </c:pt>
                <c:pt idx="5797">
                  <c:v>42029.083333333336</c:v>
                </c:pt>
                <c:pt idx="5798">
                  <c:v>42029.208333333336</c:v>
                </c:pt>
                <c:pt idx="5799">
                  <c:v>42029.333333333336</c:v>
                </c:pt>
                <c:pt idx="5800">
                  <c:v>42029.458333333336</c:v>
                </c:pt>
                <c:pt idx="5801">
                  <c:v>42029.583333333336</c:v>
                </c:pt>
                <c:pt idx="5802">
                  <c:v>42029.708333333336</c:v>
                </c:pt>
                <c:pt idx="5803">
                  <c:v>42029.833333333336</c:v>
                </c:pt>
                <c:pt idx="5804">
                  <c:v>42029.958333333336</c:v>
                </c:pt>
                <c:pt idx="5805">
                  <c:v>42030.083333333336</c:v>
                </c:pt>
                <c:pt idx="5806">
                  <c:v>42030.208333333336</c:v>
                </c:pt>
                <c:pt idx="5807">
                  <c:v>42030.333333333336</c:v>
                </c:pt>
                <c:pt idx="5808">
                  <c:v>42030.458333333336</c:v>
                </c:pt>
                <c:pt idx="5809">
                  <c:v>42030.583333333336</c:v>
                </c:pt>
                <c:pt idx="5810">
                  <c:v>42030.708333333336</c:v>
                </c:pt>
                <c:pt idx="5811">
                  <c:v>42030.833333333336</c:v>
                </c:pt>
                <c:pt idx="5812">
                  <c:v>42030.958333333336</c:v>
                </c:pt>
                <c:pt idx="5813">
                  <c:v>42031.083333333336</c:v>
                </c:pt>
                <c:pt idx="5814">
                  <c:v>42031.208333333336</c:v>
                </c:pt>
                <c:pt idx="5815">
                  <c:v>42031.333333333336</c:v>
                </c:pt>
                <c:pt idx="5816">
                  <c:v>42031.458333333336</c:v>
                </c:pt>
                <c:pt idx="5817">
                  <c:v>42031.583333333336</c:v>
                </c:pt>
                <c:pt idx="5818">
                  <c:v>42031.708333333336</c:v>
                </c:pt>
                <c:pt idx="5819">
                  <c:v>42031.833333333336</c:v>
                </c:pt>
                <c:pt idx="5820">
                  <c:v>42031.958333333336</c:v>
                </c:pt>
                <c:pt idx="5821">
                  <c:v>42032.083333333336</c:v>
                </c:pt>
                <c:pt idx="5822">
                  <c:v>42032.208333333336</c:v>
                </c:pt>
                <c:pt idx="5823">
                  <c:v>42032.333333333336</c:v>
                </c:pt>
                <c:pt idx="5824">
                  <c:v>42032.458333333336</c:v>
                </c:pt>
                <c:pt idx="5825">
                  <c:v>42032.583333333336</c:v>
                </c:pt>
                <c:pt idx="5826">
                  <c:v>42032.708333333336</c:v>
                </c:pt>
                <c:pt idx="5827">
                  <c:v>42032.833333333336</c:v>
                </c:pt>
                <c:pt idx="5828">
                  <c:v>42032.958333333336</c:v>
                </c:pt>
                <c:pt idx="5829">
                  <c:v>42033.083333333336</c:v>
                </c:pt>
                <c:pt idx="5830">
                  <c:v>42033.208333333336</c:v>
                </c:pt>
                <c:pt idx="5831">
                  <c:v>42033.333333333336</c:v>
                </c:pt>
                <c:pt idx="5832">
                  <c:v>42033.458333333336</c:v>
                </c:pt>
                <c:pt idx="5833">
                  <c:v>42033.583333333336</c:v>
                </c:pt>
                <c:pt idx="5834">
                  <c:v>42033.708333333336</c:v>
                </c:pt>
                <c:pt idx="5835">
                  <c:v>42033.833333333336</c:v>
                </c:pt>
                <c:pt idx="5836">
                  <c:v>42033.958333333336</c:v>
                </c:pt>
                <c:pt idx="5837">
                  <c:v>42034.083333333336</c:v>
                </c:pt>
                <c:pt idx="5838">
                  <c:v>42034.208333333336</c:v>
                </c:pt>
                <c:pt idx="5839">
                  <c:v>42034.333333333336</c:v>
                </c:pt>
                <c:pt idx="5840">
                  <c:v>42034.458333333336</c:v>
                </c:pt>
                <c:pt idx="5841">
                  <c:v>42034.583333333336</c:v>
                </c:pt>
                <c:pt idx="5842">
                  <c:v>42034.708333333336</c:v>
                </c:pt>
                <c:pt idx="5843">
                  <c:v>42034.833333333336</c:v>
                </c:pt>
                <c:pt idx="5844">
                  <c:v>42034.958333333336</c:v>
                </c:pt>
                <c:pt idx="5845">
                  <c:v>42035.083333333336</c:v>
                </c:pt>
                <c:pt idx="5846">
                  <c:v>42035.208333333336</c:v>
                </c:pt>
                <c:pt idx="5847">
                  <c:v>42035.333333333336</c:v>
                </c:pt>
                <c:pt idx="5848">
                  <c:v>42035.458333333336</c:v>
                </c:pt>
                <c:pt idx="5849">
                  <c:v>42035.583333333336</c:v>
                </c:pt>
                <c:pt idx="5850">
                  <c:v>42035.708333333336</c:v>
                </c:pt>
                <c:pt idx="5851">
                  <c:v>42035.833333333336</c:v>
                </c:pt>
                <c:pt idx="5852">
                  <c:v>42035.958333333336</c:v>
                </c:pt>
                <c:pt idx="5853">
                  <c:v>42036.083333333336</c:v>
                </c:pt>
                <c:pt idx="5854">
                  <c:v>42036.208333333336</c:v>
                </c:pt>
                <c:pt idx="5855">
                  <c:v>42036.333333333336</c:v>
                </c:pt>
                <c:pt idx="5856">
                  <c:v>42036.458333333336</c:v>
                </c:pt>
                <c:pt idx="5857">
                  <c:v>42036.583333333336</c:v>
                </c:pt>
                <c:pt idx="5858">
                  <c:v>42036.708333333336</c:v>
                </c:pt>
                <c:pt idx="5859">
                  <c:v>42036.833333333336</c:v>
                </c:pt>
                <c:pt idx="5860">
                  <c:v>42036.958333333336</c:v>
                </c:pt>
                <c:pt idx="5861">
                  <c:v>42037.083333333336</c:v>
                </c:pt>
                <c:pt idx="5862">
                  <c:v>42037.208333333336</c:v>
                </c:pt>
                <c:pt idx="5863">
                  <c:v>42037.333333333336</c:v>
                </c:pt>
                <c:pt idx="5864">
                  <c:v>42037.458333333336</c:v>
                </c:pt>
                <c:pt idx="5865">
                  <c:v>42037.583333333336</c:v>
                </c:pt>
                <c:pt idx="5866">
                  <c:v>42037.708333333336</c:v>
                </c:pt>
                <c:pt idx="5867">
                  <c:v>42037.833333333336</c:v>
                </c:pt>
                <c:pt idx="5868">
                  <c:v>42037.958333333336</c:v>
                </c:pt>
                <c:pt idx="5869">
                  <c:v>42038.083333333336</c:v>
                </c:pt>
                <c:pt idx="5870">
                  <c:v>42038.208333333336</c:v>
                </c:pt>
                <c:pt idx="5871">
                  <c:v>42038.333333333336</c:v>
                </c:pt>
                <c:pt idx="5872">
                  <c:v>42038.458333333336</c:v>
                </c:pt>
                <c:pt idx="5873">
                  <c:v>42038.583333333336</c:v>
                </c:pt>
                <c:pt idx="5874">
                  <c:v>42038.708333333336</c:v>
                </c:pt>
                <c:pt idx="5875">
                  <c:v>42038.833333333336</c:v>
                </c:pt>
                <c:pt idx="5876">
                  <c:v>42038.958333333336</c:v>
                </c:pt>
                <c:pt idx="5877">
                  <c:v>42039.083333333336</c:v>
                </c:pt>
                <c:pt idx="5878">
                  <c:v>42039.208333333336</c:v>
                </c:pt>
                <c:pt idx="5879">
                  <c:v>42039.333333333336</c:v>
                </c:pt>
                <c:pt idx="5880">
                  <c:v>42039.458333333336</c:v>
                </c:pt>
                <c:pt idx="5881">
                  <c:v>42039.583333333336</c:v>
                </c:pt>
                <c:pt idx="5882">
                  <c:v>42039.708333333336</c:v>
                </c:pt>
                <c:pt idx="5883">
                  <c:v>42039.833333333336</c:v>
                </c:pt>
                <c:pt idx="5884">
                  <c:v>42039.958333333336</c:v>
                </c:pt>
                <c:pt idx="5885">
                  <c:v>42040.083333333336</c:v>
                </c:pt>
                <c:pt idx="5886">
                  <c:v>42040.208333333336</c:v>
                </c:pt>
                <c:pt idx="5887">
                  <c:v>42040.333333333336</c:v>
                </c:pt>
                <c:pt idx="5888">
                  <c:v>42040.458333333336</c:v>
                </c:pt>
                <c:pt idx="5889">
                  <c:v>42040.583333333336</c:v>
                </c:pt>
                <c:pt idx="5890">
                  <c:v>42040.708333333336</c:v>
                </c:pt>
                <c:pt idx="5891">
                  <c:v>42040.833333333336</c:v>
                </c:pt>
                <c:pt idx="5892">
                  <c:v>42040.958333333336</c:v>
                </c:pt>
                <c:pt idx="5893">
                  <c:v>42041.083333333336</c:v>
                </c:pt>
                <c:pt idx="5894">
                  <c:v>42041.208333333336</c:v>
                </c:pt>
                <c:pt idx="5895">
                  <c:v>42041.333333333336</c:v>
                </c:pt>
                <c:pt idx="5896">
                  <c:v>42041.458333333336</c:v>
                </c:pt>
                <c:pt idx="5897">
                  <c:v>42041.583333333336</c:v>
                </c:pt>
                <c:pt idx="5898">
                  <c:v>42041.708333333336</c:v>
                </c:pt>
                <c:pt idx="5899">
                  <c:v>42041.833333333336</c:v>
                </c:pt>
                <c:pt idx="5900">
                  <c:v>42041.958333333336</c:v>
                </c:pt>
                <c:pt idx="5901">
                  <c:v>42042.083333333336</c:v>
                </c:pt>
                <c:pt idx="5902">
                  <c:v>42042.208333333336</c:v>
                </c:pt>
                <c:pt idx="5903">
                  <c:v>42042.333333333336</c:v>
                </c:pt>
                <c:pt idx="5904">
                  <c:v>42042.458333333336</c:v>
                </c:pt>
                <c:pt idx="5905">
                  <c:v>42042.583333333336</c:v>
                </c:pt>
                <c:pt idx="5906">
                  <c:v>42042.708333333336</c:v>
                </c:pt>
                <c:pt idx="5907">
                  <c:v>42042.833333333336</c:v>
                </c:pt>
                <c:pt idx="5908">
                  <c:v>42042.958333333336</c:v>
                </c:pt>
                <c:pt idx="5909">
                  <c:v>42043.083333333336</c:v>
                </c:pt>
                <c:pt idx="5910">
                  <c:v>42043.208333333336</c:v>
                </c:pt>
                <c:pt idx="5911">
                  <c:v>42043.333333333336</c:v>
                </c:pt>
                <c:pt idx="5912">
                  <c:v>42043.458333333336</c:v>
                </c:pt>
                <c:pt idx="5913">
                  <c:v>42043.583333333336</c:v>
                </c:pt>
                <c:pt idx="5914">
                  <c:v>42043.708333333336</c:v>
                </c:pt>
                <c:pt idx="5915">
                  <c:v>42043.833333333336</c:v>
                </c:pt>
                <c:pt idx="5916">
                  <c:v>42043.958333333336</c:v>
                </c:pt>
                <c:pt idx="5917">
                  <c:v>42044.083333333336</c:v>
                </c:pt>
                <c:pt idx="5918">
                  <c:v>42044.208333333336</c:v>
                </c:pt>
                <c:pt idx="5919">
                  <c:v>42044.333333333336</c:v>
                </c:pt>
                <c:pt idx="5920">
                  <c:v>42044.458333333336</c:v>
                </c:pt>
                <c:pt idx="5921">
                  <c:v>42044.583333333336</c:v>
                </c:pt>
                <c:pt idx="5922">
                  <c:v>42044.708333333336</c:v>
                </c:pt>
                <c:pt idx="5923">
                  <c:v>42044.833333333336</c:v>
                </c:pt>
                <c:pt idx="5924">
                  <c:v>42044.958333333336</c:v>
                </c:pt>
                <c:pt idx="5925">
                  <c:v>42045.083333333336</c:v>
                </c:pt>
                <c:pt idx="5926">
                  <c:v>42045.208333333336</c:v>
                </c:pt>
                <c:pt idx="5927">
                  <c:v>42045.333333333336</c:v>
                </c:pt>
                <c:pt idx="5928">
                  <c:v>42045.458333333336</c:v>
                </c:pt>
                <c:pt idx="5929">
                  <c:v>42045.583333333336</c:v>
                </c:pt>
                <c:pt idx="5930">
                  <c:v>42045.708333333336</c:v>
                </c:pt>
                <c:pt idx="5931">
                  <c:v>42045.833333333336</c:v>
                </c:pt>
                <c:pt idx="5932">
                  <c:v>42045.958333333336</c:v>
                </c:pt>
                <c:pt idx="5933">
                  <c:v>42046.083333333336</c:v>
                </c:pt>
                <c:pt idx="5934">
                  <c:v>42046.208333333336</c:v>
                </c:pt>
                <c:pt idx="5935">
                  <c:v>42046.333333333336</c:v>
                </c:pt>
                <c:pt idx="5936">
                  <c:v>42046.458333333336</c:v>
                </c:pt>
                <c:pt idx="5937">
                  <c:v>42046.583333333336</c:v>
                </c:pt>
                <c:pt idx="5938">
                  <c:v>42046.708333333336</c:v>
                </c:pt>
                <c:pt idx="5939">
                  <c:v>42046.833333333336</c:v>
                </c:pt>
                <c:pt idx="5940">
                  <c:v>42046.958333333336</c:v>
                </c:pt>
                <c:pt idx="5941">
                  <c:v>42047.083333333336</c:v>
                </c:pt>
                <c:pt idx="5942">
                  <c:v>42047.208333333336</c:v>
                </c:pt>
                <c:pt idx="5943">
                  <c:v>42047.333333333336</c:v>
                </c:pt>
                <c:pt idx="5944">
                  <c:v>42047.458333333336</c:v>
                </c:pt>
                <c:pt idx="5945">
                  <c:v>42047.583333333336</c:v>
                </c:pt>
                <c:pt idx="5946">
                  <c:v>42047.708333333336</c:v>
                </c:pt>
                <c:pt idx="5947">
                  <c:v>42047.833333333336</c:v>
                </c:pt>
                <c:pt idx="5948">
                  <c:v>42047.958333333336</c:v>
                </c:pt>
                <c:pt idx="5949">
                  <c:v>42048.083333333336</c:v>
                </c:pt>
                <c:pt idx="5950">
                  <c:v>42048.208333333336</c:v>
                </c:pt>
                <c:pt idx="5951">
                  <c:v>42048.333333333336</c:v>
                </c:pt>
                <c:pt idx="5952">
                  <c:v>42048.458333333336</c:v>
                </c:pt>
                <c:pt idx="5953">
                  <c:v>42048.583333333336</c:v>
                </c:pt>
                <c:pt idx="5954">
                  <c:v>42048.708333333336</c:v>
                </c:pt>
                <c:pt idx="5955">
                  <c:v>42048.833333333336</c:v>
                </c:pt>
                <c:pt idx="5956">
                  <c:v>42048.958333333336</c:v>
                </c:pt>
                <c:pt idx="5957">
                  <c:v>42049.083333333336</c:v>
                </c:pt>
                <c:pt idx="5958">
                  <c:v>42049.208333333336</c:v>
                </c:pt>
                <c:pt idx="5959">
                  <c:v>42049.333333333336</c:v>
                </c:pt>
                <c:pt idx="5960">
                  <c:v>42049.458333333336</c:v>
                </c:pt>
                <c:pt idx="5961">
                  <c:v>42049.583333333336</c:v>
                </c:pt>
                <c:pt idx="5962">
                  <c:v>42049.708333333336</c:v>
                </c:pt>
                <c:pt idx="5963">
                  <c:v>42049.833333333336</c:v>
                </c:pt>
                <c:pt idx="5964">
                  <c:v>42049.958333333336</c:v>
                </c:pt>
                <c:pt idx="5965">
                  <c:v>42050.083333333336</c:v>
                </c:pt>
                <c:pt idx="5966">
                  <c:v>42050.208333333336</c:v>
                </c:pt>
                <c:pt idx="5967">
                  <c:v>42050.333333333336</c:v>
                </c:pt>
                <c:pt idx="5968">
                  <c:v>42050.458333333336</c:v>
                </c:pt>
                <c:pt idx="5969">
                  <c:v>42050.583333333336</c:v>
                </c:pt>
                <c:pt idx="5970">
                  <c:v>42050.708333333336</c:v>
                </c:pt>
                <c:pt idx="5971">
                  <c:v>42050.833333333336</c:v>
                </c:pt>
                <c:pt idx="5972">
                  <c:v>42050.958333333336</c:v>
                </c:pt>
                <c:pt idx="5973">
                  <c:v>42051.083333333336</c:v>
                </c:pt>
                <c:pt idx="5974">
                  <c:v>42051.208333333336</c:v>
                </c:pt>
                <c:pt idx="5975">
                  <c:v>42051.333333333336</c:v>
                </c:pt>
                <c:pt idx="5976">
                  <c:v>42051.458333333336</c:v>
                </c:pt>
                <c:pt idx="5977">
                  <c:v>42051.583333333336</c:v>
                </c:pt>
                <c:pt idx="5978">
                  <c:v>42051.708333333336</c:v>
                </c:pt>
                <c:pt idx="5979">
                  <c:v>42051.833333333336</c:v>
                </c:pt>
                <c:pt idx="5980">
                  <c:v>42051.958333333336</c:v>
                </c:pt>
                <c:pt idx="5981">
                  <c:v>42052.083333333336</c:v>
                </c:pt>
                <c:pt idx="5982">
                  <c:v>42052.208333333336</c:v>
                </c:pt>
                <c:pt idx="5983">
                  <c:v>42052.333333333336</c:v>
                </c:pt>
                <c:pt idx="5984">
                  <c:v>42052.458333333336</c:v>
                </c:pt>
                <c:pt idx="5985">
                  <c:v>42052.583333333336</c:v>
                </c:pt>
                <c:pt idx="5986">
                  <c:v>42052.708333333336</c:v>
                </c:pt>
                <c:pt idx="5987">
                  <c:v>42052.833333333336</c:v>
                </c:pt>
                <c:pt idx="5988">
                  <c:v>42052.958333333336</c:v>
                </c:pt>
                <c:pt idx="5989">
                  <c:v>42053.083333333336</c:v>
                </c:pt>
                <c:pt idx="5990">
                  <c:v>42053.208333333336</c:v>
                </c:pt>
                <c:pt idx="5991">
                  <c:v>42053.333333333336</c:v>
                </c:pt>
                <c:pt idx="5992">
                  <c:v>42053.458333333336</c:v>
                </c:pt>
                <c:pt idx="5993">
                  <c:v>42053.583333333336</c:v>
                </c:pt>
                <c:pt idx="5994">
                  <c:v>42053.708333333336</c:v>
                </c:pt>
                <c:pt idx="5995">
                  <c:v>42053.833333333336</c:v>
                </c:pt>
                <c:pt idx="5996">
                  <c:v>42053.958333333336</c:v>
                </c:pt>
                <c:pt idx="5997">
                  <c:v>42054.083333333336</c:v>
                </c:pt>
                <c:pt idx="5998">
                  <c:v>42054.208333333336</c:v>
                </c:pt>
                <c:pt idx="5999">
                  <c:v>42054.333333333336</c:v>
                </c:pt>
                <c:pt idx="6000">
                  <c:v>42054.458333333336</c:v>
                </c:pt>
                <c:pt idx="6001">
                  <c:v>42054.583333333336</c:v>
                </c:pt>
                <c:pt idx="6002">
                  <c:v>42054.708333333336</c:v>
                </c:pt>
                <c:pt idx="6003">
                  <c:v>42054.833333333336</c:v>
                </c:pt>
                <c:pt idx="6004">
                  <c:v>42054.958333333336</c:v>
                </c:pt>
                <c:pt idx="6005">
                  <c:v>42055.083333333336</c:v>
                </c:pt>
                <c:pt idx="6006">
                  <c:v>42055.208333333336</c:v>
                </c:pt>
                <c:pt idx="6007">
                  <c:v>42055.333333333336</c:v>
                </c:pt>
                <c:pt idx="6008">
                  <c:v>42055.458333333336</c:v>
                </c:pt>
                <c:pt idx="6009">
                  <c:v>42055.583333333336</c:v>
                </c:pt>
                <c:pt idx="6010">
                  <c:v>42055.708333333336</c:v>
                </c:pt>
                <c:pt idx="6011">
                  <c:v>42055.833333333336</c:v>
                </c:pt>
                <c:pt idx="6012">
                  <c:v>42055.958333333336</c:v>
                </c:pt>
                <c:pt idx="6013">
                  <c:v>42056.083333333336</c:v>
                </c:pt>
                <c:pt idx="6014">
                  <c:v>42056.208333333336</c:v>
                </c:pt>
                <c:pt idx="6015">
                  <c:v>42056.333333333336</c:v>
                </c:pt>
                <c:pt idx="6016">
                  <c:v>42056.458333333336</c:v>
                </c:pt>
                <c:pt idx="6017">
                  <c:v>42056.583333333336</c:v>
                </c:pt>
                <c:pt idx="6018">
                  <c:v>42056.708333333336</c:v>
                </c:pt>
                <c:pt idx="6019">
                  <c:v>42056.833333333336</c:v>
                </c:pt>
                <c:pt idx="6020">
                  <c:v>42056.958333333336</c:v>
                </c:pt>
                <c:pt idx="6021">
                  <c:v>42057.083333333336</c:v>
                </c:pt>
                <c:pt idx="6022">
                  <c:v>42057.208333333336</c:v>
                </c:pt>
                <c:pt idx="6023">
                  <c:v>42057.333333333336</c:v>
                </c:pt>
                <c:pt idx="6024">
                  <c:v>42057.458333333336</c:v>
                </c:pt>
                <c:pt idx="6025">
                  <c:v>42057.583333333336</c:v>
                </c:pt>
                <c:pt idx="6026">
                  <c:v>42057.708333333336</c:v>
                </c:pt>
                <c:pt idx="6027">
                  <c:v>42057.833333333336</c:v>
                </c:pt>
                <c:pt idx="6028">
                  <c:v>42057.958333333336</c:v>
                </c:pt>
                <c:pt idx="6029">
                  <c:v>42058.083333333336</c:v>
                </c:pt>
                <c:pt idx="6030">
                  <c:v>42058.208333333336</c:v>
                </c:pt>
                <c:pt idx="6031">
                  <c:v>42058.333333333336</c:v>
                </c:pt>
                <c:pt idx="6032">
                  <c:v>42058.458333333336</c:v>
                </c:pt>
                <c:pt idx="6033">
                  <c:v>42058.583333333336</c:v>
                </c:pt>
                <c:pt idx="6034">
                  <c:v>42058.708333333336</c:v>
                </c:pt>
                <c:pt idx="6035">
                  <c:v>42058.833333333336</c:v>
                </c:pt>
                <c:pt idx="6036">
                  <c:v>42058.958333333336</c:v>
                </c:pt>
                <c:pt idx="6037">
                  <c:v>42059.083333333336</c:v>
                </c:pt>
                <c:pt idx="6038">
                  <c:v>42059.208333333336</c:v>
                </c:pt>
                <c:pt idx="6039">
                  <c:v>42059.333333333336</c:v>
                </c:pt>
                <c:pt idx="6040">
                  <c:v>42059.458333333336</c:v>
                </c:pt>
                <c:pt idx="6041">
                  <c:v>42059.583333333336</c:v>
                </c:pt>
                <c:pt idx="6042">
                  <c:v>42059.708333333336</c:v>
                </c:pt>
                <c:pt idx="6043">
                  <c:v>42059.833333333336</c:v>
                </c:pt>
                <c:pt idx="6044">
                  <c:v>42059.958333333336</c:v>
                </c:pt>
                <c:pt idx="6045">
                  <c:v>42060.083333333336</c:v>
                </c:pt>
                <c:pt idx="6046">
                  <c:v>42060.208333333336</c:v>
                </c:pt>
                <c:pt idx="6047">
                  <c:v>42060.333333333336</c:v>
                </c:pt>
                <c:pt idx="6048">
                  <c:v>42060.458333333336</c:v>
                </c:pt>
                <c:pt idx="6049">
                  <c:v>42060.583333333336</c:v>
                </c:pt>
                <c:pt idx="6050">
                  <c:v>42060.708333333336</c:v>
                </c:pt>
                <c:pt idx="6051">
                  <c:v>42060.833333333336</c:v>
                </c:pt>
                <c:pt idx="6052">
                  <c:v>42060.958333333336</c:v>
                </c:pt>
                <c:pt idx="6053">
                  <c:v>42061.083333333336</c:v>
                </c:pt>
                <c:pt idx="6054">
                  <c:v>42061.208333333336</c:v>
                </c:pt>
                <c:pt idx="6055">
                  <c:v>42061.333333333336</c:v>
                </c:pt>
                <c:pt idx="6056">
                  <c:v>42061.458333333336</c:v>
                </c:pt>
                <c:pt idx="6057">
                  <c:v>42061.583333333336</c:v>
                </c:pt>
                <c:pt idx="6058">
                  <c:v>42061.708333333336</c:v>
                </c:pt>
                <c:pt idx="6059">
                  <c:v>42061.833333333336</c:v>
                </c:pt>
                <c:pt idx="6060">
                  <c:v>42061.958333333336</c:v>
                </c:pt>
                <c:pt idx="6061">
                  <c:v>42062.083333333336</c:v>
                </c:pt>
                <c:pt idx="6062">
                  <c:v>42062.208333333336</c:v>
                </c:pt>
                <c:pt idx="6063">
                  <c:v>42062.333333333336</c:v>
                </c:pt>
                <c:pt idx="6064">
                  <c:v>42062.458333333336</c:v>
                </c:pt>
                <c:pt idx="6065">
                  <c:v>42062.583333333336</c:v>
                </c:pt>
                <c:pt idx="6066">
                  <c:v>42062.708333333336</c:v>
                </c:pt>
                <c:pt idx="6067">
                  <c:v>42062.833333333336</c:v>
                </c:pt>
                <c:pt idx="6068">
                  <c:v>42062.958333333336</c:v>
                </c:pt>
                <c:pt idx="6069">
                  <c:v>42063.083333333336</c:v>
                </c:pt>
                <c:pt idx="6070">
                  <c:v>42063.208333333336</c:v>
                </c:pt>
                <c:pt idx="6071">
                  <c:v>42063.333333333336</c:v>
                </c:pt>
                <c:pt idx="6072">
                  <c:v>42063.458333333336</c:v>
                </c:pt>
                <c:pt idx="6073">
                  <c:v>42063.583333333336</c:v>
                </c:pt>
                <c:pt idx="6074">
                  <c:v>42063.708333333336</c:v>
                </c:pt>
                <c:pt idx="6075">
                  <c:v>42063.833333333336</c:v>
                </c:pt>
                <c:pt idx="6076">
                  <c:v>42063.958333333336</c:v>
                </c:pt>
                <c:pt idx="6077">
                  <c:v>42064.083333333336</c:v>
                </c:pt>
                <c:pt idx="6078">
                  <c:v>42064.208333333336</c:v>
                </c:pt>
                <c:pt idx="6079">
                  <c:v>42064.333333333336</c:v>
                </c:pt>
                <c:pt idx="6080">
                  <c:v>42064.458333333336</c:v>
                </c:pt>
                <c:pt idx="6081">
                  <c:v>42064.583333333336</c:v>
                </c:pt>
                <c:pt idx="6082">
                  <c:v>42064.708333333336</c:v>
                </c:pt>
                <c:pt idx="6083">
                  <c:v>42064.833333333336</c:v>
                </c:pt>
                <c:pt idx="6084">
                  <c:v>42064.958333333336</c:v>
                </c:pt>
                <c:pt idx="6085">
                  <c:v>42065.083333333336</c:v>
                </c:pt>
                <c:pt idx="6086">
                  <c:v>42065.208333333336</c:v>
                </c:pt>
                <c:pt idx="6087">
                  <c:v>42065.333333333336</c:v>
                </c:pt>
                <c:pt idx="6088">
                  <c:v>42065.458333333336</c:v>
                </c:pt>
                <c:pt idx="6089">
                  <c:v>42065.583333333336</c:v>
                </c:pt>
                <c:pt idx="6090">
                  <c:v>42065.708333333336</c:v>
                </c:pt>
                <c:pt idx="6091">
                  <c:v>42065.833333333336</c:v>
                </c:pt>
                <c:pt idx="6092">
                  <c:v>42065.958333333336</c:v>
                </c:pt>
                <c:pt idx="6093">
                  <c:v>42066.083333333336</c:v>
                </c:pt>
                <c:pt idx="6094">
                  <c:v>42066.208333333336</c:v>
                </c:pt>
                <c:pt idx="6095">
                  <c:v>42066.333333333336</c:v>
                </c:pt>
                <c:pt idx="6096">
                  <c:v>42066.458333333336</c:v>
                </c:pt>
                <c:pt idx="6097">
                  <c:v>42066.583333333336</c:v>
                </c:pt>
                <c:pt idx="6098">
                  <c:v>42066.708333333336</c:v>
                </c:pt>
                <c:pt idx="6099">
                  <c:v>42066.833333333336</c:v>
                </c:pt>
                <c:pt idx="6100">
                  <c:v>42066.958333333336</c:v>
                </c:pt>
                <c:pt idx="6101">
                  <c:v>42067.083333333336</c:v>
                </c:pt>
                <c:pt idx="6102">
                  <c:v>42067.208333333336</c:v>
                </c:pt>
                <c:pt idx="6103">
                  <c:v>42067.333333333336</c:v>
                </c:pt>
                <c:pt idx="6104">
                  <c:v>42067.458333333336</c:v>
                </c:pt>
                <c:pt idx="6105">
                  <c:v>42067.583333333336</c:v>
                </c:pt>
                <c:pt idx="6106">
                  <c:v>42067.708333333336</c:v>
                </c:pt>
                <c:pt idx="6107">
                  <c:v>42067.833333333336</c:v>
                </c:pt>
                <c:pt idx="6108">
                  <c:v>42067.958333333336</c:v>
                </c:pt>
                <c:pt idx="6109">
                  <c:v>42068.083333333336</c:v>
                </c:pt>
                <c:pt idx="6110">
                  <c:v>42068.208333333336</c:v>
                </c:pt>
                <c:pt idx="6111">
                  <c:v>42068.333333333336</c:v>
                </c:pt>
                <c:pt idx="6112">
                  <c:v>42068.458333333336</c:v>
                </c:pt>
                <c:pt idx="6113">
                  <c:v>42068.583333333336</c:v>
                </c:pt>
                <c:pt idx="6114">
                  <c:v>42068.708333333336</c:v>
                </c:pt>
                <c:pt idx="6115">
                  <c:v>42068.833333333336</c:v>
                </c:pt>
                <c:pt idx="6116">
                  <c:v>42068.958333333336</c:v>
                </c:pt>
                <c:pt idx="6117">
                  <c:v>42069.083333333336</c:v>
                </c:pt>
                <c:pt idx="6118">
                  <c:v>42069.208333333336</c:v>
                </c:pt>
                <c:pt idx="6119">
                  <c:v>42069.333333333336</c:v>
                </c:pt>
                <c:pt idx="6120">
                  <c:v>42069.458333333336</c:v>
                </c:pt>
                <c:pt idx="6121">
                  <c:v>42069.583333333336</c:v>
                </c:pt>
                <c:pt idx="6122">
                  <c:v>42069.708333333336</c:v>
                </c:pt>
                <c:pt idx="6123">
                  <c:v>42069.833333333336</c:v>
                </c:pt>
                <c:pt idx="6124">
                  <c:v>42069.958333333336</c:v>
                </c:pt>
                <c:pt idx="6125">
                  <c:v>42070.083333333336</c:v>
                </c:pt>
                <c:pt idx="6126">
                  <c:v>42070.208333333336</c:v>
                </c:pt>
                <c:pt idx="6127">
                  <c:v>42070.333333333336</c:v>
                </c:pt>
                <c:pt idx="6128">
                  <c:v>42070.458333333336</c:v>
                </c:pt>
                <c:pt idx="6129">
                  <c:v>42070.583333333336</c:v>
                </c:pt>
                <c:pt idx="6130">
                  <c:v>42070.708333333336</c:v>
                </c:pt>
                <c:pt idx="6131">
                  <c:v>42070.833333333336</c:v>
                </c:pt>
                <c:pt idx="6132">
                  <c:v>42070.958333333336</c:v>
                </c:pt>
                <c:pt idx="6133">
                  <c:v>42071.083333333336</c:v>
                </c:pt>
                <c:pt idx="6134">
                  <c:v>42071.208333333336</c:v>
                </c:pt>
                <c:pt idx="6135">
                  <c:v>42071.333333333336</c:v>
                </c:pt>
                <c:pt idx="6136">
                  <c:v>42071.458333333336</c:v>
                </c:pt>
                <c:pt idx="6137">
                  <c:v>42071.583333333336</c:v>
                </c:pt>
                <c:pt idx="6138">
                  <c:v>42071.708333333336</c:v>
                </c:pt>
                <c:pt idx="6139">
                  <c:v>42071.833333333336</c:v>
                </c:pt>
                <c:pt idx="6140">
                  <c:v>42071.958333333336</c:v>
                </c:pt>
                <c:pt idx="6141">
                  <c:v>42072.083333333336</c:v>
                </c:pt>
                <c:pt idx="6142">
                  <c:v>42072.208333333336</c:v>
                </c:pt>
                <c:pt idx="6143">
                  <c:v>42072.333333333336</c:v>
                </c:pt>
                <c:pt idx="6144">
                  <c:v>42072.458333333336</c:v>
                </c:pt>
                <c:pt idx="6145">
                  <c:v>42072.583333333336</c:v>
                </c:pt>
                <c:pt idx="6146">
                  <c:v>42072.708333333336</c:v>
                </c:pt>
                <c:pt idx="6147">
                  <c:v>42072.833333333336</c:v>
                </c:pt>
                <c:pt idx="6148">
                  <c:v>42072.958333333336</c:v>
                </c:pt>
                <c:pt idx="6149">
                  <c:v>42073.083333333336</c:v>
                </c:pt>
                <c:pt idx="6150">
                  <c:v>42073.208333333336</c:v>
                </c:pt>
                <c:pt idx="6151">
                  <c:v>42073.333333333336</c:v>
                </c:pt>
                <c:pt idx="6152">
                  <c:v>42073.458333333336</c:v>
                </c:pt>
                <c:pt idx="6153">
                  <c:v>42073.583333333336</c:v>
                </c:pt>
                <c:pt idx="6154">
                  <c:v>42073.708333333336</c:v>
                </c:pt>
                <c:pt idx="6155">
                  <c:v>42073.833333333336</c:v>
                </c:pt>
                <c:pt idx="6156">
                  <c:v>42073.958333333336</c:v>
                </c:pt>
                <c:pt idx="6157">
                  <c:v>42074.083333333336</c:v>
                </c:pt>
                <c:pt idx="6158">
                  <c:v>42074.208333333336</c:v>
                </c:pt>
                <c:pt idx="6159">
                  <c:v>42074.333333333336</c:v>
                </c:pt>
                <c:pt idx="6160">
                  <c:v>42074.458333333336</c:v>
                </c:pt>
                <c:pt idx="6161">
                  <c:v>42074.583333333336</c:v>
                </c:pt>
                <c:pt idx="6162">
                  <c:v>42074.708333333336</c:v>
                </c:pt>
                <c:pt idx="6163">
                  <c:v>42074.833333333336</c:v>
                </c:pt>
                <c:pt idx="6164">
                  <c:v>42074.958333333336</c:v>
                </c:pt>
                <c:pt idx="6165">
                  <c:v>42075.083333333336</c:v>
                </c:pt>
                <c:pt idx="6166">
                  <c:v>42075.208333333336</c:v>
                </c:pt>
                <c:pt idx="6167">
                  <c:v>42075.333333333336</c:v>
                </c:pt>
                <c:pt idx="6168">
                  <c:v>42075.458333333336</c:v>
                </c:pt>
                <c:pt idx="6169">
                  <c:v>42075.583333333336</c:v>
                </c:pt>
                <c:pt idx="6170">
                  <c:v>42075.708333333336</c:v>
                </c:pt>
                <c:pt idx="6171">
                  <c:v>42075.833333333336</c:v>
                </c:pt>
                <c:pt idx="6172">
                  <c:v>42075.958333333336</c:v>
                </c:pt>
                <c:pt idx="6173">
                  <c:v>42076.083333333336</c:v>
                </c:pt>
                <c:pt idx="6174">
                  <c:v>42076.208333333336</c:v>
                </c:pt>
                <c:pt idx="6175">
                  <c:v>42076.333333333336</c:v>
                </c:pt>
                <c:pt idx="6176">
                  <c:v>42076.458333333336</c:v>
                </c:pt>
                <c:pt idx="6177">
                  <c:v>42076.583333333336</c:v>
                </c:pt>
                <c:pt idx="6178">
                  <c:v>42076.708333333336</c:v>
                </c:pt>
                <c:pt idx="6179">
                  <c:v>42076.833333333336</c:v>
                </c:pt>
                <c:pt idx="6180">
                  <c:v>42076.958333333336</c:v>
                </c:pt>
                <c:pt idx="6181">
                  <c:v>42077.083333333336</c:v>
                </c:pt>
                <c:pt idx="6182">
                  <c:v>42077.208333333336</c:v>
                </c:pt>
                <c:pt idx="6183">
                  <c:v>42077.333333333336</c:v>
                </c:pt>
                <c:pt idx="6184">
                  <c:v>42077.458333333336</c:v>
                </c:pt>
                <c:pt idx="6185">
                  <c:v>42077.583333333336</c:v>
                </c:pt>
                <c:pt idx="6186">
                  <c:v>42077.708333333336</c:v>
                </c:pt>
                <c:pt idx="6187">
                  <c:v>42077.833333333336</c:v>
                </c:pt>
                <c:pt idx="6188">
                  <c:v>42077.958333333336</c:v>
                </c:pt>
                <c:pt idx="6189">
                  <c:v>42078.083333333336</c:v>
                </c:pt>
                <c:pt idx="6190">
                  <c:v>42078.208333333336</c:v>
                </c:pt>
                <c:pt idx="6191">
                  <c:v>42078.333333333336</c:v>
                </c:pt>
                <c:pt idx="6192">
                  <c:v>42078.458333333336</c:v>
                </c:pt>
                <c:pt idx="6193">
                  <c:v>42078.583333333336</c:v>
                </c:pt>
                <c:pt idx="6194">
                  <c:v>42078.708333333336</c:v>
                </c:pt>
                <c:pt idx="6195">
                  <c:v>42078.833333333336</c:v>
                </c:pt>
                <c:pt idx="6196">
                  <c:v>42078.958333333336</c:v>
                </c:pt>
                <c:pt idx="6197">
                  <c:v>42079.083333333336</c:v>
                </c:pt>
                <c:pt idx="6198">
                  <c:v>42079.208333333336</c:v>
                </c:pt>
                <c:pt idx="6199">
                  <c:v>42079.333333333336</c:v>
                </c:pt>
                <c:pt idx="6200">
                  <c:v>42079.458333333336</c:v>
                </c:pt>
                <c:pt idx="6201">
                  <c:v>42079.583333333336</c:v>
                </c:pt>
                <c:pt idx="6202">
                  <c:v>42079.708333333336</c:v>
                </c:pt>
                <c:pt idx="6203">
                  <c:v>42079.833333333336</c:v>
                </c:pt>
                <c:pt idx="6204">
                  <c:v>42079.958333333336</c:v>
                </c:pt>
                <c:pt idx="6205">
                  <c:v>42080.083333333336</c:v>
                </c:pt>
                <c:pt idx="6206">
                  <c:v>42080.208333333336</c:v>
                </c:pt>
                <c:pt idx="6207">
                  <c:v>42080.333333333336</c:v>
                </c:pt>
                <c:pt idx="6208">
                  <c:v>42080.458333333336</c:v>
                </c:pt>
                <c:pt idx="6209">
                  <c:v>42080.583333333336</c:v>
                </c:pt>
                <c:pt idx="6210">
                  <c:v>42080.708333333336</c:v>
                </c:pt>
                <c:pt idx="6211">
                  <c:v>42080.833333333336</c:v>
                </c:pt>
                <c:pt idx="6212">
                  <c:v>42080.958333333336</c:v>
                </c:pt>
                <c:pt idx="6213">
                  <c:v>42081.208333333336</c:v>
                </c:pt>
                <c:pt idx="6214">
                  <c:v>42081.333333333336</c:v>
                </c:pt>
                <c:pt idx="6215">
                  <c:v>42081.458333333336</c:v>
                </c:pt>
                <c:pt idx="6216">
                  <c:v>42081.583333333336</c:v>
                </c:pt>
                <c:pt idx="6217">
                  <c:v>42081.708333333336</c:v>
                </c:pt>
                <c:pt idx="6218">
                  <c:v>42081.833333333336</c:v>
                </c:pt>
                <c:pt idx="6219">
                  <c:v>42081.958333333336</c:v>
                </c:pt>
                <c:pt idx="6220">
                  <c:v>42082.083333333336</c:v>
                </c:pt>
                <c:pt idx="6221">
                  <c:v>42082.208333333336</c:v>
                </c:pt>
                <c:pt idx="6222">
                  <c:v>42082.333333333336</c:v>
                </c:pt>
                <c:pt idx="6223">
                  <c:v>42082.458333333336</c:v>
                </c:pt>
                <c:pt idx="6224">
                  <c:v>42082.583333333336</c:v>
                </c:pt>
                <c:pt idx="6225">
                  <c:v>42082.708333333336</c:v>
                </c:pt>
                <c:pt idx="6226">
                  <c:v>42082.833333333336</c:v>
                </c:pt>
                <c:pt idx="6227">
                  <c:v>42082.958333333336</c:v>
                </c:pt>
                <c:pt idx="6228">
                  <c:v>42083.083333333336</c:v>
                </c:pt>
                <c:pt idx="6229">
                  <c:v>42083.208333333336</c:v>
                </c:pt>
                <c:pt idx="6230">
                  <c:v>42083.333333333336</c:v>
                </c:pt>
                <c:pt idx="6231">
                  <c:v>42083.458333333336</c:v>
                </c:pt>
                <c:pt idx="6232">
                  <c:v>42083.583333333336</c:v>
                </c:pt>
                <c:pt idx="6233">
                  <c:v>42083.708333333336</c:v>
                </c:pt>
                <c:pt idx="6234">
                  <c:v>42083.833333333336</c:v>
                </c:pt>
                <c:pt idx="6235">
                  <c:v>42083.958333333336</c:v>
                </c:pt>
                <c:pt idx="6236">
                  <c:v>42084.083333333336</c:v>
                </c:pt>
                <c:pt idx="6237">
                  <c:v>42084.333333333336</c:v>
                </c:pt>
                <c:pt idx="6238">
                  <c:v>42084.458333333336</c:v>
                </c:pt>
                <c:pt idx="6239">
                  <c:v>42084.583333333336</c:v>
                </c:pt>
                <c:pt idx="6240">
                  <c:v>42084.708333333336</c:v>
                </c:pt>
                <c:pt idx="6241">
                  <c:v>42084.833333333336</c:v>
                </c:pt>
                <c:pt idx="6242">
                  <c:v>42084.958333333336</c:v>
                </c:pt>
                <c:pt idx="6243">
                  <c:v>42085.083333333336</c:v>
                </c:pt>
                <c:pt idx="6244">
                  <c:v>42085.208333333336</c:v>
                </c:pt>
                <c:pt idx="6245">
                  <c:v>42085.333333333336</c:v>
                </c:pt>
                <c:pt idx="6246">
                  <c:v>42085.458333333336</c:v>
                </c:pt>
                <c:pt idx="6247">
                  <c:v>42085.583333333336</c:v>
                </c:pt>
                <c:pt idx="6248">
                  <c:v>42085.708333333336</c:v>
                </c:pt>
                <c:pt idx="6249">
                  <c:v>42085.833333333336</c:v>
                </c:pt>
                <c:pt idx="6250">
                  <c:v>42085.958333333336</c:v>
                </c:pt>
                <c:pt idx="6251">
                  <c:v>42086.083333333336</c:v>
                </c:pt>
                <c:pt idx="6252">
                  <c:v>42086.208333333336</c:v>
                </c:pt>
                <c:pt idx="6253">
                  <c:v>42086.333333333336</c:v>
                </c:pt>
                <c:pt idx="6254">
                  <c:v>42086.458333333336</c:v>
                </c:pt>
                <c:pt idx="6255">
                  <c:v>42086.583333333336</c:v>
                </c:pt>
                <c:pt idx="6256">
                  <c:v>42086.708333333336</c:v>
                </c:pt>
                <c:pt idx="6257">
                  <c:v>42086.833333333336</c:v>
                </c:pt>
                <c:pt idx="6258">
                  <c:v>42086.958333333336</c:v>
                </c:pt>
                <c:pt idx="6259">
                  <c:v>42087.083333333336</c:v>
                </c:pt>
                <c:pt idx="6260">
                  <c:v>42087.208333333336</c:v>
                </c:pt>
                <c:pt idx="6261">
                  <c:v>42087.333333333336</c:v>
                </c:pt>
                <c:pt idx="6262">
                  <c:v>42087.458333333336</c:v>
                </c:pt>
                <c:pt idx="6263">
                  <c:v>42087.583333333336</c:v>
                </c:pt>
                <c:pt idx="6264">
                  <c:v>42087.708333333336</c:v>
                </c:pt>
                <c:pt idx="6265">
                  <c:v>42087.833333333336</c:v>
                </c:pt>
                <c:pt idx="6266">
                  <c:v>42087.958333333336</c:v>
                </c:pt>
                <c:pt idx="6267">
                  <c:v>42088.083333333336</c:v>
                </c:pt>
                <c:pt idx="6268">
                  <c:v>42088.208333333336</c:v>
                </c:pt>
                <c:pt idx="6269">
                  <c:v>42088.333333333336</c:v>
                </c:pt>
                <c:pt idx="6270">
                  <c:v>42088.458333333336</c:v>
                </c:pt>
                <c:pt idx="6271">
                  <c:v>42088.583333333336</c:v>
                </c:pt>
                <c:pt idx="6272">
                  <c:v>42088.708333333336</c:v>
                </c:pt>
                <c:pt idx="6273">
                  <c:v>42088.833333333336</c:v>
                </c:pt>
                <c:pt idx="6274">
                  <c:v>42088.958333333336</c:v>
                </c:pt>
                <c:pt idx="6275">
                  <c:v>42089.083333333336</c:v>
                </c:pt>
                <c:pt idx="6276">
                  <c:v>42089.208333333336</c:v>
                </c:pt>
                <c:pt idx="6277">
                  <c:v>42089.333333333336</c:v>
                </c:pt>
                <c:pt idx="6278">
                  <c:v>42089.458333333336</c:v>
                </c:pt>
                <c:pt idx="6279">
                  <c:v>42089.583333333336</c:v>
                </c:pt>
                <c:pt idx="6280">
                  <c:v>42089.708333333336</c:v>
                </c:pt>
                <c:pt idx="6281">
                  <c:v>42089.833333333336</c:v>
                </c:pt>
                <c:pt idx="6282">
                  <c:v>42089.958333333336</c:v>
                </c:pt>
                <c:pt idx="6283">
                  <c:v>42090.083333333336</c:v>
                </c:pt>
                <c:pt idx="6284">
                  <c:v>42090.208333333336</c:v>
                </c:pt>
                <c:pt idx="6285">
                  <c:v>42090.333333333336</c:v>
                </c:pt>
                <c:pt idx="6286">
                  <c:v>42090.458333333336</c:v>
                </c:pt>
                <c:pt idx="6287">
                  <c:v>42090.583333333336</c:v>
                </c:pt>
                <c:pt idx="6288">
                  <c:v>42090.708333333336</c:v>
                </c:pt>
                <c:pt idx="6289">
                  <c:v>42090.833333333336</c:v>
                </c:pt>
                <c:pt idx="6290">
                  <c:v>42090.958333333336</c:v>
                </c:pt>
                <c:pt idx="6291">
                  <c:v>42091.083333333336</c:v>
                </c:pt>
                <c:pt idx="6292">
                  <c:v>42091.208333333336</c:v>
                </c:pt>
                <c:pt idx="6293">
                  <c:v>42091.333333333336</c:v>
                </c:pt>
                <c:pt idx="6294">
                  <c:v>42091.458333333336</c:v>
                </c:pt>
                <c:pt idx="6295">
                  <c:v>42091.583333333336</c:v>
                </c:pt>
                <c:pt idx="6296">
                  <c:v>42091.708333333336</c:v>
                </c:pt>
                <c:pt idx="6297">
                  <c:v>42091.833333333336</c:v>
                </c:pt>
                <c:pt idx="6298">
                  <c:v>42091.958333333336</c:v>
                </c:pt>
                <c:pt idx="6299">
                  <c:v>42092.083333333336</c:v>
                </c:pt>
                <c:pt idx="6300">
                  <c:v>42092.208333333336</c:v>
                </c:pt>
                <c:pt idx="6301">
                  <c:v>42092.333333333336</c:v>
                </c:pt>
                <c:pt idx="6302">
                  <c:v>42092.458333333336</c:v>
                </c:pt>
                <c:pt idx="6303">
                  <c:v>42092.583333333336</c:v>
                </c:pt>
                <c:pt idx="6304">
                  <c:v>42092.708333333336</c:v>
                </c:pt>
                <c:pt idx="6305">
                  <c:v>42092.833333333336</c:v>
                </c:pt>
                <c:pt idx="6306">
                  <c:v>42092.958333333336</c:v>
                </c:pt>
                <c:pt idx="6307">
                  <c:v>42093.083333333336</c:v>
                </c:pt>
                <c:pt idx="6308">
                  <c:v>42093.208333333336</c:v>
                </c:pt>
                <c:pt idx="6309">
                  <c:v>42093.333333333336</c:v>
                </c:pt>
                <c:pt idx="6310">
                  <c:v>42093.458333333336</c:v>
                </c:pt>
                <c:pt idx="6311">
                  <c:v>42093.583333333336</c:v>
                </c:pt>
                <c:pt idx="6312">
                  <c:v>42093.708333333336</c:v>
                </c:pt>
                <c:pt idx="6313">
                  <c:v>42093.833333333336</c:v>
                </c:pt>
                <c:pt idx="6314">
                  <c:v>42093.958333333336</c:v>
                </c:pt>
                <c:pt idx="6315">
                  <c:v>42094.083333333336</c:v>
                </c:pt>
                <c:pt idx="6316">
                  <c:v>42094.208333333336</c:v>
                </c:pt>
                <c:pt idx="6317">
                  <c:v>42094.333333333336</c:v>
                </c:pt>
                <c:pt idx="6318">
                  <c:v>42094.458333333336</c:v>
                </c:pt>
                <c:pt idx="6319">
                  <c:v>42094.583333333336</c:v>
                </c:pt>
                <c:pt idx="6320">
                  <c:v>42094.708333333336</c:v>
                </c:pt>
                <c:pt idx="6321">
                  <c:v>42094.833333333336</c:v>
                </c:pt>
                <c:pt idx="6322">
                  <c:v>42094.958333333336</c:v>
                </c:pt>
                <c:pt idx="6323">
                  <c:v>42095.083333333336</c:v>
                </c:pt>
                <c:pt idx="6324">
                  <c:v>42095.208333333336</c:v>
                </c:pt>
                <c:pt idx="6325">
                  <c:v>42095.333333333336</c:v>
                </c:pt>
                <c:pt idx="6326">
                  <c:v>42095.458333333336</c:v>
                </c:pt>
                <c:pt idx="6327">
                  <c:v>42095.583333333336</c:v>
                </c:pt>
                <c:pt idx="6328">
                  <c:v>42095.708333333336</c:v>
                </c:pt>
                <c:pt idx="6329">
                  <c:v>42095.833333333336</c:v>
                </c:pt>
                <c:pt idx="6330">
                  <c:v>42095.958333333336</c:v>
                </c:pt>
                <c:pt idx="6331">
                  <c:v>42096.083333333336</c:v>
                </c:pt>
                <c:pt idx="6332">
                  <c:v>42096.208333333336</c:v>
                </c:pt>
                <c:pt idx="6333">
                  <c:v>42096.333333333336</c:v>
                </c:pt>
                <c:pt idx="6334">
                  <c:v>42096.458333333336</c:v>
                </c:pt>
                <c:pt idx="6335">
                  <c:v>42096.583333333336</c:v>
                </c:pt>
                <c:pt idx="6336">
                  <c:v>42096.708333333336</c:v>
                </c:pt>
                <c:pt idx="6337">
                  <c:v>42096.833333333336</c:v>
                </c:pt>
                <c:pt idx="6338">
                  <c:v>42096.958333333336</c:v>
                </c:pt>
                <c:pt idx="6339">
                  <c:v>42097.083333333336</c:v>
                </c:pt>
                <c:pt idx="6340">
                  <c:v>42097.208333333336</c:v>
                </c:pt>
                <c:pt idx="6341">
                  <c:v>42097.333333333336</c:v>
                </c:pt>
                <c:pt idx="6342">
                  <c:v>42097.458333333336</c:v>
                </c:pt>
                <c:pt idx="6343">
                  <c:v>42097.583333333336</c:v>
                </c:pt>
                <c:pt idx="6344">
                  <c:v>42097.708333333336</c:v>
                </c:pt>
                <c:pt idx="6345">
                  <c:v>42097.833333333336</c:v>
                </c:pt>
                <c:pt idx="6346">
                  <c:v>42097.958333333336</c:v>
                </c:pt>
                <c:pt idx="6347">
                  <c:v>42098.083333333336</c:v>
                </c:pt>
                <c:pt idx="6348">
                  <c:v>42098.208333333336</c:v>
                </c:pt>
                <c:pt idx="6349">
                  <c:v>42098.333333333336</c:v>
                </c:pt>
                <c:pt idx="6350">
                  <c:v>42098.458333333336</c:v>
                </c:pt>
                <c:pt idx="6351">
                  <c:v>42098.583333333336</c:v>
                </c:pt>
                <c:pt idx="6352">
                  <c:v>42098.708333333336</c:v>
                </c:pt>
                <c:pt idx="6353">
                  <c:v>42098.833333333336</c:v>
                </c:pt>
                <c:pt idx="6354">
                  <c:v>42098.958333333336</c:v>
                </c:pt>
                <c:pt idx="6355">
                  <c:v>42099.083333333336</c:v>
                </c:pt>
                <c:pt idx="6356">
                  <c:v>42099.208333333336</c:v>
                </c:pt>
                <c:pt idx="6357">
                  <c:v>42099.333333333336</c:v>
                </c:pt>
                <c:pt idx="6358">
                  <c:v>42099.458333333336</c:v>
                </c:pt>
                <c:pt idx="6359">
                  <c:v>42099.583333333336</c:v>
                </c:pt>
                <c:pt idx="6360">
                  <c:v>42099.708333333336</c:v>
                </c:pt>
                <c:pt idx="6361">
                  <c:v>42099.833333333336</c:v>
                </c:pt>
                <c:pt idx="6362">
                  <c:v>42099.958333333336</c:v>
                </c:pt>
                <c:pt idx="6363">
                  <c:v>42100.083333333336</c:v>
                </c:pt>
                <c:pt idx="6364">
                  <c:v>42100.208333333336</c:v>
                </c:pt>
                <c:pt idx="6365">
                  <c:v>42100.333333333336</c:v>
                </c:pt>
                <c:pt idx="6366">
                  <c:v>42100.458333333336</c:v>
                </c:pt>
                <c:pt idx="6367">
                  <c:v>42100.583333333336</c:v>
                </c:pt>
                <c:pt idx="6368">
                  <c:v>42100.708333333336</c:v>
                </c:pt>
                <c:pt idx="6369">
                  <c:v>42100.833333333336</c:v>
                </c:pt>
                <c:pt idx="6370">
                  <c:v>42100.958333333336</c:v>
                </c:pt>
                <c:pt idx="6371">
                  <c:v>42101.083333333336</c:v>
                </c:pt>
                <c:pt idx="6372">
                  <c:v>42101.208333333336</c:v>
                </c:pt>
                <c:pt idx="6373">
                  <c:v>42101.333333333336</c:v>
                </c:pt>
                <c:pt idx="6374">
                  <c:v>42101.458333333336</c:v>
                </c:pt>
                <c:pt idx="6375">
                  <c:v>42101.583333333336</c:v>
                </c:pt>
                <c:pt idx="6376">
                  <c:v>42101.708333333336</c:v>
                </c:pt>
                <c:pt idx="6377">
                  <c:v>42101.833333333336</c:v>
                </c:pt>
                <c:pt idx="6378">
                  <c:v>42101.958333333336</c:v>
                </c:pt>
                <c:pt idx="6379">
                  <c:v>42102.083333333336</c:v>
                </c:pt>
                <c:pt idx="6380">
                  <c:v>42102.208333333336</c:v>
                </c:pt>
                <c:pt idx="6381">
                  <c:v>42102.333333333336</c:v>
                </c:pt>
                <c:pt idx="6382">
                  <c:v>42102.458333333336</c:v>
                </c:pt>
                <c:pt idx="6383">
                  <c:v>42102.583333333336</c:v>
                </c:pt>
                <c:pt idx="6384">
                  <c:v>42102.708333333336</c:v>
                </c:pt>
                <c:pt idx="6385">
                  <c:v>42102.833333333336</c:v>
                </c:pt>
                <c:pt idx="6386">
                  <c:v>42102.958333333336</c:v>
                </c:pt>
                <c:pt idx="6387">
                  <c:v>42103.083333333336</c:v>
                </c:pt>
                <c:pt idx="6388">
                  <c:v>42103.208333333336</c:v>
                </c:pt>
                <c:pt idx="6389">
                  <c:v>42103.333333333336</c:v>
                </c:pt>
                <c:pt idx="6390">
                  <c:v>42103.458333333336</c:v>
                </c:pt>
                <c:pt idx="6391">
                  <c:v>42103.583333333336</c:v>
                </c:pt>
                <c:pt idx="6392">
                  <c:v>42103.708333333336</c:v>
                </c:pt>
                <c:pt idx="6393">
                  <c:v>42103.833333333336</c:v>
                </c:pt>
                <c:pt idx="6394">
                  <c:v>42103.958333333336</c:v>
                </c:pt>
                <c:pt idx="6395">
                  <c:v>42104.083333333336</c:v>
                </c:pt>
                <c:pt idx="6396">
                  <c:v>42104.208333333336</c:v>
                </c:pt>
                <c:pt idx="6397">
                  <c:v>42104.333333333336</c:v>
                </c:pt>
                <c:pt idx="6398">
                  <c:v>42104.458333333336</c:v>
                </c:pt>
                <c:pt idx="6399">
                  <c:v>42104.583333333336</c:v>
                </c:pt>
                <c:pt idx="6400">
                  <c:v>42104.708333333336</c:v>
                </c:pt>
                <c:pt idx="6401">
                  <c:v>42104.833333333336</c:v>
                </c:pt>
                <c:pt idx="6402">
                  <c:v>42104.958333333336</c:v>
                </c:pt>
                <c:pt idx="6403">
                  <c:v>42105.083333333336</c:v>
                </c:pt>
                <c:pt idx="6404">
                  <c:v>42105.333333333336</c:v>
                </c:pt>
                <c:pt idx="6405">
                  <c:v>42105.458333333336</c:v>
                </c:pt>
                <c:pt idx="6406">
                  <c:v>42105.583333333336</c:v>
                </c:pt>
                <c:pt idx="6407">
                  <c:v>42105.708333333336</c:v>
                </c:pt>
                <c:pt idx="6408">
                  <c:v>42105.833333333336</c:v>
                </c:pt>
                <c:pt idx="6409">
                  <c:v>42105.958333333336</c:v>
                </c:pt>
                <c:pt idx="6410">
                  <c:v>42106.083333333336</c:v>
                </c:pt>
                <c:pt idx="6411">
                  <c:v>42106.208333333336</c:v>
                </c:pt>
                <c:pt idx="6412">
                  <c:v>42106.333333333336</c:v>
                </c:pt>
                <c:pt idx="6413">
                  <c:v>42106.458333333336</c:v>
                </c:pt>
                <c:pt idx="6414">
                  <c:v>42106.583333333336</c:v>
                </c:pt>
                <c:pt idx="6415">
                  <c:v>42106.708333333336</c:v>
                </c:pt>
                <c:pt idx="6416">
                  <c:v>42106.833333333336</c:v>
                </c:pt>
                <c:pt idx="6417">
                  <c:v>42106.958333333336</c:v>
                </c:pt>
                <c:pt idx="6418">
                  <c:v>42107.083333333336</c:v>
                </c:pt>
                <c:pt idx="6419">
                  <c:v>42107.208333333336</c:v>
                </c:pt>
                <c:pt idx="6420">
                  <c:v>42107.333333333336</c:v>
                </c:pt>
                <c:pt idx="6421">
                  <c:v>42107.458333333336</c:v>
                </c:pt>
                <c:pt idx="6422">
                  <c:v>42107.583333333336</c:v>
                </c:pt>
                <c:pt idx="6423">
                  <c:v>42107.708333333336</c:v>
                </c:pt>
                <c:pt idx="6424">
                  <c:v>42107.833333333336</c:v>
                </c:pt>
                <c:pt idx="6425">
                  <c:v>42107.958333333336</c:v>
                </c:pt>
                <c:pt idx="6426">
                  <c:v>42108.083333333336</c:v>
                </c:pt>
                <c:pt idx="6427">
                  <c:v>42108.208333333336</c:v>
                </c:pt>
                <c:pt idx="6428">
                  <c:v>42108.333333333336</c:v>
                </c:pt>
                <c:pt idx="6429">
                  <c:v>42108.458333333336</c:v>
                </c:pt>
                <c:pt idx="6430">
                  <c:v>42108.583333333336</c:v>
                </c:pt>
                <c:pt idx="6431">
                  <c:v>42108.708333333336</c:v>
                </c:pt>
                <c:pt idx="6432">
                  <c:v>42108.833333333336</c:v>
                </c:pt>
                <c:pt idx="6433">
                  <c:v>42108.958333333336</c:v>
                </c:pt>
                <c:pt idx="6434">
                  <c:v>42109.083333333336</c:v>
                </c:pt>
                <c:pt idx="6435">
                  <c:v>42109.208333333336</c:v>
                </c:pt>
                <c:pt idx="6436">
                  <c:v>42109.333333333336</c:v>
                </c:pt>
                <c:pt idx="6437">
                  <c:v>42109.458333333336</c:v>
                </c:pt>
                <c:pt idx="6438">
                  <c:v>42109.583333333336</c:v>
                </c:pt>
                <c:pt idx="6439">
                  <c:v>42109.708333333336</c:v>
                </c:pt>
                <c:pt idx="6440">
                  <c:v>42109.833333333336</c:v>
                </c:pt>
                <c:pt idx="6441">
                  <c:v>42109.958333333336</c:v>
                </c:pt>
                <c:pt idx="6442">
                  <c:v>42110.083333333336</c:v>
                </c:pt>
                <c:pt idx="6443">
                  <c:v>42110.208333333336</c:v>
                </c:pt>
                <c:pt idx="6444">
                  <c:v>42110.333333333336</c:v>
                </c:pt>
                <c:pt idx="6445">
                  <c:v>42110.458333333336</c:v>
                </c:pt>
                <c:pt idx="6446">
                  <c:v>42110.583333333336</c:v>
                </c:pt>
                <c:pt idx="6447">
                  <c:v>42110.708333333336</c:v>
                </c:pt>
                <c:pt idx="6448">
                  <c:v>42110.833333333336</c:v>
                </c:pt>
                <c:pt idx="6449">
                  <c:v>42110.958333333336</c:v>
                </c:pt>
                <c:pt idx="6450">
                  <c:v>42111.083333333336</c:v>
                </c:pt>
                <c:pt idx="6451">
                  <c:v>42111.208333333336</c:v>
                </c:pt>
                <c:pt idx="6452">
                  <c:v>42111.333333333336</c:v>
                </c:pt>
                <c:pt idx="6453">
                  <c:v>42111.458333333336</c:v>
                </c:pt>
                <c:pt idx="6454">
                  <c:v>42111.583333333336</c:v>
                </c:pt>
                <c:pt idx="6455">
                  <c:v>42111.708333333336</c:v>
                </c:pt>
                <c:pt idx="6456">
                  <c:v>42111.833333333336</c:v>
                </c:pt>
                <c:pt idx="6457">
                  <c:v>42111.958333333336</c:v>
                </c:pt>
                <c:pt idx="6458">
                  <c:v>42112.083333333336</c:v>
                </c:pt>
                <c:pt idx="6459">
                  <c:v>42112.208333333336</c:v>
                </c:pt>
                <c:pt idx="6460">
                  <c:v>42112.333333333336</c:v>
                </c:pt>
                <c:pt idx="6461">
                  <c:v>42112.458333333336</c:v>
                </c:pt>
                <c:pt idx="6462">
                  <c:v>42112.583333333336</c:v>
                </c:pt>
                <c:pt idx="6463">
                  <c:v>42112.708333333336</c:v>
                </c:pt>
                <c:pt idx="6464">
                  <c:v>42112.833333333336</c:v>
                </c:pt>
                <c:pt idx="6465">
                  <c:v>42112.958333333336</c:v>
                </c:pt>
                <c:pt idx="6466">
                  <c:v>42113.083333333336</c:v>
                </c:pt>
                <c:pt idx="6467">
                  <c:v>42113.208333333336</c:v>
                </c:pt>
                <c:pt idx="6468">
                  <c:v>42113.333333333336</c:v>
                </c:pt>
                <c:pt idx="6469">
                  <c:v>42113.458333333336</c:v>
                </c:pt>
                <c:pt idx="6470">
                  <c:v>42113.583333333336</c:v>
                </c:pt>
                <c:pt idx="6471">
                  <c:v>42113.708333333336</c:v>
                </c:pt>
                <c:pt idx="6472">
                  <c:v>42113.833333333336</c:v>
                </c:pt>
                <c:pt idx="6473">
                  <c:v>42113.958333333336</c:v>
                </c:pt>
                <c:pt idx="6474">
                  <c:v>42114.083333333336</c:v>
                </c:pt>
                <c:pt idx="6475">
                  <c:v>42114.208333333336</c:v>
                </c:pt>
                <c:pt idx="6476">
                  <c:v>42114.333333333336</c:v>
                </c:pt>
                <c:pt idx="6477">
                  <c:v>42114.458333333336</c:v>
                </c:pt>
                <c:pt idx="6478">
                  <c:v>42114.583333333336</c:v>
                </c:pt>
                <c:pt idx="6479">
                  <c:v>42114.708333333336</c:v>
                </c:pt>
                <c:pt idx="6480">
                  <c:v>42114.833333333336</c:v>
                </c:pt>
                <c:pt idx="6481">
                  <c:v>42114.958333333336</c:v>
                </c:pt>
                <c:pt idx="6482">
                  <c:v>42115.083333333336</c:v>
                </c:pt>
                <c:pt idx="6483">
                  <c:v>42115.208333333336</c:v>
                </c:pt>
                <c:pt idx="6484">
                  <c:v>42115.333333333336</c:v>
                </c:pt>
                <c:pt idx="6485">
                  <c:v>42115.458333333336</c:v>
                </c:pt>
                <c:pt idx="6486">
                  <c:v>42115.583333333336</c:v>
                </c:pt>
                <c:pt idx="6487">
                  <c:v>42115.708333333336</c:v>
                </c:pt>
                <c:pt idx="6488">
                  <c:v>42115.833333333336</c:v>
                </c:pt>
                <c:pt idx="6489">
                  <c:v>42115.958333333336</c:v>
                </c:pt>
                <c:pt idx="6490">
                  <c:v>42116.083333333336</c:v>
                </c:pt>
                <c:pt idx="6491">
                  <c:v>42116.208333333336</c:v>
                </c:pt>
                <c:pt idx="6492">
                  <c:v>42116.333333333336</c:v>
                </c:pt>
                <c:pt idx="6493">
                  <c:v>42116.458333333336</c:v>
                </c:pt>
                <c:pt idx="6494">
                  <c:v>42116.583333333336</c:v>
                </c:pt>
                <c:pt idx="6495">
                  <c:v>42116.708333333336</c:v>
                </c:pt>
                <c:pt idx="6496">
                  <c:v>42116.833333333336</c:v>
                </c:pt>
                <c:pt idx="6497">
                  <c:v>42116.958333333336</c:v>
                </c:pt>
                <c:pt idx="6498">
                  <c:v>42117.083333333336</c:v>
                </c:pt>
                <c:pt idx="6499">
                  <c:v>42117.208333333336</c:v>
                </c:pt>
                <c:pt idx="6500">
                  <c:v>42117.333333333336</c:v>
                </c:pt>
                <c:pt idx="6501">
                  <c:v>42117.458333333336</c:v>
                </c:pt>
                <c:pt idx="6502">
                  <c:v>42117.583333333336</c:v>
                </c:pt>
                <c:pt idx="6503">
                  <c:v>42117.708333333336</c:v>
                </c:pt>
                <c:pt idx="6504">
                  <c:v>42117.833333333336</c:v>
                </c:pt>
                <c:pt idx="6505">
                  <c:v>42117.958333333336</c:v>
                </c:pt>
                <c:pt idx="6506">
                  <c:v>42118.083333333336</c:v>
                </c:pt>
                <c:pt idx="6507">
                  <c:v>42118.208333333336</c:v>
                </c:pt>
                <c:pt idx="6508">
                  <c:v>42118.333333333336</c:v>
                </c:pt>
                <c:pt idx="6509">
                  <c:v>42118.458333333336</c:v>
                </c:pt>
                <c:pt idx="6510">
                  <c:v>42118.583333333336</c:v>
                </c:pt>
                <c:pt idx="6511">
                  <c:v>42118.708333333336</c:v>
                </c:pt>
                <c:pt idx="6512">
                  <c:v>42118.833333333336</c:v>
                </c:pt>
                <c:pt idx="6513">
                  <c:v>42118.958333333336</c:v>
                </c:pt>
                <c:pt idx="6514">
                  <c:v>42119.083333333336</c:v>
                </c:pt>
                <c:pt idx="6515">
                  <c:v>42119.208333333336</c:v>
                </c:pt>
                <c:pt idx="6516">
                  <c:v>42119.333333333336</c:v>
                </c:pt>
                <c:pt idx="6517">
                  <c:v>42119.458333333336</c:v>
                </c:pt>
                <c:pt idx="6518">
                  <c:v>42119.583333333336</c:v>
                </c:pt>
                <c:pt idx="6519">
                  <c:v>42119.708333333336</c:v>
                </c:pt>
                <c:pt idx="6520">
                  <c:v>42119.833333333336</c:v>
                </c:pt>
                <c:pt idx="6521">
                  <c:v>42119.958333333336</c:v>
                </c:pt>
                <c:pt idx="6522">
                  <c:v>42120.083333333336</c:v>
                </c:pt>
                <c:pt idx="6523">
                  <c:v>42120.208333333336</c:v>
                </c:pt>
                <c:pt idx="6524">
                  <c:v>42120.333333333336</c:v>
                </c:pt>
                <c:pt idx="6525">
                  <c:v>42120.458333333336</c:v>
                </c:pt>
                <c:pt idx="6526">
                  <c:v>42120.583333333336</c:v>
                </c:pt>
                <c:pt idx="6527">
                  <c:v>42120.708333333336</c:v>
                </c:pt>
                <c:pt idx="6528">
                  <c:v>42120.833333333336</c:v>
                </c:pt>
                <c:pt idx="6529">
                  <c:v>42120.958333333336</c:v>
                </c:pt>
                <c:pt idx="6530">
                  <c:v>42121.083333333336</c:v>
                </c:pt>
                <c:pt idx="6531">
                  <c:v>42121.208333333336</c:v>
                </c:pt>
                <c:pt idx="6532">
                  <c:v>42121.333333333336</c:v>
                </c:pt>
                <c:pt idx="6533">
                  <c:v>42121.458333333336</c:v>
                </c:pt>
                <c:pt idx="6534">
                  <c:v>42121.583333333336</c:v>
                </c:pt>
                <c:pt idx="6535">
                  <c:v>42121.708333333336</c:v>
                </c:pt>
                <c:pt idx="6536">
                  <c:v>42121.833333333336</c:v>
                </c:pt>
                <c:pt idx="6537">
                  <c:v>42121.958333333336</c:v>
                </c:pt>
                <c:pt idx="6538">
                  <c:v>42122.083333333336</c:v>
                </c:pt>
                <c:pt idx="6539">
                  <c:v>42122.208333333336</c:v>
                </c:pt>
                <c:pt idx="6540">
                  <c:v>42122.333333333336</c:v>
                </c:pt>
                <c:pt idx="6541">
                  <c:v>42122.458333333336</c:v>
                </c:pt>
                <c:pt idx="6542">
                  <c:v>42122.583333333336</c:v>
                </c:pt>
                <c:pt idx="6543">
                  <c:v>42122.708333333336</c:v>
                </c:pt>
                <c:pt idx="6544">
                  <c:v>42122.833333333336</c:v>
                </c:pt>
                <c:pt idx="6545">
                  <c:v>42122.958333333336</c:v>
                </c:pt>
                <c:pt idx="6546">
                  <c:v>42123.083333333336</c:v>
                </c:pt>
                <c:pt idx="6547">
                  <c:v>42123.208333333336</c:v>
                </c:pt>
                <c:pt idx="6548">
                  <c:v>42123.333333333336</c:v>
                </c:pt>
                <c:pt idx="6549">
                  <c:v>42123.458333333336</c:v>
                </c:pt>
                <c:pt idx="6550">
                  <c:v>42123.583333333336</c:v>
                </c:pt>
                <c:pt idx="6551">
                  <c:v>42123.708333333336</c:v>
                </c:pt>
                <c:pt idx="6552">
                  <c:v>42123.833333333336</c:v>
                </c:pt>
                <c:pt idx="6553">
                  <c:v>42123.958333333336</c:v>
                </c:pt>
                <c:pt idx="6554">
                  <c:v>42124.083333333336</c:v>
                </c:pt>
                <c:pt idx="6555">
                  <c:v>42124.208333333336</c:v>
                </c:pt>
                <c:pt idx="6556">
                  <c:v>42124.333333333336</c:v>
                </c:pt>
                <c:pt idx="6557">
                  <c:v>42124.458333333336</c:v>
                </c:pt>
                <c:pt idx="6558">
                  <c:v>42124.583333333336</c:v>
                </c:pt>
                <c:pt idx="6559">
                  <c:v>42124.708333333336</c:v>
                </c:pt>
                <c:pt idx="6560">
                  <c:v>42124.833333333336</c:v>
                </c:pt>
                <c:pt idx="6561">
                  <c:v>42124.958333333336</c:v>
                </c:pt>
                <c:pt idx="6562">
                  <c:v>42125.083333333336</c:v>
                </c:pt>
                <c:pt idx="6563">
                  <c:v>42125.208333333336</c:v>
                </c:pt>
                <c:pt idx="6564">
                  <c:v>42125.333333333336</c:v>
                </c:pt>
                <c:pt idx="6565">
                  <c:v>42125.458333333336</c:v>
                </c:pt>
                <c:pt idx="6566">
                  <c:v>42125.583333333336</c:v>
                </c:pt>
                <c:pt idx="6567">
                  <c:v>42125.708333333336</c:v>
                </c:pt>
                <c:pt idx="6568">
                  <c:v>42125.833333333336</c:v>
                </c:pt>
                <c:pt idx="6569">
                  <c:v>42125.958333333336</c:v>
                </c:pt>
                <c:pt idx="6570">
                  <c:v>42126.083333333336</c:v>
                </c:pt>
                <c:pt idx="6571">
                  <c:v>42126.208333333336</c:v>
                </c:pt>
                <c:pt idx="6572">
                  <c:v>42126.333333333336</c:v>
                </c:pt>
                <c:pt idx="6573">
                  <c:v>42126.458333333336</c:v>
                </c:pt>
                <c:pt idx="6574">
                  <c:v>42126.583333333336</c:v>
                </c:pt>
                <c:pt idx="6575">
                  <c:v>42126.708333333336</c:v>
                </c:pt>
                <c:pt idx="6576">
                  <c:v>42126.833333333336</c:v>
                </c:pt>
                <c:pt idx="6577">
                  <c:v>42126.958333333336</c:v>
                </c:pt>
                <c:pt idx="6578">
                  <c:v>42127.083333333336</c:v>
                </c:pt>
                <c:pt idx="6579">
                  <c:v>42127.208333333336</c:v>
                </c:pt>
                <c:pt idx="6580">
                  <c:v>42127.333333333336</c:v>
                </c:pt>
                <c:pt idx="6581">
                  <c:v>42127.458333333336</c:v>
                </c:pt>
                <c:pt idx="6582">
                  <c:v>42127.583333333336</c:v>
                </c:pt>
                <c:pt idx="6583">
                  <c:v>42127.708333333336</c:v>
                </c:pt>
                <c:pt idx="6584">
                  <c:v>42127.833333333336</c:v>
                </c:pt>
                <c:pt idx="6585">
                  <c:v>42127.958333333336</c:v>
                </c:pt>
                <c:pt idx="6586">
                  <c:v>42128.083333333336</c:v>
                </c:pt>
                <c:pt idx="6587">
                  <c:v>42128.208333333336</c:v>
                </c:pt>
                <c:pt idx="6588">
                  <c:v>42128.333333333336</c:v>
                </c:pt>
                <c:pt idx="6589">
                  <c:v>42128.458333333336</c:v>
                </c:pt>
                <c:pt idx="6590">
                  <c:v>42128.583333333336</c:v>
                </c:pt>
                <c:pt idx="6591">
                  <c:v>42128.708333333336</c:v>
                </c:pt>
                <c:pt idx="6592">
                  <c:v>42128.833333333336</c:v>
                </c:pt>
                <c:pt idx="6593">
                  <c:v>42128.958333333336</c:v>
                </c:pt>
                <c:pt idx="6594">
                  <c:v>42129.083333333336</c:v>
                </c:pt>
                <c:pt idx="6595">
                  <c:v>42129.208333333336</c:v>
                </c:pt>
                <c:pt idx="6596">
                  <c:v>42129.333333333336</c:v>
                </c:pt>
                <c:pt idx="6597">
                  <c:v>42129.458333333336</c:v>
                </c:pt>
                <c:pt idx="6598">
                  <c:v>42129.583333333336</c:v>
                </c:pt>
                <c:pt idx="6599">
                  <c:v>42129.708333333336</c:v>
                </c:pt>
                <c:pt idx="6600">
                  <c:v>42129.833333333336</c:v>
                </c:pt>
                <c:pt idx="6601">
                  <c:v>42129.958333333336</c:v>
                </c:pt>
                <c:pt idx="6602">
                  <c:v>42130.083333333336</c:v>
                </c:pt>
                <c:pt idx="6603">
                  <c:v>42130.208333333336</c:v>
                </c:pt>
                <c:pt idx="6604">
                  <c:v>42130.333333333336</c:v>
                </c:pt>
                <c:pt idx="6605">
                  <c:v>42130.458333333336</c:v>
                </c:pt>
                <c:pt idx="6606">
                  <c:v>42130.583333333336</c:v>
                </c:pt>
                <c:pt idx="6607">
                  <c:v>42130.708333333336</c:v>
                </c:pt>
                <c:pt idx="6608">
                  <c:v>42130.833333333336</c:v>
                </c:pt>
                <c:pt idx="6609">
                  <c:v>42130.958333333336</c:v>
                </c:pt>
                <c:pt idx="6610">
                  <c:v>42131.083333333336</c:v>
                </c:pt>
                <c:pt idx="6611">
                  <c:v>42131.208333333336</c:v>
                </c:pt>
                <c:pt idx="6612">
                  <c:v>42131.333333333336</c:v>
                </c:pt>
                <c:pt idx="6613">
                  <c:v>42131.458333333336</c:v>
                </c:pt>
                <c:pt idx="6614">
                  <c:v>42131.583333333336</c:v>
                </c:pt>
                <c:pt idx="6615">
                  <c:v>42131.708333333336</c:v>
                </c:pt>
                <c:pt idx="6616">
                  <c:v>42131.833333333336</c:v>
                </c:pt>
                <c:pt idx="6617">
                  <c:v>42131.958333333336</c:v>
                </c:pt>
                <c:pt idx="6618">
                  <c:v>42132.083333333336</c:v>
                </c:pt>
                <c:pt idx="6619">
                  <c:v>42132.208333333336</c:v>
                </c:pt>
                <c:pt idx="6620">
                  <c:v>42132.333333333336</c:v>
                </c:pt>
                <c:pt idx="6621">
                  <c:v>42132.458333333336</c:v>
                </c:pt>
                <c:pt idx="6622">
                  <c:v>42132.583333333336</c:v>
                </c:pt>
                <c:pt idx="6623">
                  <c:v>42132.708333333336</c:v>
                </c:pt>
                <c:pt idx="6624">
                  <c:v>42132.833333333336</c:v>
                </c:pt>
                <c:pt idx="6625">
                  <c:v>42132.958333333336</c:v>
                </c:pt>
                <c:pt idx="6626">
                  <c:v>42133.083333333336</c:v>
                </c:pt>
                <c:pt idx="6627">
                  <c:v>42133.208333333336</c:v>
                </c:pt>
                <c:pt idx="6628">
                  <c:v>42133.333333333336</c:v>
                </c:pt>
                <c:pt idx="6629">
                  <c:v>42133.458333333336</c:v>
                </c:pt>
                <c:pt idx="6630">
                  <c:v>42133.583333333336</c:v>
                </c:pt>
                <c:pt idx="6631">
                  <c:v>42133.708333333336</c:v>
                </c:pt>
                <c:pt idx="6632">
                  <c:v>42133.833333333336</c:v>
                </c:pt>
                <c:pt idx="6633">
                  <c:v>42133.958333333336</c:v>
                </c:pt>
                <c:pt idx="6634">
                  <c:v>42134.083333333336</c:v>
                </c:pt>
                <c:pt idx="6635">
                  <c:v>42134.208333333336</c:v>
                </c:pt>
                <c:pt idx="6636">
                  <c:v>42134.333333333336</c:v>
                </c:pt>
                <c:pt idx="6637">
                  <c:v>42134.458333333336</c:v>
                </c:pt>
                <c:pt idx="6638">
                  <c:v>42134.583333333336</c:v>
                </c:pt>
                <c:pt idx="6639">
                  <c:v>42134.708333333336</c:v>
                </c:pt>
                <c:pt idx="6640">
                  <c:v>42134.833333333336</c:v>
                </c:pt>
                <c:pt idx="6641">
                  <c:v>42134.958333333336</c:v>
                </c:pt>
                <c:pt idx="6642">
                  <c:v>42135.083333333336</c:v>
                </c:pt>
                <c:pt idx="6643">
                  <c:v>42135.208333333336</c:v>
                </c:pt>
                <c:pt idx="6644">
                  <c:v>42135.333333333336</c:v>
                </c:pt>
                <c:pt idx="6645">
                  <c:v>42135.458333333336</c:v>
                </c:pt>
                <c:pt idx="6646">
                  <c:v>42135.583333333336</c:v>
                </c:pt>
                <c:pt idx="6647">
                  <c:v>42135.708333333336</c:v>
                </c:pt>
                <c:pt idx="6648">
                  <c:v>42135.833333333336</c:v>
                </c:pt>
                <c:pt idx="6649">
                  <c:v>42135.958333333336</c:v>
                </c:pt>
                <c:pt idx="6650">
                  <c:v>42136.083333333336</c:v>
                </c:pt>
                <c:pt idx="6651">
                  <c:v>42136.208333333336</c:v>
                </c:pt>
                <c:pt idx="6652">
                  <c:v>42136.333333333336</c:v>
                </c:pt>
                <c:pt idx="6653">
                  <c:v>42136.458333333336</c:v>
                </c:pt>
                <c:pt idx="6654">
                  <c:v>42136.583333333336</c:v>
                </c:pt>
                <c:pt idx="6655">
                  <c:v>42136.708333333336</c:v>
                </c:pt>
                <c:pt idx="6656">
                  <c:v>42136.833333333336</c:v>
                </c:pt>
                <c:pt idx="6657">
                  <c:v>42136.958333333336</c:v>
                </c:pt>
                <c:pt idx="6658">
                  <c:v>42137.083333333336</c:v>
                </c:pt>
                <c:pt idx="6659">
                  <c:v>42137.208333333336</c:v>
                </c:pt>
                <c:pt idx="6660">
                  <c:v>42137.333333333336</c:v>
                </c:pt>
                <c:pt idx="6661">
                  <c:v>42137.458333333336</c:v>
                </c:pt>
                <c:pt idx="6662">
                  <c:v>42137.583333333336</c:v>
                </c:pt>
                <c:pt idx="6663">
                  <c:v>42137.708333333336</c:v>
                </c:pt>
                <c:pt idx="6664">
                  <c:v>42137.833333333336</c:v>
                </c:pt>
                <c:pt idx="6665">
                  <c:v>42137.958333333336</c:v>
                </c:pt>
                <c:pt idx="6666">
                  <c:v>42138.083333333336</c:v>
                </c:pt>
                <c:pt idx="6667">
                  <c:v>42138.208333333336</c:v>
                </c:pt>
                <c:pt idx="6668">
                  <c:v>42138.333333333336</c:v>
                </c:pt>
                <c:pt idx="6669">
                  <c:v>42138.458333333336</c:v>
                </c:pt>
                <c:pt idx="6670">
                  <c:v>42138.583333333336</c:v>
                </c:pt>
                <c:pt idx="6671">
                  <c:v>42138.708333333336</c:v>
                </c:pt>
                <c:pt idx="6672">
                  <c:v>42138.833333333336</c:v>
                </c:pt>
                <c:pt idx="6673">
                  <c:v>42138.958333333336</c:v>
                </c:pt>
                <c:pt idx="6674">
                  <c:v>42139.083333333336</c:v>
                </c:pt>
                <c:pt idx="6675">
                  <c:v>42139.208333333336</c:v>
                </c:pt>
                <c:pt idx="6676">
                  <c:v>42139.333333333336</c:v>
                </c:pt>
                <c:pt idx="6677">
                  <c:v>42139.458333333336</c:v>
                </c:pt>
                <c:pt idx="6678">
                  <c:v>42139.583333333336</c:v>
                </c:pt>
                <c:pt idx="6679">
                  <c:v>42139.708333333336</c:v>
                </c:pt>
                <c:pt idx="6680">
                  <c:v>42139.833333333336</c:v>
                </c:pt>
                <c:pt idx="6681">
                  <c:v>42139.958333333336</c:v>
                </c:pt>
                <c:pt idx="6682">
                  <c:v>42140.083333333336</c:v>
                </c:pt>
                <c:pt idx="6683">
                  <c:v>42140.208333333336</c:v>
                </c:pt>
                <c:pt idx="6684">
                  <c:v>42140.333333333336</c:v>
                </c:pt>
                <c:pt idx="6685">
                  <c:v>42140.458333333336</c:v>
                </c:pt>
                <c:pt idx="6686">
                  <c:v>42140.583333333336</c:v>
                </c:pt>
                <c:pt idx="6687">
                  <c:v>42140.708333333336</c:v>
                </c:pt>
                <c:pt idx="6688">
                  <c:v>42140.833333333336</c:v>
                </c:pt>
                <c:pt idx="6689">
                  <c:v>42140.958333333336</c:v>
                </c:pt>
                <c:pt idx="6690">
                  <c:v>42141.083333333336</c:v>
                </c:pt>
                <c:pt idx="6691">
                  <c:v>42141.208333333336</c:v>
                </c:pt>
                <c:pt idx="6692">
                  <c:v>42141.333333333336</c:v>
                </c:pt>
                <c:pt idx="6693">
                  <c:v>42141.458333333336</c:v>
                </c:pt>
                <c:pt idx="6694">
                  <c:v>42141.583333333336</c:v>
                </c:pt>
                <c:pt idx="6695">
                  <c:v>42141.708333333336</c:v>
                </c:pt>
                <c:pt idx="6696">
                  <c:v>42141.833333333336</c:v>
                </c:pt>
                <c:pt idx="6697">
                  <c:v>42141.958333333336</c:v>
                </c:pt>
                <c:pt idx="6698">
                  <c:v>42142.083333333336</c:v>
                </c:pt>
                <c:pt idx="6699">
                  <c:v>42142.208333333336</c:v>
                </c:pt>
                <c:pt idx="6700">
                  <c:v>42142.333333333336</c:v>
                </c:pt>
                <c:pt idx="6701">
                  <c:v>42142.458333333336</c:v>
                </c:pt>
                <c:pt idx="6702">
                  <c:v>42142.583333333336</c:v>
                </c:pt>
                <c:pt idx="6703">
                  <c:v>42142.708333333336</c:v>
                </c:pt>
                <c:pt idx="6704">
                  <c:v>42142.833333333336</c:v>
                </c:pt>
                <c:pt idx="6705">
                  <c:v>42142.958333333336</c:v>
                </c:pt>
                <c:pt idx="6706">
                  <c:v>42143.083333333336</c:v>
                </c:pt>
                <c:pt idx="6707">
                  <c:v>42143.208333333336</c:v>
                </c:pt>
                <c:pt idx="6708">
                  <c:v>42143.333333333336</c:v>
                </c:pt>
                <c:pt idx="6709">
                  <c:v>42143.458333333336</c:v>
                </c:pt>
                <c:pt idx="6710">
                  <c:v>42143.583333333336</c:v>
                </c:pt>
                <c:pt idx="6711">
                  <c:v>42143.708333333336</c:v>
                </c:pt>
                <c:pt idx="6712">
                  <c:v>42143.833333333336</c:v>
                </c:pt>
                <c:pt idx="6713">
                  <c:v>42143.958333333336</c:v>
                </c:pt>
                <c:pt idx="6714">
                  <c:v>42144.083333333336</c:v>
                </c:pt>
                <c:pt idx="6715">
                  <c:v>42144.208333333336</c:v>
                </c:pt>
                <c:pt idx="6716">
                  <c:v>42144.333333333336</c:v>
                </c:pt>
                <c:pt idx="6717">
                  <c:v>42144.458333333336</c:v>
                </c:pt>
                <c:pt idx="6718">
                  <c:v>42144.583333333336</c:v>
                </c:pt>
                <c:pt idx="6719">
                  <c:v>42144.708333333336</c:v>
                </c:pt>
                <c:pt idx="6720">
                  <c:v>42144.833333333336</c:v>
                </c:pt>
                <c:pt idx="6721">
                  <c:v>42144.958333333336</c:v>
                </c:pt>
                <c:pt idx="6722">
                  <c:v>42145.083333333336</c:v>
                </c:pt>
                <c:pt idx="6723">
                  <c:v>42145.208333333336</c:v>
                </c:pt>
                <c:pt idx="6724">
                  <c:v>42145.333333333336</c:v>
                </c:pt>
                <c:pt idx="6725">
                  <c:v>42145.458333333336</c:v>
                </c:pt>
                <c:pt idx="6726">
                  <c:v>42145.583333333336</c:v>
                </c:pt>
                <c:pt idx="6727">
                  <c:v>42145.708333333336</c:v>
                </c:pt>
                <c:pt idx="6728">
                  <c:v>42145.833333333336</c:v>
                </c:pt>
                <c:pt idx="6729">
                  <c:v>42145.958333333336</c:v>
                </c:pt>
                <c:pt idx="6730">
                  <c:v>42146.083333333336</c:v>
                </c:pt>
                <c:pt idx="6731">
                  <c:v>42146.208333333336</c:v>
                </c:pt>
                <c:pt idx="6732">
                  <c:v>42146.333333333336</c:v>
                </c:pt>
                <c:pt idx="6733">
                  <c:v>42146.458333333336</c:v>
                </c:pt>
                <c:pt idx="6734">
                  <c:v>42146.583333333336</c:v>
                </c:pt>
                <c:pt idx="6735">
                  <c:v>42146.708333333336</c:v>
                </c:pt>
                <c:pt idx="6736">
                  <c:v>42146.833333333336</c:v>
                </c:pt>
                <c:pt idx="6737">
                  <c:v>42146.958333333336</c:v>
                </c:pt>
                <c:pt idx="6738">
                  <c:v>42147.083333333336</c:v>
                </c:pt>
                <c:pt idx="6739">
                  <c:v>42147.208333333336</c:v>
                </c:pt>
                <c:pt idx="6740">
                  <c:v>42147.333333333336</c:v>
                </c:pt>
                <c:pt idx="6741">
                  <c:v>42147.458333333336</c:v>
                </c:pt>
                <c:pt idx="6742">
                  <c:v>42147.583333333336</c:v>
                </c:pt>
                <c:pt idx="6743">
                  <c:v>42147.708333333336</c:v>
                </c:pt>
                <c:pt idx="6744">
                  <c:v>42147.833333333336</c:v>
                </c:pt>
                <c:pt idx="6745">
                  <c:v>42147.958333333336</c:v>
                </c:pt>
                <c:pt idx="6746">
                  <c:v>42148.083333333336</c:v>
                </c:pt>
                <c:pt idx="6747">
                  <c:v>42148.208333333336</c:v>
                </c:pt>
                <c:pt idx="6748">
                  <c:v>42148.333333333336</c:v>
                </c:pt>
                <c:pt idx="6749">
                  <c:v>42148.458333333336</c:v>
                </c:pt>
                <c:pt idx="6750">
                  <c:v>42148.583333333336</c:v>
                </c:pt>
                <c:pt idx="6751">
                  <c:v>42148.708333333336</c:v>
                </c:pt>
                <c:pt idx="6752">
                  <c:v>42148.833333333336</c:v>
                </c:pt>
                <c:pt idx="6753">
                  <c:v>42148.958333333336</c:v>
                </c:pt>
                <c:pt idx="6754">
                  <c:v>42149.083333333336</c:v>
                </c:pt>
                <c:pt idx="6755">
                  <c:v>42149.208333333336</c:v>
                </c:pt>
                <c:pt idx="6756">
                  <c:v>42149.333333333336</c:v>
                </c:pt>
                <c:pt idx="6757">
                  <c:v>42149.458333333336</c:v>
                </c:pt>
                <c:pt idx="6758">
                  <c:v>42149.583333333336</c:v>
                </c:pt>
                <c:pt idx="6759">
                  <c:v>42149.708333333336</c:v>
                </c:pt>
                <c:pt idx="6760">
                  <c:v>42149.833333333336</c:v>
                </c:pt>
                <c:pt idx="6761">
                  <c:v>42149.958333333336</c:v>
                </c:pt>
                <c:pt idx="6762">
                  <c:v>42150.083333333336</c:v>
                </c:pt>
                <c:pt idx="6763">
                  <c:v>42150.208333333336</c:v>
                </c:pt>
                <c:pt idx="6764">
                  <c:v>42150.333333333336</c:v>
                </c:pt>
                <c:pt idx="6765">
                  <c:v>42150.458333333336</c:v>
                </c:pt>
                <c:pt idx="6766">
                  <c:v>42150.583333333336</c:v>
                </c:pt>
                <c:pt idx="6767">
                  <c:v>42150.708333333336</c:v>
                </c:pt>
                <c:pt idx="6768">
                  <c:v>42150.833333333336</c:v>
                </c:pt>
                <c:pt idx="6769">
                  <c:v>42150.958333333336</c:v>
                </c:pt>
                <c:pt idx="6770">
                  <c:v>42151.083333333336</c:v>
                </c:pt>
                <c:pt idx="6771">
                  <c:v>42151.208333333336</c:v>
                </c:pt>
                <c:pt idx="6772">
                  <c:v>42151.333333333336</c:v>
                </c:pt>
                <c:pt idx="6773">
                  <c:v>42151.458333333336</c:v>
                </c:pt>
                <c:pt idx="6774">
                  <c:v>42151.583333333336</c:v>
                </c:pt>
                <c:pt idx="6775">
                  <c:v>42151.708333333336</c:v>
                </c:pt>
                <c:pt idx="6776">
                  <c:v>42151.833333333336</c:v>
                </c:pt>
                <c:pt idx="6777">
                  <c:v>42151.958333333336</c:v>
                </c:pt>
                <c:pt idx="6778">
                  <c:v>42152.083333333336</c:v>
                </c:pt>
                <c:pt idx="6779">
                  <c:v>42152.208333333336</c:v>
                </c:pt>
                <c:pt idx="6780">
                  <c:v>42152.333333333336</c:v>
                </c:pt>
                <c:pt idx="6781">
                  <c:v>42152.458333333336</c:v>
                </c:pt>
                <c:pt idx="6782">
                  <c:v>42152.583333333336</c:v>
                </c:pt>
                <c:pt idx="6783">
                  <c:v>42152.708333333336</c:v>
                </c:pt>
                <c:pt idx="6784">
                  <c:v>42152.833333333336</c:v>
                </c:pt>
                <c:pt idx="6785">
                  <c:v>42152.958333333336</c:v>
                </c:pt>
                <c:pt idx="6786">
                  <c:v>42153.083333333336</c:v>
                </c:pt>
                <c:pt idx="6787">
                  <c:v>42153.208333333336</c:v>
                </c:pt>
                <c:pt idx="6788">
                  <c:v>42153.333333333336</c:v>
                </c:pt>
                <c:pt idx="6789">
                  <c:v>42153.458333333336</c:v>
                </c:pt>
                <c:pt idx="6790">
                  <c:v>42153.583333333336</c:v>
                </c:pt>
                <c:pt idx="6791">
                  <c:v>42153.708333333336</c:v>
                </c:pt>
                <c:pt idx="6792">
                  <c:v>42153.833333333336</c:v>
                </c:pt>
                <c:pt idx="6793">
                  <c:v>42153.958333333336</c:v>
                </c:pt>
                <c:pt idx="6794">
                  <c:v>42154.083333333336</c:v>
                </c:pt>
                <c:pt idx="6795">
                  <c:v>42154.208333333336</c:v>
                </c:pt>
                <c:pt idx="6796">
                  <c:v>42154.333333333336</c:v>
                </c:pt>
                <c:pt idx="6797">
                  <c:v>42154.458333333336</c:v>
                </c:pt>
                <c:pt idx="6798">
                  <c:v>42154.583333333336</c:v>
                </c:pt>
                <c:pt idx="6799">
                  <c:v>42154.708333333336</c:v>
                </c:pt>
                <c:pt idx="6800">
                  <c:v>42154.833333333336</c:v>
                </c:pt>
                <c:pt idx="6801">
                  <c:v>42154.958333333336</c:v>
                </c:pt>
                <c:pt idx="6802">
                  <c:v>42155.083333333336</c:v>
                </c:pt>
                <c:pt idx="6803">
                  <c:v>42155.208333333336</c:v>
                </c:pt>
                <c:pt idx="6804">
                  <c:v>42155.333333333336</c:v>
                </c:pt>
                <c:pt idx="6805">
                  <c:v>42155.458333333336</c:v>
                </c:pt>
                <c:pt idx="6806">
                  <c:v>42155.583333333336</c:v>
                </c:pt>
                <c:pt idx="6807">
                  <c:v>42155.708333333336</c:v>
                </c:pt>
                <c:pt idx="6808">
                  <c:v>42155.833333333336</c:v>
                </c:pt>
                <c:pt idx="6809">
                  <c:v>42155.958333333336</c:v>
                </c:pt>
                <c:pt idx="6810" formatCode="dd\-mmm\-yy\ hh:mm:ss">
                  <c:v>42156</c:v>
                </c:pt>
                <c:pt idx="6811">
                  <c:v>42156.083333333336</c:v>
                </c:pt>
                <c:pt idx="6812" formatCode="dd\-mmm\-yy\ hh:mm:ss">
                  <c:v>42156.166666666672</c:v>
                </c:pt>
                <c:pt idx="6813">
                  <c:v>42156.208333333336</c:v>
                </c:pt>
                <c:pt idx="6814" formatCode="dd\-mmm\-yy\ hh:mm:ss">
                  <c:v>42156.333333333328</c:v>
                </c:pt>
                <c:pt idx="6815">
                  <c:v>42156.333333333336</c:v>
                </c:pt>
                <c:pt idx="6816">
                  <c:v>42156.458333333336</c:v>
                </c:pt>
                <c:pt idx="6817" formatCode="dd\-mmm\-yy\ hh:mm:ss">
                  <c:v>42156.5</c:v>
                </c:pt>
                <c:pt idx="6818">
                  <c:v>42156.583333333336</c:v>
                </c:pt>
                <c:pt idx="6819" formatCode="dd\-mmm\-yy\ hh:mm:ss">
                  <c:v>42156.666666666672</c:v>
                </c:pt>
                <c:pt idx="6820">
                  <c:v>42156.708333333336</c:v>
                </c:pt>
                <c:pt idx="6821" formatCode="dd\-mmm\-yy\ hh:mm:ss">
                  <c:v>42156.833333333328</c:v>
                </c:pt>
                <c:pt idx="6822">
                  <c:v>42156.833333333336</c:v>
                </c:pt>
                <c:pt idx="6823">
                  <c:v>42156.958333333336</c:v>
                </c:pt>
                <c:pt idx="6824" formatCode="dd\-mmm\-yy\ hh:mm:ss">
                  <c:v>42157</c:v>
                </c:pt>
                <c:pt idx="6825" formatCode="dd\-mmm\-yy\ hh:mm:ss">
                  <c:v>42157.166666666672</c:v>
                </c:pt>
                <c:pt idx="6826" formatCode="dd\-mmm\-yy\ hh:mm:ss">
                  <c:v>42157.333333333328</c:v>
                </c:pt>
                <c:pt idx="6827" formatCode="dd\-mmm\-yy\ hh:mm:ss">
                  <c:v>42157.5</c:v>
                </c:pt>
                <c:pt idx="6828" formatCode="dd\-mmm\-yy\ hh:mm:ss">
                  <c:v>42157.666666666672</c:v>
                </c:pt>
                <c:pt idx="6829" formatCode="dd\-mmm\-yy\ hh:mm:ss">
                  <c:v>42157.833333333328</c:v>
                </c:pt>
                <c:pt idx="6830" formatCode="dd\-mmm\-yy\ hh:mm:ss">
                  <c:v>42158</c:v>
                </c:pt>
                <c:pt idx="6831" formatCode="dd\-mmm\-yy\ hh:mm:ss">
                  <c:v>42158.166666666672</c:v>
                </c:pt>
                <c:pt idx="6832" formatCode="dd\-mmm\-yy\ hh:mm:ss">
                  <c:v>42158.333333333328</c:v>
                </c:pt>
                <c:pt idx="6833" formatCode="dd\-mmm\-yy\ hh:mm:ss">
                  <c:v>42158.5</c:v>
                </c:pt>
                <c:pt idx="6834" formatCode="dd\-mmm\-yy\ hh:mm:ss">
                  <c:v>42158.666666666672</c:v>
                </c:pt>
                <c:pt idx="6835" formatCode="dd\-mmm\-yy\ hh:mm:ss">
                  <c:v>42158.833333333328</c:v>
                </c:pt>
                <c:pt idx="6836" formatCode="dd\-mmm\-yy\ hh:mm:ss">
                  <c:v>42159</c:v>
                </c:pt>
                <c:pt idx="6837" formatCode="dd\-mmm\-yy\ hh:mm:ss">
                  <c:v>42159.166666666672</c:v>
                </c:pt>
                <c:pt idx="6838" formatCode="dd\-mmm\-yy\ hh:mm:ss">
                  <c:v>42159.333333333328</c:v>
                </c:pt>
                <c:pt idx="6839" formatCode="dd\-mmm\-yy\ hh:mm:ss">
                  <c:v>42159.5</c:v>
                </c:pt>
                <c:pt idx="6840" formatCode="dd\-mmm\-yy\ hh:mm:ss">
                  <c:v>42159.666666666672</c:v>
                </c:pt>
                <c:pt idx="6841" formatCode="dd\-mmm\-yy\ hh:mm:ss">
                  <c:v>42159.833333333328</c:v>
                </c:pt>
                <c:pt idx="6842" formatCode="dd\-mmm\-yy\ hh:mm:ss">
                  <c:v>42160</c:v>
                </c:pt>
                <c:pt idx="6843" formatCode="dd\-mmm\-yy\ hh:mm:ss">
                  <c:v>42160.166666666672</c:v>
                </c:pt>
                <c:pt idx="6844" formatCode="dd\-mmm\-yy\ hh:mm:ss">
                  <c:v>42160.333333333328</c:v>
                </c:pt>
                <c:pt idx="6845" formatCode="dd\-mmm\-yy\ hh:mm:ss">
                  <c:v>42160.5</c:v>
                </c:pt>
                <c:pt idx="6846" formatCode="dd\-mmm\-yy\ hh:mm:ss">
                  <c:v>42160.666666666672</c:v>
                </c:pt>
                <c:pt idx="6847" formatCode="dd\-mmm\-yy\ hh:mm:ss">
                  <c:v>42160.833333333328</c:v>
                </c:pt>
                <c:pt idx="6848" formatCode="dd\-mmm\-yy\ hh:mm:ss">
                  <c:v>42161</c:v>
                </c:pt>
                <c:pt idx="6849" formatCode="dd\-mmm\-yy\ hh:mm:ss">
                  <c:v>42161.166666666672</c:v>
                </c:pt>
                <c:pt idx="6850" formatCode="dd\-mmm\-yy\ hh:mm:ss">
                  <c:v>42161.333333333328</c:v>
                </c:pt>
                <c:pt idx="6851" formatCode="dd\-mmm\-yy\ hh:mm:ss">
                  <c:v>42161.5</c:v>
                </c:pt>
                <c:pt idx="6852" formatCode="dd\-mmm\-yy\ hh:mm:ss">
                  <c:v>42161.666666666672</c:v>
                </c:pt>
                <c:pt idx="6853" formatCode="dd\-mmm\-yy\ hh:mm:ss">
                  <c:v>42161.833333333328</c:v>
                </c:pt>
                <c:pt idx="6854" formatCode="dd\-mmm\-yy\ hh:mm:ss">
                  <c:v>42162</c:v>
                </c:pt>
                <c:pt idx="6855" formatCode="dd\-mmm\-yy\ hh:mm:ss">
                  <c:v>42162.166666666672</c:v>
                </c:pt>
                <c:pt idx="6856" formatCode="dd\-mmm\-yy\ hh:mm:ss">
                  <c:v>42162.333333333328</c:v>
                </c:pt>
                <c:pt idx="6857" formatCode="dd\-mmm\-yy\ hh:mm:ss">
                  <c:v>42162.5</c:v>
                </c:pt>
                <c:pt idx="6858" formatCode="dd\-mmm\-yy\ hh:mm:ss">
                  <c:v>42162.666666666672</c:v>
                </c:pt>
                <c:pt idx="6859" formatCode="dd\-mmm\-yy\ hh:mm:ss">
                  <c:v>42162.833333333328</c:v>
                </c:pt>
                <c:pt idx="6860" formatCode="dd\-mmm\-yy\ hh:mm:ss">
                  <c:v>42163</c:v>
                </c:pt>
                <c:pt idx="6861" formatCode="dd\-mmm\-yy\ hh:mm:ss">
                  <c:v>42163.166666666672</c:v>
                </c:pt>
                <c:pt idx="6862" formatCode="dd\-mmm\-yy\ hh:mm:ss">
                  <c:v>42163.333333333328</c:v>
                </c:pt>
                <c:pt idx="6863" formatCode="dd\-mmm\-yy\ hh:mm:ss">
                  <c:v>42163.5</c:v>
                </c:pt>
                <c:pt idx="6864" formatCode="dd\-mmm\-yy\ hh:mm:ss">
                  <c:v>42163.666666666672</c:v>
                </c:pt>
                <c:pt idx="6865" formatCode="dd\-mmm\-yy\ hh:mm:ss">
                  <c:v>42163.833333333328</c:v>
                </c:pt>
                <c:pt idx="6866" formatCode="dd\-mmm\-yy\ hh:mm:ss">
                  <c:v>42164</c:v>
                </c:pt>
                <c:pt idx="6867" formatCode="dd\-mmm\-yy\ hh:mm:ss">
                  <c:v>42164.166666666672</c:v>
                </c:pt>
                <c:pt idx="6868" formatCode="dd\-mmm\-yy\ hh:mm:ss">
                  <c:v>42164.333333333328</c:v>
                </c:pt>
                <c:pt idx="6869" formatCode="dd\-mmm\-yy\ hh:mm:ss">
                  <c:v>42164.5</c:v>
                </c:pt>
                <c:pt idx="6870" formatCode="dd\-mmm\-yy\ hh:mm:ss">
                  <c:v>42164.666666666672</c:v>
                </c:pt>
                <c:pt idx="6871" formatCode="dd\-mmm\-yy\ hh:mm:ss">
                  <c:v>42164.833333333328</c:v>
                </c:pt>
                <c:pt idx="6872" formatCode="dd\-mmm\-yy\ hh:mm:ss">
                  <c:v>42165</c:v>
                </c:pt>
                <c:pt idx="6873" formatCode="dd\-mmm\-yy\ hh:mm:ss">
                  <c:v>42165.166666666672</c:v>
                </c:pt>
                <c:pt idx="6874" formatCode="dd\-mmm\-yy\ hh:mm:ss">
                  <c:v>42165.333333333328</c:v>
                </c:pt>
                <c:pt idx="6875" formatCode="dd\-mmm\-yy\ hh:mm:ss">
                  <c:v>42165.5</c:v>
                </c:pt>
                <c:pt idx="6876" formatCode="dd\-mmm\-yy\ hh:mm:ss">
                  <c:v>42165.666666666672</c:v>
                </c:pt>
                <c:pt idx="6877" formatCode="dd\-mmm\-yy\ hh:mm:ss">
                  <c:v>42165.833333333328</c:v>
                </c:pt>
                <c:pt idx="6878" formatCode="dd\-mmm\-yy\ hh:mm:ss">
                  <c:v>42166</c:v>
                </c:pt>
                <c:pt idx="6879" formatCode="dd\-mmm\-yy\ hh:mm:ss">
                  <c:v>42166.166666666672</c:v>
                </c:pt>
                <c:pt idx="6880" formatCode="dd\-mmm\-yy\ hh:mm:ss">
                  <c:v>42166.333333333328</c:v>
                </c:pt>
                <c:pt idx="6881" formatCode="dd\-mmm\-yy\ hh:mm:ss">
                  <c:v>42166.5</c:v>
                </c:pt>
                <c:pt idx="6882" formatCode="dd\-mmm\-yy\ hh:mm:ss">
                  <c:v>42166.666666666672</c:v>
                </c:pt>
                <c:pt idx="6883" formatCode="dd\-mmm\-yy\ hh:mm:ss">
                  <c:v>42166.833333333328</c:v>
                </c:pt>
                <c:pt idx="6884" formatCode="dd\-mmm\-yy\ hh:mm:ss">
                  <c:v>42167</c:v>
                </c:pt>
                <c:pt idx="6885" formatCode="dd\-mmm\-yy\ hh:mm:ss">
                  <c:v>42167.166666666672</c:v>
                </c:pt>
                <c:pt idx="6886" formatCode="dd\-mmm\-yy\ hh:mm:ss">
                  <c:v>42167.333333333328</c:v>
                </c:pt>
                <c:pt idx="6887" formatCode="dd\-mmm\-yy\ hh:mm:ss">
                  <c:v>42167.5</c:v>
                </c:pt>
                <c:pt idx="6888" formatCode="dd\-mmm\-yy\ hh:mm:ss">
                  <c:v>42167.666666666672</c:v>
                </c:pt>
                <c:pt idx="6889" formatCode="dd\-mmm\-yy\ hh:mm:ss">
                  <c:v>42167.833333333328</c:v>
                </c:pt>
                <c:pt idx="6890" formatCode="dd\-mmm\-yy\ hh:mm:ss">
                  <c:v>42168</c:v>
                </c:pt>
                <c:pt idx="6891" formatCode="dd\-mmm\-yy\ hh:mm:ss">
                  <c:v>42168.166666666672</c:v>
                </c:pt>
                <c:pt idx="6892" formatCode="dd\-mmm\-yy\ hh:mm:ss">
                  <c:v>42168.333333333328</c:v>
                </c:pt>
                <c:pt idx="6893" formatCode="dd\-mmm\-yy\ hh:mm:ss">
                  <c:v>42168.5</c:v>
                </c:pt>
                <c:pt idx="6894" formatCode="dd\-mmm\-yy\ hh:mm:ss">
                  <c:v>42168.666666666672</c:v>
                </c:pt>
                <c:pt idx="6895" formatCode="dd\-mmm\-yy\ hh:mm:ss">
                  <c:v>42168.833333333328</c:v>
                </c:pt>
                <c:pt idx="6896" formatCode="dd\-mmm\-yy\ hh:mm:ss">
                  <c:v>42169</c:v>
                </c:pt>
                <c:pt idx="6897" formatCode="dd\-mmm\-yy\ hh:mm:ss">
                  <c:v>42169.166666666672</c:v>
                </c:pt>
                <c:pt idx="6898" formatCode="dd\-mmm\-yy\ hh:mm:ss">
                  <c:v>42169.333333333328</c:v>
                </c:pt>
                <c:pt idx="6899" formatCode="dd\-mmm\-yy\ hh:mm:ss">
                  <c:v>42169.5</c:v>
                </c:pt>
                <c:pt idx="6900" formatCode="dd\-mmm\-yy\ hh:mm:ss">
                  <c:v>42169.666666666672</c:v>
                </c:pt>
                <c:pt idx="6901" formatCode="dd\-mmm\-yy\ hh:mm:ss">
                  <c:v>42169.833333333328</c:v>
                </c:pt>
                <c:pt idx="6902" formatCode="dd\-mmm\-yy\ hh:mm:ss">
                  <c:v>42170</c:v>
                </c:pt>
                <c:pt idx="6903" formatCode="dd\-mmm\-yy\ hh:mm:ss">
                  <c:v>42170.166666666672</c:v>
                </c:pt>
                <c:pt idx="6904" formatCode="dd\-mmm\-yy\ hh:mm:ss">
                  <c:v>42170.333333333328</c:v>
                </c:pt>
                <c:pt idx="6905" formatCode="dd\-mmm\-yy\ hh:mm:ss">
                  <c:v>42170.5</c:v>
                </c:pt>
                <c:pt idx="6906" formatCode="dd\-mmm\-yy\ hh:mm:ss">
                  <c:v>42170.666666666672</c:v>
                </c:pt>
                <c:pt idx="6907" formatCode="dd\-mmm\-yy\ hh:mm:ss">
                  <c:v>42170.833333333328</c:v>
                </c:pt>
                <c:pt idx="6908" formatCode="dd\-mmm\-yy\ hh:mm:ss">
                  <c:v>42171</c:v>
                </c:pt>
                <c:pt idx="6909" formatCode="dd\-mmm\-yy\ hh:mm:ss">
                  <c:v>42171.166666666672</c:v>
                </c:pt>
                <c:pt idx="6910" formatCode="dd\-mmm\-yy\ hh:mm:ss">
                  <c:v>42171.333333333328</c:v>
                </c:pt>
                <c:pt idx="6911" formatCode="dd\-mmm\-yy\ hh:mm:ss">
                  <c:v>42171.5</c:v>
                </c:pt>
                <c:pt idx="6912" formatCode="dd\-mmm\-yy\ hh:mm:ss">
                  <c:v>42171.666666666672</c:v>
                </c:pt>
                <c:pt idx="6913" formatCode="dd\-mmm\-yy\ hh:mm:ss">
                  <c:v>42171.833333333328</c:v>
                </c:pt>
                <c:pt idx="6914" formatCode="dd\-mmm\-yy\ hh:mm:ss">
                  <c:v>42172</c:v>
                </c:pt>
                <c:pt idx="6915" formatCode="dd\-mmm\-yy\ hh:mm:ss">
                  <c:v>42172.166666666672</c:v>
                </c:pt>
                <c:pt idx="6916" formatCode="dd\-mmm\-yy\ hh:mm:ss">
                  <c:v>42172.333333333328</c:v>
                </c:pt>
                <c:pt idx="6917" formatCode="dd\-mmm\-yy\ hh:mm:ss">
                  <c:v>42172.5</c:v>
                </c:pt>
                <c:pt idx="6918" formatCode="dd\-mmm\-yy\ hh:mm:ss">
                  <c:v>42172.666666666672</c:v>
                </c:pt>
                <c:pt idx="6919" formatCode="dd\-mmm\-yy\ hh:mm:ss">
                  <c:v>42172.833333333328</c:v>
                </c:pt>
                <c:pt idx="6920" formatCode="dd\-mmm\-yy\ hh:mm:ss">
                  <c:v>42173</c:v>
                </c:pt>
                <c:pt idx="6921" formatCode="dd\-mmm\-yy\ hh:mm:ss">
                  <c:v>42173.166666666672</c:v>
                </c:pt>
                <c:pt idx="6922" formatCode="dd\-mmm\-yy\ hh:mm:ss">
                  <c:v>42173.333333333328</c:v>
                </c:pt>
                <c:pt idx="6923" formatCode="dd\-mmm\-yy\ hh:mm:ss">
                  <c:v>42173.5</c:v>
                </c:pt>
                <c:pt idx="6924" formatCode="dd\-mmm\-yy\ hh:mm:ss">
                  <c:v>42173.666666666672</c:v>
                </c:pt>
                <c:pt idx="6925" formatCode="dd\-mmm\-yy\ hh:mm:ss">
                  <c:v>42173.833333333328</c:v>
                </c:pt>
                <c:pt idx="6926" formatCode="dd\-mmm\-yy\ hh:mm:ss">
                  <c:v>42174</c:v>
                </c:pt>
                <c:pt idx="6927" formatCode="dd\-mmm\-yy\ hh:mm:ss">
                  <c:v>42174.166666666672</c:v>
                </c:pt>
                <c:pt idx="6928" formatCode="dd\-mmm\-yy\ hh:mm:ss">
                  <c:v>42174.333333333328</c:v>
                </c:pt>
                <c:pt idx="6929" formatCode="dd\-mmm\-yy\ hh:mm:ss">
                  <c:v>42174.5</c:v>
                </c:pt>
                <c:pt idx="6930" formatCode="dd\-mmm\-yy\ hh:mm:ss">
                  <c:v>42174.666666666672</c:v>
                </c:pt>
                <c:pt idx="6931" formatCode="dd\-mmm\-yy\ hh:mm:ss">
                  <c:v>42174.833333333328</c:v>
                </c:pt>
                <c:pt idx="6932" formatCode="dd\-mmm\-yy\ hh:mm:ss">
                  <c:v>42175</c:v>
                </c:pt>
                <c:pt idx="6933" formatCode="dd\-mmm\-yy\ hh:mm:ss">
                  <c:v>42175.166666666672</c:v>
                </c:pt>
                <c:pt idx="6934" formatCode="dd\-mmm\-yy\ hh:mm:ss">
                  <c:v>42175.333333333328</c:v>
                </c:pt>
                <c:pt idx="6935" formatCode="dd\-mmm\-yy\ hh:mm:ss">
                  <c:v>42175.5</c:v>
                </c:pt>
                <c:pt idx="6936" formatCode="dd\-mmm\-yy\ hh:mm:ss">
                  <c:v>42175.666666666672</c:v>
                </c:pt>
                <c:pt idx="6937" formatCode="dd\-mmm\-yy\ hh:mm:ss">
                  <c:v>42175.833333333328</c:v>
                </c:pt>
                <c:pt idx="6938" formatCode="dd\-mmm\-yy\ hh:mm:ss">
                  <c:v>42176</c:v>
                </c:pt>
                <c:pt idx="6939" formatCode="dd\-mmm\-yy\ hh:mm:ss">
                  <c:v>42176.166666666672</c:v>
                </c:pt>
                <c:pt idx="6940" formatCode="dd\-mmm\-yy\ hh:mm:ss">
                  <c:v>42176.333333333328</c:v>
                </c:pt>
                <c:pt idx="6941" formatCode="dd\-mmm\-yy\ hh:mm:ss">
                  <c:v>42176.5</c:v>
                </c:pt>
                <c:pt idx="6942" formatCode="dd\-mmm\-yy\ hh:mm:ss">
                  <c:v>42176.666666666672</c:v>
                </c:pt>
                <c:pt idx="6943" formatCode="dd\-mmm\-yy\ hh:mm:ss">
                  <c:v>42176.833333333328</c:v>
                </c:pt>
                <c:pt idx="6944" formatCode="dd\-mmm\-yy\ hh:mm:ss">
                  <c:v>42177</c:v>
                </c:pt>
                <c:pt idx="6945" formatCode="dd\-mmm\-yy\ hh:mm:ss">
                  <c:v>42177.166666666672</c:v>
                </c:pt>
                <c:pt idx="6946" formatCode="dd\-mmm\-yy\ hh:mm:ss">
                  <c:v>42177.333333333328</c:v>
                </c:pt>
                <c:pt idx="6947" formatCode="dd\-mmm\-yy\ hh:mm:ss">
                  <c:v>42177.5</c:v>
                </c:pt>
                <c:pt idx="6948" formatCode="dd\-mmm\-yy\ hh:mm:ss">
                  <c:v>42177.666666666672</c:v>
                </c:pt>
                <c:pt idx="6949" formatCode="dd\-mmm\-yy\ hh:mm:ss">
                  <c:v>42177.833333333328</c:v>
                </c:pt>
                <c:pt idx="6950" formatCode="dd\-mmm\-yy\ hh:mm:ss">
                  <c:v>42178</c:v>
                </c:pt>
                <c:pt idx="6951" formatCode="dd\-mmm\-yy\ hh:mm:ss">
                  <c:v>42178.166666666672</c:v>
                </c:pt>
                <c:pt idx="6952" formatCode="dd\-mmm\-yy\ hh:mm:ss">
                  <c:v>42178.333333333328</c:v>
                </c:pt>
                <c:pt idx="6953" formatCode="dd\-mmm\-yy\ hh:mm:ss">
                  <c:v>42178.5</c:v>
                </c:pt>
                <c:pt idx="6954" formatCode="dd\-mmm\-yy\ hh:mm:ss">
                  <c:v>42178.666666666672</c:v>
                </c:pt>
                <c:pt idx="6955" formatCode="dd\-mmm\-yy\ hh:mm:ss">
                  <c:v>42178.833333333328</c:v>
                </c:pt>
                <c:pt idx="6956" formatCode="dd\-mmm\-yy\ hh:mm:ss">
                  <c:v>42179</c:v>
                </c:pt>
                <c:pt idx="6957" formatCode="dd\-mmm\-yy\ hh:mm:ss">
                  <c:v>42179.166666666672</c:v>
                </c:pt>
                <c:pt idx="6958" formatCode="dd\-mmm\-yy\ hh:mm:ss">
                  <c:v>42179.333333333328</c:v>
                </c:pt>
                <c:pt idx="6959" formatCode="dd\-mmm\-yy\ hh:mm:ss">
                  <c:v>42179.5</c:v>
                </c:pt>
                <c:pt idx="6960" formatCode="dd\-mmm\-yy\ hh:mm:ss">
                  <c:v>42179.666666666672</c:v>
                </c:pt>
                <c:pt idx="6961" formatCode="dd\-mmm\-yy\ hh:mm:ss">
                  <c:v>42179.833333333328</c:v>
                </c:pt>
                <c:pt idx="6962" formatCode="dd\-mmm\-yy\ hh:mm:ss">
                  <c:v>42180</c:v>
                </c:pt>
                <c:pt idx="6963" formatCode="dd\-mmm\-yy\ hh:mm:ss">
                  <c:v>42180.166666666672</c:v>
                </c:pt>
                <c:pt idx="6964" formatCode="dd\-mmm\-yy\ hh:mm:ss">
                  <c:v>42180.333333333328</c:v>
                </c:pt>
                <c:pt idx="6965" formatCode="dd\-mmm\-yy\ hh:mm:ss">
                  <c:v>42180.5</c:v>
                </c:pt>
                <c:pt idx="6966" formatCode="dd\-mmm\-yy\ hh:mm:ss">
                  <c:v>42180.666666666672</c:v>
                </c:pt>
                <c:pt idx="6967" formatCode="dd\-mmm\-yy\ hh:mm:ss">
                  <c:v>42180.833333333328</c:v>
                </c:pt>
                <c:pt idx="6968" formatCode="dd\-mmm\-yy\ hh:mm:ss">
                  <c:v>42181</c:v>
                </c:pt>
                <c:pt idx="6969" formatCode="dd\-mmm\-yy\ hh:mm:ss">
                  <c:v>42181.166666666672</c:v>
                </c:pt>
                <c:pt idx="6970" formatCode="dd\-mmm\-yy\ hh:mm:ss">
                  <c:v>42181.333333333328</c:v>
                </c:pt>
                <c:pt idx="6971" formatCode="dd\-mmm\-yy\ hh:mm:ss">
                  <c:v>42181.5</c:v>
                </c:pt>
                <c:pt idx="6972" formatCode="dd\-mmm\-yy\ hh:mm:ss">
                  <c:v>42181.666666666672</c:v>
                </c:pt>
                <c:pt idx="6973" formatCode="dd\-mmm\-yy\ hh:mm:ss">
                  <c:v>42181.833333333328</c:v>
                </c:pt>
                <c:pt idx="6974" formatCode="dd\-mmm\-yy\ hh:mm:ss">
                  <c:v>42182</c:v>
                </c:pt>
                <c:pt idx="6975" formatCode="dd\-mmm\-yy\ hh:mm:ss">
                  <c:v>42182.166666666672</c:v>
                </c:pt>
                <c:pt idx="6976" formatCode="dd\-mmm\-yy\ hh:mm:ss">
                  <c:v>42182.333333333328</c:v>
                </c:pt>
                <c:pt idx="6977" formatCode="dd\-mmm\-yy\ hh:mm:ss">
                  <c:v>42182.5</c:v>
                </c:pt>
                <c:pt idx="6978" formatCode="dd\-mmm\-yy\ hh:mm:ss">
                  <c:v>42182.666666666672</c:v>
                </c:pt>
                <c:pt idx="6979" formatCode="dd\-mmm\-yy\ hh:mm:ss">
                  <c:v>42182.833333333328</c:v>
                </c:pt>
                <c:pt idx="6980" formatCode="dd\-mmm\-yy\ hh:mm:ss">
                  <c:v>42183</c:v>
                </c:pt>
                <c:pt idx="6981" formatCode="dd\-mmm\-yy\ hh:mm:ss">
                  <c:v>42183.166666666672</c:v>
                </c:pt>
                <c:pt idx="6982" formatCode="dd\-mmm\-yy\ hh:mm:ss">
                  <c:v>42183.333333333328</c:v>
                </c:pt>
                <c:pt idx="6983" formatCode="dd\-mmm\-yy\ hh:mm:ss">
                  <c:v>42183.5</c:v>
                </c:pt>
                <c:pt idx="6984" formatCode="dd\-mmm\-yy\ hh:mm:ss">
                  <c:v>42183.666666666672</c:v>
                </c:pt>
                <c:pt idx="6985" formatCode="dd\-mmm\-yy\ hh:mm:ss">
                  <c:v>42183.833333333328</c:v>
                </c:pt>
                <c:pt idx="6986" formatCode="dd\-mmm\-yy\ hh:mm:ss">
                  <c:v>42184</c:v>
                </c:pt>
                <c:pt idx="6987" formatCode="dd\-mmm\-yy\ hh:mm:ss">
                  <c:v>42184.166666666672</c:v>
                </c:pt>
                <c:pt idx="6988" formatCode="dd\-mmm\-yy\ hh:mm:ss">
                  <c:v>42184.333333333328</c:v>
                </c:pt>
                <c:pt idx="6989" formatCode="dd\-mmm\-yy\ hh:mm:ss">
                  <c:v>42184.5</c:v>
                </c:pt>
                <c:pt idx="6990" formatCode="dd\-mmm\-yy\ hh:mm:ss">
                  <c:v>42184.666666666672</c:v>
                </c:pt>
                <c:pt idx="6991" formatCode="dd\-mmm\-yy\ hh:mm:ss">
                  <c:v>42184.833333333328</c:v>
                </c:pt>
                <c:pt idx="6992" formatCode="dd\-mmm\-yy\ hh:mm:ss">
                  <c:v>42185</c:v>
                </c:pt>
                <c:pt idx="6993" formatCode="dd\-mmm\-yy\ hh:mm:ss">
                  <c:v>42185.166666666672</c:v>
                </c:pt>
                <c:pt idx="6994" formatCode="dd\-mmm\-yy\ hh:mm:ss">
                  <c:v>42185.333333333328</c:v>
                </c:pt>
                <c:pt idx="6995" formatCode="dd\-mmm\-yy\ hh:mm:ss">
                  <c:v>42185.5</c:v>
                </c:pt>
                <c:pt idx="6996" formatCode="dd\-mmm\-yy\ hh:mm:ss">
                  <c:v>42185.666666666672</c:v>
                </c:pt>
                <c:pt idx="6997" formatCode="dd\-mmm\-yy\ hh:mm:ss">
                  <c:v>42185.833333333328</c:v>
                </c:pt>
                <c:pt idx="6998" formatCode="dd\-mmm\-yy\ hh:mm:ss">
                  <c:v>42186</c:v>
                </c:pt>
                <c:pt idx="6999" formatCode="dd\-mmm\-yy\ hh:mm:ss">
                  <c:v>42186.166666666672</c:v>
                </c:pt>
                <c:pt idx="7000" formatCode="dd\-mmm\-yy\ hh:mm:ss">
                  <c:v>42186.333333333328</c:v>
                </c:pt>
                <c:pt idx="7001" formatCode="dd\-mmm\-yy\ hh:mm:ss">
                  <c:v>42186.5</c:v>
                </c:pt>
                <c:pt idx="7002" formatCode="dd\-mmm\-yy\ hh:mm:ss">
                  <c:v>42186.666666666672</c:v>
                </c:pt>
                <c:pt idx="7003" formatCode="dd\-mmm\-yy\ hh:mm:ss">
                  <c:v>42186.833333333328</c:v>
                </c:pt>
                <c:pt idx="7004" formatCode="dd\-mmm\-yy\ hh:mm:ss">
                  <c:v>42187</c:v>
                </c:pt>
                <c:pt idx="7005" formatCode="dd\-mmm\-yy\ hh:mm:ss">
                  <c:v>42187.166666666672</c:v>
                </c:pt>
                <c:pt idx="7006" formatCode="dd\-mmm\-yy\ hh:mm:ss">
                  <c:v>42187.333333333328</c:v>
                </c:pt>
                <c:pt idx="7007" formatCode="dd\-mmm\-yy\ hh:mm:ss">
                  <c:v>42187.5</c:v>
                </c:pt>
                <c:pt idx="7008" formatCode="dd\-mmm\-yy\ hh:mm:ss">
                  <c:v>42187.666666666672</c:v>
                </c:pt>
                <c:pt idx="7009" formatCode="dd\-mmm\-yy\ hh:mm:ss">
                  <c:v>42187.833333333328</c:v>
                </c:pt>
                <c:pt idx="7010" formatCode="dd\-mmm\-yy\ hh:mm:ss">
                  <c:v>42188</c:v>
                </c:pt>
                <c:pt idx="7011" formatCode="dd\-mmm\-yy\ hh:mm:ss">
                  <c:v>42188.166666666672</c:v>
                </c:pt>
                <c:pt idx="7012" formatCode="dd\-mmm\-yy\ hh:mm:ss">
                  <c:v>42188.333333333328</c:v>
                </c:pt>
                <c:pt idx="7013" formatCode="dd\-mmm\-yy\ hh:mm:ss">
                  <c:v>42188.5</c:v>
                </c:pt>
                <c:pt idx="7014" formatCode="dd\-mmm\-yy\ hh:mm:ss">
                  <c:v>42188.666666666672</c:v>
                </c:pt>
                <c:pt idx="7015" formatCode="dd\-mmm\-yy\ hh:mm:ss">
                  <c:v>42188.833333333328</c:v>
                </c:pt>
                <c:pt idx="7016" formatCode="dd\-mmm\-yy\ hh:mm:ss">
                  <c:v>42189</c:v>
                </c:pt>
                <c:pt idx="7017" formatCode="dd\-mmm\-yy\ hh:mm:ss">
                  <c:v>42189.166666666672</c:v>
                </c:pt>
                <c:pt idx="7018" formatCode="dd\-mmm\-yy\ hh:mm:ss">
                  <c:v>42189.333333333328</c:v>
                </c:pt>
                <c:pt idx="7019" formatCode="dd\-mmm\-yy\ hh:mm:ss">
                  <c:v>42189.5</c:v>
                </c:pt>
                <c:pt idx="7020" formatCode="dd\-mmm\-yy\ hh:mm:ss">
                  <c:v>42189.666666666672</c:v>
                </c:pt>
                <c:pt idx="7021" formatCode="dd\-mmm\-yy\ hh:mm:ss">
                  <c:v>42189.833333333328</c:v>
                </c:pt>
                <c:pt idx="7022" formatCode="dd\-mmm\-yy\ hh:mm:ss">
                  <c:v>42190</c:v>
                </c:pt>
                <c:pt idx="7023" formatCode="dd\-mmm\-yy\ hh:mm:ss">
                  <c:v>42190.166666666672</c:v>
                </c:pt>
                <c:pt idx="7024" formatCode="dd\-mmm\-yy\ hh:mm:ss">
                  <c:v>42190.333333333328</c:v>
                </c:pt>
                <c:pt idx="7025" formatCode="dd\-mmm\-yy\ hh:mm:ss">
                  <c:v>42190.5</c:v>
                </c:pt>
                <c:pt idx="7026" formatCode="dd\-mmm\-yy\ hh:mm:ss">
                  <c:v>42190.666666666672</c:v>
                </c:pt>
                <c:pt idx="7027" formatCode="dd\-mmm\-yy\ hh:mm:ss">
                  <c:v>42190.833333333328</c:v>
                </c:pt>
                <c:pt idx="7028" formatCode="dd\-mmm\-yy\ hh:mm:ss">
                  <c:v>42191</c:v>
                </c:pt>
                <c:pt idx="7029" formatCode="dd\-mmm\-yy\ hh:mm:ss">
                  <c:v>42191.166666666672</c:v>
                </c:pt>
                <c:pt idx="7030" formatCode="dd\-mmm\-yy\ hh:mm:ss">
                  <c:v>42191.333333333328</c:v>
                </c:pt>
                <c:pt idx="7031" formatCode="dd\-mmm\-yy\ hh:mm:ss">
                  <c:v>42191.5</c:v>
                </c:pt>
                <c:pt idx="7032" formatCode="dd\-mmm\-yy\ hh:mm:ss">
                  <c:v>42191.666666666672</c:v>
                </c:pt>
                <c:pt idx="7033" formatCode="dd\-mmm\-yy\ hh:mm:ss">
                  <c:v>42191.833333333328</c:v>
                </c:pt>
                <c:pt idx="7034" formatCode="dd\-mmm\-yy\ hh:mm:ss">
                  <c:v>42192</c:v>
                </c:pt>
                <c:pt idx="7035" formatCode="dd\-mmm\-yy\ hh:mm:ss">
                  <c:v>42192.166666666672</c:v>
                </c:pt>
                <c:pt idx="7036" formatCode="dd\-mmm\-yy\ hh:mm:ss">
                  <c:v>42192.333333333328</c:v>
                </c:pt>
                <c:pt idx="7037" formatCode="dd\-mmm\-yy\ hh:mm:ss">
                  <c:v>42192.5</c:v>
                </c:pt>
                <c:pt idx="7038" formatCode="dd\-mmm\-yy\ hh:mm:ss">
                  <c:v>42192.666666666672</c:v>
                </c:pt>
                <c:pt idx="7039" formatCode="dd\-mmm\-yy\ hh:mm:ss">
                  <c:v>42192.833333333328</c:v>
                </c:pt>
                <c:pt idx="7040" formatCode="dd\-mmm\-yy\ hh:mm:ss">
                  <c:v>42193</c:v>
                </c:pt>
                <c:pt idx="7041" formatCode="dd\-mmm\-yy\ hh:mm:ss">
                  <c:v>42193.166666666672</c:v>
                </c:pt>
                <c:pt idx="7042" formatCode="dd\-mmm\-yy\ hh:mm:ss">
                  <c:v>42193.333333333328</c:v>
                </c:pt>
                <c:pt idx="7043" formatCode="dd\-mmm\-yy\ hh:mm:ss">
                  <c:v>42193.5</c:v>
                </c:pt>
                <c:pt idx="7044" formatCode="dd\-mmm\-yy\ hh:mm:ss">
                  <c:v>42193.666666666672</c:v>
                </c:pt>
                <c:pt idx="7045" formatCode="dd\-mmm\-yy\ hh:mm:ss">
                  <c:v>42193.833333333328</c:v>
                </c:pt>
                <c:pt idx="7046" formatCode="dd\-mmm\-yy\ hh:mm:ss">
                  <c:v>42194</c:v>
                </c:pt>
                <c:pt idx="7047" formatCode="dd\-mmm\-yy\ hh:mm:ss">
                  <c:v>42194.166666666672</c:v>
                </c:pt>
                <c:pt idx="7048" formatCode="dd\-mmm\-yy\ hh:mm:ss">
                  <c:v>42194.333333333328</c:v>
                </c:pt>
                <c:pt idx="7049" formatCode="dd\-mmm\-yy\ hh:mm:ss">
                  <c:v>42194.5</c:v>
                </c:pt>
                <c:pt idx="7050" formatCode="dd\-mmm\-yy\ hh:mm:ss">
                  <c:v>42194.666666666672</c:v>
                </c:pt>
                <c:pt idx="7051" formatCode="dd\-mmm\-yy\ hh:mm:ss">
                  <c:v>42194.833333333328</c:v>
                </c:pt>
                <c:pt idx="7052" formatCode="dd\-mmm\-yy\ hh:mm:ss">
                  <c:v>42195</c:v>
                </c:pt>
                <c:pt idx="7053" formatCode="dd\-mmm\-yy\ hh:mm:ss">
                  <c:v>42195.166666666672</c:v>
                </c:pt>
                <c:pt idx="7054" formatCode="dd\-mmm\-yy\ hh:mm:ss">
                  <c:v>42195.333333333328</c:v>
                </c:pt>
                <c:pt idx="7055" formatCode="dd\-mmm\-yy\ hh:mm:ss">
                  <c:v>42195.5</c:v>
                </c:pt>
                <c:pt idx="7056" formatCode="dd\-mmm\-yy\ hh:mm:ss">
                  <c:v>42195.666666666672</c:v>
                </c:pt>
                <c:pt idx="7057" formatCode="dd\-mmm\-yy\ hh:mm:ss">
                  <c:v>42195.833333333328</c:v>
                </c:pt>
                <c:pt idx="7058" formatCode="dd\-mmm\-yy\ hh:mm:ss">
                  <c:v>42196</c:v>
                </c:pt>
                <c:pt idx="7059" formatCode="dd\-mmm\-yy\ hh:mm:ss">
                  <c:v>42196.166666666672</c:v>
                </c:pt>
                <c:pt idx="7060" formatCode="dd\-mmm\-yy\ hh:mm:ss">
                  <c:v>42196.333333333328</c:v>
                </c:pt>
                <c:pt idx="7061" formatCode="dd\-mmm\-yy\ hh:mm:ss">
                  <c:v>42196.5</c:v>
                </c:pt>
                <c:pt idx="7062" formatCode="dd\-mmm\-yy\ hh:mm:ss">
                  <c:v>42196.666666666672</c:v>
                </c:pt>
                <c:pt idx="7063" formatCode="dd\-mmm\-yy\ hh:mm:ss">
                  <c:v>42196.833333333328</c:v>
                </c:pt>
                <c:pt idx="7064" formatCode="dd\-mmm\-yy\ hh:mm:ss">
                  <c:v>42197</c:v>
                </c:pt>
                <c:pt idx="7065" formatCode="dd\-mmm\-yy\ hh:mm:ss">
                  <c:v>42197.166666666672</c:v>
                </c:pt>
                <c:pt idx="7066" formatCode="dd\-mmm\-yy\ hh:mm:ss">
                  <c:v>42197.333333333328</c:v>
                </c:pt>
                <c:pt idx="7067" formatCode="dd\-mmm\-yy\ hh:mm:ss">
                  <c:v>42197.5</c:v>
                </c:pt>
                <c:pt idx="7068" formatCode="dd\-mmm\-yy\ hh:mm:ss">
                  <c:v>42197.666666666672</c:v>
                </c:pt>
                <c:pt idx="7069" formatCode="dd\-mmm\-yy\ hh:mm:ss">
                  <c:v>42197.833333333328</c:v>
                </c:pt>
                <c:pt idx="7070" formatCode="dd\-mmm\-yy\ hh:mm:ss">
                  <c:v>42198</c:v>
                </c:pt>
                <c:pt idx="7071" formatCode="dd\-mmm\-yy\ hh:mm:ss">
                  <c:v>42198.166666666672</c:v>
                </c:pt>
                <c:pt idx="7072" formatCode="dd\-mmm\-yy\ hh:mm:ss">
                  <c:v>42198.333333333328</c:v>
                </c:pt>
                <c:pt idx="7073" formatCode="dd\-mmm\-yy\ hh:mm:ss">
                  <c:v>42198.5</c:v>
                </c:pt>
                <c:pt idx="7074" formatCode="dd\-mmm\-yy\ hh:mm:ss">
                  <c:v>42198.666666666672</c:v>
                </c:pt>
                <c:pt idx="7075" formatCode="dd\-mmm\-yy\ hh:mm:ss">
                  <c:v>42198.833333333328</c:v>
                </c:pt>
                <c:pt idx="7076" formatCode="dd\-mmm\-yy\ hh:mm:ss">
                  <c:v>42199</c:v>
                </c:pt>
                <c:pt idx="7077" formatCode="dd\-mmm\-yy\ hh:mm:ss">
                  <c:v>42199.166666666672</c:v>
                </c:pt>
                <c:pt idx="7078" formatCode="dd\-mmm\-yy\ hh:mm:ss">
                  <c:v>42199.333333333328</c:v>
                </c:pt>
                <c:pt idx="7079" formatCode="dd\-mmm\-yy\ hh:mm:ss">
                  <c:v>42199.5</c:v>
                </c:pt>
                <c:pt idx="7080" formatCode="dd\-mmm\-yy\ hh:mm:ss">
                  <c:v>42199.666666666672</c:v>
                </c:pt>
                <c:pt idx="7081" formatCode="dd\-mmm\-yy\ hh:mm:ss">
                  <c:v>42199.833333333328</c:v>
                </c:pt>
                <c:pt idx="7082" formatCode="dd\-mmm\-yy\ hh:mm:ss">
                  <c:v>42200</c:v>
                </c:pt>
                <c:pt idx="7083" formatCode="dd\-mmm\-yy\ hh:mm:ss">
                  <c:v>42200.166666666672</c:v>
                </c:pt>
                <c:pt idx="7084" formatCode="dd\-mmm\-yy\ hh:mm:ss">
                  <c:v>42200.333333333328</c:v>
                </c:pt>
                <c:pt idx="7085" formatCode="dd\-mmm\-yy\ hh:mm:ss">
                  <c:v>42200.5</c:v>
                </c:pt>
                <c:pt idx="7086" formatCode="dd\-mmm\-yy\ hh:mm:ss">
                  <c:v>42200.666666666672</c:v>
                </c:pt>
                <c:pt idx="7087" formatCode="dd\-mmm\-yy\ hh:mm:ss">
                  <c:v>42200.833333333328</c:v>
                </c:pt>
                <c:pt idx="7088" formatCode="dd\-mmm\-yy\ hh:mm:ss">
                  <c:v>42201</c:v>
                </c:pt>
                <c:pt idx="7089" formatCode="dd\-mmm\-yy\ hh:mm:ss">
                  <c:v>42201.166666666672</c:v>
                </c:pt>
                <c:pt idx="7090" formatCode="dd\-mmm\-yy\ hh:mm:ss">
                  <c:v>42201.333333333328</c:v>
                </c:pt>
                <c:pt idx="7091" formatCode="dd\-mmm\-yy\ hh:mm:ss">
                  <c:v>42201.5</c:v>
                </c:pt>
                <c:pt idx="7092" formatCode="dd\-mmm\-yy\ hh:mm:ss">
                  <c:v>42201.666666666672</c:v>
                </c:pt>
                <c:pt idx="7093" formatCode="dd\-mmm\-yy\ hh:mm:ss">
                  <c:v>42201.833333333328</c:v>
                </c:pt>
                <c:pt idx="7094" formatCode="dd\-mmm\-yy\ hh:mm:ss">
                  <c:v>42202</c:v>
                </c:pt>
                <c:pt idx="7095" formatCode="dd\-mmm\-yy\ hh:mm:ss">
                  <c:v>42202.166666666672</c:v>
                </c:pt>
                <c:pt idx="7096" formatCode="dd\-mmm\-yy\ hh:mm:ss">
                  <c:v>42202.333333333328</c:v>
                </c:pt>
                <c:pt idx="7097" formatCode="dd\-mmm\-yy\ hh:mm:ss">
                  <c:v>42202.5</c:v>
                </c:pt>
                <c:pt idx="7098" formatCode="dd\-mmm\-yy\ hh:mm:ss">
                  <c:v>42202.666666666672</c:v>
                </c:pt>
                <c:pt idx="7099" formatCode="dd\-mmm\-yy\ hh:mm:ss">
                  <c:v>42202.833333333328</c:v>
                </c:pt>
                <c:pt idx="7100" formatCode="dd\-mmm\-yy\ hh:mm:ss">
                  <c:v>42203</c:v>
                </c:pt>
                <c:pt idx="7101" formatCode="dd\-mmm\-yy\ hh:mm:ss">
                  <c:v>42203.166666666672</c:v>
                </c:pt>
                <c:pt idx="7102" formatCode="dd\-mmm\-yy\ hh:mm:ss">
                  <c:v>42203.333333333328</c:v>
                </c:pt>
                <c:pt idx="7103" formatCode="dd\-mmm\-yy\ hh:mm:ss">
                  <c:v>42203.5</c:v>
                </c:pt>
                <c:pt idx="7104" formatCode="dd\-mmm\-yy\ hh:mm:ss">
                  <c:v>42203.666666666672</c:v>
                </c:pt>
                <c:pt idx="7105" formatCode="dd\-mmm\-yy\ hh:mm:ss">
                  <c:v>42203.833333333328</c:v>
                </c:pt>
                <c:pt idx="7106" formatCode="dd\-mmm\-yy\ hh:mm:ss">
                  <c:v>42204</c:v>
                </c:pt>
                <c:pt idx="7107" formatCode="dd\-mmm\-yy\ hh:mm:ss">
                  <c:v>42204.166666666672</c:v>
                </c:pt>
                <c:pt idx="7108" formatCode="dd\-mmm\-yy\ hh:mm:ss">
                  <c:v>42204.333333333328</c:v>
                </c:pt>
                <c:pt idx="7109" formatCode="dd\-mmm\-yy\ hh:mm:ss">
                  <c:v>42204.5</c:v>
                </c:pt>
                <c:pt idx="7110" formatCode="dd\-mmm\-yy\ hh:mm:ss">
                  <c:v>42204.666666666672</c:v>
                </c:pt>
                <c:pt idx="7111" formatCode="dd\-mmm\-yy\ hh:mm:ss">
                  <c:v>42204.833333333328</c:v>
                </c:pt>
                <c:pt idx="7112" formatCode="dd\-mmm\-yy\ hh:mm:ss">
                  <c:v>42205</c:v>
                </c:pt>
                <c:pt idx="7113" formatCode="dd\-mmm\-yy\ hh:mm:ss">
                  <c:v>42205.166666666672</c:v>
                </c:pt>
                <c:pt idx="7114" formatCode="dd\-mmm\-yy\ hh:mm:ss">
                  <c:v>42205.333333333328</c:v>
                </c:pt>
                <c:pt idx="7115" formatCode="dd\-mmm\-yy\ hh:mm:ss">
                  <c:v>42205.5</c:v>
                </c:pt>
                <c:pt idx="7116" formatCode="dd\-mmm\-yy\ hh:mm:ss">
                  <c:v>42205.666666666672</c:v>
                </c:pt>
                <c:pt idx="7117" formatCode="dd\-mmm\-yy\ hh:mm:ss">
                  <c:v>42205.833333333328</c:v>
                </c:pt>
                <c:pt idx="7118" formatCode="dd\-mmm\-yy\ hh:mm:ss">
                  <c:v>42206</c:v>
                </c:pt>
                <c:pt idx="7119" formatCode="dd\-mmm\-yy\ hh:mm:ss">
                  <c:v>42206.166666666672</c:v>
                </c:pt>
                <c:pt idx="7120" formatCode="dd\-mmm\-yy\ hh:mm:ss">
                  <c:v>42206.333333333328</c:v>
                </c:pt>
                <c:pt idx="7121" formatCode="dd\-mmm\-yy\ hh:mm:ss">
                  <c:v>42206.5</c:v>
                </c:pt>
                <c:pt idx="7122" formatCode="dd\-mmm\-yy\ hh:mm:ss">
                  <c:v>42206.666666666672</c:v>
                </c:pt>
                <c:pt idx="7123" formatCode="dd\-mmm\-yy\ hh:mm:ss">
                  <c:v>42206.833333333328</c:v>
                </c:pt>
                <c:pt idx="7124" formatCode="dd\-mmm\-yy\ hh:mm:ss">
                  <c:v>42207</c:v>
                </c:pt>
                <c:pt idx="7125" formatCode="dd\-mmm\-yy\ hh:mm:ss">
                  <c:v>42207.166666666672</c:v>
                </c:pt>
                <c:pt idx="7126" formatCode="dd\-mmm\-yy\ hh:mm:ss">
                  <c:v>42207.333333333328</c:v>
                </c:pt>
                <c:pt idx="7127" formatCode="dd\-mmm\-yy\ hh:mm:ss">
                  <c:v>42207.5</c:v>
                </c:pt>
                <c:pt idx="7128" formatCode="dd\-mmm\-yy\ hh:mm:ss">
                  <c:v>42207.666666666672</c:v>
                </c:pt>
                <c:pt idx="7129" formatCode="dd\-mmm\-yy\ hh:mm:ss">
                  <c:v>42207.833333333328</c:v>
                </c:pt>
                <c:pt idx="7130" formatCode="dd\-mmm\-yy\ hh:mm:ss">
                  <c:v>42208</c:v>
                </c:pt>
                <c:pt idx="7131" formatCode="dd\-mmm\-yy\ hh:mm:ss">
                  <c:v>42208.166666666672</c:v>
                </c:pt>
                <c:pt idx="7132" formatCode="dd\-mmm\-yy\ hh:mm:ss">
                  <c:v>42208.333333333328</c:v>
                </c:pt>
                <c:pt idx="7133" formatCode="dd\-mmm\-yy\ hh:mm:ss">
                  <c:v>42208.5</c:v>
                </c:pt>
                <c:pt idx="7134" formatCode="dd\-mmm\-yy\ hh:mm:ss">
                  <c:v>42208.666666666672</c:v>
                </c:pt>
                <c:pt idx="7135" formatCode="dd\-mmm\-yy\ hh:mm:ss">
                  <c:v>42208.833333333328</c:v>
                </c:pt>
                <c:pt idx="7136" formatCode="dd\-mmm\-yy\ hh:mm:ss">
                  <c:v>42209</c:v>
                </c:pt>
                <c:pt idx="7137" formatCode="dd\-mmm\-yy\ hh:mm:ss">
                  <c:v>42209.166666666672</c:v>
                </c:pt>
                <c:pt idx="7138" formatCode="dd\-mmm\-yy\ hh:mm:ss">
                  <c:v>42209.333333333328</c:v>
                </c:pt>
                <c:pt idx="7139" formatCode="dd\-mmm\-yy\ hh:mm:ss">
                  <c:v>42209.5</c:v>
                </c:pt>
                <c:pt idx="7140" formatCode="dd\-mmm\-yy\ hh:mm:ss">
                  <c:v>42209.666666666672</c:v>
                </c:pt>
                <c:pt idx="7141" formatCode="dd\-mmm\-yy\ hh:mm:ss">
                  <c:v>42209.833333333328</c:v>
                </c:pt>
                <c:pt idx="7142" formatCode="dd\-mmm\-yy\ hh:mm:ss">
                  <c:v>42210</c:v>
                </c:pt>
                <c:pt idx="7143" formatCode="dd\-mmm\-yy\ hh:mm:ss">
                  <c:v>42210.166666666672</c:v>
                </c:pt>
                <c:pt idx="7144" formatCode="dd\-mmm\-yy\ hh:mm:ss">
                  <c:v>42210.333333333328</c:v>
                </c:pt>
                <c:pt idx="7145" formatCode="dd\-mmm\-yy\ hh:mm:ss">
                  <c:v>42210.5</c:v>
                </c:pt>
                <c:pt idx="7146" formatCode="dd\-mmm\-yy\ hh:mm:ss">
                  <c:v>42210.666666666672</c:v>
                </c:pt>
                <c:pt idx="7147" formatCode="dd\-mmm\-yy\ hh:mm:ss">
                  <c:v>42210.833333333328</c:v>
                </c:pt>
                <c:pt idx="7148" formatCode="dd\-mmm\-yy\ hh:mm:ss">
                  <c:v>42211</c:v>
                </c:pt>
                <c:pt idx="7149" formatCode="dd\-mmm\-yy\ hh:mm:ss">
                  <c:v>42211.166666666672</c:v>
                </c:pt>
                <c:pt idx="7150" formatCode="dd\-mmm\-yy\ hh:mm:ss">
                  <c:v>42211.333333333328</c:v>
                </c:pt>
                <c:pt idx="7151" formatCode="dd\-mmm\-yy\ hh:mm:ss">
                  <c:v>42211.5</c:v>
                </c:pt>
                <c:pt idx="7152" formatCode="dd\-mmm\-yy\ hh:mm:ss">
                  <c:v>42211.666666666672</c:v>
                </c:pt>
                <c:pt idx="7153" formatCode="dd\-mmm\-yy\ hh:mm:ss">
                  <c:v>42211.833333333328</c:v>
                </c:pt>
                <c:pt idx="7154" formatCode="dd\-mmm\-yy\ hh:mm:ss">
                  <c:v>42212</c:v>
                </c:pt>
                <c:pt idx="7155" formatCode="dd\-mmm\-yy\ hh:mm:ss">
                  <c:v>42212.166666666672</c:v>
                </c:pt>
                <c:pt idx="7156" formatCode="dd\-mmm\-yy\ hh:mm:ss">
                  <c:v>42212.333333333328</c:v>
                </c:pt>
                <c:pt idx="7157" formatCode="dd\-mmm\-yy\ hh:mm:ss">
                  <c:v>42212.5</c:v>
                </c:pt>
                <c:pt idx="7158" formatCode="dd\-mmm\-yy\ hh:mm:ss">
                  <c:v>42212.666666666672</c:v>
                </c:pt>
                <c:pt idx="7159" formatCode="dd\-mmm\-yy\ hh:mm:ss">
                  <c:v>42212.833333333328</c:v>
                </c:pt>
                <c:pt idx="7160" formatCode="dd\-mmm\-yy\ hh:mm:ss">
                  <c:v>42213</c:v>
                </c:pt>
                <c:pt idx="7161" formatCode="dd\-mmm\-yy\ hh:mm:ss">
                  <c:v>42213.166666666672</c:v>
                </c:pt>
                <c:pt idx="7162" formatCode="dd\-mmm\-yy\ hh:mm:ss">
                  <c:v>42213.333333333328</c:v>
                </c:pt>
                <c:pt idx="7163" formatCode="dd\-mmm\-yy\ hh:mm:ss">
                  <c:v>42213.5</c:v>
                </c:pt>
                <c:pt idx="7164" formatCode="dd\-mmm\-yy\ hh:mm:ss">
                  <c:v>42213.666666666672</c:v>
                </c:pt>
                <c:pt idx="7165" formatCode="dd\-mmm\-yy\ hh:mm:ss">
                  <c:v>42213.833333333328</c:v>
                </c:pt>
                <c:pt idx="7166" formatCode="dd\-mmm\-yy\ hh:mm:ss">
                  <c:v>42214</c:v>
                </c:pt>
                <c:pt idx="7167" formatCode="dd\-mmm\-yy\ hh:mm:ss">
                  <c:v>42214.166666666672</c:v>
                </c:pt>
                <c:pt idx="7168" formatCode="dd\-mmm\-yy\ hh:mm:ss">
                  <c:v>42214.333333333328</c:v>
                </c:pt>
                <c:pt idx="7169" formatCode="dd\-mmm\-yy\ hh:mm:ss">
                  <c:v>42214.5</c:v>
                </c:pt>
                <c:pt idx="7170" formatCode="dd\-mmm\-yy\ hh:mm:ss">
                  <c:v>42214.666666666672</c:v>
                </c:pt>
                <c:pt idx="7171" formatCode="dd\-mmm\-yy\ hh:mm:ss">
                  <c:v>42214.833333333328</c:v>
                </c:pt>
                <c:pt idx="7172" formatCode="dd\-mmm\-yy\ hh:mm:ss">
                  <c:v>42215</c:v>
                </c:pt>
                <c:pt idx="7173" formatCode="dd\-mmm\-yy\ hh:mm:ss">
                  <c:v>42215.166666666672</c:v>
                </c:pt>
                <c:pt idx="7174" formatCode="dd\-mmm\-yy\ hh:mm:ss">
                  <c:v>42215.333333333328</c:v>
                </c:pt>
                <c:pt idx="7175" formatCode="dd\-mmm\-yy\ hh:mm:ss">
                  <c:v>42215.5</c:v>
                </c:pt>
                <c:pt idx="7176" formatCode="dd\-mmm\-yy\ hh:mm:ss">
                  <c:v>42215.666666666672</c:v>
                </c:pt>
                <c:pt idx="7177" formatCode="dd\-mmm\-yy\ hh:mm:ss">
                  <c:v>42215.833333333328</c:v>
                </c:pt>
                <c:pt idx="7178" formatCode="dd\-mmm\-yy\ hh:mm:ss">
                  <c:v>42216</c:v>
                </c:pt>
                <c:pt idx="7179" formatCode="dd\-mmm\-yy\ hh:mm:ss">
                  <c:v>42216.166666666672</c:v>
                </c:pt>
                <c:pt idx="7180" formatCode="dd\-mmm\-yy\ hh:mm:ss">
                  <c:v>42216.333333333328</c:v>
                </c:pt>
                <c:pt idx="7181" formatCode="dd\-mmm\-yy\ hh:mm:ss">
                  <c:v>42216.5</c:v>
                </c:pt>
                <c:pt idx="7182" formatCode="dd\-mmm\-yy\ hh:mm:ss">
                  <c:v>42216.666666666672</c:v>
                </c:pt>
                <c:pt idx="7183" formatCode="dd\-mmm\-yy\ hh:mm:ss">
                  <c:v>42216.833333333328</c:v>
                </c:pt>
                <c:pt idx="7184" formatCode="dd\-mmm\-yy\ hh:mm:ss">
                  <c:v>42217</c:v>
                </c:pt>
                <c:pt idx="7185" formatCode="dd\-mmm\-yy\ hh:mm:ss">
                  <c:v>42217.166666666672</c:v>
                </c:pt>
                <c:pt idx="7186" formatCode="dd\-mmm\-yy\ hh:mm:ss">
                  <c:v>42217.333333333328</c:v>
                </c:pt>
                <c:pt idx="7187" formatCode="dd\-mmm\-yy\ hh:mm:ss">
                  <c:v>42217.5</c:v>
                </c:pt>
                <c:pt idx="7188" formatCode="dd\-mmm\-yy\ hh:mm:ss">
                  <c:v>42217.666666666672</c:v>
                </c:pt>
                <c:pt idx="7189" formatCode="dd\-mmm\-yy\ hh:mm:ss">
                  <c:v>42217.833333333328</c:v>
                </c:pt>
                <c:pt idx="7190" formatCode="dd\-mmm\-yy\ hh:mm:ss">
                  <c:v>42218</c:v>
                </c:pt>
                <c:pt idx="7191" formatCode="dd\-mmm\-yy\ hh:mm:ss">
                  <c:v>42218.166666666672</c:v>
                </c:pt>
                <c:pt idx="7192" formatCode="dd\-mmm\-yy\ hh:mm:ss">
                  <c:v>42218.333333333328</c:v>
                </c:pt>
                <c:pt idx="7193" formatCode="dd\-mmm\-yy\ hh:mm:ss">
                  <c:v>42218.5</c:v>
                </c:pt>
                <c:pt idx="7194" formatCode="dd\-mmm\-yy\ hh:mm:ss">
                  <c:v>42218.666666666672</c:v>
                </c:pt>
                <c:pt idx="7195" formatCode="dd\-mmm\-yy\ hh:mm:ss">
                  <c:v>42218.833333333328</c:v>
                </c:pt>
                <c:pt idx="7196" formatCode="dd\-mmm\-yy\ hh:mm:ss">
                  <c:v>42219</c:v>
                </c:pt>
                <c:pt idx="7197" formatCode="dd\-mmm\-yy\ hh:mm:ss">
                  <c:v>42219.166666666672</c:v>
                </c:pt>
                <c:pt idx="7198" formatCode="dd\-mmm\-yy\ hh:mm:ss">
                  <c:v>42219.333333333328</c:v>
                </c:pt>
                <c:pt idx="7199" formatCode="dd\-mmm\-yy\ hh:mm:ss">
                  <c:v>42219.5</c:v>
                </c:pt>
                <c:pt idx="7200" formatCode="dd\-mmm\-yy\ hh:mm:ss">
                  <c:v>42219.666666666672</c:v>
                </c:pt>
                <c:pt idx="7201" formatCode="dd\-mmm\-yy\ hh:mm:ss">
                  <c:v>42219.833333333328</c:v>
                </c:pt>
                <c:pt idx="7202" formatCode="dd\-mmm\-yy\ hh:mm:ss">
                  <c:v>42220</c:v>
                </c:pt>
                <c:pt idx="7203" formatCode="dd\-mmm\-yy\ hh:mm:ss">
                  <c:v>42220.166666666672</c:v>
                </c:pt>
                <c:pt idx="7204" formatCode="dd\-mmm\-yy\ hh:mm:ss">
                  <c:v>42220.333333333328</c:v>
                </c:pt>
                <c:pt idx="7205" formatCode="dd\-mmm\-yy\ hh:mm:ss">
                  <c:v>42220.5</c:v>
                </c:pt>
                <c:pt idx="7206" formatCode="dd\-mmm\-yy\ hh:mm:ss">
                  <c:v>42220.666666666672</c:v>
                </c:pt>
                <c:pt idx="7207" formatCode="dd\-mmm\-yy\ hh:mm:ss">
                  <c:v>42220.833333333328</c:v>
                </c:pt>
                <c:pt idx="7208" formatCode="dd\-mmm\-yy\ hh:mm:ss">
                  <c:v>42221</c:v>
                </c:pt>
                <c:pt idx="7209" formatCode="dd\-mmm\-yy\ hh:mm:ss">
                  <c:v>42221.166666666672</c:v>
                </c:pt>
                <c:pt idx="7210" formatCode="dd\-mmm\-yy\ hh:mm:ss">
                  <c:v>42221.333333333328</c:v>
                </c:pt>
                <c:pt idx="7211" formatCode="dd\-mmm\-yy\ hh:mm:ss">
                  <c:v>42221.5</c:v>
                </c:pt>
                <c:pt idx="7212" formatCode="dd\-mmm\-yy\ hh:mm:ss">
                  <c:v>42221.666666666672</c:v>
                </c:pt>
                <c:pt idx="7213" formatCode="dd\-mmm\-yy\ hh:mm:ss">
                  <c:v>42221.833333333328</c:v>
                </c:pt>
                <c:pt idx="7214" formatCode="dd\-mmm\-yy\ hh:mm:ss">
                  <c:v>42222</c:v>
                </c:pt>
                <c:pt idx="7215" formatCode="dd\-mmm\-yy\ hh:mm:ss">
                  <c:v>42222.166666666672</c:v>
                </c:pt>
                <c:pt idx="7216" formatCode="dd\-mmm\-yy\ hh:mm:ss">
                  <c:v>42222.333333333328</c:v>
                </c:pt>
                <c:pt idx="7217" formatCode="dd\-mmm\-yy\ hh:mm:ss">
                  <c:v>42222.5</c:v>
                </c:pt>
                <c:pt idx="7218" formatCode="dd\-mmm\-yy\ hh:mm:ss">
                  <c:v>42222.666666666672</c:v>
                </c:pt>
                <c:pt idx="7219" formatCode="dd\-mmm\-yy\ hh:mm:ss">
                  <c:v>42222.833333333328</c:v>
                </c:pt>
                <c:pt idx="7220" formatCode="dd\-mmm\-yy\ hh:mm:ss">
                  <c:v>42223</c:v>
                </c:pt>
                <c:pt idx="7221" formatCode="dd\-mmm\-yy\ hh:mm:ss">
                  <c:v>42223.166666666672</c:v>
                </c:pt>
                <c:pt idx="7222" formatCode="dd\-mmm\-yy\ hh:mm:ss">
                  <c:v>42223.333333333328</c:v>
                </c:pt>
                <c:pt idx="7223" formatCode="dd\-mmm\-yy\ hh:mm:ss">
                  <c:v>42223.5</c:v>
                </c:pt>
                <c:pt idx="7224" formatCode="dd\-mmm\-yy\ hh:mm:ss">
                  <c:v>42223.666666666672</c:v>
                </c:pt>
                <c:pt idx="7225" formatCode="dd\-mmm\-yy\ hh:mm:ss">
                  <c:v>42223.833333333328</c:v>
                </c:pt>
                <c:pt idx="7226" formatCode="dd\-mmm\-yy\ hh:mm:ss">
                  <c:v>42224</c:v>
                </c:pt>
                <c:pt idx="7227" formatCode="dd\-mmm\-yy\ hh:mm:ss">
                  <c:v>42224.166666666672</c:v>
                </c:pt>
                <c:pt idx="7228" formatCode="dd\-mmm\-yy\ hh:mm:ss">
                  <c:v>42224.333333333328</c:v>
                </c:pt>
                <c:pt idx="7229" formatCode="dd\-mmm\-yy\ hh:mm:ss">
                  <c:v>42224.5</c:v>
                </c:pt>
                <c:pt idx="7230" formatCode="dd\-mmm\-yy\ hh:mm:ss">
                  <c:v>42224.666666666672</c:v>
                </c:pt>
                <c:pt idx="7231" formatCode="dd\-mmm\-yy\ hh:mm:ss">
                  <c:v>42224.833333333328</c:v>
                </c:pt>
                <c:pt idx="7232" formatCode="dd\-mmm\-yy\ hh:mm:ss">
                  <c:v>42225</c:v>
                </c:pt>
                <c:pt idx="7233" formatCode="dd\-mmm\-yy\ hh:mm:ss">
                  <c:v>42225.166666666672</c:v>
                </c:pt>
                <c:pt idx="7234" formatCode="dd\-mmm\-yy\ hh:mm:ss">
                  <c:v>42225.333333333328</c:v>
                </c:pt>
                <c:pt idx="7235" formatCode="dd\-mmm\-yy\ hh:mm:ss">
                  <c:v>42225.5</c:v>
                </c:pt>
                <c:pt idx="7236" formatCode="dd\-mmm\-yy\ hh:mm:ss">
                  <c:v>42225.666666666672</c:v>
                </c:pt>
                <c:pt idx="7237" formatCode="dd\-mmm\-yy\ hh:mm:ss">
                  <c:v>42225.833333333328</c:v>
                </c:pt>
                <c:pt idx="7238" formatCode="dd\-mmm\-yy\ hh:mm:ss">
                  <c:v>42226</c:v>
                </c:pt>
                <c:pt idx="7239" formatCode="dd\-mmm\-yy\ hh:mm:ss">
                  <c:v>42226.166666666672</c:v>
                </c:pt>
                <c:pt idx="7240" formatCode="dd\-mmm\-yy\ hh:mm:ss">
                  <c:v>42226.333333333328</c:v>
                </c:pt>
                <c:pt idx="7241" formatCode="dd\-mmm\-yy\ hh:mm:ss">
                  <c:v>42226.5</c:v>
                </c:pt>
                <c:pt idx="7242" formatCode="dd\-mmm\-yy\ hh:mm:ss">
                  <c:v>42226.666666666672</c:v>
                </c:pt>
                <c:pt idx="7243" formatCode="dd\-mmm\-yy\ hh:mm:ss">
                  <c:v>42226.833333333328</c:v>
                </c:pt>
                <c:pt idx="7244" formatCode="dd\-mmm\-yy\ hh:mm:ss">
                  <c:v>42227</c:v>
                </c:pt>
                <c:pt idx="7245" formatCode="dd\-mmm\-yy\ hh:mm:ss">
                  <c:v>42227.166666666672</c:v>
                </c:pt>
                <c:pt idx="7246" formatCode="dd\-mmm\-yy\ hh:mm:ss">
                  <c:v>42227.333333333328</c:v>
                </c:pt>
                <c:pt idx="7247" formatCode="dd\-mmm\-yy\ hh:mm:ss">
                  <c:v>42227.5</c:v>
                </c:pt>
                <c:pt idx="7248" formatCode="dd\-mmm\-yy\ hh:mm:ss">
                  <c:v>42227.666666666672</c:v>
                </c:pt>
                <c:pt idx="7249" formatCode="dd\-mmm\-yy\ hh:mm:ss">
                  <c:v>42227.833333333328</c:v>
                </c:pt>
                <c:pt idx="7250" formatCode="dd\-mmm\-yy\ hh:mm:ss">
                  <c:v>42228</c:v>
                </c:pt>
                <c:pt idx="7251" formatCode="dd\-mmm\-yy\ hh:mm:ss">
                  <c:v>42228.166666666672</c:v>
                </c:pt>
                <c:pt idx="7252" formatCode="dd\-mmm\-yy\ hh:mm:ss">
                  <c:v>42228.333333333328</c:v>
                </c:pt>
                <c:pt idx="7253" formatCode="dd\-mmm\-yy\ hh:mm:ss">
                  <c:v>42228.5</c:v>
                </c:pt>
                <c:pt idx="7254" formatCode="dd\-mmm\-yy\ hh:mm:ss">
                  <c:v>42228.666666666672</c:v>
                </c:pt>
                <c:pt idx="7255" formatCode="dd\-mmm\-yy\ hh:mm:ss">
                  <c:v>42228.833333333328</c:v>
                </c:pt>
                <c:pt idx="7256" formatCode="dd\-mmm\-yy\ hh:mm:ss">
                  <c:v>42229</c:v>
                </c:pt>
                <c:pt idx="7257" formatCode="dd\-mmm\-yy\ hh:mm:ss">
                  <c:v>42229.166666666672</c:v>
                </c:pt>
                <c:pt idx="7258" formatCode="dd\-mmm\-yy\ hh:mm:ss">
                  <c:v>42229.333333333328</c:v>
                </c:pt>
                <c:pt idx="7259" formatCode="dd\-mmm\-yy\ hh:mm:ss">
                  <c:v>42229.5</c:v>
                </c:pt>
                <c:pt idx="7260" formatCode="dd\-mmm\-yy\ hh:mm:ss">
                  <c:v>42229.666666666672</c:v>
                </c:pt>
                <c:pt idx="7261" formatCode="dd\-mmm\-yy\ hh:mm:ss">
                  <c:v>42229.833333333328</c:v>
                </c:pt>
                <c:pt idx="7262" formatCode="dd\-mmm\-yy\ hh:mm:ss">
                  <c:v>42230</c:v>
                </c:pt>
                <c:pt idx="7263" formatCode="dd\-mmm\-yy\ hh:mm:ss">
                  <c:v>42230.166666666672</c:v>
                </c:pt>
                <c:pt idx="7264" formatCode="dd\-mmm\-yy\ hh:mm:ss">
                  <c:v>42230.333333333328</c:v>
                </c:pt>
                <c:pt idx="7265" formatCode="dd\-mmm\-yy\ hh:mm:ss">
                  <c:v>42230.5</c:v>
                </c:pt>
                <c:pt idx="7266" formatCode="dd\-mmm\-yy\ hh:mm:ss">
                  <c:v>42230.666666666672</c:v>
                </c:pt>
                <c:pt idx="7267" formatCode="dd\-mmm\-yy\ hh:mm:ss">
                  <c:v>42230.833333333328</c:v>
                </c:pt>
                <c:pt idx="7268" formatCode="dd\-mmm\-yy\ hh:mm:ss">
                  <c:v>42231</c:v>
                </c:pt>
                <c:pt idx="7269" formatCode="dd\-mmm\-yy\ hh:mm:ss">
                  <c:v>42231.166666666672</c:v>
                </c:pt>
                <c:pt idx="7270" formatCode="dd\-mmm\-yy\ hh:mm:ss">
                  <c:v>42231.333333333328</c:v>
                </c:pt>
                <c:pt idx="7271" formatCode="dd\-mmm\-yy\ hh:mm:ss">
                  <c:v>42231.5</c:v>
                </c:pt>
                <c:pt idx="7272" formatCode="dd\-mmm\-yy\ hh:mm:ss">
                  <c:v>42231.666666666672</c:v>
                </c:pt>
                <c:pt idx="7273" formatCode="dd\-mmm\-yy\ hh:mm:ss">
                  <c:v>42231.833333333328</c:v>
                </c:pt>
                <c:pt idx="7274" formatCode="dd\-mmm\-yy\ hh:mm:ss">
                  <c:v>42232</c:v>
                </c:pt>
                <c:pt idx="7275" formatCode="dd\-mmm\-yy\ hh:mm:ss">
                  <c:v>42232.166666666672</c:v>
                </c:pt>
                <c:pt idx="7276" formatCode="dd\-mmm\-yy\ hh:mm:ss">
                  <c:v>42232.333333333328</c:v>
                </c:pt>
                <c:pt idx="7277" formatCode="dd\-mmm\-yy\ hh:mm:ss">
                  <c:v>42232.5</c:v>
                </c:pt>
                <c:pt idx="7278" formatCode="dd\-mmm\-yy\ hh:mm:ss">
                  <c:v>42232.666666666672</c:v>
                </c:pt>
                <c:pt idx="7279" formatCode="dd\-mmm\-yy\ hh:mm:ss">
                  <c:v>42232.833333333328</c:v>
                </c:pt>
                <c:pt idx="7280" formatCode="dd\-mmm\-yy\ hh:mm:ss">
                  <c:v>42233</c:v>
                </c:pt>
                <c:pt idx="7281" formatCode="dd\-mmm\-yy\ hh:mm:ss">
                  <c:v>42233.166666666672</c:v>
                </c:pt>
                <c:pt idx="7282" formatCode="dd\-mmm\-yy\ hh:mm:ss">
                  <c:v>42233.333333333328</c:v>
                </c:pt>
                <c:pt idx="7283" formatCode="dd\-mmm\-yy\ hh:mm:ss">
                  <c:v>42233.5</c:v>
                </c:pt>
                <c:pt idx="7284" formatCode="dd\-mmm\-yy\ hh:mm:ss">
                  <c:v>42233.666666666672</c:v>
                </c:pt>
                <c:pt idx="7285" formatCode="dd\-mmm\-yy\ hh:mm:ss">
                  <c:v>42233.833333333328</c:v>
                </c:pt>
                <c:pt idx="7286" formatCode="dd\-mmm\-yy\ hh:mm:ss">
                  <c:v>42234</c:v>
                </c:pt>
                <c:pt idx="7287" formatCode="dd\-mmm\-yy\ hh:mm:ss">
                  <c:v>42234.166666666672</c:v>
                </c:pt>
                <c:pt idx="7288" formatCode="dd\-mmm\-yy\ hh:mm:ss">
                  <c:v>42234.333333333328</c:v>
                </c:pt>
                <c:pt idx="7289" formatCode="dd\-mmm\-yy\ hh:mm:ss">
                  <c:v>42234.5</c:v>
                </c:pt>
                <c:pt idx="7290" formatCode="dd\-mmm\-yy\ hh:mm:ss">
                  <c:v>42234.666666666672</c:v>
                </c:pt>
                <c:pt idx="7291" formatCode="dd\-mmm\-yy\ hh:mm:ss">
                  <c:v>42234.833333333328</c:v>
                </c:pt>
                <c:pt idx="7292" formatCode="dd\-mmm\-yy\ hh:mm:ss">
                  <c:v>42235</c:v>
                </c:pt>
                <c:pt idx="7293" formatCode="dd\-mmm\-yy\ hh:mm:ss">
                  <c:v>42235.166666666672</c:v>
                </c:pt>
                <c:pt idx="7294" formatCode="dd\-mmm\-yy\ hh:mm:ss">
                  <c:v>42235.333333333328</c:v>
                </c:pt>
                <c:pt idx="7295" formatCode="dd\-mmm\-yy\ hh:mm:ss">
                  <c:v>42235.5</c:v>
                </c:pt>
                <c:pt idx="7296" formatCode="dd\-mmm\-yy\ hh:mm:ss">
                  <c:v>42235.666666666672</c:v>
                </c:pt>
                <c:pt idx="7297" formatCode="dd\-mmm\-yy\ hh:mm:ss">
                  <c:v>42235.833333333328</c:v>
                </c:pt>
                <c:pt idx="7298" formatCode="dd\-mmm\-yy\ hh:mm:ss">
                  <c:v>42236</c:v>
                </c:pt>
                <c:pt idx="7299" formatCode="dd\-mmm\-yy\ hh:mm:ss">
                  <c:v>42236.166666666672</c:v>
                </c:pt>
                <c:pt idx="7300" formatCode="dd\-mmm\-yy\ hh:mm:ss">
                  <c:v>42236.333333333328</c:v>
                </c:pt>
                <c:pt idx="7301" formatCode="dd\-mmm\-yy\ hh:mm:ss">
                  <c:v>42236.5</c:v>
                </c:pt>
                <c:pt idx="7302" formatCode="dd\-mmm\-yy\ hh:mm:ss">
                  <c:v>42236.666666666672</c:v>
                </c:pt>
                <c:pt idx="7303" formatCode="dd\-mmm\-yy\ hh:mm:ss">
                  <c:v>42236.833333333328</c:v>
                </c:pt>
                <c:pt idx="7304" formatCode="dd\-mmm\-yy\ hh:mm:ss">
                  <c:v>42237</c:v>
                </c:pt>
                <c:pt idx="7305" formatCode="dd\-mmm\-yy\ hh:mm:ss">
                  <c:v>42237.166666666672</c:v>
                </c:pt>
                <c:pt idx="7306" formatCode="dd\-mmm\-yy\ hh:mm:ss">
                  <c:v>42237.333333333328</c:v>
                </c:pt>
                <c:pt idx="7307" formatCode="dd\-mmm\-yy\ hh:mm:ss">
                  <c:v>42237.5</c:v>
                </c:pt>
                <c:pt idx="7308" formatCode="dd\-mmm\-yy\ hh:mm:ss">
                  <c:v>42237.666666666672</c:v>
                </c:pt>
                <c:pt idx="7309" formatCode="dd\-mmm\-yy\ hh:mm:ss">
                  <c:v>42237.833333333328</c:v>
                </c:pt>
                <c:pt idx="7310" formatCode="dd\-mmm\-yy\ hh:mm:ss">
                  <c:v>42238</c:v>
                </c:pt>
                <c:pt idx="7311" formatCode="dd\-mmm\-yy\ hh:mm:ss">
                  <c:v>42238.166666666672</c:v>
                </c:pt>
                <c:pt idx="7312" formatCode="dd\-mmm\-yy\ hh:mm:ss">
                  <c:v>42238.333333333328</c:v>
                </c:pt>
                <c:pt idx="7313" formatCode="dd\-mmm\-yy\ hh:mm:ss">
                  <c:v>42238.5</c:v>
                </c:pt>
                <c:pt idx="7314" formatCode="dd\-mmm\-yy\ hh:mm:ss">
                  <c:v>42238.666666666672</c:v>
                </c:pt>
                <c:pt idx="7315" formatCode="dd\-mmm\-yy\ hh:mm:ss">
                  <c:v>42238.833333333328</c:v>
                </c:pt>
                <c:pt idx="7316" formatCode="dd\-mmm\-yy\ hh:mm:ss">
                  <c:v>42239</c:v>
                </c:pt>
                <c:pt idx="7317" formatCode="dd\-mmm\-yy\ hh:mm:ss">
                  <c:v>42239.166666666672</c:v>
                </c:pt>
                <c:pt idx="7318" formatCode="dd\-mmm\-yy\ hh:mm:ss">
                  <c:v>42239.333333333328</c:v>
                </c:pt>
                <c:pt idx="7319" formatCode="dd\-mmm\-yy\ hh:mm:ss">
                  <c:v>42239.5</c:v>
                </c:pt>
                <c:pt idx="7320" formatCode="dd\-mmm\-yy\ hh:mm:ss">
                  <c:v>42239.666666666672</c:v>
                </c:pt>
                <c:pt idx="7321" formatCode="dd\-mmm\-yy\ hh:mm:ss">
                  <c:v>42239.833333333328</c:v>
                </c:pt>
                <c:pt idx="7322" formatCode="dd\-mmm\-yy\ hh:mm:ss">
                  <c:v>42240</c:v>
                </c:pt>
                <c:pt idx="7323" formatCode="dd\-mmm\-yy\ hh:mm:ss">
                  <c:v>42240.166666666672</c:v>
                </c:pt>
                <c:pt idx="7324" formatCode="dd\-mmm\-yy\ hh:mm:ss">
                  <c:v>42240.333333333328</c:v>
                </c:pt>
                <c:pt idx="7325" formatCode="dd\-mmm\-yy\ hh:mm:ss">
                  <c:v>42240.5</c:v>
                </c:pt>
                <c:pt idx="7326" formatCode="dd\-mmm\-yy\ hh:mm:ss">
                  <c:v>42240.666666666672</c:v>
                </c:pt>
                <c:pt idx="7327" formatCode="dd\-mmm\-yy\ hh:mm:ss">
                  <c:v>42240.833333333328</c:v>
                </c:pt>
                <c:pt idx="7328" formatCode="dd\-mmm\-yy\ hh:mm:ss">
                  <c:v>42241</c:v>
                </c:pt>
                <c:pt idx="7329" formatCode="dd\-mmm\-yy\ hh:mm:ss">
                  <c:v>42241.166666666672</c:v>
                </c:pt>
                <c:pt idx="7330" formatCode="dd\-mmm\-yy\ hh:mm:ss">
                  <c:v>42241.333333333328</c:v>
                </c:pt>
                <c:pt idx="7331" formatCode="dd\-mmm\-yy\ hh:mm:ss">
                  <c:v>42241.5</c:v>
                </c:pt>
                <c:pt idx="7332" formatCode="dd\-mmm\-yy\ hh:mm:ss">
                  <c:v>42241.666666666672</c:v>
                </c:pt>
                <c:pt idx="7333" formatCode="dd\-mmm\-yy\ hh:mm:ss">
                  <c:v>42241.833333333328</c:v>
                </c:pt>
                <c:pt idx="7334" formatCode="dd\-mmm\-yy\ hh:mm:ss">
                  <c:v>42242</c:v>
                </c:pt>
                <c:pt idx="7335" formatCode="dd\-mmm\-yy\ hh:mm:ss">
                  <c:v>42242.166666666672</c:v>
                </c:pt>
                <c:pt idx="7336" formatCode="dd\-mmm\-yy\ hh:mm:ss">
                  <c:v>42242.333333333328</c:v>
                </c:pt>
                <c:pt idx="7337" formatCode="dd\-mmm\-yy\ hh:mm:ss">
                  <c:v>42242.5</c:v>
                </c:pt>
                <c:pt idx="7338" formatCode="dd\-mmm\-yy\ hh:mm:ss">
                  <c:v>42242.666666666672</c:v>
                </c:pt>
                <c:pt idx="7339" formatCode="dd\-mmm\-yy\ hh:mm:ss">
                  <c:v>42242.833333333328</c:v>
                </c:pt>
                <c:pt idx="7340" formatCode="dd\-mmm\-yy\ hh:mm:ss">
                  <c:v>42243</c:v>
                </c:pt>
                <c:pt idx="7341" formatCode="dd\-mmm\-yy\ hh:mm:ss">
                  <c:v>42243.166666666672</c:v>
                </c:pt>
                <c:pt idx="7342" formatCode="dd\-mmm\-yy\ hh:mm:ss">
                  <c:v>42243.333333333328</c:v>
                </c:pt>
                <c:pt idx="7343" formatCode="dd\-mmm\-yy\ hh:mm:ss">
                  <c:v>42243.5</c:v>
                </c:pt>
                <c:pt idx="7344" formatCode="dd\-mmm\-yy\ hh:mm:ss">
                  <c:v>42243.666666666672</c:v>
                </c:pt>
                <c:pt idx="7345" formatCode="dd\-mmm\-yy\ hh:mm:ss">
                  <c:v>42243.833333333328</c:v>
                </c:pt>
                <c:pt idx="7346" formatCode="dd\-mmm\-yy\ hh:mm:ss">
                  <c:v>42244</c:v>
                </c:pt>
                <c:pt idx="7347" formatCode="dd\-mmm\-yy\ hh:mm:ss">
                  <c:v>42244.166666666672</c:v>
                </c:pt>
                <c:pt idx="7348" formatCode="dd\-mmm\-yy\ hh:mm:ss">
                  <c:v>42244.333333333328</c:v>
                </c:pt>
                <c:pt idx="7349" formatCode="dd\-mmm\-yy\ hh:mm:ss">
                  <c:v>42244.5</c:v>
                </c:pt>
                <c:pt idx="7350" formatCode="dd\-mmm\-yy\ hh:mm:ss">
                  <c:v>42244.666666666672</c:v>
                </c:pt>
                <c:pt idx="7351" formatCode="dd\-mmm\-yy\ hh:mm:ss">
                  <c:v>42244.833333333328</c:v>
                </c:pt>
                <c:pt idx="7352" formatCode="dd\-mmm\-yy\ hh:mm:ss">
                  <c:v>42245</c:v>
                </c:pt>
                <c:pt idx="7353" formatCode="dd\-mmm\-yy\ hh:mm:ss">
                  <c:v>42245.166666666672</c:v>
                </c:pt>
                <c:pt idx="7354" formatCode="dd\-mmm\-yy\ hh:mm:ss">
                  <c:v>42245.333333333328</c:v>
                </c:pt>
                <c:pt idx="7355" formatCode="dd\-mmm\-yy\ hh:mm:ss">
                  <c:v>42245.5</c:v>
                </c:pt>
                <c:pt idx="7356" formatCode="dd\-mmm\-yy\ hh:mm:ss">
                  <c:v>42245.666666666672</c:v>
                </c:pt>
                <c:pt idx="7357" formatCode="dd\-mmm\-yy\ hh:mm:ss">
                  <c:v>42245.833333333328</c:v>
                </c:pt>
                <c:pt idx="7358" formatCode="dd\-mmm\-yy\ hh:mm:ss">
                  <c:v>42246</c:v>
                </c:pt>
                <c:pt idx="7359" formatCode="dd\-mmm\-yy\ hh:mm:ss">
                  <c:v>42246.166666666672</c:v>
                </c:pt>
                <c:pt idx="7360" formatCode="dd\-mmm\-yy\ hh:mm:ss">
                  <c:v>42246.333333333328</c:v>
                </c:pt>
                <c:pt idx="7361" formatCode="dd\-mmm\-yy\ hh:mm:ss">
                  <c:v>42246.5</c:v>
                </c:pt>
                <c:pt idx="7362" formatCode="dd\-mmm\-yy\ hh:mm:ss">
                  <c:v>42246.666666666672</c:v>
                </c:pt>
                <c:pt idx="7363" formatCode="dd\-mmm\-yy\ hh:mm:ss">
                  <c:v>42246.833333333328</c:v>
                </c:pt>
                <c:pt idx="7364" formatCode="dd\-mmm\-yy\ hh:mm:ss">
                  <c:v>42247</c:v>
                </c:pt>
                <c:pt idx="7365" formatCode="dd\-mmm\-yy\ hh:mm:ss">
                  <c:v>42247.166666666672</c:v>
                </c:pt>
                <c:pt idx="7366" formatCode="dd\-mmm\-yy\ hh:mm:ss">
                  <c:v>42247.333333333328</c:v>
                </c:pt>
                <c:pt idx="7367" formatCode="dd\-mmm\-yy\ hh:mm:ss">
                  <c:v>42247.5</c:v>
                </c:pt>
                <c:pt idx="7368" formatCode="dd\-mmm\-yy\ hh:mm:ss">
                  <c:v>42247.666666666672</c:v>
                </c:pt>
                <c:pt idx="7369" formatCode="dd\-mmm\-yy\ hh:mm:ss">
                  <c:v>42247.833333333328</c:v>
                </c:pt>
                <c:pt idx="7370" formatCode="dd\-mmm\-yy\ hh:mm:ss">
                  <c:v>42248</c:v>
                </c:pt>
                <c:pt idx="7371" formatCode="dd\-mmm\-yy\ hh:mm:ss">
                  <c:v>42248.166666666672</c:v>
                </c:pt>
                <c:pt idx="7372" formatCode="dd\-mmm\-yy\ hh:mm:ss">
                  <c:v>42248.333333333328</c:v>
                </c:pt>
                <c:pt idx="7373" formatCode="dd\-mmm\-yy\ hh:mm:ss">
                  <c:v>42248.5</c:v>
                </c:pt>
                <c:pt idx="7374" formatCode="dd\-mmm\-yy\ hh:mm:ss">
                  <c:v>42248.666666666672</c:v>
                </c:pt>
                <c:pt idx="7375" formatCode="dd\-mmm\-yy\ hh:mm:ss">
                  <c:v>42248.833333333328</c:v>
                </c:pt>
                <c:pt idx="7376" formatCode="dd\-mmm\-yy\ hh:mm:ss">
                  <c:v>42249</c:v>
                </c:pt>
                <c:pt idx="7377" formatCode="dd\-mmm\-yy\ hh:mm:ss">
                  <c:v>42249.166666666672</c:v>
                </c:pt>
                <c:pt idx="7378" formatCode="dd\-mmm\-yy\ hh:mm:ss">
                  <c:v>42249.333333333328</c:v>
                </c:pt>
                <c:pt idx="7379" formatCode="dd\-mmm\-yy\ hh:mm:ss">
                  <c:v>42249.5</c:v>
                </c:pt>
                <c:pt idx="7380" formatCode="dd\-mmm\-yy\ hh:mm:ss">
                  <c:v>42249.666666666672</c:v>
                </c:pt>
                <c:pt idx="7381" formatCode="dd\-mmm\-yy\ hh:mm:ss">
                  <c:v>42249.833333333328</c:v>
                </c:pt>
                <c:pt idx="7382" formatCode="dd\-mmm\-yy\ hh:mm:ss">
                  <c:v>42250</c:v>
                </c:pt>
                <c:pt idx="7383" formatCode="dd\-mmm\-yy\ hh:mm:ss">
                  <c:v>42250.166666666672</c:v>
                </c:pt>
                <c:pt idx="7384" formatCode="dd\-mmm\-yy\ hh:mm:ss">
                  <c:v>42250.333333333328</c:v>
                </c:pt>
                <c:pt idx="7385" formatCode="dd\-mmm\-yy\ hh:mm:ss">
                  <c:v>42250.5</c:v>
                </c:pt>
                <c:pt idx="7386" formatCode="dd\-mmm\-yy\ hh:mm:ss">
                  <c:v>42250.666666666672</c:v>
                </c:pt>
                <c:pt idx="7387" formatCode="dd\-mmm\-yy\ hh:mm:ss">
                  <c:v>42250.833333333328</c:v>
                </c:pt>
                <c:pt idx="7388" formatCode="dd\-mmm\-yy\ hh:mm:ss">
                  <c:v>42251</c:v>
                </c:pt>
                <c:pt idx="7389" formatCode="dd\-mmm\-yy\ hh:mm:ss">
                  <c:v>42251.166666666672</c:v>
                </c:pt>
                <c:pt idx="7390" formatCode="dd\-mmm\-yy\ hh:mm:ss">
                  <c:v>42251.333333333328</c:v>
                </c:pt>
                <c:pt idx="7391" formatCode="dd\-mmm\-yy\ hh:mm:ss">
                  <c:v>42251.5</c:v>
                </c:pt>
                <c:pt idx="7392" formatCode="dd\-mmm\-yy\ hh:mm:ss">
                  <c:v>42251.666666666672</c:v>
                </c:pt>
                <c:pt idx="7393" formatCode="dd\-mmm\-yy\ hh:mm:ss">
                  <c:v>42251.833333333328</c:v>
                </c:pt>
                <c:pt idx="7394" formatCode="dd\-mmm\-yy\ hh:mm:ss">
                  <c:v>42252</c:v>
                </c:pt>
                <c:pt idx="7395" formatCode="dd\-mmm\-yy\ hh:mm:ss">
                  <c:v>42252.166666666672</c:v>
                </c:pt>
                <c:pt idx="7396" formatCode="dd\-mmm\-yy\ hh:mm:ss">
                  <c:v>42252.333333333328</c:v>
                </c:pt>
                <c:pt idx="7397" formatCode="dd\-mmm\-yy\ hh:mm:ss">
                  <c:v>42252.5</c:v>
                </c:pt>
                <c:pt idx="7398" formatCode="dd\-mmm\-yy\ hh:mm:ss">
                  <c:v>42252.666666666672</c:v>
                </c:pt>
                <c:pt idx="7399" formatCode="dd\-mmm\-yy\ hh:mm:ss">
                  <c:v>42252.833333333328</c:v>
                </c:pt>
                <c:pt idx="7400" formatCode="dd\-mmm\-yy\ hh:mm:ss">
                  <c:v>42253</c:v>
                </c:pt>
                <c:pt idx="7401" formatCode="dd\-mmm\-yy\ hh:mm:ss">
                  <c:v>42253.166666666672</c:v>
                </c:pt>
                <c:pt idx="7402" formatCode="dd\-mmm\-yy\ hh:mm:ss">
                  <c:v>42253.333333333328</c:v>
                </c:pt>
                <c:pt idx="7403" formatCode="dd\-mmm\-yy\ hh:mm:ss">
                  <c:v>42253.5</c:v>
                </c:pt>
                <c:pt idx="7404" formatCode="dd\-mmm\-yy\ hh:mm:ss">
                  <c:v>42253.666666666672</c:v>
                </c:pt>
                <c:pt idx="7405" formatCode="dd\-mmm\-yy\ hh:mm:ss">
                  <c:v>42253.833333333328</c:v>
                </c:pt>
                <c:pt idx="7406" formatCode="dd\-mmm\-yy\ hh:mm:ss">
                  <c:v>42254</c:v>
                </c:pt>
                <c:pt idx="7407" formatCode="dd\-mmm\-yy\ hh:mm:ss">
                  <c:v>42254.166666666672</c:v>
                </c:pt>
                <c:pt idx="7408" formatCode="dd\-mmm\-yy\ hh:mm:ss">
                  <c:v>42254.333333333328</c:v>
                </c:pt>
                <c:pt idx="7409" formatCode="dd\-mmm\-yy\ hh:mm:ss">
                  <c:v>42254.5</c:v>
                </c:pt>
                <c:pt idx="7410" formatCode="dd\-mmm\-yy\ hh:mm:ss">
                  <c:v>42254.666666666672</c:v>
                </c:pt>
                <c:pt idx="7411" formatCode="dd\-mmm\-yy\ hh:mm:ss">
                  <c:v>42254.833333333328</c:v>
                </c:pt>
                <c:pt idx="7412" formatCode="dd\-mmm\-yy\ hh:mm:ss">
                  <c:v>42255</c:v>
                </c:pt>
                <c:pt idx="7413" formatCode="dd\-mmm\-yy\ hh:mm:ss">
                  <c:v>42255.166666666672</c:v>
                </c:pt>
                <c:pt idx="7414" formatCode="dd\-mmm\-yy\ hh:mm:ss">
                  <c:v>42255.333333333328</c:v>
                </c:pt>
                <c:pt idx="7415" formatCode="dd\-mmm\-yy\ hh:mm:ss">
                  <c:v>42255.5</c:v>
                </c:pt>
                <c:pt idx="7416" formatCode="dd\-mmm\-yy\ hh:mm:ss">
                  <c:v>42255.666666666672</c:v>
                </c:pt>
                <c:pt idx="7417" formatCode="dd\-mmm\-yy\ hh:mm:ss">
                  <c:v>42255.833333333328</c:v>
                </c:pt>
                <c:pt idx="7418" formatCode="dd\-mmm\-yy\ hh:mm:ss">
                  <c:v>42256</c:v>
                </c:pt>
                <c:pt idx="7419" formatCode="dd\-mmm\-yy\ hh:mm:ss">
                  <c:v>42256.166666666672</c:v>
                </c:pt>
                <c:pt idx="7420" formatCode="dd\-mmm\-yy\ hh:mm:ss">
                  <c:v>42256.333333333328</c:v>
                </c:pt>
                <c:pt idx="7421" formatCode="dd\-mmm\-yy\ hh:mm:ss">
                  <c:v>42256.5</c:v>
                </c:pt>
                <c:pt idx="7422" formatCode="dd\-mmm\-yy\ hh:mm:ss">
                  <c:v>42256.666666666672</c:v>
                </c:pt>
                <c:pt idx="7423" formatCode="dd\-mmm\-yy\ hh:mm:ss">
                  <c:v>42256.833333333328</c:v>
                </c:pt>
                <c:pt idx="7424" formatCode="dd\-mmm\-yy\ hh:mm:ss">
                  <c:v>42257</c:v>
                </c:pt>
                <c:pt idx="7425" formatCode="dd\-mmm\-yy\ hh:mm:ss">
                  <c:v>42257.166666666672</c:v>
                </c:pt>
                <c:pt idx="7426" formatCode="dd\-mmm\-yy\ hh:mm:ss">
                  <c:v>42257.333333333328</c:v>
                </c:pt>
                <c:pt idx="7427" formatCode="dd\-mmm\-yy\ hh:mm:ss">
                  <c:v>42257.5</c:v>
                </c:pt>
                <c:pt idx="7428" formatCode="dd\-mmm\-yy\ hh:mm:ss">
                  <c:v>42257.666666666672</c:v>
                </c:pt>
                <c:pt idx="7429" formatCode="dd\-mmm\-yy\ hh:mm:ss">
                  <c:v>42257.833333333328</c:v>
                </c:pt>
                <c:pt idx="7430" formatCode="dd\-mmm\-yy\ hh:mm:ss">
                  <c:v>42258</c:v>
                </c:pt>
                <c:pt idx="7431" formatCode="dd\-mmm\-yy\ hh:mm:ss">
                  <c:v>42258.166666666672</c:v>
                </c:pt>
                <c:pt idx="7432" formatCode="dd\-mmm\-yy\ hh:mm:ss">
                  <c:v>42258.333333333328</c:v>
                </c:pt>
                <c:pt idx="7433" formatCode="dd\-mmm\-yy\ hh:mm:ss">
                  <c:v>42258.5</c:v>
                </c:pt>
                <c:pt idx="7434" formatCode="dd\-mmm\-yy\ hh:mm:ss">
                  <c:v>42258.666666666672</c:v>
                </c:pt>
                <c:pt idx="7435" formatCode="dd\-mmm\-yy\ hh:mm:ss">
                  <c:v>42258.833333333328</c:v>
                </c:pt>
                <c:pt idx="7436" formatCode="dd\-mmm\-yy\ hh:mm:ss">
                  <c:v>42259</c:v>
                </c:pt>
                <c:pt idx="7437" formatCode="dd\-mmm\-yy\ hh:mm:ss">
                  <c:v>42259.166666666672</c:v>
                </c:pt>
                <c:pt idx="7438" formatCode="dd\-mmm\-yy\ hh:mm:ss">
                  <c:v>42259.333333333328</c:v>
                </c:pt>
                <c:pt idx="7439" formatCode="dd\-mmm\-yy\ hh:mm:ss">
                  <c:v>42259.5</c:v>
                </c:pt>
                <c:pt idx="7440" formatCode="dd\-mmm\-yy\ hh:mm:ss">
                  <c:v>42259.666666666672</c:v>
                </c:pt>
                <c:pt idx="7441" formatCode="dd\-mmm\-yy\ hh:mm:ss">
                  <c:v>42259.833333333328</c:v>
                </c:pt>
                <c:pt idx="7442" formatCode="dd\-mmm\-yy\ hh:mm:ss">
                  <c:v>42260</c:v>
                </c:pt>
                <c:pt idx="7443" formatCode="dd\-mmm\-yy\ hh:mm:ss">
                  <c:v>42260.166666666672</c:v>
                </c:pt>
                <c:pt idx="7444" formatCode="dd\-mmm\-yy\ hh:mm:ss">
                  <c:v>42260.333333333328</c:v>
                </c:pt>
                <c:pt idx="7445" formatCode="dd\-mmm\-yy\ hh:mm:ss">
                  <c:v>42260.5</c:v>
                </c:pt>
                <c:pt idx="7446" formatCode="dd\-mmm\-yy\ hh:mm:ss">
                  <c:v>42260.666666666672</c:v>
                </c:pt>
                <c:pt idx="7447" formatCode="dd\-mmm\-yy\ hh:mm:ss">
                  <c:v>42260.833333333328</c:v>
                </c:pt>
                <c:pt idx="7448" formatCode="dd\-mmm\-yy\ hh:mm:ss">
                  <c:v>42261</c:v>
                </c:pt>
                <c:pt idx="7449" formatCode="dd\-mmm\-yy\ hh:mm:ss">
                  <c:v>42261.166666666672</c:v>
                </c:pt>
                <c:pt idx="7450" formatCode="dd\-mmm\-yy\ hh:mm:ss">
                  <c:v>42261.333333333328</c:v>
                </c:pt>
                <c:pt idx="7451" formatCode="dd\-mmm\-yy\ hh:mm:ss">
                  <c:v>42261.5</c:v>
                </c:pt>
                <c:pt idx="7452" formatCode="dd\-mmm\-yy\ hh:mm:ss">
                  <c:v>42261.666666666672</c:v>
                </c:pt>
                <c:pt idx="7453" formatCode="dd\-mmm\-yy\ hh:mm:ss">
                  <c:v>42261.833333333328</c:v>
                </c:pt>
                <c:pt idx="7454" formatCode="dd\-mmm\-yy\ hh:mm:ss">
                  <c:v>42262</c:v>
                </c:pt>
                <c:pt idx="7455" formatCode="dd\-mmm\-yy\ hh:mm:ss">
                  <c:v>42262.166666666672</c:v>
                </c:pt>
                <c:pt idx="7456" formatCode="dd\-mmm\-yy\ hh:mm:ss">
                  <c:v>42262.333333333328</c:v>
                </c:pt>
                <c:pt idx="7457" formatCode="dd\-mmm\-yy\ hh:mm:ss">
                  <c:v>42262.5</c:v>
                </c:pt>
                <c:pt idx="7458" formatCode="dd\-mmm\-yy\ hh:mm:ss">
                  <c:v>42262.666666666672</c:v>
                </c:pt>
                <c:pt idx="7459" formatCode="dd\-mmm\-yy\ hh:mm:ss">
                  <c:v>42262.833333333328</c:v>
                </c:pt>
                <c:pt idx="7460" formatCode="dd\-mmm\-yy\ hh:mm:ss">
                  <c:v>42263</c:v>
                </c:pt>
                <c:pt idx="7461" formatCode="dd\-mmm\-yy\ hh:mm:ss">
                  <c:v>42263.166666666672</c:v>
                </c:pt>
                <c:pt idx="7462" formatCode="dd\-mmm\-yy\ hh:mm:ss">
                  <c:v>42263.333333333328</c:v>
                </c:pt>
                <c:pt idx="7463" formatCode="dd\-mmm\-yy\ hh:mm:ss">
                  <c:v>42263.5</c:v>
                </c:pt>
                <c:pt idx="7464" formatCode="dd\-mmm\-yy\ hh:mm:ss">
                  <c:v>42263.666666666672</c:v>
                </c:pt>
                <c:pt idx="7465" formatCode="dd\-mmm\-yy\ hh:mm:ss">
                  <c:v>42263.833333333328</c:v>
                </c:pt>
                <c:pt idx="7466" formatCode="dd\-mmm\-yy\ hh:mm:ss">
                  <c:v>42264</c:v>
                </c:pt>
                <c:pt idx="7467" formatCode="dd\-mmm\-yy\ hh:mm:ss">
                  <c:v>42264.166666666672</c:v>
                </c:pt>
                <c:pt idx="7468" formatCode="dd\-mmm\-yy\ hh:mm:ss">
                  <c:v>42264.333333333328</c:v>
                </c:pt>
                <c:pt idx="7469" formatCode="dd\-mmm\-yy\ hh:mm:ss">
                  <c:v>42264.5</c:v>
                </c:pt>
                <c:pt idx="7470" formatCode="dd\-mmm\-yy\ hh:mm:ss">
                  <c:v>42264.666666666672</c:v>
                </c:pt>
                <c:pt idx="7471" formatCode="dd\-mmm\-yy\ hh:mm:ss">
                  <c:v>42264.833333333328</c:v>
                </c:pt>
                <c:pt idx="7472" formatCode="dd\-mmm\-yy\ hh:mm:ss">
                  <c:v>42265</c:v>
                </c:pt>
                <c:pt idx="7473" formatCode="dd\-mmm\-yy\ hh:mm:ss">
                  <c:v>42265.166666666672</c:v>
                </c:pt>
                <c:pt idx="7474" formatCode="dd\-mmm\-yy\ hh:mm:ss">
                  <c:v>42265.333333333328</c:v>
                </c:pt>
                <c:pt idx="7475" formatCode="dd\-mmm\-yy\ hh:mm:ss">
                  <c:v>42265.5</c:v>
                </c:pt>
                <c:pt idx="7476" formatCode="dd\-mmm\-yy\ hh:mm:ss">
                  <c:v>42265.666666666672</c:v>
                </c:pt>
                <c:pt idx="7477" formatCode="dd\-mmm\-yy\ hh:mm:ss">
                  <c:v>42265.833333333328</c:v>
                </c:pt>
                <c:pt idx="7478" formatCode="dd\-mmm\-yy\ hh:mm:ss">
                  <c:v>42266</c:v>
                </c:pt>
                <c:pt idx="7479" formatCode="dd\-mmm\-yy\ hh:mm:ss">
                  <c:v>42266.166666666672</c:v>
                </c:pt>
                <c:pt idx="7480" formatCode="dd\-mmm\-yy\ hh:mm:ss">
                  <c:v>42266.333333333328</c:v>
                </c:pt>
                <c:pt idx="7481" formatCode="dd\-mmm\-yy\ hh:mm:ss">
                  <c:v>42266.5</c:v>
                </c:pt>
                <c:pt idx="7482" formatCode="dd\-mmm\-yy\ hh:mm:ss">
                  <c:v>42266.666666666672</c:v>
                </c:pt>
                <c:pt idx="7483" formatCode="dd\-mmm\-yy\ hh:mm:ss">
                  <c:v>42266.833333333328</c:v>
                </c:pt>
                <c:pt idx="7484" formatCode="dd\-mmm\-yy\ hh:mm:ss">
                  <c:v>42267</c:v>
                </c:pt>
                <c:pt idx="7485" formatCode="dd\-mmm\-yy\ hh:mm:ss">
                  <c:v>42267.166666666672</c:v>
                </c:pt>
                <c:pt idx="7486" formatCode="dd\-mmm\-yy\ hh:mm:ss">
                  <c:v>42267.333333333328</c:v>
                </c:pt>
                <c:pt idx="7487" formatCode="dd\-mmm\-yy\ hh:mm:ss">
                  <c:v>42267.5</c:v>
                </c:pt>
                <c:pt idx="7488" formatCode="dd\-mmm\-yy\ hh:mm:ss">
                  <c:v>42267.666666666672</c:v>
                </c:pt>
                <c:pt idx="7489" formatCode="dd\-mmm\-yy\ hh:mm:ss">
                  <c:v>42267.833333333328</c:v>
                </c:pt>
                <c:pt idx="7490" formatCode="dd\-mmm\-yy\ hh:mm:ss">
                  <c:v>42268</c:v>
                </c:pt>
                <c:pt idx="7491" formatCode="dd\-mmm\-yy\ hh:mm:ss">
                  <c:v>42268.166666666672</c:v>
                </c:pt>
                <c:pt idx="7492" formatCode="dd\-mmm\-yy\ hh:mm:ss">
                  <c:v>42268.333333333328</c:v>
                </c:pt>
                <c:pt idx="7493" formatCode="dd\-mmm\-yy\ hh:mm:ss">
                  <c:v>42268.5</c:v>
                </c:pt>
                <c:pt idx="7494" formatCode="dd\-mmm\-yy\ hh:mm:ss">
                  <c:v>42268.666666666672</c:v>
                </c:pt>
                <c:pt idx="7495" formatCode="dd\-mmm\-yy\ hh:mm:ss">
                  <c:v>42268.833333333328</c:v>
                </c:pt>
                <c:pt idx="7496" formatCode="dd\-mmm\-yy\ hh:mm:ss">
                  <c:v>42269</c:v>
                </c:pt>
                <c:pt idx="7497" formatCode="dd\-mmm\-yy\ hh:mm:ss">
                  <c:v>42269.166666666672</c:v>
                </c:pt>
                <c:pt idx="7498" formatCode="dd\-mmm\-yy\ hh:mm:ss">
                  <c:v>42269.333333333328</c:v>
                </c:pt>
                <c:pt idx="7499" formatCode="dd\-mmm\-yy\ hh:mm:ss">
                  <c:v>42269.5</c:v>
                </c:pt>
                <c:pt idx="7500" formatCode="dd\-mmm\-yy\ hh:mm:ss">
                  <c:v>42269.666666666672</c:v>
                </c:pt>
                <c:pt idx="7501" formatCode="dd\-mmm\-yy\ hh:mm:ss">
                  <c:v>42269.833333333328</c:v>
                </c:pt>
                <c:pt idx="7502" formatCode="dd\-mmm\-yy\ hh:mm:ss">
                  <c:v>42270</c:v>
                </c:pt>
                <c:pt idx="7503" formatCode="dd\-mmm\-yy\ hh:mm:ss">
                  <c:v>42270.166666666672</c:v>
                </c:pt>
                <c:pt idx="7504" formatCode="dd\-mmm\-yy\ hh:mm:ss">
                  <c:v>42270.333333333328</c:v>
                </c:pt>
                <c:pt idx="7505" formatCode="dd\-mmm\-yy\ hh:mm:ss">
                  <c:v>42270.5</c:v>
                </c:pt>
                <c:pt idx="7506" formatCode="dd\-mmm\-yy\ hh:mm:ss">
                  <c:v>42270.666666666672</c:v>
                </c:pt>
                <c:pt idx="7507" formatCode="dd\-mmm\-yy\ hh:mm:ss">
                  <c:v>42270.833333333328</c:v>
                </c:pt>
                <c:pt idx="7508" formatCode="dd\-mmm\-yy\ hh:mm:ss">
                  <c:v>42271</c:v>
                </c:pt>
                <c:pt idx="7509" formatCode="dd\-mmm\-yy\ hh:mm:ss">
                  <c:v>42271.166666666672</c:v>
                </c:pt>
                <c:pt idx="7510" formatCode="dd\-mmm\-yy\ hh:mm:ss">
                  <c:v>42271.333333333328</c:v>
                </c:pt>
                <c:pt idx="7511" formatCode="dd\-mmm\-yy\ hh:mm:ss">
                  <c:v>42271.5</c:v>
                </c:pt>
                <c:pt idx="7512" formatCode="dd\-mmm\-yy\ hh:mm:ss">
                  <c:v>42271.666666666672</c:v>
                </c:pt>
                <c:pt idx="7513" formatCode="dd\-mmm\-yy\ hh:mm:ss">
                  <c:v>42271.833333333328</c:v>
                </c:pt>
                <c:pt idx="7514" formatCode="dd\-mmm\-yy\ hh:mm:ss">
                  <c:v>42272</c:v>
                </c:pt>
                <c:pt idx="7515" formatCode="dd\-mmm\-yy\ hh:mm:ss">
                  <c:v>42272.166666666672</c:v>
                </c:pt>
                <c:pt idx="7516" formatCode="dd\-mmm\-yy\ hh:mm:ss">
                  <c:v>42272.333333333328</c:v>
                </c:pt>
                <c:pt idx="7517" formatCode="dd\-mmm\-yy\ hh:mm:ss">
                  <c:v>42272.5</c:v>
                </c:pt>
                <c:pt idx="7518" formatCode="dd\-mmm\-yy\ hh:mm:ss">
                  <c:v>42272.666666666672</c:v>
                </c:pt>
                <c:pt idx="7519" formatCode="dd\-mmm\-yy\ hh:mm:ss">
                  <c:v>42272.833333333328</c:v>
                </c:pt>
                <c:pt idx="7520" formatCode="dd\-mmm\-yy\ hh:mm:ss">
                  <c:v>42273</c:v>
                </c:pt>
                <c:pt idx="7521" formatCode="dd\-mmm\-yy\ hh:mm:ss">
                  <c:v>42273.166666666672</c:v>
                </c:pt>
                <c:pt idx="7522" formatCode="dd\-mmm\-yy\ hh:mm:ss">
                  <c:v>42273.333333333328</c:v>
                </c:pt>
                <c:pt idx="7523" formatCode="dd\-mmm\-yy\ hh:mm:ss">
                  <c:v>42273.5</c:v>
                </c:pt>
                <c:pt idx="7524" formatCode="dd\-mmm\-yy\ hh:mm:ss">
                  <c:v>42273.666666666672</c:v>
                </c:pt>
                <c:pt idx="7525" formatCode="dd\-mmm\-yy\ hh:mm:ss">
                  <c:v>42273.833333333328</c:v>
                </c:pt>
                <c:pt idx="7526" formatCode="dd\-mmm\-yy\ hh:mm:ss">
                  <c:v>42274</c:v>
                </c:pt>
                <c:pt idx="7527" formatCode="dd\-mmm\-yy\ hh:mm:ss">
                  <c:v>42274.166666666672</c:v>
                </c:pt>
                <c:pt idx="7528" formatCode="dd\-mmm\-yy\ hh:mm:ss">
                  <c:v>42274.333333333328</c:v>
                </c:pt>
                <c:pt idx="7529" formatCode="dd\-mmm\-yy\ hh:mm:ss">
                  <c:v>42274.5</c:v>
                </c:pt>
                <c:pt idx="7530" formatCode="dd\-mmm\-yy\ hh:mm:ss">
                  <c:v>42274.666666666672</c:v>
                </c:pt>
                <c:pt idx="7531" formatCode="dd\-mmm\-yy\ hh:mm:ss">
                  <c:v>42274.833333333328</c:v>
                </c:pt>
                <c:pt idx="7532" formatCode="dd\-mmm\-yy\ hh:mm:ss">
                  <c:v>42275</c:v>
                </c:pt>
                <c:pt idx="7533" formatCode="dd\-mmm\-yy\ hh:mm:ss">
                  <c:v>42275.166666666672</c:v>
                </c:pt>
                <c:pt idx="7534" formatCode="dd\-mmm\-yy\ hh:mm:ss">
                  <c:v>42275.333333333328</c:v>
                </c:pt>
                <c:pt idx="7535" formatCode="dd\-mmm\-yy\ hh:mm:ss">
                  <c:v>42275.5</c:v>
                </c:pt>
                <c:pt idx="7536" formatCode="dd\-mmm\-yy\ hh:mm:ss">
                  <c:v>42275.666666666672</c:v>
                </c:pt>
                <c:pt idx="7537" formatCode="dd\-mmm\-yy\ hh:mm:ss">
                  <c:v>42275.833333333328</c:v>
                </c:pt>
                <c:pt idx="7538" formatCode="dd\-mmm\-yy\ hh:mm:ss">
                  <c:v>42276</c:v>
                </c:pt>
                <c:pt idx="7539" formatCode="dd\-mmm\-yy\ hh:mm:ss">
                  <c:v>42276.166666666672</c:v>
                </c:pt>
                <c:pt idx="7540" formatCode="dd\-mmm\-yy\ hh:mm:ss">
                  <c:v>42276.333333333328</c:v>
                </c:pt>
                <c:pt idx="7541" formatCode="dd\-mmm\-yy\ hh:mm:ss">
                  <c:v>42276.5</c:v>
                </c:pt>
                <c:pt idx="7542" formatCode="dd\-mmm\-yy\ hh:mm:ss">
                  <c:v>42276.666666666672</c:v>
                </c:pt>
                <c:pt idx="7543" formatCode="dd\-mmm\-yy\ hh:mm:ss">
                  <c:v>42276.833333333328</c:v>
                </c:pt>
                <c:pt idx="7544" formatCode="dd\-mmm\-yy\ hh:mm:ss">
                  <c:v>42277</c:v>
                </c:pt>
                <c:pt idx="7545" formatCode="dd\-mmm\-yy\ hh:mm:ss">
                  <c:v>42277.166666666672</c:v>
                </c:pt>
                <c:pt idx="7546" formatCode="dd\-mmm\-yy\ hh:mm:ss">
                  <c:v>42277.333333333328</c:v>
                </c:pt>
                <c:pt idx="7547" formatCode="dd\-mmm\-yy\ hh:mm:ss">
                  <c:v>42277.5</c:v>
                </c:pt>
                <c:pt idx="7548" formatCode="dd\-mmm\-yy\ hh:mm:ss">
                  <c:v>42277.666666666672</c:v>
                </c:pt>
                <c:pt idx="7549" formatCode="dd\-mmm\-yy\ hh:mm:ss">
                  <c:v>42277.833333333328</c:v>
                </c:pt>
                <c:pt idx="7550" formatCode="dd\-mmm\-yy\ hh:mm:ss">
                  <c:v>42278</c:v>
                </c:pt>
                <c:pt idx="7551" formatCode="dd\-mmm\-yy\ hh:mm:ss">
                  <c:v>42278.166666666672</c:v>
                </c:pt>
                <c:pt idx="7552" formatCode="dd\-mmm\-yy\ hh:mm:ss">
                  <c:v>42278.333333333328</c:v>
                </c:pt>
                <c:pt idx="7553" formatCode="dd\-mmm\-yy\ hh:mm:ss">
                  <c:v>42278.5</c:v>
                </c:pt>
                <c:pt idx="7554" formatCode="dd\-mmm\-yy\ hh:mm:ss">
                  <c:v>42278.666666666672</c:v>
                </c:pt>
                <c:pt idx="7555" formatCode="dd\-mmm\-yy\ hh:mm:ss">
                  <c:v>42278.833333333328</c:v>
                </c:pt>
                <c:pt idx="7556" formatCode="dd\-mmm\-yy\ hh:mm:ss">
                  <c:v>42279</c:v>
                </c:pt>
                <c:pt idx="7557" formatCode="dd\-mmm\-yy\ hh:mm:ss">
                  <c:v>42279.166666666672</c:v>
                </c:pt>
                <c:pt idx="7558" formatCode="dd\-mmm\-yy\ hh:mm:ss">
                  <c:v>42279.333333333328</c:v>
                </c:pt>
                <c:pt idx="7559" formatCode="dd\-mmm\-yy\ hh:mm:ss">
                  <c:v>42279.5</c:v>
                </c:pt>
                <c:pt idx="7560" formatCode="dd\-mmm\-yy\ hh:mm:ss">
                  <c:v>42279.666666666672</c:v>
                </c:pt>
                <c:pt idx="7561" formatCode="dd\-mmm\-yy\ hh:mm:ss">
                  <c:v>42279.833333333328</c:v>
                </c:pt>
                <c:pt idx="7562" formatCode="dd\-mmm\-yy\ hh:mm:ss">
                  <c:v>42280</c:v>
                </c:pt>
                <c:pt idx="7563" formatCode="dd\-mmm\-yy\ hh:mm:ss">
                  <c:v>42280.166666666672</c:v>
                </c:pt>
                <c:pt idx="7564" formatCode="dd\-mmm\-yy\ hh:mm:ss">
                  <c:v>42280.333333333328</c:v>
                </c:pt>
                <c:pt idx="7565" formatCode="dd\-mmm\-yy\ hh:mm:ss">
                  <c:v>42280.5</c:v>
                </c:pt>
                <c:pt idx="7566" formatCode="dd\-mmm\-yy\ hh:mm:ss">
                  <c:v>42280.666666666672</c:v>
                </c:pt>
                <c:pt idx="7567" formatCode="dd\-mmm\-yy\ hh:mm:ss">
                  <c:v>42280.833333333328</c:v>
                </c:pt>
                <c:pt idx="7568" formatCode="dd\-mmm\-yy\ hh:mm:ss">
                  <c:v>42281</c:v>
                </c:pt>
                <c:pt idx="7569" formatCode="dd\-mmm\-yy\ hh:mm:ss">
                  <c:v>42281.166666666672</c:v>
                </c:pt>
                <c:pt idx="7570" formatCode="dd\-mmm\-yy\ hh:mm:ss">
                  <c:v>42281.333333333328</c:v>
                </c:pt>
                <c:pt idx="7571" formatCode="dd\-mmm\-yy\ hh:mm:ss">
                  <c:v>42281.5</c:v>
                </c:pt>
                <c:pt idx="7572" formatCode="dd\-mmm\-yy\ hh:mm:ss">
                  <c:v>42281.666666666672</c:v>
                </c:pt>
                <c:pt idx="7573" formatCode="dd\-mmm\-yy\ hh:mm:ss">
                  <c:v>42281.833333333328</c:v>
                </c:pt>
                <c:pt idx="7574" formatCode="dd\-mmm\-yy\ hh:mm:ss">
                  <c:v>42282</c:v>
                </c:pt>
                <c:pt idx="7575" formatCode="dd\-mmm\-yy\ hh:mm:ss">
                  <c:v>42282.166666666672</c:v>
                </c:pt>
                <c:pt idx="7576" formatCode="dd\-mmm\-yy\ hh:mm:ss">
                  <c:v>42282.333333333328</c:v>
                </c:pt>
                <c:pt idx="7577" formatCode="dd\-mmm\-yy\ hh:mm:ss">
                  <c:v>42282.5</c:v>
                </c:pt>
                <c:pt idx="7578" formatCode="dd\-mmm\-yy\ hh:mm:ss">
                  <c:v>42282.666666666672</c:v>
                </c:pt>
                <c:pt idx="7579" formatCode="dd\-mmm\-yy\ hh:mm:ss">
                  <c:v>42282.833333333328</c:v>
                </c:pt>
                <c:pt idx="7580" formatCode="dd\-mmm\-yy\ hh:mm:ss">
                  <c:v>42283</c:v>
                </c:pt>
                <c:pt idx="7581" formatCode="dd\-mmm\-yy\ hh:mm:ss">
                  <c:v>42283.166666666672</c:v>
                </c:pt>
                <c:pt idx="7582" formatCode="dd\-mmm\-yy\ hh:mm:ss">
                  <c:v>42283.333333333328</c:v>
                </c:pt>
                <c:pt idx="7583" formatCode="dd\-mmm\-yy\ hh:mm:ss">
                  <c:v>42283.5</c:v>
                </c:pt>
                <c:pt idx="7584" formatCode="dd\-mmm\-yy\ hh:mm:ss">
                  <c:v>42283.666666666672</c:v>
                </c:pt>
                <c:pt idx="7585" formatCode="dd\-mmm\-yy\ hh:mm:ss">
                  <c:v>42283.833333333328</c:v>
                </c:pt>
                <c:pt idx="7586" formatCode="dd\-mmm\-yy\ hh:mm:ss">
                  <c:v>42284</c:v>
                </c:pt>
                <c:pt idx="7587" formatCode="dd\-mmm\-yy\ hh:mm:ss">
                  <c:v>42284.166666666672</c:v>
                </c:pt>
                <c:pt idx="7588" formatCode="dd\-mmm\-yy\ hh:mm:ss">
                  <c:v>42284.333333333328</c:v>
                </c:pt>
                <c:pt idx="7589" formatCode="dd\-mmm\-yy\ hh:mm:ss">
                  <c:v>42284.5</c:v>
                </c:pt>
                <c:pt idx="7590" formatCode="dd\-mmm\-yy\ hh:mm:ss">
                  <c:v>42284.666666666672</c:v>
                </c:pt>
                <c:pt idx="7591" formatCode="dd\-mmm\-yy\ hh:mm:ss">
                  <c:v>42284.833333333328</c:v>
                </c:pt>
                <c:pt idx="7592" formatCode="dd\-mmm\-yy\ hh:mm:ss">
                  <c:v>42285</c:v>
                </c:pt>
                <c:pt idx="7593" formatCode="dd\-mmm\-yy\ hh:mm:ss">
                  <c:v>42285.166666666672</c:v>
                </c:pt>
                <c:pt idx="7594" formatCode="dd\-mmm\-yy\ hh:mm:ss">
                  <c:v>42285.333333333328</c:v>
                </c:pt>
                <c:pt idx="7595" formatCode="dd\-mmm\-yy\ hh:mm:ss">
                  <c:v>42285.5</c:v>
                </c:pt>
                <c:pt idx="7596" formatCode="dd\-mmm\-yy\ hh:mm:ss">
                  <c:v>42285.666666666672</c:v>
                </c:pt>
                <c:pt idx="7597" formatCode="dd\-mmm\-yy\ hh:mm:ss">
                  <c:v>42285.833333333328</c:v>
                </c:pt>
                <c:pt idx="7598" formatCode="dd\-mmm\-yy\ hh:mm:ss">
                  <c:v>42286</c:v>
                </c:pt>
                <c:pt idx="7599" formatCode="dd\-mmm\-yy\ hh:mm:ss">
                  <c:v>42286.166666666672</c:v>
                </c:pt>
                <c:pt idx="7600" formatCode="dd\-mmm\-yy\ hh:mm:ss">
                  <c:v>42286.333333333328</c:v>
                </c:pt>
                <c:pt idx="7601" formatCode="dd\-mmm\-yy\ hh:mm:ss">
                  <c:v>42286.5</c:v>
                </c:pt>
                <c:pt idx="7602" formatCode="dd\-mmm\-yy\ hh:mm:ss">
                  <c:v>42286.666666666672</c:v>
                </c:pt>
                <c:pt idx="7603" formatCode="dd\-mmm\-yy\ hh:mm:ss">
                  <c:v>42286.833333333328</c:v>
                </c:pt>
                <c:pt idx="7604" formatCode="dd\-mmm\-yy\ hh:mm:ss">
                  <c:v>42287</c:v>
                </c:pt>
                <c:pt idx="7605" formatCode="dd\-mmm\-yy\ hh:mm:ss">
                  <c:v>42287.166666666672</c:v>
                </c:pt>
                <c:pt idx="7606" formatCode="dd\-mmm\-yy\ hh:mm:ss">
                  <c:v>42287.333333333328</c:v>
                </c:pt>
                <c:pt idx="7607" formatCode="dd\-mmm\-yy\ hh:mm:ss">
                  <c:v>42287.5</c:v>
                </c:pt>
                <c:pt idx="7608" formatCode="dd\-mmm\-yy\ hh:mm:ss">
                  <c:v>42287.666666666672</c:v>
                </c:pt>
                <c:pt idx="7609" formatCode="dd\-mmm\-yy\ hh:mm:ss">
                  <c:v>42287.833333333328</c:v>
                </c:pt>
                <c:pt idx="7610" formatCode="dd\-mmm\-yy\ hh:mm:ss">
                  <c:v>42288</c:v>
                </c:pt>
                <c:pt idx="7611" formatCode="dd\-mmm\-yy\ hh:mm:ss">
                  <c:v>42288.166666666672</c:v>
                </c:pt>
                <c:pt idx="7612" formatCode="dd\-mmm\-yy\ hh:mm:ss">
                  <c:v>42288.333333333328</c:v>
                </c:pt>
                <c:pt idx="7613" formatCode="dd\-mmm\-yy\ hh:mm:ss">
                  <c:v>42288.5</c:v>
                </c:pt>
                <c:pt idx="7614" formatCode="dd\-mmm\-yy\ hh:mm:ss">
                  <c:v>42288.666666666672</c:v>
                </c:pt>
                <c:pt idx="7615" formatCode="dd\-mmm\-yy\ hh:mm:ss">
                  <c:v>42288.833333333328</c:v>
                </c:pt>
                <c:pt idx="7616" formatCode="dd\-mmm\-yy\ hh:mm:ss">
                  <c:v>42289</c:v>
                </c:pt>
                <c:pt idx="7617" formatCode="dd\-mmm\-yy\ hh:mm:ss">
                  <c:v>42289.166666666672</c:v>
                </c:pt>
                <c:pt idx="7618" formatCode="dd\-mmm\-yy\ hh:mm:ss">
                  <c:v>42289.333333333328</c:v>
                </c:pt>
                <c:pt idx="7619" formatCode="dd\-mmm\-yy\ hh:mm:ss">
                  <c:v>42289.5</c:v>
                </c:pt>
                <c:pt idx="7620" formatCode="dd\-mmm\-yy\ hh:mm:ss">
                  <c:v>42289.666666666672</c:v>
                </c:pt>
                <c:pt idx="7621" formatCode="dd\-mmm\-yy\ hh:mm:ss">
                  <c:v>42289.833333333328</c:v>
                </c:pt>
                <c:pt idx="7622" formatCode="dd\-mmm\-yy\ hh:mm:ss">
                  <c:v>42290</c:v>
                </c:pt>
                <c:pt idx="7623" formatCode="dd\-mmm\-yy\ hh:mm:ss">
                  <c:v>42290.166666666672</c:v>
                </c:pt>
                <c:pt idx="7624" formatCode="dd\-mmm\-yy\ hh:mm:ss">
                  <c:v>42290.333333333328</c:v>
                </c:pt>
                <c:pt idx="7625" formatCode="dd\-mmm\-yy\ hh:mm:ss">
                  <c:v>42290.5</c:v>
                </c:pt>
                <c:pt idx="7626" formatCode="dd\-mmm\-yy\ hh:mm:ss">
                  <c:v>42290.666666666672</c:v>
                </c:pt>
                <c:pt idx="7627" formatCode="dd\-mmm\-yy\ hh:mm:ss">
                  <c:v>42290.833333333328</c:v>
                </c:pt>
                <c:pt idx="7628" formatCode="dd\-mmm\-yy\ hh:mm:ss">
                  <c:v>42291</c:v>
                </c:pt>
                <c:pt idx="7629" formatCode="dd\-mmm\-yy\ hh:mm:ss">
                  <c:v>42291.166666666672</c:v>
                </c:pt>
                <c:pt idx="7630" formatCode="dd\-mmm\-yy\ hh:mm:ss">
                  <c:v>42291.333333333328</c:v>
                </c:pt>
                <c:pt idx="7631" formatCode="dd\-mmm\-yy\ hh:mm:ss">
                  <c:v>42291.5</c:v>
                </c:pt>
                <c:pt idx="7632" formatCode="dd\-mmm\-yy\ hh:mm:ss">
                  <c:v>42291.666666666672</c:v>
                </c:pt>
                <c:pt idx="7633" formatCode="dd\-mmm\-yy\ hh:mm:ss">
                  <c:v>42291.833333333328</c:v>
                </c:pt>
                <c:pt idx="7634" formatCode="dd\-mmm\-yy\ hh:mm:ss">
                  <c:v>42292</c:v>
                </c:pt>
                <c:pt idx="7635" formatCode="dd\-mmm\-yy\ hh:mm:ss">
                  <c:v>42292.166666666672</c:v>
                </c:pt>
                <c:pt idx="7636" formatCode="dd\-mmm\-yy\ hh:mm:ss">
                  <c:v>42292.333333333328</c:v>
                </c:pt>
                <c:pt idx="7637" formatCode="dd\-mmm\-yy\ hh:mm:ss">
                  <c:v>42292.5</c:v>
                </c:pt>
                <c:pt idx="7638" formatCode="dd\-mmm\-yy\ hh:mm:ss">
                  <c:v>42292.666666666672</c:v>
                </c:pt>
                <c:pt idx="7639" formatCode="dd\-mmm\-yy\ hh:mm:ss">
                  <c:v>42292.833333333328</c:v>
                </c:pt>
                <c:pt idx="7640" formatCode="dd\-mmm\-yy\ hh:mm:ss">
                  <c:v>42293</c:v>
                </c:pt>
                <c:pt idx="7641" formatCode="dd\-mmm\-yy\ hh:mm:ss">
                  <c:v>42293.166666666672</c:v>
                </c:pt>
                <c:pt idx="7642" formatCode="dd\-mmm\-yy\ hh:mm:ss">
                  <c:v>42293.333333333328</c:v>
                </c:pt>
                <c:pt idx="7643" formatCode="dd\-mmm\-yy\ hh:mm:ss">
                  <c:v>42293.5</c:v>
                </c:pt>
                <c:pt idx="7644" formatCode="dd\-mmm\-yy\ hh:mm:ss">
                  <c:v>42293.666666666672</c:v>
                </c:pt>
                <c:pt idx="7645" formatCode="dd\-mmm\-yy\ hh:mm:ss">
                  <c:v>42293.833333333328</c:v>
                </c:pt>
                <c:pt idx="7646" formatCode="dd\-mmm\-yy\ hh:mm:ss">
                  <c:v>42294</c:v>
                </c:pt>
                <c:pt idx="7647" formatCode="dd\-mmm\-yy\ hh:mm:ss">
                  <c:v>42294.166666666672</c:v>
                </c:pt>
                <c:pt idx="7648" formatCode="dd\-mmm\-yy\ hh:mm:ss">
                  <c:v>42294.333333333328</c:v>
                </c:pt>
                <c:pt idx="7649" formatCode="dd\-mmm\-yy\ hh:mm:ss">
                  <c:v>42294.5</c:v>
                </c:pt>
                <c:pt idx="7650" formatCode="dd\-mmm\-yy\ hh:mm:ss">
                  <c:v>42294.666666666672</c:v>
                </c:pt>
                <c:pt idx="7651" formatCode="dd\-mmm\-yy\ hh:mm:ss">
                  <c:v>42294.833333333328</c:v>
                </c:pt>
                <c:pt idx="7652" formatCode="dd\-mmm\-yy\ hh:mm:ss">
                  <c:v>42295</c:v>
                </c:pt>
                <c:pt idx="7653" formatCode="dd\-mmm\-yy\ hh:mm:ss">
                  <c:v>42295.166666666672</c:v>
                </c:pt>
                <c:pt idx="7654" formatCode="dd\-mmm\-yy\ hh:mm:ss">
                  <c:v>42295.333333333328</c:v>
                </c:pt>
                <c:pt idx="7655" formatCode="dd\-mmm\-yy\ hh:mm:ss">
                  <c:v>42295.5</c:v>
                </c:pt>
                <c:pt idx="7656" formatCode="dd\-mmm\-yy\ hh:mm:ss">
                  <c:v>42295.666666666672</c:v>
                </c:pt>
                <c:pt idx="7657" formatCode="dd\-mmm\-yy\ hh:mm:ss">
                  <c:v>42295.833333333328</c:v>
                </c:pt>
                <c:pt idx="7658" formatCode="dd\-mmm\-yy\ hh:mm:ss">
                  <c:v>42296</c:v>
                </c:pt>
                <c:pt idx="7659" formatCode="dd\-mmm\-yy\ hh:mm:ss">
                  <c:v>42296.166666666672</c:v>
                </c:pt>
                <c:pt idx="7660" formatCode="dd\-mmm\-yy\ hh:mm:ss">
                  <c:v>42296.333333333328</c:v>
                </c:pt>
                <c:pt idx="7661" formatCode="dd\-mmm\-yy\ hh:mm:ss">
                  <c:v>42296.5</c:v>
                </c:pt>
                <c:pt idx="7662" formatCode="dd\-mmm\-yy\ hh:mm:ss">
                  <c:v>42296.666666666672</c:v>
                </c:pt>
                <c:pt idx="7663" formatCode="dd\-mmm\-yy\ hh:mm:ss">
                  <c:v>42296.833333333328</c:v>
                </c:pt>
                <c:pt idx="7664" formatCode="dd\-mmm\-yy\ hh:mm:ss">
                  <c:v>42297</c:v>
                </c:pt>
                <c:pt idx="7665" formatCode="dd\-mmm\-yy\ hh:mm:ss">
                  <c:v>42297.166666666672</c:v>
                </c:pt>
                <c:pt idx="7666" formatCode="dd\-mmm\-yy\ hh:mm:ss">
                  <c:v>42297.333333333328</c:v>
                </c:pt>
                <c:pt idx="7667" formatCode="dd\-mmm\-yy\ hh:mm:ss">
                  <c:v>42297.5</c:v>
                </c:pt>
                <c:pt idx="7668" formatCode="dd\-mmm\-yy\ hh:mm:ss">
                  <c:v>42297.666666666672</c:v>
                </c:pt>
                <c:pt idx="7669" formatCode="dd\-mmm\-yy\ hh:mm:ss">
                  <c:v>42297.833333333328</c:v>
                </c:pt>
                <c:pt idx="7670" formatCode="dd\-mmm\-yy\ hh:mm:ss">
                  <c:v>42298</c:v>
                </c:pt>
                <c:pt idx="7671" formatCode="dd\-mmm\-yy\ hh:mm:ss">
                  <c:v>42298.166666666672</c:v>
                </c:pt>
                <c:pt idx="7672" formatCode="dd\-mmm\-yy\ hh:mm:ss">
                  <c:v>42298.333333333328</c:v>
                </c:pt>
                <c:pt idx="7673" formatCode="dd\-mmm\-yy\ hh:mm:ss">
                  <c:v>42298.5</c:v>
                </c:pt>
                <c:pt idx="7674" formatCode="dd\-mmm\-yy\ hh:mm:ss">
                  <c:v>42298.666666666672</c:v>
                </c:pt>
                <c:pt idx="7675" formatCode="dd\-mmm\-yy\ hh:mm:ss">
                  <c:v>42298.833333333328</c:v>
                </c:pt>
                <c:pt idx="7676" formatCode="dd\-mmm\-yy\ hh:mm:ss">
                  <c:v>42299</c:v>
                </c:pt>
                <c:pt idx="7677" formatCode="dd\-mmm\-yy\ hh:mm:ss">
                  <c:v>42299.166666666672</c:v>
                </c:pt>
                <c:pt idx="7678" formatCode="dd\-mmm\-yy\ hh:mm:ss">
                  <c:v>42299.333333333328</c:v>
                </c:pt>
                <c:pt idx="7679" formatCode="dd\-mmm\-yy\ hh:mm:ss">
                  <c:v>42299.5</c:v>
                </c:pt>
                <c:pt idx="7680" formatCode="dd\-mmm\-yy\ hh:mm:ss">
                  <c:v>42299.666666666672</c:v>
                </c:pt>
                <c:pt idx="7681" formatCode="dd\-mmm\-yy\ hh:mm:ss">
                  <c:v>42299.833333333328</c:v>
                </c:pt>
                <c:pt idx="7682" formatCode="dd\-mmm\-yy\ hh:mm:ss">
                  <c:v>42300</c:v>
                </c:pt>
                <c:pt idx="7683" formatCode="dd\-mmm\-yy\ hh:mm:ss">
                  <c:v>42300.166666666672</c:v>
                </c:pt>
                <c:pt idx="7684" formatCode="dd\-mmm\-yy\ hh:mm:ss">
                  <c:v>42300.333333333328</c:v>
                </c:pt>
                <c:pt idx="7685" formatCode="dd\-mmm\-yy\ hh:mm:ss">
                  <c:v>42300.5</c:v>
                </c:pt>
                <c:pt idx="7686" formatCode="dd\-mmm\-yy\ hh:mm:ss">
                  <c:v>42300.666666666672</c:v>
                </c:pt>
                <c:pt idx="7687" formatCode="dd\-mmm\-yy\ hh:mm:ss">
                  <c:v>42300.833333333328</c:v>
                </c:pt>
                <c:pt idx="7688" formatCode="dd\-mmm\-yy\ hh:mm:ss">
                  <c:v>42301</c:v>
                </c:pt>
                <c:pt idx="7689" formatCode="dd\-mmm\-yy\ hh:mm:ss">
                  <c:v>42301.166666666672</c:v>
                </c:pt>
                <c:pt idx="7690" formatCode="dd\-mmm\-yy\ hh:mm:ss">
                  <c:v>42301.333333333328</c:v>
                </c:pt>
                <c:pt idx="7691" formatCode="dd\-mmm\-yy\ hh:mm:ss">
                  <c:v>42301.5</c:v>
                </c:pt>
                <c:pt idx="7692" formatCode="dd\-mmm\-yy\ hh:mm:ss">
                  <c:v>42301.666666666672</c:v>
                </c:pt>
                <c:pt idx="7693" formatCode="dd\-mmm\-yy\ hh:mm:ss">
                  <c:v>42301.833333333328</c:v>
                </c:pt>
                <c:pt idx="7694" formatCode="dd\-mmm\-yy\ hh:mm:ss">
                  <c:v>42302</c:v>
                </c:pt>
                <c:pt idx="7695" formatCode="dd\-mmm\-yy\ hh:mm:ss">
                  <c:v>42302.166666666672</c:v>
                </c:pt>
                <c:pt idx="7696" formatCode="dd\-mmm\-yy\ hh:mm:ss">
                  <c:v>42302.333333333328</c:v>
                </c:pt>
                <c:pt idx="7697" formatCode="dd\-mmm\-yy\ hh:mm:ss">
                  <c:v>42302.5</c:v>
                </c:pt>
                <c:pt idx="7698" formatCode="dd\-mmm\-yy\ hh:mm:ss">
                  <c:v>42302.666666666672</c:v>
                </c:pt>
                <c:pt idx="7699" formatCode="dd\-mmm\-yy\ hh:mm:ss">
                  <c:v>42302.833333333328</c:v>
                </c:pt>
                <c:pt idx="7700" formatCode="dd\-mmm\-yy\ hh:mm:ss">
                  <c:v>42303</c:v>
                </c:pt>
                <c:pt idx="7701" formatCode="dd\-mmm\-yy\ hh:mm:ss">
                  <c:v>42303.166666666672</c:v>
                </c:pt>
                <c:pt idx="7702" formatCode="dd\-mmm\-yy\ hh:mm:ss">
                  <c:v>42303.333333333328</c:v>
                </c:pt>
                <c:pt idx="7703" formatCode="dd\-mmm\-yy\ hh:mm:ss">
                  <c:v>42303.5</c:v>
                </c:pt>
                <c:pt idx="7704" formatCode="dd\-mmm\-yy\ hh:mm:ss">
                  <c:v>42303.666666666672</c:v>
                </c:pt>
                <c:pt idx="7705" formatCode="dd\-mmm\-yy\ hh:mm:ss">
                  <c:v>42303.833333333328</c:v>
                </c:pt>
                <c:pt idx="7706" formatCode="dd\-mmm\-yy\ hh:mm:ss">
                  <c:v>42304</c:v>
                </c:pt>
                <c:pt idx="7707" formatCode="dd\-mmm\-yy\ hh:mm:ss">
                  <c:v>42304.166666666672</c:v>
                </c:pt>
                <c:pt idx="7708" formatCode="dd\-mmm\-yy\ hh:mm:ss">
                  <c:v>42304.333333333328</c:v>
                </c:pt>
                <c:pt idx="7709" formatCode="dd\-mmm\-yy\ hh:mm:ss">
                  <c:v>42304.5</c:v>
                </c:pt>
                <c:pt idx="7710" formatCode="dd\-mmm\-yy\ hh:mm:ss">
                  <c:v>42304.666666666672</c:v>
                </c:pt>
                <c:pt idx="7711" formatCode="dd\-mmm\-yy\ hh:mm:ss">
                  <c:v>42304.833333333328</c:v>
                </c:pt>
                <c:pt idx="7712" formatCode="dd\-mmm\-yy\ hh:mm:ss">
                  <c:v>42305</c:v>
                </c:pt>
                <c:pt idx="7713" formatCode="dd\-mmm\-yy\ hh:mm:ss">
                  <c:v>42305.166666666672</c:v>
                </c:pt>
                <c:pt idx="7714" formatCode="dd\-mmm\-yy\ hh:mm:ss">
                  <c:v>42305.333333333328</c:v>
                </c:pt>
                <c:pt idx="7715" formatCode="dd\-mmm\-yy\ hh:mm:ss">
                  <c:v>42305.5</c:v>
                </c:pt>
                <c:pt idx="7716" formatCode="dd\-mmm\-yy\ hh:mm:ss">
                  <c:v>42305.666666666672</c:v>
                </c:pt>
                <c:pt idx="7717" formatCode="dd\-mmm\-yy\ hh:mm:ss">
                  <c:v>42305.833333333328</c:v>
                </c:pt>
                <c:pt idx="7718" formatCode="dd\-mmm\-yy\ hh:mm:ss">
                  <c:v>42306</c:v>
                </c:pt>
                <c:pt idx="7719" formatCode="dd\-mmm\-yy\ hh:mm:ss">
                  <c:v>42306.166666666672</c:v>
                </c:pt>
                <c:pt idx="7720" formatCode="dd\-mmm\-yy\ hh:mm:ss">
                  <c:v>42306.333333333328</c:v>
                </c:pt>
                <c:pt idx="7721" formatCode="dd\-mmm\-yy\ hh:mm:ss">
                  <c:v>42306.5</c:v>
                </c:pt>
                <c:pt idx="7722" formatCode="dd\-mmm\-yy\ hh:mm:ss">
                  <c:v>42306.666666666672</c:v>
                </c:pt>
                <c:pt idx="7723" formatCode="dd\-mmm\-yy\ hh:mm:ss">
                  <c:v>42306.833333333328</c:v>
                </c:pt>
                <c:pt idx="7724" formatCode="dd\-mmm\-yy\ hh:mm:ss">
                  <c:v>42307</c:v>
                </c:pt>
                <c:pt idx="7725" formatCode="dd\-mmm\-yy\ hh:mm:ss">
                  <c:v>42307.166666666672</c:v>
                </c:pt>
                <c:pt idx="7726" formatCode="dd\-mmm\-yy\ hh:mm:ss">
                  <c:v>42307.333333333328</c:v>
                </c:pt>
                <c:pt idx="7727" formatCode="dd\-mmm\-yy\ hh:mm:ss">
                  <c:v>42307.5</c:v>
                </c:pt>
                <c:pt idx="7728" formatCode="dd\-mmm\-yy\ hh:mm:ss">
                  <c:v>42307.666666666672</c:v>
                </c:pt>
                <c:pt idx="7729" formatCode="dd\-mmm\-yy\ hh:mm:ss">
                  <c:v>42307.833333333328</c:v>
                </c:pt>
                <c:pt idx="7730" formatCode="dd\-mmm\-yy\ hh:mm:ss">
                  <c:v>42308</c:v>
                </c:pt>
                <c:pt idx="7731" formatCode="dd\-mmm\-yy\ hh:mm:ss">
                  <c:v>42308.166666666672</c:v>
                </c:pt>
                <c:pt idx="7732" formatCode="dd\-mmm\-yy\ hh:mm:ss">
                  <c:v>42308.333333333328</c:v>
                </c:pt>
                <c:pt idx="7733" formatCode="dd\-mmm\-yy\ hh:mm:ss">
                  <c:v>42308.5</c:v>
                </c:pt>
                <c:pt idx="7734" formatCode="dd\-mmm\-yy\ hh:mm:ss">
                  <c:v>42308.666666666672</c:v>
                </c:pt>
                <c:pt idx="7735" formatCode="dd\-mmm\-yy\ hh:mm:ss">
                  <c:v>42308.833333333328</c:v>
                </c:pt>
                <c:pt idx="7736" formatCode="dd\-mmm\-yy\ hh:mm:ss">
                  <c:v>42309</c:v>
                </c:pt>
                <c:pt idx="7737" formatCode="dd\-mmm\-yy\ hh:mm:ss">
                  <c:v>42309.166666666672</c:v>
                </c:pt>
                <c:pt idx="7738" formatCode="dd\-mmm\-yy\ hh:mm:ss">
                  <c:v>42309.333333333328</c:v>
                </c:pt>
                <c:pt idx="7739" formatCode="dd\-mmm\-yy\ hh:mm:ss">
                  <c:v>42309.5</c:v>
                </c:pt>
                <c:pt idx="7740" formatCode="dd\-mmm\-yy\ hh:mm:ss">
                  <c:v>42309.666666666672</c:v>
                </c:pt>
                <c:pt idx="7741" formatCode="dd\-mmm\-yy\ hh:mm:ss">
                  <c:v>42309.833333333328</c:v>
                </c:pt>
                <c:pt idx="7742" formatCode="dd\-mmm\-yy\ hh:mm:ss">
                  <c:v>42310</c:v>
                </c:pt>
                <c:pt idx="7743" formatCode="dd\-mmm\-yy\ hh:mm:ss">
                  <c:v>42310.166666666672</c:v>
                </c:pt>
                <c:pt idx="7744" formatCode="dd\-mmm\-yy\ hh:mm:ss">
                  <c:v>42310.333333333328</c:v>
                </c:pt>
                <c:pt idx="7745" formatCode="dd\-mmm\-yy\ hh:mm:ss">
                  <c:v>42310.5</c:v>
                </c:pt>
                <c:pt idx="7746" formatCode="dd\-mmm\-yy\ hh:mm:ss">
                  <c:v>42310.666666666672</c:v>
                </c:pt>
                <c:pt idx="7747" formatCode="dd\-mmm\-yy\ hh:mm:ss">
                  <c:v>42310.833333333328</c:v>
                </c:pt>
                <c:pt idx="7748" formatCode="dd\-mmm\-yy\ hh:mm:ss">
                  <c:v>42311</c:v>
                </c:pt>
                <c:pt idx="7749" formatCode="dd\-mmm\-yy\ hh:mm:ss">
                  <c:v>42311.166666666672</c:v>
                </c:pt>
                <c:pt idx="7750" formatCode="dd\-mmm\-yy\ hh:mm:ss">
                  <c:v>42311.333333333328</c:v>
                </c:pt>
                <c:pt idx="7751" formatCode="dd\-mmm\-yy\ hh:mm:ss">
                  <c:v>42311.5</c:v>
                </c:pt>
                <c:pt idx="7752" formatCode="dd\-mmm\-yy\ hh:mm:ss">
                  <c:v>42311.666666666672</c:v>
                </c:pt>
                <c:pt idx="7753" formatCode="dd\-mmm\-yy\ hh:mm:ss">
                  <c:v>42311.833333333328</c:v>
                </c:pt>
                <c:pt idx="7754" formatCode="dd\-mmm\-yy\ hh:mm:ss">
                  <c:v>42312</c:v>
                </c:pt>
                <c:pt idx="7755" formatCode="dd\-mmm\-yy\ hh:mm:ss">
                  <c:v>42312.166666666672</c:v>
                </c:pt>
                <c:pt idx="7756" formatCode="dd\-mmm\-yy\ hh:mm:ss">
                  <c:v>42312.333333333328</c:v>
                </c:pt>
                <c:pt idx="7757" formatCode="dd\-mmm\-yy\ hh:mm:ss">
                  <c:v>42312.5</c:v>
                </c:pt>
                <c:pt idx="7758" formatCode="dd\-mmm\-yy\ hh:mm:ss">
                  <c:v>42312.666666666672</c:v>
                </c:pt>
                <c:pt idx="7759" formatCode="dd\-mmm\-yy\ hh:mm:ss">
                  <c:v>42312.833333333328</c:v>
                </c:pt>
                <c:pt idx="7760" formatCode="dd\-mmm\-yy\ hh:mm:ss">
                  <c:v>42313</c:v>
                </c:pt>
                <c:pt idx="7761" formatCode="dd\-mmm\-yy\ hh:mm:ss">
                  <c:v>42313.166666666672</c:v>
                </c:pt>
                <c:pt idx="7762" formatCode="dd\-mmm\-yy\ hh:mm:ss">
                  <c:v>42313.333333333328</c:v>
                </c:pt>
                <c:pt idx="7763" formatCode="dd\-mmm\-yy\ hh:mm:ss">
                  <c:v>42313.5</c:v>
                </c:pt>
                <c:pt idx="7764" formatCode="dd\-mmm\-yy\ hh:mm:ss">
                  <c:v>42313.666666666672</c:v>
                </c:pt>
                <c:pt idx="7765" formatCode="dd\-mmm\-yy\ hh:mm:ss">
                  <c:v>42313.833333333328</c:v>
                </c:pt>
                <c:pt idx="7766" formatCode="dd\-mmm\-yy\ hh:mm:ss">
                  <c:v>42314</c:v>
                </c:pt>
                <c:pt idx="7767" formatCode="dd\-mmm\-yy\ hh:mm:ss">
                  <c:v>42314.166666666672</c:v>
                </c:pt>
                <c:pt idx="7768" formatCode="dd\-mmm\-yy\ hh:mm:ss">
                  <c:v>42314.333333333328</c:v>
                </c:pt>
                <c:pt idx="7769" formatCode="dd\-mmm\-yy\ hh:mm:ss">
                  <c:v>42314.5</c:v>
                </c:pt>
                <c:pt idx="7770" formatCode="dd\-mmm\-yy\ hh:mm:ss">
                  <c:v>42314.666666666672</c:v>
                </c:pt>
                <c:pt idx="7771" formatCode="dd\-mmm\-yy\ hh:mm:ss">
                  <c:v>42314.833333333328</c:v>
                </c:pt>
                <c:pt idx="7772" formatCode="dd\-mmm\-yy\ hh:mm:ss">
                  <c:v>42315</c:v>
                </c:pt>
                <c:pt idx="7773" formatCode="dd\-mmm\-yy\ hh:mm:ss">
                  <c:v>42315.166666666672</c:v>
                </c:pt>
                <c:pt idx="7774" formatCode="dd\-mmm\-yy\ hh:mm:ss">
                  <c:v>42315.333333333328</c:v>
                </c:pt>
                <c:pt idx="7775" formatCode="dd\-mmm\-yy\ hh:mm:ss">
                  <c:v>42315.5</c:v>
                </c:pt>
                <c:pt idx="7776" formatCode="dd\-mmm\-yy\ hh:mm:ss">
                  <c:v>42315.666666666672</c:v>
                </c:pt>
                <c:pt idx="7777" formatCode="dd\-mmm\-yy\ hh:mm:ss">
                  <c:v>42315.833333333328</c:v>
                </c:pt>
                <c:pt idx="7778" formatCode="dd\-mmm\-yy\ hh:mm:ss">
                  <c:v>42316</c:v>
                </c:pt>
                <c:pt idx="7779" formatCode="dd\-mmm\-yy\ hh:mm:ss">
                  <c:v>42316.166666666672</c:v>
                </c:pt>
                <c:pt idx="7780" formatCode="dd\-mmm\-yy\ hh:mm:ss">
                  <c:v>42316.333333333328</c:v>
                </c:pt>
                <c:pt idx="7781" formatCode="dd\-mmm\-yy\ hh:mm:ss">
                  <c:v>42316.5</c:v>
                </c:pt>
                <c:pt idx="7782" formatCode="dd\-mmm\-yy\ hh:mm:ss">
                  <c:v>42316.666666666672</c:v>
                </c:pt>
                <c:pt idx="7783" formatCode="dd\-mmm\-yy\ hh:mm:ss">
                  <c:v>42316.833333333328</c:v>
                </c:pt>
                <c:pt idx="7784" formatCode="dd\-mmm\-yy\ hh:mm:ss">
                  <c:v>42317</c:v>
                </c:pt>
                <c:pt idx="7785" formatCode="dd\-mmm\-yy\ hh:mm:ss">
                  <c:v>42317.166666666672</c:v>
                </c:pt>
                <c:pt idx="7786" formatCode="dd\-mmm\-yy\ hh:mm:ss">
                  <c:v>42317.333333333328</c:v>
                </c:pt>
                <c:pt idx="7787" formatCode="dd\-mmm\-yy\ hh:mm:ss">
                  <c:v>42317.5</c:v>
                </c:pt>
                <c:pt idx="7788" formatCode="dd\-mmm\-yy\ hh:mm:ss">
                  <c:v>42317.666666666672</c:v>
                </c:pt>
                <c:pt idx="7789" formatCode="dd\-mmm\-yy\ hh:mm:ss">
                  <c:v>42317.833333333328</c:v>
                </c:pt>
                <c:pt idx="7790" formatCode="dd\-mmm\-yy\ hh:mm:ss">
                  <c:v>42318</c:v>
                </c:pt>
                <c:pt idx="7791" formatCode="dd\-mmm\-yy\ hh:mm:ss">
                  <c:v>42318.166666666672</c:v>
                </c:pt>
                <c:pt idx="7792" formatCode="dd\-mmm\-yy\ hh:mm:ss">
                  <c:v>42318.333333333328</c:v>
                </c:pt>
                <c:pt idx="7793" formatCode="dd\-mmm\-yy\ hh:mm:ss">
                  <c:v>42318.5</c:v>
                </c:pt>
                <c:pt idx="7794" formatCode="dd\-mmm\-yy\ hh:mm:ss">
                  <c:v>42318.666666666672</c:v>
                </c:pt>
                <c:pt idx="7795" formatCode="dd\-mmm\-yy\ hh:mm:ss">
                  <c:v>42318.833333333328</c:v>
                </c:pt>
                <c:pt idx="7796" formatCode="dd\-mmm\-yy\ hh:mm:ss">
                  <c:v>42319</c:v>
                </c:pt>
                <c:pt idx="7797" formatCode="dd\-mmm\-yy\ hh:mm:ss">
                  <c:v>42319.166666666672</c:v>
                </c:pt>
                <c:pt idx="7798" formatCode="dd\-mmm\-yy\ hh:mm:ss">
                  <c:v>42319.333333333328</c:v>
                </c:pt>
                <c:pt idx="7799" formatCode="dd\-mmm\-yy\ hh:mm:ss">
                  <c:v>42319.5</c:v>
                </c:pt>
                <c:pt idx="7800" formatCode="dd\-mmm\-yy\ hh:mm:ss">
                  <c:v>42319.666666666672</c:v>
                </c:pt>
                <c:pt idx="7801" formatCode="dd\-mmm\-yy\ hh:mm:ss">
                  <c:v>42319.833333333328</c:v>
                </c:pt>
                <c:pt idx="7802" formatCode="dd\-mmm\-yy\ hh:mm:ss">
                  <c:v>42320</c:v>
                </c:pt>
                <c:pt idx="7803" formatCode="dd\-mmm\-yy\ hh:mm:ss">
                  <c:v>42320.166666666672</c:v>
                </c:pt>
                <c:pt idx="7804" formatCode="dd\-mmm\-yy\ hh:mm:ss">
                  <c:v>42320.333333333328</c:v>
                </c:pt>
                <c:pt idx="7805" formatCode="dd\-mmm\-yy\ hh:mm:ss">
                  <c:v>42320.5</c:v>
                </c:pt>
                <c:pt idx="7806" formatCode="dd\-mmm\-yy\ hh:mm:ss">
                  <c:v>42320.666666666672</c:v>
                </c:pt>
                <c:pt idx="7807" formatCode="dd\-mmm\-yy\ hh:mm:ss">
                  <c:v>42320.833333333328</c:v>
                </c:pt>
                <c:pt idx="7808" formatCode="dd\-mmm\-yy\ hh:mm:ss">
                  <c:v>42321</c:v>
                </c:pt>
                <c:pt idx="7809" formatCode="dd\-mmm\-yy\ hh:mm:ss">
                  <c:v>42321.166666666672</c:v>
                </c:pt>
                <c:pt idx="7810" formatCode="dd\-mmm\-yy\ hh:mm:ss">
                  <c:v>42321.333333333328</c:v>
                </c:pt>
                <c:pt idx="7811" formatCode="dd\-mmm\-yy\ hh:mm:ss">
                  <c:v>42321.5</c:v>
                </c:pt>
                <c:pt idx="7812" formatCode="dd\-mmm\-yy\ hh:mm:ss">
                  <c:v>42321.666666666672</c:v>
                </c:pt>
                <c:pt idx="7813" formatCode="dd\-mmm\-yy\ hh:mm:ss">
                  <c:v>42321.833333333328</c:v>
                </c:pt>
                <c:pt idx="7814" formatCode="dd\-mmm\-yy\ hh:mm:ss">
                  <c:v>42322</c:v>
                </c:pt>
                <c:pt idx="7815" formatCode="dd\-mmm\-yy\ hh:mm:ss">
                  <c:v>42322.166666666672</c:v>
                </c:pt>
                <c:pt idx="7816" formatCode="dd\-mmm\-yy\ hh:mm:ss">
                  <c:v>42322.333333333328</c:v>
                </c:pt>
                <c:pt idx="7817" formatCode="dd\-mmm\-yy\ hh:mm:ss">
                  <c:v>42322.5</c:v>
                </c:pt>
                <c:pt idx="7818" formatCode="dd\-mmm\-yy\ hh:mm:ss">
                  <c:v>42322.666666666672</c:v>
                </c:pt>
                <c:pt idx="7819" formatCode="dd\-mmm\-yy\ hh:mm:ss">
                  <c:v>42322.833333333328</c:v>
                </c:pt>
                <c:pt idx="7820" formatCode="dd\-mmm\-yy\ hh:mm:ss">
                  <c:v>42323</c:v>
                </c:pt>
                <c:pt idx="7821" formatCode="dd\-mmm\-yy\ hh:mm:ss">
                  <c:v>42323.166666666672</c:v>
                </c:pt>
                <c:pt idx="7822" formatCode="dd\-mmm\-yy\ hh:mm:ss">
                  <c:v>42323.333333333328</c:v>
                </c:pt>
                <c:pt idx="7823" formatCode="dd\-mmm\-yy\ hh:mm:ss">
                  <c:v>42323.5</c:v>
                </c:pt>
                <c:pt idx="7824" formatCode="dd\-mmm\-yy\ hh:mm:ss">
                  <c:v>42323.666666666672</c:v>
                </c:pt>
                <c:pt idx="7825" formatCode="dd\-mmm\-yy\ hh:mm:ss">
                  <c:v>42323.833333333328</c:v>
                </c:pt>
                <c:pt idx="7826" formatCode="dd\-mmm\-yy\ hh:mm:ss">
                  <c:v>42324</c:v>
                </c:pt>
                <c:pt idx="7827" formatCode="dd\-mmm\-yy\ hh:mm:ss">
                  <c:v>42324.166666666672</c:v>
                </c:pt>
                <c:pt idx="7828" formatCode="dd\-mmm\-yy\ hh:mm:ss">
                  <c:v>42324.333333333328</c:v>
                </c:pt>
                <c:pt idx="7829" formatCode="dd\-mmm\-yy\ hh:mm:ss">
                  <c:v>42324.5</c:v>
                </c:pt>
                <c:pt idx="7830" formatCode="dd\-mmm\-yy\ hh:mm:ss">
                  <c:v>42324.666666666672</c:v>
                </c:pt>
                <c:pt idx="7831" formatCode="dd\-mmm\-yy\ hh:mm:ss">
                  <c:v>42324.833333333328</c:v>
                </c:pt>
                <c:pt idx="7832" formatCode="dd\-mmm\-yy\ hh:mm:ss">
                  <c:v>42325</c:v>
                </c:pt>
                <c:pt idx="7833" formatCode="dd\-mmm\-yy\ hh:mm:ss">
                  <c:v>42325.166666666672</c:v>
                </c:pt>
                <c:pt idx="7834" formatCode="dd\-mmm\-yy\ hh:mm:ss">
                  <c:v>42325.333333333328</c:v>
                </c:pt>
                <c:pt idx="7835" formatCode="dd\-mmm\-yy\ hh:mm:ss">
                  <c:v>42325.5</c:v>
                </c:pt>
                <c:pt idx="7836" formatCode="dd\-mmm\-yy\ hh:mm:ss">
                  <c:v>42325.666666666672</c:v>
                </c:pt>
                <c:pt idx="7837" formatCode="dd\-mmm\-yy\ hh:mm:ss">
                  <c:v>42325.833333333328</c:v>
                </c:pt>
                <c:pt idx="7838" formatCode="dd\-mmm\-yy\ hh:mm:ss">
                  <c:v>42326</c:v>
                </c:pt>
                <c:pt idx="7839" formatCode="dd\-mmm\-yy\ hh:mm:ss">
                  <c:v>42326.166666666672</c:v>
                </c:pt>
                <c:pt idx="7840" formatCode="dd\-mmm\-yy\ hh:mm:ss">
                  <c:v>42326.333333333328</c:v>
                </c:pt>
                <c:pt idx="7841" formatCode="dd\-mmm\-yy\ hh:mm:ss">
                  <c:v>42326.5</c:v>
                </c:pt>
                <c:pt idx="7842" formatCode="dd\-mmm\-yy\ hh:mm:ss">
                  <c:v>42326.666666666672</c:v>
                </c:pt>
                <c:pt idx="7843" formatCode="dd\-mmm\-yy\ hh:mm:ss">
                  <c:v>42326.833333333328</c:v>
                </c:pt>
                <c:pt idx="7844" formatCode="dd\-mmm\-yy\ hh:mm:ss">
                  <c:v>42327</c:v>
                </c:pt>
                <c:pt idx="7845" formatCode="dd\-mmm\-yy\ hh:mm:ss">
                  <c:v>42327.166666666672</c:v>
                </c:pt>
                <c:pt idx="7846" formatCode="dd\-mmm\-yy\ hh:mm:ss">
                  <c:v>42327.333333333328</c:v>
                </c:pt>
                <c:pt idx="7847" formatCode="dd\-mmm\-yy\ hh:mm:ss">
                  <c:v>42327.5</c:v>
                </c:pt>
                <c:pt idx="7848" formatCode="dd\-mmm\-yy\ hh:mm:ss">
                  <c:v>42327.666666666672</c:v>
                </c:pt>
                <c:pt idx="7849" formatCode="dd\-mmm\-yy\ hh:mm:ss">
                  <c:v>42327.833333333328</c:v>
                </c:pt>
                <c:pt idx="7850" formatCode="dd\-mmm\-yy\ hh:mm:ss">
                  <c:v>42328</c:v>
                </c:pt>
                <c:pt idx="7851" formatCode="dd\-mmm\-yy\ hh:mm:ss">
                  <c:v>42328.166666666672</c:v>
                </c:pt>
                <c:pt idx="7852" formatCode="dd\-mmm\-yy\ hh:mm:ss">
                  <c:v>42328.333333333328</c:v>
                </c:pt>
                <c:pt idx="7853" formatCode="dd\-mmm\-yy\ hh:mm:ss">
                  <c:v>42328.5</c:v>
                </c:pt>
                <c:pt idx="7854" formatCode="dd\-mmm\-yy\ hh:mm:ss">
                  <c:v>42328.666666666672</c:v>
                </c:pt>
                <c:pt idx="7855" formatCode="dd\-mmm\-yy\ hh:mm:ss">
                  <c:v>42328.833333333328</c:v>
                </c:pt>
                <c:pt idx="7856" formatCode="dd\-mmm\-yy\ hh:mm:ss">
                  <c:v>42329</c:v>
                </c:pt>
                <c:pt idx="7857" formatCode="dd\-mmm\-yy\ hh:mm:ss">
                  <c:v>42329.166666666672</c:v>
                </c:pt>
                <c:pt idx="7858" formatCode="dd\-mmm\-yy\ hh:mm:ss">
                  <c:v>42329.333333333328</c:v>
                </c:pt>
                <c:pt idx="7859" formatCode="dd\-mmm\-yy\ hh:mm:ss">
                  <c:v>42329.5</c:v>
                </c:pt>
                <c:pt idx="7860" formatCode="dd\-mmm\-yy\ hh:mm:ss">
                  <c:v>42329.666666666672</c:v>
                </c:pt>
                <c:pt idx="7861" formatCode="dd\-mmm\-yy\ hh:mm:ss">
                  <c:v>42329.833333333328</c:v>
                </c:pt>
                <c:pt idx="7862" formatCode="dd\-mmm\-yy\ hh:mm:ss">
                  <c:v>42330</c:v>
                </c:pt>
                <c:pt idx="7863" formatCode="dd\-mmm\-yy\ hh:mm:ss">
                  <c:v>42330.166666666672</c:v>
                </c:pt>
                <c:pt idx="7864" formatCode="dd\-mmm\-yy\ hh:mm:ss">
                  <c:v>42330.333333333328</c:v>
                </c:pt>
                <c:pt idx="7865" formatCode="dd\-mmm\-yy\ hh:mm:ss">
                  <c:v>42330.5</c:v>
                </c:pt>
                <c:pt idx="7866" formatCode="dd\-mmm\-yy\ hh:mm:ss">
                  <c:v>42330.666666666672</c:v>
                </c:pt>
                <c:pt idx="7867" formatCode="dd\-mmm\-yy\ hh:mm:ss">
                  <c:v>42330.833333333328</c:v>
                </c:pt>
                <c:pt idx="7868" formatCode="dd\-mmm\-yy\ hh:mm:ss">
                  <c:v>42331</c:v>
                </c:pt>
                <c:pt idx="7869" formatCode="dd\-mmm\-yy\ hh:mm:ss">
                  <c:v>42331.166666666672</c:v>
                </c:pt>
                <c:pt idx="7870" formatCode="dd\-mmm\-yy\ hh:mm:ss">
                  <c:v>42331.333333333328</c:v>
                </c:pt>
                <c:pt idx="7871" formatCode="dd\-mmm\-yy\ hh:mm:ss">
                  <c:v>42331.5</c:v>
                </c:pt>
                <c:pt idx="7872" formatCode="dd\-mmm\-yy\ hh:mm:ss">
                  <c:v>42331.666666666672</c:v>
                </c:pt>
                <c:pt idx="7873" formatCode="dd\-mmm\-yy\ hh:mm:ss">
                  <c:v>42331.833333333328</c:v>
                </c:pt>
                <c:pt idx="7874" formatCode="dd\-mmm\-yy\ hh:mm:ss">
                  <c:v>42332</c:v>
                </c:pt>
                <c:pt idx="7875" formatCode="dd\-mmm\-yy\ hh:mm:ss">
                  <c:v>42332.166666666672</c:v>
                </c:pt>
                <c:pt idx="7876" formatCode="dd\-mmm\-yy\ hh:mm:ss">
                  <c:v>42332.333333333328</c:v>
                </c:pt>
                <c:pt idx="7877" formatCode="dd\-mmm\-yy\ hh:mm:ss">
                  <c:v>42332.5</c:v>
                </c:pt>
                <c:pt idx="7878" formatCode="dd\-mmm\-yy\ hh:mm:ss">
                  <c:v>42332.666666666672</c:v>
                </c:pt>
                <c:pt idx="7879" formatCode="dd\-mmm\-yy\ hh:mm:ss">
                  <c:v>42332.833333333328</c:v>
                </c:pt>
                <c:pt idx="7880" formatCode="dd\-mmm\-yy\ hh:mm:ss">
                  <c:v>42333</c:v>
                </c:pt>
                <c:pt idx="7881" formatCode="dd\-mmm\-yy\ hh:mm:ss">
                  <c:v>42333.166666666672</c:v>
                </c:pt>
                <c:pt idx="7882" formatCode="dd\-mmm\-yy\ hh:mm:ss">
                  <c:v>42333.333333333328</c:v>
                </c:pt>
                <c:pt idx="7883" formatCode="dd\-mmm\-yy\ hh:mm:ss">
                  <c:v>42333.5</c:v>
                </c:pt>
                <c:pt idx="7884" formatCode="dd\-mmm\-yy\ hh:mm:ss">
                  <c:v>42333.666666666672</c:v>
                </c:pt>
                <c:pt idx="7885" formatCode="dd\-mmm\-yy\ hh:mm:ss">
                  <c:v>42333.833333333328</c:v>
                </c:pt>
                <c:pt idx="7886" formatCode="dd\-mmm\-yy\ hh:mm:ss">
                  <c:v>42334</c:v>
                </c:pt>
                <c:pt idx="7887" formatCode="dd\-mmm\-yy\ hh:mm:ss">
                  <c:v>42334.166666666672</c:v>
                </c:pt>
                <c:pt idx="7888" formatCode="dd\-mmm\-yy\ hh:mm:ss">
                  <c:v>42334.333333333328</c:v>
                </c:pt>
                <c:pt idx="7889" formatCode="dd\-mmm\-yy\ hh:mm:ss">
                  <c:v>42334.5</c:v>
                </c:pt>
                <c:pt idx="7890" formatCode="dd\-mmm\-yy\ hh:mm:ss">
                  <c:v>42334.666666666672</c:v>
                </c:pt>
                <c:pt idx="7891" formatCode="dd\-mmm\-yy\ hh:mm:ss">
                  <c:v>42334.833333333328</c:v>
                </c:pt>
                <c:pt idx="7892" formatCode="dd\-mmm\-yy\ hh:mm:ss">
                  <c:v>42335</c:v>
                </c:pt>
                <c:pt idx="7893" formatCode="dd\-mmm\-yy\ hh:mm:ss">
                  <c:v>42335.166666666672</c:v>
                </c:pt>
                <c:pt idx="7894" formatCode="dd\-mmm\-yy\ hh:mm:ss">
                  <c:v>42335.333333333328</c:v>
                </c:pt>
                <c:pt idx="7895" formatCode="dd\-mmm\-yy\ hh:mm:ss">
                  <c:v>42335.5</c:v>
                </c:pt>
                <c:pt idx="7896" formatCode="dd\-mmm\-yy\ hh:mm:ss">
                  <c:v>42335.666666666672</c:v>
                </c:pt>
                <c:pt idx="7897" formatCode="dd\-mmm\-yy\ hh:mm:ss">
                  <c:v>42335.833333333328</c:v>
                </c:pt>
                <c:pt idx="7898" formatCode="dd\-mmm\-yy\ hh:mm:ss">
                  <c:v>42336</c:v>
                </c:pt>
                <c:pt idx="7899" formatCode="dd\-mmm\-yy\ hh:mm:ss">
                  <c:v>42336.166666666672</c:v>
                </c:pt>
                <c:pt idx="7900" formatCode="dd\-mmm\-yy\ hh:mm:ss">
                  <c:v>42336.333333333328</c:v>
                </c:pt>
                <c:pt idx="7901" formatCode="dd\-mmm\-yy\ hh:mm:ss">
                  <c:v>42336.5</c:v>
                </c:pt>
                <c:pt idx="7902" formatCode="dd\-mmm\-yy\ hh:mm:ss">
                  <c:v>42336.666666666672</c:v>
                </c:pt>
                <c:pt idx="7903" formatCode="dd\-mmm\-yy\ hh:mm:ss">
                  <c:v>42336.833333333328</c:v>
                </c:pt>
                <c:pt idx="7904" formatCode="dd\-mmm\-yy\ hh:mm:ss">
                  <c:v>42337</c:v>
                </c:pt>
                <c:pt idx="7905" formatCode="dd\-mmm\-yy\ hh:mm:ss">
                  <c:v>42337.166666666672</c:v>
                </c:pt>
                <c:pt idx="7906" formatCode="dd\-mmm\-yy\ hh:mm:ss">
                  <c:v>42337.333333333328</c:v>
                </c:pt>
                <c:pt idx="7907" formatCode="dd\-mmm\-yy\ hh:mm:ss">
                  <c:v>42337.5</c:v>
                </c:pt>
                <c:pt idx="7908" formatCode="dd\-mmm\-yy\ hh:mm:ss">
                  <c:v>42337.666666666672</c:v>
                </c:pt>
                <c:pt idx="7909" formatCode="dd\-mmm\-yy\ hh:mm:ss">
                  <c:v>42337.833333333328</c:v>
                </c:pt>
                <c:pt idx="7910" formatCode="dd\-mmm\-yy\ hh:mm:ss">
                  <c:v>42338</c:v>
                </c:pt>
                <c:pt idx="7911" formatCode="dd\-mmm\-yy\ hh:mm:ss">
                  <c:v>42338.166666666672</c:v>
                </c:pt>
                <c:pt idx="7912" formatCode="dd\-mmm\-yy\ hh:mm:ss">
                  <c:v>42338.333333333328</c:v>
                </c:pt>
                <c:pt idx="7913" formatCode="dd\-mmm\-yy\ hh:mm:ss">
                  <c:v>42338.5</c:v>
                </c:pt>
                <c:pt idx="7914" formatCode="dd\-mmm\-yy\ hh:mm:ss">
                  <c:v>42338.666666666672</c:v>
                </c:pt>
                <c:pt idx="7915" formatCode="dd\-mmm\-yy\ hh:mm:ss">
                  <c:v>42338.833333333328</c:v>
                </c:pt>
                <c:pt idx="7916" formatCode="dd\-mmm\-yy\ hh:mm:ss">
                  <c:v>42339</c:v>
                </c:pt>
                <c:pt idx="7917" formatCode="dd\-mmm\-yy\ hh:mm:ss">
                  <c:v>42339.166666666672</c:v>
                </c:pt>
                <c:pt idx="7918" formatCode="dd\-mmm\-yy\ hh:mm:ss">
                  <c:v>42339.333333333328</c:v>
                </c:pt>
                <c:pt idx="7919" formatCode="dd\-mmm\-yy\ hh:mm:ss">
                  <c:v>42339.5</c:v>
                </c:pt>
                <c:pt idx="7920" formatCode="dd\-mmm\-yy\ hh:mm:ss">
                  <c:v>42339.666666666672</c:v>
                </c:pt>
                <c:pt idx="7921" formatCode="dd\-mmm\-yy\ hh:mm:ss">
                  <c:v>42339.833333333328</c:v>
                </c:pt>
                <c:pt idx="7922" formatCode="dd\-mmm\-yy\ hh:mm:ss">
                  <c:v>42340</c:v>
                </c:pt>
                <c:pt idx="7923" formatCode="dd\-mmm\-yy\ hh:mm:ss">
                  <c:v>42340.166666666672</c:v>
                </c:pt>
                <c:pt idx="7924" formatCode="dd\-mmm\-yy\ hh:mm:ss">
                  <c:v>42340.333333333328</c:v>
                </c:pt>
                <c:pt idx="7925" formatCode="dd\-mmm\-yy\ hh:mm:ss">
                  <c:v>42340.5</c:v>
                </c:pt>
                <c:pt idx="7926" formatCode="dd\-mmm\-yy\ hh:mm:ss">
                  <c:v>42340.666666666672</c:v>
                </c:pt>
                <c:pt idx="7927" formatCode="dd\-mmm\-yy\ hh:mm:ss">
                  <c:v>42340.833333333328</c:v>
                </c:pt>
                <c:pt idx="7928" formatCode="dd\-mmm\-yy\ hh:mm:ss">
                  <c:v>42341</c:v>
                </c:pt>
                <c:pt idx="7929" formatCode="dd\-mmm\-yy\ hh:mm:ss">
                  <c:v>42341.166666666672</c:v>
                </c:pt>
                <c:pt idx="7930" formatCode="dd\-mmm\-yy\ hh:mm:ss">
                  <c:v>42341.333333333328</c:v>
                </c:pt>
                <c:pt idx="7931" formatCode="dd\-mmm\-yy\ hh:mm:ss">
                  <c:v>42341.5</c:v>
                </c:pt>
                <c:pt idx="7932" formatCode="dd\-mmm\-yy\ hh:mm:ss">
                  <c:v>42341.666666666672</c:v>
                </c:pt>
                <c:pt idx="7933" formatCode="dd\-mmm\-yy\ hh:mm:ss">
                  <c:v>42341.833333333328</c:v>
                </c:pt>
                <c:pt idx="7934" formatCode="dd\-mmm\-yy\ hh:mm:ss">
                  <c:v>42342</c:v>
                </c:pt>
                <c:pt idx="7935" formatCode="dd\-mmm\-yy\ hh:mm:ss">
                  <c:v>42342.166666666672</c:v>
                </c:pt>
                <c:pt idx="7936" formatCode="dd\-mmm\-yy\ hh:mm:ss">
                  <c:v>42342.333333333328</c:v>
                </c:pt>
                <c:pt idx="7937" formatCode="dd\-mmm\-yy\ hh:mm:ss">
                  <c:v>42342.5</c:v>
                </c:pt>
                <c:pt idx="7938" formatCode="dd\-mmm\-yy\ hh:mm:ss">
                  <c:v>42342.666666666672</c:v>
                </c:pt>
                <c:pt idx="7939" formatCode="dd\-mmm\-yy\ hh:mm:ss">
                  <c:v>42342.833333333328</c:v>
                </c:pt>
                <c:pt idx="7940" formatCode="dd\-mmm\-yy\ hh:mm:ss">
                  <c:v>42343</c:v>
                </c:pt>
                <c:pt idx="7941" formatCode="dd\-mmm\-yy\ hh:mm:ss">
                  <c:v>42343.166666666672</c:v>
                </c:pt>
                <c:pt idx="7942" formatCode="dd\-mmm\-yy\ hh:mm:ss">
                  <c:v>42343.333333333328</c:v>
                </c:pt>
                <c:pt idx="7943" formatCode="dd\-mmm\-yy\ hh:mm:ss">
                  <c:v>42343.5</c:v>
                </c:pt>
                <c:pt idx="7944" formatCode="dd\-mmm\-yy\ hh:mm:ss">
                  <c:v>42343.666666666672</c:v>
                </c:pt>
                <c:pt idx="7945" formatCode="dd\-mmm\-yy\ hh:mm:ss">
                  <c:v>42343.833333333328</c:v>
                </c:pt>
                <c:pt idx="7946" formatCode="dd\-mmm\-yy\ hh:mm:ss">
                  <c:v>42344</c:v>
                </c:pt>
                <c:pt idx="7947" formatCode="dd\-mmm\-yy\ hh:mm:ss">
                  <c:v>42344.166666666672</c:v>
                </c:pt>
                <c:pt idx="7948" formatCode="dd\-mmm\-yy\ hh:mm:ss">
                  <c:v>42344.333333333328</c:v>
                </c:pt>
                <c:pt idx="7949" formatCode="dd\-mmm\-yy\ hh:mm:ss">
                  <c:v>42344.5</c:v>
                </c:pt>
                <c:pt idx="7950" formatCode="dd\-mmm\-yy\ hh:mm:ss">
                  <c:v>42344.666666666672</c:v>
                </c:pt>
                <c:pt idx="7951" formatCode="dd\-mmm\-yy\ hh:mm:ss">
                  <c:v>42344.833333333328</c:v>
                </c:pt>
                <c:pt idx="7952" formatCode="dd\-mmm\-yy\ hh:mm:ss">
                  <c:v>42345</c:v>
                </c:pt>
                <c:pt idx="7953" formatCode="dd\-mmm\-yy\ hh:mm:ss">
                  <c:v>42345.166666666672</c:v>
                </c:pt>
                <c:pt idx="7954" formatCode="dd\-mmm\-yy\ hh:mm:ss">
                  <c:v>42345.333333333328</c:v>
                </c:pt>
                <c:pt idx="7955" formatCode="dd\-mmm\-yy\ hh:mm:ss">
                  <c:v>42345.5</c:v>
                </c:pt>
                <c:pt idx="7956" formatCode="dd\-mmm\-yy\ hh:mm:ss">
                  <c:v>42345.666666666672</c:v>
                </c:pt>
                <c:pt idx="7957" formatCode="dd\-mmm\-yy\ hh:mm:ss">
                  <c:v>42345.833333333328</c:v>
                </c:pt>
                <c:pt idx="7958" formatCode="dd\-mmm\-yy\ hh:mm:ss">
                  <c:v>42346</c:v>
                </c:pt>
                <c:pt idx="7959" formatCode="dd\-mmm\-yy\ hh:mm:ss">
                  <c:v>42346.166666666672</c:v>
                </c:pt>
                <c:pt idx="7960" formatCode="dd\-mmm\-yy\ hh:mm:ss">
                  <c:v>42346.333333333328</c:v>
                </c:pt>
                <c:pt idx="7961" formatCode="dd\-mmm\-yy\ hh:mm:ss">
                  <c:v>42346.5</c:v>
                </c:pt>
                <c:pt idx="7962" formatCode="dd\-mmm\-yy\ hh:mm:ss">
                  <c:v>42346.666666666672</c:v>
                </c:pt>
                <c:pt idx="7963" formatCode="dd\-mmm\-yy\ hh:mm:ss">
                  <c:v>42346.833333333328</c:v>
                </c:pt>
                <c:pt idx="7964" formatCode="dd\-mmm\-yy\ hh:mm:ss">
                  <c:v>42347</c:v>
                </c:pt>
                <c:pt idx="7965" formatCode="dd\-mmm\-yy\ hh:mm:ss">
                  <c:v>42347.166666666672</c:v>
                </c:pt>
                <c:pt idx="7966" formatCode="dd\-mmm\-yy\ hh:mm:ss">
                  <c:v>42347.333333333328</c:v>
                </c:pt>
                <c:pt idx="7967" formatCode="dd\-mmm\-yy\ hh:mm:ss">
                  <c:v>42347.5</c:v>
                </c:pt>
                <c:pt idx="7968" formatCode="dd\-mmm\-yy\ hh:mm:ss">
                  <c:v>42347.666666666672</c:v>
                </c:pt>
                <c:pt idx="7969" formatCode="dd\-mmm\-yy\ hh:mm:ss">
                  <c:v>42347.833333333328</c:v>
                </c:pt>
                <c:pt idx="7970" formatCode="dd\-mmm\-yy\ hh:mm:ss">
                  <c:v>42348</c:v>
                </c:pt>
                <c:pt idx="7971" formatCode="dd\-mmm\-yy\ hh:mm:ss">
                  <c:v>42348.166666666672</c:v>
                </c:pt>
                <c:pt idx="7972" formatCode="dd\-mmm\-yy\ hh:mm:ss">
                  <c:v>42348.333333333328</c:v>
                </c:pt>
                <c:pt idx="7973" formatCode="dd\-mmm\-yy\ hh:mm:ss">
                  <c:v>42348.5</c:v>
                </c:pt>
                <c:pt idx="7974" formatCode="dd\-mmm\-yy\ hh:mm:ss">
                  <c:v>42348.666666666672</c:v>
                </c:pt>
                <c:pt idx="7975" formatCode="dd\-mmm\-yy\ hh:mm:ss">
                  <c:v>42348.833333333328</c:v>
                </c:pt>
                <c:pt idx="7976" formatCode="dd\-mmm\-yy\ hh:mm:ss">
                  <c:v>42349</c:v>
                </c:pt>
                <c:pt idx="7977" formatCode="dd\-mmm\-yy\ hh:mm:ss">
                  <c:v>42349.166666666672</c:v>
                </c:pt>
                <c:pt idx="7978" formatCode="dd\-mmm\-yy\ hh:mm:ss">
                  <c:v>42349.333333333328</c:v>
                </c:pt>
                <c:pt idx="7979" formatCode="dd\-mmm\-yy\ hh:mm:ss">
                  <c:v>42349.5</c:v>
                </c:pt>
                <c:pt idx="7980" formatCode="dd\-mmm\-yy\ hh:mm:ss">
                  <c:v>42349.666666666672</c:v>
                </c:pt>
                <c:pt idx="7981" formatCode="dd\-mmm\-yy\ hh:mm:ss">
                  <c:v>42349.833333333328</c:v>
                </c:pt>
                <c:pt idx="7982" formatCode="dd\-mmm\-yy\ hh:mm:ss">
                  <c:v>42350</c:v>
                </c:pt>
                <c:pt idx="7983" formatCode="dd\-mmm\-yy\ hh:mm:ss">
                  <c:v>42350.166666666672</c:v>
                </c:pt>
                <c:pt idx="7984" formatCode="dd\-mmm\-yy\ hh:mm:ss">
                  <c:v>42350.333333333328</c:v>
                </c:pt>
                <c:pt idx="7985" formatCode="dd\-mmm\-yy\ hh:mm:ss">
                  <c:v>42350.5</c:v>
                </c:pt>
                <c:pt idx="7986" formatCode="dd\-mmm\-yy\ hh:mm:ss">
                  <c:v>42350.666666666672</c:v>
                </c:pt>
                <c:pt idx="7987" formatCode="dd\-mmm\-yy\ hh:mm:ss">
                  <c:v>42350.833333333328</c:v>
                </c:pt>
                <c:pt idx="7988" formatCode="dd\-mmm\-yy\ hh:mm:ss">
                  <c:v>42351</c:v>
                </c:pt>
                <c:pt idx="7989" formatCode="dd\-mmm\-yy\ hh:mm:ss">
                  <c:v>42351.166666666672</c:v>
                </c:pt>
                <c:pt idx="7990" formatCode="dd\-mmm\-yy\ hh:mm:ss">
                  <c:v>42351.333333333328</c:v>
                </c:pt>
                <c:pt idx="7991" formatCode="dd\-mmm\-yy\ hh:mm:ss">
                  <c:v>42351.5</c:v>
                </c:pt>
                <c:pt idx="7992" formatCode="dd\-mmm\-yy\ hh:mm:ss">
                  <c:v>42351.666666666672</c:v>
                </c:pt>
                <c:pt idx="7993" formatCode="dd\-mmm\-yy\ hh:mm:ss">
                  <c:v>42351.833333333328</c:v>
                </c:pt>
                <c:pt idx="7994" formatCode="dd\-mmm\-yy\ hh:mm:ss">
                  <c:v>42352</c:v>
                </c:pt>
                <c:pt idx="7995" formatCode="dd\-mmm\-yy\ hh:mm:ss">
                  <c:v>42352.166666666672</c:v>
                </c:pt>
                <c:pt idx="7996" formatCode="dd\-mmm\-yy\ hh:mm:ss">
                  <c:v>42352.333333333328</c:v>
                </c:pt>
                <c:pt idx="7997" formatCode="dd\-mmm\-yy\ hh:mm:ss">
                  <c:v>42352.5</c:v>
                </c:pt>
                <c:pt idx="7998" formatCode="dd\-mmm\-yy\ hh:mm:ss">
                  <c:v>42352.666666666672</c:v>
                </c:pt>
                <c:pt idx="7999" formatCode="dd\-mmm\-yy\ hh:mm:ss">
                  <c:v>42352.833333333328</c:v>
                </c:pt>
                <c:pt idx="8000" formatCode="dd\-mmm\-yy\ hh:mm:ss">
                  <c:v>42353</c:v>
                </c:pt>
                <c:pt idx="8001" formatCode="dd\-mmm\-yy\ hh:mm:ss">
                  <c:v>42353.166666666672</c:v>
                </c:pt>
                <c:pt idx="8002" formatCode="dd\-mmm\-yy\ hh:mm:ss">
                  <c:v>42353.333333333328</c:v>
                </c:pt>
                <c:pt idx="8003" formatCode="dd\-mmm\-yy\ hh:mm:ss">
                  <c:v>42353.5</c:v>
                </c:pt>
                <c:pt idx="8004" formatCode="dd\-mmm\-yy\ hh:mm:ss">
                  <c:v>42353.666666666672</c:v>
                </c:pt>
                <c:pt idx="8005" formatCode="dd\-mmm\-yy\ hh:mm:ss">
                  <c:v>42353.833333333328</c:v>
                </c:pt>
                <c:pt idx="8006" formatCode="dd\-mmm\-yy\ hh:mm:ss">
                  <c:v>42354</c:v>
                </c:pt>
                <c:pt idx="8007" formatCode="dd\-mmm\-yy\ hh:mm:ss">
                  <c:v>42354.166666666672</c:v>
                </c:pt>
                <c:pt idx="8008" formatCode="dd\-mmm\-yy\ hh:mm:ss">
                  <c:v>42354.333333333328</c:v>
                </c:pt>
                <c:pt idx="8009" formatCode="dd\-mmm\-yy\ hh:mm:ss">
                  <c:v>42354.5</c:v>
                </c:pt>
                <c:pt idx="8010" formatCode="dd\-mmm\-yy\ hh:mm:ss">
                  <c:v>42354.666666666672</c:v>
                </c:pt>
                <c:pt idx="8011" formatCode="dd\-mmm\-yy\ hh:mm:ss">
                  <c:v>42354.833333333328</c:v>
                </c:pt>
                <c:pt idx="8012" formatCode="dd\-mmm\-yy\ hh:mm:ss">
                  <c:v>42355</c:v>
                </c:pt>
                <c:pt idx="8013" formatCode="dd\-mmm\-yy\ hh:mm:ss">
                  <c:v>42355.166666666672</c:v>
                </c:pt>
                <c:pt idx="8014" formatCode="dd\-mmm\-yy\ hh:mm:ss">
                  <c:v>42355.333333333328</c:v>
                </c:pt>
                <c:pt idx="8015" formatCode="dd\-mmm\-yy\ hh:mm:ss">
                  <c:v>42355.5</c:v>
                </c:pt>
                <c:pt idx="8016" formatCode="dd\-mmm\-yy\ hh:mm:ss">
                  <c:v>42355.666666666672</c:v>
                </c:pt>
                <c:pt idx="8017" formatCode="dd\-mmm\-yy\ hh:mm:ss">
                  <c:v>42355.833333333328</c:v>
                </c:pt>
                <c:pt idx="8018" formatCode="dd\-mmm\-yy\ hh:mm:ss">
                  <c:v>42356</c:v>
                </c:pt>
                <c:pt idx="8019" formatCode="dd\-mmm\-yy\ hh:mm:ss">
                  <c:v>42356.166666666672</c:v>
                </c:pt>
                <c:pt idx="8020" formatCode="dd\-mmm\-yy\ hh:mm:ss">
                  <c:v>42356.333333333328</c:v>
                </c:pt>
                <c:pt idx="8021" formatCode="dd\-mmm\-yy\ hh:mm:ss">
                  <c:v>42356.5</c:v>
                </c:pt>
                <c:pt idx="8022" formatCode="dd\-mmm\-yy\ hh:mm:ss">
                  <c:v>42356.666666666672</c:v>
                </c:pt>
                <c:pt idx="8023" formatCode="dd\-mmm\-yy\ hh:mm:ss">
                  <c:v>42356.833333333328</c:v>
                </c:pt>
                <c:pt idx="8024" formatCode="dd\-mmm\-yy\ hh:mm:ss">
                  <c:v>42357</c:v>
                </c:pt>
                <c:pt idx="8025" formatCode="dd\-mmm\-yy\ hh:mm:ss">
                  <c:v>42357.166666666672</c:v>
                </c:pt>
                <c:pt idx="8026" formatCode="dd\-mmm\-yy\ hh:mm:ss">
                  <c:v>42357.333333333328</c:v>
                </c:pt>
                <c:pt idx="8027" formatCode="dd\-mmm\-yy\ hh:mm:ss">
                  <c:v>42357.5</c:v>
                </c:pt>
                <c:pt idx="8028" formatCode="dd\-mmm\-yy\ hh:mm:ss">
                  <c:v>42357.666666666672</c:v>
                </c:pt>
                <c:pt idx="8029" formatCode="dd\-mmm\-yy\ hh:mm:ss">
                  <c:v>42357.833333333328</c:v>
                </c:pt>
                <c:pt idx="8030" formatCode="dd\-mmm\-yy\ hh:mm:ss">
                  <c:v>42358</c:v>
                </c:pt>
                <c:pt idx="8031" formatCode="dd\-mmm\-yy\ hh:mm:ss">
                  <c:v>42358.166666666672</c:v>
                </c:pt>
                <c:pt idx="8032" formatCode="dd\-mmm\-yy\ hh:mm:ss">
                  <c:v>42358.333333333328</c:v>
                </c:pt>
                <c:pt idx="8033" formatCode="dd\-mmm\-yy\ hh:mm:ss">
                  <c:v>42358.5</c:v>
                </c:pt>
                <c:pt idx="8034" formatCode="dd\-mmm\-yy\ hh:mm:ss">
                  <c:v>42358.666666666672</c:v>
                </c:pt>
                <c:pt idx="8035" formatCode="dd\-mmm\-yy\ hh:mm:ss">
                  <c:v>42358.833333333328</c:v>
                </c:pt>
                <c:pt idx="8036" formatCode="dd\-mmm\-yy\ hh:mm:ss">
                  <c:v>42359</c:v>
                </c:pt>
                <c:pt idx="8037" formatCode="dd\-mmm\-yy\ hh:mm:ss">
                  <c:v>42359.166666666672</c:v>
                </c:pt>
                <c:pt idx="8038" formatCode="dd\-mmm\-yy\ hh:mm:ss">
                  <c:v>42359.333333333328</c:v>
                </c:pt>
                <c:pt idx="8039" formatCode="dd\-mmm\-yy\ hh:mm:ss">
                  <c:v>42359.5</c:v>
                </c:pt>
                <c:pt idx="8040" formatCode="dd\-mmm\-yy\ hh:mm:ss">
                  <c:v>42359.666666666672</c:v>
                </c:pt>
                <c:pt idx="8041" formatCode="dd\-mmm\-yy\ hh:mm:ss">
                  <c:v>42359.833333333328</c:v>
                </c:pt>
                <c:pt idx="8042" formatCode="dd\-mmm\-yy\ hh:mm:ss">
                  <c:v>42360</c:v>
                </c:pt>
                <c:pt idx="8043" formatCode="dd\-mmm\-yy\ hh:mm:ss">
                  <c:v>42360.166666666672</c:v>
                </c:pt>
                <c:pt idx="8044" formatCode="dd\-mmm\-yy\ hh:mm:ss">
                  <c:v>42360.333333333328</c:v>
                </c:pt>
                <c:pt idx="8045" formatCode="dd\-mmm\-yy\ hh:mm:ss">
                  <c:v>42360.5</c:v>
                </c:pt>
                <c:pt idx="8046" formatCode="dd\-mmm\-yy\ hh:mm:ss">
                  <c:v>42360.666666666672</c:v>
                </c:pt>
                <c:pt idx="8047" formatCode="dd\-mmm\-yy\ hh:mm:ss">
                  <c:v>42360.833333333328</c:v>
                </c:pt>
                <c:pt idx="8048" formatCode="dd\-mmm\-yy\ hh:mm:ss">
                  <c:v>42361</c:v>
                </c:pt>
                <c:pt idx="8049" formatCode="dd\-mmm\-yy\ hh:mm:ss">
                  <c:v>42361.166666666672</c:v>
                </c:pt>
                <c:pt idx="8050" formatCode="dd\-mmm\-yy\ hh:mm:ss">
                  <c:v>42361.333333333328</c:v>
                </c:pt>
                <c:pt idx="8051" formatCode="dd\-mmm\-yy\ hh:mm:ss">
                  <c:v>42361.5</c:v>
                </c:pt>
                <c:pt idx="8052" formatCode="dd\-mmm\-yy\ hh:mm:ss">
                  <c:v>42361.666666666672</c:v>
                </c:pt>
                <c:pt idx="8053" formatCode="dd\-mmm\-yy\ hh:mm:ss">
                  <c:v>42361.833333333328</c:v>
                </c:pt>
                <c:pt idx="8054" formatCode="dd\-mmm\-yy\ hh:mm:ss">
                  <c:v>42362</c:v>
                </c:pt>
                <c:pt idx="8055" formatCode="dd\-mmm\-yy\ hh:mm:ss">
                  <c:v>42362.166666666672</c:v>
                </c:pt>
                <c:pt idx="8056" formatCode="dd\-mmm\-yy\ hh:mm:ss">
                  <c:v>42362.333333333328</c:v>
                </c:pt>
                <c:pt idx="8057" formatCode="dd\-mmm\-yy\ hh:mm:ss">
                  <c:v>42362.5</c:v>
                </c:pt>
                <c:pt idx="8058" formatCode="dd\-mmm\-yy\ hh:mm:ss">
                  <c:v>42362.666666666672</c:v>
                </c:pt>
                <c:pt idx="8059" formatCode="dd\-mmm\-yy\ hh:mm:ss">
                  <c:v>42362.833333333328</c:v>
                </c:pt>
                <c:pt idx="8060" formatCode="dd\-mmm\-yy\ hh:mm:ss">
                  <c:v>42363</c:v>
                </c:pt>
                <c:pt idx="8061" formatCode="dd\-mmm\-yy\ hh:mm:ss">
                  <c:v>42363.166666666672</c:v>
                </c:pt>
                <c:pt idx="8062" formatCode="dd\-mmm\-yy\ hh:mm:ss">
                  <c:v>42363.333333333328</c:v>
                </c:pt>
                <c:pt idx="8063" formatCode="dd\-mmm\-yy\ hh:mm:ss">
                  <c:v>42363.5</c:v>
                </c:pt>
                <c:pt idx="8064" formatCode="dd\-mmm\-yy\ hh:mm:ss">
                  <c:v>42363.666666666672</c:v>
                </c:pt>
                <c:pt idx="8065" formatCode="dd\-mmm\-yy\ hh:mm:ss">
                  <c:v>42363.833333333328</c:v>
                </c:pt>
                <c:pt idx="8066" formatCode="dd\-mmm\-yy\ hh:mm:ss">
                  <c:v>42364</c:v>
                </c:pt>
                <c:pt idx="8067" formatCode="dd\-mmm\-yy\ hh:mm:ss">
                  <c:v>42364.166666666672</c:v>
                </c:pt>
                <c:pt idx="8068" formatCode="dd\-mmm\-yy\ hh:mm:ss">
                  <c:v>42364.333333333328</c:v>
                </c:pt>
                <c:pt idx="8069" formatCode="dd\-mmm\-yy\ hh:mm:ss">
                  <c:v>42364.5</c:v>
                </c:pt>
                <c:pt idx="8070" formatCode="dd\-mmm\-yy\ hh:mm:ss">
                  <c:v>42364.666666666672</c:v>
                </c:pt>
                <c:pt idx="8071" formatCode="dd\-mmm\-yy\ hh:mm:ss">
                  <c:v>42364.833333333328</c:v>
                </c:pt>
                <c:pt idx="8072" formatCode="dd\-mmm\-yy\ hh:mm:ss">
                  <c:v>42365</c:v>
                </c:pt>
                <c:pt idx="8073" formatCode="dd\-mmm\-yy\ hh:mm:ss">
                  <c:v>42365.166666666672</c:v>
                </c:pt>
                <c:pt idx="8074" formatCode="dd\-mmm\-yy\ hh:mm:ss">
                  <c:v>42365.333333333328</c:v>
                </c:pt>
                <c:pt idx="8075" formatCode="dd\-mmm\-yy\ hh:mm:ss">
                  <c:v>42365.5</c:v>
                </c:pt>
                <c:pt idx="8076" formatCode="dd\-mmm\-yy\ hh:mm:ss">
                  <c:v>42365.666666666672</c:v>
                </c:pt>
                <c:pt idx="8077" formatCode="dd\-mmm\-yy\ hh:mm:ss">
                  <c:v>42365.833333333328</c:v>
                </c:pt>
                <c:pt idx="8078" formatCode="dd\-mmm\-yy\ hh:mm:ss">
                  <c:v>42366</c:v>
                </c:pt>
                <c:pt idx="8079" formatCode="dd\-mmm\-yy\ hh:mm:ss">
                  <c:v>42366.166666666672</c:v>
                </c:pt>
                <c:pt idx="8080" formatCode="dd\-mmm\-yy\ hh:mm:ss">
                  <c:v>42366.333333333328</c:v>
                </c:pt>
                <c:pt idx="8081" formatCode="dd\-mmm\-yy\ hh:mm:ss">
                  <c:v>42366.5</c:v>
                </c:pt>
                <c:pt idx="8082" formatCode="dd\-mmm\-yy\ hh:mm:ss">
                  <c:v>42366.666666666672</c:v>
                </c:pt>
                <c:pt idx="8083" formatCode="dd\-mmm\-yy\ hh:mm:ss">
                  <c:v>42366.833333333328</c:v>
                </c:pt>
                <c:pt idx="8084" formatCode="dd\-mmm\-yy\ hh:mm:ss">
                  <c:v>42367</c:v>
                </c:pt>
                <c:pt idx="8085" formatCode="dd\-mmm\-yy\ hh:mm:ss">
                  <c:v>42367.166666666672</c:v>
                </c:pt>
                <c:pt idx="8086" formatCode="dd\-mmm\-yy\ hh:mm:ss">
                  <c:v>42367.333333333328</c:v>
                </c:pt>
                <c:pt idx="8087" formatCode="dd\-mmm\-yy\ hh:mm:ss">
                  <c:v>42367.5</c:v>
                </c:pt>
                <c:pt idx="8088" formatCode="dd\-mmm\-yy\ hh:mm:ss">
                  <c:v>42367.666666666672</c:v>
                </c:pt>
                <c:pt idx="8089" formatCode="dd\-mmm\-yy\ hh:mm:ss">
                  <c:v>42367.833333333328</c:v>
                </c:pt>
                <c:pt idx="8090" formatCode="dd\-mmm\-yy\ hh:mm:ss">
                  <c:v>42368</c:v>
                </c:pt>
                <c:pt idx="8091" formatCode="dd\-mmm\-yy\ hh:mm:ss">
                  <c:v>42368.166666666672</c:v>
                </c:pt>
                <c:pt idx="8092" formatCode="dd\-mmm\-yy\ hh:mm:ss">
                  <c:v>42368.333333333328</c:v>
                </c:pt>
                <c:pt idx="8093" formatCode="dd\-mmm\-yy\ hh:mm:ss">
                  <c:v>42368.5</c:v>
                </c:pt>
                <c:pt idx="8094" formatCode="dd\-mmm\-yy\ hh:mm:ss">
                  <c:v>42368.666666666672</c:v>
                </c:pt>
                <c:pt idx="8095" formatCode="dd\-mmm\-yy\ hh:mm:ss">
                  <c:v>42368.833333333328</c:v>
                </c:pt>
                <c:pt idx="8096" formatCode="dd\-mmm\-yy\ hh:mm:ss">
                  <c:v>42369</c:v>
                </c:pt>
                <c:pt idx="8097" formatCode="dd\-mmm\-yy\ hh:mm:ss">
                  <c:v>42369.166666666672</c:v>
                </c:pt>
                <c:pt idx="8098" formatCode="dd\-mmm\-yy\ hh:mm:ss">
                  <c:v>42369.333333333328</c:v>
                </c:pt>
                <c:pt idx="8099" formatCode="dd\-mmm\-yy\ hh:mm:ss">
                  <c:v>42369.5</c:v>
                </c:pt>
                <c:pt idx="8100" formatCode="dd\-mmm\-yy\ hh:mm:ss">
                  <c:v>42369.666666666672</c:v>
                </c:pt>
                <c:pt idx="8101" formatCode="dd\-mmm\-yy\ hh:mm:ss">
                  <c:v>42369.833333333328</c:v>
                </c:pt>
                <c:pt idx="8102" formatCode="dd\-mmm\-yy\ hh:mm:ss">
                  <c:v>42370</c:v>
                </c:pt>
                <c:pt idx="8103" formatCode="dd\-mmm\-yy\ hh:mm:ss">
                  <c:v>42370.166666666672</c:v>
                </c:pt>
                <c:pt idx="8104" formatCode="dd\-mmm\-yy\ hh:mm:ss">
                  <c:v>42370.333333333328</c:v>
                </c:pt>
                <c:pt idx="8105" formatCode="dd\-mmm\-yy\ hh:mm:ss">
                  <c:v>42370.5</c:v>
                </c:pt>
                <c:pt idx="8106" formatCode="dd\-mmm\-yy\ hh:mm:ss">
                  <c:v>42370.666666666672</c:v>
                </c:pt>
                <c:pt idx="8107" formatCode="dd\-mmm\-yy\ hh:mm:ss">
                  <c:v>42370.833333333328</c:v>
                </c:pt>
                <c:pt idx="8108" formatCode="dd\-mmm\-yy\ hh:mm:ss">
                  <c:v>42371</c:v>
                </c:pt>
                <c:pt idx="8109" formatCode="dd\-mmm\-yy\ hh:mm:ss">
                  <c:v>42371.166666666672</c:v>
                </c:pt>
                <c:pt idx="8110" formatCode="dd\-mmm\-yy\ hh:mm:ss">
                  <c:v>42371.333333333328</c:v>
                </c:pt>
                <c:pt idx="8111" formatCode="dd\-mmm\-yy\ hh:mm:ss">
                  <c:v>42371.5</c:v>
                </c:pt>
                <c:pt idx="8112" formatCode="dd\-mmm\-yy\ hh:mm:ss">
                  <c:v>42371.666666666672</c:v>
                </c:pt>
                <c:pt idx="8113" formatCode="dd\-mmm\-yy\ hh:mm:ss">
                  <c:v>42371.833333333328</c:v>
                </c:pt>
                <c:pt idx="8114" formatCode="dd\-mmm\-yy\ hh:mm:ss">
                  <c:v>42372</c:v>
                </c:pt>
                <c:pt idx="8115" formatCode="dd\-mmm\-yy\ hh:mm:ss">
                  <c:v>42372.166666666672</c:v>
                </c:pt>
                <c:pt idx="8116" formatCode="dd\-mmm\-yy\ hh:mm:ss">
                  <c:v>42372.333333333328</c:v>
                </c:pt>
                <c:pt idx="8117" formatCode="dd\-mmm\-yy\ hh:mm:ss">
                  <c:v>42372.5</c:v>
                </c:pt>
                <c:pt idx="8118" formatCode="dd\-mmm\-yy\ hh:mm:ss">
                  <c:v>42372.666666666672</c:v>
                </c:pt>
                <c:pt idx="8119" formatCode="dd\-mmm\-yy\ hh:mm:ss">
                  <c:v>42372.833333333328</c:v>
                </c:pt>
                <c:pt idx="8120" formatCode="dd\-mmm\-yy\ hh:mm:ss">
                  <c:v>42373</c:v>
                </c:pt>
                <c:pt idx="8121" formatCode="dd\-mmm\-yy\ hh:mm:ss">
                  <c:v>42373.166666666672</c:v>
                </c:pt>
                <c:pt idx="8122" formatCode="dd\-mmm\-yy\ hh:mm:ss">
                  <c:v>42373.333333333328</c:v>
                </c:pt>
                <c:pt idx="8123" formatCode="dd\-mmm\-yy\ hh:mm:ss">
                  <c:v>42373.5</c:v>
                </c:pt>
                <c:pt idx="8124" formatCode="dd\-mmm\-yy\ hh:mm:ss">
                  <c:v>42373.666666666672</c:v>
                </c:pt>
                <c:pt idx="8125" formatCode="dd\-mmm\-yy\ hh:mm:ss">
                  <c:v>42373.833333333328</c:v>
                </c:pt>
                <c:pt idx="8126" formatCode="dd\-mmm\-yy\ hh:mm:ss">
                  <c:v>42374</c:v>
                </c:pt>
                <c:pt idx="8127" formatCode="dd\-mmm\-yy\ hh:mm:ss">
                  <c:v>42374.166666666672</c:v>
                </c:pt>
                <c:pt idx="8128" formatCode="dd\-mmm\-yy\ hh:mm:ss">
                  <c:v>42374.333333333328</c:v>
                </c:pt>
                <c:pt idx="8129" formatCode="dd\-mmm\-yy\ hh:mm:ss">
                  <c:v>42374.5</c:v>
                </c:pt>
                <c:pt idx="8130" formatCode="dd\-mmm\-yy\ hh:mm:ss">
                  <c:v>42374.666666666672</c:v>
                </c:pt>
                <c:pt idx="8131" formatCode="dd\-mmm\-yy\ hh:mm:ss">
                  <c:v>42374.833333333328</c:v>
                </c:pt>
                <c:pt idx="8132" formatCode="dd\-mmm\-yy\ hh:mm:ss">
                  <c:v>42375</c:v>
                </c:pt>
                <c:pt idx="8133" formatCode="dd\-mmm\-yy\ hh:mm:ss">
                  <c:v>42375.166666666672</c:v>
                </c:pt>
                <c:pt idx="8134" formatCode="dd\-mmm\-yy\ hh:mm:ss">
                  <c:v>42375.333333333328</c:v>
                </c:pt>
                <c:pt idx="8135" formatCode="dd\-mmm\-yy\ hh:mm:ss">
                  <c:v>42375.5</c:v>
                </c:pt>
                <c:pt idx="8136" formatCode="dd\-mmm\-yy\ hh:mm:ss">
                  <c:v>42375.666666666672</c:v>
                </c:pt>
                <c:pt idx="8137" formatCode="dd\-mmm\-yy\ hh:mm:ss">
                  <c:v>42375.833333333328</c:v>
                </c:pt>
                <c:pt idx="8138" formatCode="dd\-mmm\-yy\ hh:mm:ss">
                  <c:v>42376</c:v>
                </c:pt>
                <c:pt idx="8139" formatCode="dd\-mmm\-yy\ hh:mm:ss">
                  <c:v>42376.166666666672</c:v>
                </c:pt>
                <c:pt idx="8140" formatCode="dd\-mmm\-yy\ hh:mm:ss">
                  <c:v>42376.333333333328</c:v>
                </c:pt>
                <c:pt idx="8141" formatCode="dd\-mmm\-yy\ hh:mm:ss">
                  <c:v>42376.5</c:v>
                </c:pt>
                <c:pt idx="8142" formatCode="dd\-mmm\-yy\ hh:mm:ss">
                  <c:v>42376.666666666672</c:v>
                </c:pt>
                <c:pt idx="8143" formatCode="dd\-mmm\-yy\ hh:mm:ss">
                  <c:v>42376.833333333328</c:v>
                </c:pt>
                <c:pt idx="8144" formatCode="dd\-mmm\-yy\ hh:mm:ss">
                  <c:v>42377</c:v>
                </c:pt>
                <c:pt idx="8145" formatCode="dd\-mmm\-yy\ hh:mm:ss">
                  <c:v>42377.166666666672</c:v>
                </c:pt>
                <c:pt idx="8146" formatCode="dd\-mmm\-yy\ hh:mm:ss">
                  <c:v>42377.333333333328</c:v>
                </c:pt>
                <c:pt idx="8147" formatCode="dd\-mmm\-yy\ hh:mm:ss">
                  <c:v>42377.5</c:v>
                </c:pt>
                <c:pt idx="8148" formatCode="dd\-mmm\-yy\ hh:mm:ss">
                  <c:v>42377.666666666672</c:v>
                </c:pt>
                <c:pt idx="8149" formatCode="dd\-mmm\-yy\ hh:mm:ss">
                  <c:v>42377.833333333328</c:v>
                </c:pt>
                <c:pt idx="8150" formatCode="dd\-mmm\-yy\ hh:mm:ss">
                  <c:v>42378</c:v>
                </c:pt>
                <c:pt idx="8151" formatCode="dd\-mmm\-yy\ hh:mm:ss">
                  <c:v>42378.166666666672</c:v>
                </c:pt>
                <c:pt idx="8152" formatCode="dd\-mmm\-yy\ hh:mm:ss">
                  <c:v>42378.333333333328</c:v>
                </c:pt>
                <c:pt idx="8153" formatCode="dd\-mmm\-yy\ hh:mm:ss">
                  <c:v>42378.5</c:v>
                </c:pt>
                <c:pt idx="8154" formatCode="dd\-mmm\-yy\ hh:mm:ss">
                  <c:v>42378.666666666672</c:v>
                </c:pt>
                <c:pt idx="8155" formatCode="dd\-mmm\-yy\ hh:mm:ss">
                  <c:v>42378.833333333328</c:v>
                </c:pt>
                <c:pt idx="8156" formatCode="dd\-mmm\-yy\ hh:mm:ss">
                  <c:v>42379</c:v>
                </c:pt>
                <c:pt idx="8157" formatCode="dd\-mmm\-yy\ hh:mm:ss">
                  <c:v>42379.166666666672</c:v>
                </c:pt>
                <c:pt idx="8158" formatCode="dd\-mmm\-yy\ hh:mm:ss">
                  <c:v>42379.333333333328</c:v>
                </c:pt>
                <c:pt idx="8159" formatCode="dd\-mmm\-yy\ hh:mm:ss">
                  <c:v>42379.5</c:v>
                </c:pt>
                <c:pt idx="8160" formatCode="dd\-mmm\-yy\ hh:mm:ss">
                  <c:v>42379.666666666672</c:v>
                </c:pt>
                <c:pt idx="8161" formatCode="dd\-mmm\-yy\ hh:mm:ss">
                  <c:v>42379.833333333328</c:v>
                </c:pt>
                <c:pt idx="8162" formatCode="dd\-mmm\-yy\ hh:mm:ss">
                  <c:v>42380</c:v>
                </c:pt>
                <c:pt idx="8163" formatCode="dd\-mmm\-yy\ hh:mm:ss">
                  <c:v>42380.166666666672</c:v>
                </c:pt>
                <c:pt idx="8164" formatCode="dd\-mmm\-yy\ hh:mm:ss">
                  <c:v>42380.333333333328</c:v>
                </c:pt>
                <c:pt idx="8165" formatCode="dd\-mmm\-yy\ hh:mm:ss">
                  <c:v>42380.5</c:v>
                </c:pt>
                <c:pt idx="8166" formatCode="dd\-mmm\-yy\ hh:mm:ss">
                  <c:v>42380.666666666672</c:v>
                </c:pt>
                <c:pt idx="8167" formatCode="dd\-mmm\-yy\ hh:mm:ss">
                  <c:v>42380.833333333328</c:v>
                </c:pt>
                <c:pt idx="8168" formatCode="dd\-mmm\-yy\ hh:mm:ss">
                  <c:v>42381</c:v>
                </c:pt>
                <c:pt idx="8169" formatCode="dd\-mmm\-yy\ hh:mm:ss">
                  <c:v>42381.166666666672</c:v>
                </c:pt>
                <c:pt idx="8170" formatCode="dd\-mmm\-yy\ hh:mm:ss">
                  <c:v>42381.333333333328</c:v>
                </c:pt>
                <c:pt idx="8171" formatCode="dd\-mmm\-yy\ hh:mm:ss">
                  <c:v>42381.5</c:v>
                </c:pt>
                <c:pt idx="8172" formatCode="dd\-mmm\-yy\ hh:mm:ss">
                  <c:v>42381.666666666672</c:v>
                </c:pt>
                <c:pt idx="8173" formatCode="dd\-mmm\-yy\ hh:mm:ss">
                  <c:v>42381.833333333328</c:v>
                </c:pt>
                <c:pt idx="8174" formatCode="dd\-mmm\-yy\ hh:mm:ss">
                  <c:v>42382</c:v>
                </c:pt>
                <c:pt idx="8175" formatCode="dd\-mmm\-yy\ hh:mm:ss">
                  <c:v>42382.166666666672</c:v>
                </c:pt>
                <c:pt idx="8176" formatCode="dd\-mmm\-yy\ hh:mm:ss">
                  <c:v>42382.333333333328</c:v>
                </c:pt>
                <c:pt idx="8177" formatCode="dd\-mmm\-yy\ hh:mm:ss">
                  <c:v>42382.5</c:v>
                </c:pt>
                <c:pt idx="8178" formatCode="dd\-mmm\-yy\ hh:mm:ss">
                  <c:v>42382.666666666672</c:v>
                </c:pt>
                <c:pt idx="8179" formatCode="dd\-mmm\-yy\ hh:mm:ss">
                  <c:v>42382.833333333328</c:v>
                </c:pt>
                <c:pt idx="8180" formatCode="dd\-mmm\-yy\ hh:mm:ss">
                  <c:v>42383</c:v>
                </c:pt>
                <c:pt idx="8181" formatCode="dd\-mmm\-yy\ hh:mm:ss">
                  <c:v>42383.166666666672</c:v>
                </c:pt>
                <c:pt idx="8182" formatCode="dd\-mmm\-yy\ hh:mm:ss">
                  <c:v>42383.333333333328</c:v>
                </c:pt>
                <c:pt idx="8183" formatCode="dd\-mmm\-yy\ hh:mm:ss">
                  <c:v>42383.5</c:v>
                </c:pt>
                <c:pt idx="8184" formatCode="dd\-mmm\-yy\ hh:mm:ss">
                  <c:v>42383.666666666672</c:v>
                </c:pt>
                <c:pt idx="8185" formatCode="dd\-mmm\-yy\ hh:mm:ss">
                  <c:v>42383.833333333328</c:v>
                </c:pt>
                <c:pt idx="8186" formatCode="dd\-mmm\-yy\ hh:mm:ss">
                  <c:v>42384</c:v>
                </c:pt>
                <c:pt idx="8187" formatCode="dd\-mmm\-yy\ hh:mm:ss">
                  <c:v>42384.166666666672</c:v>
                </c:pt>
                <c:pt idx="8188" formatCode="dd\-mmm\-yy\ hh:mm:ss">
                  <c:v>42384.333333333328</c:v>
                </c:pt>
                <c:pt idx="8189" formatCode="dd\-mmm\-yy\ hh:mm:ss">
                  <c:v>42384.5</c:v>
                </c:pt>
                <c:pt idx="8190" formatCode="dd\-mmm\-yy\ hh:mm:ss">
                  <c:v>42384.666666666672</c:v>
                </c:pt>
                <c:pt idx="8191" formatCode="dd\-mmm\-yy\ hh:mm:ss">
                  <c:v>42384.833333333328</c:v>
                </c:pt>
                <c:pt idx="8192" formatCode="dd\-mmm\-yy\ hh:mm:ss">
                  <c:v>42385</c:v>
                </c:pt>
                <c:pt idx="8193" formatCode="dd\-mmm\-yy\ hh:mm:ss">
                  <c:v>42385.166666666672</c:v>
                </c:pt>
                <c:pt idx="8194" formatCode="dd\-mmm\-yy\ hh:mm:ss">
                  <c:v>42385.333333333328</c:v>
                </c:pt>
                <c:pt idx="8195" formatCode="dd\-mmm\-yy\ hh:mm:ss">
                  <c:v>42385.5</c:v>
                </c:pt>
                <c:pt idx="8196" formatCode="dd\-mmm\-yy\ hh:mm:ss">
                  <c:v>42385.666666666672</c:v>
                </c:pt>
                <c:pt idx="8197" formatCode="dd\-mmm\-yy\ hh:mm:ss">
                  <c:v>42385.833333333328</c:v>
                </c:pt>
                <c:pt idx="8198" formatCode="dd\-mmm\-yy\ hh:mm:ss">
                  <c:v>42386</c:v>
                </c:pt>
                <c:pt idx="8199" formatCode="dd\-mmm\-yy\ hh:mm:ss">
                  <c:v>42386.166666666672</c:v>
                </c:pt>
                <c:pt idx="8200" formatCode="dd\-mmm\-yy\ hh:mm:ss">
                  <c:v>42386.333333333328</c:v>
                </c:pt>
                <c:pt idx="8201" formatCode="dd\-mmm\-yy\ hh:mm:ss">
                  <c:v>42386.5</c:v>
                </c:pt>
                <c:pt idx="8202" formatCode="dd\-mmm\-yy\ hh:mm:ss">
                  <c:v>42386.666666666672</c:v>
                </c:pt>
                <c:pt idx="8203" formatCode="dd\-mmm\-yy\ hh:mm:ss">
                  <c:v>42386.833333333328</c:v>
                </c:pt>
                <c:pt idx="8204" formatCode="dd\-mmm\-yy\ hh:mm:ss">
                  <c:v>42387</c:v>
                </c:pt>
                <c:pt idx="8205" formatCode="dd\-mmm\-yy\ hh:mm:ss">
                  <c:v>42387.166666666672</c:v>
                </c:pt>
                <c:pt idx="8206" formatCode="dd\-mmm\-yy\ hh:mm:ss">
                  <c:v>42387.333333333328</c:v>
                </c:pt>
                <c:pt idx="8207" formatCode="dd\-mmm\-yy\ hh:mm:ss">
                  <c:v>42387.5</c:v>
                </c:pt>
                <c:pt idx="8208" formatCode="dd\-mmm\-yy\ hh:mm:ss">
                  <c:v>42387.666666666672</c:v>
                </c:pt>
                <c:pt idx="8209" formatCode="dd\-mmm\-yy\ hh:mm:ss">
                  <c:v>42387.833333333328</c:v>
                </c:pt>
                <c:pt idx="8210" formatCode="dd\-mmm\-yy\ hh:mm:ss">
                  <c:v>42388</c:v>
                </c:pt>
                <c:pt idx="8211" formatCode="dd\-mmm\-yy\ hh:mm:ss">
                  <c:v>42388.166666666672</c:v>
                </c:pt>
                <c:pt idx="8212" formatCode="dd\-mmm\-yy\ hh:mm:ss">
                  <c:v>42388.333333333328</c:v>
                </c:pt>
                <c:pt idx="8213" formatCode="dd\-mmm\-yy\ hh:mm:ss">
                  <c:v>42388.5</c:v>
                </c:pt>
                <c:pt idx="8214" formatCode="dd\-mmm\-yy\ hh:mm:ss">
                  <c:v>42388.666666666672</c:v>
                </c:pt>
                <c:pt idx="8215" formatCode="dd\-mmm\-yy\ hh:mm:ss">
                  <c:v>42388.833333333328</c:v>
                </c:pt>
                <c:pt idx="8216" formatCode="dd\-mmm\-yy\ hh:mm:ss">
                  <c:v>42389</c:v>
                </c:pt>
                <c:pt idx="8217" formatCode="dd\-mmm\-yy\ hh:mm:ss">
                  <c:v>42389.166666666672</c:v>
                </c:pt>
                <c:pt idx="8218" formatCode="dd\-mmm\-yy\ hh:mm:ss">
                  <c:v>42389.333333333328</c:v>
                </c:pt>
                <c:pt idx="8219" formatCode="dd\-mmm\-yy\ hh:mm:ss">
                  <c:v>42389.5</c:v>
                </c:pt>
                <c:pt idx="8220" formatCode="dd\-mmm\-yy\ hh:mm:ss">
                  <c:v>42389.666666666672</c:v>
                </c:pt>
                <c:pt idx="8221" formatCode="dd\-mmm\-yy\ hh:mm:ss">
                  <c:v>42389.833333333328</c:v>
                </c:pt>
                <c:pt idx="8222" formatCode="dd\-mmm\-yy\ hh:mm:ss">
                  <c:v>42390</c:v>
                </c:pt>
                <c:pt idx="8223" formatCode="dd\-mmm\-yy\ hh:mm:ss">
                  <c:v>42390.166666666672</c:v>
                </c:pt>
                <c:pt idx="8224" formatCode="dd\-mmm\-yy\ hh:mm:ss">
                  <c:v>42390.333333333328</c:v>
                </c:pt>
                <c:pt idx="8225" formatCode="dd\-mmm\-yy\ hh:mm:ss">
                  <c:v>42390.5</c:v>
                </c:pt>
                <c:pt idx="8226" formatCode="dd\-mmm\-yy\ hh:mm:ss">
                  <c:v>42390.666666666672</c:v>
                </c:pt>
                <c:pt idx="8227" formatCode="dd\-mmm\-yy\ hh:mm:ss">
                  <c:v>42390.833333333328</c:v>
                </c:pt>
                <c:pt idx="8228" formatCode="dd\-mmm\-yy\ hh:mm:ss">
                  <c:v>42391</c:v>
                </c:pt>
                <c:pt idx="8229" formatCode="dd\-mmm\-yy\ hh:mm:ss">
                  <c:v>42391.166666666672</c:v>
                </c:pt>
                <c:pt idx="8230" formatCode="dd\-mmm\-yy\ hh:mm:ss">
                  <c:v>42391.333333333328</c:v>
                </c:pt>
                <c:pt idx="8231" formatCode="dd\-mmm\-yy\ hh:mm:ss">
                  <c:v>42391.5</c:v>
                </c:pt>
                <c:pt idx="8232" formatCode="dd\-mmm\-yy\ hh:mm:ss">
                  <c:v>42391.666666666672</c:v>
                </c:pt>
                <c:pt idx="8233" formatCode="dd\-mmm\-yy\ hh:mm:ss">
                  <c:v>42391.833333333328</c:v>
                </c:pt>
                <c:pt idx="8234" formatCode="dd\-mmm\-yy\ hh:mm:ss">
                  <c:v>42392</c:v>
                </c:pt>
                <c:pt idx="8235" formatCode="dd\-mmm\-yy\ hh:mm:ss">
                  <c:v>42392.166666666672</c:v>
                </c:pt>
                <c:pt idx="8236" formatCode="dd\-mmm\-yy\ hh:mm:ss">
                  <c:v>42392.333333333328</c:v>
                </c:pt>
                <c:pt idx="8237" formatCode="dd\-mmm\-yy\ hh:mm:ss">
                  <c:v>42392.5</c:v>
                </c:pt>
                <c:pt idx="8238" formatCode="dd\-mmm\-yy\ hh:mm:ss">
                  <c:v>42392.666666666672</c:v>
                </c:pt>
                <c:pt idx="8239" formatCode="dd\-mmm\-yy\ hh:mm:ss">
                  <c:v>42392.833333333328</c:v>
                </c:pt>
                <c:pt idx="8240" formatCode="dd\-mmm\-yy\ hh:mm:ss">
                  <c:v>42393</c:v>
                </c:pt>
                <c:pt idx="8241" formatCode="dd\-mmm\-yy\ hh:mm:ss">
                  <c:v>42393.166666666672</c:v>
                </c:pt>
                <c:pt idx="8242" formatCode="dd\-mmm\-yy\ hh:mm:ss">
                  <c:v>42393.333333333328</c:v>
                </c:pt>
                <c:pt idx="8243" formatCode="dd\-mmm\-yy\ hh:mm:ss">
                  <c:v>42393.5</c:v>
                </c:pt>
                <c:pt idx="8244" formatCode="dd\-mmm\-yy\ hh:mm:ss">
                  <c:v>42393.666666666672</c:v>
                </c:pt>
                <c:pt idx="8245" formatCode="dd\-mmm\-yy\ hh:mm:ss">
                  <c:v>42393.833333333328</c:v>
                </c:pt>
                <c:pt idx="8246" formatCode="dd\-mmm\-yy\ hh:mm:ss">
                  <c:v>42394</c:v>
                </c:pt>
                <c:pt idx="8247" formatCode="dd\-mmm\-yy\ hh:mm:ss">
                  <c:v>42394.166666666672</c:v>
                </c:pt>
                <c:pt idx="8248" formatCode="dd\-mmm\-yy\ hh:mm:ss">
                  <c:v>42394.333333333328</c:v>
                </c:pt>
                <c:pt idx="8249" formatCode="dd\-mmm\-yy\ hh:mm:ss">
                  <c:v>42394.5</c:v>
                </c:pt>
                <c:pt idx="8250" formatCode="dd\-mmm\-yy\ hh:mm:ss">
                  <c:v>42394.666666666672</c:v>
                </c:pt>
                <c:pt idx="8251" formatCode="dd\-mmm\-yy\ hh:mm:ss">
                  <c:v>42394.833333333328</c:v>
                </c:pt>
                <c:pt idx="8252" formatCode="dd\-mmm\-yy\ hh:mm:ss">
                  <c:v>42395</c:v>
                </c:pt>
                <c:pt idx="8253" formatCode="dd\-mmm\-yy\ hh:mm:ss">
                  <c:v>42395.166666666672</c:v>
                </c:pt>
                <c:pt idx="8254" formatCode="dd\-mmm\-yy\ hh:mm:ss">
                  <c:v>42395.333333333328</c:v>
                </c:pt>
                <c:pt idx="8255" formatCode="dd\-mmm\-yy\ hh:mm:ss">
                  <c:v>42395.5</c:v>
                </c:pt>
                <c:pt idx="8256" formatCode="dd\-mmm\-yy\ hh:mm:ss">
                  <c:v>42395.666666666672</c:v>
                </c:pt>
                <c:pt idx="8257" formatCode="dd\-mmm\-yy\ hh:mm:ss">
                  <c:v>42395.833333333328</c:v>
                </c:pt>
                <c:pt idx="8258" formatCode="dd\-mmm\-yy\ hh:mm:ss">
                  <c:v>42396</c:v>
                </c:pt>
                <c:pt idx="8259" formatCode="dd\-mmm\-yy\ hh:mm:ss">
                  <c:v>42396.166666666672</c:v>
                </c:pt>
                <c:pt idx="8260" formatCode="dd\-mmm\-yy\ hh:mm:ss">
                  <c:v>42396.333333333328</c:v>
                </c:pt>
                <c:pt idx="8261" formatCode="dd\-mmm\-yy\ hh:mm:ss">
                  <c:v>42396.5</c:v>
                </c:pt>
                <c:pt idx="8262" formatCode="dd\-mmm\-yy\ hh:mm:ss">
                  <c:v>42396.666666666672</c:v>
                </c:pt>
                <c:pt idx="8263" formatCode="dd\-mmm\-yy\ hh:mm:ss">
                  <c:v>42396.833333333328</c:v>
                </c:pt>
                <c:pt idx="8264" formatCode="dd\-mmm\-yy\ hh:mm:ss">
                  <c:v>42397</c:v>
                </c:pt>
                <c:pt idx="8265" formatCode="dd\-mmm\-yy\ hh:mm:ss">
                  <c:v>42397.166666666672</c:v>
                </c:pt>
                <c:pt idx="8266" formatCode="dd\-mmm\-yy\ hh:mm:ss">
                  <c:v>42397.333333333328</c:v>
                </c:pt>
                <c:pt idx="8267" formatCode="dd\-mmm\-yy\ hh:mm:ss">
                  <c:v>42397.5</c:v>
                </c:pt>
                <c:pt idx="8268" formatCode="dd\-mmm\-yy\ hh:mm:ss">
                  <c:v>42397.666666666672</c:v>
                </c:pt>
                <c:pt idx="8269" formatCode="dd\-mmm\-yy\ hh:mm:ss">
                  <c:v>42397.833333333328</c:v>
                </c:pt>
                <c:pt idx="8270" formatCode="dd\-mmm\-yy\ hh:mm:ss">
                  <c:v>42398</c:v>
                </c:pt>
                <c:pt idx="8271" formatCode="dd\-mmm\-yy\ hh:mm:ss">
                  <c:v>42398.166666666672</c:v>
                </c:pt>
                <c:pt idx="8272" formatCode="dd\-mmm\-yy\ hh:mm:ss">
                  <c:v>42398.333333333328</c:v>
                </c:pt>
                <c:pt idx="8273" formatCode="dd\-mmm\-yy\ hh:mm:ss">
                  <c:v>42398.5</c:v>
                </c:pt>
                <c:pt idx="8274" formatCode="dd\-mmm\-yy\ hh:mm:ss">
                  <c:v>42398.666666666672</c:v>
                </c:pt>
                <c:pt idx="8275" formatCode="dd\-mmm\-yy\ hh:mm:ss">
                  <c:v>42398.833333333328</c:v>
                </c:pt>
                <c:pt idx="8276" formatCode="dd\-mmm\-yy\ hh:mm:ss">
                  <c:v>42399</c:v>
                </c:pt>
                <c:pt idx="8277" formatCode="dd\-mmm\-yy\ hh:mm:ss">
                  <c:v>42399.166666666672</c:v>
                </c:pt>
                <c:pt idx="8278" formatCode="dd\-mmm\-yy\ hh:mm:ss">
                  <c:v>42399.333333333328</c:v>
                </c:pt>
                <c:pt idx="8279" formatCode="dd\-mmm\-yy\ hh:mm:ss">
                  <c:v>42399.5</c:v>
                </c:pt>
                <c:pt idx="8280" formatCode="dd\-mmm\-yy\ hh:mm:ss">
                  <c:v>42399.666666666672</c:v>
                </c:pt>
                <c:pt idx="8281" formatCode="dd\-mmm\-yy\ hh:mm:ss">
                  <c:v>42399.833333333328</c:v>
                </c:pt>
                <c:pt idx="8282" formatCode="dd\-mmm\-yy\ hh:mm:ss">
                  <c:v>42400</c:v>
                </c:pt>
                <c:pt idx="8283" formatCode="dd\-mmm\-yy\ hh:mm:ss">
                  <c:v>42400.166666666672</c:v>
                </c:pt>
                <c:pt idx="8284" formatCode="dd\-mmm\-yy\ hh:mm:ss">
                  <c:v>42400.333333333328</c:v>
                </c:pt>
                <c:pt idx="8285" formatCode="dd\-mmm\-yy\ hh:mm:ss">
                  <c:v>42400.5</c:v>
                </c:pt>
                <c:pt idx="8286" formatCode="dd\-mmm\-yy\ hh:mm:ss">
                  <c:v>42400.666666666672</c:v>
                </c:pt>
                <c:pt idx="8287" formatCode="dd\-mmm\-yy\ hh:mm:ss">
                  <c:v>42400.833333333328</c:v>
                </c:pt>
                <c:pt idx="8288" formatCode="dd\-mmm\-yy\ hh:mm:ss">
                  <c:v>42401</c:v>
                </c:pt>
                <c:pt idx="8289" formatCode="dd\-mmm\-yy\ hh:mm:ss">
                  <c:v>42401.166666666672</c:v>
                </c:pt>
                <c:pt idx="8290" formatCode="dd\-mmm\-yy\ hh:mm:ss">
                  <c:v>42401.333333333328</c:v>
                </c:pt>
                <c:pt idx="8291" formatCode="dd\-mmm\-yy\ hh:mm:ss">
                  <c:v>42401.5</c:v>
                </c:pt>
                <c:pt idx="8292" formatCode="dd\-mmm\-yy\ hh:mm:ss">
                  <c:v>42401.666666666672</c:v>
                </c:pt>
                <c:pt idx="8293" formatCode="dd\-mmm\-yy\ hh:mm:ss">
                  <c:v>42401.833333333328</c:v>
                </c:pt>
                <c:pt idx="8294" formatCode="dd\-mmm\-yy\ hh:mm:ss">
                  <c:v>42402</c:v>
                </c:pt>
                <c:pt idx="8295" formatCode="dd\-mmm\-yy\ hh:mm:ss">
                  <c:v>42402.166666666672</c:v>
                </c:pt>
                <c:pt idx="8296" formatCode="dd\-mmm\-yy\ hh:mm:ss">
                  <c:v>42402.333333333328</c:v>
                </c:pt>
                <c:pt idx="8297" formatCode="dd\-mmm\-yy\ hh:mm:ss">
                  <c:v>42402.5</c:v>
                </c:pt>
                <c:pt idx="8298" formatCode="dd\-mmm\-yy\ hh:mm:ss">
                  <c:v>42402.666666666672</c:v>
                </c:pt>
                <c:pt idx="8299" formatCode="dd\-mmm\-yy\ hh:mm:ss">
                  <c:v>42402.833333333328</c:v>
                </c:pt>
                <c:pt idx="8300" formatCode="dd\-mmm\-yy\ hh:mm:ss">
                  <c:v>42403</c:v>
                </c:pt>
                <c:pt idx="8301" formatCode="dd\-mmm\-yy\ hh:mm:ss">
                  <c:v>42403.166666666672</c:v>
                </c:pt>
                <c:pt idx="8302" formatCode="dd\-mmm\-yy\ hh:mm:ss">
                  <c:v>42403.333333333328</c:v>
                </c:pt>
                <c:pt idx="8303" formatCode="dd\-mmm\-yy\ hh:mm:ss">
                  <c:v>42403.5</c:v>
                </c:pt>
                <c:pt idx="8304" formatCode="dd\-mmm\-yy\ hh:mm:ss">
                  <c:v>42403.666666666672</c:v>
                </c:pt>
                <c:pt idx="8305" formatCode="dd\-mmm\-yy\ hh:mm:ss">
                  <c:v>42403.833333333328</c:v>
                </c:pt>
                <c:pt idx="8306" formatCode="dd\-mmm\-yy\ hh:mm:ss">
                  <c:v>42404</c:v>
                </c:pt>
                <c:pt idx="8307" formatCode="dd\-mmm\-yy\ hh:mm:ss">
                  <c:v>42404.166666666672</c:v>
                </c:pt>
                <c:pt idx="8308" formatCode="dd\-mmm\-yy\ hh:mm:ss">
                  <c:v>42404.333333333328</c:v>
                </c:pt>
                <c:pt idx="8309" formatCode="dd\-mmm\-yy\ hh:mm:ss">
                  <c:v>42404.5</c:v>
                </c:pt>
                <c:pt idx="8310" formatCode="dd\-mmm\-yy\ hh:mm:ss">
                  <c:v>42404.666666666672</c:v>
                </c:pt>
                <c:pt idx="8311" formatCode="dd\-mmm\-yy\ hh:mm:ss">
                  <c:v>42404.833333333328</c:v>
                </c:pt>
                <c:pt idx="8312" formatCode="dd\-mmm\-yy\ hh:mm:ss">
                  <c:v>42405</c:v>
                </c:pt>
                <c:pt idx="8313" formatCode="dd\-mmm\-yy\ hh:mm:ss">
                  <c:v>42405.166666666672</c:v>
                </c:pt>
                <c:pt idx="8314" formatCode="dd\-mmm\-yy\ hh:mm:ss">
                  <c:v>42405.333333333328</c:v>
                </c:pt>
                <c:pt idx="8315" formatCode="dd\-mmm\-yy\ hh:mm:ss">
                  <c:v>42405.5</c:v>
                </c:pt>
                <c:pt idx="8316" formatCode="dd\-mmm\-yy\ hh:mm:ss">
                  <c:v>42405.666666666672</c:v>
                </c:pt>
                <c:pt idx="8317" formatCode="dd\-mmm\-yy\ hh:mm:ss">
                  <c:v>42405.833333333328</c:v>
                </c:pt>
                <c:pt idx="8318" formatCode="dd\-mmm\-yy\ hh:mm:ss">
                  <c:v>42406</c:v>
                </c:pt>
                <c:pt idx="8319" formatCode="dd\-mmm\-yy\ hh:mm:ss">
                  <c:v>42406.166666666672</c:v>
                </c:pt>
                <c:pt idx="8320" formatCode="dd\-mmm\-yy\ hh:mm:ss">
                  <c:v>42406.333333333328</c:v>
                </c:pt>
                <c:pt idx="8321" formatCode="dd\-mmm\-yy\ hh:mm:ss">
                  <c:v>42406.5</c:v>
                </c:pt>
                <c:pt idx="8322" formatCode="dd\-mmm\-yy\ hh:mm:ss">
                  <c:v>42406.666666666672</c:v>
                </c:pt>
                <c:pt idx="8323" formatCode="dd\-mmm\-yy\ hh:mm:ss">
                  <c:v>42406.833333333328</c:v>
                </c:pt>
                <c:pt idx="8324" formatCode="dd\-mmm\-yy\ hh:mm:ss">
                  <c:v>42407</c:v>
                </c:pt>
                <c:pt idx="8325" formatCode="dd\-mmm\-yy\ hh:mm:ss">
                  <c:v>42407.166666666672</c:v>
                </c:pt>
                <c:pt idx="8326" formatCode="dd\-mmm\-yy\ hh:mm:ss">
                  <c:v>42407.333333333328</c:v>
                </c:pt>
                <c:pt idx="8327" formatCode="dd\-mmm\-yy\ hh:mm:ss">
                  <c:v>42407.5</c:v>
                </c:pt>
                <c:pt idx="8328" formatCode="dd\-mmm\-yy\ hh:mm:ss">
                  <c:v>42407.666666666672</c:v>
                </c:pt>
                <c:pt idx="8329" formatCode="dd\-mmm\-yy\ hh:mm:ss">
                  <c:v>42407.833333333328</c:v>
                </c:pt>
                <c:pt idx="8330" formatCode="dd\-mmm\-yy\ hh:mm:ss">
                  <c:v>42408</c:v>
                </c:pt>
                <c:pt idx="8331" formatCode="dd\-mmm\-yy\ hh:mm:ss">
                  <c:v>42408.166666666672</c:v>
                </c:pt>
                <c:pt idx="8332" formatCode="dd\-mmm\-yy\ hh:mm:ss">
                  <c:v>42408.333333333328</c:v>
                </c:pt>
                <c:pt idx="8333" formatCode="dd\-mmm\-yy\ hh:mm:ss">
                  <c:v>42408.5</c:v>
                </c:pt>
                <c:pt idx="8334" formatCode="dd\-mmm\-yy\ hh:mm:ss">
                  <c:v>42408.666666666672</c:v>
                </c:pt>
                <c:pt idx="8335" formatCode="dd\-mmm\-yy\ hh:mm:ss">
                  <c:v>42408.833333333328</c:v>
                </c:pt>
                <c:pt idx="8336" formatCode="dd\-mmm\-yy\ hh:mm:ss">
                  <c:v>42409</c:v>
                </c:pt>
                <c:pt idx="8337" formatCode="dd\-mmm\-yy\ hh:mm:ss">
                  <c:v>42409.166666666672</c:v>
                </c:pt>
                <c:pt idx="8338" formatCode="dd\-mmm\-yy\ hh:mm:ss">
                  <c:v>42409.333333333328</c:v>
                </c:pt>
                <c:pt idx="8339" formatCode="dd\-mmm\-yy\ hh:mm:ss">
                  <c:v>42409.5</c:v>
                </c:pt>
                <c:pt idx="8340" formatCode="dd\-mmm\-yy\ hh:mm:ss">
                  <c:v>42409.666666666672</c:v>
                </c:pt>
                <c:pt idx="8341" formatCode="dd\-mmm\-yy\ hh:mm:ss">
                  <c:v>42409.833333333328</c:v>
                </c:pt>
                <c:pt idx="8342" formatCode="dd\-mmm\-yy\ hh:mm:ss">
                  <c:v>42410</c:v>
                </c:pt>
                <c:pt idx="8343" formatCode="dd\-mmm\-yy\ hh:mm:ss">
                  <c:v>42410.166666666672</c:v>
                </c:pt>
                <c:pt idx="8344" formatCode="dd\-mmm\-yy\ hh:mm:ss">
                  <c:v>42410.333333333328</c:v>
                </c:pt>
                <c:pt idx="8345" formatCode="dd\-mmm\-yy\ hh:mm:ss">
                  <c:v>42410.5</c:v>
                </c:pt>
                <c:pt idx="8346" formatCode="dd\-mmm\-yy\ hh:mm:ss">
                  <c:v>42410.666666666672</c:v>
                </c:pt>
                <c:pt idx="8347" formatCode="dd\-mmm\-yy\ hh:mm:ss">
                  <c:v>42410.833333333328</c:v>
                </c:pt>
                <c:pt idx="8348" formatCode="dd\-mmm\-yy\ hh:mm:ss">
                  <c:v>42411</c:v>
                </c:pt>
                <c:pt idx="8349" formatCode="dd\-mmm\-yy\ hh:mm:ss">
                  <c:v>42411.166666666672</c:v>
                </c:pt>
                <c:pt idx="8350" formatCode="dd\-mmm\-yy\ hh:mm:ss">
                  <c:v>42411.333333333328</c:v>
                </c:pt>
                <c:pt idx="8351" formatCode="dd\-mmm\-yy\ hh:mm:ss">
                  <c:v>42411.5</c:v>
                </c:pt>
                <c:pt idx="8352" formatCode="dd\-mmm\-yy\ hh:mm:ss">
                  <c:v>42411.666666666672</c:v>
                </c:pt>
                <c:pt idx="8353" formatCode="dd\-mmm\-yy\ hh:mm:ss">
                  <c:v>42411.833333333328</c:v>
                </c:pt>
                <c:pt idx="8354" formatCode="dd\-mmm\-yy\ hh:mm:ss">
                  <c:v>42412</c:v>
                </c:pt>
                <c:pt idx="8355" formatCode="dd\-mmm\-yy\ hh:mm:ss">
                  <c:v>42412.166666666672</c:v>
                </c:pt>
                <c:pt idx="8356" formatCode="dd\-mmm\-yy\ hh:mm:ss">
                  <c:v>42412.333333333328</c:v>
                </c:pt>
                <c:pt idx="8357" formatCode="dd\-mmm\-yy\ hh:mm:ss">
                  <c:v>42412.5</c:v>
                </c:pt>
                <c:pt idx="8358" formatCode="dd\-mmm\-yy\ hh:mm:ss">
                  <c:v>42412.666666666672</c:v>
                </c:pt>
                <c:pt idx="8359" formatCode="dd\-mmm\-yy\ hh:mm:ss">
                  <c:v>42412.833333333328</c:v>
                </c:pt>
                <c:pt idx="8360" formatCode="dd\-mmm\-yy\ hh:mm:ss">
                  <c:v>42413</c:v>
                </c:pt>
                <c:pt idx="8361" formatCode="dd\-mmm\-yy\ hh:mm:ss">
                  <c:v>42413.166666666672</c:v>
                </c:pt>
                <c:pt idx="8362" formatCode="dd\-mmm\-yy\ hh:mm:ss">
                  <c:v>42413.333333333328</c:v>
                </c:pt>
                <c:pt idx="8363" formatCode="dd\-mmm\-yy\ hh:mm:ss">
                  <c:v>42413.5</c:v>
                </c:pt>
                <c:pt idx="8364" formatCode="dd\-mmm\-yy\ hh:mm:ss">
                  <c:v>42413.666666666672</c:v>
                </c:pt>
                <c:pt idx="8365" formatCode="dd\-mmm\-yy\ hh:mm:ss">
                  <c:v>42413.833333333328</c:v>
                </c:pt>
                <c:pt idx="8366" formatCode="dd\-mmm\-yy\ hh:mm:ss">
                  <c:v>42414</c:v>
                </c:pt>
                <c:pt idx="8367" formatCode="dd\-mmm\-yy\ hh:mm:ss">
                  <c:v>42414.166666666672</c:v>
                </c:pt>
                <c:pt idx="8368" formatCode="dd\-mmm\-yy\ hh:mm:ss">
                  <c:v>42414.333333333328</c:v>
                </c:pt>
                <c:pt idx="8369" formatCode="dd\-mmm\-yy\ hh:mm:ss">
                  <c:v>42414.5</c:v>
                </c:pt>
                <c:pt idx="8370" formatCode="dd\-mmm\-yy\ hh:mm:ss">
                  <c:v>42414.666666666672</c:v>
                </c:pt>
                <c:pt idx="8371" formatCode="dd\-mmm\-yy\ hh:mm:ss">
                  <c:v>42414.833333333328</c:v>
                </c:pt>
                <c:pt idx="8372" formatCode="dd\-mmm\-yy\ hh:mm:ss">
                  <c:v>42415</c:v>
                </c:pt>
                <c:pt idx="8373" formatCode="dd\-mmm\-yy\ hh:mm:ss">
                  <c:v>42415.166666666672</c:v>
                </c:pt>
                <c:pt idx="8374" formatCode="dd\-mmm\-yy\ hh:mm:ss">
                  <c:v>42415.333333333328</c:v>
                </c:pt>
                <c:pt idx="8375" formatCode="dd\-mmm\-yy\ hh:mm:ss">
                  <c:v>42415.5</c:v>
                </c:pt>
                <c:pt idx="8376" formatCode="dd\-mmm\-yy\ hh:mm:ss">
                  <c:v>42415.666666666672</c:v>
                </c:pt>
                <c:pt idx="8377" formatCode="dd\-mmm\-yy\ hh:mm:ss">
                  <c:v>42415.833333333328</c:v>
                </c:pt>
                <c:pt idx="8378" formatCode="dd\-mmm\-yy\ hh:mm:ss">
                  <c:v>42416</c:v>
                </c:pt>
                <c:pt idx="8379" formatCode="dd\-mmm\-yy\ hh:mm:ss">
                  <c:v>42416.166666666672</c:v>
                </c:pt>
                <c:pt idx="8380" formatCode="dd\-mmm\-yy\ hh:mm:ss">
                  <c:v>42416.333333333328</c:v>
                </c:pt>
                <c:pt idx="8381" formatCode="dd\-mmm\-yy\ hh:mm:ss">
                  <c:v>42416.5</c:v>
                </c:pt>
                <c:pt idx="8382" formatCode="dd\-mmm\-yy\ hh:mm:ss">
                  <c:v>42416.666666666672</c:v>
                </c:pt>
                <c:pt idx="8383" formatCode="dd\-mmm\-yy\ hh:mm:ss">
                  <c:v>42416.833333333328</c:v>
                </c:pt>
                <c:pt idx="8384" formatCode="dd\-mmm\-yy\ hh:mm:ss">
                  <c:v>42417</c:v>
                </c:pt>
                <c:pt idx="8385" formatCode="dd\-mmm\-yy\ hh:mm:ss">
                  <c:v>42417.166666666672</c:v>
                </c:pt>
                <c:pt idx="8386" formatCode="dd\-mmm\-yy\ hh:mm:ss">
                  <c:v>42417.333333333328</c:v>
                </c:pt>
                <c:pt idx="8387" formatCode="dd\-mmm\-yy\ hh:mm:ss">
                  <c:v>42417.5</c:v>
                </c:pt>
                <c:pt idx="8388" formatCode="dd\-mmm\-yy\ hh:mm:ss">
                  <c:v>42417.666666666672</c:v>
                </c:pt>
                <c:pt idx="8389" formatCode="dd\-mmm\-yy\ hh:mm:ss">
                  <c:v>42417.833333333328</c:v>
                </c:pt>
                <c:pt idx="8390" formatCode="dd\-mmm\-yy\ hh:mm:ss">
                  <c:v>42418</c:v>
                </c:pt>
                <c:pt idx="8391" formatCode="dd\-mmm\-yy\ hh:mm:ss">
                  <c:v>42418.166666666672</c:v>
                </c:pt>
                <c:pt idx="8392" formatCode="dd\-mmm\-yy\ hh:mm:ss">
                  <c:v>42418.333333333328</c:v>
                </c:pt>
                <c:pt idx="8393" formatCode="dd\-mmm\-yy\ hh:mm:ss">
                  <c:v>42418.5</c:v>
                </c:pt>
                <c:pt idx="8394" formatCode="dd\-mmm\-yy\ hh:mm:ss">
                  <c:v>42418.666666666672</c:v>
                </c:pt>
                <c:pt idx="8395" formatCode="dd\-mmm\-yy\ hh:mm:ss">
                  <c:v>42418.833333333328</c:v>
                </c:pt>
                <c:pt idx="8396" formatCode="dd\-mmm\-yy\ hh:mm:ss">
                  <c:v>42419</c:v>
                </c:pt>
                <c:pt idx="8397" formatCode="dd\-mmm\-yy\ hh:mm:ss">
                  <c:v>42419.166666666672</c:v>
                </c:pt>
                <c:pt idx="8398" formatCode="dd\-mmm\-yy\ hh:mm:ss">
                  <c:v>42419.333333333328</c:v>
                </c:pt>
                <c:pt idx="8399" formatCode="dd\-mmm\-yy\ hh:mm:ss">
                  <c:v>42419.5</c:v>
                </c:pt>
                <c:pt idx="8400" formatCode="dd\-mmm\-yy\ hh:mm:ss">
                  <c:v>42419.666666666672</c:v>
                </c:pt>
                <c:pt idx="8401" formatCode="dd\-mmm\-yy\ hh:mm:ss">
                  <c:v>42419.833333333328</c:v>
                </c:pt>
                <c:pt idx="8402" formatCode="dd\-mmm\-yy\ hh:mm:ss">
                  <c:v>42420</c:v>
                </c:pt>
                <c:pt idx="8403" formatCode="dd\-mmm\-yy\ hh:mm:ss">
                  <c:v>42420.166666666672</c:v>
                </c:pt>
                <c:pt idx="8404" formatCode="dd\-mmm\-yy\ hh:mm:ss">
                  <c:v>42420.333333333328</c:v>
                </c:pt>
                <c:pt idx="8405" formatCode="dd\-mmm\-yy\ hh:mm:ss">
                  <c:v>42420.5</c:v>
                </c:pt>
                <c:pt idx="8406" formatCode="dd\-mmm\-yy\ hh:mm:ss">
                  <c:v>42420.666666666672</c:v>
                </c:pt>
                <c:pt idx="8407" formatCode="dd\-mmm\-yy\ hh:mm:ss">
                  <c:v>42420.833333333328</c:v>
                </c:pt>
                <c:pt idx="8408" formatCode="dd\-mmm\-yy\ hh:mm:ss">
                  <c:v>42421</c:v>
                </c:pt>
                <c:pt idx="8409" formatCode="dd\-mmm\-yy\ hh:mm:ss">
                  <c:v>42421.166666666672</c:v>
                </c:pt>
                <c:pt idx="8410" formatCode="dd\-mmm\-yy\ hh:mm:ss">
                  <c:v>42421.333333333328</c:v>
                </c:pt>
                <c:pt idx="8411" formatCode="dd\-mmm\-yy\ hh:mm:ss">
                  <c:v>42421.5</c:v>
                </c:pt>
                <c:pt idx="8412" formatCode="dd\-mmm\-yy\ hh:mm:ss">
                  <c:v>42421.666666666672</c:v>
                </c:pt>
                <c:pt idx="8413" formatCode="dd\-mmm\-yy\ hh:mm:ss">
                  <c:v>42421.833333333328</c:v>
                </c:pt>
                <c:pt idx="8414" formatCode="dd\-mmm\-yy\ hh:mm:ss">
                  <c:v>42422</c:v>
                </c:pt>
                <c:pt idx="8415" formatCode="dd\-mmm\-yy\ hh:mm:ss">
                  <c:v>42422.166666666672</c:v>
                </c:pt>
                <c:pt idx="8416" formatCode="dd\-mmm\-yy\ hh:mm:ss">
                  <c:v>42422.333333333328</c:v>
                </c:pt>
                <c:pt idx="8417" formatCode="dd\-mmm\-yy\ hh:mm:ss">
                  <c:v>42422.5</c:v>
                </c:pt>
                <c:pt idx="8418" formatCode="dd\-mmm\-yy\ hh:mm:ss">
                  <c:v>42422.666666666672</c:v>
                </c:pt>
                <c:pt idx="8419" formatCode="dd\-mmm\-yy\ hh:mm:ss">
                  <c:v>42422.833333333328</c:v>
                </c:pt>
                <c:pt idx="8420" formatCode="dd\-mmm\-yy\ hh:mm:ss">
                  <c:v>42423</c:v>
                </c:pt>
                <c:pt idx="8421" formatCode="dd\-mmm\-yy\ hh:mm:ss">
                  <c:v>42423.166666666672</c:v>
                </c:pt>
                <c:pt idx="8422" formatCode="dd\-mmm\-yy\ hh:mm:ss">
                  <c:v>42423.333333333328</c:v>
                </c:pt>
                <c:pt idx="8423" formatCode="dd\-mmm\-yy\ hh:mm:ss">
                  <c:v>42423.5</c:v>
                </c:pt>
                <c:pt idx="8424" formatCode="dd\-mmm\-yy\ hh:mm:ss">
                  <c:v>42423.666666666672</c:v>
                </c:pt>
                <c:pt idx="8425" formatCode="dd\-mmm\-yy\ hh:mm:ss">
                  <c:v>42423.833333333328</c:v>
                </c:pt>
                <c:pt idx="8426" formatCode="dd\-mmm\-yy\ hh:mm:ss">
                  <c:v>42424</c:v>
                </c:pt>
                <c:pt idx="8427" formatCode="dd\-mmm\-yy\ hh:mm:ss">
                  <c:v>42424.166666666672</c:v>
                </c:pt>
                <c:pt idx="8428" formatCode="dd\-mmm\-yy\ hh:mm:ss">
                  <c:v>42424.333333333328</c:v>
                </c:pt>
                <c:pt idx="8429" formatCode="dd\-mmm\-yy\ hh:mm:ss">
                  <c:v>42424.5</c:v>
                </c:pt>
                <c:pt idx="8430" formatCode="dd\-mmm\-yy\ hh:mm:ss">
                  <c:v>42424.666666666672</c:v>
                </c:pt>
                <c:pt idx="8431" formatCode="dd\-mmm\-yy\ hh:mm:ss">
                  <c:v>42424.833333333328</c:v>
                </c:pt>
                <c:pt idx="8432" formatCode="dd\-mmm\-yy\ hh:mm:ss">
                  <c:v>42425</c:v>
                </c:pt>
                <c:pt idx="8433" formatCode="dd\-mmm\-yy\ hh:mm:ss">
                  <c:v>42425.166666666672</c:v>
                </c:pt>
                <c:pt idx="8434" formatCode="dd\-mmm\-yy\ hh:mm:ss">
                  <c:v>42425.333333333328</c:v>
                </c:pt>
                <c:pt idx="8435" formatCode="dd\-mmm\-yy\ hh:mm:ss">
                  <c:v>42425.5</c:v>
                </c:pt>
                <c:pt idx="8436" formatCode="dd\-mmm\-yy\ hh:mm:ss">
                  <c:v>42425.666666666672</c:v>
                </c:pt>
                <c:pt idx="8437" formatCode="dd\-mmm\-yy\ hh:mm:ss">
                  <c:v>42425.833333333328</c:v>
                </c:pt>
                <c:pt idx="8438" formatCode="dd\-mmm\-yy\ hh:mm:ss">
                  <c:v>42426</c:v>
                </c:pt>
                <c:pt idx="8439" formatCode="dd\-mmm\-yy\ hh:mm:ss">
                  <c:v>42426.166666666672</c:v>
                </c:pt>
                <c:pt idx="8440" formatCode="dd\-mmm\-yy\ hh:mm:ss">
                  <c:v>42426.333333333328</c:v>
                </c:pt>
                <c:pt idx="8441" formatCode="dd\-mmm\-yy\ hh:mm:ss">
                  <c:v>42426.5</c:v>
                </c:pt>
                <c:pt idx="8442" formatCode="dd\-mmm\-yy\ hh:mm:ss">
                  <c:v>42426.666666666672</c:v>
                </c:pt>
                <c:pt idx="8443" formatCode="dd\-mmm\-yy\ hh:mm:ss">
                  <c:v>42426.833333333328</c:v>
                </c:pt>
                <c:pt idx="8444" formatCode="dd\-mmm\-yy\ hh:mm:ss">
                  <c:v>42427</c:v>
                </c:pt>
                <c:pt idx="8445" formatCode="dd\-mmm\-yy\ hh:mm:ss">
                  <c:v>42427.166666666672</c:v>
                </c:pt>
                <c:pt idx="8446" formatCode="dd\-mmm\-yy\ hh:mm:ss">
                  <c:v>42427.333333333328</c:v>
                </c:pt>
                <c:pt idx="8447" formatCode="dd\-mmm\-yy\ hh:mm:ss">
                  <c:v>42427.5</c:v>
                </c:pt>
                <c:pt idx="8448" formatCode="dd\-mmm\-yy\ hh:mm:ss">
                  <c:v>42427.666666666672</c:v>
                </c:pt>
                <c:pt idx="8449" formatCode="dd\-mmm\-yy\ hh:mm:ss">
                  <c:v>42427.833333333328</c:v>
                </c:pt>
                <c:pt idx="8450" formatCode="dd\-mmm\-yy\ hh:mm:ss">
                  <c:v>42428</c:v>
                </c:pt>
                <c:pt idx="8451" formatCode="dd\-mmm\-yy\ hh:mm:ss">
                  <c:v>42428.166666666672</c:v>
                </c:pt>
                <c:pt idx="8452" formatCode="dd\-mmm\-yy\ hh:mm:ss">
                  <c:v>42428.333333333328</c:v>
                </c:pt>
                <c:pt idx="8453" formatCode="dd\-mmm\-yy\ hh:mm:ss">
                  <c:v>42428.5</c:v>
                </c:pt>
                <c:pt idx="8454" formatCode="dd\-mmm\-yy\ hh:mm:ss">
                  <c:v>42428.666666666672</c:v>
                </c:pt>
                <c:pt idx="8455" formatCode="dd\-mmm\-yy\ hh:mm:ss">
                  <c:v>42428.833333333328</c:v>
                </c:pt>
                <c:pt idx="8456" formatCode="dd\-mmm\-yy\ hh:mm:ss">
                  <c:v>42429</c:v>
                </c:pt>
                <c:pt idx="8457" formatCode="dd\-mmm\-yy\ hh:mm:ss">
                  <c:v>42429.166666666672</c:v>
                </c:pt>
                <c:pt idx="8458" formatCode="dd\-mmm\-yy\ hh:mm:ss">
                  <c:v>42429.333333333328</c:v>
                </c:pt>
                <c:pt idx="8459" formatCode="dd\-mmm\-yy\ hh:mm:ss">
                  <c:v>42429.5</c:v>
                </c:pt>
                <c:pt idx="8460" formatCode="dd\-mmm\-yy\ hh:mm:ss">
                  <c:v>42429.666666666672</c:v>
                </c:pt>
                <c:pt idx="8461" formatCode="dd\-mmm\-yy\ hh:mm:ss">
                  <c:v>42429.833333333328</c:v>
                </c:pt>
                <c:pt idx="8462" formatCode="dd\-mmm\-yy\ hh:mm:ss">
                  <c:v>42430</c:v>
                </c:pt>
                <c:pt idx="8463" formatCode="dd\-mmm\-yy\ hh:mm:ss">
                  <c:v>42430.166666666672</c:v>
                </c:pt>
                <c:pt idx="8464" formatCode="dd\-mmm\-yy\ hh:mm:ss">
                  <c:v>42430.333333333328</c:v>
                </c:pt>
                <c:pt idx="8465" formatCode="dd\-mmm\-yy\ hh:mm:ss">
                  <c:v>42430.5</c:v>
                </c:pt>
                <c:pt idx="8466" formatCode="dd\-mmm\-yy\ hh:mm:ss">
                  <c:v>42430.666666666672</c:v>
                </c:pt>
                <c:pt idx="8467" formatCode="dd\-mmm\-yy\ hh:mm:ss">
                  <c:v>42430.833333333328</c:v>
                </c:pt>
                <c:pt idx="8468" formatCode="dd\-mmm\-yy\ hh:mm:ss">
                  <c:v>42431</c:v>
                </c:pt>
                <c:pt idx="8469" formatCode="dd\-mmm\-yy\ hh:mm:ss">
                  <c:v>42431.166666666672</c:v>
                </c:pt>
                <c:pt idx="8470" formatCode="dd\-mmm\-yy\ hh:mm:ss">
                  <c:v>42431.333333333328</c:v>
                </c:pt>
                <c:pt idx="8471" formatCode="dd\-mmm\-yy\ hh:mm:ss">
                  <c:v>42431.5</c:v>
                </c:pt>
                <c:pt idx="8472" formatCode="dd\-mmm\-yy\ hh:mm:ss">
                  <c:v>42431.666666666672</c:v>
                </c:pt>
                <c:pt idx="8473" formatCode="dd\-mmm\-yy\ hh:mm:ss">
                  <c:v>42431.833333333328</c:v>
                </c:pt>
                <c:pt idx="8474" formatCode="dd\-mmm\-yy\ hh:mm:ss">
                  <c:v>42432</c:v>
                </c:pt>
                <c:pt idx="8475" formatCode="dd\-mmm\-yy\ hh:mm:ss">
                  <c:v>42432.166666666672</c:v>
                </c:pt>
                <c:pt idx="8476" formatCode="dd\-mmm\-yy\ hh:mm:ss">
                  <c:v>42432.333333333328</c:v>
                </c:pt>
                <c:pt idx="8477" formatCode="dd\-mmm\-yy\ hh:mm:ss">
                  <c:v>42432.5</c:v>
                </c:pt>
                <c:pt idx="8478" formatCode="dd\-mmm\-yy\ hh:mm:ss">
                  <c:v>42432.666666666672</c:v>
                </c:pt>
                <c:pt idx="8479" formatCode="dd\-mmm\-yy\ hh:mm:ss">
                  <c:v>42432.833333333328</c:v>
                </c:pt>
                <c:pt idx="8480" formatCode="dd\-mmm\-yy\ hh:mm:ss">
                  <c:v>42433</c:v>
                </c:pt>
                <c:pt idx="8481" formatCode="dd\-mmm\-yy\ hh:mm:ss">
                  <c:v>42433.166666666672</c:v>
                </c:pt>
                <c:pt idx="8482" formatCode="dd\-mmm\-yy\ hh:mm:ss">
                  <c:v>42433.333333333328</c:v>
                </c:pt>
                <c:pt idx="8483" formatCode="dd\-mmm\-yy\ hh:mm:ss">
                  <c:v>42433.5</c:v>
                </c:pt>
                <c:pt idx="8484" formatCode="dd\-mmm\-yy\ hh:mm:ss">
                  <c:v>42433.666666666672</c:v>
                </c:pt>
                <c:pt idx="8485" formatCode="dd\-mmm\-yy\ hh:mm:ss">
                  <c:v>42433.833333333328</c:v>
                </c:pt>
                <c:pt idx="8486" formatCode="dd\-mmm\-yy\ hh:mm:ss">
                  <c:v>42434</c:v>
                </c:pt>
                <c:pt idx="8487" formatCode="dd\-mmm\-yy\ hh:mm:ss">
                  <c:v>42434.166666666672</c:v>
                </c:pt>
                <c:pt idx="8488" formatCode="dd\-mmm\-yy\ hh:mm:ss">
                  <c:v>42434.333333333328</c:v>
                </c:pt>
                <c:pt idx="8489" formatCode="dd\-mmm\-yy\ hh:mm:ss">
                  <c:v>42434.5</c:v>
                </c:pt>
                <c:pt idx="8490" formatCode="dd\-mmm\-yy\ hh:mm:ss">
                  <c:v>42434.666666666672</c:v>
                </c:pt>
                <c:pt idx="8491" formatCode="dd\-mmm\-yy\ hh:mm:ss">
                  <c:v>42434.833333333328</c:v>
                </c:pt>
                <c:pt idx="8492" formatCode="dd\-mmm\-yy\ hh:mm:ss">
                  <c:v>42435</c:v>
                </c:pt>
                <c:pt idx="8493" formatCode="dd\-mmm\-yy\ hh:mm:ss">
                  <c:v>42435.166666666672</c:v>
                </c:pt>
                <c:pt idx="8494" formatCode="dd\-mmm\-yy\ hh:mm:ss">
                  <c:v>42435.333333333328</c:v>
                </c:pt>
                <c:pt idx="8495" formatCode="dd\-mmm\-yy\ hh:mm:ss">
                  <c:v>42435.5</c:v>
                </c:pt>
                <c:pt idx="8496" formatCode="dd\-mmm\-yy\ hh:mm:ss">
                  <c:v>42435.666666666672</c:v>
                </c:pt>
                <c:pt idx="8497" formatCode="dd\-mmm\-yy\ hh:mm:ss">
                  <c:v>42435.833333333328</c:v>
                </c:pt>
                <c:pt idx="8498" formatCode="dd\-mmm\-yy\ hh:mm:ss">
                  <c:v>42436</c:v>
                </c:pt>
                <c:pt idx="8499" formatCode="dd\-mmm\-yy\ hh:mm:ss">
                  <c:v>42436.166666666672</c:v>
                </c:pt>
                <c:pt idx="8500" formatCode="dd\-mmm\-yy\ hh:mm:ss">
                  <c:v>42436.333333333328</c:v>
                </c:pt>
                <c:pt idx="8501" formatCode="dd\-mmm\-yy\ hh:mm:ss">
                  <c:v>42436.5</c:v>
                </c:pt>
                <c:pt idx="8502" formatCode="dd\-mmm\-yy\ hh:mm:ss">
                  <c:v>42436.666666666672</c:v>
                </c:pt>
                <c:pt idx="8503" formatCode="dd\-mmm\-yy\ hh:mm:ss">
                  <c:v>42436.833333333328</c:v>
                </c:pt>
                <c:pt idx="8504" formatCode="dd\-mmm\-yy\ hh:mm:ss">
                  <c:v>42437</c:v>
                </c:pt>
                <c:pt idx="8505" formatCode="dd\-mmm\-yy\ hh:mm:ss">
                  <c:v>42437.166666666672</c:v>
                </c:pt>
                <c:pt idx="8506" formatCode="dd\-mmm\-yy\ hh:mm:ss">
                  <c:v>42437.333333333328</c:v>
                </c:pt>
                <c:pt idx="8507" formatCode="dd\-mmm\-yy\ hh:mm:ss">
                  <c:v>42437.5</c:v>
                </c:pt>
                <c:pt idx="8508" formatCode="dd\-mmm\-yy\ hh:mm:ss">
                  <c:v>42437.666666666672</c:v>
                </c:pt>
                <c:pt idx="8509" formatCode="dd\-mmm\-yy\ hh:mm:ss">
                  <c:v>42437.833333333328</c:v>
                </c:pt>
                <c:pt idx="8510" formatCode="dd\-mmm\-yy\ hh:mm:ss">
                  <c:v>42438</c:v>
                </c:pt>
                <c:pt idx="8511" formatCode="dd\-mmm\-yy\ hh:mm:ss">
                  <c:v>42438.166666666672</c:v>
                </c:pt>
                <c:pt idx="8512" formatCode="dd\-mmm\-yy\ hh:mm:ss">
                  <c:v>42438.333333333328</c:v>
                </c:pt>
                <c:pt idx="8513" formatCode="dd\-mmm\-yy\ hh:mm:ss">
                  <c:v>42438.5</c:v>
                </c:pt>
                <c:pt idx="8514" formatCode="dd\-mmm\-yy\ hh:mm:ss">
                  <c:v>42438.666666666672</c:v>
                </c:pt>
                <c:pt idx="8515" formatCode="dd\-mmm\-yy\ hh:mm:ss">
                  <c:v>42438.833333333328</c:v>
                </c:pt>
                <c:pt idx="8516" formatCode="dd\-mmm\-yy\ hh:mm:ss">
                  <c:v>42439</c:v>
                </c:pt>
                <c:pt idx="8517" formatCode="dd\-mmm\-yy\ hh:mm:ss">
                  <c:v>42439.166666666672</c:v>
                </c:pt>
                <c:pt idx="8518" formatCode="dd\-mmm\-yy\ hh:mm:ss">
                  <c:v>42439.333333333328</c:v>
                </c:pt>
                <c:pt idx="8519" formatCode="dd\-mmm\-yy\ hh:mm:ss">
                  <c:v>42439.5</c:v>
                </c:pt>
                <c:pt idx="8520" formatCode="dd\-mmm\-yy\ hh:mm:ss">
                  <c:v>42439.666666666672</c:v>
                </c:pt>
                <c:pt idx="8521" formatCode="dd\-mmm\-yy\ hh:mm:ss">
                  <c:v>42439.833333333328</c:v>
                </c:pt>
                <c:pt idx="8522" formatCode="dd\-mmm\-yy\ hh:mm:ss">
                  <c:v>42440</c:v>
                </c:pt>
                <c:pt idx="8523" formatCode="dd\-mmm\-yy\ hh:mm:ss">
                  <c:v>42440.166666666672</c:v>
                </c:pt>
                <c:pt idx="8524" formatCode="dd\-mmm\-yy\ hh:mm:ss">
                  <c:v>42440.333333333328</c:v>
                </c:pt>
                <c:pt idx="8525" formatCode="dd\-mmm\-yy\ hh:mm:ss">
                  <c:v>42440.5</c:v>
                </c:pt>
                <c:pt idx="8526" formatCode="dd\-mmm\-yy\ hh:mm:ss">
                  <c:v>42440.666666666672</c:v>
                </c:pt>
                <c:pt idx="8527" formatCode="dd\-mmm\-yy\ hh:mm:ss">
                  <c:v>42440.833333333328</c:v>
                </c:pt>
                <c:pt idx="8528" formatCode="dd\-mmm\-yy\ hh:mm:ss">
                  <c:v>42441</c:v>
                </c:pt>
                <c:pt idx="8529" formatCode="dd\-mmm\-yy\ hh:mm:ss">
                  <c:v>42441.166666666672</c:v>
                </c:pt>
                <c:pt idx="8530" formatCode="dd\-mmm\-yy\ hh:mm:ss">
                  <c:v>42441.333333333328</c:v>
                </c:pt>
                <c:pt idx="8531" formatCode="dd\-mmm\-yy\ hh:mm:ss">
                  <c:v>42441.5</c:v>
                </c:pt>
                <c:pt idx="8532" formatCode="dd\-mmm\-yy\ hh:mm:ss">
                  <c:v>42441.666666666672</c:v>
                </c:pt>
                <c:pt idx="8533" formatCode="dd\-mmm\-yy\ hh:mm:ss">
                  <c:v>42441.833333333328</c:v>
                </c:pt>
                <c:pt idx="8534" formatCode="dd\-mmm\-yy\ hh:mm:ss">
                  <c:v>42442</c:v>
                </c:pt>
                <c:pt idx="8535" formatCode="dd\-mmm\-yy\ hh:mm:ss">
                  <c:v>42442.166666666672</c:v>
                </c:pt>
                <c:pt idx="8536" formatCode="dd\-mmm\-yy\ hh:mm:ss">
                  <c:v>42442.333333333328</c:v>
                </c:pt>
                <c:pt idx="8537" formatCode="dd\-mmm\-yy\ hh:mm:ss">
                  <c:v>42442.5</c:v>
                </c:pt>
                <c:pt idx="8538" formatCode="dd\-mmm\-yy\ hh:mm:ss">
                  <c:v>42442.666666666672</c:v>
                </c:pt>
                <c:pt idx="8539" formatCode="dd\-mmm\-yy\ hh:mm:ss">
                  <c:v>42442.833333333328</c:v>
                </c:pt>
                <c:pt idx="8540" formatCode="dd\-mmm\-yy\ hh:mm:ss">
                  <c:v>42443</c:v>
                </c:pt>
                <c:pt idx="8541" formatCode="dd\-mmm\-yy\ hh:mm:ss">
                  <c:v>42443.166666666672</c:v>
                </c:pt>
                <c:pt idx="8542" formatCode="dd\-mmm\-yy\ hh:mm:ss">
                  <c:v>42443.333333333328</c:v>
                </c:pt>
                <c:pt idx="8543" formatCode="dd\-mmm\-yy\ hh:mm:ss">
                  <c:v>42443.5</c:v>
                </c:pt>
                <c:pt idx="8544" formatCode="dd\-mmm\-yy\ hh:mm:ss">
                  <c:v>42443.666666666672</c:v>
                </c:pt>
                <c:pt idx="8545" formatCode="dd\-mmm\-yy\ hh:mm:ss">
                  <c:v>42443.833333333328</c:v>
                </c:pt>
                <c:pt idx="8546" formatCode="dd\-mmm\-yy\ hh:mm:ss">
                  <c:v>42444</c:v>
                </c:pt>
                <c:pt idx="8547" formatCode="dd\-mmm\-yy\ hh:mm:ss">
                  <c:v>42444.166666666672</c:v>
                </c:pt>
                <c:pt idx="8548" formatCode="dd\-mmm\-yy\ hh:mm:ss">
                  <c:v>42444.333333333328</c:v>
                </c:pt>
                <c:pt idx="8549" formatCode="dd\-mmm\-yy\ hh:mm:ss">
                  <c:v>42444.5</c:v>
                </c:pt>
                <c:pt idx="8550" formatCode="dd\-mmm\-yy\ hh:mm:ss">
                  <c:v>42444.666666666672</c:v>
                </c:pt>
                <c:pt idx="8551" formatCode="dd\-mmm\-yy\ hh:mm:ss">
                  <c:v>42444.833333333328</c:v>
                </c:pt>
                <c:pt idx="8552" formatCode="dd\-mmm\-yy\ hh:mm:ss">
                  <c:v>42445</c:v>
                </c:pt>
                <c:pt idx="8553" formatCode="dd\-mmm\-yy\ hh:mm:ss">
                  <c:v>42445.166666666672</c:v>
                </c:pt>
                <c:pt idx="8554" formatCode="dd\-mmm\-yy\ hh:mm:ss">
                  <c:v>42445.333333333328</c:v>
                </c:pt>
                <c:pt idx="8555" formatCode="dd\-mmm\-yy\ hh:mm:ss">
                  <c:v>42445.5</c:v>
                </c:pt>
                <c:pt idx="8556" formatCode="dd\-mmm\-yy\ hh:mm:ss">
                  <c:v>42445.666666666672</c:v>
                </c:pt>
                <c:pt idx="8557" formatCode="dd\-mmm\-yy\ hh:mm:ss">
                  <c:v>42445.833333333328</c:v>
                </c:pt>
                <c:pt idx="8558" formatCode="dd\-mmm\-yy\ hh:mm:ss">
                  <c:v>42446</c:v>
                </c:pt>
                <c:pt idx="8559" formatCode="dd\-mmm\-yy\ hh:mm:ss">
                  <c:v>42446.166666666672</c:v>
                </c:pt>
                <c:pt idx="8560" formatCode="dd\-mmm\-yy\ hh:mm:ss">
                  <c:v>42446.333333333328</c:v>
                </c:pt>
                <c:pt idx="8561" formatCode="dd\-mmm\-yy\ hh:mm:ss">
                  <c:v>42446.5</c:v>
                </c:pt>
                <c:pt idx="8562" formatCode="dd\-mmm\-yy\ hh:mm:ss">
                  <c:v>42446.666666666672</c:v>
                </c:pt>
                <c:pt idx="8563" formatCode="dd\-mmm\-yy\ hh:mm:ss">
                  <c:v>42446.833333333328</c:v>
                </c:pt>
                <c:pt idx="8564" formatCode="dd\-mmm\-yy\ hh:mm:ss">
                  <c:v>42447</c:v>
                </c:pt>
                <c:pt idx="8565" formatCode="dd\-mmm\-yy\ hh:mm:ss">
                  <c:v>42447.166666666672</c:v>
                </c:pt>
                <c:pt idx="8566" formatCode="dd\-mmm\-yy\ hh:mm:ss">
                  <c:v>42447.333333333328</c:v>
                </c:pt>
                <c:pt idx="8567" formatCode="dd\-mmm\-yy\ hh:mm:ss">
                  <c:v>42447.5</c:v>
                </c:pt>
                <c:pt idx="8568" formatCode="dd\-mmm\-yy\ hh:mm:ss">
                  <c:v>42447.666666666672</c:v>
                </c:pt>
                <c:pt idx="8569" formatCode="dd\-mmm\-yy\ hh:mm:ss">
                  <c:v>42447.833333333328</c:v>
                </c:pt>
                <c:pt idx="8570" formatCode="dd\-mmm\-yy\ hh:mm:ss">
                  <c:v>42448</c:v>
                </c:pt>
                <c:pt idx="8571" formatCode="dd\-mmm\-yy\ hh:mm:ss">
                  <c:v>42448.166666666672</c:v>
                </c:pt>
                <c:pt idx="8572" formatCode="dd\-mmm\-yy\ hh:mm:ss">
                  <c:v>42448.333333333328</c:v>
                </c:pt>
                <c:pt idx="8573" formatCode="dd\-mmm\-yy\ hh:mm:ss">
                  <c:v>42448.5</c:v>
                </c:pt>
                <c:pt idx="8574" formatCode="dd\-mmm\-yy\ hh:mm:ss">
                  <c:v>42448.666666666672</c:v>
                </c:pt>
                <c:pt idx="8575" formatCode="dd\-mmm\-yy\ hh:mm:ss">
                  <c:v>42448.833333333328</c:v>
                </c:pt>
                <c:pt idx="8576" formatCode="dd\-mmm\-yy\ hh:mm:ss">
                  <c:v>42449</c:v>
                </c:pt>
                <c:pt idx="8577" formatCode="dd\-mmm\-yy\ hh:mm:ss">
                  <c:v>42449.166666666672</c:v>
                </c:pt>
                <c:pt idx="8578" formatCode="dd\-mmm\-yy\ hh:mm:ss">
                  <c:v>42449.333333333328</c:v>
                </c:pt>
                <c:pt idx="8579" formatCode="dd\-mmm\-yy\ hh:mm:ss">
                  <c:v>42449.5</c:v>
                </c:pt>
                <c:pt idx="8580" formatCode="dd\-mmm\-yy\ hh:mm:ss">
                  <c:v>42449.666666666672</c:v>
                </c:pt>
                <c:pt idx="8581" formatCode="dd\-mmm\-yy\ hh:mm:ss">
                  <c:v>42449.833333333328</c:v>
                </c:pt>
                <c:pt idx="8582" formatCode="dd\-mmm\-yy\ hh:mm:ss">
                  <c:v>42450</c:v>
                </c:pt>
                <c:pt idx="8583" formatCode="dd\-mmm\-yy\ hh:mm:ss">
                  <c:v>42450.166666666672</c:v>
                </c:pt>
                <c:pt idx="8584" formatCode="dd\-mmm\-yy\ hh:mm:ss">
                  <c:v>42450.333333333328</c:v>
                </c:pt>
                <c:pt idx="8585" formatCode="dd\-mmm\-yy\ hh:mm:ss">
                  <c:v>42450.5</c:v>
                </c:pt>
                <c:pt idx="8586" formatCode="dd\-mmm\-yy\ hh:mm:ss">
                  <c:v>42450.666666666672</c:v>
                </c:pt>
                <c:pt idx="8587" formatCode="dd\-mmm\-yy\ hh:mm:ss">
                  <c:v>42450.833333333328</c:v>
                </c:pt>
                <c:pt idx="8588" formatCode="dd\-mmm\-yy\ hh:mm:ss">
                  <c:v>42451</c:v>
                </c:pt>
                <c:pt idx="8589" formatCode="dd\-mmm\-yy\ hh:mm:ss">
                  <c:v>42451.166666666672</c:v>
                </c:pt>
                <c:pt idx="8590" formatCode="dd\-mmm\-yy\ hh:mm:ss">
                  <c:v>42451.333333333328</c:v>
                </c:pt>
                <c:pt idx="8591" formatCode="dd\-mmm\-yy\ hh:mm:ss">
                  <c:v>42451.5</c:v>
                </c:pt>
                <c:pt idx="8592" formatCode="dd\-mmm\-yy\ hh:mm:ss">
                  <c:v>42451.666666666672</c:v>
                </c:pt>
                <c:pt idx="8593" formatCode="dd\-mmm\-yy\ hh:mm:ss">
                  <c:v>42451.833333333328</c:v>
                </c:pt>
                <c:pt idx="8594" formatCode="dd\-mmm\-yy\ hh:mm:ss">
                  <c:v>42452</c:v>
                </c:pt>
                <c:pt idx="8595" formatCode="dd\-mmm\-yy\ hh:mm:ss">
                  <c:v>42452.166666666672</c:v>
                </c:pt>
                <c:pt idx="8596" formatCode="dd\-mmm\-yy\ hh:mm:ss">
                  <c:v>42452.333333333328</c:v>
                </c:pt>
                <c:pt idx="8597" formatCode="dd\-mmm\-yy\ hh:mm:ss">
                  <c:v>42452.5</c:v>
                </c:pt>
                <c:pt idx="8598" formatCode="dd\-mmm\-yy\ hh:mm:ss">
                  <c:v>42452.666666666672</c:v>
                </c:pt>
                <c:pt idx="8599" formatCode="dd\-mmm\-yy\ hh:mm:ss">
                  <c:v>42452.833333333328</c:v>
                </c:pt>
                <c:pt idx="8600" formatCode="dd\-mmm\-yy\ hh:mm:ss">
                  <c:v>42453</c:v>
                </c:pt>
                <c:pt idx="8601" formatCode="dd\-mmm\-yy\ hh:mm:ss">
                  <c:v>42453.166666666672</c:v>
                </c:pt>
                <c:pt idx="8602" formatCode="dd\-mmm\-yy\ hh:mm:ss">
                  <c:v>42453.333333333328</c:v>
                </c:pt>
                <c:pt idx="8603" formatCode="dd\-mmm\-yy\ hh:mm:ss">
                  <c:v>42453.5</c:v>
                </c:pt>
                <c:pt idx="8604" formatCode="dd\-mmm\-yy\ hh:mm:ss">
                  <c:v>42453.666666666672</c:v>
                </c:pt>
                <c:pt idx="8605" formatCode="dd\-mmm\-yy\ hh:mm:ss">
                  <c:v>42453.833333333328</c:v>
                </c:pt>
                <c:pt idx="8606" formatCode="dd\-mmm\-yy\ hh:mm:ss">
                  <c:v>42454</c:v>
                </c:pt>
                <c:pt idx="8607" formatCode="dd\-mmm\-yy\ hh:mm:ss">
                  <c:v>42454.166666666672</c:v>
                </c:pt>
                <c:pt idx="8608" formatCode="dd\-mmm\-yy\ hh:mm:ss">
                  <c:v>42454.333333333328</c:v>
                </c:pt>
                <c:pt idx="8609" formatCode="dd\-mmm\-yy\ hh:mm:ss">
                  <c:v>42454.5</c:v>
                </c:pt>
                <c:pt idx="8610" formatCode="dd\-mmm\-yy\ hh:mm:ss">
                  <c:v>42454.666666666672</c:v>
                </c:pt>
                <c:pt idx="8611" formatCode="dd\-mmm\-yy\ hh:mm:ss">
                  <c:v>42454.833333333328</c:v>
                </c:pt>
                <c:pt idx="8612" formatCode="dd\-mmm\-yy\ hh:mm:ss">
                  <c:v>42455</c:v>
                </c:pt>
                <c:pt idx="8613" formatCode="dd\-mmm\-yy\ hh:mm:ss">
                  <c:v>42455.166666666672</c:v>
                </c:pt>
                <c:pt idx="8614" formatCode="dd\-mmm\-yy\ hh:mm:ss">
                  <c:v>42455.333333333328</c:v>
                </c:pt>
                <c:pt idx="8615" formatCode="dd\-mmm\-yy\ hh:mm:ss">
                  <c:v>42455.5</c:v>
                </c:pt>
                <c:pt idx="8616" formatCode="dd\-mmm\-yy\ hh:mm:ss">
                  <c:v>42455.666666666672</c:v>
                </c:pt>
                <c:pt idx="8617" formatCode="dd\-mmm\-yy\ hh:mm:ss">
                  <c:v>42455.833333333328</c:v>
                </c:pt>
                <c:pt idx="8618" formatCode="dd\-mmm\-yy\ hh:mm:ss">
                  <c:v>42456</c:v>
                </c:pt>
                <c:pt idx="8619" formatCode="dd\-mmm\-yy\ hh:mm:ss">
                  <c:v>42456.166666666672</c:v>
                </c:pt>
                <c:pt idx="8620" formatCode="dd\-mmm\-yy\ hh:mm:ss">
                  <c:v>42456.333333333328</c:v>
                </c:pt>
                <c:pt idx="8621" formatCode="dd\-mmm\-yy\ hh:mm:ss">
                  <c:v>42456.5</c:v>
                </c:pt>
                <c:pt idx="8622" formatCode="dd\-mmm\-yy\ hh:mm:ss">
                  <c:v>42456.666666666672</c:v>
                </c:pt>
                <c:pt idx="8623" formatCode="dd\-mmm\-yy\ hh:mm:ss">
                  <c:v>42456.833333333328</c:v>
                </c:pt>
                <c:pt idx="8624" formatCode="dd\-mmm\-yy\ hh:mm:ss">
                  <c:v>42457</c:v>
                </c:pt>
                <c:pt idx="8625" formatCode="dd\-mmm\-yy\ hh:mm:ss">
                  <c:v>42457.166666666672</c:v>
                </c:pt>
                <c:pt idx="8626" formatCode="dd\-mmm\-yy\ hh:mm:ss">
                  <c:v>42457.333333333328</c:v>
                </c:pt>
                <c:pt idx="8627" formatCode="dd\-mmm\-yy\ hh:mm:ss">
                  <c:v>42457.5</c:v>
                </c:pt>
                <c:pt idx="8628" formatCode="dd\-mmm\-yy\ hh:mm:ss">
                  <c:v>42457.666666666672</c:v>
                </c:pt>
                <c:pt idx="8629" formatCode="dd\-mmm\-yy\ hh:mm:ss">
                  <c:v>42457.833333333328</c:v>
                </c:pt>
                <c:pt idx="8630" formatCode="dd\-mmm\-yy\ hh:mm:ss">
                  <c:v>42458</c:v>
                </c:pt>
                <c:pt idx="8631" formatCode="dd\-mmm\-yy\ hh:mm:ss">
                  <c:v>42458.166666666672</c:v>
                </c:pt>
                <c:pt idx="8632" formatCode="dd\-mmm\-yy\ hh:mm:ss">
                  <c:v>42458.333333333328</c:v>
                </c:pt>
                <c:pt idx="8633" formatCode="dd\-mmm\-yy\ hh:mm:ss">
                  <c:v>42458.5</c:v>
                </c:pt>
                <c:pt idx="8634" formatCode="dd\-mmm\-yy\ hh:mm:ss">
                  <c:v>42458.666666666672</c:v>
                </c:pt>
                <c:pt idx="8635" formatCode="dd\-mmm\-yy\ hh:mm:ss">
                  <c:v>42458.833333333328</c:v>
                </c:pt>
                <c:pt idx="8636" formatCode="dd\-mmm\-yy\ hh:mm:ss">
                  <c:v>42459</c:v>
                </c:pt>
                <c:pt idx="8637" formatCode="dd\-mmm\-yy\ hh:mm:ss">
                  <c:v>42459.166666666672</c:v>
                </c:pt>
                <c:pt idx="8638" formatCode="dd\-mmm\-yy\ hh:mm:ss">
                  <c:v>42459.333333333328</c:v>
                </c:pt>
                <c:pt idx="8639" formatCode="dd\-mmm\-yy\ hh:mm:ss">
                  <c:v>42459.5</c:v>
                </c:pt>
                <c:pt idx="8640" formatCode="dd\-mmm\-yy\ hh:mm:ss">
                  <c:v>42459.666666666672</c:v>
                </c:pt>
                <c:pt idx="8641" formatCode="dd\-mmm\-yy\ hh:mm:ss">
                  <c:v>42459.833333333328</c:v>
                </c:pt>
                <c:pt idx="8642" formatCode="dd\-mmm\-yy\ hh:mm:ss">
                  <c:v>42460</c:v>
                </c:pt>
                <c:pt idx="8643" formatCode="dd\-mmm\-yy\ hh:mm:ss">
                  <c:v>42460.166666666672</c:v>
                </c:pt>
                <c:pt idx="8644" formatCode="dd\-mmm\-yy\ hh:mm:ss">
                  <c:v>42460.333333333328</c:v>
                </c:pt>
                <c:pt idx="8645" formatCode="dd\-mmm\-yy\ hh:mm:ss">
                  <c:v>42460.5</c:v>
                </c:pt>
                <c:pt idx="8646" formatCode="dd\-mmm\-yy\ hh:mm:ss">
                  <c:v>42460.666666666672</c:v>
                </c:pt>
                <c:pt idx="8647" formatCode="dd\-mmm\-yy\ hh:mm:ss">
                  <c:v>42460.833333333328</c:v>
                </c:pt>
                <c:pt idx="8648" formatCode="dd\-mmm\-yy\ hh:mm:ss">
                  <c:v>42461</c:v>
                </c:pt>
                <c:pt idx="8649" formatCode="dd\-mmm\-yy\ hh:mm:ss">
                  <c:v>42461.166666666672</c:v>
                </c:pt>
                <c:pt idx="8650" formatCode="dd\-mmm\-yy\ hh:mm:ss">
                  <c:v>42461.333333333328</c:v>
                </c:pt>
                <c:pt idx="8651" formatCode="dd\-mmm\-yy\ hh:mm:ss">
                  <c:v>42461.5</c:v>
                </c:pt>
                <c:pt idx="8652" formatCode="dd\-mmm\-yy\ hh:mm:ss">
                  <c:v>42461.666666666672</c:v>
                </c:pt>
                <c:pt idx="8653" formatCode="dd\-mmm\-yy\ hh:mm:ss">
                  <c:v>42461.833333333328</c:v>
                </c:pt>
                <c:pt idx="8654" formatCode="dd\-mmm\-yy\ hh:mm:ss">
                  <c:v>42462</c:v>
                </c:pt>
                <c:pt idx="8655" formatCode="dd\-mmm\-yy\ hh:mm:ss">
                  <c:v>42462.166666666672</c:v>
                </c:pt>
                <c:pt idx="8656" formatCode="dd\-mmm\-yy\ hh:mm:ss">
                  <c:v>42462.333333333328</c:v>
                </c:pt>
                <c:pt idx="8657" formatCode="dd\-mmm\-yy\ hh:mm:ss">
                  <c:v>42462.5</c:v>
                </c:pt>
                <c:pt idx="8658" formatCode="dd\-mmm\-yy\ hh:mm:ss">
                  <c:v>42462.666666666672</c:v>
                </c:pt>
                <c:pt idx="8659" formatCode="dd\-mmm\-yy\ hh:mm:ss">
                  <c:v>42462.833333333328</c:v>
                </c:pt>
                <c:pt idx="8660" formatCode="dd\-mmm\-yy\ hh:mm:ss">
                  <c:v>42463</c:v>
                </c:pt>
                <c:pt idx="8661" formatCode="dd\-mmm\-yy\ hh:mm:ss">
                  <c:v>42463.166666666672</c:v>
                </c:pt>
                <c:pt idx="8662" formatCode="dd\-mmm\-yy\ hh:mm:ss">
                  <c:v>42463.333333333328</c:v>
                </c:pt>
                <c:pt idx="8663" formatCode="dd\-mmm\-yy\ hh:mm:ss">
                  <c:v>42463.5</c:v>
                </c:pt>
                <c:pt idx="8664" formatCode="dd\-mmm\-yy\ hh:mm:ss">
                  <c:v>42463.666666666672</c:v>
                </c:pt>
                <c:pt idx="8665" formatCode="dd\-mmm\-yy\ hh:mm:ss">
                  <c:v>42463.833333333328</c:v>
                </c:pt>
                <c:pt idx="8666" formatCode="dd\-mmm\-yy\ hh:mm:ss">
                  <c:v>42464</c:v>
                </c:pt>
                <c:pt idx="8667" formatCode="dd\-mmm\-yy\ hh:mm:ss">
                  <c:v>42464.166666666672</c:v>
                </c:pt>
                <c:pt idx="8668" formatCode="dd\-mmm\-yy\ hh:mm:ss">
                  <c:v>42464.333333333328</c:v>
                </c:pt>
                <c:pt idx="8669" formatCode="dd\-mmm\-yy\ hh:mm:ss">
                  <c:v>42464.5</c:v>
                </c:pt>
                <c:pt idx="8670" formatCode="dd\-mmm\-yy\ hh:mm:ss">
                  <c:v>42464.666666666672</c:v>
                </c:pt>
                <c:pt idx="8671" formatCode="dd\-mmm\-yy\ hh:mm:ss">
                  <c:v>42464.833333333328</c:v>
                </c:pt>
                <c:pt idx="8672" formatCode="dd\-mmm\-yy\ hh:mm:ss">
                  <c:v>42465</c:v>
                </c:pt>
                <c:pt idx="8673" formatCode="dd\-mmm\-yy\ hh:mm:ss">
                  <c:v>42465.166666666672</c:v>
                </c:pt>
                <c:pt idx="8674" formatCode="dd\-mmm\-yy\ hh:mm:ss">
                  <c:v>42465.333333333328</c:v>
                </c:pt>
                <c:pt idx="8675" formatCode="dd\-mmm\-yy\ hh:mm:ss">
                  <c:v>42465.5</c:v>
                </c:pt>
                <c:pt idx="8676" formatCode="dd\-mmm\-yy\ hh:mm:ss">
                  <c:v>42465.666666666672</c:v>
                </c:pt>
                <c:pt idx="8677" formatCode="dd\-mmm\-yy\ hh:mm:ss">
                  <c:v>42465.833333333328</c:v>
                </c:pt>
                <c:pt idx="8678" formatCode="dd\-mmm\-yy\ hh:mm:ss">
                  <c:v>42466</c:v>
                </c:pt>
                <c:pt idx="8679" formatCode="dd\-mmm\-yy\ hh:mm:ss">
                  <c:v>42466.166666666672</c:v>
                </c:pt>
                <c:pt idx="8680" formatCode="dd\-mmm\-yy\ hh:mm:ss">
                  <c:v>42466.333333333328</c:v>
                </c:pt>
                <c:pt idx="8681" formatCode="dd\-mmm\-yy\ hh:mm:ss">
                  <c:v>42466.5</c:v>
                </c:pt>
                <c:pt idx="8682" formatCode="dd\-mmm\-yy\ hh:mm:ss">
                  <c:v>42466.666666666672</c:v>
                </c:pt>
                <c:pt idx="8683" formatCode="dd\-mmm\-yy\ hh:mm:ss">
                  <c:v>42466.833333333328</c:v>
                </c:pt>
                <c:pt idx="8684" formatCode="dd\-mmm\-yy\ hh:mm:ss">
                  <c:v>42467</c:v>
                </c:pt>
                <c:pt idx="8685" formatCode="dd\-mmm\-yy\ hh:mm:ss">
                  <c:v>42467.166666666672</c:v>
                </c:pt>
                <c:pt idx="8686" formatCode="dd\-mmm\-yy\ hh:mm:ss">
                  <c:v>42467.333333333328</c:v>
                </c:pt>
                <c:pt idx="8687" formatCode="dd\-mmm\-yy\ hh:mm:ss">
                  <c:v>42467.5</c:v>
                </c:pt>
                <c:pt idx="8688" formatCode="dd\-mmm\-yy\ hh:mm:ss">
                  <c:v>42467.666666666672</c:v>
                </c:pt>
                <c:pt idx="8689" formatCode="dd\-mmm\-yy\ hh:mm:ss">
                  <c:v>42467.833333333328</c:v>
                </c:pt>
                <c:pt idx="8690" formatCode="dd\-mmm\-yy\ hh:mm:ss">
                  <c:v>42468</c:v>
                </c:pt>
                <c:pt idx="8691" formatCode="dd\-mmm\-yy\ hh:mm:ss">
                  <c:v>42468.166666666672</c:v>
                </c:pt>
                <c:pt idx="8692" formatCode="dd\-mmm\-yy\ hh:mm:ss">
                  <c:v>42468.333333333328</c:v>
                </c:pt>
                <c:pt idx="8693" formatCode="dd\-mmm\-yy\ hh:mm:ss">
                  <c:v>42468.5</c:v>
                </c:pt>
                <c:pt idx="8694" formatCode="dd\-mmm\-yy\ hh:mm:ss">
                  <c:v>42468.666666666672</c:v>
                </c:pt>
                <c:pt idx="8695" formatCode="dd\-mmm\-yy\ hh:mm:ss">
                  <c:v>42468.833333333328</c:v>
                </c:pt>
                <c:pt idx="8696" formatCode="dd\-mmm\-yy\ hh:mm:ss">
                  <c:v>42469</c:v>
                </c:pt>
                <c:pt idx="8697" formatCode="dd\-mmm\-yy\ hh:mm:ss">
                  <c:v>42469.166666666672</c:v>
                </c:pt>
                <c:pt idx="8698" formatCode="dd\-mmm\-yy\ hh:mm:ss">
                  <c:v>42469.333333333328</c:v>
                </c:pt>
                <c:pt idx="8699" formatCode="dd\-mmm\-yy\ hh:mm:ss">
                  <c:v>42469.5</c:v>
                </c:pt>
                <c:pt idx="8700" formatCode="dd\-mmm\-yy\ hh:mm:ss">
                  <c:v>42469.666666666672</c:v>
                </c:pt>
                <c:pt idx="8701" formatCode="dd\-mmm\-yy\ hh:mm:ss">
                  <c:v>42469.833333333328</c:v>
                </c:pt>
                <c:pt idx="8702" formatCode="dd\-mmm\-yy\ hh:mm:ss">
                  <c:v>42470</c:v>
                </c:pt>
                <c:pt idx="8703" formatCode="dd\-mmm\-yy\ hh:mm:ss">
                  <c:v>42470.166666666672</c:v>
                </c:pt>
                <c:pt idx="8704" formatCode="dd\-mmm\-yy\ hh:mm:ss">
                  <c:v>42470.333333333328</c:v>
                </c:pt>
                <c:pt idx="8705" formatCode="dd\-mmm\-yy\ hh:mm:ss">
                  <c:v>42470.5</c:v>
                </c:pt>
                <c:pt idx="8706" formatCode="dd\-mmm\-yy\ hh:mm:ss">
                  <c:v>42470.666666666672</c:v>
                </c:pt>
                <c:pt idx="8707" formatCode="dd\-mmm\-yy\ hh:mm:ss">
                  <c:v>42470.833333333328</c:v>
                </c:pt>
                <c:pt idx="8708" formatCode="dd\-mmm\-yy\ hh:mm:ss">
                  <c:v>42471</c:v>
                </c:pt>
                <c:pt idx="8709" formatCode="dd\-mmm\-yy\ hh:mm:ss">
                  <c:v>42471.166666666672</c:v>
                </c:pt>
                <c:pt idx="8710" formatCode="dd\-mmm\-yy\ hh:mm:ss">
                  <c:v>42471.333333333328</c:v>
                </c:pt>
                <c:pt idx="8711" formatCode="dd\-mmm\-yy\ hh:mm:ss">
                  <c:v>42471.5</c:v>
                </c:pt>
                <c:pt idx="8712" formatCode="dd\-mmm\-yy\ hh:mm:ss">
                  <c:v>42471.666666666672</c:v>
                </c:pt>
                <c:pt idx="8713" formatCode="dd\-mmm\-yy\ hh:mm:ss">
                  <c:v>42471.833333333328</c:v>
                </c:pt>
                <c:pt idx="8714" formatCode="dd\-mmm\-yy\ hh:mm:ss">
                  <c:v>42472</c:v>
                </c:pt>
                <c:pt idx="8715" formatCode="dd\-mmm\-yy\ hh:mm:ss">
                  <c:v>42472.166666666672</c:v>
                </c:pt>
                <c:pt idx="8716" formatCode="dd\-mmm\-yy\ hh:mm:ss">
                  <c:v>42472.333333333328</c:v>
                </c:pt>
                <c:pt idx="8717" formatCode="dd\-mmm\-yy\ hh:mm:ss">
                  <c:v>42472.5</c:v>
                </c:pt>
                <c:pt idx="8718" formatCode="dd\-mmm\-yy\ hh:mm:ss">
                  <c:v>42472.666666666672</c:v>
                </c:pt>
                <c:pt idx="8719" formatCode="dd\-mmm\-yy\ hh:mm:ss">
                  <c:v>42472.833333333328</c:v>
                </c:pt>
                <c:pt idx="8720" formatCode="dd\-mmm\-yy\ hh:mm:ss">
                  <c:v>42473</c:v>
                </c:pt>
                <c:pt idx="8721" formatCode="dd\-mmm\-yy\ hh:mm:ss">
                  <c:v>42473.166666666672</c:v>
                </c:pt>
                <c:pt idx="8722" formatCode="dd\-mmm\-yy\ hh:mm:ss">
                  <c:v>42473.333333333328</c:v>
                </c:pt>
                <c:pt idx="8723" formatCode="dd\-mmm\-yy\ hh:mm:ss">
                  <c:v>42473.5</c:v>
                </c:pt>
                <c:pt idx="8724" formatCode="dd\-mmm\-yy\ hh:mm:ss">
                  <c:v>42473.666666666672</c:v>
                </c:pt>
                <c:pt idx="8725" formatCode="dd\-mmm\-yy\ hh:mm:ss">
                  <c:v>42473.833333333328</c:v>
                </c:pt>
                <c:pt idx="8726" formatCode="dd\-mmm\-yy\ hh:mm:ss">
                  <c:v>42474</c:v>
                </c:pt>
                <c:pt idx="8727" formatCode="dd\-mmm\-yy\ hh:mm:ss">
                  <c:v>42474.166666666672</c:v>
                </c:pt>
                <c:pt idx="8728" formatCode="dd\-mmm\-yy\ hh:mm:ss">
                  <c:v>42474.333333333328</c:v>
                </c:pt>
                <c:pt idx="8729" formatCode="dd\-mmm\-yy\ hh:mm:ss">
                  <c:v>42474.5</c:v>
                </c:pt>
                <c:pt idx="8730" formatCode="dd\-mmm\-yy\ hh:mm:ss">
                  <c:v>42474.666666666672</c:v>
                </c:pt>
                <c:pt idx="8731" formatCode="dd\-mmm\-yy\ hh:mm:ss">
                  <c:v>42474.833333333328</c:v>
                </c:pt>
                <c:pt idx="8732" formatCode="dd\-mmm\-yy\ hh:mm:ss">
                  <c:v>42475</c:v>
                </c:pt>
                <c:pt idx="8733" formatCode="dd\-mmm\-yy\ hh:mm:ss">
                  <c:v>42475.166666666672</c:v>
                </c:pt>
                <c:pt idx="8734" formatCode="dd\-mmm\-yy\ hh:mm:ss">
                  <c:v>42475.333333333328</c:v>
                </c:pt>
                <c:pt idx="8735" formatCode="dd\-mmm\-yy\ hh:mm:ss">
                  <c:v>42475.5</c:v>
                </c:pt>
                <c:pt idx="8736" formatCode="dd\-mmm\-yy\ hh:mm:ss">
                  <c:v>42475.666666666672</c:v>
                </c:pt>
                <c:pt idx="8737" formatCode="dd\-mmm\-yy\ hh:mm:ss">
                  <c:v>42475.833333333328</c:v>
                </c:pt>
                <c:pt idx="8738" formatCode="dd\-mmm\-yy\ hh:mm:ss">
                  <c:v>42476</c:v>
                </c:pt>
                <c:pt idx="8739" formatCode="dd\-mmm\-yy\ hh:mm:ss">
                  <c:v>42476.166666666672</c:v>
                </c:pt>
                <c:pt idx="8740" formatCode="dd\-mmm\-yy\ hh:mm:ss">
                  <c:v>42476.333333333328</c:v>
                </c:pt>
                <c:pt idx="8741" formatCode="dd\-mmm\-yy\ hh:mm:ss">
                  <c:v>42476.5</c:v>
                </c:pt>
                <c:pt idx="8742" formatCode="dd\-mmm\-yy\ hh:mm:ss">
                  <c:v>42476.666666666672</c:v>
                </c:pt>
                <c:pt idx="8743" formatCode="dd\-mmm\-yy\ hh:mm:ss">
                  <c:v>42476.833333333328</c:v>
                </c:pt>
                <c:pt idx="8744" formatCode="dd\-mmm\-yy\ hh:mm:ss">
                  <c:v>42477</c:v>
                </c:pt>
                <c:pt idx="8745" formatCode="dd\-mmm\-yy\ hh:mm:ss">
                  <c:v>42477.166666666672</c:v>
                </c:pt>
                <c:pt idx="8746" formatCode="dd\-mmm\-yy\ hh:mm:ss">
                  <c:v>42477.333333333328</c:v>
                </c:pt>
                <c:pt idx="8747" formatCode="dd\-mmm\-yy\ hh:mm:ss">
                  <c:v>42477.5</c:v>
                </c:pt>
                <c:pt idx="8748" formatCode="dd\-mmm\-yy\ hh:mm:ss">
                  <c:v>42477.666666666672</c:v>
                </c:pt>
                <c:pt idx="8749" formatCode="dd\-mmm\-yy\ hh:mm:ss">
                  <c:v>42477.833333333328</c:v>
                </c:pt>
                <c:pt idx="8750" formatCode="dd\-mmm\-yy\ hh:mm:ss">
                  <c:v>42478</c:v>
                </c:pt>
                <c:pt idx="8751" formatCode="dd\-mmm\-yy\ hh:mm:ss">
                  <c:v>42478.166666666672</c:v>
                </c:pt>
                <c:pt idx="8752" formatCode="dd\-mmm\-yy\ hh:mm:ss">
                  <c:v>42478.333333333328</c:v>
                </c:pt>
                <c:pt idx="8753" formatCode="dd\-mmm\-yy\ hh:mm:ss">
                  <c:v>42478.5</c:v>
                </c:pt>
                <c:pt idx="8754" formatCode="dd\-mmm\-yy\ hh:mm:ss">
                  <c:v>42478.666666666672</c:v>
                </c:pt>
                <c:pt idx="8755" formatCode="dd\-mmm\-yy\ hh:mm:ss">
                  <c:v>42478.833333333328</c:v>
                </c:pt>
                <c:pt idx="8756" formatCode="dd\-mmm\-yy\ hh:mm:ss">
                  <c:v>42479</c:v>
                </c:pt>
                <c:pt idx="8757" formatCode="dd\-mmm\-yy\ hh:mm:ss">
                  <c:v>42479.166666666672</c:v>
                </c:pt>
                <c:pt idx="8758" formatCode="dd\-mmm\-yy\ hh:mm:ss">
                  <c:v>42479.333333333328</c:v>
                </c:pt>
                <c:pt idx="8759" formatCode="dd\-mmm\-yy\ hh:mm:ss">
                  <c:v>42479.5</c:v>
                </c:pt>
                <c:pt idx="8760" formatCode="dd\-mmm\-yy\ hh:mm:ss">
                  <c:v>42479.666666666672</c:v>
                </c:pt>
                <c:pt idx="8761" formatCode="dd\-mmm\-yy\ hh:mm:ss">
                  <c:v>42479.833333333328</c:v>
                </c:pt>
                <c:pt idx="8762" formatCode="dd\-mmm\-yy\ hh:mm:ss">
                  <c:v>42480</c:v>
                </c:pt>
                <c:pt idx="8763" formatCode="dd\-mmm\-yy\ hh:mm:ss">
                  <c:v>42480.166666666672</c:v>
                </c:pt>
                <c:pt idx="8764" formatCode="dd\-mmm\-yy\ hh:mm:ss">
                  <c:v>42480.333333333328</c:v>
                </c:pt>
                <c:pt idx="8765" formatCode="dd\-mmm\-yy\ hh:mm:ss">
                  <c:v>42480.5</c:v>
                </c:pt>
                <c:pt idx="8766" formatCode="dd\-mmm\-yy\ hh:mm:ss">
                  <c:v>42480.666666666672</c:v>
                </c:pt>
                <c:pt idx="8767" formatCode="dd\-mmm\-yy\ hh:mm:ss">
                  <c:v>42480.833333333328</c:v>
                </c:pt>
                <c:pt idx="8768" formatCode="dd\-mmm\-yy\ hh:mm:ss">
                  <c:v>42481</c:v>
                </c:pt>
                <c:pt idx="8769" formatCode="dd\-mmm\-yy\ hh:mm:ss">
                  <c:v>42481.166666666672</c:v>
                </c:pt>
                <c:pt idx="8770" formatCode="dd\-mmm\-yy\ hh:mm:ss">
                  <c:v>42481.333333333328</c:v>
                </c:pt>
                <c:pt idx="8771" formatCode="dd\-mmm\-yy\ hh:mm:ss">
                  <c:v>42481.5</c:v>
                </c:pt>
                <c:pt idx="8772" formatCode="dd\-mmm\-yy\ hh:mm:ss">
                  <c:v>42481.666666666672</c:v>
                </c:pt>
                <c:pt idx="8773" formatCode="dd\-mmm\-yy\ hh:mm:ss">
                  <c:v>42481.833333333328</c:v>
                </c:pt>
                <c:pt idx="8774" formatCode="dd\-mmm\-yy\ hh:mm:ss">
                  <c:v>42482</c:v>
                </c:pt>
                <c:pt idx="8775" formatCode="dd\-mmm\-yy\ hh:mm:ss">
                  <c:v>42482.166666666672</c:v>
                </c:pt>
                <c:pt idx="8776" formatCode="dd\-mmm\-yy\ hh:mm:ss">
                  <c:v>42482.333333333328</c:v>
                </c:pt>
                <c:pt idx="8777" formatCode="dd\-mmm\-yy\ hh:mm:ss">
                  <c:v>42482.5</c:v>
                </c:pt>
                <c:pt idx="8778" formatCode="dd\-mmm\-yy\ hh:mm:ss">
                  <c:v>42482.666666666672</c:v>
                </c:pt>
                <c:pt idx="8779" formatCode="dd\-mmm\-yy\ hh:mm:ss">
                  <c:v>42482.833333333328</c:v>
                </c:pt>
                <c:pt idx="8780" formatCode="dd\-mmm\-yy\ hh:mm:ss">
                  <c:v>42483</c:v>
                </c:pt>
                <c:pt idx="8781" formatCode="dd\-mmm\-yy\ hh:mm:ss">
                  <c:v>42483.166666666672</c:v>
                </c:pt>
                <c:pt idx="8782" formatCode="dd\-mmm\-yy\ hh:mm:ss">
                  <c:v>42483.333333333328</c:v>
                </c:pt>
                <c:pt idx="8783" formatCode="dd\-mmm\-yy\ hh:mm:ss">
                  <c:v>42483.5</c:v>
                </c:pt>
                <c:pt idx="8784" formatCode="dd\-mmm\-yy\ hh:mm:ss">
                  <c:v>42483.666666666672</c:v>
                </c:pt>
                <c:pt idx="8785" formatCode="dd\-mmm\-yy\ hh:mm:ss">
                  <c:v>42483.833333333328</c:v>
                </c:pt>
                <c:pt idx="8786" formatCode="dd\-mmm\-yy\ hh:mm:ss">
                  <c:v>42484</c:v>
                </c:pt>
                <c:pt idx="8787" formatCode="dd\-mmm\-yy\ hh:mm:ss">
                  <c:v>42484.166666666672</c:v>
                </c:pt>
                <c:pt idx="8788" formatCode="dd\-mmm\-yy\ hh:mm:ss">
                  <c:v>42484.333333333328</c:v>
                </c:pt>
                <c:pt idx="8789" formatCode="dd\-mmm\-yy\ hh:mm:ss">
                  <c:v>42484.5</c:v>
                </c:pt>
                <c:pt idx="8790" formatCode="dd\-mmm\-yy\ hh:mm:ss">
                  <c:v>42484.666666666672</c:v>
                </c:pt>
                <c:pt idx="8791" formatCode="dd\-mmm\-yy\ hh:mm:ss">
                  <c:v>42484.833333333328</c:v>
                </c:pt>
                <c:pt idx="8792" formatCode="dd\-mmm\-yy\ hh:mm:ss">
                  <c:v>42485</c:v>
                </c:pt>
                <c:pt idx="8793" formatCode="dd\-mmm\-yy\ hh:mm:ss">
                  <c:v>42485.166666666672</c:v>
                </c:pt>
                <c:pt idx="8794" formatCode="dd\-mmm\-yy\ hh:mm:ss">
                  <c:v>42485.333333333328</c:v>
                </c:pt>
                <c:pt idx="8795" formatCode="dd\-mmm\-yy\ hh:mm:ss">
                  <c:v>42485.5</c:v>
                </c:pt>
                <c:pt idx="8796" formatCode="dd\-mmm\-yy\ hh:mm:ss">
                  <c:v>42485.666666666672</c:v>
                </c:pt>
                <c:pt idx="8797" formatCode="dd\-mmm\-yy\ hh:mm:ss">
                  <c:v>42485.833333333328</c:v>
                </c:pt>
                <c:pt idx="8798" formatCode="dd\-mmm\-yy\ hh:mm:ss">
                  <c:v>42486</c:v>
                </c:pt>
                <c:pt idx="8799" formatCode="dd\-mmm\-yy\ hh:mm:ss">
                  <c:v>42486.166666666672</c:v>
                </c:pt>
                <c:pt idx="8800" formatCode="dd\-mmm\-yy\ hh:mm:ss">
                  <c:v>42486.333333333328</c:v>
                </c:pt>
                <c:pt idx="8801" formatCode="dd\-mmm\-yy\ hh:mm:ss">
                  <c:v>42486.5</c:v>
                </c:pt>
                <c:pt idx="8802" formatCode="dd\-mmm\-yy\ hh:mm:ss">
                  <c:v>42486.666666666672</c:v>
                </c:pt>
                <c:pt idx="8803" formatCode="dd\-mmm\-yy\ hh:mm:ss">
                  <c:v>42486.833333333328</c:v>
                </c:pt>
                <c:pt idx="8804" formatCode="dd\-mmm\-yy\ hh:mm:ss">
                  <c:v>42487</c:v>
                </c:pt>
                <c:pt idx="8805" formatCode="dd\-mmm\-yy\ hh:mm:ss">
                  <c:v>42487.166666666672</c:v>
                </c:pt>
                <c:pt idx="8806" formatCode="dd\-mmm\-yy\ hh:mm:ss">
                  <c:v>42487.333333333328</c:v>
                </c:pt>
                <c:pt idx="8807" formatCode="dd\-mmm\-yy\ hh:mm:ss">
                  <c:v>42487.5</c:v>
                </c:pt>
                <c:pt idx="8808" formatCode="dd\-mmm\-yy\ hh:mm:ss">
                  <c:v>42487.666666666672</c:v>
                </c:pt>
                <c:pt idx="8809" formatCode="dd\-mmm\-yy\ hh:mm:ss">
                  <c:v>42487.833333333328</c:v>
                </c:pt>
                <c:pt idx="8810" formatCode="dd\-mmm\-yy\ hh:mm:ss">
                  <c:v>42488</c:v>
                </c:pt>
                <c:pt idx="8811" formatCode="dd\-mmm\-yy\ hh:mm:ss">
                  <c:v>42488.166666666672</c:v>
                </c:pt>
                <c:pt idx="8812" formatCode="dd\-mmm\-yy\ hh:mm:ss">
                  <c:v>42488.333333333328</c:v>
                </c:pt>
                <c:pt idx="8813" formatCode="dd\-mmm\-yy\ hh:mm:ss">
                  <c:v>42488.5</c:v>
                </c:pt>
                <c:pt idx="8814" formatCode="dd\-mmm\-yy\ hh:mm:ss">
                  <c:v>42488.666666666672</c:v>
                </c:pt>
                <c:pt idx="8815" formatCode="dd\-mmm\-yy\ hh:mm:ss">
                  <c:v>42488.833333333328</c:v>
                </c:pt>
                <c:pt idx="8816" formatCode="dd\-mmm\-yy\ hh:mm:ss">
                  <c:v>42489</c:v>
                </c:pt>
                <c:pt idx="8817" formatCode="dd\-mmm\-yy\ hh:mm:ss">
                  <c:v>42489.166666666672</c:v>
                </c:pt>
                <c:pt idx="8818" formatCode="dd\-mmm\-yy\ hh:mm:ss">
                  <c:v>42489.333333333328</c:v>
                </c:pt>
                <c:pt idx="8819" formatCode="dd\-mmm\-yy\ hh:mm:ss">
                  <c:v>42489.5</c:v>
                </c:pt>
                <c:pt idx="8820" formatCode="dd\-mmm\-yy\ hh:mm:ss">
                  <c:v>42489.666666666672</c:v>
                </c:pt>
                <c:pt idx="8821" formatCode="dd\-mmm\-yy\ hh:mm:ss">
                  <c:v>42489.833333333328</c:v>
                </c:pt>
                <c:pt idx="8822" formatCode="dd\-mmm\-yy\ hh:mm:ss">
                  <c:v>42490</c:v>
                </c:pt>
                <c:pt idx="8823" formatCode="dd\-mmm\-yy\ hh:mm:ss">
                  <c:v>42490.166666666672</c:v>
                </c:pt>
                <c:pt idx="8824" formatCode="dd\-mmm\-yy\ hh:mm:ss">
                  <c:v>42490.333333333328</c:v>
                </c:pt>
                <c:pt idx="8825" formatCode="dd\-mmm\-yy\ hh:mm:ss">
                  <c:v>42490.5</c:v>
                </c:pt>
                <c:pt idx="8826" formatCode="dd\-mmm\-yy\ hh:mm:ss">
                  <c:v>42490.666666666672</c:v>
                </c:pt>
                <c:pt idx="8827" formatCode="dd\-mmm\-yy\ hh:mm:ss">
                  <c:v>42490.833333333328</c:v>
                </c:pt>
                <c:pt idx="8828" formatCode="dd\-mmm\-yy\ hh:mm:ss">
                  <c:v>42491</c:v>
                </c:pt>
                <c:pt idx="8829" formatCode="dd\-mmm\-yy\ hh:mm:ss">
                  <c:v>42491.166666666672</c:v>
                </c:pt>
                <c:pt idx="8830" formatCode="dd\-mmm\-yy\ hh:mm:ss">
                  <c:v>42491.333333333328</c:v>
                </c:pt>
                <c:pt idx="8831" formatCode="dd\-mmm\-yy\ hh:mm:ss">
                  <c:v>42491.5</c:v>
                </c:pt>
                <c:pt idx="8832" formatCode="dd\-mmm\-yy\ hh:mm:ss">
                  <c:v>42491.666666666672</c:v>
                </c:pt>
                <c:pt idx="8833" formatCode="dd\-mmm\-yy\ hh:mm:ss">
                  <c:v>42491.833333333328</c:v>
                </c:pt>
                <c:pt idx="8834" formatCode="dd\-mmm\-yy\ hh:mm:ss">
                  <c:v>42492</c:v>
                </c:pt>
                <c:pt idx="8835" formatCode="dd\-mmm\-yy\ hh:mm:ss">
                  <c:v>42492.166666666672</c:v>
                </c:pt>
                <c:pt idx="8836" formatCode="dd\-mmm\-yy\ hh:mm:ss">
                  <c:v>42492.333333333328</c:v>
                </c:pt>
                <c:pt idx="8837" formatCode="dd\-mmm\-yy\ hh:mm:ss">
                  <c:v>42492.5</c:v>
                </c:pt>
                <c:pt idx="8838" formatCode="dd\-mmm\-yy\ hh:mm:ss">
                  <c:v>42492.666666666672</c:v>
                </c:pt>
                <c:pt idx="8839" formatCode="dd\-mmm\-yy\ hh:mm:ss">
                  <c:v>42492.833333333328</c:v>
                </c:pt>
                <c:pt idx="8840" formatCode="dd\-mmm\-yy\ hh:mm:ss">
                  <c:v>42493</c:v>
                </c:pt>
                <c:pt idx="8841" formatCode="dd\-mmm\-yy\ hh:mm:ss">
                  <c:v>42493.166666666672</c:v>
                </c:pt>
                <c:pt idx="8842" formatCode="dd\-mmm\-yy\ hh:mm:ss">
                  <c:v>42493.333333333328</c:v>
                </c:pt>
                <c:pt idx="8843" formatCode="dd\-mmm\-yy\ hh:mm:ss">
                  <c:v>42493.5</c:v>
                </c:pt>
                <c:pt idx="8844" formatCode="dd\-mmm\-yy\ hh:mm:ss">
                  <c:v>42493.666666666672</c:v>
                </c:pt>
                <c:pt idx="8845" formatCode="dd\-mmm\-yy\ hh:mm:ss">
                  <c:v>42493.833333333328</c:v>
                </c:pt>
                <c:pt idx="8846" formatCode="dd\-mmm\-yy\ hh:mm:ss">
                  <c:v>42494</c:v>
                </c:pt>
                <c:pt idx="8847" formatCode="dd\-mmm\-yy\ hh:mm:ss">
                  <c:v>42494.166666666672</c:v>
                </c:pt>
                <c:pt idx="8848" formatCode="dd\-mmm\-yy\ hh:mm:ss">
                  <c:v>42494.333333333328</c:v>
                </c:pt>
                <c:pt idx="8849" formatCode="dd\-mmm\-yy\ hh:mm:ss">
                  <c:v>42494.5</c:v>
                </c:pt>
                <c:pt idx="8850" formatCode="dd\-mmm\-yy\ hh:mm:ss">
                  <c:v>42494.666666666672</c:v>
                </c:pt>
                <c:pt idx="8851" formatCode="dd\-mmm\-yy\ hh:mm:ss">
                  <c:v>42494.833333333328</c:v>
                </c:pt>
                <c:pt idx="8852" formatCode="dd\-mmm\-yy\ hh:mm:ss">
                  <c:v>42495</c:v>
                </c:pt>
                <c:pt idx="8853" formatCode="dd\-mmm\-yy\ hh:mm:ss">
                  <c:v>42495.166666666672</c:v>
                </c:pt>
                <c:pt idx="8854" formatCode="dd\-mmm\-yy\ hh:mm:ss">
                  <c:v>42495.333333333328</c:v>
                </c:pt>
                <c:pt idx="8855" formatCode="dd\-mmm\-yy\ hh:mm:ss">
                  <c:v>42495.5</c:v>
                </c:pt>
                <c:pt idx="8856" formatCode="dd\-mmm\-yy\ hh:mm:ss">
                  <c:v>42495.666666666672</c:v>
                </c:pt>
                <c:pt idx="8857" formatCode="dd\-mmm\-yy\ hh:mm:ss">
                  <c:v>42495.833333333328</c:v>
                </c:pt>
                <c:pt idx="8858" formatCode="dd\-mmm\-yy\ hh:mm:ss">
                  <c:v>42496</c:v>
                </c:pt>
                <c:pt idx="8859" formatCode="dd\-mmm\-yy\ hh:mm:ss">
                  <c:v>42496.166666666672</c:v>
                </c:pt>
                <c:pt idx="8860" formatCode="dd\-mmm\-yy\ hh:mm:ss">
                  <c:v>42496.333333333328</c:v>
                </c:pt>
                <c:pt idx="8861" formatCode="dd\-mmm\-yy\ hh:mm:ss">
                  <c:v>42496.5</c:v>
                </c:pt>
                <c:pt idx="8862" formatCode="dd\-mmm\-yy\ hh:mm:ss">
                  <c:v>42496.666666666672</c:v>
                </c:pt>
                <c:pt idx="8863" formatCode="dd\-mmm\-yy\ hh:mm:ss">
                  <c:v>42496.833333333328</c:v>
                </c:pt>
                <c:pt idx="8864" formatCode="dd\-mmm\-yy\ hh:mm:ss">
                  <c:v>42497</c:v>
                </c:pt>
                <c:pt idx="8865" formatCode="dd\-mmm\-yy\ hh:mm:ss">
                  <c:v>42497.166666666672</c:v>
                </c:pt>
                <c:pt idx="8866" formatCode="dd\-mmm\-yy\ hh:mm:ss">
                  <c:v>42497.333333333328</c:v>
                </c:pt>
                <c:pt idx="8867" formatCode="dd\-mmm\-yy\ hh:mm:ss">
                  <c:v>42497.5</c:v>
                </c:pt>
                <c:pt idx="8868" formatCode="dd\-mmm\-yy\ hh:mm:ss">
                  <c:v>42497.666666666672</c:v>
                </c:pt>
                <c:pt idx="8869" formatCode="dd\-mmm\-yy\ hh:mm:ss">
                  <c:v>42497.833333333328</c:v>
                </c:pt>
                <c:pt idx="8870" formatCode="dd\-mmm\-yy\ hh:mm:ss">
                  <c:v>42498</c:v>
                </c:pt>
                <c:pt idx="8871" formatCode="dd\-mmm\-yy\ hh:mm:ss">
                  <c:v>42498.166666666672</c:v>
                </c:pt>
                <c:pt idx="8872" formatCode="dd\-mmm\-yy\ hh:mm:ss">
                  <c:v>42498.333333333328</c:v>
                </c:pt>
                <c:pt idx="8873" formatCode="dd\-mmm\-yy\ hh:mm:ss">
                  <c:v>42498.5</c:v>
                </c:pt>
                <c:pt idx="8874" formatCode="dd\-mmm\-yy\ hh:mm:ss">
                  <c:v>42498.666666666672</c:v>
                </c:pt>
                <c:pt idx="8875" formatCode="dd\-mmm\-yy\ hh:mm:ss">
                  <c:v>42498.833333333328</c:v>
                </c:pt>
                <c:pt idx="8876" formatCode="dd\-mmm\-yy\ hh:mm:ss">
                  <c:v>42499</c:v>
                </c:pt>
                <c:pt idx="8877" formatCode="dd\-mmm\-yy\ hh:mm:ss">
                  <c:v>42499.166666666672</c:v>
                </c:pt>
                <c:pt idx="8878" formatCode="dd\-mmm\-yy\ hh:mm:ss">
                  <c:v>42499.333333333328</c:v>
                </c:pt>
                <c:pt idx="8879" formatCode="dd\-mmm\-yy\ hh:mm:ss">
                  <c:v>42499.5</c:v>
                </c:pt>
                <c:pt idx="8880" formatCode="dd\-mmm\-yy\ hh:mm:ss">
                  <c:v>42499.666666666672</c:v>
                </c:pt>
                <c:pt idx="8881" formatCode="dd\-mmm\-yy\ hh:mm:ss">
                  <c:v>42499.833333333328</c:v>
                </c:pt>
                <c:pt idx="8882" formatCode="dd\-mmm\-yy\ hh:mm:ss">
                  <c:v>42500</c:v>
                </c:pt>
                <c:pt idx="8883" formatCode="dd\-mmm\-yy\ hh:mm:ss">
                  <c:v>42500.166666666672</c:v>
                </c:pt>
                <c:pt idx="8884" formatCode="dd\-mmm\-yy\ hh:mm:ss">
                  <c:v>42500.333333333328</c:v>
                </c:pt>
                <c:pt idx="8885" formatCode="dd\-mmm\-yy\ hh:mm:ss">
                  <c:v>42500.5</c:v>
                </c:pt>
                <c:pt idx="8886" formatCode="dd\-mmm\-yy\ hh:mm:ss">
                  <c:v>42500.666666666672</c:v>
                </c:pt>
                <c:pt idx="8887" formatCode="dd\-mmm\-yy\ hh:mm:ss">
                  <c:v>42500.833333333328</c:v>
                </c:pt>
                <c:pt idx="8888" formatCode="dd\-mmm\-yy\ hh:mm:ss">
                  <c:v>42501</c:v>
                </c:pt>
                <c:pt idx="8889" formatCode="dd\-mmm\-yy\ hh:mm:ss">
                  <c:v>42501.166666666672</c:v>
                </c:pt>
                <c:pt idx="8890" formatCode="dd\-mmm\-yy\ hh:mm:ss">
                  <c:v>42501.333333333328</c:v>
                </c:pt>
                <c:pt idx="8891" formatCode="dd\-mmm\-yy\ hh:mm:ss">
                  <c:v>42501.5</c:v>
                </c:pt>
                <c:pt idx="8892" formatCode="dd\-mmm\-yy\ hh:mm:ss">
                  <c:v>42501.666666666672</c:v>
                </c:pt>
                <c:pt idx="8893" formatCode="dd\-mmm\-yy\ hh:mm:ss">
                  <c:v>42501.833333333328</c:v>
                </c:pt>
                <c:pt idx="8894" formatCode="dd\-mmm\-yy\ hh:mm:ss">
                  <c:v>42502</c:v>
                </c:pt>
                <c:pt idx="8895" formatCode="dd\-mmm\-yy\ hh:mm:ss">
                  <c:v>42502.166666666672</c:v>
                </c:pt>
                <c:pt idx="8896" formatCode="dd\-mmm\-yy\ hh:mm:ss">
                  <c:v>42502.333333333328</c:v>
                </c:pt>
                <c:pt idx="8897" formatCode="dd\-mmm\-yy\ hh:mm:ss">
                  <c:v>42502.5</c:v>
                </c:pt>
                <c:pt idx="8898" formatCode="dd\-mmm\-yy\ hh:mm:ss">
                  <c:v>42502.666666666672</c:v>
                </c:pt>
                <c:pt idx="8899" formatCode="dd\-mmm\-yy\ hh:mm:ss">
                  <c:v>42502.833333333328</c:v>
                </c:pt>
                <c:pt idx="8900" formatCode="dd\-mmm\-yy\ hh:mm:ss">
                  <c:v>42503</c:v>
                </c:pt>
                <c:pt idx="8901" formatCode="dd\-mmm\-yy\ hh:mm:ss">
                  <c:v>42503.166666666672</c:v>
                </c:pt>
                <c:pt idx="8902" formatCode="dd\-mmm\-yy\ hh:mm:ss">
                  <c:v>42503.333333333328</c:v>
                </c:pt>
                <c:pt idx="8903" formatCode="dd\-mmm\-yy\ hh:mm:ss">
                  <c:v>42503.5</c:v>
                </c:pt>
                <c:pt idx="8904" formatCode="dd\-mmm\-yy\ hh:mm:ss">
                  <c:v>42503.666666666672</c:v>
                </c:pt>
                <c:pt idx="8905" formatCode="dd\-mmm\-yy\ hh:mm:ss">
                  <c:v>42503.833333333328</c:v>
                </c:pt>
                <c:pt idx="8906" formatCode="dd\-mmm\-yy\ hh:mm:ss">
                  <c:v>42504</c:v>
                </c:pt>
                <c:pt idx="8907" formatCode="dd\-mmm\-yy\ hh:mm:ss">
                  <c:v>42504.166666666672</c:v>
                </c:pt>
                <c:pt idx="8908" formatCode="dd\-mmm\-yy\ hh:mm:ss">
                  <c:v>42504.333333333328</c:v>
                </c:pt>
                <c:pt idx="8909" formatCode="dd\-mmm\-yy\ hh:mm:ss">
                  <c:v>42504.5</c:v>
                </c:pt>
                <c:pt idx="8910" formatCode="dd\-mmm\-yy\ hh:mm:ss">
                  <c:v>42504.666666666672</c:v>
                </c:pt>
                <c:pt idx="8911" formatCode="dd\-mmm\-yy\ hh:mm:ss">
                  <c:v>42504.833333333328</c:v>
                </c:pt>
                <c:pt idx="8912" formatCode="dd\-mmm\-yy\ hh:mm:ss">
                  <c:v>42505</c:v>
                </c:pt>
                <c:pt idx="8913" formatCode="dd\-mmm\-yy\ hh:mm:ss">
                  <c:v>42505.166666666672</c:v>
                </c:pt>
                <c:pt idx="8914" formatCode="dd\-mmm\-yy\ hh:mm:ss">
                  <c:v>42505.333333333328</c:v>
                </c:pt>
                <c:pt idx="8915" formatCode="dd\-mmm\-yy\ hh:mm:ss">
                  <c:v>42505.5</c:v>
                </c:pt>
                <c:pt idx="8916" formatCode="dd\-mmm\-yy\ hh:mm:ss">
                  <c:v>42505.666666666672</c:v>
                </c:pt>
                <c:pt idx="8917" formatCode="dd\-mmm\-yy\ hh:mm:ss">
                  <c:v>42505.833333333328</c:v>
                </c:pt>
                <c:pt idx="8918" formatCode="dd\-mmm\-yy\ hh:mm:ss">
                  <c:v>42506</c:v>
                </c:pt>
                <c:pt idx="8919" formatCode="dd\-mmm\-yy\ hh:mm:ss">
                  <c:v>42506.166666666672</c:v>
                </c:pt>
                <c:pt idx="8920" formatCode="dd\-mmm\-yy\ hh:mm:ss">
                  <c:v>42506.333333333328</c:v>
                </c:pt>
                <c:pt idx="8921" formatCode="dd\-mmm\-yy\ hh:mm:ss">
                  <c:v>42506.5</c:v>
                </c:pt>
                <c:pt idx="8922" formatCode="dd\-mmm\-yy\ hh:mm:ss">
                  <c:v>42506.666666666672</c:v>
                </c:pt>
                <c:pt idx="8923" formatCode="dd\-mmm\-yy\ hh:mm:ss">
                  <c:v>42506.833333333328</c:v>
                </c:pt>
                <c:pt idx="8924" formatCode="dd\-mmm\-yy\ hh:mm:ss">
                  <c:v>42507</c:v>
                </c:pt>
                <c:pt idx="8925" formatCode="dd\-mmm\-yy\ hh:mm:ss">
                  <c:v>42507.166666666672</c:v>
                </c:pt>
                <c:pt idx="8926" formatCode="dd\-mmm\-yy\ hh:mm:ss">
                  <c:v>42507.333333333328</c:v>
                </c:pt>
                <c:pt idx="8927" formatCode="dd\-mmm\-yy\ hh:mm:ss">
                  <c:v>42507.5</c:v>
                </c:pt>
                <c:pt idx="8928" formatCode="dd\-mmm\-yy\ hh:mm:ss">
                  <c:v>42507.666666666672</c:v>
                </c:pt>
                <c:pt idx="8929" formatCode="dd\-mmm\-yy\ hh:mm:ss">
                  <c:v>42507.833333333328</c:v>
                </c:pt>
                <c:pt idx="8930" formatCode="dd\-mmm\-yy\ hh:mm:ss">
                  <c:v>42508</c:v>
                </c:pt>
                <c:pt idx="8931" formatCode="dd\-mmm\-yy\ hh:mm:ss">
                  <c:v>42508.166666666672</c:v>
                </c:pt>
                <c:pt idx="8932" formatCode="dd\-mmm\-yy\ hh:mm:ss">
                  <c:v>42508.333333333328</c:v>
                </c:pt>
                <c:pt idx="8933" formatCode="dd\-mmm\-yy\ hh:mm:ss">
                  <c:v>42508.5</c:v>
                </c:pt>
                <c:pt idx="8934" formatCode="dd\-mmm\-yy\ hh:mm:ss">
                  <c:v>42508.666666666672</c:v>
                </c:pt>
                <c:pt idx="8935" formatCode="dd\-mmm\-yy\ hh:mm:ss">
                  <c:v>42508.833333333328</c:v>
                </c:pt>
                <c:pt idx="8936" formatCode="dd\-mmm\-yy\ hh:mm:ss">
                  <c:v>42509</c:v>
                </c:pt>
                <c:pt idx="8937" formatCode="dd\-mmm\-yy\ hh:mm:ss">
                  <c:v>42509.166666666672</c:v>
                </c:pt>
                <c:pt idx="8938" formatCode="dd\-mmm\-yy\ hh:mm:ss">
                  <c:v>42509.333333333328</c:v>
                </c:pt>
                <c:pt idx="8939" formatCode="dd\-mmm\-yy\ hh:mm:ss">
                  <c:v>42509.5</c:v>
                </c:pt>
                <c:pt idx="8940" formatCode="dd\-mmm\-yy\ hh:mm:ss">
                  <c:v>42509.666666666672</c:v>
                </c:pt>
                <c:pt idx="8941" formatCode="dd\-mmm\-yy\ hh:mm:ss">
                  <c:v>42509.833333333328</c:v>
                </c:pt>
                <c:pt idx="8942" formatCode="dd\-mmm\-yy\ hh:mm:ss">
                  <c:v>42510</c:v>
                </c:pt>
                <c:pt idx="8943" formatCode="dd\-mmm\-yy\ hh:mm:ss">
                  <c:v>42510.166666666672</c:v>
                </c:pt>
                <c:pt idx="8944" formatCode="dd\-mmm\-yy\ hh:mm:ss">
                  <c:v>42510.333333333328</c:v>
                </c:pt>
                <c:pt idx="8945" formatCode="dd\-mmm\-yy\ hh:mm:ss">
                  <c:v>42510.5</c:v>
                </c:pt>
                <c:pt idx="8946" formatCode="dd\-mmm\-yy\ hh:mm:ss">
                  <c:v>42510.666666666672</c:v>
                </c:pt>
                <c:pt idx="8947" formatCode="dd\-mmm\-yy\ hh:mm:ss">
                  <c:v>42510.833333333328</c:v>
                </c:pt>
                <c:pt idx="8948" formatCode="dd\-mmm\-yy\ hh:mm:ss">
                  <c:v>42511</c:v>
                </c:pt>
                <c:pt idx="8949" formatCode="dd\-mmm\-yy\ hh:mm:ss">
                  <c:v>42511.166666666672</c:v>
                </c:pt>
                <c:pt idx="8950" formatCode="dd\-mmm\-yy\ hh:mm:ss">
                  <c:v>42511.333333333328</c:v>
                </c:pt>
                <c:pt idx="8951" formatCode="dd\-mmm\-yy\ hh:mm:ss">
                  <c:v>42511.5</c:v>
                </c:pt>
                <c:pt idx="8952" formatCode="dd\-mmm\-yy\ hh:mm:ss">
                  <c:v>42511.666666666672</c:v>
                </c:pt>
                <c:pt idx="8953" formatCode="dd\-mmm\-yy\ hh:mm:ss">
                  <c:v>42511.833333333328</c:v>
                </c:pt>
                <c:pt idx="8954" formatCode="dd\-mmm\-yy\ hh:mm:ss">
                  <c:v>42512</c:v>
                </c:pt>
                <c:pt idx="8955" formatCode="dd\-mmm\-yy\ hh:mm:ss">
                  <c:v>42512.166666666672</c:v>
                </c:pt>
                <c:pt idx="8956" formatCode="dd\-mmm\-yy\ hh:mm:ss">
                  <c:v>42512.333333333328</c:v>
                </c:pt>
                <c:pt idx="8957" formatCode="dd\-mmm\-yy\ hh:mm:ss">
                  <c:v>42512.5</c:v>
                </c:pt>
                <c:pt idx="8958" formatCode="dd\-mmm\-yy\ hh:mm:ss">
                  <c:v>42512.666666666672</c:v>
                </c:pt>
                <c:pt idx="8959" formatCode="dd\-mmm\-yy\ hh:mm:ss">
                  <c:v>42512.833333333328</c:v>
                </c:pt>
                <c:pt idx="8960" formatCode="dd\-mmm\-yy\ hh:mm:ss">
                  <c:v>42513</c:v>
                </c:pt>
                <c:pt idx="8961" formatCode="dd\-mmm\-yy\ hh:mm:ss">
                  <c:v>42513.166666666672</c:v>
                </c:pt>
                <c:pt idx="8962" formatCode="dd\-mmm\-yy\ hh:mm:ss">
                  <c:v>42513.333333333328</c:v>
                </c:pt>
                <c:pt idx="8963" formatCode="dd\-mmm\-yy\ hh:mm:ss">
                  <c:v>42513.5</c:v>
                </c:pt>
                <c:pt idx="8964" formatCode="dd\-mmm\-yy\ hh:mm:ss">
                  <c:v>42513.666666666672</c:v>
                </c:pt>
                <c:pt idx="8965" formatCode="dd\-mmm\-yy\ hh:mm:ss">
                  <c:v>42513.833333333328</c:v>
                </c:pt>
                <c:pt idx="8966" formatCode="dd\-mmm\-yy\ hh:mm:ss">
                  <c:v>42514</c:v>
                </c:pt>
                <c:pt idx="8967" formatCode="dd\-mmm\-yy\ hh:mm:ss">
                  <c:v>42514.166666666672</c:v>
                </c:pt>
                <c:pt idx="8968" formatCode="dd\-mmm\-yy\ hh:mm:ss">
                  <c:v>42514.333333333328</c:v>
                </c:pt>
                <c:pt idx="8969" formatCode="dd\-mmm\-yy\ hh:mm:ss">
                  <c:v>42514.5</c:v>
                </c:pt>
                <c:pt idx="8970" formatCode="dd\-mmm\-yy\ hh:mm:ss">
                  <c:v>42514.666666666672</c:v>
                </c:pt>
                <c:pt idx="8971" formatCode="dd\-mmm\-yy\ hh:mm:ss">
                  <c:v>42514.833333333328</c:v>
                </c:pt>
                <c:pt idx="8972" formatCode="dd\-mmm\-yy\ hh:mm:ss">
                  <c:v>42515</c:v>
                </c:pt>
                <c:pt idx="8973" formatCode="dd\-mmm\-yy\ hh:mm:ss">
                  <c:v>42515.166666666672</c:v>
                </c:pt>
                <c:pt idx="8974" formatCode="dd\-mmm\-yy\ hh:mm:ss">
                  <c:v>42515.333333333328</c:v>
                </c:pt>
                <c:pt idx="8975" formatCode="dd\-mmm\-yy\ hh:mm:ss">
                  <c:v>42515.5</c:v>
                </c:pt>
                <c:pt idx="8976" formatCode="dd\-mmm\-yy\ hh:mm:ss">
                  <c:v>42515.666666666672</c:v>
                </c:pt>
                <c:pt idx="8977" formatCode="dd\-mmm\-yy\ hh:mm:ss">
                  <c:v>42515.833333333328</c:v>
                </c:pt>
                <c:pt idx="8978" formatCode="dd\-mmm\-yy\ hh:mm:ss">
                  <c:v>42516</c:v>
                </c:pt>
                <c:pt idx="8979" formatCode="dd\-mmm\-yy\ hh:mm:ss">
                  <c:v>42516.166666666672</c:v>
                </c:pt>
                <c:pt idx="8980" formatCode="dd\-mmm\-yy\ hh:mm:ss">
                  <c:v>42516.333333333328</c:v>
                </c:pt>
                <c:pt idx="8981" formatCode="dd\-mmm\-yy\ hh:mm:ss">
                  <c:v>42516.5</c:v>
                </c:pt>
                <c:pt idx="8982" formatCode="dd\-mmm\-yy\ hh:mm:ss">
                  <c:v>42516.666666666672</c:v>
                </c:pt>
                <c:pt idx="8983" formatCode="dd\-mmm\-yy\ hh:mm:ss">
                  <c:v>42516.833333333328</c:v>
                </c:pt>
                <c:pt idx="8984" formatCode="dd\-mmm\-yy\ hh:mm:ss">
                  <c:v>42517</c:v>
                </c:pt>
                <c:pt idx="8985" formatCode="dd\-mmm\-yy\ hh:mm:ss">
                  <c:v>42517.166666666672</c:v>
                </c:pt>
                <c:pt idx="8986" formatCode="dd\-mmm\-yy\ hh:mm:ss">
                  <c:v>42517.333333333328</c:v>
                </c:pt>
                <c:pt idx="8987" formatCode="dd\-mmm\-yy\ hh:mm:ss">
                  <c:v>42517.5</c:v>
                </c:pt>
                <c:pt idx="8988" formatCode="dd\-mmm\-yy\ hh:mm:ss">
                  <c:v>42517.666666666672</c:v>
                </c:pt>
                <c:pt idx="8989" formatCode="dd\-mmm\-yy\ hh:mm:ss">
                  <c:v>42517.833333333328</c:v>
                </c:pt>
                <c:pt idx="8990" formatCode="dd\-mmm\-yy\ hh:mm:ss">
                  <c:v>42518</c:v>
                </c:pt>
                <c:pt idx="8991" formatCode="dd\-mmm\-yy\ hh:mm:ss">
                  <c:v>42518.166666666672</c:v>
                </c:pt>
                <c:pt idx="8992" formatCode="dd\-mmm\-yy\ hh:mm:ss">
                  <c:v>42518.333333333328</c:v>
                </c:pt>
                <c:pt idx="8993" formatCode="dd\-mmm\-yy\ hh:mm:ss">
                  <c:v>42518.5</c:v>
                </c:pt>
                <c:pt idx="8994" formatCode="dd\-mmm\-yy\ hh:mm:ss">
                  <c:v>42518.666666666672</c:v>
                </c:pt>
                <c:pt idx="8995" formatCode="dd\-mmm\-yy\ hh:mm:ss">
                  <c:v>42518.833333333328</c:v>
                </c:pt>
                <c:pt idx="8996" formatCode="dd\-mmm\-yy\ hh:mm:ss">
                  <c:v>42519</c:v>
                </c:pt>
                <c:pt idx="8997" formatCode="dd\-mmm\-yy\ hh:mm:ss">
                  <c:v>42519.166666666672</c:v>
                </c:pt>
                <c:pt idx="8998" formatCode="dd\-mmm\-yy\ hh:mm:ss">
                  <c:v>42519.333333333328</c:v>
                </c:pt>
                <c:pt idx="8999" formatCode="dd\-mmm\-yy\ hh:mm:ss">
                  <c:v>42519.5</c:v>
                </c:pt>
                <c:pt idx="9000" formatCode="dd\-mmm\-yy\ hh:mm:ss">
                  <c:v>42519.666666666672</c:v>
                </c:pt>
                <c:pt idx="9001" formatCode="dd\-mmm\-yy\ hh:mm:ss">
                  <c:v>42519.833333333328</c:v>
                </c:pt>
                <c:pt idx="9002" formatCode="dd\-mmm\-yy\ hh:mm:ss">
                  <c:v>42520</c:v>
                </c:pt>
                <c:pt idx="9003" formatCode="dd\-mmm\-yy\ hh:mm:ss">
                  <c:v>42520.166666666672</c:v>
                </c:pt>
                <c:pt idx="9004" formatCode="dd\-mmm\-yy\ hh:mm:ss">
                  <c:v>42520.333333333328</c:v>
                </c:pt>
                <c:pt idx="9005" formatCode="dd\-mmm\-yy\ hh:mm:ss">
                  <c:v>42520.5</c:v>
                </c:pt>
                <c:pt idx="9006" formatCode="dd\-mmm\-yy\ hh:mm:ss">
                  <c:v>42520.666666666672</c:v>
                </c:pt>
                <c:pt idx="9007" formatCode="dd\-mmm\-yy\ hh:mm:ss">
                  <c:v>42520.833333333328</c:v>
                </c:pt>
                <c:pt idx="9008" formatCode="dd\-mmm\-yy\ hh:mm:ss">
                  <c:v>42521</c:v>
                </c:pt>
                <c:pt idx="9009" formatCode="dd\-mmm\-yy\ hh:mm:ss">
                  <c:v>42521.166666666672</c:v>
                </c:pt>
                <c:pt idx="9010" formatCode="dd\-mmm\-yy\ hh:mm:ss">
                  <c:v>42521.333333333328</c:v>
                </c:pt>
                <c:pt idx="9011" formatCode="dd\-mmm\-yy\ hh:mm:ss">
                  <c:v>42521.5</c:v>
                </c:pt>
                <c:pt idx="9012" formatCode="dd\-mmm\-yy\ hh:mm:ss">
                  <c:v>42521.666666666672</c:v>
                </c:pt>
                <c:pt idx="9013" formatCode="dd\-mmm\-yy\ hh:mm:ss">
                  <c:v>42521.833333333328</c:v>
                </c:pt>
                <c:pt idx="9014" formatCode="dd\-mmm\-yy\ hh:mm:ss">
                  <c:v>42522</c:v>
                </c:pt>
                <c:pt idx="9015" formatCode="dd\-mmm\-yy\ hh:mm:ss">
                  <c:v>42522.166666666672</c:v>
                </c:pt>
                <c:pt idx="9016" formatCode="dd\-mmm\-yy\ hh:mm:ss">
                  <c:v>42522.333333333328</c:v>
                </c:pt>
                <c:pt idx="9017" formatCode="dd\-mmm\-yy\ hh:mm:ss">
                  <c:v>42522.5</c:v>
                </c:pt>
                <c:pt idx="9018" formatCode="dd\-mmm\-yy\ hh:mm:ss">
                  <c:v>42522.666666666672</c:v>
                </c:pt>
                <c:pt idx="9019" formatCode="dd\-mmm\-yy\ hh:mm:ss">
                  <c:v>42522.833333333328</c:v>
                </c:pt>
                <c:pt idx="9020" formatCode="dd\-mmm\-yy\ hh:mm:ss">
                  <c:v>42523</c:v>
                </c:pt>
                <c:pt idx="9021" formatCode="dd\-mmm\-yy\ hh:mm:ss">
                  <c:v>42523.166666666672</c:v>
                </c:pt>
                <c:pt idx="9022" formatCode="dd\-mmm\-yy\ hh:mm:ss">
                  <c:v>42523.333333333328</c:v>
                </c:pt>
                <c:pt idx="9023" formatCode="dd\-mmm\-yy\ hh:mm:ss">
                  <c:v>42523.5</c:v>
                </c:pt>
                <c:pt idx="9024" formatCode="dd\-mmm\-yy\ hh:mm:ss">
                  <c:v>42523.666666666672</c:v>
                </c:pt>
                <c:pt idx="9025" formatCode="dd\-mmm\-yy\ hh:mm:ss">
                  <c:v>42523.833333333328</c:v>
                </c:pt>
                <c:pt idx="9026" formatCode="dd\-mmm\-yy\ hh:mm:ss">
                  <c:v>42524</c:v>
                </c:pt>
                <c:pt idx="9027" formatCode="dd\-mmm\-yy\ hh:mm:ss">
                  <c:v>42524.166666666672</c:v>
                </c:pt>
                <c:pt idx="9028" formatCode="dd\-mmm\-yy\ hh:mm:ss">
                  <c:v>42524.333333333328</c:v>
                </c:pt>
                <c:pt idx="9029" formatCode="dd\-mmm\-yy\ hh:mm:ss">
                  <c:v>42524.5</c:v>
                </c:pt>
                <c:pt idx="9030" formatCode="dd\-mmm\-yy\ hh:mm:ss">
                  <c:v>42524.666666666672</c:v>
                </c:pt>
                <c:pt idx="9031" formatCode="dd\-mmm\-yy\ hh:mm:ss">
                  <c:v>42524.833333333328</c:v>
                </c:pt>
                <c:pt idx="9032" formatCode="dd\-mmm\-yy\ hh:mm:ss">
                  <c:v>42525</c:v>
                </c:pt>
                <c:pt idx="9033" formatCode="dd\-mmm\-yy\ hh:mm:ss">
                  <c:v>42525.166666666672</c:v>
                </c:pt>
                <c:pt idx="9034" formatCode="dd\-mmm\-yy\ hh:mm:ss">
                  <c:v>42525.333333333328</c:v>
                </c:pt>
                <c:pt idx="9035" formatCode="dd\-mmm\-yy\ hh:mm:ss">
                  <c:v>42525.5</c:v>
                </c:pt>
                <c:pt idx="9036" formatCode="dd\-mmm\-yy\ hh:mm:ss">
                  <c:v>42525.666666666672</c:v>
                </c:pt>
                <c:pt idx="9037" formatCode="dd\-mmm\-yy\ hh:mm:ss">
                  <c:v>42525.833333333328</c:v>
                </c:pt>
                <c:pt idx="9038" formatCode="dd\-mmm\-yy\ hh:mm:ss">
                  <c:v>42526</c:v>
                </c:pt>
                <c:pt idx="9039" formatCode="dd\-mmm\-yy\ hh:mm:ss">
                  <c:v>42526.166666666672</c:v>
                </c:pt>
                <c:pt idx="9040" formatCode="dd\-mmm\-yy\ hh:mm:ss">
                  <c:v>42526.333333333328</c:v>
                </c:pt>
                <c:pt idx="9041" formatCode="dd\-mmm\-yy\ hh:mm:ss">
                  <c:v>42526.5</c:v>
                </c:pt>
                <c:pt idx="9042" formatCode="dd\-mmm\-yy\ hh:mm:ss">
                  <c:v>42526.666666666672</c:v>
                </c:pt>
                <c:pt idx="9043" formatCode="dd\-mmm\-yy\ hh:mm:ss">
                  <c:v>42526.833333333328</c:v>
                </c:pt>
                <c:pt idx="9044" formatCode="dd\-mmm\-yy\ hh:mm:ss">
                  <c:v>42527</c:v>
                </c:pt>
                <c:pt idx="9045" formatCode="dd\-mmm\-yy\ hh:mm:ss">
                  <c:v>42527.166666666672</c:v>
                </c:pt>
                <c:pt idx="9046" formatCode="dd\-mmm\-yy\ hh:mm:ss">
                  <c:v>42527.333333333328</c:v>
                </c:pt>
                <c:pt idx="9047" formatCode="dd\-mmm\-yy\ hh:mm:ss">
                  <c:v>42527.5</c:v>
                </c:pt>
                <c:pt idx="9048" formatCode="dd\-mmm\-yy\ hh:mm:ss">
                  <c:v>42527.666666666672</c:v>
                </c:pt>
                <c:pt idx="9049" formatCode="dd\-mmm\-yy\ hh:mm:ss">
                  <c:v>42527.833333333328</c:v>
                </c:pt>
                <c:pt idx="9050" formatCode="dd\-mmm\-yy\ hh:mm:ss">
                  <c:v>42528</c:v>
                </c:pt>
                <c:pt idx="9051" formatCode="dd\-mmm\-yy\ hh:mm:ss">
                  <c:v>42528.166666666672</c:v>
                </c:pt>
                <c:pt idx="9052" formatCode="dd\-mmm\-yy\ hh:mm:ss">
                  <c:v>42528.333333333328</c:v>
                </c:pt>
                <c:pt idx="9053" formatCode="dd\-mmm\-yy\ hh:mm:ss">
                  <c:v>42528.5</c:v>
                </c:pt>
                <c:pt idx="9054" formatCode="dd\-mmm\-yy\ hh:mm:ss">
                  <c:v>42528.666666666672</c:v>
                </c:pt>
                <c:pt idx="9055" formatCode="dd\-mmm\-yy\ hh:mm:ss">
                  <c:v>42528.833333333328</c:v>
                </c:pt>
                <c:pt idx="9056" formatCode="dd\-mmm\-yy\ hh:mm:ss">
                  <c:v>42529</c:v>
                </c:pt>
                <c:pt idx="9057" formatCode="dd\-mmm\-yy\ hh:mm:ss">
                  <c:v>42529.166666666672</c:v>
                </c:pt>
                <c:pt idx="9058" formatCode="dd\-mmm\-yy\ hh:mm:ss">
                  <c:v>42529.333333333328</c:v>
                </c:pt>
                <c:pt idx="9059" formatCode="dd\-mmm\-yy\ hh:mm:ss">
                  <c:v>42529.5</c:v>
                </c:pt>
                <c:pt idx="9060" formatCode="dd\-mmm\-yy\ hh:mm:ss">
                  <c:v>42529.666666666672</c:v>
                </c:pt>
                <c:pt idx="9061" formatCode="dd\-mmm\-yy\ hh:mm:ss">
                  <c:v>42529.833333333328</c:v>
                </c:pt>
                <c:pt idx="9062" formatCode="dd\-mmm\-yy\ hh:mm:ss">
                  <c:v>42530</c:v>
                </c:pt>
                <c:pt idx="9063" formatCode="dd\-mmm\-yy\ hh:mm:ss">
                  <c:v>42530.166666666672</c:v>
                </c:pt>
                <c:pt idx="9064" formatCode="dd\-mmm\-yy\ hh:mm:ss">
                  <c:v>42530.333333333328</c:v>
                </c:pt>
                <c:pt idx="9065" formatCode="dd\-mmm\-yy\ hh:mm:ss">
                  <c:v>42530.5</c:v>
                </c:pt>
                <c:pt idx="9066" formatCode="dd\-mmm\-yy\ hh:mm:ss">
                  <c:v>42530.666666666672</c:v>
                </c:pt>
                <c:pt idx="9067" formatCode="dd\-mmm\-yy\ hh:mm:ss">
                  <c:v>42530.833333333328</c:v>
                </c:pt>
                <c:pt idx="9068" formatCode="dd\-mmm\-yy\ hh:mm:ss">
                  <c:v>42531</c:v>
                </c:pt>
                <c:pt idx="9069" formatCode="dd\-mmm\-yy\ hh:mm:ss">
                  <c:v>42531.166666666672</c:v>
                </c:pt>
                <c:pt idx="9070" formatCode="dd\-mmm\-yy\ hh:mm:ss">
                  <c:v>42531.333333333328</c:v>
                </c:pt>
                <c:pt idx="9071" formatCode="dd\-mmm\-yy\ hh:mm:ss">
                  <c:v>42531.5</c:v>
                </c:pt>
                <c:pt idx="9072" formatCode="dd\-mmm\-yy\ hh:mm:ss">
                  <c:v>42531.666666666672</c:v>
                </c:pt>
                <c:pt idx="9073" formatCode="dd\-mmm\-yy\ hh:mm:ss">
                  <c:v>42531.833333333328</c:v>
                </c:pt>
                <c:pt idx="9074" formatCode="dd\-mmm\-yy\ hh:mm:ss">
                  <c:v>42532</c:v>
                </c:pt>
                <c:pt idx="9075" formatCode="dd\-mmm\-yy\ hh:mm:ss">
                  <c:v>42532.166666666672</c:v>
                </c:pt>
                <c:pt idx="9076" formatCode="dd\-mmm\-yy\ hh:mm:ss">
                  <c:v>42532.333333333328</c:v>
                </c:pt>
                <c:pt idx="9077" formatCode="dd\-mmm\-yy\ hh:mm:ss">
                  <c:v>42532.5</c:v>
                </c:pt>
                <c:pt idx="9078" formatCode="dd\-mmm\-yy\ hh:mm:ss">
                  <c:v>42532.666666666672</c:v>
                </c:pt>
                <c:pt idx="9079" formatCode="dd\-mmm\-yy\ hh:mm:ss">
                  <c:v>42532.833333333328</c:v>
                </c:pt>
                <c:pt idx="9080" formatCode="dd\-mmm\-yy\ hh:mm:ss">
                  <c:v>42533</c:v>
                </c:pt>
                <c:pt idx="9081" formatCode="dd\-mmm\-yy\ hh:mm:ss">
                  <c:v>42533.166666666672</c:v>
                </c:pt>
                <c:pt idx="9082" formatCode="dd\-mmm\-yy\ hh:mm:ss">
                  <c:v>42533.333333333328</c:v>
                </c:pt>
                <c:pt idx="9083" formatCode="dd\-mmm\-yy\ hh:mm:ss">
                  <c:v>42533.5</c:v>
                </c:pt>
                <c:pt idx="9084" formatCode="dd\-mmm\-yy\ hh:mm:ss">
                  <c:v>42533.666666666672</c:v>
                </c:pt>
                <c:pt idx="9085" formatCode="dd\-mmm\-yy\ hh:mm:ss">
                  <c:v>42533.833333333328</c:v>
                </c:pt>
                <c:pt idx="9086" formatCode="dd\-mmm\-yy\ hh:mm:ss">
                  <c:v>42534</c:v>
                </c:pt>
                <c:pt idx="9087" formatCode="dd\-mmm\-yy\ hh:mm:ss">
                  <c:v>42534.166666666672</c:v>
                </c:pt>
                <c:pt idx="9088" formatCode="dd\-mmm\-yy\ hh:mm:ss">
                  <c:v>42534.333333333328</c:v>
                </c:pt>
                <c:pt idx="9089" formatCode="dd\-mmm\-yy\ hh:mm:ss">
                  <c:v>42534.5</c:v>
                </c:pt>
                <c:pt idx="9090" formatCode="dd\-mmm\-yy\ hh:mm:ss">
                  <c:v>42534.666666666672</c:v>
                </c:pt>
                <c:pt idx="9091" formatCode="dd\-mmm\-yy\ hh:mm:ss">
                  <c:v>42534.833333333328</c:v>
                </c:pt>
                <c:pt idx="9092" formatCode="dd\-mmm\-yy\ hh:mm:ss">
                  <c:v>42535</c:v>
                </c:pt>
                <c:pt idx="9093" formatCode="dd\-mmm\-yy\ hh:mm:ss">
                  <c:v>42535.166666666672</c:v>
                </c:pt>
                <c:pt idx="9094" formatCode="dd\-mmm\-yy\ hh:mm:ss">
                  <c:v>42535.333333333328</c:v>
                </c:pt>
                <c:pt idx="9095" formatCode="dd\-mmm\-yy\ hh:mm:ss">
                  <c:v>42535.5</c:v>
                </c:pt>
                <c:pt idx="9096" formatCode="dd\-mmm\-yy\ hh:mm:ss">
                  <c:v>42535.666666666672</c:v>
                </c:pt>
                <c:pt idx="9097" formatCode="dd\-mmm\-yy\ hh:mm:ss">
                  <c:v>42535.833333333328</c:v>
                </c:pt>
                <c:pt idx="9098" formatCode="dd\-mmm\-yy\ hh:mm:ss">
                  <c:v>42536</c:v>
                </c:pt>
                <c:pt idx="9099" formatCode="dd\-mmm\-yy\ hh:mm:ss">
                  <c:v>42536.166666666672</c:v>
                </c:pt>
                <c:pt idx="9100" formatCode="dd\-mmm\-yy\ hh:mm:ss">
                  <c:v>42536.333333333328</c:v>
                </c:pt>
                <c:pt idx="9101" formatCode="dd\-mmm\-yy\ hh:mm:ss">
                  <c:v>42536.5</c:v>
                </c:pt>
                <c:pt idx="9102" formatCode="dd\-mmm\-yy\ hh:mm:ss">
                  <c:v>42536.666666666672</c:v>
                </c:pt>
                <c:pt idx="9103" formatCode="dd\-mmm\-yy\ hh:mm:ss">
                  <c:v>42536.833333333328</c:v>
                </c:pt>
                <c:pt idx="9104" formatCode="dd\-mmm\-yy\ hh:mm:ss">
                  <c:v>42537</c:v>
                </c:pt>
                <c:pt idx="9105" formatCode="dd\-mmm\-yy\ hh:mm:ss">
                  <c:v>42537.166666666672</c:v>
                </c:pt>
                <c:pt idx="9106" formatCode="dd\-mmm\-yy\ hh:mm:ss">
                  <c:v>42537.333333333328</c:v>
                </c:pt>
                <c:pt idx="9107" formatCode="dd\-mmm\-yy\ hh:mm:ss">
                  <c:v>42537.5</c:v>
                </c:pt>
                <c:pt idx="9108" formatCode="dd\-mmm\-yy\ hh:mm:ss">
                  <c:v>42537.666666666672</c:v>
                </c:pt>
                <c:pt idx="9109" formatCode="dd\-mmm\-yy\ hh:mm:ss">
                  <c:v>42537.833333333328</c:v>
                </c:pt>
                <c:pt idx="9110" formatCode="dd\-mmm\-yy\ hh:mm:ss">
                  <c:v>42538</c:v>
                </c:pt>
                <c:pt idx="9111" formatCode="dd\-mmm\-yy\ hh:mm:ss">
                  <c:v>42538.166666666672</c:v>
                </c:pt>
                <c:pt idx="9112" formatCode="dd\-mmm\-yy\ hh:mm:ss">
                  <c:v>42538.333333333328</c:v>
                </c:pt>
                <c:pt idx="9113" formatCode="dd\-mmm\-yy\ hh:mm:ss">
                  <c:v>42538.5</c:v>
                </c:pt>
                <c:pt idx="9114" formatCode="dd\-mmm\-yy\ hh:mm:ss">
                  <c:v>42538.666666666672</c:v>
                </c:pt>
                <c:pt idx="9115" formatCode="dd\-mmm\-yy\ hh:mm:ss">
                  <c:v>42538.833333333328</c:v>
                </c:pt>
                <c:pt idx="9116" formatCode="dd\-mmm\-yy\ hh:mm:ss">
                  <c:v>42539</c:v>
                </c:pt>
                <c:pt idx="9117" formatCode="dd\-mmm\-yy\ hh:mm:ss">
                  <c:v>42539.166666666672</c:v>
                </c:pt>
                <c:pt idx="9118" formatCode="dd\-mmm\-yy\ hh:mm:ss">
                  <c:v>42539.333333333328</c:v>
                </c:pt>
                <c:pt idx="9119" formatCode="dd\-mmm\-yy\ hh:mm:ss">
                  <c:v>42539.5</c:v>
                </c:pt>
                <c:pt idx="9120" formatCode="dd\-mmm\-yy\ hh:mm:ss">
                  <c:v>42539.666666666672</c:v>
                </c:pt>
                <c:pt idx="9121" formatCode="dd\-mmm\-yy\ hh:mm:ss">
                  <c:v>42539.833333333328</c:v>
                </c:pt>
                <c:pt idx="9122" formatCode="dd\-mmm\-yy\ hh:mm:ss">
                  <c:v>42540</c:v>
                </c:pt>
                <c:pt idx="9123" formatCode="dd\-mmm\-yy\ hh:mm:ss">
                  <c:v>42540.166666666672</c:v>
                </c:pt>
                <c:pt idx="9124" formatCode="dd\-mmm\-yy\ hh:mm:ss">
                  <c:v>42540.333333333328</c:v>
                </c:pt>
                <c:pt idx="9125" formatCode="dd\-mmm\-yy\ hh:mm:ss">
                  <c:v>42540.5</c:v>
                </c:pt>
                <c:pt idx="9126" formatCode="dd\-mmm\-yy\ hh:mm:ss">
                  <c:v>42540.666666666672</c:v>
                </c:pt>
                <c:pt idx="9127" formatCode="dd\-mmm\-yy\ hh:mm:ss">
                  <c:v>42540.833333333328</c:v>
                </c:pt>
                <c:pt idx="9128" formatCode="dd\-mmm\-yy\ hh:mm:ss">
                  <c:v>42541</c:v>
                </c:pt>
                <c:pt idx="9129" formatCode="dd\-mmm\-yy\ hh:mm:ss">
                  <c:v>42541.166666666672</c:v>
                </c:pt>
                <c:pt idx="9130" formatCode="dd\-mmm\-yy\ hh:mm:ss">
                  <c:v>42541.333333333328</c:v>
                </c:pt>
                <c:pt idx="9131" formatCode="dd\-mmm\-yy\ hh:mm:ss">
                  <c:v>42541.5</c:v>
                </c:pt>
                <c:pt idx="9132" formatCode="dd\-mmm\-yy\ hh:mm:ss">
                  <c:v>42541.666666666672</c:v>
                </c:pt>
                <c:pt idx="9133" formatCode="dd\-mmm\-yy\ hh:mm:ss">
                  <c:v>42541.833333333328</c:v>
                </c:pt>
                <c:pt idx="9134" formatCode="dd\-mmm\-yy\ hh:mm:ss">
                  <c:v>42542</c:v>
                </c:pt>
                <c:pt idx="9135" formatCode="dd\-mmm\-yy\ hh:mm:ss">
                  <c:v>42542.166666666672</c:v>
                </c:pt>
                <c:pt idx="9136" formatCode="dd\-mmm\-yy\ hh:mm:ss">
                  <c:v>42542.333333333328</c:v>
                </c:pt>
                <c:pt idx="9137" formatCode="dd\-mmm\-yy\ hh:mm:ss">
                  <c:v>42542.5</c:v>
                </c:pt>
                <c:pt idx="9138" formatCode="dd\-mmm\-yy\ hh:mm:ss">
                  <c:v>42542.666666666672</c:v>
                </c:pt>
                <c:pt idx="9139" formatCode="dd\-mmm\-yy\ hh:mm:ss">
                  <c:v>42542.833333333328</c:v>
                </c:pt>
                <c:pt idx="9140" formatCode="dd\-mmm\-yy\ hh:mm:ss">
                  <c:v>42543</c:v>
                </c:pt>
                <c:pt idx="9141" formatCode="dd\-mmm\-yy\ hh:mm:ss">
                  <c:v>42543.166666666672</c:v>
                </c:pt>
                <c:pt idx="9142" formatCode="dd\-mmm\-yy\ hh:mm:ss">
                  <c:v>42543.333333333328</c:v>
                </c:pt>
                <c:pt idx="9143" formatCode="dd\-mmm\-yy\ hh:mm:ss">
                  <c:v>42543.5</c:v>
                </c:pt>
                <c:pt idx="9144" formatCode="dd\-mmm\-yy\ hh:mm:ss">
                  <c:v>42543.666666666672</c:v>
                </c:pt>
                <c:pt idx="9145" formatCode="dd\-mmm\-yy\ hh:mm:ss">
                  <c:v>42543.833333333328</c:v>
                </c:pt>
                <c:pt idx="9146" formatCode="dd\-mmm\-yy\ hh:mm:ss">
                  <c:v>42544</c:v>
                </c:pt>
                <c:pt idx="9147" formatCode="dd\-mmm\-yy\ hh:mm:ss">
                  <c:v>42544.166666666672</c:v>
                </c:pt>
                <c:pt idx="9148" formatCode="dd\-mmm\-yy\ hh:mm:ss">
                  <c:v>42544.333333333328</c:v>
                </c:pt>
                <c:pt idx="9149" formatCode="dd\-mmm\-yy\ hh:mm:ss">
                  <c:v>42544.5</c:v>
                </c:pt>
                <c:pt idx="9150" formatCode="dd\-mmm\-yy\ hh:mm:ss">
                  <c:v>42544.666666666672</c:v>
                </c:pt>
                <c:pt idx="9151" formatCode="dd\-mmm\-yy\ hh:mm:ss">
                  <c:v>42544.833333333328</c:v>
                </c:pt>
                <c:pt idx="9152" formatCode="dd\-mmm\-yy\ hh:mm:ss">
                  <c:v>42545</c:v>
                </c:pt>
                <c:pt idx="9153" formatCode="dd\-mmm\-yy\ hh:mm:ss">
                  <c:v>42545.166666666672</c:v>
                </c:pt>
                <c:pt idx="9154" formatCode="dd\-mmm\-yy\ hh:mm:ss">
                  <c:v>42545.333333333328</c:v>
                </c:pt>
                <c:pt idx="9155" formatCode="dd\-mmm\-yy\ hh:mm:ss">
                  <c:v>42545.5</c:v>
                </c:pt>
                <c:pt idx="9156" formatCode="dd\-mmm\-yy\ hh:mm:ss">
                  <c:v>42545.666666666672</c:v>
                </c:pt>
                <c:pt idx="9157" formatCode="dd\-mmm\-yy\ hh:mm:ss">
                  <c:v>42545.833333333328</c:v>
                </c:pt>
                <c:pt idx="9158" formatCode="dd\-mmm\-yy\ hh:mm:ss">
                  <c:v>42546</c:v>
                </c:pt>
                <c:pt idx="9159" formatCode="dd\-mmm\-yy\ hh:mm:ss">
                  <c:v>42546.166666666672</c:v>
                </c:pt>
                <c:pt idx="9160" formatCode="dd\-mmm\-yy\ hh:mm:ss">
                  <c:v>42546.333333333328</c:v>
                </c:pt>
                <c:pt idx="9161" formatCode="dd\-mmm\-yy\ hh:mm:ss">
                  <c:v>42546.5</c:v>
                </c:pt>
                <c:pt idx="9162" formatCode="dd\-mmm\-yy\ hh:mm:ss">
                  <c:v>42546.666666666672</c:v>
                </c:pt>
                <c:pt idx="9163" formatCode="dd\-mmm\-yy\ hh:mm:ss">
                  <c:v>42546.833333333328</c:v>
                </c:pt>
                <c:pt idx="9164" formatCode="dd\-mmm\-yy\ hh:mm:ss">
                  <c:v>42547</c:v>
                </c:pt>
                <c:pt idx="9165" formatCode="dd\-mmm\-yy\ hh:mm:ss">
                  <c:v>42547.166666666672</c:v>
                </c:pt>
                <c:pt idx="9166" formatCode="dd\-mmm\-yy\ hh:mm:ss">
                  <c:v>42547.333333333328</c:v>
                </c:pt>
                <c:pt idx="9167" formatCode="dd\-mmm\-yy\ hh:mm:ss">
                  <c:v>42547.5</c:v>
                </c:pt>
                <c:pt idx="9168" formatCode="dd\-mmm\-yy\ hh:mm:ss">
                  <c:v>42547.666666666672</c:v>
                </c:pt>
                <c:pt idx="9169" formatCode="dd\-mmm\-yy\ hh:mm:ss">
                  <c:v>42547.833333333328</c:v>
                </c:pt>
                <c:pt idx="9170" formatCode="dd\-mmm\-yy\ hh:mm:ss">
                  <c:v>42548</c:v>
                </c:pt>
                <c:pt idx="9171" formatCode="dd\-mmm\-yy\ hh:mm:ss">
                  <c:v>42548.166666666672</c:v>
                </c:pt>
                <c:pt idx="9172" formatCode="dd\-mmm\-yy\ hh:mm:ss">
                  <c:v>42548.333333333328</c:v>
                </c:pt>
                <c:pt idx="9173" formatCode="dd\-mmm\-yy\ hh:mm:ss">
                  <c:v>42548.5</c:v>
                </c:pt>
                <c:pt idx="9174" formatCode="dd\-mmm\-yy\ hh:mm:ss">
                  <c:v>42548.666666666672</c:v>
                </c:pt>
                <c:pt idx="9175" formatCode="dd\-mmm\-yy\ hh:mm:ss">
                  <c:v>42548.833333333328</c:v>
                </c:pt>
                <c:pt idx="9176" formatCode="dd\-mmm\-yy\ hh:mm:ss">
                  <c:v>42549</c:v>
                </c:pt>
                <c:pt idx="9177" formatCode="dd\-mmm\-yy\ hh:mm:ss">
                  <c:v>42549.166666666672</c:v>
                </c:pt>
                <c:pt idx="9178" formatCode="dd\-mmm\-yy\ hh:mm:ss">
                  <c:v>42549.333333333328</c:v>
                </c:pt>
                <c:pt idx="9179" formatCode="dd\-mmm\-yy\ hh:mm:ss">
                  <c:v>42549.5</c:v>
                </c:pt>
                <c:pt idx="9180" formatCode="dd\-mmm\-yy\ hh:mm:ss">
                  <c:v>42549.666666666672</c:v>
                </c:pt>
                <c:pt idx="9181" formatCode="dd\-mmm\-yy\ hh:mm:ss">
                  <c:v>42549.833333333328</c:v>
                </c:pt>
                <c:pt idx="9182" formatCode="dd\-mmm\-yy\ hh:mm:ss">
                  <c:v>42550</c:v>
                </c:pt>
                <c:pt idx="9183" formatCode="dd\-mmm\-yy\ hh:mm:ss">
                  <c:v>42550.166666666672</c:v>
                </c:pt>
                <c:pt idx="9184" formatCode="dd\-mmm\-yy\ hh:mm:ss">
                  <c:v>42550.333333333328</c:v>
                </c:pt>
                <c:pt idx="9185" formatCode="dd\-mmm\-yy\ hh:mm:ss">
                  <c:v>42550.5</c:v>
                </c:pt>
                <c:pt idx="9186" formatCode="dd\-mmm\-yy\ hh:mm:ss">
                  <c:v>42550.666666666672</c:v>
                </c:pt>
                <c:pt idx="9187" formatCode="dd\-mmm\-yy\ hh:mm:ss">
                  <c:v>42550.833333333328</c:v>
                </c:pt>
                <c:pt idx="9188" formatCode="dd\-mmm\-yy\ hh:mm:ss">
                  <c:v>42551</c:v>
                </c:pt>
                <c:pt idx="9189" formatCode="dd\-mmm\-yy\ hh:mm:ss">
                  <c:v>42551.166666666672</c:v>
                </c:pt>
                <c:pt idx="9190" formatCode="dd\-mmm\-yy\ hh:mm:ss">
                  <c:v>42551.333333333328</c:v>
                </c:pt>
                <c:pt idx="9191" formatCode="dd\-mmm\-yy\ hh:mm:ss">
                  <c:v>42551.5</c:v>
                </c:pt>
                <c:pt idx="9192" formatCode="dd\-mmm\-yy\ hh:mm:ss">
                  <c:v>42551.666666666672</c:v>
                </c:pt>
                <c:pt idx="9193" formatCode="dd\-mmm\-yy\ hh:mm:ss">
                  <c:v>42551.833333333328</c:v>
                </c:pt>
                <c:pt idx="9194" formatCode="dd\-mmm\-yy\ hh:mm:ss">
                  <c:v>42552</c:v>
                </c:pt>
                <c:pt idx="9195" formatCode="dd\-mmm\-yy\ hh:mm:ss">
                  <c:v>42552.166666666672</c:v>
                </c:pt>
                <c:pt idx="9196" formatCode="dd\-mmm\-yy\ hh:mm:ss">
                  <c:v>42552.333333333328</c:v>
                </c:pt>
                <c:pt idx="9197" formatCode="dd\-mmm\-yy\ hh:mm:ss">
                  <c:v>42552.5</c:v>
                </c:pt>
                <c:pt idx="9198" formatCode="dd\-mmm\-yy\ hh:mm:ss">
                  <c:v>42552.666666666672</c:v>
                </c:pt>
                <c:pt idx="9199" formatCode="dd\-mmm\-yy\ hh:mm:ss">
                  <c:v>42552.833333333328</c:v>
                </c:pt>
                <c:pt idx="9200" formatCode="dd\-mmm\-yy\ hh:mm:ss">
                  <c:v>42553</c:v>
                </c:pt>
                <c:pt idx="9201" formatCode="dd\-mmm\-yy\ hh:mm:ss">
                  <c:v>42553.166666666672</c:v>
                </c:pt>
                <c:pt idx="9202" formatCode="dd\-mmm\-yy\ hh:mm:ss">
                  <c:v>42553.333333333328</c:v>
                </c:pt>
                <c:pt idx="9203" formatCode="dd\-mmm\-yy\ hh:mm:ss">
                  <c:v>42553.5</c:v>
                </c:pt>
                <c:pt idx="9204" formatCode="dd\-mmm\-yy\ hh:mm:ss">
                  <c:v>42553.666666666672</c:v>
                </c:pt>
                <c:pt idx="9205" formatCode="dd\-mmm\-yy\ hh:mm:ss">
                  <c:v>42553.833333333328</c:v>
                </c:pt>
                <c:pt idx="9206" formatCode="dd\-mmm\-yy\ hh:mm:ss">
                  <c:v>42554</c:v>
                </c:pt>
                <c:pt idx="9207" formatCode="dd\-mmm\-yy\ hh:mm:ss">
                  <c:v>42554.166666666672</c:v>
                </c:pt>
                <c:pt idx="9208" formatCode="dd\-mmm\-yy\ hh:mm:ss">
                  <c:v>42554.333333333328</c:v>
                </c:pt>
                <c:pt idx="9209" formatCode="dd\-mmm\-yy\ hh:mm:ss">
                  <c:v>42554.5</c:v>
                </c:pt>
                <c:pt idx="9210" formatCode="dd\-mmm\-yy\ hh:mm:ss">
                  <c:v>42554.666666666672</c:v>
                </c:pt>
                <c:pt idx="9211" formatCode="dd\-mmm\-yy\ hh:mm:ss">
                  <c:v>42554.833333333328</c:v>
                </c:pt>
                <c:pt idx="9212" formatCode="dd\-mmm\-yy\ hh:mm:ss">
                  <c:v>42555</c:v>
                </c:pt>
                <c:pt idx="9213" formatCode="dd\-mmm\-yy\ hh:mm:ss">
                  <c:v>42555.166666666672</c:v>
                </c:pt>
                <c:pt idx="9214" formatCode="dd\-mmm\-yy\ hh:mm:ss">
                  <c:v>42555.333333333328</c:v>
                </c:pt>
                <c:pt idx="9215" formatCode="dd\-mmm\-yy\ hh:mm:ss">
                  <c:v>42555.5</c:v>
                </c:pt>
                <c:pt idx="9216" formatCode="dd\-mmm\-yy\ hh:mm:ss">
                  <c:v>42555.666666666672</c:v>
                </c:pt>
                <c:pt idx="9217" formatCode="dd\-mmm\-yy\ hh:mm:ss">
                  <c:v>42555.833333333328</c:v>
                </c:pt>
                <c:pt idx="9218" formatCode="dd\-mmm\-yy\ hh:mm:ss">
                  <c:v>42556</c:v>
                </c:pt>
                <c:pt idx="9219" formatCode="dd\-mmm\-yy\ hh:mm:ss">
                  <c:v>42556.166666666672</c:v>
                </c:pt>
                <c:pt idx="9220" formatCode="dd\-mmm\-yy\ hh:mm:ss">
                  <c:v>42556.333333333328</c:v>
                </c:pt>
                <c:pt idx="9221" formatCode="dd\-mmm\-yy\ hh:mm:ss">
                  <c:v>42556.5</c:v>
                </c:pt>
                <c:pt idx="9222" formatCode="dd\-mmm\-yy\ hh:mm:ss">
                  <c:v>42556.666666666672</c:v>
                </c:pt>
                <c:pt idx="9223" formatCode="dd\-mmm\-yy\ hh:mm:ss">
                  <c:v>42556.833333333328</c:v>
                </c:pt>
                <c:pt idx="9224" formatCode="dd\-mmm\-yy\ hh:mm:ss">
                  <c:v>42557</c:v>
                </c:pt>
                <c:pt idx="9225" formatCode="dd\-mmm\-yy\ hh:mm:ss">
                  <c:v>42557.166666666672</c:v>
                </c:pt>
                <c:pt idx="9226" formatCode="dd\-mmm\-yy\ hh:mm:ss">
                  <c:v>42557.333333333328</c:v>
                </c:pt>
                <c:pt idx="9227" formatCode="dd\-mmm\-yy\ hh:mm:ss">
                  <c:v>42557.5</c:v>
                </c:pt>
                <c:pt idx="9228" formatCode="dd\-mmm\-yy\ hh:mm:ss">
                  <c:v>42557.666666666672</c:v>
                </c:pt>
                <c:pt idx="9229" formatCode="dd\-mmm\-yy\ hh:mm:ss">
                  <c:v>42557.833333333328</c:v>
                </c:pt>
                <c:pt idx="9230" formatCode="dd\-mmm\-yy\ hh:mm:ss">
                  <c:v>42558</c:v>
                </c:pt>
                <c:pt idx="9231" formatCode="dd\-mmm\-yy\ hh:mm:ss">
                  <c:v>42558.166666666672</c:v>
                </c:pt>
                <c:pt idx="9232" formatCode="dd\-mmm\-yy\ hh:mm:ss">
                  <c:v>42558.333333333328</c:v>
                </c:pt>
                <c:pt idx="9233" formatCode="dd\-mmm\-yy\ hh:mm:ss">
                  <c:v>42558.5</c:v>
                </c:pt>
                <c:pt idx="9234" formatCode="dd\-mmm\-yy\ hh:mm:ss">
                  <c:v>42558.666666666672</c:v>
                </c:pt>
                <c:pt idx="9235" formatCode="dd\-mmm\-yy\ hh:mm:ss">
                  <c:v>42558.833333333328</c:v>
                </c:pt>
                <c:pt idx="9236" formatCode="dd\-mmm\-yy\ hh:mm:ss">
                  <c:v>42559</c:v>
                </c:pt>
                <c:pt idx="9237" formatCode="dd\-mmm\-yy\ hh:mm:ss">
                  <c:v>42559.166666666672</c:v>
                </c:pt>
                <c:pt idx="9238" formatCode="dd\-mmm\-yy\ hh:mm:ss">
                  <c:v>42559.333333333328</c:v>
                </c:pt>
                <c:pt idx="9239" formatCode="dd\-mmm\-yy\ hh:mm:ss">
                  <c:v>42559.5</c:v>
                </c:pt>
                <c:pt idx="9240" formatCode="dd\-mmm\-yy\ hh:mm:ss">
                  <c:v>42559.666666666672</c:v>
                </c:pt>
                <c:pt idx="9241" formatCode="dd\-mmm\-yy\ hh:mm:ss">
                  <c:v>42559.833333333328</c:v>
                </c:pt>
                <c:pt idx="9242" formatCode="dd\-mmm\-yy\ hh:mm:ss">
                  <c:v>42560</c:v>
                </c:pt>
                <c:pt idx="9243" formatCode="dd\-mmm\-yy\ hh:mm:ss">
                  <c:v>42560.166666666672</c:v>
                </c:pt>
                <c:pt idx="9244" formatCode="dd\-mmm\-yy\ hh:mm:ss">
                  <c:v>42560.333333333328</c:v>
                </c:pt>
                <c:pt idx="9245" formatCode="dd\-mmm\-yy\ hh:mm:ss">
                  <c:v>42560.5</c:v>
                </c:pt>
                <c:pt idx="9246" formatCode="dd\-mmm\-yy\ hh:mm:ss">
                  <c:v>42560.666666666672</c:v>
                </c:pt>
                <c:pt idx="9247" formatCode="dd\-mmm\-yy\ hh:mm:ss">
                  <c:v>42560.833333333328</c:v>
                </c:pt>
                <c:pt idx="9248" formatCode="dd\-mmm\-yy\ hh:mm:ss">
                  <c:v>42561</c:v>
                </c:pt>
                <c:pt idx="9249" formatCode="dd\-mmm\-yy\ hh:mm:ss">
                  <c:v>42561.166666666672</c:v>
                </c:pt>
                <c:pt idx="9250" formatCode="dd\-mmm\-yy\ hh:mm:ss">
                  <c:v>42561.333333333328</c:v>
                </c:pt>
                <c:pt idx="9251" formatCode="dd\-mmm\-yy\ hh:mm:ss">
                  <c:v>42561.5</c:v>
                </c:pt>
                <c:pt idx="9252" formatCode="dd\-mmm\-yy\ hh:mm:ss">
                  <c:v>42561.666666666672</c:v>
                </c:pt>
                <c:pt idx="9253" formatCode="dd\-mmm\-yy\ hh:mm:ss">
                  <c:v>42561.833333333328</c:v>
                </c:pt>
                <c:pt idx="9254" formatCode="dd\-mmm\-yy\ hh:mm:ss">
                  <c:v>42562</c:v>
                </c:pt>
                <c:pt idx="9255" formatCode="dd\-mmm\-yy\ hh:mm:ss">
                  <c:v>42562.166666666672</c:v>
                </c:pt>
                <c:pt idx="9256" formatCode="dd\-mmm\-yy\ hh:mm:ss">
                  <c:v>42562.333333333328</c:v>
                </c:pt>
                <c:pt idx="9257" formatCode="dd\-mmm\-yy\ hh:mm:ss">
                  <c:v>42562.5</c:v>
                </c:pt>
                <c:pt idx="9258" formatCode="dd\-mmm\-yy\ hh:mm:ss">
                  <c:v>42562.666666666672</c:v>
                </c:pt>
                <c:pt idx="9259" formatCode="dd\-mmm\-yy\ hh:mm:ss">
                  <c:v>42562.833333333328</c:v>
                </c:pt>
                <c:pt idx="9260" formatCode="dd\-mmm\-yy\ hh:mm:ss">
                  <c:v>42563</c:v>
                </c:pt>
                <c:pt idx="9261" formatCode="dd\-mmm\-yy\ hh:mm:ss">
                  <c:v>42563.166666666672</c:v>
                </c:pt>
                <c:pt idx="9262" formatCode="dd\-mmm\-yy\ hh:mm:ss">
                  <c:v>42563.333333333328</c:v>
                </c:pt>
                <c:pt idx="9263" formatCode="dd\-mmm\-yy\ hh:mm:ss">
                  <c:v>42563.5</c:v>
                </c:pt>
                <c:pt idx="9264" formatCode="dd\-mmm\-yy\ hh:mm:ss">
                  <c:v>42563.666666666672</c:v>
                </c:pt>
                <c:pt idx="9265" formatCode="dd\-mmm\-yy\ hh:mm:ss">
                  <c:v>42563.833333333328</c:v>
                </c:pt>
                <c:pt idx="9266" formatCode="dd\-mmm\-yy\ hh:mm:ss">
                  <c:v>42564</c:v>
                </c:pt>
                <c:pt idx="9267" formatCode="dd\-mmm\-yy\ hh:mm:ss">
                  <c:v>42564.166666666672</c:v>
                </c:pt>
                <c:pt idx="9268" formatCode="dd\-mmm\-yy\ hh:mm:ss">
                  <c:v>42564.333333333328</c:v>
                </c:pt>
                <c:pt idx="9269" formatCode="dd\-mmm\-yy\ hh:mm:ss">
                  <c:v>42564.5</c:v>
                </c:pt>
                <c:pt idx="9270" formatCode="dd\-mmm\-yy\ hh:mm:ss">
                  <c:v>42564.666666666672</c:v>
                </c:pt>
                <c:pt idx="9271" formatCode="dd\-mmm\-yy\ hh:mm:ss">
                  <c:v>42564.833333333328</c:v>
                </c:pt>
                <c:pt idx="9272" formatCode="dd\-mmm\-yy\ hh:mm:ss">
                  <c:v>42565</c:v>
                </c:pt>
                <c:pt idx="9273" formatCode="dd\-mmm\-yy\ hh:mm:ss">
                  <c:v>42565.166666666672</c:v>
                </c:pt>
                <c:pt idx="9274" formatCode="dd\-mmm\-yy\ hh:mm:ss">
                  <c:v>42565.333333333328</c:v>
                </c:pt>
                <c:pt idx="9275" formatCode="dd\-mmm\-yy\ hh:mm:ss">
                  <c:v>42565.5</c:v>
                </c:pt>
                <c:pt idx="9276" formatCode="dd\-mmm\-yy\ hh:mm:ss">
                  <c:v>42565.666666666672</c:v>
                </c:pt>
                <c:pt idx="9277" formatCode="dd\-mmm\-yy\ hh:mm:ss">
                  <c:v>42565.833333333328</c:v>
                </c:pt>
                <c:pt idx="9278" formatCode="dd\-mmm\-yy\ hh:mm:ss">
                  <c:v>42566</c:v>
                </c:pt>
                <c:pt idx="9279" formatCode="dd\-mmm\-yy\ hh:mm:ss">
                  <c:v>42566.166666666672</c:v>
                </c:pt>
                <c:pt idx="9280" formatCode="dd\-mmm\-yy\ hh:mm:ss">
                  <c:v>42566.333333333328</c:v>
                </c:pt>
                <c:pt idx="9281" formatCode="dd\-mmm\-yy\ hh:mm:ss">
                  <c:v>42566.5</c:v>
                </c:pt>
                <c:pt idx="9282" formatCode="dd\-mmm\-yy\ hh:mm:ss">
                  <c:v>42566.666666666672</c:v>
                </c:pt>
                <c:pt idx="9283" formatCode="dd\-mmm\-yy\ hh:mm:ss">
                  <c:v>42566.833333333328</c:v>
                </c:pt>
                <c:pt idx="9284" formatCode="dd\-mmm\-yy\ hh:mm:ss">
                  <c:v>42567</c:v>
                </c:pt>
                <c:pt idx="9285" formatCode="dd\-mmm\-yy\ hh:mm:ss">
                  <c:v>42567.166666666672</c:v>
                </c:pt>
                <c:pt idx="9286" formatCode="dd\-mmm\-yy\ hh:mm:ss">
                  <c:v>42567.333333333328</c:v>
                </c:pt>
                <c:pt idx="9287" formatCode="dd\-mmm\-yy\ hh:mm:ss">
                  <c:v>42567.5</c:v>
                </c:pt>
                <c:pt idx="9288" formatCode="dd\-mmm\-yy\ hh:mm:ss">
                  <c:v>42567.666666666672</c:v>
                </c:pt>
                <c:pt idx="9289" formatCode="dd\-mmm\-yy\ hh:mm:ss">
                  <c:v>42567.833333333328</c:v>
                </c:pt>
                <c:pt idx="9290" formatCode="dd\-mmm\-yy\ hh:mm:ss">
                  <c:v>42568</c:v>
                </c:pt>
                <c:pt idx="9291" formatCode="dd\-mmm\-yy\ hh:mm:ss">
                  <c:v>42568.166666666672</c:v>
                </c:pt>
                <c:pt idx="9292" formatCode="dd\-mmm\-yy\ hh:mm:ss">
                  <c:v>42568.333333333328</c:v>
                </c:pt>
                <c:pt idx="9293" formatCode="dd\-mmm\-yy\ hh:mm:ss">
                  <c:v>42568.5</c:v>
                </c:pt>
                <c:pt idx="9294" formatCode="dd\-mmm\-yy\ hh:mm:ss">
                  <c:v>42568.666666666672</c:v>
                </c:pt>
                <c:pt idx="9295" formatCode="dd\-mmm\-yy\ hh:mm:ss">
                  <c:v>42568.833333333328</c:v>
                </c:pt>
                <c:pt idx="9296" formatCode="dd\-mmm\-yy\ hh:mm:ss">
                  <c:v>42569</c:v>
                </c:pt>
                <c:pt idx="9297" formatCode="dd\-mmm\-yy\ hh:mm:ss">
                  <c:v>42569.166666666672</c:v>
                </c:pt>
                <c:pt idx="9298" formatCode="dd\-mmm\-yy\ hh:mm:ss">
                  <c:v>42569.333333333328</c:v>
                </c:pt>
                <c:pt idx="9299" formatCode="dd\-mmm\-yy\ hh:mm:ss">
                  <c:v>42569.5</c:v>
                </c:pt>
                <c:pt idx="9300" formatCode="dd\-mmm\-yy\ hh:mm:ss">
                  <c:v>42569.666666666672</c:v>
                </c:pt>
                <c:pt idx="9301" formatCode="dd\-mmm\-yy\ hh:mm:ss">
                  <c:v>42569.833333333328</c:v>
                </c:pt>
                <c:pt idx="9302" formatCode="dd\-mmm\-yy\ hh:mm:ss">
                  <c:v>42570</c:v>
                </c:pt>
                <c:pt idx="9303" formatCode="dd\-mmm\-yy\ hh:mm:ss">
                  <c:v>42570.166666666672</c:v>
                </c:pt>
                <c:pt idx="9304" formatCode="dd\-mmm\-yy\ hh:mm:ss">
                  <c:v>42570.333333333328</c:v>
                </c:pt>
                <c:pt idx="9305" formatCode="dd\-mmm\-yy\ hh:mm:ss">
                  <c:v>42570.5</c:v>
                </c:pt>
                <c:pt idx="9306" formatCode="dd\-mmm\-yy\ hh:mm:ss">
                  <c:v>42570.666666666672</c:v>
                </c:pt>
                <c:pt idx="9307" formatCode="dd\-mmm\-yy\ hh:mm:ss">
                  <c:v>42570.833333333328</c:v>
                </c:pt>
                <c:pt idx="9308" formatCode="dd\-mmm\-yy\ hh:mm:ss">
                  <c:v>42571</c:v>
                </c:pt>
                <c:pt idx="9309" formatCode="dd\-mmm\-yy\ hh:mm:ss">
                  <c:v>42571.166666666672</c:v>
                </c:pt>
                <c:pt idx="9310" formatCode="dd\-mmm\-yy\ hh:mm:ss">
                  <c:v>42571.333333333328</c:v>
                </c:pt>
                <c:pt idx="9311" formatCode="dd\-mmm\-yy\ hh:mm:ss">
                  <c:v>42571.5</c:v>
                </c:pt>
                <c:pt idx="9312" formatCode="dd\-mmm\-yy\ hh:mm:ss">
                  <c:v>42571.666666666672</c:v>
                </c:pt>
                <c:pt idx="9313" formatCode="dd\-mmm\-yy\ hh:mm:ss">
                  <c:v>42571.833333333328</c:v>
                </c:pt>
                <c:pt idx="9314" formatCode="dd\-mmm\-yy\ hh:mm:ss">
                  <c:v>42572</c:v>
                </c:pt>
                <c:pt idx="9315" formatCode="dd\-mmm\-yy\ hh:mm:ss">
                  <c:v>42572.166666666672</c:v>
                </c:pt>
                <c:pt idx="9316" formatCode="dd\-mmm\-yy\ hh:mm:ss">
                  <c:v>42572.333333333328</c:v>
                </c:pt>
                <c:pt idx="9317" formatCode="dd\-mmm\-yy\ hh:mm:ss">
                  <c:v>42572.5</c:v>
                </c:pt>
                <c:pt idx="9318" formatCode="dd\-mmm\-yy\ hh:mm:ss">
                  <c:v>42572.666666666672</c:v>
                </c:pt>
                <c:pt idx="9319" formatCode="dd\-mmm\-yy\ hh:mm:ss">
                  <c:v>42572.833333333328</c:v>
                </c:pt>
                <c:pt idx="9320" formatCode="dd\-mmm\-yy\ hh:mm:ss">
                  <c:v>42573</c:v>
                </c:pt>
                <c:pt idx="9321" formatCode="dd\-mmm\-yy\ hh:mm:ss">
                  <c:v>42573.166666666672</c:v>
                </c:pt>
                <c:pt idx="9322" formatCode="dd\-mmm\-yy\ hh:mm:ss">
                  <c:v>42573.333333333328</c:v>
                </c:pt>
                <c:pt idx="9323" formatCode="dd\-mmm\-yy\ hh:mm:ss">
                  <c:v>42573.5</c:v>
                </c:pt>
                <c:pt idx="9324" formatCode="dd\-mmm\-yy\ hh:mm:ss">
                  <c:v>42573.666666666672</c:v>
                </c:pt>
                <c:pt idx="9325" formatCode="dd\-mmm\-yy\ hh:mm:ss">
                  <c:v>42573.833333333328</c:v>
                </c:pt>
                <c:pt idx="9326" formatCode="dd\-mmm\-yy\ hh:mm:ss">
                  <c:v>42574</c:v>
                </c:pt>
                <c:pt idx="9327" formatCode="dd\-mmm\-yy\ hh:mm:ss">
                  <c:v>42574.166666666672</c:v>
                </c:pt>
                <c:pt idx="9328" formatCode="dd\-mmm\-yy\ hh:mm:ss">
                  <c:v>42574.333333333328</c:v>
                </c:pt>
                <c:pt idx="9329" formatCode="dd\-mmm\-yy\ hh:mm:ss">
                  <c:v>42574.5</c:v>
                </c:pt>
                <c:pt idx="9330" formatCode="dd\-mmm\-yy\ hh:mm:ss">
                  <c:v>42574.666666666672</c:v>
                </c:pt>
                <c:pt idx="9331" formatCode="dd\-mmm\-yy\ hh:mm:ss">
                  <c:v>42574.833333333328</c:v>
                </c:pt>
                <c:pt idx="9332" formatCode="dd\-mmm\-yy\ hh:mm:ss">
                  <c:v>42575</c:v>
                </c:pt>
                <c:pt idx="9333" formatCode="dd\-mmm\-yy\ hh:mm:ss">
                  <c:v>42575.166666666672</c:v>
                </c:pt>
                <c:pt idx="9334" formatCode="dd\-mmm\-yy\ hh:mm:ss">
                  <c:v>42575.333333333328</c:v>
                </c:pt>
                <c:pt idx="9335" formatCode="dd\-mmm\-yy\ hh:mm:ss">
                  <c:v>42575.5</c:v>
                </c:pt>
                <c:pt idx="9336" formatCode="dd\-mmm\-yy\ hh:mm:ss">
                  <c:v>42575.666666666672</c:v>
                </c:pt>
                <c:pt idx="9337" formatCode="dd\-mmm\-yy\ hh:mm:ss">
                  <c:v>42575.833333333328</c:v>
                </c:pt>
                <c:pt idx="9338" formatCode="dd\-mmm\-yy\ hh:mm:ss">
                  <c:v>42576</c:v>
                </c:pt>
                <c:pt idx="9339" formatCode="dd\-mmm\-yy\ hh:mm:ss">
                  <c:v>42576.166666666672</c:v>
                </c:pt>
                <c:pt idx="9340" formatCode="dd\-mmm\-yy\ hh:mm:ss">
                  <c:v>42576.333333333328</c:v>
                </c:pt>
                <c:pt idx="9341" formatCode="dd\-mmm\-yy\ hh:mm:ss">
                  <c:v>42576.5</c:v>
                </c:pt>
                <c:pt idx="9342" formatCode="dd\-mmm\-yy\ hh:mm:ss">
                  <c:v>42576.666666666672</c:v>
                </c:pt>
                <c:pt idx="9343" formatCode="dd\-mmm\-yy\ hh:mm:ss">
                  <c:v>42576.833333333328</c:v>
                </c:pt>
                <c:pt idx="9344" formatCode="dd\-mmm\-yy\ hh:mm:ss">
                  <c:v>42577</c:v>
                </c:pt>
                <c:pt idx="9345" formatCode="dd\-mmm\-yy\ hh:mm:ss">
                  <c:v>42577.166666666672</c:v>
                </c:pt>
                <c:pt idx="9346" formatCode="dd\-mmm\-yy\ hh:mm:ss">
                  <c:v>42577.333333333328</c:v>
                </c:pt>
                <c:pt idx="9347" formatCode="dd\-mmm\-yy\ hh:mm:ss">
                  <c:v>42577.5</c:v>
                </c:pt>
                <c:pt idx="9348" formatCode="dd\-mmm\-yy\ hh:mm:ss">
                  <c:v>42577.666666666672</c:v>
                </c:pt>
                <c:pt idx="9349" formatCode="dd\-mmm\-yy\ hh:mm:ss">
                  <c:v>42577.833333333328</c:v>
                </c:pt>
                <c:pt idx="9350" formatCode="dd\-mmm\-yy\ hh:mm:ss">
                  <c:v>42578</c:v>
                </c:pt>
                <c:pt idx="9351" formatCode="dd\-mmm\-yy\ hh:mm:ss">
                  <c:v>42578.166666666672</c:v>
                </c:pt>
                <c:pt idx="9352" formatCode="dd\-mmm\-yy\ hh:mm:ss">
                  <c:v>42578.333333333328</c:v>
                </c:pt>
                <c:pt idx="9353" formatCode="dd\-mmm\-yy\ hh:mm:ss">
                  <c:v>42578.5</c:v>
                </c:pt>
                <c:pt idx="9354" formatCode="dd\-mmm\-yy\ hh:mm:ss">
                  <c:v>42578.666666666672</c:v>
                </c:pt>
                <c:pt idx="9355" formatCode="dd\-mmm\-yy\ hh:mm:ss">
                  <c:v>42578.833333333328</c:v>
                </c:pt>
                <c:pt idx="9356" formatCode="dd\-mmm\-yy\ hh:mm:ss">
                  <c:v>42579</c:v>
                </c:pt>
                <c:pt idx="9357" formatCode="dd\-mmm\-yy\ hh:mm:ss">
                  <c:v>42579.166666666672</c:v>
                </c:pt>
                <c:pt idx="9358" formatCode="dd\-mmm\-yy\ hh:mm:ss">
                  <c:v>42579.333333333328</c:v>
                </c:pt>
                <c:pt idx="9359" formatCode="dd\-mmm\-yy\ hh:mm:ss">
                  <c:v>42579.5</c:v>
                </c:pt>
                <c:pt idx="9360" formatCode="dd\-mmm\-yy\ hh:mm:ss">
                  <c:v>42579.666666666672</c:v>
                </c:pt>
                <c:pt idx="9361" formatCode="dd\-mmm\-yy\ hh:mm:ss">
                  <c:v>42579.833333333328</c:v>
                </c:pt>
                <c:pt idx="9362" formatCode="dd\-mmm\-yy\ hh:mm:ss">
                  <c:v>42580</c:v>
                </c:pt>
                <c:pt idx="9363" formatCode="dd\-mmm\-yy\ hh:mm:ss">
                  <c:v>42580.166666666672</c:v>
                </c:pt>
                <c:pt idx="9364" formatCode="dd\-mmm\-yy\ hh:mm:ss">
                  <c:v>42580.333333333328</c:v>
                </c:pt>
                <c:pt idx="9365" formatCode="dd\-mmm\-yy\ hh:mm:ss">
                  <c:v>42580.5</c:v>
                </c:pt>
                <c:pt idx="9366" formatCode="dd\-mmm\-yy\ hh:mm:ss">
                  <c:v>42580.666666666672</c:v>
                </c:pt>
                <c:pt idx="9367" formatCode="dd\-mmm\-yy\ hh:mm:ss">
                  <c:v>42580.833333333328</c:v>
                </c:pt>
                <c:pt idx="9368" formatCode="dd\-mmm\-yy\ hh:mm:ss">
                  <c:v>42581</c:v>
                </c:pt>
                <c:pt idx="9369" formatCode="dd\-mmm\-yy\ hh:mm:ss">
                  <c:v>42581.166666666672</c:v>
                </c:pt>
                <c:pt idx="9370" formatCode="dd\-mmm\-yy\ hh:mm:ss">
                  <c:v>42581.333333333328</c:v>
                </c:pt>
                <c:pt idx="9371" formatCode="dd\-mmm\-yy\ hh:mm:ss">
                  <c:v>42581.5</c:v>
                </c:pt>
                <c:pt idx="9372" formatCode="dd\-mmm\-yy\ hh:mm:ss">
                  <c:v>42581.666666666672</c:v>
                </c:pt>
                <c:pt idx="9373" formatCode="dd\-mmm\-yy\ hh:mm:ss">
                  <c:v>42581.833333333328</c:v>
                </c:pt>
                <c:pt idx="9374" formatCode="dd\-mmm\-yy\ hh:mm:ss">
                  <c:v>42582</c:v>
                </c:pt>
                <c:pt idx="9375" formatCode="dd\-mmm\-yy\ hh:mm:ss">
                  <c:v>42582.166666666672</c:v>
                </c:pt>
                <c:pt idx="9376" formatCode="dd\-mmm\-yy\ hh:mm:ss">
                  <c:v>42582.333333333328</c:v>
                </c:pt>
                <c:pt idx="9377" formatCode="dd\-mmm\-yy\ hh:mm:ss">
                  <c:v>42582.5</c:v>
                </c:pt>
                <c:pt idx="9378" formatCode="dd\-mmm\-yy\ hh:mm:ss">
                  <c:v>42582.666666666672</c:v>
                </c:pt>
                <c:pt idx="9379" formatCode="dd\-mmm\-yy\ hh:mm:ss">
                  <c:v>42582.833333333328</c:v>
                </c:pt>
                <c:pt idx="9380" formatCode="dd\-mmm\-yy\ hh:mm:ss">
                  <c:v>42583</c:v>
                </c:pt>
                <c:pt idx="9381" formatCode="dd\-mmm\-yy\ hh:mm:ss">
                  <c:v>42583.166666666672</c:v>
                </c:pt>
                <c:pt idx="9382" formatCode="dd\-mmm\-yy\ hh:mm:ss">
                  <c:v>42583.333333333328</c:v>
                </c:pt>
                <c:pt idx="9383" formatCode="dd\-mmm\-yy\ hh:mm:ss">
                  <c:v>42583.5</c:v>
                </c:pt>
                <c:pt idx="9384" formatCode="dd\-mmm\-yy\ hh:mm:ss">
                  <c:v>42583.666666666672</c:v>
                </c:pt>
                <c:pt idx="9385" formatCode="dd\-mmm\-yy\ hh:mm:ss">
                  <c:v>42583.833333333328</c:v>
                </c:pt>
                <c:pt idx="9386" formatCode="dd\-mmm\-yy\ hh:mm:ss">
                  <c:v>42584</c:v>
                </c:pt>
                <c:pt idx="9387" formatCode="dd\-mmm\-yy\ hh:mm:ss">
                  <c:v>42584.166666666672</c:v>
                </c:pt>
                <c:pt idx="9388" formatCode="dd\-mmm\-yy\ hh:mm:ss">
                  <c:v>42584.333333333328</c:v>
                </c:pt>
                <c:pt idx="9389" formatCode="dd\-mmm\-yy\ hh:mm:ss">
                  <c:v>42584.5</c:v>
                </c:pt>
                <c:pt idx="9390" formatCode="dd\-mmm\-yy\ hh:mm:ss">
                  <c:v>42584.666666666672</c:v>
                </c:pt>
                <c:pt idx="9391" formatCode="dd\-mmm\-yy\ hh:mm:ss">
                  <c:v>42584.833333333328</c:v>
                </c:pt>
                <c:pt idx="9392" formatCode="dd\-mmm\-yy\ hh:mm:ss">
                  <c:v>42585</c:v>
                </c:pt>
                <c:pt idx="9393" formatCode="dd\-mmm\-yy\ hh:mm:ss">
                  <c:v>42585.166666666672</c:v>
                </c:pt>
                <c:pt idx="9394" formatCode="dd\-mmm\-yy\ hh:mm:ss">
                  <c:v>42585.333333333328</c:v>
                </c:pt>
                <c:pt idx="9395" formatCode="dd\-mmm\-yy\ hh:mm:ss">
                  <c:v>42585.5</c:v>
                </c:pt>
                <c:pt idx="9396" formatCode="dd\-mmm\-yy\ hh:mm:ss">
                  <c:v>42585.666666666672</c:v>
                </c:pt>
                <c:pt idx="9397" formatCode="dd\-mmm\-yy\ hh:mm:ss">
                  <c:v>42585.833333333328</c:v>
                </c:pt>
                <c:pt idx="9398" formatCode="dd\-mmm\-yy\ hh:mm:ss">
                  <c:v>42586</c:v>
                </c:pt>
                <c:pt idx="9399" formatCode="dd\-mmm\-yy\ hh:mm:ss">
                  <c:v>42586.166666666672</c:v>
                </c:pt>
                <c:pt idx="9400" formatCode="dd\-mmm\-yy\ hh:mm:ss">
                  <c:v>42586.333333333328</c:v>
                </c:pt>
                <c:pt idx="9401" formatCode="dd\-mmm\-yy\ hh:mm:ss">
                  <c:v>42586.5</c:v>
                </c:pt>
                <c:pt idx="9402" formatCode="dd\-mmm\-yy\ hh:mm:ss">
                  <c:v>42586.666666666672</c:v>
                </c:pt>
                <c:pt idx="9403" formatCode="dd\-mmm\-yy\ hh:mm:ss">
                  <c:v>42586.833333333328</c:v>
                </c:pt>
                <c:pt idx="9404" formatCode="dd\-mmm\-yy\ hh:mm:ss">
                  <c:v>42587</c:v>
                </c:pt>
                <c:pt idx="9405" formatCode="dd\-mmm\-yy\ hh:mm:ss">
                  <c:v>42587.166666666672</c:v>
                </c:pt>
                <c:pt idx="9406" formatCode="dd\-mmm\-yy\ hh:mm:ss">
                  <c:v>42587.333333333328</c:v>
                </c:pt>
                <c:pt idx="9407" formatCode="dd\-mmm\-yy\ hh:mm:ss">
                  <c:v>42587.5</c:v>
                </c:pt>
                <c:pt idx="9408" formatCode="dd\-mmm\-yy\ hh:mm:ss">
                  <c:v>42587.666666666672</c:v>
                </c:pt>
                <c:pt idx="9409" formatCode="dd\-mmm\-yy\ hh:mm:ss">
                  <c:v>42587.833333333328</c:v>
                </c:pt>
                <c:pt idx="9410" formatCode="dd\-mmm\-yy\ hh:mm:ss">
                  <c:v>42588</c:v>
                </c:pt>
                <c:pt idx="9411" formatCode="dd\-mmm\-yy\ hh:mm:ss">
                  <c:v>42588.166666666672</c:v>
                </c:pt>
                <c:pt idx="9412" formatCode="dd\-mmm\-yy\ hh:mm:ss">
                  <c:v>42588.333333333328</c:v>
                </c:pt>
                <c:pt idx="9413" formatCode="dd\-mmm\-yy\ hh:mm:ss">
                  <c:v>42588.5</c:v>
                </c:pt>
                <c:pt idx="9414" formatCode="dd\-mmm\-yy\ hh:mm:ss">
                  <c:v>42588.666666666672</c:v>
                </c:pt>
                <c:pt idx="9415" formatCode="dd\-mmm\-yy\ hh:mm:ss">
                  <c:v>42588.833333333328</c:v>
                </c:pt>
                <c:pt idx="9416" formatCode="dd\-mmm\-yy\ hh:mm:ss">
                  <c:v>42589</c:v>
                </c:pt>
                <c:pt idx="9417" formatCode="dd\-mmm\-yy\ hh:mm:ss">
                  <c:v>42589.166666666672</c:v>
                </c:pt>
                <c:pt idx="9418" formatCode="dd\-mmm\-yy\ hh:mm:ss">
                  <c:v>42589.333333333328</c:v>
                </c:pt>
                <c:pt idx="9419" formatCode="dd\-mmm\-yy\ hh:mm:ss">
                  <c:v>42589.5</c:v>
                </c:pt>
                <c:pt idx="9420" formatCode="dd\-mmm\-yy\ hh:mm:ss">
                  <c:v>42589.666666666672</c:v>
                </c:pt>
                <c:pt idx="9421" formatCode="dd\-mmm\-yy\ hh:mm:ss">
                  <c:v>42589.833333333328</c:v>
                </c:pt>
                <c:pt idx="9422" formatCode="dd\-mmm\-yy\ hh:mm:ss">
                  <c:v>42590</c:v>
                </c:pt>
                <c:pt idx="9423" formatCode="dd\-mmm\-yy\ hh:mm:ss">
                  <c:v>42590.166666666672</c:v>
                </c:pt>
                <c:pt idx="9424" formatCode="dd\-mmm\-yy\ hh:mm:ss">
                  <c:v>42590.333333333328</c:v>
                </c:pt>
                <c:pt idx="9425" formatCode="dd\-mmm\-yy\ hh:mm:ss">
                  <c:v>42590.5</c:v>
                </c:pt>
                <c:pt idx="9426" formatCode="dd\-mmm\-yy\ hh:mm:ss">
                  <c:v>42590.666666666672</c:v>
                </c:pt>
                <c:pt idx="9427" formatCode="dd\-mmm\-yy\ hh:mm:ss">
                  <c:v>42590.833333333328</c:v>
                </c:pt>
                <c:pt idx="9428" formatCode="dd\-mmm\-yy\ hh:mm:ss">
                  <c:v>42591</c:v>
                </c:pt>
                <c:pt idx="9429" formatCode="dd\-mmm\-yy\ hh:mm:ss">
                  <c:v>42591.166666666672</c:v>
                </c:pt>
                <c:pt idx="9430" formatCode="dd\-mmm\-yy\ hh:mm:ss">
                  <c:v>42591.333333333328</c:v>
                </c:pt>
                <c:pt idx="9431" formatCode="dd\-mmm\-yy\ hh:mm:ss">
                  <c:v>42591.5</c:v>
                </c:pt>
                <c:pt idx="9432" formatCode="dd\-mmm\-yy\ hh:mm:ss">
                  <c:v>42591.666666666672</c:v>
                </c:pt>
                <c:pt idx="9433" formatCode="dd\-mmm\-yy\ hh:mm:ss">
                  <c:v>42591.833333333328</c:v>
                </c:pt>
                <c:pt idx="9434" formatCode="dd\-mmm\-yy\ hh:mm:ss">
                  <c:v>42592</c:v>
                </c:pt>
                <c:pt idx="9435" formatCode="dd\-mmm\-yy\ hh:mm:ss">
                  <c:v>42592.166666666672</c:v>
                </c:pt>
                <c:pt idx="9436" formatCode="dd\-mmm\-yy\ hh:mm:ss">
                  <c:v>42592.333333333328</c:v>
                </c:pt>
                <c:pt idx="9437" formatCode="dd\-mmm\-yy\ hh:mm:ss">
                  <c:v>42592.5</c:v>
                </c:pt>
                <c:pt idx="9438" formatCode="dd\-mmm\-yy\ hh:mm:ss">
                  <c:v>42592.666666666672</c:v>
                </c:pt>
                <c:pt idx="9439" formatCode="dd\-mmm\-yy\ hh:mm:ss">
                  <c:v>42592.833333333328</c:v>
                </c:pt>
                <c:pt idx="9440" formatCode="dd\-mmm\-yy\ hh:mm:ss">
                  <c:v>42593</c:v>
                </c:pt>
                <c:pt idx="9441" formatCode="dd\-mmm\-yy\ hh:mm:ss">
                  <c:v>42593.166666666672</c:v>
                </c:pt>
                <c:pt idx="9442" formatCode="dd\-mmm\-yy\ hh:mm:ss">
                  <c:v>42593.333333333328</c:v>
                </c:pt>
                <c:pt idx="9443" formatCode="dd\-mmm\-yy\ hh:mm:ss">
                  <c:v>42593.5</c:v>
                </c:pt>
                <c:pt idx="9444" formatCode="dd\-mmm\-yy\ hh:mm:ss">
                  <c:v>42593.666666666672</c:v>
                </c:pt>
                <c:pt idx="9445" formatCode="dd\-mmm\-yy\ hh:mm:ss">
                  <c:v>42593.833333333328</c:v>
                </c:pt>
                <c:pt idx="9446" formatCode="dd\-mmm\-yy\ hh:mm:ss">
                  <c:v>42594</c:v>
                </c:pt>
                <c:pt idx="9447" formatCode="dd\-mmm\-yy\ hh:mm:ss">
                  <c:v>42594.166666666672</c:v>
                </c:pt>
                <c:pt idx="9448" formatCode="dd\-mmm\-yy\ hh:mm:ss">
                  <c:v>42594.333333333328</c:v>
                </c:pt>
                <c:pt idx="9449" formatCode="dd\-mmm\-yy\ hh:mm:ss">
                  <c:v>42594.5</c:v>
                </c:pt>
                <c:pt idx="9450" formatCode="dd\-mmm\-yy\ hh:mm:ss">
                  <c:v>42594.666666666672</c:v>
                </c:pt>
                <c:pt idx="9451" formatCode="dd\-mmm\-yy\ hh:mm:ss">
                  <c:v>42594.833333333328</c:v>
                </c:pt>
                <c:pt idx="9452" formatCode="dd\-mmm\-yy\ hh:mm:ss">
                  <c:v>42595</c:v>
                </c:pt>
                <c:pt idx="9453" formatCode="dd\-mmm\-yy\ hh:mm:ss">
                  <c:v>42595.166666666672</c:v>
                </c:pt>
                <c:pt idx="9454" formatCode="dd\-mmm\-yy\ hh:mm:ss">
                  <c:v>42595.333333333328</c:v>
                </c:pt>
                <c:pt idx="9455" formatCode="dd\-mmm\-yy\ hh:mm:ss">
                  <c:v>42595.5</c:v>
                </c:pt>
                <c:pt idx="9456" formatCode="dd\-mmm\-yy\ hh:mm:ss">
                  <c:v>42595.666666666672</c:v>
                </c:pt>
                <c:pt idx="9457" formatCode="dd\-mmm\-yy\ hh:mm:ss">
                  <c:v>42595.833333333328</c:v>
                </c:pt>
                <c:pt idx="9458" formatCode="dd\-mmm\-yy\ hh:mm:ss">
                  <c:v>42596</c:v>
                </c:pt>
                <c:pt idx="9459" formatCode="dd\-mmm\-yy\ hh:mm:ss">
                  <c:v>42596.166666666672</c:v>
                </c:pt>
                <c:pt idx="9460" formatCode="dd\-mmm\-yy\ hh:mm:ss">
                  <c:v>42596.333333333328</c:v>
                </c:pt>
                <c:pt idx="9461" formatCode="dd\-mmm\-yy\ hh:mm:ss">
                  <c:v>42596.5</c:v>
                </c:pt>
                <c:pt idx="9462" formatCode="dd\-mmm\-yy\ hh:mm:ss">
                  <c:v>42596.666666666672</c:v>
                </c:pt>
                <c:pt idx="9463" formatCode="dd\-mmm\-yy\ hh:mm:ss">
                  <c:v>42596.833333333328</c:v>
                </c:pt>
                <c:pt idx="9464" formatCode="dd\-mmm\-yy\ hh:mm:ss">
                  <c:v>42597</c:v>
                </c:pt>
                <c:pt idx="9465" formatCode="dd\-mmm\-yy\ hh:mm:ss">
                  <c:v>42597.166666666672</c:v>
                </c:pt>
                <c:pt idx="9466" formatCode="dd\-mmm\-yy\ hh:mm:ss">
                  <c:v>42597.333333333328</c:v>
                </c:pt>
                <c:pt idx="9467" formatCode="dd\-mmm\-yy\ hh:mm:ss">
                  <c:v>42597.5</c:v>
                </c:pt>
                <c:pt idx="9468" formatCode="dd\-mmm\-yy\ hh:mm:ss">
                  <c:v>42597.666666666672</c:v>
                </c:pt>
                <c:pt idx="9469" formatCode="dd\-mmm\-yy\ hh:mm:ss">
                  <c:v>42597.833333333328</c:v>
                </c:pt>
                <c:pt idx="9470" formatCode="dd\-mmm\-yy\ hh:mm:ss">
                  <c:v>42598</c:v>
                </c:pt>
                <c:pt idx="9471" formatCode="dd\-mmm\-yy\ hh:mm:ss">
                  <c:v>42598.166666666672</c:v>
                </c:pt>
                <c:pt idx="9472" formatCode="dd\-mmm\-yy\ hh:mm:ss">
                  <c:v>42598.333333333328</c:v>
                </c:pt>
                <c:pt idx="9473" formatCode="dd\-mmm\-yy\ hh:mm:ss">
                  <c:v>42598.5</c:v>
                </c:pt>
                <c:pt idx="9474" formatCode="dd\-mmm\-yy\ hh:mm:ss">
                  <c:v>42598.666666666672</c:v>
                </c:pt>
                <c:pt idx="9475" formatCode="dd\-mmm\-yy\ hh:mm:ss">
                  <c:v>42598.833333333328</c:v>
                </c:pt>
                <c:pt idx="9476" formatCode="dd\-mmm\-yy\ hh:mm:ss">
                  <c:v>42599</c:v>
                </c:pt>
                <c:pt idx="9477" formatCode="dd\-mmm\-yy\ hh:mm:ss">
                  <c:v>42599.166666666672</c:v>
                </c:pt>
                <c:pt idx="9478" formatCode="dd\-mmm\-yy\ hh:mm:ss">
                  <c:v>42599.333333333328</c:v>
                </c:pt>
                <c:pt idx="9479" formatCode="dd\-mmm\-yy\ hh:mm:ss">
                  <c:v>42599.5</c:v>
                </c:pt>
                <c:pt idx="9480" formatCode="dd\-mmm\-yy\ hh:mm:ss">
                  <c:v>42599.666666666672</c:v>
                </c:pt>
                <c:pt idx="9481" formatCode="dd\-mmm\-yy\ hh:mm:ss">
                  <c:v>42599.833333333328</c:v>
                </c:pt>
                <c:pt idx="9482" formatCode="dd\-mmm\-yy\ hh:mm:ss">
                  <c:v>42600</c:v>
                </c:pt>
                <c:pt idx="9483" formatCode="dd\-mmm\-yy\ hh:mm:ss">
                  <c:v>42600.166666666672</c:v>
                </c:pt>
                <c:pt idx="9484" formatCode="dd\-mmm\-yy\ hh:mm:ss">
                  <c:v>42600.333333333328</c:v>
                </c:pt>
                <c:pt idx="9485" formatCode="dd\-mmm\-yy\ hh:mm:ss">
                  <c:v>42600.5</c:v>
                </c:pt>
                <c:pt idx="9486" formatCode="dd\-mmm\-yy\ hh:mm:ss">
                  <c:v>42600.666666666672</c:v>
                </c:pt>
                <c:pt idx="9487" formatCode="dd\-mmm\-yy\ hh:mm:ss">
                  <c:v>42600.833333333328</c:v>
                </c:pt>
                <c:pt idx="9488" formatCode="dd\-mmm\-yy\ hh:mm:ss">
                  <c:v>42601</c:v>
                </c:pt>
                <c:pt idx="9489" formatCode="dd\-mmm\-yy\ hh:mm:ss">
                  <c:v>42601.166666666672</c:v>
                </c:pt>
                <c:pt idx="9490" formatCode="dd\-mmm\-yy\ hh:mm:ss">
                  <c:v>42601.333333333328</c:v>
                </c:pt>
                <c:pt idx="9491" formatCode="dd\-mmm\-yy\ hh:mm:ss">
                  <c:v>42601.5</c:v>
                </c:pt>
                <c:pt idx="9492" formatCode="dd\-mmm\-yy\ hh:mm:ss">
                  <c:v>42601.666666666672</c:v>
                </c:pt>
                <c:pt idx="9493" formatCode="dd\-mmm\-yy\ hh:mm:ss">
                  <c:v>42601.833333333328</c:v>
                </c:pt>
                <c:pt idx="9494" formatCode="dd\-mmm\-yy\ hh:mm:ss">
                  <c:v>42602</c:v>
                </c:pt>
                <c:pt idx="9495" formatCode="dd\-mmm\-yy\ hh:mm:ss">
                  <c:v>42602.166666666672</c:v>
                </c:pt>
                <c:pt idx="9496" formatCode="dd\-mmm\-yy\ hh:mm:ss">
                  <c:v>42602.333333333328</c:v>
                </c:pt>
                <c:pt idx="9497" formatCode="dd\-mmm\-yy\ hh:mm:ss">
                  <c:v>42602.5</c:v>
                </c:pt>
                <c:pt idx="9498" formatCode="dd\-mmm\-yy\ hh:mm:ss">
                  <c:v>42602.666666666672</c:v>
                </c:pt>
                <c:pt idx="9499" formatCode="dd\-mmm\-yy\ hh:mm:ss">
                  <c:v>42602.833333333328</c:v>
                </c:pt>
                <c:pt idx="9500" formatCode="dd\-mmm\-yy\ hh:mm:ss">
                  <c:v>42603</c:v>
                </c:pt>
                <c:pt idx="9501" formatCode="dd\-mmm\-yy\ hh:mm:ss">
                  <c:v>42603.166666666672</c:v>
                </c:pt>
                <c:pt idx="9502" formatCode="dd\-mmm\-yy\ hh:mm:ss">
                  <c:v>42603.333333333328</c:v>
                </c:pt>
                <c:pt idx="9503" formatCode="dd\-mmm\-yy\ hh:mm:ss">
                  <c:v>42603.5</c:v>
                </c:pt>
                <c:pt idx="9504" formatCode="dd\-mmm\-yy\ hh:mm:ss">
                  <c:v>42603.666666666672</c:v>
                </c:pt>
                <c:pt idx="9505" formatCode="dd\-mmm\-yy\ hh:mm:ss">
                  <c:v>42603.833333333328</c:v>
                </c:pt>
                <c:pt idx="9506" formatCode="dd\-mmm\-yy\ hh:mm:ss">
                  <c:v>42604</c:v>
                </c:pt>
                <c:pt idx="9507" formatCode="dd\-mmm\-yy\ hh:mm:ss">
                  <c:v>42604.166666666672</c:v>
                </c:pt>
                <c:pt idx="9508" formatCode="dd\-mmm\-yy\ hh:mm:ss">
                  <c:v>42604.333333333328</c:v>
                </c:pt>
                <c:pt idx="9509" formatCode="dd\-mmm\-yy\ hh:mm:ss">
                  <c:v>42604.5</c:v>
                </c:pt>
                <c:pt idx="9510" formatCode="dd\-mmm\-yy\ hh:mm:ss">
                  <c:v>42604.666666666672</c:v>
                </c:pt>
                <c:pt idx="9511" formatCode="dd\-mmm\-yy\ hh:mm:ss">
                  <c:v>42604.833333333328</c:v>
                </c:pt>
                <c:pt idx="9512" formatCode="dd\-mmm\-yy\ hh:mm:ss">
                  <c:v>42605</c:v>
                </c:pt>
                <c:pt idx="9513" formatCode="dd\-mmm\-yy\ hh:mm:ss">
                  <c:v>42605.166666666672</c:v>
                </c:pt>
                <c:pt idx="9514" formatCode="dd\-mmm\-yy\ hh:mm:ss">
                  <c:v>42605.333333333328</c:v>
                </c:pt>
                <c:pt idx="9515" formatCode="dd\-mmm\-yy\ hh:mm:ss">
                  <c:v>42605.5</c:v>
                </c:pt>
                <c:pt idx="9516" formatCode="dd\-mmm\-yy\ hh:mm:ss">
                  <c:v>42605.666666666672</c:v>
                </c:pt>
                <c:pt idx="9517" formatCode="dd\-mmm\-yy\ hh:mm:ss">
                  <c:v>42605.833333333328</c:v>
                </c:pt>
                <c:pt idx="9518" formatCode="dd\-mmm\-yy\ hh:mm:ss">
                  <c:v>42606</c:v>
                </c:pt>
                <c:pt idx="9519" formatCode="dd\-mmm\-yy\ hh:mm:ss">
                  <c:v>42606.166666666672</c:v>
                </c:pt>
                <c:pt idx="9520" formatCode="dd\-mmm\-yy\ hh:mm:ss">
                  <c:v>42606.333333333328</c:v>
                </c:pt>
                <c:pt idx="9521" formatCode="dd\-mmm\-yy\ hh:mm:ss">
                  <c:v>42606.5</c:v>
                </c:pt>
                <c:pt idx="9522" formatCode="dd\-mmm\-yy\ hh:mm:ss">
                  <c:v>42606.666666666672</c:v>
                </c:pt>
                <c:pt idx="9523" formatCode="dd\-mmm\-yy\ hh:mm:ss">
                  <c:v>42606.833333333328</c:v>
                </c:pt>
                <c:pt idx="9524" formatCode="dd\-mmm\-yy\ hh:mm:ss">
                  <c:v>42607</c:v>
                </c:pt>
                <c:pt idx="9525" formatCode="dd\-mmm\-yy\ hh:mm:ss">
                  <c:v>42607.166666666672</c:v>
                </c:pt>
                <c:pt idx="9526" formatCode="dd\-mmm\-yy\ hh:mm:ss">
                  <c:v>42607.333333333328</c:v>
                </c:pt>
                <c:pt idx="9527" formatCode="dd\-mmm\-yy\ hh:mm:ss">
                  <c:v>42607.5</c:v>
                </c:pt>
                <c:pt idx="9528" formatCode="dd\-mmm\-yy\ hh:mm:ss">
                  <c:v>42607.666666666672</c:v>
                </c:pt>
                <c:pt idx="9529" formatCode="dd\-mmm\-yy\ hh:mm:ss">
                  <c:v>42607.833333333328</c:v>
                </c:pt>
                <c:pt idx="9530" formatCode="dd\-mmm\-yy\ hh:mm:ss">
                  <c:v>42608</c:v>
                </c:pt>
                <c:pt idx="9531" formatCode="dd\-mmm\-yy\ hh:mm:ss">
                  <c:v>42608.166666666672</c:v>
                </c:pt>
                <c:pt idx="9532" formatCode="dd\-mmm\-yy\ hh:mm:ss">
                  <c:v>42608.333333333328</c:v>
                </c:pt>
                <c:pt idx="9533" formatCode="dd\-mmm\-yy\ hh:mm:ss">
                  <c:v>42608.5</c:v>
                </c:pt>
                <c:pt idx="9534" formatCode="dd\-mmm\-yy\ hh:mm:ss">
                  <c:v>42608.666666666672</c:v>
                </c:pt>
                <c:pt idx="9535" formatCode="dd\-mmm\-yy\ hh:mm:ss">
                  <c:v>42608.833333333328</c:v>
                </c:pt>
                <c:pt idx="9536" formatCode="dd\-mmm\-yy\ hh:mm:ss">
                  <c:v>42609</c:v>
                </c:pt>
                <c:pt idx="9537" formatCode="dd\-mmm\-yy\ hh:mm:ss">
                  <c:v>42609.166666666672</c:v>
                </c:pt>
                <c:pt idx="9538" formatCode="dd\-mmm\-yy\ hh:mm:ss">
                  <c:v>42609.333333333328</c:v>
                </c:pt>
                <c:pt idx="9539" formatCode="dd\-mmm\-yy\ hh:mm:ss">
                  <c:v>42609.5</c:v>
                </c:pt>
                <c:pt idx="9540" formatCode="dd\-mmm\-yy\ hh:mm:ss">
                  <c:v>42609.666666666672</c:v>
                </c:pt>
                <c:pt idx="9541" formatCode="dd\-mmm\-yy\ hh:mm:ss">
                  <c:v>42609.833333333328</c:v>
                </c:pt>
                <c:pt idx="9542" formatCode="dd\-mmm\-yy\ hh:mm:ss">
                  <c:v>42610</c:v>
                </c:pt>
                <c:pt idx="9543" formatCode="dd\-mmm\-yy\ hh:mm:ss">
                  <c:v>42610.166666666672</c:v>
                </c:pt>
                <c:pt idx="9544" formatCode="dd\-mmm\-yy\ hh:mm:ss">
                  <c:v>42610.333333333328</c:v>
                </c:pt>
                <c:pt idx="9545" formatCode="dd\-mmm\-yy\ hh:mm:ss">
                  <c:v>42610.5</c:v>
                </c:pt>
                <c:pt idx="9546" formatCode="dd\-mmm\-yy\ hh:mm:ss">
                  <c:v>42610.666666666672</c:v>
                </c:pt>
                <c:pt idx="9547" formatCode="dd\-mmm\-yy\ hh:mm:ss">
                  <c:v>42610.833333333328</c:v>
                </c:pt>
                <c:pt idx="9548" formatCode="dd\-mmm\-yy\ hh:mm:ss">
                  <c:v>42611</c:v>
                </c:pt>
                <c:pt idx="9549" formatCode="dd\-mmm\-yy\ hh:mm:ss">
                  <c:v>42611.166666666672</c:v>
                </c:pt>
                <c:pt idx="9550" formatCode="dd\-mmm\-yy\ hh:mm:ss">
                  <c:v>42611.333333333328</c:v>
                </c:pt>
                <c:pt idx="9551" formatCode="dd\-mmm\-yy\ hh:mm:ss">
                  <c:v>42611.5</c:v>
                </c:pt>
                <c:pt idx="9552" formatCode="dd\-mmm\-yy\ hh:mm:ss">
                  <c:v>42611.666666666672</c:v>
                </c:pt>
                <c:pt idx="9553" formatCode="dd\-mmm\-yy\ hh:mm:ss">
                  <c:v>42611.833333333328</c:v>
                </c:pt>
                <c:pt idx="9554" formatCode="dd\-mmm\-yy\ hh:mm:ss">
                  <c:v>42612</c:v>
                </c:pt>
                <c:pt idx="9555" formatCode="dd\-mmm\-yy\ hh:mm:ss">
                  <c:v>42612.166666666672</c:v>
                </c:pt>
                <c:pt idx="9556" formatCode="dd\-mmm\-yy\ hh:mm:ss">
                  <c:v>42612.333333333328</c:v>
                </c:pt>
                <c:pt idx="9557" formatCode="dd\-mmm\-yy\ hh:mm:ss">
                  <c:v>42612.5</c:v>
                </c:pt>
                <c:pt idx="9558" formatCode="dd\-mmm\-yy\ hh:mm:ss">
                  <c:v>42612.666666666672</c:v>
                </c:pt>
                <c:pt idx="9559" formatCode="dd\-mmm\-yy\ hh:mm:ss">
                  <c:v>42612.833333333328</c:v>
                </c:pt>
                <c:pt idx="9560" formatCode="dd\-mmm\-yy\ hh:mm:ss">
                  <c:v>42613</c:v>
                </c:pt>
                <c:pt idx="9561" formatCode="dd\-mmm\-yy\ hh:mm:ss">
                  <c:v>42613.166666666672</c:v>
                </c:pt>
                <c:pt idx="9562" formatCode="dd\-mmm\-yy\ hh:mm:ss">
                  <c:v>42613.333333333328</c:v>
                </c:pt>
                <c:pt idx="9563" formatCode="dd\-mmm\-yy\ hh:mm:ss">
                  <c:v>42613.5</c:v>
                </c:pt>
                <c:pt idx="9564" formatCode="dd\-mmm\-yy\ hh:mm:ss">
                  <c:v>42613.666666666672</c:v>
                </c:pt>
                <c:pt idx="9565" formatCode="dd\-mmm\-yy\ hh:mm:ss">
                  <c:v>42613.833333333328</c:v>
                </c:pt>
                <c:pt idx="9566" formatCode="dd\-mmm\-yy\ hh:mm:ss">
                  <c:v>42614</c:v>
                </c:pt>
                <c:pt idx="9567" formatCode="dd\-mmm\-yy\ hh:mm:ss">
                  <c:v>42614.166666666672</c:v>
                </c:pt>
                <c:pt idx="9568" formatCode="dd\-mmm\-yy\ hh:mm:ss">
                  <c:v>42614.333333333328</c:v>
                </c:pt>
                <c:pt idx="9569" formatCode="dd\-mmm\-yy\ hh:mm:ss">
                  <c:v>42614.5</c:v>
                </c:pt>
                <c:pt idx="9570" formatCode="dd\-mmm\-yy\ hh:mm:ss">
                  <c:v>42614.666666666672</c:v>
                </c:pt>
                <c:pt idx="9571" formatCode="dd\-mmm\-yy\ hh:mm:ss">
                  <c:v>42614.833333333328</c:v>
                </c:pt>
                <c:pt idx="9572" formatCode="dd\-mmm\-yy\ hh:mm:ss">
                  <c:v>42615</c:v>
                </c:pt>
                <c:pt idx="9573" formatCode="dd\-mmm\-yy\ hh:mm:ss">
                  <c:v>42615.166666666672</c:v>
                </c:pt>
                <c:pt idx="9574" formatCode="dd\-mmm\-yy\ hh:mm:ss">
                  <c:v>42615.333333333328</c:v>
                </c:pt>
                <c:pt idx="9575" formatCode="dd\-mmm\-yy\ hh:mm:ss">
                  <c:v>42615.5</c:v>
                </c:pt>
                <c:pt idx="9576" formatCode="dd\-mmm\-yy\ hh:mm:ss">
                  <c:v>42615.666666666672</c:v>
                </c:pt>
                <c:pt idx="9577" formatCode="dd\-mmm\-yy\ hh:mm:ss">
                  <c:v>42615.833333333328</c:v>
                </c:pt>
                <c:pt idx="9578" formatCode="dd\-mmm\-yy\ hh:mm:ss">
                  <c:v>42616</c:v>
                </c:pt>
                <c:pt idx="9579" formatCode="dd\-mmm\-yy\ hh:mm:ss">
                  <c:v>42616.166666666672</c:v>
                </c:pt>
                <c:pt idx="9580" formatCode="dd\-mmm\-yy\ hh:mm:ss">
                  <c:v>42616.333333333328</c:v>
                </c:pt>
                <c:pt idx="9581" formatCode="dd\-mmm\-yy\ hh:mm:ss">
                  <c:v>42616.5</c:v>
                </c:pt>
                <c:pt idx="9582" formatCode="dd\-mmm\-yy\ hh:mm:ss">
                  <c:v>42616.666666666672</c:v>
                </c:pt>
                <c:pt idx="9583" formatCode="dd\-mmm\-yy\ hh:mm:ss">
                  <c:v>42616.833333333328</c:v>
                </c:pt>
                <c:pt idx="9584" formatCode="dd\-mmm\-yy\ hh:mm:ss">
                  <c:v>42617</c:v>
                </c:pt>
                <c:pt idx="9585" formatCode="dd\-mmm\-yy\ hh:mm:ss">
                  <c:v>42617.166666666672</c:v>
                </c:pt>
                <c:pt idx="9586" formatCode="dd\-mmm\-yy\ hh:mm:ss">
                  <c:v>42617.333333333328</c:v>
                </c:pt>
                <c:pt idx="9587" formatCode="dd\-mmm\-yy\ hh:mm:ss">
                  <c:v>42617.5</c:v>
                </c:pt>
                <c:pt idx="9588" formatCode="dd\-mmm\-yy\ hh:mm:ss">
                  <c:v>42617.666666666672</c:v>
                </c:pt>
                <c:pt idx="9589" formatCode="dd\-mmm\-yy\ hh:mm:ss">
                  <c:v>42617.833333333328</c:v>
                </c:pt>
                <c:pt idx="9590" formatCode="dd\-mmm\-yy\ hh:mm:ss">
                  <c:v>42618</c:v>
                </c:pt>
                <c:pt idx="9591" formatCode="dd\-mmm\-yy\ hh:mm:ss">
                  <c:v>42618.166666666672</c:v>
                </c:pt>
                <c:pt idx="9592" formatCode="dd\-mmm\-yy\ hh:mm:ss">
                  <c:v>42618.333333333328</c:v>
                </c:pt>
                <c:pt idx="9593" formatCode="dd\-mmm\-yy\ hh:mm:ss">
                  <c:v>42618.5</c:v>
                </c:pt>
                <c:pt idx="9594" formatCode="dd\-mmm\-yy\ hh:mm:ss">
                  <c:v>42618.666666666672</c:v>
                </c:pt>
                <c:pt idx="9595" formatCode="dd\-mmm\-yy\ hh:mm:ss">
                  <c:v>42618.833333333328</c:v>
                </c:pt>
                <c:pt idx="9596" formatCode="dd\-mmm\-yy\ hh:mm:ss">
                  <c:v>42619</c:v>
                </c:pt>
                <c:pt idx="9597" formatCode="dd\-mmm\-yy\ hh:mm:ss">
                  <c:v>42619.166666666672</c:v>
                </c:pt>
                <c:pt idx="9598" formatCode="dd\-mmm\-yy\ hh:mm:ss">
                  <c:v>42619.333333333328</c:v>
                </c:pt>
                <c:pt idx="9599" formatCode="dd\-mmm\-yy\ hh:mm:ss">
                  <c:v>42619.5</c:v>
                </c:pt>
                <c:pt idx="9600" formatCode="dd\-mmm\-yy\ hh:mm:ss">
                  <c:v>42619.666666666672</c:v>
                </c:pt>
                <c:pt idx="9601" formatCode="dd\-mmm\-yy\ hh:mm:ss">
                  <c:v>42619.833333333328</c:v>
                </c:pt>
                <c:pt idx="9602" formatCode="dd\-mmm\-yy\ hh:mm:ss">
                  <c:v>42620</c:v>
                </c:pt>
                <c:pt idx="9603" formatCode="dd\-mmm\-yy\ hh:mm:ss">
                  <c:v>42620.166666666672</c:v>
                </c:pt>
                <c:pt idx="9604" formatCode="dd\-mmm\-yy\ hh:mm:ss">
                  <c:v>42620.333333333328</c:v>
                </c:pt>
                <c:pt idx="9605" formatCode="dd\-mmm\-yy\ hh:mm:ss">
                  <c:v>42620.5</c:v>
                </c:pt>
                <c:pt idx="9606" formatCode="dd\-mmm\-yy\ hh:mm:ss">
                  <c:v>42620.666666666672</c:v>
                </c:pt>
                <c:pt idx="9607" formatCode="dd\-mmm\-yy\ hh:mm:ss">
                  <c:v>42620.833333333328</c:v>
                </c:pt>
                <c:pt idx="9608" formatCode="dd\-mmm\-yy\ hh:mm:ss">
                  <c:v>42621</c:v>
                </c:pt>
                <c:pt idx="9609" formatCode="dd\-mmm\-yy\ hh:mm:ss">
                  <c:v>42621.166666666672</c:v>
                </c:pt>
                <c:pt idx="9610" formatCode="dd\-mmm\-yy\ hh:mm:ss">
                  <c:v>42621.333333333328</c:v>
                </c:pt>
                <c:pt idx="9611" formatCode="dd\-mmm\-yy\ hh:mm:ss">
                  <c:v>42621.5</c:v>
                </c:pt>
                <c:pt idx="9612" formatCode="dd\-mmm\-yy\ hh:mm:ss">
                  <c:v>42621.666666666672</c:v>
                </c:pt>
                <c:pt idx="9613" formatCode="dd\-mmm\-yy\ hh:mm:ss">
                  <c:v>42621.833333333328</c:v>
                </c:pt>
                <c:pt idx="9614" formatCode="dd\-mmm\-yy\ hh:mm:ss">
                  <c:v>42622</c:v>
                </c:pt>
                <c:pt idx="9615" formatCode="dd\-mmm\-yy\ hh:mm:ss">
                  <c:v>42622.166666666672</c:v>
                </c:pt>
                <c:pt idx="9616" formatCode="dd\-mmm\-yy\ hh:mm:ss">
                  <c:v>42622.333333333328</c:v>
                </c:pt>
                <c:pt idx="9617" formatCode="dd\-mmm\-yy\ hh:mm:ss">
                  <c:v>42622.5</c:v>
                </c:pt>
                <c:pt idx="9618" formatCode="dd\-mmm\-yy\ hh:mm:ss">
                  <c:v>42622.666666666672</c:v>
                </c:pt>
                <c:pt idx="9619" formatCode="dd\-mmm\-yy\ hh:mm:ss">
                  <c:v>42622.833333333328</c:v>
                </c:pt>
                <c:pt idx="9620" formatCode="dd\-mmm\-yy\ hh:mm:ss">
                  <c:v>42623</c:v>
                </c:pt>
                <c:pt idx="9621" formatCode="dd\-mmm\-yy\ hh:mm:ss">
                  <c:v>42623.166666666672</c:v>
                </c:pt>
                <c:pt idx="9622" formatCode="dd\-mmm\-yy\ hh:mm:ss">
                  <c:v>42623.333333333328</c:v>
                </c:pt>
                <c:pt idx="9623" formatCode="dd\-mmm\-yy\ hh:mm:ss">
                  <c:v>42623.5</c:v>
                </c:pt>
                <c:pt idx="9624" formatCode="dd\-mmm\-yy\ hh:mm:ss">
                  <c:v>42623.666666666672</c:v>
                </c:pt>
                <c:pt idx="9625" formatCode="dd\-mmm\-yy\ hh:mm:ss">
                  <c:v>42623.833333333328</c:v>
                </c:pt>
                <c:pt idx="9626" formatCode="dd\-mmm\-yy\ hh:mm:ss">
                  <c:v>42624</c:v>
                </c:pt>
                <c:pt idx="9627" formatCode="dd\-mmm\-yy\ hh:mm:ss">
                  <c:v>42624.166666666672</c:v>
                </c:pt>
                <c:pt idx="9628" formatCode="dd\-mmm\-yy\ hh:mm:ss">
                  <c:v>42624.333333333328</c:v>
                </c:pt>
                <c:pt idx="9629" formatCode="dd\-mmm\-yy\ hh:mm:ss">
                  <c:v>42624.5</c:v>
                </c:pt>
                <c:pt idx="9630" formatCode="dd\-mmm\-yy\ hh:mm:ss">
                  <c:v>42624.666666666672</c:v>
                </c:pt>
                <c:pt idx="9631" formatCode="dd\-mmm\-yy\ hh:mm:ss">
                  <c:v>42624.833333333328</c:v>
                </c:pt>
                <c:pt idx="9632" formatCode="dd\-mmm\-yy\ hh:mm:ss">
                  <c:v>42625</c:v>
                </c:pt>
                <c:pt idx="9633" formatCode="dd\-mmm\-yy\ hh:mm:ss">
                  <c:v>42625.166666666672</c:v>
                </c:pt>
                <c:pt idx="9634" formatCode="dd\-mmm\-yy\ hh:mm:ss">
                  <c:v>42625.333333333328</c:v>
                </c:pt>
                <c:pt idx="9635" formatCode="dd\-mmm\-yy\ hh:mm:ss">
                  <c:v>42625.5</c:v>
                </c:pt>
                <c:pt idx="9636" formatCode="dd\-mmm\-yy\ hh:mm:ss">
                  <c:v>42625.666666666672</c:v>
                </c:pt>
                <c:pt idx="9637" formatCode="dd\-mmm\-yy\ hh:mm:ss">
                  <c:v>42625.833333333328</c:v>
                </c:pt>
                <c:pt idx="9638" formatCode="dd\-mmm\-yy\ hh:mm:ss">
                  <c:v>42626</c:v>
                </c:pt>
                <c:pt idx="9639" formatCode="dd\-mmm\-yy\ hh:mm:ss">
                  <c:v>42626.166666666672</c:v>
                </c:pt>
                <c:pt idx="9640" formatCode="dd\-mmm\-yy\ hh:mm:ss">
                  <c:v>42626.333333333328</c:v>
                </c:pt>
                <c:pt idx="9641" formatCode="dd\-mmm\-yy\ hh:mm:ss">
                  <c:v>42626.5</c:v>
                </c:pt>
                <c:pt idx="9642" formatCode="dd\-mmm\-yy\ hh:mm:ss">
                  <c:v>42626.666666666672</c:v>
                </c:pt>
                <c:pt idx="9643" formatCode="dd\-mmm\-yy\ hh:mm:ss">
                  <c:v>42626.833333333328</c:v>
                </c:pt>
                <c:pt idx="9644" formatCode="dd\-mmm\-yy\ hh:mm:ss">
                  <c:v>42627</c:v>
                </c:pt>
                <c:pt idx="9645" formatCode="dd\-mmm\-yy\ hh:mm:ss">
                  <c:v>42627.166666666672</c:v>
                </c:pt>
                <c:pt idx="9646" formatCode="dd\-mmm\-yy\ hh:mm:ss">
                  <c:v>42627.333333333328</c:v>
                </c:pt>
                <c:pt idx="9647" formatCode="dd\-mmm\-yy\ hh:mm:ss">
                  <c:v>42627.5</c:v>
                </c:pt>
                <c:pt idx="9648" formatCode="dd\-mmm\-yy\ hh:mm:ss">
                  <c:v>42627.666666666672</c:v>
                </c:pt>
                <c:pt idx="9649" formatCode="dd\-mmm\-yy\ hh:mm:ss">
                  <c:v>42627.833333333328</c:v>
                </c:pt>
                <c:pt idx="9650" formatCode="dd\-mmm\-yy\ hh:mm:ss">
                  <c:v>42628</c:v>
                </c:pt>
                <c:pt idx="9651" formatCode="dd\-mmm\-yy\ hh:mm:ss">
                  <c:v>42628.166666666672</c:v>
                </c:pt>
                <c:pt idx="9652" formatCode="dd\-mmm\-yy\ hh:mm:ss">
                  <c:v>42628.333333333328</c:v>
                </c:pt>
                <c:pt idx="9653" formatCode="dd\-mmm\-yy\ hh:mm:ss">
                  <c:v>42628.5</c:v>
                </c:pt>
                <c:pt idx="9654" formatCode="dd\-mmm\-yy\ hh:mm:ss">
                  <c:v>42628.666666666672</c:v>
                </c:pt>
                <c:pt idx="9655" formatCode="dd\-mmm\-yy\ hh:mm:ss">
                  <c:v>42628.833333333328</c:v>
                </c:pt>
                <c:pt idx="9656" formatCode="dd\-mmm\-yy\ hh:mm:ss">
                  <c:v>42629</c:v>
                </c:pt>
                <c:pt idx="9657" formatCode="dd\-mmm\-yy\ hh:mm:ss">
                  <c:v>42629.166666666672</c:v>
                </c:pt>
                <c:pt idx="9658" formatCode="dd\-mmm\-yy\ hh:mm:ss">
                  <c:v>42629.333333333328</c:v>
                </c:pt>
                <c:pt idx="9659" formatCode="dd\-mmm\-yy\ hh:mm:ss">
                  <c:v>42629.5</c:v>
                </c:pt>
                <c:pt idx="9660" formatCode="dd\-mmm\-yy\ hh:mm:ss">
                  <c:v>42629.666666666672</c:v>
                </c:pt>
                <c:pt idx="9661" formatCode="dd\-mmm\-yy\ hh:mm:ss">
                  <c:v>42629.833333333328</c:v>
                </c:pt>
                <c:pt idx="9662" formatCode="dd\-mmm\-yy\ hh:mm:ss">
                  <c:v>42630</c:v>
                </c:pt>
                <c:pt idx="9663" formatCode="dd\-mmm\-yy\ hh:mm:ss">
                  <c:v>42630.166666666672</c:v>
                </c:pt>
                <c:pt idx="9664" formatCode="dd\-mmm\-yy\ hh:mm:ss">
                  <c:v>42630.333333333328</c:v>
                </c:pt>
                <c:pt idx="9665" formatCode="dd\-mmm\-yy\ hh:mm:ss">
                  <c:v>42630.5</c:v>
                </c:pt>
                <c:pt idx="9666" formatCode="dd\-mmm\-yy\ hh:mm:ss">
                  <c:v>42630.666666666672</c:v>
                </c:pt>
                <c:pt idx="9667" formatCode="dd\-mmm\-yy\ hh:mm:ss">
                  <c:v>42630.833333333328</c:v>
                </c:pt>
                <c:pt idx="9668" formatCode="dd\-mmm\-yy\ hh:mm:ss">
                  <c:v>42631</c:v>
                </c:pt>
                <c:pt idx="9669" formatCode="dd\-mmm\-yy\ hh:mm:ss">
                  <c:v>42631.166666666672</c:v>
                </c:pt>
                <c:pt idx="9670" formatCode="dd\-mmm\-yy\ hh:mm:ss">
                  <c:v>42631.333333333328</c:v>
                </c:pt>
                <c:pt idx="9671" formatCode="dd\-mmm\-yy\ hh:mm:ss">
                  <c:v>42631.5</c:v>
                </c:pt>
                <c:pt idx="9672" formatCode="dd\-mmm\-yy\ hh:mm:ss">
                  <c:v>42631.666666666672</c:v>
                </c:pt>
                <c:pt idx="9673" formatCode="dd\-mmm\-yy\ hh:mm:ss">
                  <c:v>42631.833333333328</c:v>
                </c:pt>
                <c:pt idx="9674" formatCode="dd\-mmm\-yy\ hh:mm:ss">
                  <c:v>42632</c:v>
                </c:pt>
                <c:pt idx="9675" formatCode="dd\-mmm\-yy\ hh:mm:ss">
                  <c:v>42632.166666666672</c:v>
                </c:pt>
                <c:pt idx="9676" formatCode="dd\-mmm\-yy\ hh:mm:ss">
                  <c:v>42632.333333333328</c:v>
                </c:pt>
                <c:pt idx="9677" formatCode="dd\-mmm\-yy\ hh:mm:ss">
                  <c:v>42632.5</c:v>
                </c:pt>
                <c:pt idx="9678" formatCode="dd\-mmm\-yy\ hh:mm:ss">
                  <c:v>42632.666666666672</c:v>
                </c:pt>
                <c:pt idx="9679" formatCode="dd\-mmm\-yy\ hh:mm:ss">
                  <c:v>42632.833333333328</c:v>
                </c:pt>
                <c:pt idx="9680" formatCode="dd\-mmm\-yy\ hh:mm:ss">
                  <c:v>42633</c:v>
                </c:pt>
              </c:numCache>
            </c:numRef>
          </c:cat>
          <c:val>
            <c:numRef>
              <c:f>'Архив Погоды rp5'!$G$2:$G$9682</c:f>
              <c:numCache>
                <c:formatCode>General</c:formatCode>
                <c:ptCount val="9681"/>
                <c:pt idx="0">
                  <c:v>-42</c:v>
                </c:pt>
                <c:pt idx="1">
                  <c:v>-42</c:v>
                </c:pt>
                <c:pt idx="2">
                  <c:v>-42</c:v>
                </c:pt>
                <c:pt idx="3">
                  <c:v>-42</c:v>
                </c:pt>
                <c:pt idx="4">
                  <c:v>-42</c:v>
                </c:pt>
                <c:pt idx="5">
                  <c:v>-42</c:v>
                </c:pt>
                <c:pt idx="6">
                  <c:v>-42</c:v>
                </c:pt>
                <c:pt idx="7">
                  <c:v>-42</c:v>
                </c:pt>
                <c:pt idx="8">
                  <c:v>-42</c:v>
                </c:pt>
                <c:pt idx="9">
                  <c:v>-42</c:v>
                </c:pt>
                <c:pt idx="10">
                  <c:v>-42</c:v>
                </c:pt>
                <c:pt idx="11">
                  <c:v>-42</c:v>
                </c:pt>
                <c:pt idx="12">
                  <c:v>-42</c:v>
                </c:pt>
                <c:pt idx="13">
                  <c:v>-42</c:v>
                </c:pt>
                <c:pt idx="14">
                  <c:v>-42</c:v>
                </c:pt>
                <c:pt idx="15">
                  <c:v>-42</c:v>
                </c:pt>
                <c:pt idx="16">
                  <c:v>-42</c:v>
                </c:pt>
                <c:pt idx="17">
                  <c:v>-42</c:v>
                </c:pt>
                <c:pt idx="18">
                  <c:v>-42</c:v>
                </c:pt>
                <c:pt idx="19">
                  <c:v>-42</c:v>
                </c:pt>
                <c:pt idx="20">
                  <c:v>-42</c:v>
                </c:pt>
                <c:pt idx="21">
                  <c:v>-42</c:v>
                </c:pt>
                <c:pt idx="22">
                  <c:v>-42</c:v>
                </c:pt>
                <c:pt idx="23">
                  <c:v>-42</c:v>
                </c:pt>
                <c:pt idx="24">
                  <c:v>-42</c:v>
                </c:pt>
                <c:pt idx="25">
                  <c:v>-42</c:v>
                </c:pt>
                <c:pt idx="26">
                  <c:v>-42</c:v>
                </c:pt>
                <c:pt idx="27">
                  <c:v>-42</c:v>
                </c:pt>
                <c:pt idx="28">
                  <c:v>-42</c:v>
                </c:pt>
                <c:pt idx="29">
                  <c:v>-42</c:v>
                </c:pt>
                <c:pt idx="30">
                  <c:v>-42</c:v>
                </c:pt>
                <c:pt idx="31">
                  <c:v>-42</c:v>
                </c:pt>
                <c:pt idx="32">
                  <c:v>-42</c:v>
                </c:pt>
                <c:pt idx="33">
                  <c:v>-42</c:v>
                </c:pt>
                <c:pt idx="34">
                  <c:v>-42</c:v>
                </c:pt>
                <c:pt idx="35">
                  <c:v>-42</c:v>
                </c:pt>
                <c:pt idx="36">
                  <c:v>-42</c:v>
                </c:pt>
                <c:pt idx="37">
                  <c:v>-42</c:v>
                </c:pt>
                <c:pt idx="38">
                  <c:v>-42</c:v>
                </c:pt>
                <c:pt idx="39">
                  <c:v>-42</c:v>
                </c:pt>
                <c:pt idx="40">
                  <c:v>-42</c:v>
                </c:pt>
                <c:pt idx="41">
                  <c:v>-42</c:v>
                </c:pt>
                <c:pt idx="42">
                  <c:v>-42</c:v>
                </c:pt>
                <c:pt idx="43">
                  <c:v>-42</c:v>
                </c:pt>
                <c:pt idx="44">
                  <c:v>-42</c:v>
                </c:pt>
                <c:pt idx="45">
                  <c:v>-42</c:v>
                </c:pt>
                <c:pt idx="46">
                  <c:v>-42</c:v>
                </c:pt>
                <c:pt idx="47">
                  <c:v>-42</c:v>
                </c:pt>
                <c:pt idx="48">
                  <c:v>-42</c:v>
                </c:pt>
                <c:pt idx="49">
                  <c:v>-42</c:v>
                </c:pt>
                <c:pt idx="50">
                  <c:v>-42</c:v>
                </c:pt>
                <c:pt idx="51">
                  <c:v>-42</c:v>
                </c:pt>
                <c:pt idx="52">
                  <c:v>-42</c:v>
                </c:pt>
                <c:pt idx="53">
                  <c:v>-42</c:v>
                </c:pt>
                <c:pt idx="54">
                  <c:v>-42</c:v>
                </c:pt>
                <c:pt idx="55">
                  <c:v>-42</c:v>
                </c:pt>
                <c:pt idx="56">
                  <c:v>-42</c:v>
                </c:pt>
                <c:pt idx="57">
                  <c:v>-42</c:v>
                </c:pt>
                <c:pt idx="58">
                  <c:v>-42</c:v>
                </c:pt>
                <c:pt idx="59">
                  <c:v>-42</c:v>
                </c:pt>
                <c:pt idx="60">
                  <c:v>-42</c:v>
                </c:pt>
                <c:pt idx="61">
                  <c:v>-42</c:v>
                </c:pt>
                <c:pt idx="62">
                  <c:v>-42</c:v>
                </c:pt>
                <c:pt idx="63">
                  <c:v>-42</c:v>
                </c:pt>
                <c:pt idx="64">
                  <c:v>-42</c:v>
                </c:pt>
                <c:pt idx="65">
                  <c:v>-42</c:v>
                </c:pt>
                <c:pt idx="66">
                  <c:v>-42</c:v>
                </c:pt>
                <c:pt idx="67">
                  <c:v>-42</c:v>
                </c:pt>
                <c:pt idx="68">
                  <c:v>-42</c:v>
                </c:pt>
                <c:pt idx="69">
                  <c:v>-42</c:v>
                </c:pt>
                <c:pt idx="70">
                  <c:v>-42</c:v>
                </c:pt>
                <c:pt idx="71">
                  <c:v>-42</c:v>
                </c:pt>
                <c:pt idx="72">
                  <c:v>-42</c:v>
                </c:pt>
                <c:pt idx="73">
                  <c:v>-42</c:v>
                </c:pt>
                <c:pt idx="74">
                  <c:v>-42</c:v>
                </c:pt>
                <c:pt idx="75">
                  <c:v>-42</c:v>
                </c:pt>
                <c:pt idx="76">
                  <c:v>-42</c:v>
                </c:pt>
                <c:pt idx="77">
                  <c:v>-42</c:v>
                </c:pt>
                <c:pt idx="78">
                  <c:v>-42</c:v>
                </c:pt>
                <c:pt idx="79">
                  <c:v>-42</c:v>
                </c:pt>
                <c:pt idx="80">
                  <c:v>-42</c:v>
                </c:pt>
                <c:pt idx="81">
                  <c:v>-42</c:v>
                </c:pt>
                <c:pt idx="82">
                  <c:v>-42</c:v>
                </c:pt>
                <c:pt idx="83">
                  <c:v>-42</c:v>
                </c:pt>
                <c:pt idx="84">
                  <c:v>-42</c:v>
                </c:pt>
                <c:pt idx="85">
                  <c:v>-42</c:v>
                </c:pt>
                <c:pt idx="86">
                  <c:v>-42</c:v>
                </c:pt>
                <c:pt idx="87">
                  <c:v>-42</c:v>
                </c:pt>
                <c:pt idx="88">
                  <c:v>-42</c:v>
                </c:pt>
                <c:pt idx="89">
                  <c:v>-42</c:v>
                </c:pt>
                <c:pt idx="90">
                  <c:v>-42</c:v>
                </c:pt>
                <c:pt idx="91">
                  <c:v>-42</c:v>
                </c:pt>
                <c:pt idx="92">
                  <c:v>-42</c:v>
                </c:pt>
                <c:pt idx="93">
                  <c:v>-42</c:v>
                </c:pt>
                <c:pt idx="94">
                  <c:v>-42</c:v>
                </c:pt>
                <c:pt idx="95">
                  <c:v>-42</c:v>
                </c:pt>
                <c:pt idx="96">
                  <c:v>-42</c:v>
                </c:pt>
                <c:pt idx="97">
                  <c:v>-42</c:v>
                </c:pt>
                <c:pt idx="98">
                  <c:v>-42</c:v>
                </c:pt>
                <c:pt idx="99">
                  <c:v>-42</c:v>
                </c:pt>
                <c:pt idx="100">
                  <c:v>-42</c:v>
                </c:pt>
                <c:pt idx="101">
                  <c:v>-42</c:v>
                </c:pt>
                <c:pt idx="102">
                  <c:v>-42</c:v>
                </c:pt>
                <c:pt idx="103">
                  <c:v>-42</c:v>
                </c:pt>
                <c:pt idx="104">
                  <c:v>-42</c:v>
                </c:pt>
                <c:pt idx="105">
                  <c:v>-42</c:v>
                </c:pt>
                <c:pt idx="106">
                  <c:v>-42</c:v>
                </c:pt>
                <c:pt idx="107">
                  <c:v>-42</c:v>
                </c:pt>
                <c:pt idx="108">
                  <c:v>-42</c:v>
                </c:pt>
                <c:pt idx="109">
                  <c:v>-42</c:v>
                </c:pt>
                <c:pt idx="110">
                  <c:v>-42</c:v>
                </c:pt>
                <c:pt idx="111">
                  <c:v>-42</c:v>
                </c:pt>
                <c:pt idx="112">
                  <c:v>-42</c:v>
                </c:pt>
                <c:pt idx="113">
                  <c:v>-42</c:v>
                </c:pt>
                <c:pt idx="114">
                  <c:v>-42</c:v>
                </c:pt>
                <c:pt idx="115">
                  <c:v>-42</c:v>
                </c:pt>
                <c:pt idx="116">
                  <c:v>-42</c:v>
                </c:pt>
                <c:pt idx="117">
                  <c:v>-42</c:v>
                </c:pt>
                <c:pt idx="118">
                  <c:v>-42</c:v>
                </c:pt>
                <c:pt idx="119">
                  <c:v>-42</c:v>
                </c:pt>
                <c:pt idx="120">
                  <c:v>-42</c:v>
                </c:pt>
                <c:pt idx="121">
                  <c:v>-42</c:v>
                </c:pt>
                <c:pt idx="122">
                  <c:v>-42</c:v>
                </c:pt>
                <c:pt idx="123">
                  <c:v>-42</c:v>
                </c:pt>
                <c:pt idx="124">
                  <c:v>-42</c:v>
                </c:pt>
                <c:pt idx="125">
                  <c:v>-42</c:v>
                </c:pt>
                <c:pt idx="126">
                  <c:v>-42</c:v>
                </c:pt>
                <c:pt idx="127">
                  <c:v>-42</c:v>
                </c:pt>
                <c:pt idx="128">
                  <c:v>-42</c:v>
                </c:pt>
                <c:pt idx="129">
                  <c:v>-42</c:v>
                </c:pt>
                <c:pt idx="130">
                  <c:v>-42</c:v>
                </c:pt>
                <c:pt idx="131">
                  <c:v>-42</c:v>
                </c:pt>
                <c:pt idx="132">
                  <c:v>-42</c:v>
                </c:pt>
                <c:pt idx="133">
                  <c:v>-42</c:v>
                </c:pt>
                <c:pt idx="134">
                  <c:v>-42</c:v>
                </c:pt>
                <c:pt idx="135">
                  <c:v>-42</c:v>
                </c:pt>
                <c:pt idx="136">
                  <c:v>-42</c:v>
                </c:pt>
                <c:pt idx="137">
                  <c:v>-42</c:v>
                </c:pt>
                <c:pt idx="138">
                  <c:v>-42</c:v>
                </c:pt>
                <c:pt idx="139">
                  <c:v>-42</c:v>
                </c:pt>
                <c:pt idx="140">
                  <c:v>-42</c:v>
                </c:pt>
                <c:pt idx="141">
                  <c:v>-42</c:v>
                </c:pt>
                <c:pt idx="142">
                  <c:v>-42</c:v>
                </c:pt>
                <c:pt idx="143">
                  <c:v>-42</c:v>
                </c:pt>
                <c:pt idx="144">
                  <c:v>-42</c:v>
                </c:pt>
                <c:pt idx="145">
                  <c:v>-42</c:v>
                </c:pt>
                <c:pt idx="146">
                  <c:v>-42</c:v>
                </c:pt>
                <c:pt idx="147">
                  <c:v>-42</c:v>
                </c:pt>
                <c:pt idx="148">
                  <c:v>-42</c:v>
                </c:pt>
                <c:pt idx="149">
                  <c:v>-42</c:v>
                </c:pt>
                <c:pt idx="150">
                  <c:v>-42</c:v>
                </c:pt>
                <c:pt idx="151">
                  <c:v>-42</c:v>
                </c:pt>
                <c:pt idx="152">
                  <c:v>-42</c:v>
                </c:pt>
                <c:pt idx="153">
                  <c:v>-42</c:v>
                </c:pt>
                <c:pt idx="154">
                  <c:v>-42</c:v>
                </c:pt>
                <c:pt idx="155">
                  <c:v>-42</c:v>
                </c:pt>
                <c:pt idx="156">
                  <c:v>-42</c:v>
                </c:pt>
                <c:pt idx="157">
                  <c:v>-42</c:v>
                </c:pt>
                <c:pt idx="158">
                  <c:v>-42</c:v>
                </c:pt>
                <c:pt idx="159">
                  <c:v>-42</c:v>
                </c:pt>
                <c:pt idx="160">
                  <c:v>-42</c:v>
                </c:pt>
                <c:pt idx="161">
                  <c:v>-42</c:v>
                </c:pt>
                <c:pt idx="162">
                  <c:v>-42</c:v>
                </c:pt>
                <c:pt idx="163">
                  <c:v>-42</c:v>
                </c:pt>
                <c:pt idx="164">
                  <c:v>-42</c:v>
                </c:pt>
                <c:pt idx="165">
                  <c:v>-42</c:v>
                </c:pt>
                <c:pt idx="166">
                  <c:v>-42</c:v>
                </c:pt>
                <c:pt idx="167">
                  <c:v>-42</c:v>
                </c:pt>
                <c:pt idx="168">
                  <c:v>-42</c:v>
                </c:pt>
                <c:pt idx="169">
                  <c:v>-42</c:v>
                </c:pt>
                <c:pt idx="170">
                  <c:v>-42</c:v>
                </c:pt>
                <c:pt idx="171">
                  <c:v>-42</c:v>
                </c:pt>
                <c:pt idx="172">
                  <c:v>-42</c:v>
                </c:pt>
                <c:pt idx="173">
                  <c:v>-42</c:v>
                </c:pt>
                <c:pt idx="174">
                  <c:v>-42</c:v>
                </c:pt>
                <c:pt idx="175">
                  <c:v>-42</c:v>
                </c:pt>
                <c:pt idx="176">
                  <c:v>-42</c:v>
                </c:pt>
                <c:pt idx="177">
                  <c:v>-42</c:v>
                </c:pt>
                <c:pt idx="178">
                  <c:v>-42</c:v>
                </c:pt>
                <c:pt idx="179">
                  <c:v>-42</c:v>
                </c:pt>
                <c:pt idx="180">
                  <c:v>-42</c:v>
                </c:pt>
                <c:pt idx="181">
                  <c:v>-42</c:v>
                </c:pt>
                <c:pt idx="182">
                  <c:v>-42</c:v>
                </c:pt>
                <c:pt idx="183">
                  <c:v>-42</c:v>
                </c:pt>
                <c:pt idx="184">
                  <c:v>-42</c:v>
                </c:pt>
                <c:pt idx="185">
                  <c:v>-42</c:v>
                </c:pt>
                <c:pt idx="186">
                  <c:v>-42</c:v>
                </c:pt>
                <c:pt idx="187">
                  <c:v>-42</c:v>
                </c:pt>
                <c:pt idx="188">
                  <c:v>-42</c:v>
                </c:pt>
                <c:pt idx="189">
                  <c:v>-42</c:v>
                </c:pt>
                <c:pt idx="190">
                  <c:v>-42</c:v>
                </c:pt>
                <c:pt idx="191">
                  <c:v>-42</c:v>
                </c:pt>
                <c:pt idx="192">
                  <c:v>-42</c:v>
                </c:pt>
                <c:pt idx="193">
                  <c:v>-42</c:v>
                </c:pt>
                <c:pt idx="194">
                  <c:v>-42</c:v>
                </c:pt>
                <c:pt idx="195">
                  <c:v>-42</c:v>
                </c:pt>
                <c:pt idx="196">
                  <c:v>-42</c:v>
                </c:pt>
                <c:pt idx="197">
                  <c:v>-42</c:v>
                </c:pt>
                <c:pt idx="198">
                  <c:v>-42</c:v>
                </c:pt>
                <c:pt idx="199">
                  <c:v>-42</c:v>
                </c:pt>
                <c:pt idx="200">
                  <c:v>-42</c:v>
                </c:pt>
                <c:pt idx="201">
                  <c:v>-42</c:v>
                </c:pt>
                <c:pt idx="202">
                  <c:v>-42</c:v>
                </c:pt>
                <c:pt idx="203">
                  <c:v>-42</c:v>
                </c:pt>
                <c:pt idx="204">
                  <c:v>-42</c:v>
                </c:pt>
                <c:pt idx="205">
                  <c:v>-42</c:v>
                </c:pt>
                <c:pt idx="206">
                  <c:v>-42</c:v>
                </c:pt>
                <c:pt idx="207">
                  <c:v>-42</c:v>
                </c:pt>
                <c:pt idx="208">
                  <c:v>-42</c:v>
                </c:pt>
                <c:pt idx="209">
                  <c:v>-42</c:v>
                </c:pt>
                <c:pt idx="210">
                  <c:v>-42</c:v>
                </c:pt>
                <c:pt idx="211">
                  <c:v>-42</c:v>
                </c:pt>
                <c:pt idx="212">
                  <c:v>-42</c:v>
                </c:pt>
                <c:pt idx="213">
                  <c:v>-42</c:v>
                </c:pt>
                <c:pt idx="214">
                  <c:v>-42</c:v>
                </c:pt>
                <c:pt idx="215">
                  <c:v>-42</c:v>
                </c:pt>
                <c:pt idx="216">
                  <c:v>-42</c:v>
                </c:pt>
                <c:pt idx="217">
                  <c:v>-42</c:v>
                </c:pt>
                <c:pt idx="218">
                  <c:v>-42</c:v>
                </c:pt>
                <c:pt idx="219">
                  <c:v>-42</c:v>
                </c:pt>
                <c:pt idx="220">
                  <c:v>-42</c:v>
                </c:pt>
                <c:pt idx="221">
                  <c:v>-42</c:v>
                </c:pt>
                <c:pt idx="222">
                  <c:v>-42</c:v>
                </c:pt>
                <c:pt idx="223">
                  <c:v>-42</c:v>
                </c:pt>
                <c:pt idx="224">
                  <c:v>-42</c:v>
                </c:pt>
                <c:pt idx="225">
                  <c:v>-42</c:v>
                </c:pt>
                <c:pt idx="226">
                  <c:v>-42</c:v>
                </c:pt>
                <c:pt idx="227">
                  <c:v>-42</c:v>
                </c:pt>
                <c:pt idx="228">
                  <c:v>-42</c:v>
                </c:pt>
                <c:pt idx="229">
                  <c:v>-42</c:v>
                </c:pt>
                <c:pt idx="230">
                  <c:v>-42</c:v>
                </c:pt>
                <c:pt idx="231">
                  <c:v>-42</c:v>
                </c:pt>
                <c:pt idx="232">
                  <c:v>-42</c:v>
                </c:pt>
                <c:pt idx="233">
                  <c:v>-42</c:v>
                </c:pt>
                <c:pt idx="234">
                  <c:v>-42</c:v>
                </c:pt>
                <c:pt idx="235">
                  <c:v>-42</c:v>
                </c:pt>
                <c:pt idx="236">
                  <c:v>-42</c:v>
                </c:pt>
                <c:pt idx="237">
                  <c:v>-42</c:v>
                </c:pt>
                <c:pt idx="238">
                  <c:v>-42</c:v>
                </c:pt>
                <c:pt idx="239">
                  <c:v>-42</c:v>
                </c:pt>
                <c:pt idx="240">
                  <c:v>-42</c:v>
                </c:pt>
                <c:pt idx="241">
                  <c:v>-42</c:v>
                </c:pt>
                <c:pt idx="242">
                  <c:v>-42</c:v>
                </c:pt>
                <c:pt idx="243">
                  <c:v>-42</c:v>
                </c:pt>
                <c:pt idx="244">
                  <c:v>-42</c:v>
                </c:pt>
                <c:pt idx="245">
                  <c:v>-42</c:v>
                </c:pt>
                <c:pt idx="246">
                  <c:v>-42</c:v>
                </c:pt>
                <c:pt idx="247">
                  <c:v>-42</c:v>
                </c:pt>
                <c:pt idx="248">
                  <c:v>-42</c:v>
                </c:pt>
                <c:pt idx="249">
                  <c:v>-42</c:v>
                </c:pt>
                <c:pt idx="250">
                  <c:v>-42</c:v>
                </c:pt>
                <c:pt idx="251">
                  <c:v>-42</c:v>
                </c:pt>
                <c:pt idx="252">
                  <c:v>-42</c:v>
                </c:pt>
                <c:pt idx="253">
                  <c:v>-42</c:v>
                </c:pt>
                <c:pt idx="254">
                  <c:v>-42</c:v>
                </c:pt>
                <c:pt idx="255">
                  <c:v>-42</c:v>
                </c:pt>
                <c:pt idx="256">
                  <c:v>-42</c:v>
                </c:pt>
                <c:pt idx="257">
                  <c:v>-42</c:v>
                </c:pt>
                <c:pt idx="258">
                  <c:v>-42</c:v>
                </c:pt>
                <c:pt idx="259">
                  <c:v>-42</c:v>
                </c:pt>
                <c:pt idx="260">
                  <c:v>-42</c:v>
                </c:pt>
                <c:pt idx="261">
                  <c:v>-42</c:v>
                </c:pt>
                <c:pt idx="262">
                  <c:v>-42</c:v>
                </c:pt>
                <c:pt idx="263">
                  <c:v>-42</c:v>
                </c:pt>
                <c:pt idx="264">
                  <c:v>-42</c:v>
                </c:pt>
                <c:pt idx="265">
                  <c:v>-42</c:v>
                </c:pt>
                <c:pt idx="266">
                  <c:v>-42</c:v>
                </c:pt>
                <c:pt idx="267">
                  <c:v>-42</c:v>
                </c:pt>
                <c:pt idx="268">
                  <c:v>-42</c:v>
                </c:pt>
                <c:pt idx="269">
                  <c:v>-42</c:v>
                </c:pt>
                <c:pt idx="270">
                  <c:v>-42</c:v>
                </c:pt>
                <c:pt idx="271">
                  <c:v>-42</c:v>
                </c:pt>
                <c:pt idx="272">
                  <c:v>-42</c:v>
                </c:pt>
                <c:pt idx="273">
                  <c:v>-42</c:v>
                </c:pt>
                <c:pt idx="274">
                  <c:v>-42</c:v>
                </c:pt>
                <c:pt idx="275">
                  <c:v>-42</c:v>
                </c:pt>
                <c:pt idx="276">
                  <c:v>-42</c:v>
                </c:pt>
                <c:pt idx="277">
                  <c:v>-42</c:v>
                </c:pt>
                <c:pt idx="278">
                  <c:v>-42</c:v>
                </c:pt>
                <c:pt idx="279">
                  <c:v>-42</c:v>
                </c:pt>
                <c:pt idx="280">
                  <c:v>-42</c:v>
                </c:pt>
                <c:pt idx="281">
                  <c:v>-42</c:v>
                </c:pt>
                <c:pt idx="282">
                  <c:v>-42</c:v>
                </c:pt>
                <c:pt idx="283">
                  <c:v>-42</c:v>
                </c:pt>
                <c:pt idx="284">
                  <c:v>-42</c:v>
                </c:pt>
                <c:pt idx="285">
                  <c:v>-42</c:v>
                </c:pt>
                <c:pt idx="286">
                  <c:v>-42</c:v>
                </c:pt>
                <c:pt idx="287">
                  <c:v>-42</c:v>
                </c:pt>
                <c:pt idx="288">
                  <c:v>-42</c:v>
                </c:pt>
                <c:pt idx="289">
                  <c:v>-42</c:v>
                </c:pt>
                <c:pt idx="290">
                  <c:v>-42</c:v>
                </c:pt>
                <c:pt idx="291">
                  <c:v>-42</c:v>
                </c:pt>
                <c:pt idx="292">
                  <c:v>-42</c:v>
                </c:pt>
                <c:pt idx="293">
                  <c:v>-42</c:v>
                </c:pt>
                <c:pt idx="294">
                  <c:v>-42</c:v>
                </c:pt>
                <c:pt idx="295">
                  <c:v>-42</c:v>
                </c:pt>
                <c:pt idx="296">
                  <c:v>-42</c:v>
                </c:pt>
                <c:pt idx="297">
                  <c:v>-42</c:v>
                </c:pt>
                <c:pt idx="298">
                  <c:v>-42</c:v>
                </c:pt>
                <c:pt idx="299">
                  <c:v>-42</c:v>
                </c:pt>
                <c:pt idx="300">
                  <c:v>-42</c:v>
                </c:pt>
                <c:pt idx="301">
                  <c:v>-42</c:v>
                </c:pt>
                <c:pt idx="302">
                  <c:v>-42</c:v>
                </c:pt>
                <c:pt idx="303">
                  <c:v>-42</c:v>
                </c:pt>
                <c:pt idx="304">
                  <c:v>-42</c:v>
                </c:pt>
                <c:pt idx="305">
                  <c:v>-42</c:v>
                </c:pt>
                <c:pt idx="306">
                  <c:v>-42</c:v>
                </c:pt>
                <c:pt idx="307">
                  <c:v>-42</c:v>
                </c:pt>
                <c:pt idx="308">
                  <c:v>-42</c:v>
                </c:pt>
                <c:pt idx="309">
                  <c:v>-42</c:v>
                </c:pt>
                <c:pt idx="310">
                  <c:v>-42</c:v>
                </c:pt>
                <c:pt idx="311">
                  <c:v>-42</c:v>
                </c:pt>
                <c:pt idx="312">
                  <c:v>-42</c:v>
                </c:pt>
                <c:pt idx="313">
                  <c:v>-42</c:v>
                </c:pt>
                <c:pt idx="314">
                  <c:v>-42</c:v>
                </c:pt>
                <c:pt idx="315">
                  <c:v>-42</c:v>
                </c:pt>
                <c:pt idx="316">
                  <c:v>-42</c:v>
                </c:pt>
                <c:pt idx="317">
                  <c:v>-42</c:v>
                </c:pt>
                <c:pt idx="318">
                  <c:v>-42</c:v>
                </c:pt>
                <c:pt idx="319">
                  <c:v>-42</c:v>
                </c:pt>
                <c:pt idx="320">
                  <c:v>-42</c:v>
                </c:pt>
                <c:pt idx="321">
                  <c:v>-42</c:v>
                </c:pt>
                <c:pt idx="322">
                  <c:v>-42</c:v>
                </c:pt>
                <c:pt idx="323">
                  <c:v>-42</c:v>
                </c:pt>
                <c:pt idx="324">
                  <c:v>-42</c:v>
                </c:pt>
                <c:pt idx="325">
                  <c:v>-42</c:v>
                </c:pt>
                <c:pt idx="326">
                  <c:v>-42</c:v>
                </c:pt>
                <c:pt idx="327">
                  <c:v>-42</c:v>
                </c:pt>
                <c:pt idx="328">
                  <c:v>-42</c:v>
                </c:pt>
                <c:pt idx="329">
                  <c:v>-42</c:v>
                </c:pt>
                <c:pt idx="330">
                  <c:v>-42</c:v>
                </c:pt>
                <c:pt idx="331">
                  <c:v>-42</c:v>
                </c:pt>
                <c:pt idx="332">
                  <c:v>-42</c:v>
                </c:pt>
                <c:pt idx="333">
                  <c:v>-42</c:v>
                </c:pt>
                <c:pt idx="334">
                  <c:v>-42</c:v>
                </c:pt>
                <c:pt idx="335">
                  <c:v>-42</c:v>
                </c:pt>
                <c:pt idx="336">
                  <c:v>-42</c:v>
                </c:pt>
                <c:pt idx="337">
                  <c:v>-42</c:v>
                </c:pt>
                <c:pt idx="338">
                  <c:v>-42</c:v>
                </c:pt>
                <c:pt idx="339">
                  <c:v>-42</c:v>
                </c:pt>
                <c:pt idx="340">
                  <c:v>-42</c:v>
                </c:pt>
                <c:pt idx="341">
                  <c:v>-42</c:v>
                </c:pt>
                <c:pt idx="342">
                  <c:v>-42</c:v>
                </c:pt>
                <c:pt idx="343">
                  <c:v>-42</c:v>
                </c:pt>
                <c:pt idx="344">
                  <c:v>-42</c:v>
                </c:pt>
                <c:pt idx="345">
                  <c:v>-42</c:v>
                </c:pt>
                <c:pt idx="346">
                  <c:v>-42</c:v>
                </c:pt>
                <c:pt idx="347">
                  <c:v>-42</c:v>
                </c:pt>
                <c:pt idx="348">
                  <c:v>-42</c:v>
                </c:pt>
                <c:pt idx="349">
                  <c:v>-42</c:v>
                </c:pt>
                <c:pt idx="350">
                  <c:v>-42</c:v>
                </c:pt>
                <c:pt idx="351">
                  <c:v>-42</c:v>
                </c:pt>
                <c:pt idx="352">
                  <c:v>-42</c:v>
                </c:pt>
                <c:pt idx="353">
                  <c:v>-42</c:v>
                </c:pt>
                <c:pt idx="354">
                  <c:v>-42</c:v>
                </c:pt>
                <c:pt idx="355">
                  <c:v>-42</c:v>
                </c:pt>
                <c:pt idx="356">
                  <c:v>-42</c:v>
                </c:pt>
                <c:pt idx="357">
                  <c:v>-42</c:v>
                </c:pt>
                <c:pt idx="358">
                  <c:v>-42</c:v>
                </c:pt>
                <c:pt idx="359">
                  <c:v>-42</c:v>
                </c:pt>
                <c:pt idx="360">
                  <c:v>-42</c:v>
                </c:pt>
                <c:pt idx="361">
                  <c:v>-42</c:v>
                </c:pt>
                <c:pt idx="362">
                  <c:v>-42</c:v>
                </c:pt>
                <c:pt idx="363">
                  <c:v>-42</c:v>
                </c:pt>
                <c:pt idx="364">
                  <c:v>-42</c:v>
                </c:pt>
                <c:pt idx="365">
                  <c:v>-42</c:v>
                </c:pt>
                <c:pt idx="366">
                  <c:v>-42</c:v>
                </c:pt>
                <c:pt idx="367">
                  <c:v>-42</c:v>
                </c:pt>
                <c:pt idx="368">
                  <c:v>-42</c:v>
                </c:pt>
                <c:pt idx="369">
                  <c:v>-42</c:v>
                </c:pt>
                <c:pt idx="370">
                  <c:v>-42</c:v>
                </c:pt>
                <c:pt idx="371">
                  <c:v>-42</c:v>
                </c:pt>
                <c:pt idx="372">
                  <c:v>-42</c:v>
                </c:pt>
                <c:pt idx="373">
                  <c:v>-42</c:v>
                </c:pt>
                <c:pt idx="374">
                  <c:v>-42</c:v>
                </c:pt>
                <c:pt idx="375">
                  <c:v>-42</c:v>
                </c:pt>
                <c:pt idx="376">
                  <c:v>-42</c:v>
                </c:pt>
                <c:pt idx="377">
                  <c:v>-42</c:v>
                </c:pt>
                <c:pt idx="378">
                  <c:v>-42</c:v>
                </c:pt>
                <c:pt idx="379">
                  <c:v>-42</c:v>
                </c:pt>
                <c:pt idx="380">
                  <c:v>-42</c:v>
                </c:pt>
                <c:pt idx="381">
                  <c:v>-42</c:v>
                </c:pt>
                <c:pt idx="382">
                  <c:v>-42</c:v>
                </c:pt>
                <c:pt idx="383">
                  <c:v>-42</c:v>
                </c:pt>
                <c:pt idx="384">
                  <c:v>-42</c:v>
                </c:pt>
                <c:pt idx="385">
                  <c:v>-42</c:v>
                </c:pt>
                <c:pt idx="386">
                  <c:v>-42</c:v>
                </c:pt>
                <c:pt idx="387">
                  <c:v>-42</c:v>
                </c:pt>
                <c:pt idx="388">
                  <c:v>-42</c:v>
                </c:pt>
                <c:pt idx="389">
                  <c:v>-42</c:v>
                </c:pt>
                <c:pt idx="390">
                  <c:v>-42</c:v>
                </c:pt>
                <c:pt idx="391">
                  <c:v>-42</c:v>
                </c:pt>
                <c:pt idx="392">
                  <c:v>-42</c:v>
                </c:pt>
                <c:pt idx="393">
                  <c:v>-42</c:v>
                </c:pt>
                <c:pt idx="394">
                  <c:v>-42</c:v>
                </c:pt>
                <c:pt idx="395">
                  <c:v>-42</c:v>
                </c:pt>
                <c:pt idx="396">
                  <c:v>-42</c:v>
                </c:pt>
                <c:pt idx="397">
                  <c:v>-42</c:v>
                </c:pt>
                <c:pt idx="398">
                  <c:v>-42</c:v>
                </c:pt>
                <c:pt idx="399">
                  <c:v>-42</c:v>
                </c:pt>
                <c:pt idx="400">
                  <c:v>-42</c:v>
                </c:pt>
                <c:pt idx="401">
                  <c:v>-42</c:v>
                </c:pt>
                <c:pt idx="402">
                  <c:v>-42</c:v>
                </c:pt>
                <c:pt idx="403">
                  <c:v>-42</c:v>
                </c:pt>
                <c:pt idx="404">
                  <c:v>-42</c:v>
                </c:pt>
                <c:pt idx="405">
                  <c:v>-42</c:v>
                </c:pt>
                <c:pt idx="406">
                  <c:v>-42</c:v>
                </c:pt>
                <c:pt idx="407">
                  <c:v>-42</c:v>
                </c:pt>
                <c:pt idx="408">
                  <c:v>-42</c:v>
                </c:pt>
                <c:pt idx="409">
                  <c:v>-42</c:v>
                </c:pt>
                <c:pt idx="410">
                  <c:v>-42</c:v>
                </c:pt>
                <c:pt idx="411">
                  <c:v>-42</c:v>
                </c:pt>
                <c:pt idx="412">
                  <c:v>-42</c:v>
                </c:pt>
                <c:pt idx="413">
                  <c:v>-42</c:v>
                </c:pt>
                <c:pt idx="414">
                  <c:v>-42</c:v>
                </c:pt>
                <c:pt idx="415">
                  <c:v>-42</c:v>
                </c:pt>
                <c:pt idx="416">
                  <c:v>-42</c:v>
                </c:pt>
                <c:pt idx="417">
                  <c:v>-42</c:v>
                </c:pt>
                <c:pt idx="418">
                  <c:v>-42</c:v>
                </c:pt>
                <c:pt idx="419">
                  <c:v>-42</c:v>
                </c:pt>
                <c:pt idx="420">
                  <c:v>-42</c:v>
                </c:pt>
                <c:pt idx="421">
                  <c:v>-42</c:v>
                </c:pt>
                <c:pt idx="422">
                  <c:v>-42</c:v>
                </c:pt>
                <c:pt idx="423">
                  <c:v>-42</c:v>
                </c:pt>
                <c:pt idx="424">
                  <c:v>-42</c:v>
                </c:pt>
                <c:pt idx="425">
                  <c:v>-42</c:v>
                </c:pt>
                <c:pt idx="426">
                  <c:v>-42</c:v>
                </c:pt>
                <c:pt idx="427">
                  <c:v>-42</c:v>
                </c:pt>
                <c:pt idx="428">
                  <c:v>-42</c:v>
                </c:pt>
                <c:pt idx="429">
                  <c:v>-42</c:v>
                </c:pt>
                <c:pt idx="430">
                  <c:v>-42</c:v>
                </c:pt>
                <c:pt idx="431">
                  <c:v>-42</c:v>
                </c:pt>
                <c:pt idx="432">
                  <c:v>-42</c:v>
                </c:pt>
                <c:pt idx="433">
                  <c:v>-42</c:v>
                </c:pt>
                <c:pt idx="434">
                  <c:v>-42</c:v>
                </c:pt>
                <c:pt idx="435">
                  <c:v>-42</c:v>
                </c:pt>
                <c:pt idx="436">
                  <c:v>-42</c:v>
                </c:pt>
                <c:pt idx="437">
                  <c:v>-42</c:v>
                </c:pt>
                <c:pt idx="438">
                  <c:v>-42</c:v>
                </c:pt>
                <c:pt idx="439">
                  <c:v>-42</c:v>
                </c:pt>
                <c:pt idx="440">
                  <c:v>-42</c:v>
                </c:pt>
                <c:pt idx="441">
                  <c:v>-42</c:v>
                </c:pt>
                <c:pt idx="442">
                  <c:v>-42</c:v>
                </c:pt>
                <c:pt idx="443">
                  <c:v>-42</c:v>
                </c:pt>
                <c:pt idx="444">
                  <c:v>-42</c:v>
                </c:pt>
                <c:pt idx="445">
                  <c:v>-42</c:v>
                </c:pt>
                <c:pt idx="446">
                  <c:v>-42</c:v>
                </c:pt>
                <c:pt idx="447">
                  <c:v>-42</c:v>
                </c:pt>
                <c:pt idx="448">
                  <c:v>-42</c:v>
                </c:pt>
                <c:pt idx="449">
                  <c:v>-42</c:v>
                </c:pt>
                <c:pt idx="450">
                  <c:v>-42</c:v>
                </c:pt>
                <c:pt idx="451">
                  <c:v>-42</c:v>
                </c:pt>
                <c:pt idx="452">
                  <c:v>-42</c:v>
                </c:pt>
                <c:pt idx="453">
                  <c:v>-42</c:v>
                </c:pt>
                <c:pt idx="454">
                  <c:v>-42</c:v>
                </c:pt>
                <c:pt idx="455">
                  <c:v>-42</c:v>
                </c:pt>
                <c:pt idx="456">
                  <c:v>-42</c:v>
                </c:pt>
                <c:pt idx="457">
                  <c:v>-42</c:v>
                </c:pt>
                <c:pt idx="458">
                  <c:v>-42</c:v>
                </c:pt>
                <c:pt idx="459">
                  <c:v>-42</c:v>
                </c:pt>
                <c:pt idx="460">
                  <c:v>-42</c:v>
                </c:pt>
                <c:pt idx="461">
                  <c:v>-42</c:v>
                </c:pt>
                <c:pt idx="462">
                  <c:v>-42</c:v>
                </c:pt>
                <c:pt idx="463">
                  <c:v>-42</c:v>
                </c:pt>
                <c:pt idx="464">
                  <c:v>-42</c:v>
                </c:pt>
                <c:pt idx="465">
                  <c:v>-42</c:v>
                </c:pt>
                <c:pt idx="466">
                  <c:v>-42</c:v>
                </c:pt>
                <c:pt idx="467">
                  <c:v>-42</c:v>
                </c:pt>
                <c:pt idx="468">
                  <c:v>-42</c:v>
                </c:pt>
                <c:pt idx="469">
                  <c:v>-42</c:v>
                </c:pt>
                <c:pt idx="470">
                  <c:v>-42</c:v>
                </c:pt>
                <c:pt idx="471">
                  <c:v>-42</c:v>
                </c:pt>
                <c:pt idx="472">
                  <c:v>-42</c:v>
                </c:pt>
                <c:pt idx="473">
                  <c:v>-42</c:v>
                </c:pt>
                <c:pt idx="474">
                  <c:v>-42</c:v>
                </c:pt>
                <c:pt idx="475">
                  <c:v>-42</c:v>
                </c:pt>
                <c:pt idx="476">
                  <c:v>-42</c:v>
                </c:pt>
                <c:pt idx="477">
                  <c:v>-42</c:v>
                </c:pt>
                <c:pt idx="478">
                  <c:v>-42</c:v>
                </c:pt>
                <c:pt idx="479">
                  <c:v>-42</c:v>
                </c:pt>
                <c:pt idx="480">
                  <c:v>-42</c:v>
                </c:pt>
                <c:pt idx="481">
                  <c:v>-42</c:v>
                </c:pt>
                <c:pt idx="482">
                  <c:v>-42</c:v>
                </c:pt>
                <c:pt idx="483">
                  <c:v>-42</c:v>
                </c:pt>
                <c:pt idx="484">
                  <c:v>-42</c:v>
                </c:pt>
                <c:pt idx="485">
                  <c:v>-42</c:v>
                </c:pt>
                <c:pt idx="486">
                  <c:v>-42</c:v>
                </c:pt>
                <c:pt idx="487">
                  <c:v>-42</c:v>
                </c:pt>
                <c:pt idx="488">
                  <c:v>-42</c:v>
                </c:pt>
                <c:pt idx="489">
                  <c:v>-42</c:v>
                </c:pt>
                <c:pt idx="490">
                  <c:v>-42</c:v>
                </c:pt>
                <c:pt idx="491">
                  <c:v>-42</c:v>
                </c:pt>
                <c:pt idx="492">
                  <c:v>-42</c:v>
                </c:pt>
                <c:pt idx="493">
                  <c:v>-42</c:v>
                </c:pt>
                <c:pt idx="494">
                  <c:v>-42</c:v>
                </c:pt>
                <c:pt idx="495">
                  <c:v>-42</c:v>
                </c:pt>
                <c:pt idx="496">
                  <c:v>-42</c:v>
                </c:pt>
                <c:pt idx="497">
                  <c:v>-42</c:v>
                </c:pt>
                <c:pt idx="498">
                  <c:v>-42</c:v>
                </c:pt>
                <c:pt idx="499">
                  <c:v>-42</c:v>
                </c:pt>
                <c:pt idx="500">
                  <c:v>-42</c:v>
                </c:pt>
                <c:pt idx="501">
                  <c:v>-42</c:v>
                </c:pt>
                <c:pt idx="502">
                  <c:v>-42</c:v>
                </c:pt>
                <c:pt idx="503">
                  <c:v>-42</c:v>
                </c:pt>
                <c:pt idx="504">
                  <c:v>-42</c:v>
                </c:pt>
                <c:pt idx="505">
                  <c:v>-42</c:v>
                </c:pt>
                <c:pt idx="506">
                  <c:v>-42</c:v>
                </c:pt>
                <c:pt idx="507">
                  <c:v>-42</c:v>
                </c:pt>
                <c:pt idx="508">
                  <c:v>-42</c:v>
                </c:pt>
                <c:pt idx="509">
                  <c:v>-42</c:v>
                </c:pt>
                <c:pt idx="510">
                  <c:v>-42</c:v>
                </c:pt>
                <c:pt idx="511">
                  <c:v>-42</c:v>
                </c:pt>
                <c:pt idx="512">
                  <c:v>-42</c:v>
                </c:pt>
                <c:pt idx="513">
                  <c:v>-42</c:v>
                </c:pt>
                <c:pt idx="514">
                  <c:v>-42</c:v>
                </c:pt>
                <c:pt idx="515">
                  <c:v>-42</c:v>
                </c:pt>
                <c:pt idx="516">
                  <c:v>-42</c:v>
                </c:pt>
                <c:pt idx="517">
                  <c:v>-42</c:v>
                </c:pt>
                <c:pt idx="518">
                  <c:v>-42</c:v>
                </c:pt>
                <c:pt idx="519">
                  <c:v>-42</c:v>
                </c:pt>
                <c:pt idx="520">
                  <c:v>-42</c:v>
                </c:pt>
                <c:pt idx="521">
                  <c:v>-42</c:v>
                </c:pt>
                <c:pt idx="522">
                  <c:v>-42</c:v>
                </c:pt>
                <c:pt idx="523">
                  <c:v>-42</c:v>
                </c:pt>
                <c:pt idx="524">
                  <c:v>-42</c:v>
                </c:pt>
                <c:pt idx="525">
                  <c:v>-42</c:v>
                </c:pt>
                <c:pt idx="526">
                  <c:v>-42</c:v>
                </c:pt>
                <c:pt idx="527">
                  <c:v>-42</c:v>
                </c:pt>
                <c:pt idx="528">
                  <c:v>-42</c:v>
                </c:pt>
                <c:pt idx="529">
                  <c:v>-42</c:v>
                </c:pt>
                <c:pt idx="530">
                  <c:v>-42</c:v>
                </c:pt>
                <c:pt idx="531">
                  <c:v>-42</c:v>
                </c:pt>
                <c:pt idx="532">
                  <c:v>-42</c:v>
                </c:pt>
                <c:pt idx="533">
                  <c:v>-42</c:v>
                </c:pt>
                <c:pt idx="534">
                  <c:v>-42</c:v>
                </c:pt>
                <c:pt idx="535">
                  <c:v>-42</c:v>
                </c:pt>
                <c:pt idx="536">
                  <c:v>-42</c:v>
                </c:pt>
                <c:pt idx="537">
                  <c:v>-42</c:v>
                </c:pt>
                <c:pt idx="538">
                  <c:v>-42</c:v>
                </c:pt>
                <c:pt idx="539">
                  <c:v>-42</c:v>
                </c:pt>
                <c:pt idx="540">
                  <c:v>-42</c:v>
                </c:pt>
                <c:pt idx="541">
                  <c:v>-42</c:v>
                </c:pt>
                <c:pt idx="542">
                  <c:v>-42</c:v>
                </c:pt>
                <c:pt idx="543">
                  <c:v>-42</c:v>
                </c:pt>
                <c:pt idx="544">
                  <c:v>-42</c:v>
                </c:pt>
                <c:pt idx="545">
                  <c:v>-42</c:v>
                </c:pt>
                <c:pt idx="546">
                  <c:v>-42</c:v>
                </c:pt>
                <c:pt idx="547">
                  <c:v>-42</c:v>
                </c:pt>
                <c:pt idx="548">
                  <c:v>-42</c:v>
                </c:pt>
                <c:pt idx="549">
                  <c:v>-42</c:v>
                </c:pt>
                <c:pt idx="550">
                  <c:v>-42</c:v>
                </c:pt>
                <c:pt idx="551">
                  <c:v>-42</c:v>
                </c:pt>
                <c:pt idx="552">
                  <c:v>-42</c:v>
                </c:pt>
                <c:pt idx="553">
                  <c:v>-42</c:v>
                </c:pt>
                <c:pt idx="554">
                  <c:v>-42</c:v>
                </c:pt>
                <c:pt idx="555">
                  <c:v>-42</c:v>
                </c:pt>
                <c:pt idx="556">
                  <c:v>-42</c:v>
                </c:pt>
                <c:pt idx="557">
                  <c:v>-42</c:v>
                </c:pt>
                <c:pt idx="558">
                  <c:v>-42</c:v>
                </c:pt>
                <c:pt idx="559">
                  <c:v>-42</c:v>
                </c:pt>
                <c:pt idx="560">
                  <c:v>-42</c:v>
                </c:pt>
                <c:pt idx="561">
                  <c:v>-42</c:v>
                </c:pt>
                <c:pt idx="562">
                  <c:v>-42</c:v>
                </c:pt>
                <c:pt idx="563">
                  <c:v>-42</c:v>
                </c:pt>
                <c:pt idx="564">
                  <c:v>-42</c:v>
                </c:pt>
                <c:pt idx="565">
                  <c:v>-42</c:v>
                </c:pt>
                <c:pt idx="566">
                  <c:v>-42</c:v>
                </c:pt>
                <c:pt idx="567">
                  <c:v>-42</c:v>
                </c:pt>
                <c:pt idx="568">
                  <c:v>-42</c:v>
                </c:pt>
                <c:pt idx="569">
                  <c:v>-42</c:v>
                </c:pt>
                <c:pt idx="570">
                  <c:v>-42</c:v>
                </c:pt>
                <c:pt idx="571">
                  <c:v>-42</c:v>
                </c:pt>
                <c:pt idx="572">
                  <c:v>-42</c:v>
                </c:pt>
                <c:pt idx="573">
                  <c:v>-42</c:v>
                </c:pt>
                <c:pt idx="574">
                  <c:v>-42</c:v>
                </c:pt>
                <c:pt idx="575">
                  <c:v>-42</c:v>
                </c:pt>
                <c:pt idx="576">
                  <c:v>-42</c:v>
                </c:pt>
                <c:pt idx="577">
                  <c:v>-42</c:v>
                </c:pt>
                <c:pt idx="578">
                  <c:v>-42</c:v>
                </c:pt>
                <c:pt idx="579">
                  <c:v>-42</c:v>
                </c:pt>
                <c:pt idx="580">
                  <c:v>-42</c:v>
                </c:pt>
                <c:pt idx="581">
                  <c:v>-42</c:v>
                </c:pt>
                <c:pt idx="582">
                  <c:v>-42</c:v>
                </c:pt>
                <c:pt idx="583">
                  <c:v>-42</c:v>
                </c:pt>
                <c:pt idx="584">
                  <c:v>-42</c:v>
                </c:pt>
                <c:pt idx="585">
                  <c:v>-42</c:v>
                </c:pt>
                <c:pt idx="586">
                  <c:v>-42</c:v>
                </c:pt>
                <c:pt idx="587">
                  <c:v>-42</c:v>
                </c:pt>
                <c:pt idx="588">
                  <c:v>-42</c:v>
                </c:pt>
                <c:pt idx="589">
                  <c:v>-42</c:v>
                </c:pt>
                <c:pt idx="590">
                  <c:v>-42</c:v>
                </c:pt>
                <c:pt idx="591">
                  <c:v>-42</c:v>
                </c:pt>
                <c:pt idx="592">
                  <c:v>-42</c:v>
                </c:pt>
                <c:pt idx="593">
                  <c:v>-42</c:v>
                </c:pt>
                <c:pt idx="594">
                  <c:v>-42</c:v>
                </c:pt>
                <c:pt idx="595">
                  <c:v>-42</c:v>
                </c:pt>
                <c:pt idx="596">
                  <c:v>-42</c:v>
                </c:pt>
                <c:pt idx="597">
                  <c:v>-42</c:v>
                </c:pt>
                <c:pt idx="598">
                  <c:v>-42</c:v>
                </c:pt>
                <c:pt idx="599">
                  <c:v>-42</c:v>
                </c:pt>
                <c:pt idx="600">
                  <c:v>-42</c:v>
                </c:pt>
                <c:pt idx="601">
                  <c:v>-42</c:v>
                </c:pt>
                <c:pt idx="602">
                  <c:v>-42</c:v>
                </c:pt>
                <c:pt idx="603">
                  <c:v>-42</c:v>
                </c:pt>
                <c:pt idx="604">
                  <c:v>-42</c:v>
                </c:pt>
                <c:pt idx="605">
                  <c:v>-42</c:v>
                </c:pt>
                <c:pt idx="606">
                  <c:v>-42</c:v>
                </c:pt>
                <c:pt idx="607">
                  <c:v>-42</c:v>
                </c:pt>
                <c:pt idx="608">
                  <c:v>-42</c:v>
                </c:pt>
                <c:pt idx="609">
                  <c:v>-42</c:v>
                </c:pt>
                <c:pt idx="610">
                  <c:v>-42</c:v>
                </c:pt>
                <c:pt idx="611">
                  <c:v>-42</c:v>
                </c:pt>
                <c:pt idx="612">
                  <c:v>-42</c:v>
                </c:pt>
                <c:pt idx="613">
                  <c:v>-42</c:v>
                </c:pt>
                <c:pt idx="614">
                  <c:v>-42</c:v>
                </c:pt>
                <c:pt idx="615">
                  <c:v>-42</c:v>
                </c:pt>
                <c:pt idx="616">
                  <c:v>-42</c:v>
                </c:pt>
                <c:pt idx="617">
                  <c:v>-42</c:v>
                </c:pt>
                <c:pt idx="618">
                  <c:v>-42</c:v>
                </c:pt>
                <c:pt idx="619">
                  <c:v>-42</c:v>
                </c:pt>
                <c:pt idx="620">
                  <c:v>-42</c:v>
                </c:pt>
                <c:pt idx="621">
                  <c:v>-42</c:v>
                </c:pt>
                <c:pt idx="622">
                  <c:v>-42</c:v>
                </c:pt>
                <c:pt idx="623">
                  <c:v>-42</c:v>
                </c:pt>
                <c:pt idx="624">
                  <c:v>-42</c:v>
                </c:pt>
                <c:pt idx="625">
                  <c:v>-42</c:v>
                </c:pt>
                <c:pt idx="626">
                  <c:v>-42</c:v>
                </c:pt>
                <c:pt idx="627">
                  <c:v>-42</c:v>
                </c:pt>
                <c:pt idx="628">
                  <c:v>-42</c:v>
                </c:pt>
                <c:pt idx="629">
                  <c:v>-42</c:v>
                </c:pt>
                <c:pt idx="630">
                  <c:v>-42</c:v>
                </c:pt>
                <c:pt idx="631">
                  <c:v>-42</c:v>
                </c:pt>
                <c:pt idx="632">
                  <c:v>-42</c:v>
                </c:pt>
                <c:pt idx="633">
                  <c:v>-42</c:v>
                </c:pt>
                <c:pt idx="634">
                  <c:v>-42</c:v>
                </c:pt>
                <c:pt idx="635">
                  <c:v>-42</c:v>
                </c:pt>
                <c:pt idx="636">
                  <c:v>-42</c:v>
                </c:pt>
                <c:pt idx="637">
                  <c:v>-42</c:v>
                </c:pt>
                <c:pt idx="638">
                  <c:v>-42</c:v>
                </c:pt>
                <c:pt idx="639">
                  <c:v>-42</c:v>
                </c:pt>
                <c:pt idx="640">
                  <c:v>-42</c:v>
                </c:pt>
                <c:pt idx="641">
                  <c:v>-42</c:v>
                </c:pt>
                <c:pt idx="642">
                  <c:v>-42</c:v>
                </c:pt>
                <c:pt idx="643">
                  <c:v>-42</c:v>
                </c:pt>
                <c:pt idx="644">
                  <c:v>-42</c:v>
                </c:pt>
                <c:pt idx="645">
                  <c:v>-42</c:v>
                </c:pt>
                <c:pt idx="646">
                  <c:v>-42</c:v>
                </c:pt>
                <c:pt idx="647">
                  <c:v>-42</c:v>
                </c:pt>
                <c:pt idx="648">
                  <c:v>-42</c:v>
                </c:pt>
                <c:pt idx="649">
                  <c:v>-42</c:v>
                </c:pt>
                <c:pt idx="650">
                  <c:v>-42</c:v>
                </c:pt>
                <c:pt idx="651">
                  <c:v>-42</c:v>
                </c:pt>
                <c:pt idx="652">
                  <c:v>-42</c:v>
                </c:pt>
                <c:pt idx="653">
                  <c:v>-42</c:v>
                </c:pt>
                <c:pt idx="654">
                  <c:v>-42</c:v>
                </c:pt>
                <c:pt idx="655">
                  <c:v>-42</c:v>
                </c:pt>
                <c:pt idx="656">
                  <c:v>-42</c:v>
                </c:pt>
                <c:pt idx="657">
                  <c:v>-42</c:v>
                </c:pt>
                <c:pt idx="658">
                  <c:v>-42</c:v>
                </c:pt>
                <c:pt idx="659">
                  <c:v>-42</c:v>
                </c:pt>
                <c:pt idx="660">
                  <c:v>-42</c:v>
                </c:pt>
                <c:pt idx="661">
                  <c:v>-42</c:v>
                </c:pt>
                <c:pt idx="662">
                  <c:v>-42</c:v>
                </c:pt>
                <c:pt idx="663">
                  <c:v>-42</c:v>
                </c:pt>
                <c:pt idx="664">
                  <c:v>-42</c:v>
                </c:pt>
                <c:pt idx="665">
                  <c:v>-42</c:v>
                </c:pt>
                <c:pt idx="666">
                  <c:v>-42</c:v>
                </c:pt>
                <c:pt idx="667">
                  <c:v>-42</c:v>
                </c:pt>
                <c:pt idx="668">
                  <c:v>-42</c:v>
                </c:pt>
                <c:pt idx="669">
                  <c:v>-42</c:v>
                </c:pt>
                <c:pt idx="670">
                  <c:v>-42</c:v>
                </c:pt>
                <c:pt idx="671">
                  <c:v>-42</c:v>
                </c:pt>
                <c:pt idx="672">
                  <c:v>-42</c:v>
                </c:pt>
                <c:pt idx="673">
                  <c:v>-42</c:v>
                </c:pt>
                <c:pt idx="674">
                  <c:v>-42</c:v>
                </c:pt>
                <c:pt idx="675">
                  <c:v>-42</c:v>
                </c:pt>
                <c:pt idx="676">
                  <c:v>-42</c:v>
                </c:pt>
                <c:pt idx="677">
                  <c:v>-42</c:v>
                </c:pt>
                <c:pt idx="678">
                  <c:v>-42</c:v>
                </c:pt>
                <c:pt idx="679">
                  <c:v>-42</c:v>
                </c:pt>
                <c:pt idx="680">
                  <c:v>-42</c:v>
                </c:pt>
                <c:pt idx="681">
                  <c:v>-42</c:v>
                </c:pt>
                <c:pt idx="682">
                  <c:v>-42</c:v>
                </c:pt>
                <c:pt idx="683">
                  <c:v>-42</c:v>
                </c:pt>
                <c:pt idx="684">
                  <c:v>-42</c:v>
                </c:pt>
                <c:pt idx="685">
                  <c:v>-42</c:v>
                </c:pt>
                <c:pt idx="686">
                  <c:v>-42</c:v>
                </c:pt>
                <c:pt idx="687">
                  <c:v>-42</c:v>
                </c:pt>
                <c:pt idx="688">
                  <c:v>-42</c:v>
                </c:pt>
                <c:pt idx="689">
                  <c:v>-42</c:v>
                </c:pt>
                <c:pt idx="690">
                  <c:v>-42</c:v>
                </c:pt>
                <c:pt idx="691">
                  <c:v>-42</c:v>
                </c:pt>
                <c:pt idx="692">
                  <c:v>-42</c:v>
                </c:pt>
                <c:pt idx="693">
                  <c:v>-42</c:v>
                </c:pt>
                <c:pt idx="694">
                  <c:v>-42</c:v>
                </c:pt>
                <c:pt idx="695">
                  <c:v>-42</c:v>
                </c:pt>
                <c:pt idx="696">
                  <c:v>-42</c:v>
                </c:pt>
                <c:pt idx="697">
                  <c:v>-42</c:v>
                </c:pt>
                <c:pt idx="698">
                  <c:v>-42</c:v>
                </c:pt>
                <c:pt idx="699">
                  <c:v>-42</c:v>
                </c:pt>
                <c:pt idx="700">
                  <c:v>-42</c:v>
                </c:pt>
                <c:pt idx="701">
                  <c:v>-42</c:v>
                </c:pt>
                <c:pt idx="702">
                  <c:v>-42</c:v>
                </c:pt>
                <c:pt idx="703">
                  <c:v>-42</c:v>
                </c:pt>
                <c:pt idx="704">
                  <c:v>-42</c:v>
                </c:pt>
                <c:pt idx="705">
                  <c:v>-42</c:v>
                </c:pt>
                <c:pt idx="706">
                  <c:v>-42</c:v>
                </c:pt>
                <c:pt idx="707">
                  <c:v>-42</c:v>
                </c:pt>
                <c:pt idx="708">
                  <c:v>-42</c:v>
                </c:pt>
                <c:pt idx="709">
                  <c:v>-42</c:v>
                </c:pt>
                <c:pt idx="710">
                  <c:v>-42</c:v>
                </c:pt>
                <c:pt idx="711">
                  <c:v>-42</c:v>
                </c:pt>
                <c:pt idx="712">
                  <c:v>-42</c:v>
                </c:pt>
                <c:pt idx="713">
                  <c:v>-42</c:v>
                </c:pt>
                <c:pt idx="714">
                  <c:v>-42</c:v>
                </c:pt>
                <c:pt idx="715">
                  <c:v>-42</c:v>
                </c:pt>
                <c:pt idx="716">
                  <c:v>-42</c:v>
                </c:pt>
                <c:pt idx="717">
                  <c:v>-42</c:v>
                </c:pt>
                <c:pt idx="718">
                  <c:v>-42</c:v>
                </c:pt>
                <c:pt idx="719">
                  <c:v>-42</c:v>
                </c:pt>
                <c:pt idx="720">
                  <c:v>-42</c:v>
                </c:pt>
                <c:pt idx="721">
                  <c:v>-42</c:v>
                </c:pt>
                <c:pt idx="722">
                  <c:v>-42</c:v>
                </c:pt>
                <c:pt idx="723">
                  <c:v>-42</c:v>
                </c:pt>
                <c:pt idx="724">
                  <c:v>-42</c:v>
                </c:pt>
                <c:pt idx="725">
                  <c:v>-42</c:v>
                </c:pt>
                <c:pt idx="726">
                  <c:v>-42</c:v>
                </c:pt>
                <c:pt idx="727">
                  <c:v>-42</c:v>
                </c:pt>
                <c:pt idx="728">
                  <c:v>-42</c:v>
                </c:pt>
                <c:pt idx="729">
                  <c:v>-42</c:v>
                </c:pt>
                <c:pt idx="730">
                  <c:v>-42</c:v>
                </c:pt>
                <c:pt idx="731">
                  <c:v>-42</c:v>
                </c:pt>
                <c:pt idx="732">
                  <c:v>-42</c:v>
                </c:pt>
                <c:pt idx="733">
                  <c:v>-42</c:v>
                </c:pt>
                <c:pt idx="734">
                  <c:v>-42</c:v>
                </c:pt>
                <c:pt idx="735">
                  <c:v>-42</c:v>
                </c:pt>
                <c:pt idx="736">
                  <c:v>-42</c:v>
                </c:pt>
                <c:pt idx="737">
                  <c:v>-42</c:v>
                </c:pt>
                <c:pt idx="738">
                  <c:v>-42</c:v>
                </c:pt>
                <c:pt idx="739">
                  <c:v>-42</c:v>
                </c:pt>
                <c:pt idx="740">
                  <c:v>-42</c:v>
                </c:pt>
                <c:pt idx="741">
                  <c:v>-42</c:v>
                </c:pt>
                <c:pt idx="742">
                  <c:v>-42</c:v>
                </c:pt>
                <c:pt idx="743">
                  <c:v>-42</c:v>
                </c:pt>
                <c:pt idx="744">
                  <c:v>-42</c:v>
                </c:pt>
                <c:pt idx="745">
                  <c:v>-42</c:v>
                </c:pt>
                <c:pt idx="746">
                  <c:v>-42</c:v>
                </c:pt>
                <c:pt idx="747">
                  <c:v>-42</c:v>
                </c:pt>
                <c:pt idx="748">
                  <c:v>-42</c:v>
                </c:pt>
                <c:pt idx="749">
                  <c:v>-42</c:v>
                </c:pt>
                <c:pt idx="750">
                  <c:v>-42</c:v>
                </c:pt>
                <c:pt idx="751">
                  <c:v>-42</c:v>
                </c:pt>
                <c:pt idx="752">
                  <c:v>-42</c:v>
                </c:pt>
                <c:pt idx="753">
                  <c:v>-42</c:v>
                </c:pt>
                <c:pt idx="754">
                  <c:v>-42</c:v>
                </c:pt>
                <c:pt idx="755">
                  <c:v>-42</c:v>
                </c:pt>
                <c:pt idx="756">
                  <c:v>-42</c:v>
                </c:pt>
                <c:pt idx="757">
                  <c:v>-42</c:v>
                </c:pt>
                <c:pt idx="758">
                  <c:v>-42</c:v>
                </c:pt>
                <c:pt idx="759">
                  <c:v>-42</c:v>
                </c:pt>
                <c:pt idx="760">
                  <c:v>-42</c:v>
                </c:pt>
                <c:pt idx="761">
                  <c:v>-42</c:v>
                </c:pt>
                <c:pt idx="762">
                  <c:v>-42</c:v>
                </c:pt>
                <c:pt idx="763">
                  <c:v>-42</c:v>
                </c:pt>
                <c:pt idx="764">
                  <c:v>-42</c:v>
                </c:pt>
                <c:pt idx="765">
                  <c:v>-42</c:v>
                </c:pt>
                <c:pt idx="766">
                  <c:v>-42</c:v>
                </c:pt>
                <c:pt idx="767">
                  <c:v>-42</c:v>
                </c:pt>
                <c:pt idx="768">
                  <c:v>-42</c:v>
                </c:pt>
                <c:pt idx="769">
                  <c:v>-42</c:v>
                </c:pt>
                <c:pt idx="770">
                  <c:v>-42</c:v>
                </c:pt>
                <c:pt idx="771">
                  <c:v>-42</c:v>
                </c:pt>
                <c:pt idx="772">
                  <c:v>-42</c:v>
                </c:pt>
                <c:pt idx="773">
                  <c:v>-42</c:v>
                </c:pt>
                <c:pt idx="774">
                  <c:v>-42</c:v>
                </c:pt>
                <c:pt idx="775">
                  <c:v>-42</c:v>
                </c:pt>
                <c:pt idx="776">
                  <c:v>-42</c:v>
                </c:pt>
                <c:pt idx="777">
                  <c:v>-42</c:v>
                </c:pt>
                <c:pt idx="778">
                  <c:v>-42</c:v>
                </c:pt>
                <c:pt idx="779">
                  <c:v>-42</c:v>
                </c:pt>
                <c:pt idx="780">
                  <c:v>-42</c:v>
                </c:pt>
                <c:pt idx="781">
                  <c:v>-42</c:v>
                </c:pt>
                <c:pt idx="782">
                  <c:v>-42</c:v>
                </c:pt>
                <c:pt idx="783">
                  <c:v>-42</c:v>
                </c:pt>
                <c:pt idx="784">
                  <c:v>-42</c:v>
                </c:pt>
                <c:pt idx="785">
                  <c:v>-42</c:v>
                </c:pt>
                <c:pt idx="786">
                  <c:v>-42</c:v>
                </c:pt>
                <c:pt idx="787">
                  <c:v>-42</c:v>
                </c:pt>
                <c:pt idx="788">
                  <c:v>-42</c:v>
                </c:pt>
                <c:pt idx="789">
                  <c:v>-42</c:v>
                </c:pt>
                <c:pt idx="790">
                  <c:v>-42</c:v>
                </c:pt>
                <c:pt idx="791">
                  <c:v>-42</c:v>
                </c:pt>
                <c:pt idx="792">
                  <c:v>-42</c:v>
                </c:pt>
                <c:pt idx="793">
                  <c:v>-42</c:v>
                </c:pt>
                <c:pt idx="794">
                  <c:v>-42</c:v>
                </c:pt>
                <c:pt idx="795">
                  <c:v>-42</c:v>
                </c:pt>
                <c:pt idx="796">
                  <c:v>-42</c:v>
                </c:pt>
                <c:pt idx="797">
                  <c:v>-42</c:v>
                </c:pt>
                <c:pt idx="798">
                  <c:v>-42</c:v>
                </c:pt>
                <c:pt idx="799">
                  <c:v>-42</c:v>
                </c:pt>
                <c:pt idx="800">
                  <c:v>-42</c:v>
                </c:pt>
                <c:pt idx="801">
                  <c:v>-42</c:v>
                </c:pt>
                <c:pt idx="802">
                  <c:v>-42</c:v>
                </c:pt>
                <c:pt idx="803">
                  <c:v>-42</c:v>
                </c:pt>
                <c:pt idx="804">
                  <c:v>-42</c:v>
                </c:pt>
                <c:pt idx="805">
                  <c:v>-42</c:v>
                </c:pt>
                <c:pt idx="806">
                  <c:v>-42</c:v>
                </c:pt>
                <c:pt idx="807">
                  <c:v>-42</c:v>
                </c:pt>
                <c:pt idx="808">
                  <c:v>-42</c:v>
                </c:pt>
                <c:pt idx="809">
                  <c:v>-42</c:v>
                </c:pt>
                <c:pt idx="810">
                  <c:v>-42</c:v>
                </c:pt>
                <c:pt idx="811">
                  <c:v>-42</c:v>
                </c:pt>
                <c:pt idx="812">
                  <c:v>-42</c:v>
                </c:pt>
                <c:pt idx="813">
                  <c:v>-42</c:v>
                </c:pt>
                <c:pt idx="814">
                  <c:v>-42</c:v>
                </c:pt>
                <c:pt idx="815">
                  <c:v>-42</c:v>
                </c:pt>
                <c:pt idx="816">
                  <c:v>-42</c:v>
                </c:pt>
                <c:pt idx="817">
                  <c:v>-42</c:v>
                </c:pt>
                <c:pt idx="818">
                  <c:v>-42</c:v>
                </c:pt>
                <c:pt idx="819">
                  <c:v>-42</c:v>
                </c:pt>
                <c:pt idx="820">
                  <c:v>-42</c:v>
                </c:pt>
                <c:pt idx="821">
                  <c:v>-42</c:v>
                </c:pt>
                <c:pt idx="822">
                  <c:v>-42</c:v>
                </c:pt>
                <c:pt idx="823">
                  <c:v>-42</c:v>
                </c:pt>
                <c:pt idx="824">
                  <c:v>-42</c:v>
                </c:pt>
                <c:pt idx="825">
                  <c:v>-42</c:v>
                </c:pt>
                <c:pt idx="826">
                  <c:v>-42</c:v>
                </c:pt>
                <c:pt idx="827">
                  <c:v>-42</c:v>
                </c:pt>
                <c:pt idx="828">
                  <c:v>-42</c:v>
                </c:pt>
                <c:pt idx="829">
                  <c:v>-42</c:v>
                </c:pt>
                <c:pt idx="830">
                  <c:v>-42</c:v>
                </c:pt>
                <c:pt idx="831">
                  <c:v>-42</c:v>
                </c:pt>
                <c:pt idx="832">
                  <c:v>-42</c:v>
                </c:pt>
                <c:pt idx="833">
                  <c:v>-42</c:v>
                </c:pt>
                <c:pt idx="834">
                  <c:v>-42</c:v>
                </c:pt>
                <c:pt idx="835">
                  <c:v>-42</c:v>
                </c:pt>
                <c:pt idx="836">
                  <c:v>-42</c:v>
                </c:pt>
                <c:pt idx="837">
                  <c:v>-42</c:v>
                </c:pt>
                <c:pt idx="838">
                  <c:v>-42</c:v>
                </c:pt>
                <c:pt idx="839">
                  <c:v>-42</c:v>
                </c:pt>
                <c:pt idx="840">
                  <c:v>-42</c:v>
                </c:pt>
                <c:pt idx="841">
                  <c:v>-42</c:v>
                </c:pt>
                <c:pt idx="842">
                  <c:v>-42</c:v>
                </c:pt>
                <c:pt idx="843">
                  <c:v>-42</c:v>
                </c:pt>
                <c:pt idx="844">
                  <c:v>-42</c:v>
                </c:pt>
                <c:pt idx="845">
                  <c:v>-42</c:v>
                </c:pt>
                <c:pt idx="846">
                  <c:v>-42</c:v>
                </c:pt>
                <c:pt idx="847">
                  <c:v>-42</c:v>
                </c:pt>
                <c:pt idx="848">
                  <c:v>-42</c:v>
                </c:pt>
                <c:pt idx="849">
                  <c:v>-42</c:v>
                </c:pt>
                <c:pt idx="850">
                  <c:v>-42</c:v>
                </c:pt>
                <c:pt idx="851">
                  <c:v>-42</c:v>
                </c:pt>
                <c:pt idx="852">
                  <c:v>-42</c:v>
                </c:pt>
                <c:pt idx="853">
                  <c:v>-42</c:v>
                </c:pt>
                <c:pt idx="854">
                  <c:v>-42</c:v>
                </c:pt>
                <c:pt idx="855">
                  <c:v>-42</c:v>
                </c:pt>
                <c:pt idx="856">
                  <c:v>-42</c:v>
                </c:pt>
                <c:pt idx="857">
                  <c:v>-42</c:v>
                </c:pt>
                <c:pt idx="858">
                  <c:v>-42</c:v>
                </c:pt>
                <c:pt idx="859">
                  <c:v>-42</c:v>
                </c:pt>
                <c:pt idx="860">
                  <c:v>-42</c:v>
                </c:pt>
                <c:pt idx="861">
                  <c:v>-42</c:v>
                </c:pt>
                <c:pt idx="862">
                  <c:v>-42</c:v>
                </c:pt>
                <c:pt idx="863">
                  <c:v>-42</c:v>
                </c:pt>
                <c:pt idx="864">
                  <c:v>-42</c:v>
                </c:pt>
                <c:pt idx="865">
                  <c:v>-42</c:v>
                </c:pt>
                <c:pt idx="866">
                  <c:v>-42</c:v>
                </c:pt>
                <c:pt idx="867">
                  <c:v>-42</c:v>
                </c:pt>
                <c:pt idx="868">
                  <c:v>-42</c:v>
                </c:pt>
                <c:pt idx="869">
                  <c:v>-42</c:v>
                </c:pt>
                <c:pt idx="870">
                  <c:v>-42</c:v>
                </c:pt>
                <c:pt idx="871">
                  <c:v>-42</c:v>
                </c:pt>
                <c:pt idx="872">
                  <c:v>-42</c:v>
                </c:pt>
                <c:pt idx="873">
                  <c:v>-42</c:v>
                </c:pt>
                <c:pt idx="874">
                  <c:v>-42</c:v>
                </c:pt>
                <c:pt idx="875">
                  <c:v>-42</c:v>
                </c:pt>
                <c:pt idx="876">
                  <c:v>-42</c:v>
                </c:pt>
                <c:pt idx="877">
                  <c:v>-42</c:v>
                </c:pt>
                <c:pt idx="878">
                  <c:v>-42</c:v>
                </c:pt>
                <c:pt idx="879">
                  <c:v>-42</c:v>
                </c:pt>
                <c:pt idx="880">
                  <c:v>-42</c:v>
                </c:pt>
                <c:pt idx="881">
                  <c:v>-42</c:v>
                </c:pt>
                <c:pt idx="882">
                  <c:v>-42</c:v>
                </c:pt>
                <c:pt idx="883">
                  <c:v>-42</c:v>
                </c:pt>
                <c:pt idx="884">
                  <c:v>-42</c:v>
                </c:pt>
                <c:pt idx="885">
                  <c:v>-42</c:v>
                </c:pt>
                <c:pt idx="886">
                  <c:v>-42</c:v>
                </c:pt>
                <c:pt idx="887">
                  <c:v>-42</c:v>
                </c:pt>
                <c:pt idx="888">
                  <c:v>-42</c:v>
                </c:pt>
                <c:pt idx="889">
                  <c:v>-42</c:v>
                </c:pt>
                <c:pt idx="890">
                  <c:v>-42</c:v>
                </c:pt>
                <c:pt idx="891">
                  <c:v>-42</c:v>
                </c:pt>
                <c:pt idx="892">
                  <c:v>-42</c:v>
                </c:pt>
                <c:pt idx="893">
                  <c:v>-42</c:v>
                </c:pt>
                <c:pt idx="894">
                  <c:v>-42</c:v>
                </c:pt>
                <c:pt idx="895">
                  <c:v>-42</c:v>
                </c:pt>
                <c:pt idx="896">
                  <c:v>-42</c:v>
                </c:pt>
                <c:pt idx="897">
                  <c:v>-42</c:v>
                </c:pt>
                <c:pt idx="898">
                  <c:v>-42</c:v>
                </c:pt>
                <c:pt idx="899">
                  <c:v>-42</c:v>
                </c:pt>
                <c:pt idx="900">
                  <c:v>-42</c:v>
                </c:pt>
                <c:pt idx="901">
                  <c:v>-42</c:v>
                </c:pt>
                <c:pt idx="902">
                  <c:v>-42</c:v>
                </c:pt>
                <c:pt idx="903">
                  <c:v>-42</c:v>
                </c:pt>
                <c:pt idx="904">
                  <c:v>-42</c:v>
                </c:pt>
                <c:pt idx="905">
                  <c:v>-42</c:v>
                </c:pt>
                <c:pt idx="906">
                  <c:v>-42</c:v>
                </c:pt>
                <c:pt idx="907">
                  <c:v>-42</c:v>
                </c:pt>
                <c:pt idx="908">
                  <c:v>-42</c:v>
                </c:pt>
                <c:pt idx="909">
                  <c:v>-42</c:v>
                </c:pt>
                <c:pt idx="910">
                  <c:v>-42</c:v>
                </c:pt>
                <c:pt idx="911">
                  <c:v>-42</c:v>
                </c:pt>
                <c:pt idx="912">
                  <c:v>-42</c:v>
                </c:pt>
                <c:pt idx="913">
                  <c:v>-42</c:v>
                </c:pt>
                <c:pt idx="914">
                  <c:v>-42</c:v>
                </c:pt>
                <c:pt idx="915">
                  <c:v>-42</c:v>
                </c:pt>
                <c:pt idx="916">
                  <c:v>-42</c:v>
                </c:pt>
                <c:pt idx="917">
                  <c:v>-42</c:v>
                </c:pt>
                <c:pt idx="918">
                  <c:v>-42</c:v>
                </c:pt>
                <c:pt idx="919">
                  <c:v>-42</c:v>
                </c:pt>
                <c:pt idx="920">
                  <c:v>-42</c:v>
                </c:pt>
                <c:pt idx="921">
                  <c:v>-42</c:v>
                </c:pt>
                <c:pt idx="922">
                  <c:v>-42</c:v>
                </c:pt>
                <c:pt idx="923">
                  <c:v>-42</c:v>
                </c:pt>
                <c:pt idx="924">
                  <c:v>-42</c:v>
                </c:pt>
                <c:pt idx="925">
                  <c:v>-42</c:v>
                </c:pt>
                <c:pt idx="926">
                  <c:v>-42</c:v>
                </c:pt>
                <c:pt idx="927">
                  <c:v>-42</c:v>
                </c:pt>
                <c:pt idx="928">
                  <c:v>-42</c:v>
                </c:pt>
                <c:pt idx="929">
                  <c:v>-42</c:v>
                </c:pt>
                <c:pt idx="930">
                  <c:v>-42</c:v>
                </c:pt>
                <c:pt idx="931">
                  <c:v>-42</c:v>
                </c:pt>
                <c:pt idx="932">
                  <c:v>-42</c:v>
                </c:pt>
                <c:pt idx="933">
                  <c:v>-42</c:v>
                </c:pt>
                <c:pt idx="934">
                  <c:v>-42</c:v>
                </c:pt>
                <c:pt idx="935">
                  <c:v>-42</c:v>
                </c:pt>
                <c:pt idx="936">
                  <c:v>-42</c:v>
                </c:pt>
                <c:pt idx="937">
                  <c:v>-42</c:v>
                </c:pt>
                <c:pt idx="938">
                  <c:v>-42</c:v>
                </c:pt>
                <c:pt idx="939">
                  <c:v>-42</c:v>
                </c:pt>
                <c:pt idx="940">
                  <c:v>-42</c:v>
                </c:pt>
                <c:pt idx="941">
                  <c:v>-42</c:v>
                </c:pt>
                <c:pt idx="942">
                  <c:v>-42</c:v>
                </c:pt>
                <c:pt idx="943">
                  <c:v>-42</c:v>
                </c:pt>
                <c:pt idx="944">
                  <c:v>-42</c:v>
                </c:pt>
                <c:pt idx="945">
                  <c:v>-42</c:v>
                </c:pt>
                <c:pt idx="946">
                  <c:v>-42</c:v>
                </c:pt>
                <c:pt idx="947">
                  <c:v>-42</c:v>
                </c:pt>
                <c:pt idx="948">
                  <c:v>-42</c:v>
                </c:pt>
                <c:pt idx="949">
                  <c:v>-42</c:v>
                </c:pt>
                <c:pt idx="950">
                  <c:v>-42</c:v>
                </c:pt>
                <c:pt idx="951">
                  <c:v>-42</c:v>
                </c:pt>
                <c:pt idx="952">
                  <c:v>-42</c:v>
                </c:pt>
                <c:pt idx="953">
                  <c:v>-42</c:v>
                </c:pt>
                <c:pt idx="954">
                  <c:v>-42</c:v>
                </c:pt>
                <c:pt idx="955">
                  <c:v>-42</c:v>
                </c:pt>
                <c:pt idx="956">
                  <c:v>-42</c:v>
                </c:pt>
                <c:pt idx="957">
                  <c:v>-42</c:v>
                </c:pt>
                <c:pt idx="958">
                  <c:v>-42</c:v>
                </c:pt>
                <c:pt idx="959">
                  <c:v>-42</c:v>
                </c:pt>
                <c:pt idx="960">
                  <c:v>-42</c:v>
                </c:pt>
                <c:pt idx="961">
                  <c:v>-42</c:v>
                </c:pt>
                <c:pt idx="962">
                  <c:v>-42</c:v>
                </c:pt>
                <c:pt idx="963">
                  <c:v>-42</c:v>
                </c:pt>
                <c:pt idx="964">
                  <c:v>-42</c:v>
                </c:pt>
                <c:pt idx="965">
                  <c:v>-42</c:v>
                </c:pt>
                <c:pt idx="966">
                  <c:v>-42</c:v>
                </c:pt>
                <c:pt idx="967">
                  <c:v>-42</c:v>
                </c:pt>
                <c:pt idx="968">
                  <c:v>-42</c:v>
                </c:pt>
                <c:pt idx="969">
                  <c:v>-42</c:v>
                </c:pt>
                <c:pt idx="970">
                  <c:v>-42</c:v>
                </c:pt>
                <c:pt idx="971">
                  <c:v>-42</c:v>
                </c:pt>
                <c:pt idx="972">
                  <c:v>-42</c:v>
                </c:pt>
                <c:pt idx="973">
                  <c:v>-42</c:v>
                </c:pt>
                <c:pt idx="974">
                  <c:v>-42</c:v>
                </c:pt>
                <c:pt idx="975">
                  <c:v>-42</c:v>
                </c:pt>
                <c:pt idx="976">
                  <c:v>-42</c:v>
                </c:pt>
                <c:pt idx="977">
                  <c:v>-42</c:v>
                </c:pt>
                <c:pt idx="978">
                  <c:v>-42</c:v>
                </c:pt>
                <c:pt idx="979">
                  <c:v>-42</c:v>
                </c:pt>
                <c:pt idx="980">
                  <c:v>-42</c:v>
                </c:pt>
                <c:pt idx="981">
                  <c:v>-42</c:v>
                </c:pt>
                <c:pt idx="982">
                  <c:v>-42</c:v>
                </c:pt>
                <c:pt idx="983">
                  <c:v>-42</c:v>
                </c:pt>
                <c:pt idx="984">
                  <c:v>-42</c:v>
                </c:pt>
                <c:pt idx="985">
                  <c:v>-42</c:v>
                </c:pt>
                <c:pt idx="986">
                  <c:v>-42</c:v>
                </c:pt>
                <c:pt idx="987">
                  <c:v>-42</c:v>
                </c:pt>
                <c:pt idx="988">
                  <c:v>-42</c:v>
                </c:pt>
                <c:pt idx="989">
                  <c:v>-42</c:v>
                </c:pt>
                <c:pt idx="990">
                  <c:v>-42</c:v>
                </c:pt>
                <c:pt idx="991">
                  <c:v>-42</c:v>
                </c:pt>
                <c:pt idx="992">
                  <c:v>-42</c:v>
                </c:pt>
                <c:pt idx="993">
                  <c:v>-42</c:v>
                </c:pt>
                <c:pt idx="994">
                  <c:v>-42</c:v>
                </c:pt>
                <c:pt idx="995">
                  <c:v>-42</c:v>
                </c:pt>
                <c:pt idx="996">
                  <c:v>-42</c:v>
                </c:pt>
                <c:pt idx="997">
                  <c:v>-42</c:v>
                </c:pt>
                <c:pt idx="998">
                  <c:v>-42</c:v>
                </c:pt>
                <c:pt idx="999">
                  <c:v>-42</c:v>
                </c:pt>
                <c:pt idx="1000">
                  <c:v>-42</c:v>
                </c:pt>
                <c:pt idx="1001">
                  <c:v>-42</c:v>
                </c:pt>
                <c:pt idx="1002">
                  <c:v>-42</c:v>
                </c:pt>
                <c:pt idx="1003">
                  <c:v>-42</c:v>
                </c:pt>
                <c:pt idx="1004">
                  <c:v>-42</c:v>
                </c:pt>
                <c:pt idx="1005">
                  <c:v>-42</c:v>
                </c:pt>
                <c:pt idx="1006">
                  <c:v>-42</c:v>
                </c:pt>
                <c:pt idx="1007">
                  <c:v>-42</c:v>
                </c:pt>
                <c:pt idx="1008">
                  <c:v>-42</c:v>
                </c:pt>
                <c:pt idx="1009">
                  <c:v>-42</c:v>
                </c:pt>
                <c:pt idx="1010">
                  <c:v>-42</c:v>
                </c:pt>
                <c:pt idx="1011">
                  <c:v>-42</c:v>
                </c:pt>
                <c:pt idx="1012">
                  <c:v>-42</c:v>
                </c:pt>
                <c:pt idx="1013">
                  <c:v>-42</c:v>
                </c:pt>
                <c:pt idx="1014">
                  <c:v>-42</c:v>
                </c:pt>
                <c:pt idx="1015">
                  <c:v>-42</c:v>
                </c:pt>
                <c:pt idx="1016">
                  <c:v>-42</c:v>
                </c:pt>
                <c:pt idx="1017">
                  <c:v>-42</c:v>
                </c:pt>
                <c:pt idx="1018">
                  <c:v>-42</c:v>
                </c:pt>
                <c:pt idx="1019">
                  <c:v>-42</c:v>
                </c:pt>
                <c:pt idx="1020">
                  <c:v>-42</c:v>
                </c:pt>
                <c:pt idx="1021">
                  <c:v>-42</c:v>
                </c:pt>
                <c:pt idx="1022">
                  <c:v>-42</c:v>
                </c:pt>
                <c:pt idx="1023">
                  <c:v>-42</c:v>
                </c:pt>
                <c:pt idx="1024">
                  <c:v>-42</c:v>
                </c:pt>
                <c:pt idx="1025">
                  <c:v>-42</c:v>
                </c:pt>
                <c:pt idx="1026">
                  <c:v>-42</c:v>
                </c:pt>
                <c:pt idx="1027">
                  <c:v>-42</c:v>
                </c:pt>
                <c:pt idx="1028">
                  <c:v>-42</c:v>
                </c:pt>
                <c:pt idx="1029">
                  <c:v>-42</c:v>
                </c:pt>
                <c:pt idx="1030">
                  <c:v>-42</c:v>
                </c:pt>
                <c:pt idx="1031">
                  <c:v>-42</c:v>
                </c:pt>
                <c:pt idx="1032">
                  <c:v>-42</c:v>
                </c:pt>
                <c:pt idx="1033">
                  <c:v>-42</c:v>
                </c:pt>
                <c:pt idx="1034">
                  <c:v>-42</c:v>
                </c:pt>
                <c:pt idx="1035">
                  <c:v>-42</c:v>
                </c:pt>
                <c:pt idx="1036">
                  <c:v>-42</c:v>
                </c:pt>
                <c:pt idx="1037">
                  <c:v>-42</c:v>
                </c:pt>
                <c:pt idx="1038">
                  <c:v>-42</c:v>
                </c:pt>
                <c:pt idx="1039">
                  <c:v>-42</c:v>
                </c:pt>
                <c:pt idx="1040">
                  <c:v>-42</c:v>
                </c:pt>
                <c:pt idx="1041">
                  <c:v>-42</c:v>
                </c:pt>
                <c:pt idx="1042">
                  <c:v>-42</c:v>
                </c:pt>
                <c:pt idx="1043">
                  <c:v>-42</c:v>
                </c:pt>
                <c:pt idx="1044">
                  <c:v>-42</c:v>
                </c:pt>
                <c:pt idx="1045">
                  <c:v>-42</c:v>
                </c:pt>
                <c:pt idx="1046">
                  <c:v>-42</c:v>
                </c:pt>
                <c:pt idx="1047">
                  <c:v>-42</c:v>
                </c:pt>
                <c:pt idx="1048">
                  <c:v>-42</c:v>
                </c:pt>
                <c:pt idx="1049">
                  <c:v>-42</c:v>
                </c:pt>
                <c:pt idx="1050">
                  <c:v>-42</c:v>
                </c:pt>
                <c:pt idx="1051">
                  <c:v>-42</c:v>
                </c:pt>
                <c:pt idx="1052">
                  <c:v>-42</c:v>
                </c:pt>
                <c:pt idx="1053">
                  <c:v>-42</c:v>
                </c:pt>
                <c:pt idx="1054">
                  <c:v>-42</c:v>
                </c:pt>
                <c:pt idx="1055">
                  <c:v>-42</c:v>
                </c:pt>
                <c:pt idx="1056">
                  <c:v>-42</c:v>
                </c:pt>
                <c:pt idx="1057">
                  <c:v>-42</c:v>
                </c:pt>
                <c:pt idx="1058">
                  <c:v>-42</c:v>
                </c:pt>
                <c:pt idx="1059">
                  <c:v>-42</c:v>
                </c:pt>
                <c:pt idx="1060">
                  <c:v>-42</c:v>
                </c:pt>
                <c:pt idx="1061">
                  <c:v>-42</c:v>
                </c:pt>
                <c:pt idx="1062">
                  <c:v>-42</c:v>
                </c:pt>
                <c:pt idx="1063">
                  <c:v>-42</c:v>
                </c:pt>
                <c:pt idx="1064">
                  <c:v>-42</c:v>
                </c:pt>
                <c:pt idx="1065">
                  <c:v>-42</c:v>
                </c:pt>
                <c:pt idx="1066">
                  <c:v>-42</c:v>
                </c:pt>
                <c:pt idx="1067">
                  <c:v>-42</c:v>
                </c:pt>
                <c:pt idx="1068">
                  <c:v>-42</c:v>
                </c:pt>
                <c:pt idx="1069">
                  <c:v>-42</c:v>
                </c:pt>
                <c:pt idx="1070">
                  <c:v>-42</c:v>
                </c:pt>
                <c:pt idx="1071">
                  <c:v>-42</c:v>
                </c:pt>
                <c:pt idx="1072">
                  <c:v>-42</c:v>
                </c:pt>
                <c:pt idx="1073">
                  <c:v>-42</c:v>
                </c:pt>
                <c:pt idx="1074">
                  <c:v>-42</c:v>
                </c:pt>
                <c:pt idx="1075">
                  <c:v>-42</c:v>
                </c:pt>
                <c:pt idx="1076">
                  <c:v>-42</c:v>
                </c:pt>
                <c:pt idx="1077">
                  <c:v>-42</c:v>
                </c:pt>
                <c:pt idx="1078">
                  <c:v>-42</c:v>
                </c:pt>
                <c:pt idx="1079">
                  <c:v>-42</c:v>
                </c:pt>
                <c:pt idx="1080">
                  <c:v>-42</c:v>
                </c:pt>
                <c:pt idx="1081">
                  <c:v>-42</c:v>
                </c:pt>
                <c:pt idx="1082">
                  <c:v>-42</c:v>
                </c:pt>
                <c:pt idx="1083">
                  <c:v>-42</c:v>
                </c:pt>
                <c:pt idx="1084">
                  <c:v>-42</c:v>
                </c:pt>
                <c:pt idx="1085">
                  <c:v>-42</c:v>
                </c:pt>
                <c:pt idx="1086">
                  <c:v>-42</c:v>
                </c:pt>
                <c:pt idx="1087">
                  <c:v>-42</c:v>
                </c:pt>
                <c:pt idx="1088">
                  <c:v>-42</c:v>
                </c:pt>
                <c:pt idx="1089">
                  <c:v>-42</c:v>
                </c:pt>
                <c:pt idx="1090">
                  <c:v>-42</c:v>
                </c:pt>
                <c:pt idx="1091">
                  <c:v>-42</c:v>
                </c:pt>
                <c:pt idx="1092">
                  <c:v>-42</c:v>
                </c:pt>
                <c:pt idx="1093">
                  <c:v>-42</c:v>
                </c:pt>
                <c:pt idx="1094">
                  <c:v>-42</c:v>
                </c:pt>
                <c:pt idx="1095">
                  <c:v>-42</c:v>
                </c:pt>
                <c:pt idx="1096">
                  <c:v>-42</c:v>
                </c:pt>
                <c:pt idx="1097">
                  <c:v>-42</c:v>
                </c:pt>
                <c:pt idx="1098">
                  <c:v>-42</c:v>
                </c:pt>
                <c:pt idx="1099">
                  <c:v>-42</c:v>
                </c:pt>
                <c:pt idx="1100">
                  <c:v>-42</c:v>
                </c:pt>
                <c:pt idx="1101">
                  <c:v>-42</c:v>
                </c:pt>
                <c:pt idx="1102">
                  <c:v>-42</c:v>
                </c:pt>
                <c:pt idx="1103">
                  <c:v>-42</c:v>
                </c:pt>
                <c:pt idx="1104">
                  <c:v>-42</c:v>
                </c:pt>
                <c:pt idx="1105">
                  <c:v>-42</c:v>
                </c:pt>
                <c:pt idx="1106">
                  <c:v>-42</c:v>
                </c:pt>
                <c:pt idx="1107">
                  <c:v>-42</c:v>
                </c:pt>
                <c:pt idx="1108">
                  <c:v>-42</c:v>
                </c:pt>
                <c:pt idx="1109">
                  <c:v>-42</c:v>
                </c:pt>
                <c:pt idx="1110">
                  <c:v>-42</c:v>
                </c:pt>
                <c:pt idx="1111">
                  <c:v>-42</c:v>
                </c:pt>
                <c:pt idx="1112">
                  <c:v>-42</c:v>
                </c:pt>
                <c:pt idx="1113">
                  <c:v>-42</c:v>
                </c:pt>
                <c:pt idx="1114">
                  <c:v>-42</c:v>
                </c:pt>
                <c:pt idx="1115">
                  <c:v>-42</c:v>
                </c:pt>
                <c:pt idx="1116">
                  <c:v>-42</c:v>
                </c:pt>
                <c:pt idx="1117">
                  <c:v>-42</c:v>
                </c:pt>
                <c:pt idx="1118">
                  <c:v>-42</c:v>
                </c:pt>
                <c:pt idx="1119">
                  <c:v>-42</c:v>
                </c:pt>
                <c:pt idx="1120">
                  <c:v>-42</c:v>
                </c:pt>
                <c:pt idx="1121">
                  <c:v>-42</c:v>
                </c:pt>
                <c:pt idx="1122">
                  <c:v>-42</c:v>
                </c:pt>
                <c:pt idx="1123">
                  <c:v>-42</c:v>
                </c:pt>
                <c:pt idx="1124">
                  <c:v>-42</c:v>
                </c:pt>
                <c:pt idx="1125">
                  <c:v>-42</c:v>
                </c:pt>
                <c:pt idx="1126">
                  <c:v>-42</c:v>
                </c:pt>
                <c:pt idx="1127">
                  <c:v>-42</c:v>
                </c:pt>
                <c:pt idx="1128">
                  <c:v>-42</c:v>
                </c:pt>
                <c:pt idx="1129">
                  <c:v>-42</c:v>
                </c:pt>
                <c:pt idx="1130">
                  <c:v>-42</c:v>
                </c:pt>
                <c:pt idx="1131">
                  <c:v>-42</c:v>
                </c:pt>
                <c:pt idx="1132">
                  <c:v>-42</c:v>
                </c:pt>
                <c:pt idx="1133">
                  <c:v>-42</c:v>
                </c:pt>
                <c:pt idx="1134">
                  <c:v>-42</c:v>
                </c:pt>
                <c:pt idx="1135">
                  <c:v>-42</c:v>
                </c:pt>
                <c:pt idx="1136">
                  <c:v>-42</c:v>
                </c:pt>
                <c:pt idx="1137">
                  <c:v>-42</c:v>
                </c:pt>
                <c:pt idx="1138">
                  <c:v>-42</c:v>
                </c:pt>
                <c:pt idx="1139">
                  <c:v>-42</c:v>
                </c:pt>
                <c:pt idx="1140">
                  <c:v>-42</c:v>
                </c:pt>
                <c:pt idx="1141">
                  <c:v>-42</c:v>
                </c:pt>
                <c:pt idx="1142">
                  <c:v>-42</c:v>
                </c:pt>
                <c:pt idx="1143">
                  <c:v>-42</c:v>
                </c:pt>
                <c:pt idx="1144">
                  <c:v>-42</c:v>
                </c:pt>
                <c:pt idx="1145">
                  <c:v>-42</c:v>
                </c:pt>
                <c:pt idx="1146">
                  <c:v>-42</c:v>
                </c:pt>
                <c:pt idx="1147">
                  <c:v>-42</c:v>
                </c:pt>
                <c:pt idx="1148">
                  <c:v>-42</c:v>
                </c:pt>
                <c:pt idx="1149">
                  <c:v>-42</c:v>
                </c:pt>
                <c:pt idx="1150">
                  <c:v>-42</c:v>
                </c:pt>
                <c:pt idx="1151">
                  <c:v>-42</c:v>
                </c:pt>
                <c:pt idx="1152">
                  <c:v>-42</c:v>
                </c:pt>
                <c:pt idx="1153">
                  <c:v>-42</c:v>
                </c:pt>
                <c:pt idx="1154">
                  <c:v>-42</c:v>
                </c:pt>
                <c:pt idx="1155">
                  <c:v>-42</c:v>
                </c:pt>
                <c:pt idx="1156">
                  <c:v>-42</c:v>
                </c:pt>
                <c:pt idx="1157">
                  <c:v>-42</c:v>
                </c:pt>
                <c:pt idx="1158">
                  <c:v>-42</c:v>
                </c:pt>
                <c:pt idx="1159">
                  <c:v>-42</c:v>
                </c:pt>
                <c:pt idx="1160">
                  <c:v>-42</c:v>
                </c:pt>
                <c:pt idx="1161">
                  <c:v>-42</c:v>
                </c:pt>
                <c:pt idx="1162">
                  <c:v>-42</c:v>
                </c:pt>
                <c:pt idx="1163">
                  <c:v>-42</c:v>
                </c:pt>
                <c:pt idx="1164">
                  <c:v>-42</c:v>
                </c:pt>
                <c:pt idx="1165">
                  <c:v>-42</c:v>
                </c:pt>
                <c:pt idx="1166">
                  <c:v>-42</c:v>
                </c:pt>
                <c:pt idx="1167">
                  <c:v>-42</c:v>
                </c:pt>
                <c:pt idx="1168">
                  <c:v>-42</c:v>
                </c:pt>
                <c:pt idx="1169">
                  <c:v>-42</c:v>
                </c:pt>
                <c:pt idx="1170">
                  <c:v>-42</c:v>
                </c:pt>
                <c:pt idx="1171">
                  <c:v>-42</c:v>
                </c:pt>
                <c:pt idx="1172">
                  <c:v>-42</c:v>
                </c:pt>
                <c:pt idx="1173">
                  <c:v>-42</c:v>
                </c:pt>
                <c:pt idx="1174">
                  <c:v>-42</c:v>
                </c:pt>
                <c:pt idx="1175">
                  <c:v>-42</c:v>
                </c:pt>
                <c:pt idx="1176">
                  <c:v>-42</c:v>
                </c:pt>
                <c:pt idx="1177">
                  <c:v>-42</c:v>
                </c:pt>
                <c:pt idx="1178">
                  <c:v>-42</c:v>
                </c:pt>
                <c:pt idx="1179">
                  <c:v>-42</c:v>
                </c:pt>
                <c:pt idx="1180">
                  <c:v>-42</c:v>
                </c:pt>
                <c:pt idx="1181">
                  <c:v>-42</c:v>
                </c:pt>
                <c:pt idx="1182">
                  <c:v>-42</c:v>
                </c:pt>
                <c:pt idx="1183">
                  <c:v>-42</c:v>
                </c:pt>
                <c:pt idx="1184">
                  <c:v>-42</c:v>
                </c:pt>
                <c:pt idx="1185">
                  <c:v>-42</c:v>
                </c:pt>
                <c:pt idx="1186">
                  <c:v>-42</c:v>
                </c:pt>
                <c:pt idx="1187">
                  <c:v>-42</c:v>
                </c:pt>
                <c:pt idx="1188">
                  <c:v>-42</c:v>
                </c:pt>
                <c:pt idx="1189">
                  <c:v>-42</c:v>
                </c:pt>
                <c:pt idx="1190">
                  <c:v>-42</c:v>
                </c:pt>
                <c:pt idx="1191">
                  <c:v>-42</c:v>
                </c:pt>
                <c:pt idx="1192">
                  <c:v>-42</c:v>
                </c:pt>
                <c:pt idx="1193">
                  <c:v>-42</c:v>
                </c:pt>
                <c:pt idx="1194">
                  <c:v>-42</c:v>
                </c:pt>
                <c:pt idx="1195">
                  <c:v>-42</c:v>
                </c:pt>
                <c:pt idx="1196">
                  <c:v>-42</c:v>
                </c:pt>
                <c:pt idx="1197">
                  <c:v>-42</c:v>
                </c:pt>
                <c:pt idx="1198">
                  <c:v>-42</c:v>
                </c:pt>
                <c:pt idx="1199">
                  <c:v>-42</c:v>
                </c:pt>
                <c:pt idx="1200">
                  <c:v>-42</c:v>
                </c:pt>
                <c:pt idx="1201">
                  <c:v>-42</c:v>
                </c:pt>
                <c:pt idx="1202">
                  <c:v>-42</c:v>
                </c:pt>
                <c:pt idx="1203">
                  <c:v>-42</c:v>
                </c:pt>
                <c:pt idx="1204">
                  <c:v>-42</c:v>
                </c:pt>
                <c:pt idx="1205">
                  <c:v>-42</c:v>
                </c:pt>
                <c:pt idx="1206">
                  <c:v>-42</c:v>
                </c:pt>
                <c:pt idx="1207">
                  <c:v>-42</c:v>
                </c:pt>
                <c:pt idx="1208">
                  <c:v>-42</c:v>
                </c:pt>
                <c:pt idx="1209">
                  <c:v>-42</c:v>
                </c:pt>
                <c:pt idx="1210">
                  <c:v>-42</c:v>
                </c:pt>
                <c:pt idx="1211">
                  <c:v>-42</c:v>
                </c:pt>
                <c:pt idx="1212">
                  <c:v>-42</c:v>
                </c:pt>
                <c:pt idx="1213">
                  <c:v>-42</c:v>
                </c:pt>
                <c:pt idx="1214">
                  <c:v>-42</c:v>
                </c:pt>
                <c:pt idx="1215">
                  <c:v>-42</c:v>
                </c:pt>
                <c:pt idx="1216">
                  <c:v>-42</c:v>
                </c:pt>
                <c:pt idx="1217">
                  <c:v>-42</c:v>
                </c:pt>
                <c:pt idx="1218">
                  <c:v>-42</c:v>
                </c:pt>
                <c:pt idx="1219">
                  <c:v>-42</c:v>
                </c:pt>
                <c:pt idx="1220">
                  <c:v>-42</c:v>
                </c:pt>
                <c:pt idx="1221">
                  <c:v>-42</c:v>
                </c:pt>
                <c:pt idx="1222">
                  <c:v>-42</c:v>
                </c:pt>
                <c:pt idx="1223">
                  <c:v>-42</c:v>
                </c:pt>
                <c:pt idx="1224">
                  <c:v>-42</c:v>
                </c:pt>
                <c:pt idx="1225">
                  <c:v>-42</c:v>
                </c:pt>
                <c:pt idx="1226">
                  <c:v>-42</c:v>
                </c:pt>
                <c:pt idx="1227">
                  <c:v>-42</c:v>
                </c:pt>
                <c:pt idx="1228">
                  <c:v>-42</c:v>
                </c:pt>
                <c:pt idx="1229">
                  <c:v>-42</c:v>
                </c:pt>
                <c:pt idx="1230">
                  <c:v>-42</c:v>
                </c:pt>
                <c:pt idx="1231">
                  <c:v>-42</c:v>
                </c:pt>
                <c:pt idx="1232">
                  <c:v>-42</c:v>
                </c:pt>
                <c:pt idx="1233">
                  <c:v>-42</c:v>
                </c:pt>
                <c:pt idx="1234">
                  <c:v>-42</c:v>
                </c:pt>
                <c:pt idx="1235">
                  <c:v>-42</c:v>
                </c:pt>
                <c:pt idx="1236">
                  <c:v>-42</c:v>
                </c:pt>
                <c:pt idx="1237">
                  <c:v>-42</c:v>
                </c:pt>
                <c:pt idx="1238">
                  <c:v>-42</c:v>
                </c:pt>
                <c:pt idx="1239">
                  <c:v>-42</c:v>
                </c:pt>
                <c:pt idx="1240">
                  <c:v>-42</c:v>
                </c:pt>
                <c:pt idx="1241">
                  <c:v>-42</c:v>
                </c:pt>
                <c:pt idx="1242">
                  <c:v>-42</c:v>
                </c:pt>
                <c:pt idx="1243">
                  <c:v>-42</c:v>
                </c:pt>
                <c:pt idx="1244">
                  <c:v>-42</c:v>
                </c:pt>
                <c:pt idx="1245">
                  <c:v>-42</c:v>
                </c:pt>
                <c:pt idx="1246">
                  <c:v>-42</c:v>
                </c:pt>
                <c:pt idx="1247">
                  <c:v>-42</c:v>
                </c:pt>
                <c:pt idx="1248">
                  <c:v>-42</c:v>
                </c:pt>
                <c:pt idx="1249">
                  <c:v>-42</c:v>
                </c:pt>
                <c:pt idx="1250">
                  <c:v>-42</c:v>
                </c:pt>
                <c:pt idx="1251">
                  <c:v>-42</c:v>
                </c:pt>
                <c:pt idx="1252">
                  <c:v>-42</c:v>
                </c:pt>
                <c:pt idx="1253">
                  <c:v>-42</c:v>
                </c:pt>
                <c:pt idx="1254">
                  <c:v>-42</c:v>
                </c:pt>
                <c:pt idx="1255">
                  <c:v>-42</c:v>
                </c:pt>
                <c:pt idx="1256">
                  <c:v>-42</c:v>
                </c:pt>
                <c:pt idx="1257">
                  <c:v>-42</c:v>
                </c:pt>
                <c:pt idx="1258">
                  <c:v>-42</c:v>
                </c:pt>
                <c:pt idx="1259">
                  <c:v>-42</c:v>
                </c:pt>
                <c:pt idx="1260">
                  <c:v>-42</c:v>
                </c:pt>
                <c:pt idx="1261">
                  <c:v>-42</c:v>
                </c:pt>
                <c:pt idx="1262">
                  <c:v>-42</c:v>
                </c:pt>
                <c:pt idx="1263">
                  <c:v>-42</c:v>
                </c:pt>
                <c:pt idx="1264">
                  <c:v>-42</c:v>
                </c:pt>
                <c:pt idx="1265">
                  <c:v>-42</c:v>
                </c:pt>
                <c:pt idx="1266">
                  <c:v>-42</c:v>
                </c:pt>
                <c:pt idx="1267">
                  <c:v>-42</c:v>
                </c:pt>
                <c:pt idx="1268">
                  <c:v>-42</c:v>
                </c:pt>
                <c:pt idx="1269">
                  <c:v>-42</c:v>
                </c:pt>
                <c:pt idx="1270">
                  <c:v>-42</c:v>
                </c:pt>
                <c:pt idx="1271">
                  <c:v>-42</c:v>
                </c:pt>
                <c:pt idx="1272">
                  <c:v>-42</c:v>
                </c:pt>
                <c:pt idx="1273">
                  <c:v>-42</c:v>
                </c:pt>
                <c:pt idx="1274">
                  <c:v>-42</c:v>
                </c:pt>
                <c:pt idx="1275">
                  <c:v>-42</c:v>
                </c:pt>
                <c:pt idx="1276">
                  <c:v>-42</c:v>
                </c:pt>
                <c:pt idx="1277">
                  <c:v>-42</c:v>
                </c:pt>
                <c:pt idx="1278">
                  <c:v>-42</c:v>
                </c:pt>
                <c:pt idx="1279">
                  <c:v>-42</c:v>
                </c:pt>
                <c:pt idx="1280">
                  <c:v>-42</c:v>
                </c:pt>
                <c:pt idx="1281">
                  <c:v>-42</c:v>
                </c:pt>
                <c:pt idx="1282">
                  <c:v>-42</c:v>
                </c:pt>
                <c:pt idx="1283">
                  <c:v>-42</c:v>
                </c:pt>
                <c:pt idx="1284">
                  <c:v>-42</c:v>
                </c:pt>
                <c:pt idx="1285">
                  <c:v>-42</c:v>
                </c:pt>
                <c:pt idx="1286">
                  <c:v>-42</c:v>
                </c:pt>
                <c:pt idx="1287">
                  <c:v>-42</c:v>
                </c:pt>
                <c:pt idx="1288">
                  <c:v>-42</c:v>
                </c:pt>
                <c:pt idx="1289">
                  <c:v>-42</c:v>
                </c:pt>
                <c:pt idx="1290">
                  <c:v>-42</c:v>
                </c:pt>
                <c:pt idx="1291">
                  <c:v>-42</c:v>
                </c:pt>
                <c:pt idx="1292">
                  <c:v>-42</c:v>
                </c:pt>
                <c:pt idx="1293">
                  <c:v>-42</c:v>
                </c:pt>
                <c:pt idx="1294">
                  <c:v>-42</c:v>
                </c:pt>
                <c:pt idx="1295">
                  <c:v>-42</c:v>
                </c:pt>
                <c:pt idx="1296">
                  <c:v>-42</c:v>
                </c:pt>
                <c:pt idx="1297">
                  <c:v>-42</c:v>
                </c:pt>
                <c:pt idx="1298">
                  <c:v>-42</c:v>
                </c:pt>
                <c:pt idx="1299">
                  <c:v>-42</c:v>
                </c:pt>
                <c:pt idx="1300">
                  <c:v>-42</c:v>
                </c:pt>
                <c:pt idx="1301">
                  <c:v>-42</c:v>
                </c:pt>
                <c:pt idx="1302">
                  <c:v>-42</c:v>
                </c:pt>
                <c:pt idx="1303">
                  <c:v>-42</c:v>
                </c:pt>
                <c:pt idx="1304">
                  <c:v>-42</c:v>
                </c:pt>
                <c:pt idx="1305">
                  <c:v>-42</c:v>
                </c:pt>
                <c:pt idx="1306">
                  <c:v>-42</c:v>
                </c:pt>
                <c:pt idx="1307">
                  <c:v>-42</c:v>
                </c:pt>
                <c:pt idx="1308">
                  <c:v>-42</c:v>
                </c:pt>
                <c:pt idx="1309">
                  <c:v>-42</c:v>
                </c:pt>
                <c:pt idx="1310">
                  <c:v>-42</c:v>
                </c:pt>
                <c:pt idx="1311">
                  <c:v>-42</c:v>
                </c:pt>
                <c:pt idx="1312">
                  <c:v>-42</c:v>
                </c:pt>
                <c:pt idx="1313">
                  <c:v>-42</c:v>
                </c:pt>
                <c:pt idx="1314">
                  <c:v>-42</c:v>
                </c:pt>
                <c:pt idx="1315">
                  <c:v>-42</c:v>
                </c:pt>
                <c:pt idx="1316">
                  <c:v>-42</c:v>
                </c:pt>
                <c:pt idx="1317">
                  <c:v>-42</c:v>
                </c:pt>
                <c:pt idx="1318">
                  <c:v>-42</c:v>
                </c:pt>
                <c:pt idx="1319">
                  <c:v>-42</c:v>
                </c:pt>
                <c:pt idx="1320">
                  <c:v>-42</c:v>
                </c:pt>
                <c:pt idx="1321">
                  <c:v>-42</c:v>
                </c:pt>
                <c:pt idx="1322">
                  <c:v>-42</c:v>
                </c:pt>
                <c:pt idx="1323">
                  <c:v>-42</c:v>
                </c:pt>
                <c:pt idx="1324">
                  <c:v>-42</c:v>
                </c:pt>
                <c:pt idx="1325">
                  <c:v>-42</c:v>
                </c:pt>
                <c:pt idx="1326">
                  <c:v>-42</c:v>
                </c:pt>
                <c:pt idx="1327">
                  <c:v>-42</c:v>
                </c:pt>
                <c:pt idx="1328">
                  <c:v>-42</c:v>
                </c:pt>
                <c:pt idx="1329">
                  <c:v>-42</c:v>
                </c:pt>
                <c:pt idx="1330">
                  <c:v>-42</c:v>
                </c:pt>
                <c:pt idx="1331">
                  <c:v>-42</c:v>
                </c:pt>
                <c:pt idx="1332">
                  <c:v>-42</c:v>
                </c:pt>
                <c:pt idx="1333">
                  <c:v>-42</c:v>
                </c:pt>
                <c:pt idx="1334">
                  <c:v>-42</c:v>
                </c:pt>
                <c:pt idx="1335">
                  <c:v>-42</c:v>
                </c:pt>
                <c:pt idx="1336">
                  <c:v>-42</c:v>
                </c:pt>
                <c:pt idx="1337">
                  <c:v>-42</c:v>
                </c:pt>
                <c:pt idx="1338">
                  <c:v>-42</c:v>
                </c:pt>
                <c:pt idx="1339">
                  <c:v>-42</c:v>
                </c:pt>
                <c:pt idx="1340">
                  <c:v>-42</c:v>
                </c:pt>
                <c:pt idx="1341">
                  <c:v>-42</c:v>
                </c:pt>
                <c:pt idx="1342">
                  <c:v>-42</c:v>
                </c:pt>
                <c:pt idx="1343">
                  <c:v>-42</c:v>
                </c:pt>
                <c:pt idx="1344">
                  <c:v>-42</c:v>
                </c:pt>
                <c:pt idx="1345">
                  <c:v>-42</c:v>
                </c:pt>
                <c:pt idx="1346">
                  <c:v>-42</c:v>
                </c:pt>
                <c:pt idx="1347">
                  <c:v>-42</c:v>
                </c:pt>
                <c:pt idx="1348">
                  <c:v>-42</c:v>
                </c:pt>
                <c:pt idx="1349">
                  <c:v>-42</c:v>
                </c:pt>
                <c:pt idx="1350">
                  <c:v>-42</c:v>
                </c:pt>
                <c:pt idx="1351">
                  <c:v>-42</c:v>
                </c:pt>
                <c:pt idx="1352">
                  <c:v>-42</c:v>
                </c:pt>
                <c:pt idx="1353">
                  <c:v>-42</c:v>
                </c:pt>
                <c:pt idx="1354">
                  <c:v>-42</c:v>
                </c:pt>
                <c:pt idx="1355">
                  <c:v>-42</c:v>
                </c:pt>
                <c:pt idx="1356">
                  <c:v>-42</c:v>
                </c:pt>
                <c:pt idx="1357">
                  <c:v>-42</c:v>
                </c:pt>
                <c:pt idx="1358">
                  <c:v>-42</c:v>
                </c:pt>
                <c:pt idx="1359">
                  <c:v>-42</c:v>
                </c:pt>
                <c:pt idx="1360">
                  <c:v>-42</c:v>
                </c:pt>
                <c:pt idx="1361">
                  <c:v>-42</c:v>
                </c:pt>
                <c:pt idx="1362">
                  <c:v>-42</c:v>
                </c:pt>
                <c:pt idx="1363">
                  <c:v>-42</c:v>
                </c:pt>
                <c:pt idx="1364">
                  <c:v>-42</c:v>
                </c:pt>
                <c:pt idx="1365">
                  <c:v>-42</c:v>
                </c:pt>
                <c:pt idx="1366">
                  <c:v>-42</c:v>
                </c:pt>
                <c:pt idx="1367">
                  <c:v>-42</c:v>
                </c:pt>
                <c:pt idx="1368">
                  <c:v>-42</c:v>
                </c:pt>
                <c:pt idx="1369">
                  <c:v>-42</c:v>
                </c:pt>
                <c:pt idx="1370">
                  <c:v>-42</c:v>
                </c:pt>
                <c:pt idx="1371">
                  <c:v>-42</c:v>
                </c:pt>
                <c:pt idx="1372">
                  <c:v>-42</c:v>
                </c:pt>
                <c:pt idx="1373">
                  <c:v>-42</c:v>
                </c:pt>
                <c:pt idx="1374">
                  <c:v>-42</c:v>
                </c:pt>
                <c:pt idx="1375">
                  <c:v>-42</c:v>
                </c:pt>
                <c:pt idx="1376">
                  <c:v>-42</c:v>
                </c:pt>
                <c:pt idx="1377">
                  <c:v>-42</c:v>
                </c:pt>
                <c:pt idx="1378">
                  <c:v>-42</c:v>
                </c:pt>
                <c:pt idx="1379">
                  <c:v>-42</c:v>
                </c:pt>
                <c:pt idx="1380">
                  <c:v>-42</c:v>
                </c:pt>
                <c:pt idx="1381">
                  <c:v>-42</c:v>
                </c:pt>
                <c:pt idx="1382">
                  <c:v>-42</c:v>
                </c:pt>
                <c:pt idx="1383">
                  <c:v>-42</c:v>
                </c:pt>
                <c:pt idx="1384">
                  <c:v>-42</c:v>
                </c:pt>
                <c:pt idx="1385">
                  <c:v>-42</c:v>
                </c:pt>
                <c:pt idx="1386">
                  <c:v>-42</c:v>
                </c:pt>
                <c:pt idx="1387">
                  <c:v>-42</c:v>
                </c:pt>
                <c:pt idx="1388">
                  <c:v>-42</c:v>
                </c:pt>
                <c:pt idx="1389">
                  <c:v>-42</c:v>
                </c:pt>
                <c:pt idx="1390">
                  <c:v>-42</c:v>
                </c:pt>
                <c:pt idx="1391">
                  <c:v>-42</c:v>
                </c:pt>
                <c:pt idx="1392">
                  <c:v>-42</c:v>
                </c:pt>
                <c:pt idx="1393">
                  <c:v>-42</c:v>
                </c:pt>
                <c:pt idx="1394">
                  <c:v>-42</c:v>
                </c:pt>
                <c:pt idx="1395">
                  <c:v>-42</c:v>
                </c:pt>
                <c:pt idx="1396">
                  <c:v>-42</c:v>
                </c:pt>
                <c:pt idx="1397">
                  <c:v>-42</c:v>
                </c:pt>
                <c:pt idx="1398">
                  <c:v>-42</c:v>
                </c:pt>
                <c:pt idx="1399">
                  <c:v>-42</c:v>
                </c:pt>
                <c:pt idx="1400">
                  <c:v>-42</c:v>
                </c:pt>
                <c:pt idx="1401">
                  <c:v>-42</c:v>
                </c:pt>
                <c:pt idx="1402">
                  <c:v>-42</c:v>
                </c:pt>
                <c:pt idx="1403">
                  <c:v>-42</c:v>
                </c:pt>
                <c:pt idx="1404">
                  <c:v>-42</c:v>
                </c:pt>
                <c:pt idx="1405">
                  <c:v>-42</c:v>
                </c:pt>
                <c:pt idx="1406">
                  <c:v>-42</c:v>
                </c:pt>
                <c:pt idx="1407">
                  <c:v>-42</c:v>
                </c:pt>
                <c:pt idx="1408">
                  <c:v>-42</c:v>
                </c:pt>
                <c:pt idx="1409">
                  <c:v>-42</c:v>
                </c:pt>
                <c:pt idx="1410">
                  <c:v>-42</c:v>
                </c:pt>
                <c:pt idx="1411">
                  <c:v>-42</c:v>
                </c:pt>
                <c:pt idx="1412">
                  <c:v>-42</c:v>
                </c:pt>
                <c:pt idx="1413">
                  <c:v>-42</c:v>
                </c:pt>
                <c:pt idx="1414">
                  <c:v>-42</c:v>
                </c:pt>
                <c:pt idx="1415">
                  <c:v>-42</c:v>
                </c:pt>
                <c:pt idx="1416">
                  <c:v>-42</c:v>
                </c:pt>
                <c:pt idx="1417">
                  <c:v>-42</c:v>
                </c:pt>
                <c:pt idx="1418">
                  <c:v>-42</c:v>
                </c:pt>
                <c:pt idx="1419">
                  <c:v>-42</c:v>
                </c:pt>
                <c:pt idx="1420">
                  <c:v>-42</c:v>
                </c:pt>
                <c:pt idx="1421">
                  <c:v>-42</c:v>
                </c:pt>
                <c:pt idx="1422">
                  <c:v>-42</c:v>
                </c:pt>
                <c:pt idx="1423">
                  <c:v>-42</c:v>
                </c:pt>
                <c:pt idx="1424">
                  <c:v>-42</c:v>
                </c:pt>
                <c:pt idx="1425">
                  <c:v>-42</c:v>
                </c:pt>
                <c:pt idx="1426">
                  <c:v>-42</c:v>
                </c:pt>
                <c:pt idx="1427">
                  <c:v>-42</c:v>
                </c:pt>
                <c:pt idx="1428">
                  <c:v>-42</c:v>
                </c:pt>
                <c:pt idx="1429">
                  <c:v>-42</c:v>
                </c:pt>
                <c:pt idx="1430">
                  <c:v>-42</c:v>
                </c:pt>
                <c:pt idx="1431">
                  <c:v>-42</c:v>
                </c:pt>
                <c:pt idx="1432">
                  <c:v>-42</c:v>
                </c:pt>
                <c:pt idx="1433">
                  <c:v>-42</c:v>
                </c:pt>
                <c:pt idx="1434">
                  <c:v>-42</c:v>
                </c:pt>
                <c:pt idx="1435">
                  <c:v>-42</c:v>
                </c:pt>
                <c:pt idx="1436">
                  <c:v>-42</c:v>
                </c:pt>
                <c:pt idx="1437">
                  <c:v>-42</c:v>
                </c:pt>
                <c:pt idx="1438">
                  <c:v>-42</c:v>
                </c:pt>
                <c:pt idx="1439">
                  <c:v>-42</c:v>
                </c:pt>
                <c:pt idx="1440">
                  <c:v>-42</c:v>
                </c:pt>
                <c:pt idx="1441">
                  <c:v>-42</c:v>
                </c:pt>
                <c:pt idx="1442">
                  <c:v>-42</c:v>
                </c:pt>
                <c:pt idx="1443">
                  <c:v>-42</c:v>
                </c:pt>
                <c:pt idx="1444">
                  <c:v>-42</c:v>
                </c:pt>
                <c:pt idx="1445">
                  <c:v>-42</c:v>
                </c:pt>
                <c:pt idx="1446">
                  <c:v>-42</c:v>
                </c:pt>
                <c:pt idx="1447">
                  <c:v>-42</c:v>
                </c:pt>
                <c:pt idx="1448">
                  <c:v>-42</c:v>
                </c:pt>
                <c:pt idx="1449">
                  <c:v>-42</c:v>
                </c:pt>
                <c:pt idx="1450">
                  <c:v>-42</c:v>
                </c:pt>
                <c:pt idx="1451">
                  <c:v>-42</c:v>
                </c:pt>
                <c:pt idx="1452">
                  <c:v>-42</c:v>
                </c:pt>
                <c:pt idx="1453">
                  <c:v>-42</c:v>
                </c:pt>
                <c:pt idx="1454">
                  <c:v>-42</c:v>
                </c:pt>
                <c:pt idx="1455">
                  <c:v>-42</c:v>
                </c:pt>
                <c:pt idx="1456">
                  <c:v>-42</c:v>
                </c:pt>
                <c:pt idx="1457">
                  <c:v>-42</c:v>
                </c:pt>
                <c:pt idx="1458">
                  <c:v>-42</c:v>
                </c:pt>
                <c:pt idx="1459">
                  <c:v>-42</c:v>
                </c:pt>
                <c:pt idx="1460">
                  <c:v>-42</c:v>
                </c:pt>
                <c:pt idx="1461">
                  <c:v>-42</c:v>
                </c:pt>
                <c:pt idx="1462">
                  <c:v>-42</c:v>
                </c:pt>
                <c:pt idx="1463">
                  <c:v>-42</c:v>
                </c:pt>
                <c:pt idx="1464">
                  <c:v>-42</c:v>
                </c:pt>
                <c:pt idx="1465">
                  <c:v>-42</c:v>
                </c:pt>
                <c:pt idx="1466">
                  <c:v>-42</c:v>
                </c:pt>
                <c:pt idx="1467">
                  <c:v>-42</c:v>
                </c:pt>
                <c:pt idx="1468">
                  <c:v>-42</c:v>
                </c:pt>
                <c:pt idx="1469">
                  <c:v>-42</c:v>
                </c:pt>
                <c:pt idx="1470">
                  <c:v>-42</c:v>
                </c:pt>
                <c:pt idx="1471">
                  <c:v>-42</c:v>
                </c:pt>
                <c:pt idx="1472">
                  <c:v>-42</c:v>
                </c:pt>
                <c:pt idx="1473">
                  <c:v>-42</c:v>
                </c:pt>
                <c:pt idx="1474">
                  <c:v>-42</c:v>
                </c:pt>
                <c:pt idx="1475">
                  <c:v>-42</c:v>
                </c:pt>
                <c:pt idx="1476">
                  <c:v>-42</c:v>
                </c:pt>
                <c:pt idx="1477">
                  <c:v>-42</c:v>
                </c:pt>
                <c:pt idx="1478">
                  <c:v>-42</c:v>
                </c:pt>
                <c:pt idx="1479">
                  <c:v>-42</c:v>
                </c:pt>
                <c:pt idx="1480">
                  <c:v>-42</c:v>
                </c:pt>
                <c:pt idx="1481">
                  <c:v>-42</c:v>
                </c:pt>
                <c:pt idx="1482">
                  <c:v>-42</c:v>
                </c:pt>
                <c:pt idx="1483">
                  <c:v>-42</c:v>
                </c:pt>
                <c:pt idx="1484">
                  <c:v>-42</c:v>
                </c:pt>
                <c:pt idx="1485">
                  <c:v>-42</c:v>
                </c:pt>
                <c:pt idx="1486">
                  <c:v>-42</c:v>
                </c:pt>
                <c:pt idx="1487">
                  <c:v>-42</c:v>
                </c:pt>
                <c:pt idx="1488">
                  <c:v>-42</c:v>
                </c:pt>
                <c:pt idx="1489">
                  <c:v>-42</c:v>
                </c:pt>
                <c:pt idx="1490">
                  <c:v>-42</c:v>
                </c:pt>
                <c:pt idx="1491">
                  <c:v>-42</c:v>
                </c:pt>
                <c:pt idx="1492">
                  <c:v>-42</c:v>
                </c:pt>
                <c:pt idx="1493">
                  <c:v>-42</c:v>
                </c:pt>
                <c:pt idx="1494">
                  <c:v>-42</c:v>
                </c:pt>
                <c:pt idx="1495">
                  <c:v>-42</c:v>
                </c:pt>
                <c:pt idx="1496">
                  <c:v>-42</c:v>
                </c:pt>
                <c:pt idx="1497">
                  <c:v>-42</c:v>
                </c:pt>
                <c:pt idx="1498">
                  <c:v>-42</c:v>
                </c:pt>
                <c:pt idx="1499">
                  <c:v>-42</c:v>
                </c:pt>
                <c:pt idx="1500">
                  <c:v>-42</c:v>
                </c:pt>
                <c:pt idx="1501">
                  <c:v>-42</c:v>
                </c:pt>
                <c:pt idx="1502">
                  <c:v>-42</c:v>
                </c:pt>
                <c:pt idx="1503">
                  <c:v>-42</c:v>
                </c:pt>
                <c:pt idx="1504">
                  <c:v>-42</c:v>
                </c:pt>
                <c:pt idx="1505">
                  <c:v>-42</c:v>
                </c:pt>
                <c:pt idx="1506">
                  <c:v>-42</c:v>
                </c:pt>
                <c:pt idx="1507">
                  <c:v>-42</c:v>
                </c:pt>
                <c:pt idx="1508">
                  <c:v>-42</c:v>
                </c:pt>
                <c:pt idx="1509">
                  <c:v>-42</c:v>
                </c:pt>
                <c:pt idx="1510">
                  <c:v>-42</c:v>
                </c:pt>
                <c:pt idx="1511">
                  <c:v>-42</c:v>
                </c:pt>
                <c:pt idx="1512">
                  <c:v>-42</c:v>
                </c:pt>
                <c:pt idx="1513">
                  <c:v>-42</c:v>
                </c:pt>
                <c:pt idx="1514">
                  <c:v>-42</c:v>
                </c:pt>
                <c:pt idx="1515">
                  <c:v>-42</c:v>
                </c:pt>
                <c:pt idx="1516">
                  <c:v>-42</c:v>
                </c:pt>
                <c:pt idx="1517">
                  <c:v>-42</c:v>
                </c:pt>
                <c:pt idx="1518">
                  <c:v>-42</c:v>
                </c:pt>
                <c:pt idx="1519">
                  <c:v>-42</c:v>
                </c:pt>
                <c:pt idx="1520">
                  <c:v>-42</c:v>
                </c:pt>
                <c:pt idx="1521">
                  <c:v>-42</c:v>
                </c:pt>
                <c:pt idx="1522">
                  <c:v>-42</c:v>
                </c:pt>
                <c:pt idx="1523">
                  <c:v>-42</c:v>
                </c:pt>
                <c:pt idx="1524">
                  <c:v>-42</c:v>
                </c:pt>
                <c:pt idx="1525">
                  <c:v>-42</c:v>
                </c:pt>
                <c:pt idx="1526">
                  <c:v>-42</c:v>
                </c:pt>
                <c:pt idx="1527">
                  <c:v>-42</c:v>
                </c:pt>
                <c:pt idx="1528">
                  <c:v>-42</c:v>
                </c:pt>
                <c:pt idx="1529">
                  <c:v>-42</c:v>
                </c:pt>
                <c:pt idx="1530">
                  <c:v>-42</c:v>
                </c:pt>
                <c:pt idx="1531">
                  <c:v>-42</c:v>
                </c:pt>
                <c:pt idx="1532">
                  <c:v>-42</c:v>
                </c:pt>
                <c:pt idx="1533">
                  <c:v>-42</c:v>
                </c:pt>
                <c:pt idx="1534">
                  <c:v>-42</c:v>
                </c:pt>
                <c:pt idx="1535">
                  <c:v>-42</c:v>
                </c:pt>
                <c:pt idx="1536">
                  <c:v>-42</c:v>
                </c:pt>
                <c:pt idx="1537">
                  <c:v>-42</c:v>
                </c:pt>
                <c:pt idx="1538">
                  <c:v>-42</c:v>
                </c:pt>
                <c:pt idx="1539">
                  <c:v>-42</c:v>
                </c:pt>
                <c:pt idx="1540">
                  <c:v>-42</c:v>
                </c:pt>
                <c:pt idx="1541">
                  <c:v>-42</c:v>
                </c:pt>
                <c:pt idx="1542">
                  <c:v>-42</c:v>
                </c:pt>
                <c:pt idx="1543">
                  <c:v>-42</c:v>
                </c:pt>
                <c:pt idx="1544">
                  <c:v>-42</c:v>
                </c:pt>
                <c:pt idx="1545">
                  <c:v>-42</c:v>
                </c:pt>
                <c:pt idx="1546">
                  <c:v>-42</c:v>
                </c:pt>
                <c:pt idx="1547">
                  <c:v>-42</c:v>
                </c:pt>
                <c:pt idx="1548">
                  <c:v>-42</c:v>
                </c:pt>
                <c:pt idx="1549">
                  <c:v>-42</c:v>
                </c:pt>
                <c:pt idx="1550">
                  <c:v>-42</c:v>
                </c:pt>
                <c:pt idx="1551">
                  <c:v>-42</c:v>
                </c:pt>
                <c:pt idx="1552">
                  <c:v>-42</c:v>
                </c:pt>
                <c:pt idx="1553">
                  <c:v>-42</c:v>
                </c:pt>
                <c:pt idx="1554">
                  <c:v>-42</c:v>
                </c:pt>
                <c:pt idx="1555">
                  <c:v>-42</c:v>
                </c:pt>
                <c:pt idx="1556">
                  <c:v>-42</c:v>
                </c:pt>
                <c:pt idx="1557">
                  <c:v>-42</c:v>
                </c:pt>
                <c:pt idx="1558">
                  <c:v>-42</c:v>
                </c:pt>
                <c:pt idx="1559">
                  <c:v>-42</c:v>
                </c:pt>
                <c:pt idx="1560">
                  <c:v>-42</c:v>
                </c:pt>
                <c:pt idx="1561">
                  <c:v>-42</c:v>
                </c:pt>
                <c:pt idx="1562">
                  <c:v>-42</c:v>
                </c:pt>
                <c:pt idx="1563">
                  <c:v>-42</c:v>
                </c:pt>
                <c:pt idx="1564">
                  <c:v>-42</c:v>
                </c:pt>
                <c:pt idx="1565">
                  <c:v>-42</c:v>
                </c:pt>
                <c:pt idx="1566">
                  <c:v>-42</c:v>
                </c:pt>
                <c:pt idx="1567">
                  <c:v>-42</c:v>
                </c:pt>
                <c:pt idx="1568">
                  <c:v>-42</c:v>
                </c:pt>
                <c:pt idx="1569">
                  <c:v>-42</c:v>
                </c:pt>
                <c:pt idx="1570">
                  <c:v>-42</c:v>
                </c:pt>
                <c:pt idx="1571">
                  <c:v>-42</c:v>
                </c:pt>
                <c:pt idx="1572">
                  <c:v>-42</c:v>
                </c:pt>
                <c:pt idx="1573">
                  <c:v>-42</c:v>
                </c:pt>
                <c:pt idx="1574">
                  <c:v>-42</c:v>
                </c:pt>
                <c:pt idx="1575">
                  <c:v>-42</c:v>
                </c:pt>
                <c:pt idx="1576">
                  <c:v>-42</c:v>
                </c:pt>
                <c:pt idx="1577">
                  <c:v>-42</c:v>
                </c:pt>
                <c:pt idx="1578">
                  <c:v>-42</c:v>
                </c:pt>
                <c:pt idx="1579">
                  <c:v>-42</c:v>
                </c:pt>
                <c:pt idx="1580">
                  <c:v>-42</c:v>
                </c:pt>
                <c:pt idx="1581">
                  <c:v>-42</c:v>
                </c:pt>
                <c:pt idx="1582">
                  <c:v>-42</c:v>
                </c:pt>
                <c:pt idx="1583">
                  <c:v>-42</c:v>
                </c:pt>
                <c:pt idx="1584">
                  <c:v>-42</c:v>
                </c:pt>
                <c:pt idx="1585">
                  <c:v>-42</c:v>
                </c:pt>
                <c:pt idx="1586">
                  <c:v>-42</c:v>
                </c:pt>
                <c:pt idx="1587">
                  <c:v>-42</c:v>
                </c:pt>
                <c:pt idx="1588">
                  <c:v>-42</c:v>
                </c:pt>
                <c:pt idx="1589">
                  <c:v>-42</c:v>
                </c:pt>
                <c:pt idx="1590">
                  <c:v>-42</c:v>
                </c:pt>
                <c:pt idx="1591">
                  <c:v>-42</c:v>
                </c:pt>
                <c:pt idx="1592">
                  <c:v>-42</c:v>
                </c:pt>
                <c:pt idx="1593">
                  <c:v>-42</c:v>
                </c:pt>
                <c:pt idx="1594">
                  <c:v>-42</c:v>
                </c:pt>
                <c:pt idx="1595">
                  <c:v>-42</c:v>
                </c:pt>
                <c:pt idx="1596">
                  <c:v>-42</c:v>
                </c:pt>
                <c:pt idx="1597">
                  <c:v>-42</c:v>
                </c:pt>
                <c:pt idx="1598">
                  <c:v>-42</c:v>
                </c:pt>
                <c:pt idx="1599">
                  <c:v>-42</c:v>
                </c:pt>
                <c:pt idx="1600">
                  <c:v>-42</c:v>
                </c:pt>
                <c:pt idx="1601">
                  <c:v>-42</c:v>
                </c:pt>
                <c:pt idx="1602">
                  <c:v>-42</c:v>
                </c:pt>
                <c:pt idx="1603">
                  <c:v>-42</c:v>
                </c:pt>
                <c:pt idx="1604">
                  <c:v>-42</c:v>
                </c:pt>
                <c:pt idx="1605">
                  <c:v>-42</c:v>
                </c:pt>
                <c:pt idx="1606">
                  <c:v>-42</c:v>
                </c:pt>
                <c:pt idx="1607">
                  <c:v>-42</c:v>
                </c:pt>
                <c:pt idx="1608">
                  <c:v>-42</c:v>
                </c:pt>
                <c:pt idx="1609">
                  <c:v>-42</c:v>
                </c:pt>
                <c:pt idx="1610">
                  <c:v>-42</c:v>
                </c:pt>
                <c:pt idx="1611">
                  <c:v>-42</c:v>
                </c:pt>
                <c:pt idx="1612">
                  <c:v>-42</c:v>
                </c:pt>
                <c:pt idx="1613">
                  <c:v>-42</c:v>
                </c:pt>
                <c:pt idx="1614">
                  <c:v>-42</c:v>
                </c:pt>
                <c:pt idx="1615">
                  <c:v>-42</c:v>
                </c:pt>
                <c:pt idx="1616">
                  <c:v>-42</c:v>
                </c:pt>
                <c:pt idx="1617">
                  <c:v>-42</c:v>
                </c:pt>
                <c:pt idx="1618">
                  <c:v>-42</c:v>
                </c:pt>
                <c:pt idx="1619">
                  <c:v>-42</c:v>
                </c:pt>
                <c:pt idx="1620">
                  <c:v>-42</c:v>
                </c:pt>
                <c:pt idx="1621">
                  <c:v>-42</c:v>
                </c:pt>
                <c:pt idx="1622">
                  <c:v>-42</c:v>
                </c:pt>
                <c:pt idx="1623">
                  <c:v>-42</c:v>
                </c:pt>
                <c:pt idx="1624">
                  <c:v>-42</c:v>
                </c:pt>
                <c:pt idx="1625">
                  <c:v>-42</c:v>
                </c:pt>
                <c:pt idx="1626">
                  <c:v>-42</c:v>
                </c:pt>
                <c:pt idx="1627">
                  <c:v>-42</c:v>
                </c:pt>
                <c:pt idx="1628">
                  <c:v>-42</c:v>
                </c:pt>
                <c:pt idx="1629">
                  <c:v>-42</c:v>
                </c:pt>
                <c:pt idx="1630">
                  <c:v>-42</c:v>
                </c:pt>
                <c:pt idx="1631">
                  <c:v>-42</c:v>
                </c:pt>
                <c:pt idx="1632">
                  <c:v>-42</c:v>
                </c:pt>
                <c:pt idx="1633">
                  <c:v>-42</c:v>
                </c:pt>
                <c:pt idx="1634">
                  <c:v>-42</c:v>
                </c:pt>
                <c:pt idx="1635">
                  <c:v>-42</c:v>
                </c:pt>
                <c:pt idx="1636">
                  <c:v>-42</c:v>
                </c:pt>
                <c:pt idx="1637">
                  <c:v>-42</c:v>
                </c:pt>
                <c:pt idx="1638">
                  <c:v>-42</c:v>
                </c:pt>
                <c:pt idx="1639">
                  <c:v>-42</c:v>
                </c:pt>
                <c:pt idx="1640">
                  <c:v>-42</c:v>
                </c:pt>
                <c:pt idx="1641">
                  <c:v>-42</c:v>
                </c:pt>
                <c:pt idx="1642">
                  <c:v>-42</c:v>
                </c:pt>
                <c:pt idx="1643">
                  <c:v>-42</c:v>
                </c:pt>
                <c:pt idx="1644">
                  <c:v>-42</c:v>
                </c:pt>
                <c:pt idx="1645">
                  <c:v>-42</c:v>
                </c:pt>
                <c:pt idx="1646">
                  <c:v>-42</c:v>
                </c:pt>
                <c:pt idx="1647">
                  <c:v>-42</c:v>
                </c:pt>
                <c:pt idx="1648">
                  <c:v>-42</c:v>
                </c:pt>
                <c:pt idx="1649">
                  <c:v>-42</c:v>
                </c:pt>
                <c:pt idx="1650">
                  <c:v>-42</c:v>
                </c:pt>
                <c:pt idx="1651">
                  <c:v>-42</c:v>
                </c:pt>
                <c:pt idx="1652">
                  <c:v>-42</c:v>
                </c:pt>
                <c:pt idx="1653">
                  <c:v>-42</c:v>
                </c:pt>
                <c:pt idx="1654">
                  <c:v>-42</c:v>
                </c:pt>
                <c:pt idx="1655">
                  <c:v>-42</c:v>
                </c:pt>
                <c:pt idx="1656">
                  <c:v>-42</c:v>
                </c:pt>
                <c:pt idx="1657">
                  <c:v>-42</c:v>
                </c:pt>
                <c:pt idx="1658">
                  <c:v>-42</c:v>
                </c:pt>
                <c:pt idx="1659">
                  <c:v>-42</c:v>
                </c:pt>
                <c:pt idx="1660">
                  <c:v>-42</c:v>
                </c:pt>
                <c:pt idx="1661">
                  <c:v>-42</c:v>
                </c:pt>
                <c:pt idx="1662">
                  <c:v>-42</c:v>
                </c:pt>
                <c:pt idx="1663">
                  <c:v>-42</c:v>
                </c:pt>
                <c:pt idx="1664">
                  <c:v>-42</c:v>
                </c:pt>
                <c:pt idx="1665">
                  <c:v>-42</c:v>
                </c:pt>
                <c:pt idx="1666">
                  <c:v>-42</c:v>
                </c:pt>
                <c:pt idx="1667">
                  <c:v>-42</c:v>
                </c:pt>
                <c:pt idx="1668">
                  <c:v>-42</c:v>
                </c:pt>
                <c:pt idx="1669">
                  <c:v>-42</c:v>
                </c:pt>
                <c:pt idx="1670">
                  <c:v>-42</c:v>
                </c:pt>
                <c:pt idx="1671">
                  <c:v>-42</c:v>
                </c:pt>
                <c:pt idx="1672">
                  <c:v>-42</c:v>
                </c:pt>
                <c:pt idx="1673">
                  <c:v>-42</c:v>
                </c:pt>
                <c:pt idx="1674">
                  <c:v>-42</c:v>
                </c:pt>
                <c:pt idx="1675">
                  <c:v>-42</c:v>
                </c:pt>
                <c:pt idx="1676">
                  <c:v>-42</c:v>
                </c:pt>
                <c:pt idx="1677">
                  <c:v>-42</c:v>
                </c:pt>
                <c:pt idx="1678">
                  <c:v>-42</c:v>
                </c:pt>
                <c:pt idx="1679">
                  <c:v>-42</c:v>
                </c:pt>
                <c:pt idx="1680">
                  <c:v>-42</c:v>
                </c:pt>
                <c:pt idx="1681">
                  <c:v>-42</c:v>
                </c:pt>
                <c:pt idx="1682">
                  <c:v>-42</c:v>
                </c:pt>
                <c:pt idx="1683">
                  <c:v>-42</c:v>
                </c:pt>
                <c:pt idx="1684">
                  <c:v>-42</c:v>
                </c:pt>
                <c:pt idx="1685">
                  <c:v>-42</c:v>
                </c:pt>
                <c:pt idx="1686">
                  <c:v>-42</c:v>
                </c:pt>
                <c:pt idx="1687">
                  <c:v>-42</c:v>
                </c:pt>
                <c:pt idx="1688">
                  <c:v>-42</c:v>
                </c:pt>
                <c:pt idx="1689">
                  <c:v>-42</c:v>
                </c:pt>
                <c:pt idx="1690">
                  <c:v>-42</c:v>
                </c:pt>
                <c:pt idx="1691">
                  <c:v>-42</c:v>
                </c:pt>
                <c:pt idx="1692">
                  <c:v>-42</c:v>
                </c:pt>
                <c:pt idx="1693">
                  <c:v>-42</c:v>
                </c:pt>
                <c:pt idx="1694">
                  <c:v>-42</c:v>
                </c:pt>
                <c:pt idx="1695">
                  <c:v>-42</c:v>
                </c:pt>
                <c:pt idx="1696">
                  <c:v>-42</c:v>
                </c:pt>
                <c:pt idx="1697">
                  <c:v>-42</c:v>
                </c:pt>
                <c:pt idx="1698">
                  <c:v>-42</c:v>
                </c:pt>
                <c:pt idx="1699">
                  <c:v>-42</c:v>
                </c:pt>
                <c:pt idx="1700">
                  <c:v>-42</c:v>
                </c:pt>
                <c:pt idx="1701">
                  <c:v>-42</c:v>
                </c:pt>
                <c:pt idx="1702">
                  <c:v>-42</c:v>
                </c:pt>
                <c:pt idx="1703">
                  <c:v>-42</c:v>
                </c:pt>
                <c:pt idx="1704">
                  <c:v>-42</c:v>
                </c:pt>
                <c:pt idx="1705">
                  <c:v>-42</c:v>
                </c:pt>
                <c:pt idx="1706">
                  <c:v>-42</c:v>
                </c:pt>
                <c:pt idx="1707">
                  <c:v>-42</c:v>
                </c:pt>
                <c:pt idx="1708">
                  <c:v>-42</c:v>
                </c:pt>
                <c:pt idx="1709">
                  <c:v>-42</c:v>
                </c:pt>
                <c:pt idx="1710">
                  <c:v>-42</c:v>
                </c:pt>
                <c:pt idx="1711">
                  <c:v>-42</c:v>
                </c:pt>
                <c:pt idx="1712">
                  <c:v>-42</c:v>
                </c:pt>
                <c:pt idx="1713">
                  <c:v>-42</c:v>
                </c:pt>
                <c:pt idx="1714">
                  <c:v>-42</c:v>
                </c:pt>
                <c:pt idx="1715">
                  <c:v>-42</c:v>
                </c:pt>
                <c:pt idx="1716">
                  <c:v>-42</c:v>
                </c:pt>
                <c:pt idx="1717">
                  <c:v>-42</c:v>
                </c:pt>
                <c:pt idx="1718">
                  <c:v>-42</c:v>
                </c:pt>
                <c:pt idx="1719">
                  <c:v>-42</c:v>
                </c:pt>
                <c:pt idx="1720">
                  <c:v>-42</c:v>
                </c:pt>
                <c:pt idx="1721">
                  <c:v>-42</c:v>
                </c:pt>
                <c:pt idx="1722">
                  <c:v>-42</c:v>
                </c:pt>
                <c:pt idx="1723">
                  <c:v>-42</c:v>
                </c:pt>
                <c:pt idx="1724">
                  <c:v>-42</c:v>
                </c:pt>
                <c:pt idx="1725">
                  <c:v>-42</c:v>
                </c:pt>
                <c:pt idx="1726">
                  <c:v>-42</c:v>
                </c:pt>
                <c:pt idx="1727">
                  <c:v>-42</c:v>
                </c:pt>
                <c:pt idx="1728">
                  <c:v>-42</c:v>
                </c:pt>
                <c:pt idx="1729">
                  <c:v>-42</c:v>
                </c:pt>
                <c:pt idx="1730">
                  <c:v>-42</c:v>
                </c:pt>
                <c:pt idx="1731">
                  <c:v>-42</c:v>
                </c:pt>
                <c:pt idx="1732">
                  <c:v>-42</c:v>
                </c:pt>
                <c:pt idx="1733">
                  <c:v>-42</c:v>
                </c:pt>
                <c:pt idx="1734">
                  <c:v>-42</c:v>
                </c:pt>
                <c:pt idx="1735">
                  <c:v>-42</c:v>
                </c:pt>
                <c:pt idx="1736">
                  <c:v>-42</c:v>
                </c:pt>
                <c:pt idx="1737">
                  <c:v>-42</c:v>
                </c:pt>
                <c:pt idx="1738">
                  <c:v>-42</c:v>
                </c:pt>
                <c:pt idx="1739">
                  <c:v>-42</c:v>
                </c:pt>
                <c:pt idx="1740">
                  <c:v>-42</c:v>
                </c:pt>
                <c:pt idx="1741">
                  <c:v>-42</c:v>
                </c:pt>
                <c:pt idx="1742">
                  <c:v>-42</c:v>
                </c:pt>
                <c:pt idx="1743">
                  <c:v>-42</c:v>
                </c:pt>
                <c:pt idx="1744">
                  <c:v>-42</c:v>
                </c:pt>
                <c:pt idx="1745">
                  <c:v>-42</c:v>
                </c:pt>
                <c:pt idx="1746">
                  <c:v>-42</c:v>
                </c:pt>
                <c:pt idx="1747">
                  <c:v>-42</c:v>
                </c:pt>
                <c:pt idx="1748">
                  <c:v>-42</c:v>
                </c:pt>
                <c:pt idx="1749">
                  <c:v>-42</c:v>
                </c:pt>
                <c:pt idx="1750">
                  <c:v>-42</c:v>
                </c:pt>
                <c:pt idx="1751">
                  <c:v>-42</c:v>
                </c:pt>
                <c:pt idx="1752">
                  <c:v>-42</c:v>
                </c:pt>
                <c:pt idx="1753">
                  <c:v>-42</c:v>
                </c:pt>
                <c:pt idx="1754">
                  <c:v>-42</c:v>
                </c:pt>
                <c:pt idx="1755">
                  <c:v>-42</c:v>
                </c:pt>
                <c:pt idx="1756">
                  <c:v>-42</c:v>
                </c:pt>
                <c:pt idx="1757">
                  <c:v>-42</c:v>
                </c:pt>
                <c:pt idx="1758">
                  <c:v>-42</c:v>
                </c:pt>
                <c:pt idx="1759">
                  <c:v>-42</c:v>
                </c:pt>
                <c:pt idx="1760">
                  <c:v>-42</c:v>
                </c:pt>
                <c:pt idx="1761">
                  <c:v>-42</c:v>
                </c:pt>
                <c:pt idx="1762">
                  <c:v>-42</c:v>
                </c:pt>
                <c:pt idx="1763">
                  <c:v>-42</c:v>
                </c:pt>
                <c:pt idx="1764">
                  <c:v>-42</c:v>
                </c:pt>
                <c:pt idx="1765">
                  <c:v>-42</c:v>
                </c:pt>
                <c:pt idx="1766">
                  <c:v>-42</c:v>
                </c:pt>
                <c:pt idx="1767">
                  <c:v>-42</c:v>
                </c:pt>
                <c:pt idx="1768">
                  <c:v>-42</c:v>
                </c:pt>
                <c:pt idx="1769">
                  <c:v>-42</c:v>
                </c:pt>
                <c:pt idx="1770">
                  <c:v>-42</c:v>
                </c:pt>
                <c:pt idx="1771">
                  <c:v>-42</c:v>
                </c:pt>
                <c:pt idx="1772">
                  <c:v>-42</c:v>
                </c:pt>
                <c:pt idx="1773">
                  <c:v>-42</c:v>
                </c:pt>
                <c:pt idx="1774">
                  <c:v>-42</c:v>
                </c:pt>
                <c:pt idx="1775">
                  <c:v>-42</c:v>
                </c:pt>
                <c:pt idx="1776">
                  <c:v>-42</c:v>
                </c:pt>
                <c:pt idx="1777">
                  <c:v>-42</c:v>
                </c:pt>
                <c:pt idx="1778">
                  <c:v>-42</c:v>
                </c:pt>
                <c:pt idx="1779">
                  <c:v>-42</c:v>
                </c:pt>
                <c:pt idx="1780">
                  <c:v>-42</c:v>
                </c:pt>
                <c:pt idx="1781">
                  <c:v>-42</c:v>
                </c:pt>
                <c:pt idx="1782">
                  <c:v>-42</c:v>
                </c:pt>
                <c:pt idx="1783">
                  <c:v>-42</c:v>
                </c:pt>
                <c:pt idx="1784">
                  <c:v>-42</c:v>
                </c:pt>
                <c:pt idx="1785">
                  <c:v>-42</c:v>
                </c:pt>
                <c:pt idx="1786">
                  <c:v>-42</c:v>
                </c:pt>
                <c:pt idx="1787">
                  <c:v>-42</c:v>
                </c:pt>
                <c:pt idx="1788">
                  <c:v>-42</c:v>
                </c:pt>
                <c:pt idx="1789">
                  <c:v>-42</c:v>
                </c:pt>
                <c:pt idx="1790">
                  <c:v>-42</c:v>
                </c:pt>
                <c:pt idx="1791">
                  <c:v>-42</c:v>
                </c:pt>
                <c:pt idx="1792">
                  <c:v>-42</c:v>
                </c:pt>
                <c:pt idx="1793">
                  <c:v>-42</c:v>
                </c:pt>
                <c:pt idx="1794">
                  <c:v>-42</c:v>
                </c:pt>
                <c:pt idx="1795">
                  <c:v>-42</c:v>
                </c:pt>
                <c:pt idx="1796">
                  <c:v>-42</c:v>
                </c:pt>
                <c:pt idx="1797">
                  <c:v>-42</c:v>
                </c:pt>
                <c:pt idx="1798">
                  <c:v>-42</c:v>
                </c:pt>
                <c:pt idx="1799">
                  <c:v>-42</c:v>
                </c:pt>
                <c:pt idx="1800">
                  <c:v>-42</c:v>
                </c:pt>
                <c:pt idx="1801">
                  <c:v>-42</c:v>
                </c:pt>
                <c:pt idx="1802">
                  <c:v>-42</c:v>
                </c:pt>
                <c:pt idx="1803">
                  <c:v>-42</c:v>
                </c:pt>
                <c:pt idx="1804">
                  <c:v>-42</c:v>
                </c:pt>
                <c:pt idx="1805">
                  <c:v>-42</c:v>
                </c:pt>
                <c:pt idx="1806">
                  <c:v>-42</c:v>
                </c:pt>
                <c:pt idx="1807">
                  <c:v>-42</c:v>
                </c:pt>
                <c:pt idx="1808">
                  <c:v>-42</c:v>
                </c:pt>
                <c:pt idx="1809">
                  <c:v>-42</c:v>
                </c:pt>
                <c:pt idx="1810">
                  <c:v>-42</c:v>
                </c:pt>
                <c:pt idx="1811">
                  <c:v>-42</c:v>
                </c:pt>
                <c:pt idx="1812">
                  <c:v>-42</c:v>
                </c:pt>
                <c:pt idx="1813">
                  <c:v>-42</c:v>
                </c:pt>
                <c:pt idx="1814">
                  <c:v>-42</c:v>
                </c:pt>
                <c:pt idx="1815">
                  <c:v>-42</c:v>
                </c:pt>
                <c:pt idx="1816">
                  <c:v>-42</c:v>
                </c:pt>
                <c:pt idx="1817">
                  <c:v>-42</c:v>
                </c:pt>
                <c:pt idx="1818">
                  <c:v>-42</c:v>
                </c:pt>
                <c:pt idx="1819">
                  <c:v>-42</c:v>
                </c:pt>
                <c:pt idx="1820">
                  <c:v>-42</c:v>
                </c:pt>
                <c:pt idx="1821">
                  <c:v>-42</c:v>
                </c:pt>
                <c:pt idx="1822">
                  <c:v>-42</c:v>
                </c:pt>
                <c:pt idx="1823">
                  <c:v>-42</c:v>
                </c:pt>
                <c:pt idx="1824">
                  <c:v>-42</c:v>
                </c:pt>
                <c:pt idx="1825">
                  <c:v>-42</c:v>
                </c:pt>
                <c:pt idx="1826">
                  <c:v>-42</c:v>
                </c:pt>
                <c:pt idx="1827">
                  <c:v>-42</c:v>
                </c:pt>
                <c:pt idx="1828">
                  <c:v>-42</c:v>
                </c:pt>
                <c:pt idx="1829">
                  <c:v>-42</c:v>
                </c:pt>
                <c:pt idx="1830">
                  <c:v>-42</c:v>
                </c:pt>
                <c:pt idx="1831">
                  <c:v>-42</c:v>
                </c:pt>
                <c:pt idx="1832">
                  <c:v>-42</c:v>
                </c:pt>
                <c:pt idx="1833">
                  <c:v>-42</c:v>
                </c:pt>
                <c:pt idx="1834">
                  <c:v>-42</c:v>
                </c:pt>
                <c:pt idx="1835">
                  <c:v>-42</c:v>
                </c:pt>
                <c:pt idx="1836">
                  <c:v>-42</c:v>
                </c:pt>
                <c:pt idx="1837">
                  <c:v>-42</c:v>
                </c:pt>
                <c:pt idx="1838">
                  <c:v>-42</c:v>
                </c:pt>
                <c:pt idx="1839">
                  <c:v>-42</c:v>
                </c:pt>
                <c:pt idx="1840">
                  <c:v>-42</c:v>
                </c:pt>
                <c:pt idx="1841">
                  <c:v>-42</c:v>
                </c:pt>
                <c:pt idx="1842">
                  <c:v>-42</c:v>
                </c:pt>
                <c:pt idx="1843">
                  <c:v>-42</c:v>
                </c:pt>
                <c:pt idx="1844">
                  <c:v>-42</c:v>
                </c:pt>
                <c:pt idx="1845">
                  <c:v>-42</c:v>
                </c:pt>
                <c:pt idx="1846">
                  <c:v>-42</c:v>
                </c:pt>
                <c:pt idx="1847">
                  <c:v>-42</c:v>
                </c:pt>
                <c:pt idx="1848">
                  <c:v>-42</c:v>
                </c:pt>
                <c:pt idx="1849">
                  <c:v>-42</c:v>
                </c:pt>
                <c:pt idx="1850">
                  <c:v>-42</c:v>
                </c:pt>
                <c:pt idx="1851">
                  <c:v>-42</c:v>
                </c:pt>
                <c:pt idx="1852">
                  <c:v>-42</c:v>
                </c:pt>
                <c:pt idx="1853">
                  <c:v>-42</c:v>
                </c:pt>
                <c:pt idx="1854">
                  <c:v>-42</c:v>
                </c:pt>
                <c:pt idx="1855">
                  <c:v>-42</c:v>
                </c:pt>
                <c:pt idx="1856">
                  <c:v>-42</c:v>
                </c:pt>
                <c:pt idx="1857">
                  <c:v>-42</c:v>
                </c:pt>
                <c:pt idx="1858">
                  <c:v>-42</c:v>
                </c:pt>
                <c:pt idx="1859">
                  <c:v>-42</c:v>
                </c:pt>
                <c:pt idx="1860">
                  <c:v>-42</c:v>
                </c:pt>
                <c:pt idx="1861">
                  <c:v>-42</c:v>
                </c:pt>
                <c:pt idx="1862">
                  <c:v>-42</c:v>
                </c:pt>
                <c:pt idx="1863">
                  <c:v>-42</c:v>
                </c:pt>
                <c:pt idx="1864">
                  <c:v>-42</c:v>
                </c:pt>
                <c:pt idx="1865">
                  <c:v>-42</c:v>
                </c:pt>
                <c:pt idx="1866">
                  <c:v>-42</c:v>
                </c:pt>
                <c:pt idx="1867">
                  <c:v>-42</c:v>
                </c:pt>
                <c:pt idx="1868">
                  <c:v>-42</c:v>
                </c:pt>
                <c:pt idx="1869">
                  <c:v>-42</c:v>
                </c:pt>
                <c:pt idx="1870">
                  <c:v>-42</c:v>
                </c:pt>
                <c:pt idx="1871">
                  <c:v>-42</c:v>
                </c:pt>
                <c:pt idx="1872">
                  <c:v>-42</c:v>
                </c:pt>
                <c:pt idx="1873">
                  <c:v>-42</c:v>
                </c:pt>
                <c:pt idx="1874">
                  <c:v>-42</c:v>
                </c:pt>
                <c:pt idx="1875">
                  <c:v>-42</c:v>
                </c:pt>
                <c:pt idx="1876">
                  <c:v>-42</c:v>
                </c:pt>
                <c:pt idx="1877">
                  <c:v>-42</c:v>
                </c:pt>
                <c:pt idx="1878">
                  <c:v>-42</c:v>
                </c:pt>
                <c:pt idx="1879">
                  <c:v>-42</c:v>
                </c:pt>
                <c:pt idx="1880">
                  <c:v>-42</c:v>
                </c:pt>
                <c:pt idx="1881">
                  <c:v>-42</c:v>
                </c:pt>
                <c:pt idx="1882">
                  <c:v>-42</c:v>
                </c:pt>
                <c:pt idx="1883">
                  <c:v>-42</c:v>
                </c:pt>
                <c:pt idx="1884">
                  <c:v>-42</c:v>
                </c:pt>
                <c:pt idx="1885">
                  <c:v>-42</c:v>
                </c:pt>
                <c:pt idx="1886">
                  <c:v>-42</c:v>
                </c:pt>
                <c:pt idx="1887">
                  <c:v>-42</c:v>
                </c:pt>
                <c:pt idx="1888">
                  <c:v>-42</c:v>
                </c:pt>
                <c:pt idx="1889">
                  <c:v>-42</c:v>
                </c:pt>
                <c:pt idx="1890">
                  <c:v>-42</c:v>
                </c:pt>
                <c:pt idx="1891">
                  <c:v>-42</c:v>
                </c:pt>
                <c:pt idx="1892">
                  <c:v>-42</c:v>
                </c:pt>
                <c:pt idx="1893">
                  <c:v>-42</c:v>
                </c:pt>
                <c:pt idx="1894">
                  <c:v>-42</c:v>
                </c:pt>
                <c:pt idx="1895">
                  <c:v>-42</c:v>
                </c:pt>
                <c:pt idx="1896">
                  <c:v>-42</c:v>
                </c:pt>
                <c:pt idx="1897">
                  <c:v>-42</c:v>
                </c:pt>
                <c:pt idx="1898">
                  <c:v>-42</c:v>
                </c:pt>
                <c:pt idx="1899">
                  <c:v>-42</c:v>
                </c:pt>
                <c:pt idx="1900">
                  <c:v>-42</c:v>
                </c:pt>
                <c:pt idx="1901">
                  <c:v>-42</c:v>
                </c:pt>
                <c:pt idx="1902">
                  <c:v>-42</c:v>
                </c:pt>
                <c:pt idx="1903">
                  <c:v>-42</c:v>
                </c:pt>
                <c:pt idx="1904">
                  <c:v>-42</c:v>
                </c:pt>
                <c:pt idx="1905">
                  <c:v>-42</c:v>
                </c:pt>
                <c:pt idx="1906">
                  <c:v>-42</c:v>
                </c:pt>
                <c:pt idx="1907">
                  <c:v>-42</c:v>
                </c:pt>
                <c:pt idx="1908">
                  <c:v>-42</c:v>
                </c:pt>
                <c:pt idx="1909">
                  <c:v>-42</c:v>
                </c:pt>
                <c:pt idx="1910">
                  <c:v>-42</c:v>
                </c:pt>
                <c:pt idx="1911">
                  <c:v>-42</c:v>
                </c:pt>
                <c:pt idx="1912">
                  <c:v>-42</c:v>
                </c:pt>
                <c:pt idx="1913">
                  <c:v>-42</c:v>
                </c:pt>
                <c:pt idx="1914">
                  <c:v>-42</c:v>
                </c:pt>
                <c:pt idx="1915">
                  <c:v>-42</c:v>
                </c:pt>
                <c:pt idx="1916">
                  <c:v>-42</c:v>
                </c:pt>
                <c:pt idx="1917">
                  <c:v>-42</c:v>
                </c:pt>
                <c:pt idx="1918">
                  <c:v>-42</c:v>
                </c:pt>
                <c:pt idx="1919">
                  <c:v>-42</c:v>
                </c:pt>
                <c:pt idx="1920">
                  <c:v>-42</c:v>
                </c:pt>
                <c:pt idx="1921">
                  <c:v>-42</c:v>
                </c:pt>
                <c:pt idx="1922">
                  <c:v>-42</c:v>
                </c:pt>
                <c:pt idx="1923">
                  <c:v>-42</c:v>
                </c:pt>
                <c:pt idx="1924">
                  <c:v>-42</c:v>
                </c:pt>
                <c:pt idx="1925">
                  <c:v>-42</c:v>
                </c:pt>
                <c:pt idx="1926">
                  <c:v>-42</c:v>
                </c:pt>
                <c:pt idx="1927">
                  <c:v>-42</c:v>
                </c:pt>
                <c:pt idx="1928">
                  <c:v>-42</c:v>
                </c:pt>
                <c:pt idx="1929">
                  <c:v>-42</c:v>
                </c:pt>
                <c:pt idx="1930">
                  <c:v>-42</c:v>
                </c:pt>
                <c:pt idx="1931">
                  <c:v>-42</c:v>
                </c:pt>
                <c:pt idx="1932">
                  <c:v>-42</c:v>
                </c:pt>
                <c:pt idx="1933">
                  <c:v>-42</c:v>
                </c:pt>
                <c:pt idx="1934">
                  <c:v>-42</c:v>
                </c:pt>
                <c:pt idx="1935">
                  <c:v>-42</c:v>
                </c:pt>
                <c:pt idx="1936">
                  <c:v>-42</c:v>
                </c:pt>
                <c:pt idx="1937">
                  <c:v>-42</c:v>
                </c:pt>
                <c:pt idx="1938">
                  <c:v>-42</c:v>
                </c:pt>
                <c:pt idx="1939">
                  <c:v>-42</c:v>
                </c:pt>
                <c:pt idx="1940">
                  <c:v>-42</c:v>
                </c:pt>
                <c:pt idx="1941">
                  <c:v>-42</c:v>
                </c:pt>
                <c:pt idx="1942">
                  <c:v>-42</c:v>
                </c:pt>
                <c:pt idx="1943">
                  <c:v>-42</c:v>
                </c:pt>
                <c:pt idx="1944">
                  <c:v>-42</c:v>
                </c:pt>
                <c:pt idx="1945">
                  <c:v>-42</c:v>
                </c:pt>
                <c:pt idx="1946">
                  <c:v>-42</c:v>
                </c:pt>
                <c:pt idx="1947">
                  <c:v>-42</c:v>
                </c:pt>
                <c:pt idx="1948">
                  <c:v>-42</c:v>
                </c:pt>
                <c:pt idx="1949">
                  <c:v>-42</c:v>
                </c:pt>
                <c:pt idx="1950">
                  <c:v>-42</c:v>
                </c:pt>
                <c:pt idx="1951">
                  <c:v>-42</c:v>
                </c:pt>
                <c:pt idx="1952">
                  <c:v>-42</c:v>
                </c:pt>
                <c:pt idx="1953">
                  <c:v>-42</c:v>
                </c:pt>
                <c:pt idx="1954">
                  <c:v>-42</c:v>
                </c:pt>
                <c:pt idx="1955">
                  <c:v>-42</c:v>
                </c:pt>
                <c:pt idx="1956">
                  <c:v>-42</c:v>
                </c:pt>
                <c:pt idx="1957">
                  <c:v>-42</c:v>
                </c:pt>
                <c:pt idx="1958">
                  <c:v>-42</c:v>
                </c:pt>
                <c:pt idx="1959">
                  <c:v>-42</c:v>
                </c:pt>
                <c:pt idx="1960">
                  <c:v>-42</c:v>
                </c:pt>
                <c:pt idx="1961">
                  <c:v>-42</c:v>
                </c:pt>
                <c:pt idx="1962">
                  <c:v>-42</c:v>
                </c:pt>
                <c:pt idx="1963">
                  <c:v>-42</c:v>
                </c:pt>
                <c:pt idx="1964">
                  <c:v>-42</c:v>
                </c:pt>
                <c:pt idx="1965">
                  <c:v>-42</c:v>
                </c:pt>
                <c:pt idx="1966">
                  <c:v>-42</c:v>
                </c:pt>
                <c:pt idx="1967">
                  <c:v>-42</c:v>
                </c:pt>
                <c:pt idx="1968">
                  <c:v>-42</c:v>
                </c:pt>
                <c:pt idx="1969">
                  <c:v>-42</c:v>
                </c:pt>
                <c:pt idx="1970">
                  <c:v>-42</c:v>
                </c:pt>
                <c:pt idx="1971">
                  <c:v>-42</c:v>
                </c:pt>
                <c:pt idx="1972">
                  <c:v>-42</c:v>
                </c:pt>
                <c:pt idx="1973">
                  <c:v>-42</c:v>
                </c:pt>
                <c:pt idx="1974">
                  <c:v>-42</c:v>
                </c:pt>
                <c:pt idx="1975">
                  <c:v>-42</c:v>
                </c:pt>
                <c:pt idx="1976">
                  <c:v>-42</c:v>
                </c:pt>
                <c:pt idx="1977">
                  <c:v>-42</c:v>
                </c:pt>
                <c:pt idx="1978">
                  <c:v>-42</c:v>
                </c:pt>
                <c:pt idx="1979">
                  <c:v>-42</c:v>
                </c:pt>
                <c:pt idx="1980">
                  <c:v>-42</c:v>
                </c:pt>
                <c:pt idx="1981">
                  <c:v>-42</c:v>
                </c:pt>
                <c:pt idx="1982">
                  <c:v>-42</c:v>
                </c:pt>
                <c:pt idx="1983">
                  <c:v>-42</c:v>
                </c:pt>
                <c:pt idx="1984">
                  <c:v>-42</c:v>
                </c:pt>
                <c:pt idx="1985">
                  <c:v>-42</c:v>
                </c:pt>
                <c:pt idx="1986">
                  <c:v>-42</c:v>
                </c:pt>
                <c:pt idx="1987">
                  <c:v>-42</c:v>
                </c:pt>
                <c:pt idx="1988">
                  <c:v>-42</c:v>
                </c:pt>
                <c:pt idx="1989">
                  <c:v>-42</c:v>
                </c:pt>
                <c:pt idx="1990">
                  <c:v>-42</c:v>
                </c:pt>
                <c:pt idx="1991">
                  <c:v>-42</c:v>
                </c:pt>
                <c:pt idx="1992">
                  <c:v>-42</c:v>
                </c:pt>
                <c:pt idx="1993">
                  <c:v>-42</c:v>
                </c:pt>
                <c:pt idx="1994">
                  <c:v>-42</c:v>
                </c:pt>
                <c:pt idx="1995">
                  <c:v>-42</c:v>
                </c:pt>
                <c:pt idx="1996">
                  <c:v>-42</c:v>
                </c:pt>
                <c:pt idx="1997">
                  <c:v>-42</c:v>
                </c:pt>
                <c:pt idx="1998">
                  <c:v>-42</c:v>
                </c:pt>
                <c:pt idx="1999">
                  <c:v>-42</c:v>
                </c:pt>
                <c:pt idx="2000">
                  <c:v>-42</c:v>
                </c:pt>
                <c:pt idx="2001">
                  <c:v>-42</c:v>
                </c:pt>
                <c:pt idx="2002">
                  <c:v>-42</c:v>
                </c:pt>
                <c:pt idx="2003">
                  <c:v>-42</c:v>
                </c:pt>
                <c:pt idx="2004">
                  <c:v>-42</c:v>
                </c:pt>
                <c:pt idx="2005">
                  <c:v>-42</c:v>
                </c:pt>
                <c:pt idx="2006">
                  <c:v>-42</c:v>
                </c:pt>
                <c:pt idx="2007">
                  <c:v>-42</c:v>
                </c:pt>
                <c:pt idx="2008">
                  <c:v>-42</c:v>
                </c:pt>
                <c:pt idx="2009">
                  <c:v>-42</c:v>
                </c:pt>
                <c:pt idx="2010">
                  <c:v>-42</c:v>
                </c:pt>
                <c:pt idx="2011">
                  <c:v>-42</c:v>
                </c:pt>
                <c:pt idx="2012">
                  <c:v>-42</c:v>
                </c:pt>
                <c:pt idx="2013">
                  <c:v>-42</c:v>
                </c:pt>
                <c:pt idx="2014">
                  <c:v>-42</c:v>
                </c:pt>
                <c:pt idx="2015">
                  <c:v>-42</c:v>
                </c:pt>
                <c:pt idx="2016">
                  <c:v>-42</c:v>
                </c:pt>
                <c:pt idx="2017">
                  <c:v>-42</c:v>
                </c:pt>
                <c:pt idx="2018">
                  <c:v>-42</c:v>
                </c:pt>
                <c:pt idx="2019">
                  <c:v>-42</c:v>
                </c:pt>
                <c:pt idx="2020">
                  <c:v>-42</c:v>
                </c:pt>
                <c:pt idx="2021">
                  <c:v>-42</c:v>
                </c:pt>
                <c:pt idx="2022">
                  <c:v>-42</c:v>
                </c:pt>
                <c:pt idx="2023">
                  <c:v>-42</c:v>
                </c:pt>
                <c:pt idx="2024">
                  <c:v>-42</c:v>
                </c:pt>
                <c:pt idx="2025">
                  <c:v>-42</c:v>
                </c:pt>
                <c:pt idx="2026">
                  <c:v>-42</c:v>
                </c:pt>
                <c:pt idx="2027">
                  <c:v>-42</c:v>
                </c:pt>
                <c:pt idx="2028">
                  <c:v>-42</c:v>
                </c:pt>
                <c:pt idx="2029">
                  <c:v>-42</c:v>
                </c:pt>
                <c:pt idx="2030">
                  <c:v>-42</c:v>
                </c:pt>
                <c:pt idx="2031">
                  <c:v>-42</c:v>
                </c:pt>
                <c:pt idx="2032">
                  <c:v>-42</c:v>
                </c:pt>
                <c:pt idx="2033">
                  <c:v>-42</c:v>
                </c:pt>
                <c:pt idx="2034">
                  <c:v>-42</c:v>
                </c:pt>
                <c:pt idx="2035">
                  <c:v>-42</c:v>
                </c:pt>
                <c:pt idx="2036">
                  <c:v>-42</c:v>
                </c:pt>
                <c:pt idx="2037">
                  <c:v>-42</c:v>
                </c:pt>
                <c:pt idx="2038">
                  <c:v>-42</c:v>
                </c:pt>
                <c:pt idx="2039">
                  <c:v>-42</c:v>
                </c:pt>
                <c:pt idx="2040">
                  <c:v>-42</c:v>
                </c:pt>
                <c:pt idx="2041">
                  <c:v>-42</c:v>
                </c:pt>
                <c:pt idx="2042">
                  <c:v>-42</c:v>
                </c:pt>
                <c:pt idx="2043">
                  <c:v>-42</c:v>
                </c:pt>
                <c:pt idx="2044">
                  <c:v>-42</c:v>
                </c:pt>
                <c:pt idx="2045">
                  <c:v>-42</c:v>
                </c:pt>
                <c:pt idx="2046">
                  <c:v>-42</c:v>
                </c:pt>
                <c:pt idx="2047">
                  <c:v>-42</c:v>
                </c:pt>
                <c:pt idx="2048">
                  <c:v>-42</c:v>
                </c:pt>
                <c:pt idx="2049">
                  <c:v>-42</c:v>
                </c:pt>
                <c:pt idx="2050">
                  <c:v>-42</c:v>
                </c:pt>
                <c:pt idx="2051">
                  <c:v>-42</c:v>
                </c:pt>
                <c:pt idx="2052">
                  <c:v>-42</c:v>
                </c:pt>
                <c:pt idx="2053">
                  <c:v>-42</c:v>
                </c:pt>
                <c:pt idx="2054">
                  <c:v>-42</c:v>
                </c:pt>
                <c:pt idx="2055">
                  <c:v>-42</c:v>
                </c:pt>
                <c:pt idx="2056">
                  <c:v>-42</c:v>
                </c:pt>
                <c:pt idx="2057">
                  <c:v>-42</c:v>
                </c:pt>
                <c:pt idx="2058">
                  <c:v>-42</c:v>
                </c:pt>
                <c:pt idx="2059">
                  <c:v>-42</c:v>
                </c:pt>
                <c:pt idx="2060">
                  <c:v>-42</c:v>
                </c:pt>
                <c:pt idx="2061">
                  <c:v>-42</c:v>
                </c:pt>
                <c:pt idx="2062">
                  <c:v>-42</c:v>
                </c:pt>
                <c:pt idx="2063">
                  <c:v>-42</c:v>
                </c:pt>
                <c:pt idx="2064">
                  <c:v>-42</c:v>
                </c:pt>
                <c:pt idx="2065">
                  <c:v>-42</c:v>
                </c:pt>
                <c:pt idx="2066">
                  <c:v>-42</c:v>
                </c:pt>
                <c:pt idx="2067">
                  <c:v>-42</c:v>
                </c:pt>
                <c:pt idx="2068">
                  <c:v>-42</c:v>
                </c:pt>
                <c:pt idx="2069">
                  <c:v>-42</c:v>
                </c:pt>
                <c:pt idx="2070">
                  <c:v>-42</c:v>
                </c:pt>
                <c:pt idx="2071">
                  <c:v>-42</c:v>
                </c:pt>
                <c:pt idx="2072">
                  <c:v>-42</c:v>
                </c:pt>
                <c:pt idx="2073">
                  <c:v>-42</c:v>
                </c:pt>
                <c:pt idx="2074">
                  <c:v>-42</c:v>
                </c:pt>
                <c:pt idx="2075">
                  <c:v>-42</c:v>
                </c:pt>
                <c:pt idx="2076">
                  <c:v>-42</c:v>
                </c:pt>
                <c:pt idx="2077">
                  <c:v>-42</c:v>
                </c:pt>
                <c:pt idx="2078">
                  <c:v>-42</c:v>
                </c:pt>
                <c:pt idx="2079">
                  <c:v>-42</c:v>
                </c:pt>
                <c:pt idx="2080">
                  <c:v>-42</c:v>
                </c:pt>
                <c:pt idx="2081">
                  <c:v>-42</c:v>
                </c:pt>
                <c:pt idx="2082">
                  <c:v>-42</c:v>
                </c:pt>
                <c:pt idx="2083">
                  <c:v>-42</c:v>
                </c:pt>
                <c:pt idx="2084">
                  <c:v>-42</c:v>
                </c:pt>
                <c:pt idx="2085">
                  <c:v>-42</c:v>
                </c:pt>
                <c:pt idx="2086">
                  <c:v>-42</c:v>
                </c:pt>
                <c:pt idx="2087">
                  <c:v>-42</c:v>
                </c:pt>
                <c:pt idx="2088">
                  <c:v>-42</c:v>
                </c:pt>
                <c:pt idx="2089">
                  <c:v>-42</c:v>
                </c:pt>
                <c:pt idx="2090">
                  <c:v>-42</c:v>
                </c:pt>
                <c:pt idx="2091">
                  <c:v>-42</c:v>
                </c:pt>
                <c:pt idx="2092">
                  <c:v>-42</c:v>
                </c:pt>
                <c:pt idx="2093">
                  <c:v>-42</c:v>
                </c:pt>
                <c:pt idx="2094">
                  <c:v>-42</c:v>
                </c:pt>
                <c:pt idx="2095">
                  <c:v>-42</c:v>
                </c:pt>
                <c:pt idx="2096">
                  <c:v>-42</c:v>
                </c:pt>
                <c:pt idx="2097">
                  <c:v>-42</c:v>
                </c:pt>
                <c:pt idx="2098">
                  <c:v>-42</c:v>
                </c:pt>
                <c:pt idx="2099">
                  <c:v>-42</c:v>
                </c:pt>
                <c:pt idx="2100">
                  <c:v>-42</c:v>
                </c:pt>
                <c:pt idx="2101">
                  <c:v>-42</c:v>
                </c:pt>
                <c:pt idx="2102">
                  <c:v>-42</c:v>
                </c:pt>
                <c:pt idx="2103">
                  <c:v>-42</c:v>
                </c:pt>
                <c:pt idx="2104">
                  <c:v>-42</c:v>
                </c:pt>
                <c:pt idx="2105">
                  <c:v>-42</c:v>
                </c:pt>
                <c:pt idx="2106">
                  <c:v>-42</c:v>
                </c:pt>
                <c:pt idx="2107">
                  <c:v>-42</c:v>
                </c:pt>
                <c:pt idx="2108">
                  <c:v>-42</c:v>
                </c:pt>
                <c:pt idx="2109">
                  <c:v>-42</c:v>
                </c:pt>
                <c:pt idx="2110">
                  <c:v>-42</c:v>
                </c:pt>
                <c:pt idx="2111">
                  <c:v>-42</c:v>
                </c:pt>
                <c:pt idx="2112">
                  <c:v>-42</c:v>
                </c:pt>
                <c:pt idx="2113">
                  <c:v>-42</c:v>
                </c:pt>
                <c:pt idx="2114">
                  <c:v>-42</c:v>
                </c:pt>
                <c:pt idx="2115">
                  <c:v>-42</c:v>
                </c:pt>
                <c:pt idx="2116">
                  <c:v>-42</c:v>
                </c:pt>
                <c:pt idx="2117">
                  <c:v>-42</c:v>
                </c:pt>
                <c:pt idx="2118">
                  <c:v>-42</c:v>
                </c:pt>
                <c:pt idx="2119">
                  <c:v>-42</c:v>
                </c:pt>
                <c:pt idx="2120">
                  <c:v>-42</c:v>
                </c:pt>
                <c:pt idx="2121">
                  <c:v>-42</c:v>
                </c:pt>
                <c:pt idx="2122">
                  <c:v>-42</c:v>
                </c:pt>
                <c:pt idx="2123">
                  <c:v>-42</c:v>
                </c:pt>
                <c:pt idx="2124">
                  <c:v>-42</c:v>
                </c:pt>
                <c:pt idx="2125">
                  <c:v>-42</c:v>
                </c:pt>
                <c:pt idx="2126">
                  <c:v>-42</c:v>
                </c:pt>
                <c:pt idx="2127">
                  <c:v>-42</c:v>
                </c:pt>
                <c:pt idx="2128">
                  <c:v>-42</c:v>
                </c:pt>
                <c:pt idx="2129">
                  <c:v>-42</c:v>
                </c:pt>
                <c:pt idx="2130">
                  <c:v>-42</c:v>
                </c:pt>
                <c:pt idx="2131">
                  <c:v>-42</c:v>
                </c:pt>
                <c:pt idx="2132">
                  <c:v>-42</c:v>
                </c:pt>
                <c:pt idx="2133">
                  <c:v>-42</c:v>
                </c:pt>
                <c:pt idx="2134">
                  <c:v>-42</c:v>
                </c:pt>
                <c:pt idx="2135">
                  <c:v>-42</c:v>
                </c:pt>
                <c:pt idx="2136">
                  <c:v>-42</c:v>
                </c:pt>
                <c:pt idx="2137">
                  <c:v>-42</c:v>
                </c:pt>
                <c:pt idx="2138">
                  <c:v>-42</c:v>
                </c:pt>
                <c:pt idx="2139">
                  <c:v>-42</c:v>
                </c:pt>
                <c:pt idx="2140">
                  <c:v>-42</c:v>
                </c:pt>
                <c:pt idx="2141">
                  <c:v>-42</c:v>
                </c:pt>
                <c:pt idx="2142">
                  <c:v>-42</c:v>
                </c:pt>
                <c:pt idx="2143">
                  <c:v>-42</c:v>
                </c:pt>
                <c:pt idx="2144">
                  <c:v>-42</c:v>
                </c:pt>
                <c:pt idx="2145">
                  <c:v>-42</c:v>
                </c:pt>
                <c:pt idx="2146">
                  <c:v>-42</c:v>
                </c:pt>
                <c:pt idx="2147">
                  <c:v>-42</c:v>
                </c:pt>
                <c:pt idx="2148">
                  <c:v>-42</c:v>
                </c:pt>
                <c:pt idx="2149">
                  <c:v>-42</c:v>
                </c:pt>
                <c:pt idx="2150">
                  <c:v>-42</c:v>
                </c:pt>
                <c:pt idx="2151">
                  <c:v>-42</c:v>
                </c:pt>
                <c:pt idx="2152">
                  <c:v>-42</c:v>
                </c:pt>
                <c:pt idx="2153">
                  <c:v>-42</c:v>
                </c:pt>
                <c:pt idx="2154">
                  <c:v>-42</c:v>
                </c:pt>
                <c:pt idx="2155">
                  <c:v>-42</c:v>
                </c:pt>
                <c:pt idx="2156">
                  <c:v>-42</c:v>
                </c:pt>
                <c:pt idx="2157">
                  <c:v>-42</c:v>
                </c:pt>
                <c:pt idx="2158">
                  <c:v>-42</c:v>
                </c:pt>
                <c:pt idx="2159">
                  <c:v>-42</c:v>
                </c:pt>
                <c:pt idx="2160">
                  <c:v>-42</c:v>
                </c:pt>
                <c:pt idx="2161">
                  <c:v>-42</c:v>
                </c:pt>
                <c:pt idx="2162">
                  <c:v>-42</c:v>
                </c:pt>
                <c:pt idx="2163">
                  <c:v>-42</c:v>
                </c:pt>
                <c:pt idx="2164">
                  <c:v>-42</c:v>
                </c:pt>
                <c:pt idx="2165">
                  <c:v>-42</c:v>
                </c:pt>
                <c:pt idx="2166">
                  <c:v>-42</c:v>
                </c:pt>
                <c:pt idx="2167">
                  <c:v>-42</c:v>
                </c:pt>
                <c:pt idx="2168">
                  <c:v>-42</c:v>
                </c:pt>
                <c:pt idx="2169">
                  <c:v>-42</c:v>
                </c:pt>
                <c:pt idx="2170">
                  <c:v>-42</c:v>
                </c:pt>
                <c:pt idx="2171">
                  <c:v>-42</c:v>
                </c:pt>
                <c:pt idx="2172">
                  <c:v>-42</c:v>
                </c:pt>
                <c:pt idx="2173">
                  <c:v>-42</c:v>
                </c:pt>
                <c:pt idx="2174">
                  <c:v>-42</c:v>
                </c:pt>
                <c:pt idx="2175">
                  <c:v>-42</c:v>
                </c:pt>
                <c:pt idx="2176">
                  <c:v>-42</c:v>
                </c:pt>
                <c:pt idx="2177">
                  <c:v>-42</c:v>
                </c:pt>
                <c:pt idx="2178">
                  <c:v>-42</c:v>
                </c:pt>
                <c:pt idx="2179">
                  <c:v>-42</c:v>
                </c:pt>
                <c:pt idx="2180">
                  <c:v>-42</c:v>
                </c:pt>
                <c:pt idx="2181">
                  <c:v>-42</c:v>
                </c:pt>
                <c:pt idx="2182">
                  <c:v>-42</c:v>
                </c:pt>
                <c:pt idx="2183">
                  <c:v>-42</c:v>
                </c:pt>
                <c:pt idx="2184">
                  <c:v>-42</c:v>
                </c:pt>
                <c:pt idx="2185">
                  <c:v>-42</c:v>
                </c:pt>
                <c:pt idx="2186">
                  <c:v>-42</c:v>
                </c:pt>
                <c:pt idx="2187">
                  <c:v>-42</c:v>
                </c:pt>
                <c:pt idx="2188">
                  <c:v>-42</c:v>
                </c:pt>
                <c:pt idx="2189">
                  <c:v>-42</c:v>
                </c:pt>
                <c:pt idx="2190">
                  <c:v>-42</c:v>
                </c:pt>
                <c:pt idx="2191">
                  <c:v>-42</c:v>
                </c:pt>
                <c:pt idx="2192">
                  <c:v>-42</c:v>
                </c:pt>
                <c:pt idx="2193">
                  <c:v>-42</c:v>
                </c:pt>
                <c:pt idx="2194">
                  <c:v>-42</c:v>
                </c:pt>
                <c:pt idx="2195">
                  <c:v>-42</c:v>
                </c:pt>
                <c:pt idx="2196">
                  <c:v>-42</c:v>
                </c:pt>
                <c:pt idx="2197">
                  <c:v>-42</c:v>
                </c:pt>
                <c:pt idx="2198">
                  <c:v>-42</c:v>
                </c:pt>
                <c:pt idx="2199">
                  <c:v>-42</c:v>
                </c:pt>
                <c:pt idx="2200">
                  <c:v>-42</c:v>
                </c:pt>
                <c:pt idx="2201">
                  <c:v>-42</c:v>
                </c:pt>
                <c:pt idx="2202">
                  <c:v>-42</c:v>
                </c:pt>
                <c:pt idx="2203">
                  <c:v>-42</c:v>
                </c:pt>
                <c:pt idx="2204">
                  <c:v>-42</c:v>
                </c:pt>
                <c:pt idx="2205">
                  <c:v>-42</c:v>
                </c:pt>
                <c:pt idx="2206">
                  <c:v>-42</c:v>
                </c:pt>
                <c:pt idx="2207">
                  <c:v>-42</c:v>
                </c:pt>
                <c:pt idx="2208">
                  <c:v>-42</c:v>
                </c:pt>
                <c:pt idx="2209">
                  <c:v>-42</c:v>
                </c:pt>
                <c:pt idx="2210">
                  <c:v>-42</c:v>
                </c:pt>
                <c:pt idx="2211">
                  <c:v>-42</c:v>
                </c:pt>
                <c:pt idx="2212">
                  <c:v>-42</c:v>
                </c:pt>
                <c:pt idx="2213">
                  <c:v>-42</c:v>
                </c:pt>
                <c:pt idx="2214">
                  <c:v>-42</c:v>
                </c:pt>
                <c:pt idx="2215">
                  <c:v>-42</c:v>
                </c:pt>
                <c:pt idx="2216">
                  <c:v>-42</c:v>
                </c:pt>
                <c:pt idx="2217">
                  <c:v>-42</c:v>
                </c:pt>
                <c:pt idx="2218">
                  <c:v>-42</c:v>
                </c:pt>
                <c:pt idx="2219">
                  <c:v>-42</c:v>
                </c:pt>
                <c:pt idx="2220">
                  <c:v>-42</c:v>
                </c:pt>
                <c:pt idx="2221">
                  <c:v>-42</c:v>
                </c:pt>
                <c:pt idx="2222">
                  <c:v>-42</c:v>
                </c:pt>
                <c:pt idx="2223">
                  <c:v>-42</c:v>
                </c:pt>
                <c:pt idx="2224">
                  <c:v>-42</c:v>
                </c:pt>
                <c:pt idx="2225">
                  <c:v>-42</c:v>
                </c:pt>
                <c:pt idx="2226">
                  <c:v>-42</c:v>
                </c:pt>
                <c:pt idx="2227">
                  <c:v>-42</c:v>
                </c:pt>
                <c:pt idx="2228">
                  <c:v>-42</c:v>
                </c:pt>
                <c:pt idx="2229">
                  <c:v>-42</c:v>
                </c:pt>
                <c:pt idx="2230">
                  <c:v>-42</c:v>
                </c:pt>
                <c:pt idx="2231">
                  <c:v>-42</c:v>
                </c:pt>
                <c:pt idx="2232">
                  <c:v>-42</c:v>
                </c:pt>
                <c:pt idx="2233">
                  <c:v>-42</c:v>
                </c:pt>
                <c:pt idx="2234">
                  <c:v>-42</c:v>
                </c:pt>
                <c:pt idx="2235">
                  <c:v>-42</c:v>
                </c:pt>
                <c:pt idx="2236">
                  <c:v>-42</c:v>
                </c:pt>
                <c:pt idx="2237">
                  <c:v>-42</c:v>
                </c:pt>
                <c:pt idx="2238">
                  <c:v>-42</c:v>
                </c:pt>
                <c:pt idx="2239">
                  <c:v>-42</c:v>
                </c:pt>
                <c:pt idx="2240">
                  <c:v>-42</c:v>
                </c:pt>
                <c:pt idx="2241">
                  <c:v>-42</c:v>
                </c:pt>
                <c:pt idx="2242">
                  <c:v>-42</c:v>
                </c:pt>
                <c:pt idx="2243">
                  <c:v>-42</c:v>
                </c:pt>
                <c:pt idx="2244">
                  <c:v>-42</c:v>
                </c:pt>
                <c:pt idx="2245">
                  <c:v>-42</c:v>
                </c:pt>
                <c:pt idx="2246">
                  <c:v>-42</c:v>
                </c:pt>
                <c:pt idx="2247">
                  <c:v>-42</c:v>
                </c:pt>
                <c:pt idx="2248">
                  <c:v>-42</c:v>
                </c:pt>
                <c:pt idx="2249">
                  <c:v>-42</c:v>
                </c:pt>
                <c:pt idx="2250">
                  <c:v>-42</c:v>
                </c:pt>
                <c:pt idx="2251">
                  <c:v>-42</c:v>
                </c:pt>
                <c:pt idx="2252">
                  <c:v>-42</c:v>
                </c:pt>
                <c:pt idx="2253">
                  <c:v>-42</c:v>
                </c:pt>
                <c:pt idx="2254">
                  <c:v>-42</c:v>
                </c:pt>
                <c:pt idx="2255">
                  <c:v>-42</c:v>
                </c:pt>
                <c:pt idx="2256">
                  <c:v>-42</c:v>
                </c:pt>
                <c:pt idx="2257">
                  <c:v>-42</c:v>
                </c:pt>
                <c:pt idx="2258">
                  <c:v>-42</c:v>
                </c:pt>
                <c:pt idx="2259">
                  <c:v>-42</c:v>
                </c:pt>
                <c:pt idx="2260">
                  <c:v>-42</c:v>
                </c:pt>
                <c:pt idx="2261">
                  <c:v>-42</c:v>
                </c:pt>
                <c:pt idx="2262">
                  <c:v>-42</c:v>
                </c:pt>
                <c:pt idx="2263">
                  <c:v>-42</c:v>
                </c:pt>
                <c:pt idx="2264">
                  <c:v>-42</c:v>
                </c:pt>
                <c:pt idx="2265">
                  <c:v>-42</c:v>
                </c:pt>
                <c:pt idx="2266">
                  <c:v>-42</c:v>
                </c:pt>
                <c:pt idx="2267">
                  <c:v>-42</c:v>
                </c:pt>
                <c:pt idx="2268">
                  <c:v>-42</c:v>
                </c:pt>
                <c:pt idx="2269">
                  <c:v>-42</c:v>
                </c:pt>
                <c:pt idx="2270">
                  <c:v>-42</c:v>
                </c:pt>
                <c:pt idx="2271">
                  <c:v>-42</c:v>
                </c:pt>
                <c:pt idx="2272">
                  <c:v>-42</c:v>
                </c:pt>
                <c:pt idx="2273">
                  <c:v>-42</c:v>
                </c:pt>
                <c:pt idx="2274">
                  <c:v>-42</c:v>
                </c:pt>
                <c:pt idx="2275">
                  <c:v>-42</c:v>
                </c:pt>
                <c:pt idx="2276">
                  <c:v>-42</c:v>
                </c:pt>
                <c:pt idx="2277">
                  <c:v>-42</c:v>
                </c:pt>
                <c:pt idx="2278">
                  <c:v>-42</c:v>
                </c:pt>
                <c:pt idx="2279">
                  <c:v>-42</c:v>
                </c:pt>
                <c:pt idx="2280">
                  <c:v>-42</c:v>
                </c:pt>
                <c:pt idx="2281">
                  <c:v>-42</c:v>
                </c:pt>
                <c:pt idx="2282">
                  <c:v>-42</c:v>
                </c:pt>
                <c:pt idx="2283">
                  <c:v>-42</c:v>
                </c:pt>
                <c:pt idx="2284">
                  <c:v>-42</c:v>
                </c:pt>
                <c:pt idx="2285">
                  <c:v>-42</c:v>
                </c:pt>
                <c:pt idx="2286">
                  <c:v>-42</c:v>
                </c:pt>
                <c:pt idx="2287">
                  <c:v>-42</c:v>
                </c:pt>
                <c:pt idx="2288">
                  <c:v>-42</c:v>
                </c:pt>
                <c:pt idx="2289">
                  <c:v>-42</c:v>
                </c:pt>
                <c:pt idx="2290">
                  <c:v>-42</c:v>
                </c:pt>
                <c:pt idx="2291">
                  <c:v>-42</c:v>
                </c:pt>
                <c:pt idx="2292">
                  <c:v>-42</c:v>
                </c:pt>
                <c:pt idx="2293">
                  <c:v>-42</c:v>
                </c:pt>
                <c:pt idx="2294">
                  <c:v>-42</c:v>
                </c:pt>
                <c:pt idx="2295">
                  <c:v>-42</c:v>
                </c:pt>
                <c:pt idx="2296">
                  <c:v>-42</c:v>
                </c:pt>
                <c:pt idx="2297">
                  <c:v>-42</c:v>
                </c:pt>
                <c:pt idx="2298">
                  <c:v>-42</c:v>
                </c:pt>
                <c:pt idx="2299">
                  <c:v>-42</c:v>
                </c:pt>
                <c:pt idx="2300">
                  <c:v>-42</c:v>
                </c:pt>
                <c:pt idx="2301">
                  <c:v>-42</c:v>
                </c:pt>
                <c:pt idx="2302">
                  <c:v>-42</c:v>
                </c:pt>
                <c:pt idx="2303">
                  <c:v>-42</c:v>
                </c:pt>
                <c:pt idx="2304">
                  <c:v>-42</c:v>
                </c:pt>
                <c:pt idx="2305">
                  <c:v>-42</c:v>
                </c:pt>
                <c:pt idx="2306">
                  <c:v>-42</c:v>
                </c:pt>
                <c:pt idx="2307">
                  <c:v>-42</c:v>
                </c:pt>
                <c:pt idx="2308">
                  <c:v>-42</c:v>
                </c:pt>
                <c:pt idx="2309">
                  <c:v>-42</c:v>
                </c:pt>
                <c:pt idx="2310">
                  <c:v>-42</c:v>
                </c:pt>
                <c:pt idx="2311">
                  <c:v>-42</c:v>
                </c:pt>
                <c:pt idx="2312">
                  <c:v>-42</c:v>
                </c:pt>
                <c:pt idx="2313">
                  <c:v>-42</c:v>
                </c:pt>
                <c:pt idx="2314">
                  <c:v>-42</c:v>
                </c:pt>
                <c:pt idx="2315">
                  <c:v>-42</c:v>
                </c:pt>
                <c:pt idx="2316">
                  <c:v>-42</c:v>
                </c:pt>
                <c:pt idx="2317">
                  <c:v>-42</c:v>
                </c:pt>
                <c:pt idx="2318">
                  <c:v>-42</c:v>
                </c:pt>
                <c:pt idx="2319">
                  <c:v>-42</c:v>
                </c:pt>
                <c:pt idx="2320">
                  <c:v>-42</c:v>
                </c:pt>
                <c:pt idx="2321">
                  <c:v>-42</c:v>
                </c:pt>
                <c:pt idx="2322">
                  <c:v>-42</c:v>
                </c:pt>
                <c:pt idx="2323">
                  <c:v>-42</c:v>
                </c:pt>
                <c:pt idx="2324">
                  <c:v>-42</c:v>
                </c:pt>
                <c:pt idx="2325">
                  <c:v>-42</c:v>
                </c:pt>
                <c:pt idx="2326">
                  <c:v>-42</c:v>
                </c:pt>
                <c:pt idx="2327">
                  <c:v>-42</c:v>
                </c:pt>
                <c:pt idx="2328">
                  <c:v>-42</c:v>
                </c:pt>
                <c:pt idx="2329">
                  <c:v>-42</c:v>
                </c:pt>
                <c:pt idx="2330">
                  <c:v>-42</c:v>
                </c:pt>
                <c:pt idx="2331">
                  <c:v>-42</c:v>
                </c:pt>
                <c:pt idx="2332">
                  <c:v>-42</c:v>
                </c:pt>
                <c:pt idx="2333">
                  <c:v>-42</c:v>
                </c:pt>
                <c:pt idx="2334">
                  <c:v>-42</c:v>
                </c:pt>
                <c:pt idx="2335">
                  <c:v>-42</c:v>
                </c:pt>
                <c:pt idx="2336">
                  <c:v>-42</c:v>
                </c:pt>
                <c:pt idx="2337">
                  <c:v>-42</c:v>
                </c:pt>
                <c:pt idx="2338">
                  <c:v>-42</c:v>
                </c:pt>
                <c:pt idx="2339">
                  <c:v>-42</c:v>
                </c:pt>
                <c:pt idx="2340">
                  <c:v>-42</c:v>
                </c:pt>
                <c:pt idx="2341">
                  <c:v>-42</c:v>
                </c:pt>
                <c:pt idx="2342">
                  <c:v>-42</c:v>
                </c:pt>
                <c:pt idx="2343">
                  <c:v>-42</c:v>
                </c:pt>
                <c:pt idx="2344">
                  <c:v>-42</c:v>
                </c:pt>
                <c:pt idx="2345">
                  <c:v>-42</c:v>
                </c:pt>
                <c:pt idx="2346">
                  <c:v>-42</c:v>
                </c:pt>
                <c:pt idx="2347">
                  <c:v>-42</c:v>
                </c:pt>
                <c:pt idx="2348">
                  <c:v>-42</c:v>
                </c:pt>
                <c:pt idx="2349">
                  <c:v>-42</c:v>
                </c:pt>
                <c:pt idx="2350">
                  <c:v>-42</c:v>
                </c:pt>
                <c:pt idx="2351">
                  <c:v>-42</c:v>
                </c:pt>
                <c:pt idx="2352">
                  <c:v>-42</c:v>
                </c:pt>
                <c:pt idx="2353">
                  <c:v>-42</c:v>
                </c:pt>
                <c:pt idx="2354">
                  <c:v>-42</c:v>
                </c:pt>
                <c:pt idx="2355">
                  <c:v>-42</c:v>
                </c:pt>
                <c:pt idx="2356">
                  <c:v>-42</c:v>
                </c:pt>
                <c:pt idx="2357">
                  <c:v>-42</c:v>
                </c:pt>
                <c:pt idx="2358">
                  <c:v>-42</c:v>
                </c:pt>
                <c:pt idx="2359">
                  <c:v>-42</c:v>
                </c:pt>
                <c:pt idx="2360">
                  <c:v>-42</c:v>
                </c:pt>
                <c:pt idx="2361">
                  <c:v>-42</c:v>
                </c:pt>
                <c:pt idx="2362">
                  <c:v>-42</c:v>
                </c:pt>
                <c:pt idx="2363">
                  <c:v>-42</c:v>
                </c:pt>
                <c:pt idx="2364">
                  <c:v>-42</c:v>
                </c:pt>
                <c:pt idx="2365">
                  <c:v>-42</c:v>
                </c:pt>
                <c:pt idx="2366">
                  <c:v>-42</c:v>
                </c:pt>
                <c:pt idx="2367">
                  <c:v>-42</c:v>
                </c:pt>
                <c:pt idx="2368">
                  <c:v>-42</c:v>
                </c:pt>
                <c:pt idx="2369">
                  <c:v>-42</c:v>
                </c:pt>
                <c:pt idx="2370">
                  <c:v>-42</c:v>
                </c:pt>
                <c:pt idx="2371">
                  <c:v>-42</c:v>
                </c:pt>
                <c:pt idx="2372">
                  <c:v>-42</c:v>
                </c:pt>
                <c:pt idx="2373">
                  <c:v>-42</c:v>
                </c:pt>
                <c:pt idx="2374">
                  <c:v>-42</c:v>
                </c:pt>
                <c:pt idx="2375">
                  <c:v>-42</c:v>
                </c:pt>
                <c:pt idx="2376">
                  <c:v>-42</c:v>
                </c:pt>
                <c:pt idx="2377">
                  <c:v>-42</c:v>
                </c:pt>
                <c:pt idx="2378">
                  <c:v>-42</c:v>
                </c:pt>
                <c:pt idx="2379">
                  <c:v>-42</c:v>
                </c:pt>
                <c:pt idx="2380">
                  <c:v>-42</c:v>
                </c:pt>
                <c:pt idx="2381">
                  <c:v>-42</c:v>
                </c:pt>
                <c:pt idx="2382">
                  <c:v>-42</c:v>
                </c:pt>
                <c:pt idx="2383">
                  <c:v>-42</c:v>
                </c:pt>
                <c:pt idx="2384">
                  <c:v>-42</c:v>
                </c:pt>
                <c:pt idx="2385">
                  <c:v>-42</c:v>
                </c:pt>
                <c:pt idx="2386">
                  <c:v>-42</c:v>
                </c:pt>
                <c:pt idx="2387">
                  <c:v>-42</c:v>
                </c:pt>
                <c:pt idx="2388">
                  <c:v>-42</c:v>
                </c:pt>
                <c:pt idx="2389">
                  <c:v>-42</c:v>
                </c:pt>
                <c:pt idx="2390">
                  <c:v>-42</c:v>
                </c:pt>
                <c:pt idx="2391">
                  <c:v>-42</c:v>
                </c:pt>
                <c:pt idx="2392">
                  <c:v>-42</c:v>
                </c:pt>
                <c:pt idx="2393">
                  <c:v>-42</c:v>
                </c:pt>
                <c:pt idx="2394">
                  <c:v>-42</c:v>
                </c:pt>
                <c:pt idx="2395">
                  <c:v>-42</c:v>
                </c:pt>
                <c:pt idx="2396">
                  <c:v>-42</c:v>
                </c:pt>
                <c:pt idx="2397">
                  <c:v>-42</c:v>
                </c:pt>
                <c:pt idx="2398">
                  <c:v>-42</c:v>
                </c:pt>
                <c:pt idx="2399">
                  <c:v>-42</c:v>
                </c:pt>
                <c:pt idx="2400">
                  <c:v>-42</c:v>
                </c:pt>
                <c:pt idx="2401">
                  <c:v>-42</c:v>
                </c:pt>
                <c:pt idx="2402">
                  <c:v>-42</c:v>
                </c:pt>
                <c:pt idx="2403">
                  <c:v>-42</c:v>
                </c:pt>
                <c:pt idx="2404">
                  <c:v>-42</c:v>
                </c:pt>
                <c:pt idx="2405">
                  <c:v>-42</c:v>
                </c:pt>
                <c:pt idx="2406">
                  <c:v>-42</c:v>
                </c:pt>
                <c:pt idx="2407">
                  <c:v>-42</c:v>
                </c:pt>
                <c:pt idx="2408">
                  <c:v>-42</c:v>
                </c:pt>
                <c:pt idx="2409">
                  <c:v>-42</c:v>
                </c:pt>
                <c:pt idx="2410">
                  <c:v>-42</c:v>
                </c:pt>
                <c:pt idx="2411">
                  <c:v>-42</c:v>
                </c:pt>
                <c:pt idx="2412">
                  <c:v>-42</c:v>
                </c:pt>
                <c:pt idx="2413">
                  <c:v>-42</c:v>
                </c:pt>
                <c:pt idx="2414">
                  <c:v>-42</c:v>
                </c:pt>
                <c:pt idx="2415">
                  <c:v>-42</c:v>
                </c:pt>
                <c:pt idx="2416">
                  <c:v>-42</c:v>
                </c:pt>
                <c:pt idx="2417">
                  <c:v>-42</c:v>
                </c:pt>
                <c:pt idx="2418">
                  <c:v>-42</c:v>
                </c:pt>
                <c:pt idx="2419">
                  <c:v>-42</c:v>
                </c:pt>
                <c:pt idx="2420">
                  <c:v>-42</c:v>
                </c:pt>
                <c:pt idx="2421">
                  <c:v>-42</c:v>
                </c:pt>
                <c:pt idx="2422">
                  <c:v>-42</c:v>
                </c:pt>
                <c:pt idx="2423">
                  <c:v>-42</c:v>
                </c:pt>
                <c:pt idx="2424">
                  <c:v>-42</c:v>
                </c:pt>
                <c:pt idx="2425">
                  <c:v>-42</c:v>
                </c:pt>
                <c:pt idx="2426">
                  <c:v>-42</c:v>
                </c:pt>
                <c:pt idx="2427">
                  <c:v>-42</c:v>
                </c:pt>
                <c:pt idx="2428">
                  <c:v>-42</c:v>
                </c:pt>
                <c:pt idx="2429">
                  <c:v>-42</c:v>
                </c:pt>
                <c:pt idx="2430">
                  <c:v>-42</c:v>
                </c:pt>
                <c:pt idx="2431">
                  <c:v>-42</c:v>
                </c:pt>
                <c:pt idx="2432">
                  <c:v>-42</c:v>
                </c:pt>
                <c:pt idx="2433">
                  <c:v>-42</c:v>
                </c:pt>
                <c:pt idx="2434">
                  <c:v>-42</c:v>
                </c:pt>
                <c:pt idx="2435">
                  <c:v>-42</c:v>
                </c:pt>
                <c:pt idx="2436">
                  <c:v>-42</c:v>
                </c:pt>
                <c:pt idx="2437">
                  <c:v>-42</c:v>
                </c:pt>
                <c:pt idx="2438">
                  <c:v>-42</c:v>
                </c:pt>
                <c:pt idx="2439">
                  <c:v>-42</c:v>
                </c:pt>
                <c:pt idx="2440">
                  <c:v>-42</c:v>
                </c:pt>
                <c:pt idx="2441">
                  <c:v>-42</c:v>
                </c:pt>
                <c:pt idx="2442">
                  <c:v>-42</c:v>
                </c:pt>
                <c:pt idx="2443">
                  <c:v>-42</c:v>
                </c:pt>
                <c:pt idx="2444">
                  <c:v>-42</c:v>
                </c:pt>
                <c:pt idx="2445">
                  <c:v>-42</c:v>
                </c:pt>
                <c:pt idx="2446">
                  <c:v>-42</c:v>
                </c:pt>
                <c:pt idx="2447">
                  <c:v>-42</c:v>
                </c:pt>
                <c:pt idx="2448">
                  <c:v>-42</c:v>
                </c:pt>
                <c:pt idx="2449">
                  <c:v>-42</c:v>
                </c:pt>
                <c:pt idx="2450">
                  <c:v>-42</c:v>
                </c:pt>
                <c:pt idx="2451">
                  <c:v>-42</c:v>
                </c:pt>
                <c:pt idx="2452">
                  <c:v>-42</c:v>
                </c:pt>
                <c:pt idx="2453">
                  <c:v>-42</c:v>
                </c:pt>
                <c:pt idx="2454">
                  <c:v>-42</c:v>
                </c:pt>
                <c:pt idx="2455">
                  <c:v>-42</c:v>
                </c:pt>
                <c:pt idx="2456">
                  <c:v>-42</c:v>
                </c:pt>
                <c:pt idx="2457">
                  <c:v>-42</c:v>
                </c:pt>
                <c:pt idx="2458">
                  <c:v>-42</c:v>
                </c:pt>
                <c:pt idx="2459">
                  <c:v>-42</c:v>
                </c:pt>
                <c:pt idx="2460">
                  <c:v>-42</c:v>
                </c:pt>
                <c:pt idx="2461">
                  <c:v>-42</c:v>
                </c:pt>
                <c:pt idx="2462">
                  <c:v>-42</c:v>
                </c:pt>
                <c:pt idx="2463">
                  <c:v>-42</c:v>
                </c:pt>
                <c:pt idx="2464">
                  <c:v>-42</c:v>
                </c:pt>
                <c:pt idx="2465">
                  <c:v>-42</c:v>
                </c:pt>
                <c:pt idx="2466">
                  <c:v>-42</c:v>
                </c:pt>
                <c:pt idx="2467">
                  <c:v>-42</c:v>
                </c:pt>
                <c:pt idx="2468">
                  <c:v>-42</c:v>
                </c:pt>
                <c:pt idx="2469">
                  <c:v>-42</c:v>
                </c:pt>
                <c:pt idx="2470">
                  <c:v>-42</c:v>
                </c:pt>
                <c:pt idx="2471">
                  <c:v>-42</c:v>
                </c:pt>
                <c:pt idx="2472">
                  <c:v>-42</c:v>
                </c:pt>
                <c:pt idx="2473">
                  <c:v>-42</c:v>
                </c:pt>
                <c:pt idx="2474">
                  <c:v>-42</c:v>
                </c:pt>
                <c:pt idx="2475">
                  <c:v>-42</c:v>
                </c:pt>
                <c:pt idx="2476">
                  <c:v>-42</c:v>
                </c:pt>
                <c:pt idx="2477">
                  <c:v>-42</c:v>
                </c:pt>
                <c:pt idx="2478">
                  <c:v>-42</c:v>
                </c:pt>
                <c:pt idx="2479">
                  <c:v>-42</c:v>
                </c:pt>
                <c:pt idx="2480">
                  <c:v>-42</c:v>
                </c:pt>
                <c:pt idx="2481">
                  <c:v>-42</c:v>
                </c:pt>
                <c:pt idx="2482">
                  <c:v>-42</c:v>
                </c:pt>
                <c:pt idx="2483">
                  <c:v>-42</c:v>
                </c:pt>
                <c:pt idx="2484">
                  <c:v>-42</c:v>
                </c:pt>
                <c:pt idx="2485">
                  <c:v>-42</c:v>
                </c:pt>
                <c:pt idx="2486">
                  <c:v>-42</c:v>
                </c:pt>
                <c:pt idx="2487">
                  <c:v>-42</c:v>
                </c:pt>
                <c:pt idx="2488">
                  <c:v>-42</c:v>
                </c:pt>
                <c:pt idx="2489">
                  <c:v>-42</c:v>
                </c:pt>
                <c:pt idx="2490">
                  <c:v>-42</c:v>
                </c:pt>
                <c:pt idx="2491">
                  <c:v>-42</c:v>
                </c:pt>
                <c:pt idx="2492">
                  <c:v>-42</c:v>
                </c:pt>
                <c:pt idx="2493">
                  <c:v>-42</c:v>
                </c:pt>
                <c:pt idx="2494">
                  <c:v>-42</c:v>
                </c:pt>
                <c:pt idx="2495">
                  <c:v>-42</c:v>
                </c:pt>
                <c:pt idx="2496">
                  <c:v>-42</c:v>
                </c:pt>
                <c:pt idx="2497">
                  <c:v>-42</c:v>
                </c:pt>
                <c:pt idx="2498">
                  <c:v>-42</c:v>
                </c:pt>
                <c:pt idx="2499">
                  <c:v>-42</c:v>
                </c:pt>
                <c:pt idx="2500">
                  <c:v>-42</c:v>
                </c:pt>
                <c:pt idx="2501">
                  <c:v>-42</c:v>
                </c:pt>
                <c:pt idx="2502">
                  <c:v>-42</c:v>
                </c:pt>
                <c:pt idx="2503">
                  <c:v>-42</c:v>
                </c:pt>
                <c:pt idx="2504">
                  <c:v>-42</c:v>
                </c:pt>
                <c:pt idx="2505">
                  <c:v>-42</c:v>
                </c:pt>
                <c:pt idx="2506">
                  <c:v>-42</c:v>
                </c:pt>
                <c:pt idx="2507">
                  <c:v>-42</c:v>
                </c:pt>
                <c:pt idx="2508">
                  <c:v>-42</c:v>
                </c:pt>
                <c:pt idx="2509">
                  <c:v>-42</c:v>
                </c:pt>
                <c:pt idx="2510">
                  <c:v>-42</c:v>
                </c:pt>
                <c:pt idx="2511">
                  <c:v>-42</c:v>
                </c:pt>
                <c:pt idx="2512">
                  <c:v>-42</c:v>
                </c:pt>
                <c:pt idx="2513">
                  <c:v>-42</c:v>
                </c:pt>
                <c:pt idx="2514">
                  <c:v>-42</c:v>
                </c:pt>
                <c:pt idx="2515">
                  <c:v>-42</c:v>
                </c:pt>
                <c:pt idx="2516">
                  <c:v>-42</c:v>
                </c:pt>
                <c:pt idx="2517">
                  <c:v>-42</c:v>
                </c:pt>
                <c:pt idx="2518">
                  <c:v>-42</c:v>
                </c:pt>
                <c:pt idx="2519">
                  <c:v>-42</c:v>
                </c:pt>
                <c:pt idx="2520">
                  <c:v>-42</c:v>
                </c:pt>
                <c:pt idx="2521">
                  <c:v>-42</c:v>
                </c:pt>
                <c:pt idx="2522">
                  <c:v>-42</c:v>
                </c:pt>
                <c:pt idx="2523">
                  <c:v>-42</c:v>
                </c:pt>
                <c:pt idx="2524">
                  <c:v>-42</c:v>
                </c:pt>
                <c:pt idx="2525">
                  <c:v>-42</c:v>
                </c:pt>
                <c:pt idx="2526">
                  <c:v>-42</c:v>
                </c:pt>
                <c:pt idx="2527">
                  <c:v>-42</c:v>
                </c:pt>
                <c:pt idx="2528">
                  <c:v>-42</c:v>
                </c:pt>
                <c:pt idx="2529">
                  <c:v>-42</c:v>
                </c:pt>
                <c:pt idx="2530">
                  <c:v>-42</c:v>
                </c:pt>
                <c:pt idx="2531">
                  <c:v>-42</c:v>
                </c:pt>
                <c:pt idx="2532">
                  <c:v>-42</c:v>
                </c:pt>
                <c:pt idx="2533">
                  <c:v>-42</c:v>
                </c:pt>
                <c:pt idx="2534">
                  <c:v>-42</c:v>
                </c:pt>
                <c:pt idx="2535">
                  <c:v>-42</c:v>
                </c:pt>
                <c:pt idx="2536">
                  <c:v>-42</c:v>
                </c:pt>
                <c:pt idx="2537">
                  <c:v>-42</c:v>
                </c:pt>
                <c:pt idx="2538">
                  <c:v>-42</c:v>
                </c:pt>
                <c:pt idx="2539">
                  <c:v>-42</c:v>
                </c:pt>
                <c:pt idx="2540">
                  <c:v>-42</c:v>
                </c:pt>
                <c:pt idx="2541">
                  <c:v>-42</c:v>
                </c:pt>
                <c:pt idx="2542">
                  <c:v>-42</c:v>
                </c:pt>
                <c:pt idx="2543">
                  <c:v>-42</c:v>
                </c:pt>
                <c:pt idx="2544">
                  <c:v>-42</c:v>
                </c:pt>
                <c:pt idx="2545">
                  <c:v>-42</c:v>
                </c:pt>
                <c:pt idx="2546">
                  <c:v>-42</c:v>
                </c:pt>
                <c:pt idx="2547">
                  <c:v>-42</c:v>
                </c:pt>
                <c:pt idx="2548">
                  <c:v>-42</c:v>
                </c:pt>
                <c:pt idx="2549">
                  <c:v>-42</c:v>
                </c:pt>
                <c:pt idx="2550">
                  <c:v>-42</c:v>
                </c:pt>
                <c:pt idx="2551">
                  <c:v>-42</c:v>
                </c:pt>
                <c:pt idx="2552">
                  <c:v>-42</c:v>
                </c:pt>
                <c:pt idx="2553">
                  <c:v>-42</c:v>
                </c:pt>
                <c:pt idx="2554">
                  <c:v>-42</c:v>
                </c:pt>
                <c:pt idx="2555">
                  <c:v>-42</c:v>
                </c:pt>
                <c:pt idx="2556">
                  <c:v>-42</c:v>
                </c:pt>
                <c:pt idx="2557">
                  <c:v>-42</c:v>
                </c:pt>
                <c:pt idx="2558">
                  <c:v>-42</c:v>
                </c:pt>
                <c:pt idx="2559">
                  <c:v>-42</c:v>
                </c:pt>
                <c:pt idx="2560">
                  <c:v>-42</c:v>
                </c:pt>
                <c:pt idx="2561">
                  <c:v>-42</c:v>
                </c:pt>
                <c:pt idx="2562">
                  <c:v>-42</c:v>
                </c:pt>
                <c:pt idx="2563">
                  <c:v>-42</c:v>
                </c:pt>
                <c:pt idx="2564">
                  <c:v>-42</c:v>
                </c:pt>
                <c:pt idx="2565">
                  <c:v>-42</c:v>
                </c:pt>
                <c:pt idx="2566">
                  <c:v>-42</c:v>
                </c:pt>
                <c:pt idx="2567">
                  <c:v>-42</c:v>
                </c:pt>
                <c:pt idx="2568">
                  <c:v>-42</c:v>
                </c:pt>
                <c:pt idx="2569">
                  <c:v>-42</c:v>
                </c:pt>
                <c:pt idx="2570">
                  <c:v>-42</c:v>
                </c:pt>
                <c:pt idx="2571">
                  <c:v>-42</c:v>
                </c:pt>
                <c:pt idx="2572">
                  <c:v>-42</c:v>
                </c:pt>
                <c:pt idx="2573">
                  <c:v>-42</c:v>
                </c:pt>
                <c:pt idx="2574">
                  <c:v>-42</c:v>
                </c:pt>
                <c:pt idx="2575">
                  <c:v>-42</c:v>
                </c:pt>
                <c:pt idx="2576">
                  <c:v>-42</c:v>
                </c:pt>
                <c:pt idx="2577">
                  <c:v>-42</c:v>
                </c:pt>
                <c:pt idx="2578">
                  <c:v>-42</c:v>
                </c:pt>
                <c:pt idx="2579">
                  <c:v>-42</c:v>
                </c:pt>
                <c:pt idx="2580">
                  <c:v>-42</c:v>
                </c:pt>
                <c:pt idx="2581">
                  <c:v>-42</c:v>
                </c:pt>
                <c:pt idx="2582">
                  <c:v>-42</c:v>
                </c:pt>
                <c:pt idx="2583">
                  <c:v>-42</c:v>
                </c:pt>
                <c:pt idx="2584">
                  <c:v>-42</c:v>
                </c:pt>
                <c:pt idx="2585">
                  <c:v>-42</c:v>
                </c:pt>
                <c:pt idx="2586">
                  <c:v>-42</c:v>
                </c:pt>
                <c:pt idx="2587">
                  <c:v>-42</c:v>
                </c:pt>
                <c:pt idx="2588">
                  <c:v>-42</c:v>
                </c:pt>
                <c:pt idx="2589">
                  <c:v>-42</c:v>
                </c:pt>
                <c:pt idx="2590">
                  <c:v>-42</c:v>
                </c:pt>
                <c:pt idx="2591">
                  <c:v>-42</c:v>
                </c:pt>
                <c:pt idx="2592">
                  <c:v>-42</c:v>
                </c:pt>
                <c:pt idx="2593">
                  <c:v>-42</c:v>
                </c:pt>
                <c:pt idx="2594">
                  <c:v>-42</c:v>
                </c:pt>
                <c:pt idx="2595">
                  <c:v>-42</c:v>
                </c:pt>
                <c:pt idx="2596">
                  <c:v>-42</c:v>
                </c:pt>
                <c:pt idx="2597">
                  <c:v>-42</c:v>
                </c:pt>
                <c:pt idx="2598">
                  <c:v>-42</c:v>
                </c:pt>
                <c:pt idx="2599">
                  <c:v>-42</c:v>
                </c:pt>
                <c:pt idx="2600">
                  <c:v>-42</c:v>
                </c:pt>
                <c:pt idx="2601">
                  <c:v>-42</c:v>
                </c:pt>
                <c:pt idx="2602">
                  <c:v>-42</c:v>
                </c:pt>
                <c:pt idx="2603">
                  <c:v>-42</c:v>
                </c:pt>
                <c:pt idx="2604">
                  <c:v>-42</c:v>
                </c:pt>
                <c:pt idx="2605">
                  <c:v>-42</c:v>
                </c:pt>
                <c:pt idx="2606">
                  <c:v>-42</c:v>
                </c:pt>
                <c:pt idx="2607">
                  <c:v>-42</c:v>
                </c:pt>
                <c:pt idx="2608">
                  <c:v>-42</c:v>
                </c:pt>
                <c:pt idx="2609">
                  <c:v>-42</c:v>
                </c:pt>
                <c:pt idx="2610">
                  <c:v>-42</c:v>
                </c:pt>
                <c:pt idx="2611">
                  <c:v>-42</c:v>
                </c:pt>
                <c:pt idx="2612">
                  <c:v>-42</c:v>
                </c:pt>
                <c:pt idx="2613">
                  <c:v>-42</c:v>
                </c:pt>
                <c:pt idx="2614">
                  <c:v>-42</c:v>
                </c:pt>
                <c:pt idx="2615">
                  <c:v>-42</c:v>
                </c:pt>
                <c:pt idx="2616">
                  <c:v>-42</c:v>
                </c:pt>
                <c:pt idx="2617">
                  <c:v>-42</c:v>
                </c:pt>
                <c:pt idx="2618">
                  <c:v>-42</c:v>
                </c:pt>
                <c:pt idx="2619">
                  <c:v>-42</c:v>
                </c:pt>
                <c:pt idx="2620">
                  <c:v>-42</c:v>
                </c:pt>
                <c:pt idx="2621">
                  <c:v>-42</c:v>
                </c:pt>
                <c:pt idx="2622">
                  <c:v>-42</c:v>
                </c:pt>
                <c:pt idx="2623">
                  <c:v>-42</c:v>
                </c:pt>
                <c:pt idx="2624">
                  <c:v>-42</c:v>
                </c:pt>
                <c:pt idx="2625">
                  <c:v>-42</c:v>
                </c:pt>
                <c:pt idx="2626">
                  <c:v>-42</c:v>
                </c:pt>
                <c:pt idx="2627">
                  <c:v>-42</c:v>
                </c:pt>
                <c:pt idx="2628">
                  <c:v>-42</c:v>
                </c:pt>
                <c:pt idx="2629">
                  <c:v>-42</c:v>
                </c:pt>
                <c:pt idx="2630">
                  <c:v>-42</c:v>
                </c:pt>
                <c:pt idx="2631">
                  <c:v>-42</c:v>
                </c:pt>
                <c:pt idx="2632">
                  <c:v>-42</c:v>
                </c:pt>
                <c:pt idx="2633">
                  <c:v>-42</c:v>
                </c:pt>
                <c:pt idx="2634">
                  <c:v>-42</c:v>
                </c:pt>
                <c:pt idx="2635">
                  <c:v>-42</c:v>
                </c:pt>
                <c:pt idx="2636">
                  <c:v>-42</c:v>
                </c:pt>
                <c:pt idx="2637">
                  <c:v>-42</c:v>
                </c:pt>
                <c:pt idx="2638">
                  <c:v>-42</c:v>
                </c:pt>
                <c:pt idx="2639">
                  <c:v>-42</c:v>
                </c:pt>
                <c:pt idx="2640">
                  <c:v>-42</c:v>
                </c:pt>
                <c:pt idx="2641">
                  <c:v>-42</c:v>
                </c:pt>
                <c:pt idx="2642">
                  <c:v>-42</c:v>
                </c:pt>
                <c:pt idx="2643">
                  <c:v>-42</c:v>
                </c:pt>
                <c:pt idx="2644">
                  <c:v>-42</c:v>
                </c:pt>
                <c:pt idx="2645">
                  <c:v>-42</c:v>
                </c:pt>
                <c:pt idx="2646">
                  <c:v>-42</c:v>
                </c:pt>
                <c:pt idx="2647">
                  <c:v>-42</c:v>
                </c:pt>
                <c:pt idx="2648">
                  <c:v>-42</c:v>
                </c:pt>
                <c:pt idx="2649">
                  <c:v>-42</c:v>
                </c:pt>
                <c:pt idx="2650">
                  <c:v>-42</c:v>
                </c:pt>
                <c:pt idx="2651">
                  <c:v>-42</c:v>
                </c:pt>
                <c:pt idx="2652">
                  <c:v>-42</c:v>
                </c:pt>
                <c:pt idx="2653">
                  <c:v>-42</c:v>
                </c:pt>
                <c:pt idx="2654">
                  <c:v>-42</c:v>
                </c:pt>
                <c:pt idx="2655">
                  <c:v>-42</c:v>
                </c:pt>
                <c:pt idx="2656">
                  <c:v>-42</c:v>
                </c:pt>
                <c:pt idx="2657">
                  <c:v>-42</c:v>
                </c:pt>
                <c:pt idx="2658">
                  <c:v>-42</c:v>
                </c:pt>
                <c:pt idx="2659">
                  <c:v>-42</c:v>
                </c:pt>
                <c:pt idx="2660">
                  <c:v>-42</c:v>
                </c:pt>
                <c:pt idx="2661">
                  <c:v>-42</c:v>
                </c:pt>
                <c:pt idx="2662">
                  <c:v>-42</c:v>
                </c:pt>
                <c:pt idx="2663">
                  <c:v>-42</c:v>
                </c:pt>
                <c:pt idx="2664">
                  <c:v>-42</c:v>
                </c:pt>
                <c:pt idx="2665">
                  <c:v>-42</c:v>
                </c:pt>
                <c:pt idx="2666">
                  <c:v>-42</c:v>
                </c:pt>
                <c:pt idx="2667">
                  <c:v>-42</c:v>
                </c:pt>
                <c:pt idx="2668">
                  <c:v>-42</c:v>
                </c:pt>
                <c:pt idx="2669">
                  <c:v>-42</c:v>
                </c:pt>
                <c:pt idx="2670">
                  <c:v>-42</c:v>
                </c:pt>
                <c:pt idx="2671">
                  <c:v>-42</c:v>
                </c:pt>
                <c:pt idx="2672">
                  <c:v>-42</c:v>
                </c:pt>
                <c:pt idx="2673">
                  <c:v>-42</c:v>
                </c:pt>
                <c:pt idx="2674">
                  <c:v>-42</c:v>
                </c:pt>
                <c:pt idx="2675">
                  <c:v>-42</c:v>
                </c:pt>
                <c:pt idx="2676">
                  <c:v>-42</c:v>
                </c:pt>
                <c:pt idx="2677">
                  <c:v>-42</c:v>
                </c:pt>
                <c:pt idx="2678">
                  <c:v>-42</c:v>
                </c:pt>
                <c:pt idx="2679">
                  <c:v>-42</c:v>
                </c:pt>
                <c:pt idx="2680">
                  <c:v>-42</c:v>
                </c:pt>
                <c:pt idx="2681">
                  <c:v>-42</c:v>
                </c:pt>
                <c:pt idx="2682">
                  <c:v>-42</c:v>
                </c:pt>
                <c:pt idx="2683">
                  <c:v>-42</c:v>
                </c:pt>
                <c:pt idx="2684">
                  <c:v>-42</c:v>
                </c:pt>
                <c:pt idx="2685">
                  <c:v>-42</c:v>
                </c:pt>
                <c:pt idx="2686">
                  <c:v>-42</c:v>
                </c:pt>
                <c:pt idx="2687">
                  <c:v>-42</c:v>
                </c:pt>
                <c:pt idx="2688">
                  <c:v>-42</c:v>
                </c:pt>
                <c:pt idx="2689">
                  <c:v>-42</c:v>
                </c:pt>
                <c:pt idx="2690">
                  <c:v>-42</c:v>
                </c:pt>
                <c:pt idx="2691">
                  <c:v>-42</c:v>
                </c:pt>
                <c:pt idx="2692">
                  <c:v>-42</c:v>
                </c:pt>
                <c:pt idx="2693">
                  <c:v>-42</c:v>
                </c:pt>
                <c:pt idx="2694">
                  <c:v>-42</c:v>
                </c:pt>
                <c:pt idx="2695">
                  <c:v>-42</c:v>
                </c:pt>
                <c:pt idx="2696">
                  <c:v>-42</c:v>
                </c:pt>
                <c:pt idx="2697">
                  <c:v>-42</c:v>
                </c:pt>
                <c:pt idx="2698">
                  <c:v>-42</c:v>
                </c:pt>
                <c:pt idx="2699">
                  <c:v>-42</c:v>
                </c:pt>
                <c:pt idx="2700">
                  <c:v>-42</c:v>
                </c:pt>
                <c:pt idx="2701">
                  <c:v>-42</c:v>
                </c:pt>
                <c:pt idx="2702">
                  <c:v>-42</c:v>
                </c:pt>
                <c:pt idx="2703">
                  <c:v>-42</c:v>
                </c:pt>
                <c:pt idx="2704">
                  <c:v>-42</c:v>
                </c:pt>
                <c:pt idx="2705">
                  <c:v>-42</c:v>
                </c:pt>
                <c:pt idx="2706">
                  <c:v>-42</c:v>
                </c:pt>
                <c:pt idx="2707">
                  <c:v>-42</c:v>
                </c:pt>
                <c:pt idx="2708">
                  <c:v>-42</c:v>
                </c:pt>
                <c:pt idx="2709">
                  <c:v>-42</c:v>
                </c:pt>
                <c:pt idx="2710">
                  <c:v>-42</c:v>
                </c:pt>
                <c:pt idx="2711">
                  <c:v>-42</c:v>
                </c:pt>
                <c:pt idx="2712">
                  <c:v>-42</c:v>
                </c:pt>
                <c:pt idx="2713">
                  <c:v>-42</c:v>
                </c:pt>
                <c:pt idx="2714">
                  <c:v>-42</c:v>
                </c:pt>
                <c:pt idx="2715">
                  <c:v>-42</c:v>
                </c:pt>
                <c:pt idx="2716">
                  <c:v>-42</c:v>
                </c:pt>
                <c:pt idx="2717">
                  <c:v>-42</c:v>
                </c:pt>
                <c:pt idx="2718">
                  <c:v>-42</c:v>
                </c:pt>
                <c:pt idx="2719">
                  <c:v>-42</c:v>
                </c:pt>
                <c:pt idx="2720">
                  <c:v>-42</c:v>
                </c:pt>
                <c:pt idx="2721">
                  <c:v>-42</c:v>
                </c:pt>
                <c:pt idx="2722">
                  <c:v>-42</c:v>
                </c:pt>
                <c:pt idx="2723">
                  <c:v>-42</c:v>
                </c:pt>
                <c:pt idx="2724">
                  <c:v>-42</c:v>
                </c:pt>
                <c:pt idx="2725">
                  <c:v>-42</c:v>
                </c:pt>
                <c:pt idx="2726">
                  <c:v>-42</c:v>
                </c:pt>
                <c:pt idx="2727">
                  <c:v>-42</c:v>
                </c:pt>
                <c:pt idx="2728">
                  <c:v>-42</c:v>
                </c:pt>
                <c:pt idx="2729">
                  <c:v>-42</c:v>
                </c:pt>
                <c:pt idx="2730">
                  <c:v>-42</c:v>
                </c:pt>
                <c:pt idx="2731">
                  <c:v>-42</c:v>
                </c:pt>
                <c:pt idx="2732">
                  <c:v>-42</c:v>
                </c:pt>
                <c:pt idx="2733">
                  <c:v>-42</c:v>
                </c:pt>
                <c:pt idx="2734">
                  <c:v>-42</c:v>
                </c:pt>
                <c:pt idx="2735">
                  <c:v>-42</c:v>
                </c:pt>
                <c:pt idx="2736">
                  <c:v>-42</c:v>
                </c:pt>
                <c:pt idx="2737">
                  <c:v>-42</c:v>
                </c:pt>
                <c:pt idx="2738">
                  <c:v>-42</c:v>
                </c:pt>
                <c:pt idx="2739">
                  <c:v>-42</c:v>
                </c:pt>
                <c:pt idx="2740">
                  <c:v>-42</c:v>
                </c:pt>
                <c:pt idx="2741">
                  <c:v>-42</c:v>
                </c:pt>
                <c:pt idx="2742">
                  <c:v>-42</c:v>
                </c:pt>
                <c:pt idx="2743">
                  <c:v>-42</c:v>
                </c:pt>
                <c:pt idx="2744">
                  <c:v>-42</c:v>
                </c:pt>
                <c:pt idx="2745">
                  <c:v>-42</c:v>
                </c:pt>
                <c:pt idx="2746">
                  <c:v>-42</c:v>
                </c:pt>
                <c:pt idx="2747">
                  <c:v>-42</c:v>
                </c:pt>
                <c:pt idx="2748">
                  <c:v>-42</c:v>
                </c:pt>
                <c:pt idx="2749">
                  <c:v>-42</c:v>
                </c:pt>
                <c:pt idx="2750">
                  <c:v>-42</c:v>
                </c:pt>
                <c:pt idx="2751">
                  <c:v>-42</c:v>
                </c:pt>
                <c:pt idx="2752">
                  <c:v>-42</c:v>
                </c:pt>
                <c:pt idx="2753">
                  <c:v>-42</c:v>
                </c:pt>
                <c:pt idx="2754">
                  <c:v>-42</c:v>
                </c:pt>
                <c:pt idx="2755">
                  <c:v>-42</c:v>
                </c:pt>
                <c:pt idx="2756">
                  <c:v>-42</c:v>
                </c:pt>
                <c:pt idx="2757">
                  <c:v>-42</c:v>
                </c:pt>
                <c:pt idx="2758">
                  <c:v>-42</c:v>
                </c:pt>
                <c:pt idx="2759">
                  <c:v>-42</c:v>
                </c:pt>
                <c:pt idx="2760">
                  <c:v>-42</c:v>
                </c:pt>
                <c:pt idx="2761">
                  <c:v>-42</c:v>
                </c:pt>
                <c:pt idx="2762">
                  <c:v>-42</c:v>
                </c:pt>
                <c:pt idx="2763">
                  <c:v>-42</c:v>
                </c:pt>
                <c:pt idx="2764">
                  <c:v>-42</c:v>
                </c:pt>
                <c:pt idx="2765">
                  <c:v>-42</c:v>
                </c:pt>
                <c:pt idx="2766">
                  <c:v>-42</c:v>
                </c:pt>
                <c:pt idx="2767">
                  <c:v>-42</c:v>
                </c:pt>
                <c:pt idx="2768">
                  <c:v>-42</c:v>
                </c:pt>
                <c:pt idx="2769">
                  <c:v>-42</c:v>
                </c:pt>
                <c:pt idx="2770">
                  <c:v>-42</c:v>
                </c:pt>
                <c:pt idx="2771">
                  <c:v>-42</c:v>
                </c:pt>
                <c:pt idx="2772">
                  <c:v>-42</c:v>
                </c:pt>
                <c:pt idx="2773">
                  <c:v>-42</c:v>
                </c:pt>
                <c:pt idx="2774">
                  <c:v>-42</c:v>
                </c:pt>
                <c:pt idx="2775">
                  <c:v>-42</c:v>
                </c:pt>
                <c:pt idx="2776">
                  <c:v>-42</c:v>
                </c:pt>
                <c:pt idx="2777">
                  <c:v>-42</c:v>
                </c:pt>
                <c:pt idx="2778">
                  <c:v>-42</c:v>
                </c:pt>
                <c:pt idx="2779">
                  <c:v>-42</c:v>
                </c:pt>
                <c:pt idx="2780">
                  <c:v>-42</c:v>
                </c:pt>
                <c:pt idx="2781">
                  <c:v>-42</c:v>
                </c:pt>
                <c:pt idx="2782">
                  <c:v>-42</c:v>
                </c:pt>
                <c:pt idx="2783">
                  <c:v>-42</c:v>
                </c:pt>
                <c:pt idx="2784">
                  <c:v>-42</c:v>
                </c:pt>
                <c:pt idx="2785">
                  <c:v>-42</c:v>
                </c:pt>
                <c:pt idx="2786">
                  <c:v>-42</c:v>
                </c:pt>
                <c:pt idx="2787">
                  <c:v>-42</c:v>
                </c:pt>
                <c:pt idx="2788">
                  <c:v>-42</c:v>
                </c:pt>
                <c:pt idx="2789">
                  <c:v>-42</c:v>
                </c:pt>
                <c:pt idx="2790">
                  <c:v>-42</c:v>
                </c:pt>
                <c:pt idx="2791">
                  <c:v>-42</c:v>
                </c:pt>
                <c:pt idx="2792">
                  <c:v>-42</c:v>
                </c:pt>
                <c:pt idx="2793">
                  <c:v>-42</c:v>
                </c:pt>
                <c:pt idx="2794">
                  <c:v>-42</c:v>
                </c:pt>
                <c:pt idx="2795">
                  <c:v>-42</c:v>
                </c:pt>
                <c:pt idx="2796">
                  <c:v>-42</c:v>
                </c:pt>
                <c:pt idx="2797">
                  <c:v>-42</c:v>
                </c:pt>
                <c:pt idx="2798">
                  <c:v>-42</c:v>
                </c:pt>
                <c:pt idx="2799">
                  <c:v>-42</c:v>
                </c:pt>
                <c:pt idx="2800">
                  <c:v>-42</c:v>
                </c:pt>
                <c:pt idx="2801">
                  <c:v>-42</c:v>
                </c:pt>
                <c:pt idx="2802">
                  <c:v>-42</c:v>
                </c:pt>
                <c:pt idx="2803">
                  <c:v>-42</c:v>
                </c:pt>
                <c:pt idx="2804">
                  <c:v>-42</c:v>
                </c:pt>
                <c:pt idx="2805">
                  <c:v>-42</c:v>
                </c:pt>
                <c:pt idx="2806">
                  <c:v>-42</c:v>
                </c:pt>
                <c:pt idx="2807">
                  <c:v>-42</c:v>
                </c:pt>
                <c:pt idx="2808">
                  <c:v>-42</c:v>
                </c:pt>
                <c:pt idx="2809">
                  <c:v>-42</c:v>
                </c:pt>
                <c:pt idx="2810">
                  <c:v>-42</c:v>
                </c:pt>
                <c:pt idx="2811">
                  <c:v>-42</c:v>
                </c:pt>
                <c:pt idx="2812">
                  <c:v>-42</c:v>
                </c:pt>
                <c:pt idx="2813">
                  <c:v>-42</c:v>
                </c:pt>
                <c:pt idx="2814">
                  <c:v>-42</c:v>
                </c:pt>
                <c:pt idx="2815">
                  <c:v>-42</c:v>
                </c:pt>
                <c:pt idx="2816">
                  <c:v>-42</c:v>
                </c:pt>
                <c:pt idx="2817">
                  <c:v>-42</c:v>
                </c:pt>
                <c:pt idx="2818">
                  <c:v>-42</c:v>
                </c:pt>
                <c:pt idx="2819">
                  <c:v>-42</c:v>
                </c:pt>
                <c:pt idx="2820">
                  <c:v>-42</c:v>
                </c:pt>
                <c:pt idx="2821">
                  <c:v>-42</c:v>
                </c:pt>
                <c:pt idx="2822">
                  <c:v>-42</c:v>
                </c:pt>
                <c:pt idx="2823">
                  <c:v>-42</c:v>
                </c:pt>
                <c:pt idx="2824">
                  <c:v>-42</c:v>
                </c:pt>
                <c:pt idx="2825">
                  <c:v>-42</c:v>
                </c:pt>
                <c:pt idx="2826">
                  <c:v>-42</c:v>
                </c:pt>
                <c:pt idx="2827">
                  <c:v>-42</c:v>
                </c:pt>
                <c:pt idx="2828">
                  <c:v>-42</c:v>
                </c:pt>
                <c:pt idx="2829">
                  <c:v>-42</c:v>
                </c:pt>
                <c:pt idx="2830">
                  <c:v>-42</c:v>
                </c:pt>
                <c:pt idx="2831">
                  <c:v>-42</c:v>
                </c:pt>
                <c:pt idx="2832">
                  <c:v>-42</c:v>
                </c:pt>
                <c:pt idx="2833">
                  <c:v>-42</c:v>
                </c:pt>
                <c:pt idx="2834">
                  <c:v>-42</c:v>
                </c:pt>
                <c:pt idx="2835">
                  <c:v>-42</c:v>
                </c:pt>
                <c:pt idx="2836">
                  <c:v>-42</c:v>
                </c:pt>
                <c:pt idx="2837">
                  <c:v>-42</c:v>
                </c:pt>
                <c:pt idx="2838">
                  <c:v>-42</c:v>
                </c:pt>
                <c:pt idx="2839">
                  <c:v>-42</c:v>
                </c:pt>
                <c:pt idx="2840">
                  <c:v>-42</c:v>
                </c:pt>
                <c:pt idx="2841">
                  <c:v>-42</c:v>
                </c:pt>
                <c:pt idx="2842">
                  <c:v>-42</c:v>
                </c:pt>
                <c:pt idx="2843">
                  <c:v>-42</c:v>
                </c:pt>
                <c:pt idx="2844">
                  <c:v>-42</c:v>
                </c:pt>
                <c:pt idx="2845">
                  <c:v>-42</c:v>
                </c:pt>
                <c:pt idx="2846">
                  <c:v>-42</c:v>
                </c:pt>
                <c:pt idx="2847">
                  <c:v>-42</c:v>
                </c:pt>
                <c:pt idx="2848">
                  <c:v>-42</c:v>
                </c:pt>
                <c:pt idx="2849">
                  <c:v>-42</c:v>
                </c:pt>
                <c:pt idx="2850">
                  <c:v>-42</c:v>
                </c:pt>
                <c:pt idx="2851">
                  <c:v>-42</c:v>
                </c:pt>
                <c:pt idx="2852">
                  <c:v>-42</c:v>
                </c:pt>
                <c:pt idx="2853">
                  <c:v>-42</c:v>
                </c:pt>
                <c:pt idx="2854">
                  <c:v>-42</c:v>
                </c:pt>
                <c:pt idx="2855">
                  <c:v>-42</c:v>
                </c:pt>
                <c:pt idx="2856">
                  <c:v>-42</c:v>
                </c:pt>
                <c:pt idx="2857">
                  <c:v>-42</c:v>
                </c:pt>
                <c:pt idx="2858">
                  <c:v>-42</c:v>
                </c:pt>
                <c:pt idx="2859">
                  <c:v>-42</c:v>
                </c:pt>
                <c:pt idx="2860">
                  <c:v>-42</c:v>
                </c:pt>
                <c:pt idx="2861">
                  <c:v>-42</c:v>
                </c:pt>
                <c:pt idx="2862">
                  <c:v>-42</c:v>
                </c:pt>
                <c:pt idx="2863">
                  <c:v>-42</c:v>
                </c:pt>
                <c:pt idx="2864">
                  <c:v>-42</c:v>
                </c:pt>
                <c:pt idx="2865">
                  <c:v>-42</c:v>
                </c:pt>
                <c:pt idx="2866">
                  <c:v>-42</c:v>
                </c:pt>
                <c:pt idx="2867">
                  <c:v>-42</c:v>
                </c:pt>
                <c:pt idx="2868">
                  <c:v>-42</c:v>
                </c:pt>
                <c:pt idx="2869">
                  <c:v>-42</c:v>
                </c:pt>
                <c:pt idx="2870">
                  <c:v>-42</c:v>
                </c:pt>
                <c:pt idx="2871">
                  <c:v>-42</c:v>
                </c:pt>
                <c:pt idx="2872">
                  <c:v>-42</c:v>
                </c:pt>
                <c:pt idx="2873">
                  <c:v>-42</c:v>
                </c:pt>
                <c:pt idx="2874">
                  <c:v>-42</c:v>
                </c:pt>
                <c:pt idx="2875">
                  <c:v>-42</c:v>
                </c:pt>
                <c:pt idx="2876">
                  <c:v>-42</c:v>
                </c:pt>
                <c:pt idx="2877">
                  <c:v>-42</c:v>
                </c:pt>
                <c:pt idx="2878">
                  <c:v>-42</c:v>
                </c:pt>
                <c:pt idx="2879">
                  <c:v>-42</c:v>
                </c:pt>
                <c:pt idx="2880">
                  <c:v>-42</c:v>
                </c:pt>
                <c:pt idx="2881">
                  <c:v>-42</c:v>
                </c:pt>
                <c:pt idx="2882">
                  <c:v>-42</c:v>
                </c:pt>
                <c:pt idx="2883">
                  <c:v>-42</c:v>
                </c:pt>
                <c:pt idx="2884">
                  <c:v>-42</c:v>
                </c:pt>
                <c:pt idx="2885">
                  <c:v>-42</c:v>
                </c:pt>
                <c:pt idx="2886">
                  <c:v>-42</c:v>
                </c:pt>
                <c:pt idx="2887">
                  <c:v>-42</c:v>
                </c:pt>
                <c:pt idx="2888">
                  <c:v>-42</c:v>
                </c:pt>
                <c:pt idx="2889">
                  <c:v>-42</c:v>
                </c:pt>
                <c:pt idx="2890">
                  <c:v>-42</c:v>
                </c:pt>
                <c:pt idx="2891">
                  <c:v>-42</c:v>
                </c:pt>
                <c:pt idx="2892">
                  <c:v>-42</c:v>
                </c:pt>
                <c:pt idx="2893">
                  <c:v>-42</c:v>
                </c:pt>
                <c:pt idx="2894">
                  <c:v>-42</c:v>
                </c:pt>
                <c:pt idx="2895">
                  <c:v>-42</c:v>
                </c:pt>
                <c:pt idx="2896">
                  <c:v>-42</c:v>
                </c:pt>
                <c:pt idx="2897">
                  <c:v>-42</c:v>
                </c:pt>
                <c:pt idx="2898">
                  <c:v>-42</c:v>
                </c:pt>
                <c:pt idx="2899">
                  <c:v>-42</c:v>
                </c:pt>
                <c:pt idx="2900">
                  <c:v>-42</c:v>
                </c:pt>
                <c:pt idx="2901">
                  <c:v>-42</c:v>
                </c:pt>
                <c:pt idx="2902">
                  <c:v>-42</c:v>
                </c:pt>
                <c:pt idx="2903">
                  <c:v>-42</c:v>
                </c:pt>
                <c:pt idx="2904">
                  <c:v>-42</c:v>
                </c:pt>
                <c:pt idx="2905">
                  <c:v>-42</c:v>
                </c:pt>
                <c:pt idx="2906">
                  <c:v>-42</c:v>
                </c:pt>
                <c:pt idx="2907">
                  <c:v>-42</c:v>
                </c:pt>
                <c:pt idx="2908">
                  <c:v>-42</c:v>
                </c:pt>
                <c:pt idx="2909">
                  <c:v>-42</c:v>
                </c:pt>
                <c:pt idx="2910">
                  <c:v>-42</c:v>
                </c:pt>
                <c:pt idx="2911">
                  <c:v>-42</c:v>
                </c:pt>
                <c:pt idx="2912">
                  <c:v>-42</c:v>
                </c:pt>
                <c:pt idx="2913">
                  <c:v>-42</c:v>
                </c:pt>
                <c:pt idx="2914">
                  <c:v>-42</c:v>
                </c:pt>
                <c:pt idx="2915">
                  <c:v>-42</c:v>
                </c:pt>
                <c:pt idx="2916">
                  <c:v>-42</c:v>
                </c:pt>
                <c:pt idx="2917">
                  <c:v>-42</c:v>
                </c:pt>
                <c:pt idx="2918">
                  <c:v>-42</c:v>
                </c:pt>
                <c:pt idx="2919">
                  <c:v>-42</c:v>
                </c:pt>
                <c:pt idx="2920">
                  <c:v>-42</c:v>
                </c:pt>
                <c:pt idx="2921">
                  <c:v>-42</c:v>
                </c:pt>
                <c:pt idx="2922">
                  <c:v>-42</c:v>
                </c:pt>
                <c:pt idx="2923">
                  <c:v>-42</c:v>
                </c:pt>
                <c:pt idx="2924">
                  <c:v>-42</c:v>
                </c:pt>
                <c:pt idx="2925">
                  <c:v>-42</c:v>
                </c:pt>
                <c:pt idx="2926">
                  <c:v>-42</c:v>
                </c:pt>
                <c:pt idx="2927">
                  <c:v>-42</c:v>
                </c:pt>
                <c:pt idx="2928">
                  <c:v>-42</c:v>
                </c:pt>
                <c:pt idx="2929">
                  <c:v>-42</c:v>
                </c:pt>
                <c:pt idx="2930">
                  <c:v>-42</c:v>
                </c:pt>
                <c:pt idx="2931">
                  <c:v>-42</c:v>
                </c:pt>
                <c:pt idx="2932">
                  <c:v>-42</c:v>
                </c:pt>
                <c:pt idx="2933">
                  <c:v>-42</c:v>
                </c:pt>
                <c:pt idx="2934">
                  <c:v>-42</c:v>
                </c:pt>
                <c:pt idx="2935">
                  <c:v>-42</c:v>
                </c:pt>
                <c:pt idx="2936">
                  <c:v>-42</c:v>
                </c:pt>
                <c:pt idx="2937">
                  <c:v>-42</c:v>
                </c:pt>
                <c:pt idx="2938">
                  <c:v>-42</c:v>
                </c:pt>
                <c:pt idx="2939">
                  <c:v>-42</c:v>
                </c:pt>
                <c:pt idx="2940">
                  <c:v>-42</c:v>
                </c:pt>
                <c:pt idx="2941">
                  <c:v>-42</c:v>
                </c:pt>
                <c:pt idx="2942">
                  <c:v>-42</c:v>
                </c:pt>
                <c:pt idx="2943">
                  <c:v>-42</c:v>
                </c:pt>
                <c:pt idx="2944">
                  <c:v>-42</c:v>
                </c:pt>
                <c:pt idx="2945">
                  <c:v>-42</c:v>
                </c:pt>
                <c:pt idx="2946">
                  <c:v>-42</c:v>
                </c:pt>
                <c:pt idx="2947">
                  <c:v>-42</c:v>
                </c:pt>
                <c:pt idx="2948">
                  <c:v>-42</c:v>
                </c:pt>
                <c:pt idx="2949">
                  <c:v>-42</c:v>
                </c:pt>
                <c:pt idx="2950">
                  <c:v>-42</c:v>
                </c:pt>
                <c:pt idx="2951">
                  <c:v>-42</c:v>
                </c:pt>
                <c:pt idx="2952">
                  <c:v>-42</c:v>
                </c:pt>
                <c:pt idx="2953">
                  <c:v>-42</c:v>
                </c:pt>
                <c:pt idx="2954">
                  <c:v>-42</c:v>
                </c:pt>
                <c:pt idx="2955">
                  <c:v>-42</c:v>
                </c:pt>
                <c:pt idx="2956">
                  <c:v>-42</c:v>
                </c:pt>
                <c:pt idx="2957">
                  <c:v>-42</c:v>
                </c:pt>
                <c:pt idx="2958">
                  <c:v>-42</c:v>
                </c:pt>
                <c:pt idx="2959">
                  <c:v>-42</c:v>
                </c:pt>
                <c:pt idx="2960">
                  <c:v>-42</c:v>
                </c:pt>
                <c:pt idx="2961">
                  <c:v>-42</c:v>
                </c:pt>
                <c:pt idx="2962">
                  <c:v>-42</c:v>
                </c:pt>
                <c:pt idx="2963">
                  <c:v>-42</c:v>
                </c:pt>
                <c:pt idx="2964">
                  <c:v>-42</c:v>
                </c:pt>
                <c:pt idx="2965">
                  <c:v>-42</c:v>
                </c:pt>
                <c:pt idx="2966">
                  <c:v>-42</c:v>
                </c:pt>
                <c:pt idx="2967">
                  <c:v>-42</c:v>
                </c:pt>
                <c:pt idx="2968">
                  <c:v>-42</c:v>
                </c:pt>
                <c:pt idx="2969">
                  <c:v>-42</c:v>
                </c:pt>
                <c:pt idx="2970">
                  <c:v>-42</c:v>
                </c:pt>
                <c:pt idx="2971">
                  <c:v>-42</c:v>
                </c:pt>
                <c:pt idx="2972">
                  <c:v>-42</c:v>
                </c:pt>
                <c:pt idx="2973">
                  <c:v>-42</c:v>
                </c:pt>
                <c:pt idx="2974">
                  <c:v>-42</c:v>
                </c:pt>
                <c:pt idx="2975">
                  <c:v>-42</c:v>
                </c:pt>
                <c:pt idx="2976">
                  <c:v>-42</c:v>
                </c:pt>
                <c:pt idx="2977">
                  <c:v>-42</c:v>
                </c:pt>
                <c:pt idx="2978">
                  <c:v>-42</c:v>
                </c:pt>
                <c:pt idx="2979">
                  <c:v>-42</c:v>
                </c:pt>
                <c:pt idx="2980">
                  <c:v>-42</c:v>
                </c:pt>
                <c:pt idx="2981">
                  <c:v>-42</c:v>
                </c:pt>
                <c:pt idx="2982">
                  <c:v>-42</c:v>
                </c:pt>
                <c:pt idx="2983">
                  <c:v>-42</c:v>
                </c:pt>
                <c:pt idx="2984">
                  <c:v>-42</c:v>
                </c:pt>
                <c:pt idx="2985">
                  <c:v>-42</c:v>
                </c:pt>
                <c:pt idx="2986">
                  <c:v>-42</c:v>
                </c:pt>
                <c:pt idx="2987">
                  <c:v>-42</c:v>
                </c:pt>
                <c:pt idx="2988">
                  <c:v>-42</c:v>
                </c:pt>
                <c:pt idx="2989">
                  <c:v>-42</c:v>
                </c:pt>
                <c:pt idx="2990">
                  <c:v>-42</c:v>
                </c:pt>
                <c:pt idx="2991">
                  <c:v>-42</c:v>
                </c:pt>
                <c:pt idx="2992">
                  <c:v>-42</c:v>
                </c:pt>
                <c:pt idx="2993">
                  <c:v>-42</c:v>
                </c:pt>
                <c:pt idx="2994">
                  <c:v>-42</c:v>
                </c:pt>
                <c:pt idx="2995">
                  <c:v>-42</c:v>
                </c:pt>
                <c:pt idx="2996">
                  <c:v>-42</c:v>
                </c:pt>
                <c:pt idx="2997">
                  <c:v>-42</c:v>
                </c:pt>
                <c:pt idx="2998">
                  <c:v>-42</c:v>
                </c:pt>
                <c:pt idx="2999">
                  <c:v>-42</c:v>
                </c:pt>
                <c:pt idx="3000">
                  <c:v>-42</c:v>
                </c:pt>
                <c:pt idx="3001">
                  <c:v>-42</c:v>
                </c:pt>
                <c:pt idx="3002">
                  <c:v>-42</c:v>
                </c:pt>
                <c:pt idx="3003">
                  <c:v>-42</c:v>
                </c:pt>
                <c:pt idx="3004">
                  <c:v>-42</c:v>
                </c:pt>
                <c:pt idx="3005">
                  <c:v>-42</c:v>
                </c:pt>
                <c:pt idx="3006">
                  <c:v>-42</c:v>
                </c:pt>
                <c:pt idx="3007">
                  <c:v>-42</c:v>
                </c:pt>
                <c:pt idx="3008">
                  <c:v>-42</c:v>
                </c:pt>
                <c:pt idx="3009">
                  <c:v>-42</c:v>
                </c:pt>
                <c:pt idx="3010">
                  <c:v>-42</c:v>
                </c:pt>
                <c:pt idx="3011">
                  <c:v>-42</c:v>
                </c:pt>
                <c:pt idx="3012">
                  <c:v>-42</c:v>
                </c:pt>
                <c:pt idx="3013">
                  <c:v>-42</c:v>
                </c:pt>
                <c:pt idx="3014">
                  <c:v>-42</c:v>
                </c:pt>
                <c:pt idx="3015">
                  <c:v>-42</c:v>
                </c:pt>
                <c:pt idx="3016">
                  <c:v>-42</c:v>
                </c:pt>
                <c:pt idx="3017">
                  <c:v>-42</c:v>
                </c:pt>
                <c:pt idx="3018">
                  <c:v>-42</c:v>
                </c:pt>
                <c:pt idx="3019">
                  <c:v>-42</c:v>
                </c:pt>
                <c:pt idx="3020">
                  <c:v>-42</c:v>
                </c:pt>
                <c:pt idx="3021">
                  <c:v>-42</c:v>
                </c:pt>
                <c:pt idx="3022">
                  <c:v>-42</c:v>
                </c:pt>
                <c:pt idx="3023">
                  <c:v>-42</c:v>
                </c:pt>
                <c:pt idx="3024">
                  <c:v>-42</c:v>
                </c:pt>
                <c:pt idx="3025">
                  <c:v>-42</c:v>
                </c:pt>
                <c:pt idx="3026">
                  <c:v>-42</c:v>
                </c:pt>
                <c:pt idx="3027">
                  <c:v>-42</c:v>
                </c:pt>
                <c:pt idx="3028">
                  <c:v>-42</c:v>
                </c:pt>
                <c:pt idx="3029">
                  <c:v>-42</c:v>
                </c:pt>
                <c:pt idx="3030">
                  <c:v>-42</c:v>
                </c:pt>
                <c:pt idx="3031">
                  <c:v>-42</c:v>
                </c:pt>
                <c:pt idx="3032">
                  <c:v>-42</c:v>
                </c:pt>
                <c:pt idx="3033">
                  <c:v>-42</c:v>
                </c:pt>
                <c:pt idx="3034">
                  <c:v>-42</c:v>
                </c:pt>
                <c:pt idx="3035">
                  <c:v>-42</c:v>
                </c:pt>
                <c:pt idx="3036">
                  <c:v>-42</c:v>
                </c:pt>
                <c:pt idx="3037">
                  <c:v>-42</c:v>
                </c:pt>
                <c:pt idx="3038">
                  <c:v>-42</c:v>
                </c:pt>
                <c:pt idx="3039">
                  <c:v>-42</c:v>
                </c:pt>
                <c:pt idx="3040">
                  <c:v>-42</c:v>
                </c:pt>
                <c:pt idx="3041">
                  <c:v>-42</c:v>
                </c:pt>
                <c:pt idx="3042">
                  <c:v>-42</c:v>
                </c:pt>
                <c:pt idx="3043">
                  <c:v>-42</c:v>
                </c:pt>
                <c:pt idx="3044">
                  <c:v>-42</c:v>
                </c:pt>
                <c:pt idx="3045">
                  <c:v>-42</c:v>
                </c:pt>
                <c:pt idx="3046">
                  <c:v>-42</c:v>
                </c:pt>
                <c:pt idx="3047">
                  <c:v>-42</c:v>
                </c:pt>
                <c:pt idx="3048">
                  <c:v>-42</c:v>
                </c:pt>
                <c:pt idx="3049">
                  <c:v>-42</c:v>
                </c:pt>
                <c:pt idx="3050">
                  <c:v>-42</c:v>
                </c:pt>
                <c:pt idx="3051">
                  <c:v>-42</c:v>
                </c:pt>
                <c:pt idx="3052">
                  <c:v>-42</c:v>
                </c:pt>
                <c:pt idx="3053">
                  <c:v>-42</c:v>
                </c:pt>
                <c:pt idx="3054">
                  <c:v>-42</c:v>
                </c:pt>
                <c:pt idx="3055">
                  <c:v>-42</c:v>
                </c:pt>
                <c:pt idx="3056">
                  <c:v>-42</c:v>
                </c:pt>
                <c:pt idx="3057">
                  <c:v>-42</c:v>
                </c:pt>
                <c:pt idx="3058">
                  <c:v>-42</c:v>
                </c:pt>
                <c:pt idx="3059">
                  <c:v>-42</c:v>
                </c:pt>
                <c:pt idx="3060">
                  <c:v>-42</c:v>
                </c:pt>
                <c:pt idx="3061">
                  <c:v>-42</c:v>
                </c:pt>
                <c:pt idx="3062">
                  <c:v>-42</c:v>
                </c:pt>
                <c:pt idx="3063">
                  <c:v>-42</c:v>
                </c:pt>
                <c:pt idx="3064">
                  <c:v>-42</c:v>
                </c:pt>
                <c:pt idx="3065">
                  <c:v>-42</c:v>
                </c:pt>
                <c:pt idx="3066">
                  <c:v>-42</c:v>
                </c:pt>
                <c:pt idx="3067">
                  <c:v>-42</c:v>
                </c:pt>
                <c:pt idx="3068">
                  <c:v>-42</c:v>
                </c:pt>
                <c:pt idx="3069">
                  <c:v>-42</c:v>
                </c:pt>
                <c:pt idx="3070">
                  <c:v>-42</c:v>
                </c:pt>
                <c:pt idx="3071">
                  <c:v>-42</c:v>
                </c:pt>
                <c:pt idx="3072">
                  <c:v>-42</c:v>
                </c:pt>
                <c:pt idx="3073">
                  <c:v>-42</c:v>
                </c:pt>
                <c:pt idx="3074">
                  <c:v>-42</c:v>
                </c:pt>
                <c:pt idx="3075">
                  <c:v>-42</c:v>
                </c:pt>
                <c:pt idx="3076">
                  <c:v>-42</c:v>
                </c:pt>
                <c:pt idx="3077">
                  <c:v>-42</c:v>
                </c:pt>
                <c:pt idx="3078">
                  <c:v>-42</c:v>
                </c:pt>
                <c:pt idx="3079">
                  <c:v>-42</c:v>
                </c:pt>
                <c:pt idx="3080">
                  <c:v>-42</c:v>
                </c:pt>
                <c:pt idx="3081">
                  <c:v>-42</c:v>
                </c:pt>
                <c:pt idx="3082">
                  <c:v>-42</c:v>
                </c:pt>
                <c:pt idx="3083">
                  <c:v>-42</c:v>
                </c:pt>
                <c:pt idx="3084">
                  <c:v>-42</c:v>
                </c:pt>
                <c:pt idx="3085">
                  <c:v>-42</c:v>
                </c:pt>
                <c:pt idx="3086">
                  <c:v>-42</c:v>
                </c:pt>
                <c:pt idx="3087">
                  <c:v>-42</c:v>
                </c:pt>
                <c:pt idx="3088">
                  <c:v>-42</c:v>
                </c:pt>
                <c:pt idx="3089">
                  <c:v>-42</c:v>
                </c:pt>
                <c:pt idx="3090">
                  <c:v>-42</c:v>
                </c:pt>
                <c:pt idx="3091">
                  <c:v>-42</c:v>
                </c:pt>
                <c:pt idx="3092">
                  <c:v>-42</c:v>
                </c:pt>
                <c:pt idx="3093">
                  <c:v>-42</c:v>
                </c:pt>
                <c:pt idx="3094">
                  <c:v>-42</c:v>
                </c:pt>
                <c:pt idx="3095">
                  <c:v>-42</c:v>
                </c:pt>
                <c:pt idx="3096">
                  <c:v>-42</c:v>
                </c:pt>
                <c:pt idx="3097">
                  <c:v>-42</c:v>
                </c:pt>
                <c:pt idx="3098">
                  <c:v>-42</c:v>
                </c:pt>
                <c:pt idx="3099">
                  <c:v>-42</c:v>
                </c:pt>
                <c:pt idx="3100">
                  <c:v>-42</c:v>
                </c:pt>
                <c:pt idx="3101">
                  <c:v>-42</c:v>
                </c:pt>
                <c:pt idx="3102">
                  <c:v>-42</c:v>
                </c:pt>
                <c:pt idx="3103">
                  <c:v>-42</c:v>
                </c:pt>
                <c:pt idx="3104">
                  <c:v>-42</c:v>
                </c:pt>
                <c:pt idx="3105">
                  <c:v>-42</c:v>
                </c:pt>
                <c:pt idx="3106">
                  <c:v>-42</c:v>
                </c:pt>
                <c:pt idx="3107">
                  <c:v>-42</c:v>
                </c:pt>
                <c:pt idx="3108">
                  <c:v>-42</c:v>
                </c:pt>
                <c:pt idx="3109">
                  <c:v>-42</c:v>
                </c:pt>
                <c:pt idx="3110">
                  <c:v>-42</c:v>
                </c:pt>
                <c:pt idx="3111">
                  <c:v>-42</c:v>
                </c:pt>
                <c:pt idx="3112">
                  <c:v>-42</c:v>
                </c:pt>
                <c:pt idx="3113">
                  <c:v>-42</c:v>
                </c:pt>
                <c:pt idx="3114">
                  <c:v>-42</c:v>
                </c:pt>
                <c:pt idx="3115">
                  <c:v>-42</c:v>
                </c:pt>
                <c:pt idx="3116">
                  <c:v>-42</c:v>
                </c:pt>
                <c:pt idx="3117">
                  <c:v>-42</c:v>
                </c:pt>
                <c:pt idx="3118">
                  <c:v>-42</c:v>
                </c:pt>
                <c:pt idx="3119">
                  <c:v>-42</c:v>
                </c:pt>
                <c:pt idx="3120">
                  <c:v>-42</c:v>
                </c:pt>
                <c:pt idx="3121">
                  <c:v>-42</c:v>
                </c:pt>
                <c:pt idx="3122">
                  <c:v>-42</c:v>
                </c:pt>
                <c:pt idx="3123">
                  <c:v>-42</c:v>
                </c:pt>
                <c:pt idx="3124">
                  <c:v>-42</c:v>
                </c:pt>
                <c:pt idx="3125">
                  <c:v>-42</c:v>
                </c:pt>
                <c:pt idx="3126">
                  <c:v>-42</c:v>
                </c:pt>
                <c:pt idx="3127">
                  <c:v>-42</c:v>
                </c:pt>
                <c:pt idx="3128">
                  <c:v>-42</c:v>
                </c:pt>
                <c:pt idx="3129">
                  <c:v>-42</c:v>
                </c:pt>
                <c:pt idx="3130">
                  <c:v>-42</c:v>
                </c:pt>
                <c:pt idx="3131">
                  <c:v>-42</c:v>
                </c:pt>
                <c:pt idx="3132">
                  <c:v>-42</c:v>
                </c:pt>
                <c:pt idx="3133">
                  <c:v>-42</c:v>
                </c:pt>
                <c:pt idx="3134">
                  <c:v>-42</c:v>
                </c:pt>
                <c:pt idx="3135">
                  <c:v>-42</c:v>
                </c:pt>
                <c:pt idx="3136">
                  <c:v>-42</c:v>
                </c:pt>
                <c:pt idx="3137">
                  <c:v>-42</c:v>
                </c:pt>
                <c:pt idx="3138">
                  <c:v>-42</c:v>
                </c:pt>
                <c:pt idx="3139">
                  <c:v>-42</c:v>
                </c:pt>
                <c:pt idx="3140">
                  <c:v>-42</c:v>
                </c:pt>
                <c:pt idx="3141">
                  <c:v>-42</c:v>
                </c:pt>
                <c:pt idx="3142">
                  <c:v>-42</c:v>
                </c:pt>
                <c:pt idx="3143">
                  <c:v>-42</c:v>
                </c:pt>
                <c:pt idx="3144">
                  <c:v>-42</c:v>
                </c:pt>
                <c:pt idx="3145">
                  <c:v>-42</c:v>
                </c:pt>
                <c:pt idx="3146">
                  <c:v>-42</c:v>
                </c:pt>
                <c:pt idx="3147">
                  <c:v>-42</c:v>
                </c:pt>
                <c:pt idx="3148">
                  <c:v>-42</c:v>
                </c:pt>
                <c:pt idx="3149">
                  <c:v>-42</c:v>
                </c:pt>
                <c:pt idx="3150">
                  <c:v>-42</c:v>
                </c:pt>
                <c:pt idx="3151">
                  <c:v>-42</c:v>
                </c:pt>
                <c:pt idx="3152">
                  <c:v>-42</c:v>
                </c:pt>
                <c:pt idx="3153">
                  <c:v>-42</c:v>
                </c:pt>
                <c:pt idx="3154">
                  <c:v>-42</c:v>
                </c:pt>
                <c:pt idx="3155">
                  <c:v>-42</c:v>
                </c:pt>
                <c:pt idx="3156">
                  <c:v>-42</c:v>
                </c:pt>
                <c:pt idx="3157">
                  <c:v>-42</c:v>
                </c:pt>
                <c:pt idx="3158">
                  <c:v>-42</c:v>
                </c:pt>
                <c:pt idx="3159">
                  <c:v>-42</c:v>
                </c:pt>
                <c:pt idx="3160">
                  <c:v>-42</c:v>
                </c:pt>
                <c:pt idx="3161">
                  <c:v>-42</c:v>
                </c:pt>
                <c:pt idx="3162">
                  <c:v>-42</c:v>
                </c:pt>
                <c:pt idx="3163">
                  <c:v>-42</c:v>
                </c:pt>
                <c:pt idx="3164">
                  <c:v>-42</c:v>
                </c:pt>
                <c:pt idx="3165">
                  <c:v>-42</c:v>
                </c:pt>
                <c:pt idx="3166">
                  <c:v>-42</c:v>
                </c:pt>
                <c:pt idx="3167">
                  <c:v>-42</c:v>
                </c:pt>
                <c:pt idx="3168">
                  <c:v>-42</c:v>
                </c:pt>
                <c:pt idx="3169">
                  <c:v>-42</c:v>
                </c:pt>
                <c:pt idx="3170">
                  <c:v>-42</c:v>
                </c:pt>
                <c:pt idx="3171">
                  <c:v>-42</c:v>
                </c:pt>
                <c:pt idx="3172">
                  <c:v>-42</c:v>
                </c:pt>
                <c:pt idx="3173">
                  <c:v>-42</c:v>
                </c:pt>
                <c:pt idx="3174">
                  <c:v>-42</c:v>
                </c:pt>
                <c:pt idx="3175">
                  <c:v>-42</c:v>
                </c:pt>
                <c:pt idx="3176">
                  <c:v>-42</c:v>
                </c:pt>
                <c:pt idx="3177">
                  <c:v>-42</c:v>
                </c:pt>
                <c:pt idx="3178">
                  <c:v>-42</c:v>
                </c:pt>
                <c:pt idx="3179">
                  <c:v>-42</c:v>
                </c:pt>
                <c:pt idx="3180">
                  <c:v>-42</c:v>
                </c:pt>
                <c:pt idx="3181">
                  <c:v>-42</c:v>
                </c:pt>
                <c:pt idx="3182">
                  <c:v>-42</c:v>
                </c:pt>
                <c:pt idx="3183">
                  <c:v>-42</c:v>
                </c:pt>
                <c:pt idx="3184">
                  <c:v>-42</c:v>
                </c:pt>
                <c:pt idx="3185">
                  <c:v>-42</c:v>
                </c:pt>
                <c:pt idx="3186">
                  <c:v>-42</c:v>
                </c:pt>
                <c:pt idx="3187">
                  <c:v>-42</c:v>
                </c:pt>
                <c:pt idx="3188">
                  <c:v>-42</c:v>
                </c:pt>
                <c:pt idx="3189">
                  <c:v>-42</c:v>
                </c:pt>
                <c:pt idx="3190">
                  <c:v>-42</c:v>
                </c:pt>
                <c:pt idx="3191">
                  <c:v>-42</c:v>
                </c:pt>
                <c:pt idx="3192">
                  <c:v>-42</c:v>
                </c:pt>
                <c:pt idx="3193">
                  <c:v>-42</c:v>
                </c:pt>
                <c:pt idx="3194">
                  <c:v>-42</c:v>
                </c:pt>
                <c:pt idx="3195">
                  <c:v>-42</c:v>
                </c:pt>
                <c:pt idx="3196">
                  <c:v>-42</c:v>
                </c:pt>
                <c:pt idx="3197">
                  <c:v>-42</c:v>
                </c:pt>
                <c:pt idx="3198">
                  <c:v>-42</c:v>
                </c:pt>
                <c:pt idx="3199">
                  <c:v>-42</c:v>
                </c:pt>
                <c:pt idx="3200">
                  <c:v>-42</c:v>
                </c:pt>
                <c:pt idx="3201">
                  <c:v>-42</c:v>
                </c:pt>
                <c:pt idx="3202">
                  <c:v>-42</c:v>
                </c:pt>
                <c:pt idx="3203">
                  <c:v>-42</c:v>
                </c:pt>
                <c:pt idx="3204">
                  <c:v>-42</c:v>
                </c:pt>
                <c:pt idx="3205">
                  <c:v>-42</c:v>
                </c:pt>
                <c:pt idx="3206">
                  <c:v>-42</c:v>
                </c:pt>
                <c:pt idx="3207">
                  <c:v>-42</c:v>
                </c:pt>
                <c:pt idx="3208">
                  <c:v>-42</c:v>
                </c:pt>
                <c:pt idx="3209">
                  <c:v>-42</c:v>
                </c:pt>
                <c:pt idx="3210">
                  <c:v>-42</c:v>
                </c:pt>
                <c:pt idx="3211">
                  <c:v>-42</c:v>
                </c:pt>
                <c:pt idx="3212">
                  <c:v>-42</c:v>
                </c:pt>
                <c:pt idx="3213">
                  <c:v>-42</c:v>
                </c:pt>
                <c:pt idx="3214">
                  <c:v>-42</c:v>
                </c:pt>
                <c:pt idx="3215">
                  <c:v>-42</c:v>
                </c:pt>
                <c:pt idx="3216">
                  <c:v>-42</c:v>
                </c:pt>
                <c:pt idx="3217">
                  <c:v>-42</c:v>
                </c:pt>
                <c:pt idx="3218">
                  <c:v>-42</c:v>
                </c:pt>
                <c:pt idx="3219">
                  <c:v>-42</c:v>
                </c:pt>
                <c:pt idx="3220">
                  <c:v>-42</c:v>
                </c:pt>
                <c:pt idx="3221">
                  <c:v>-42</c:v>
                </c:pt>
                <c:pt idx="3222">
                  <c:v>-42</c:v>
                </c:pt>
                <c:pt idx="3223">
                  <c:v>-42</c:v>
                </c:pt>
                <c:pt idx="3224">
                  <c:v>-42</c:v>
                </c:pt>
                <c:pt idx="3225">
                  <c:v>-42</c:v>
                </c:pt>
                <c:pt idx="3226">
                  <c:v>-42</c:v>
                </c:pt>
                <c:pt idx="3227">
                  <c:v>-42</c:v>
                </c:pt>
                <c:pt idx="3228">
                  <c:v>-42</c:v>
                </c:pt>
                <c:pt idx="3229">
                  <c:v>-42</c:v>
                </c:pt>
                <c:pt idx="3230">
                  <c:v>-42</c:v>
                </c:pt>
                <c:pt idx="3231">
                  <c:v>-42</c:v>
                </c:pt>
                <c:pt idx="3232">
                  <c:v>-42</c:v>
                </c:pt>
                <c:pt idx="3233">
                  <c:v>-42</c:v>
                </c:pt>
                <c:pt idx="3234">
                  <c:v>-42</c:v>
                </c:pt>
                <c:pt idx="3235">
                  <c:v>-42</c:v>
                </c:pt>
                <c:pt idx="3236">
                  <c:v>-42</c:v>
                </c:pt>
                <c:pt idx="3237">
                  <c:v>-42</c:v>
                </c:pt>
                <c:pt idx="3238">
                  <c:v>-42</c:v>
                </c:pt>
                <c:pt idx="3239">
                  <c:v>-42</c:v>
                </c:pt>
                <c:pt idx="3240">
                  <c:v>-42</c:v>
                </c:pt>
                <c:pt idx="3241">
                  <c:v>-42</c:v>
                </c:pt>
                <c:pt idx="3242">
                  <c:v>-42</c:v>
                </c:pt>
                <c:pt idx="3243">
                  <c:v>-42</c:v>
                </c:pt>
                <c:pt idx="3244">
                  <c:v>-42</c:v>
                </c:pt>
                <c:pt idx="3245">
                  <c:v>-42</c:v>
                </c:pt>
                <c:pt idx="3246">
                  <c:v>-42</c:v>
                </c:pt>
                <c:pt idx="3247">
                  <c:v>-42</c:v>
                </c:pt>
                <c:pt idx="3248">
                  <c:v>-42</c:v>
                </c:pt>
                <c:pt idx="3249">
                  <c:v>-42</c:v>
                </c:pt>
                <c:pt idx="3250">
                  <c:v>-42</c:v>
                </c:pt>
                <c:pt idx="3251">
                  <c:v>-42</c:v>
                </c:pt>
                <c:pt idx="3252">
                  <c:v>-42</c:v>
                </c:pt>
                <c:pt idx="3253">
                  <c:v>-42</c:v>
                </c:pt>
                <c:pt idx="3254">
                  <c:v>-42</c:v>
                </c:pt>
                <c:pt idx="3255">
                  <c:v>-42</c:v>
                </c:pt>
                <c:pt idx="3256">
                  <c:v>-42</c:v>
                </c:pt>
                <c:pt idx="3257">
                  <c:v>-42</c:v>
                </c:pt>
                <c:pt idx="3258">
                  <c:v>-42</c:v>
                </c:pt>
                <c:pt idx="3259">
                  <c:v>-42</c:v>
                </c:pt>
                <c:pt idx="3260">
                  <c:v>-42</c:v>
                </c:pt>
                <c:pt idx="3261">
                  <c:v>-42</c:v>
                </c:pt>
                <c:pt idx="3262">
                  <c:v>-42</c:v>
                </c:pt>
                <c:pt idx="3263">
                  <c:v>-42</c:v>
                </c:pt>
                <c:pt idx="3264">
                  <c:v>-42</c:v>
                </c:pt>
                <c:pt idx="3265">
                  <c:v>-42</c:v>
                </c:pt>
                <c:pt idx="3266">
                  <c:v>-42</c:v>
                </c:pt>
                <c:pt idx="3267">
                  <c:v>-42</c:v>
                </c:pt>
                <c:pt idx="3268">
                  <c:v>-42</c:v>
                </c:pt>
                <c:pt idx="3269">
                  <c:v>-42</c:v>
                </c:pt>
                <c:pt idx="3270">
                  <c:v>-42</c:v>
                </c:pt>
                <c:pt idx="3271">
                  <c:v>-42</c:v>
                </c:pt>
                <c:pt idx="3272">
                  <c:v>-42</c:v>
                </c:pt>
                <c:pt idx="3273">
                  <c:v>-42</c:v>
                </c:pt>
                <c:pt idx="3274">
                  <c:v>-42</c:v>
                </c:pt>
                <c:pt idx="3275">
                  <c:v>-42</c:v>
                </c:pt>
                <c:pt idx="3276">
                  <c:v>-42</c:v>
                </c:pt>
                <c:pt idx="3277">
                  <c:v>-42</c:v>
                </c:pt>
                <c:pt idx="3278">
                  <c:v>-42</c:v>
                </c:pt>
                <c:pt idx="3279">
                  <c:v>-42</c:v>
                </c:pt>
                <c:pt idx="3280">
                  <c:v>-42</c:v>
                </c:pt>
                <c:pt idx="3281">
                  <c:v>-42</c:v>
                </c:pt>
                <c:pt idx="3282">
                  <c:v>-42</c:v>
                </c:pt>
                <c:pt idx="3283">
                  <c:v>-42</c:v>
                </c:pt>
                <c:pt idx="3284">
                  <c:v>-42</c:v>
                </c:pt>
                <c:pt idx="3285">
                  <c:v>-42</c:v>
                </c:pt>
                <c:pt idx="3286">
                  <c:v>-42</c:v>
                </c:pt>
                <c:pt idx="3287">
                  <c:v>-42</c:v>
                </c:pt>
                <c:pt idx="3288">
                  <c:v>-42</c:v>
                </c:pt>
                <c:pt idx="3289">
                  <c:v>-42</c:v>
                </c:pt>
                <c:pt idx="3290">
                  <c:v>-42</c:v>
                </c:pt>
                <c:pt idx="3291">
                  <c:v>-42</c:v>
                </c:pt>
                <c:pt idx="3292">
                  <c:v>-42</c:v>
                </c:pt>
                <c:pt idx="3293">
                  <c:v>-42</c:v>
                </c:pt>
                <c:pt idx="3294">
                  <c:v>-42</c:v>
                </c:pt>
                <c:pt idx="3295">
                  <c:v>-42</c:v>
                </c:pt>
                <c:pt idx="3296">
                  <c:v>-42</c:v>
                </c:pt>
                <c:pt idx="3297">
                  <c:v>-42</c:v>
                </c:pt>
                <c:pt idx="3298">
                  <c:v>-42</c:v>
                </c:pt>
                <c:pt idx="3299">
                  <c:v>-42</c:v>
                </c:pt>
                <c:pt idx="3300">
                  <c:v>-42</c:v>
                </c:pt>
                <c:pt idx="3301">
                  <c:v>-42</c:v>
                </c:pt>
                <c:pt idx="3302">
                  <c:v>-42</c:v>
                </c:pt>
                <c:pt idx="3303">
                  <c:v>-42</c:v>
                </c:pt>
                <c:pt idx="3304">
                  <c:v>-42</c:v>
                </c:pt>
                <c:pt idx="3305">
                  <c:v>-42</c:v>
                </c:pt>
                <c:pt idx="3306">
                  <c:v>-42</c:v>
                </c:pt>
                <c:pt idx="3307">
                  <c:v>-42</c:v>
                </c:pt>
                <c:pt idx="3308">
                  <c:v>-42</c:v>
                </c:pt>
                <c:pt idx="3309">
                  <c:v>-42</c:v>
                </c:pt>
                <c:pt idx="3310">
                  <c:v>-42</c:v>
                </c:pt>
                <c:pt idx="3311">
                  <c:v>-42</c:v>
                </c:pt>
                <c:pt idx="3312">
                  <c:v>-42</c:v>
                </c:pt>
                <c:pt idx="3313">
                  <c:v>-42</c:v>
                </c:pt>
                <c:pt idx="3314">
                  <c:v>-42</c:v>
                </c:pt>
                <c:pt idx="3315">
                  <c:v>-42</c:v>
                </c:pt>
                <c:pt idx="3316">
                  <c:v>-42</c:v>
                </c:pt>
                <c:pt idx="3317">
                  <c:v>-42</c:v>
                </c:pt>
                <c:pt idx="3318">
                  <c:v>-42</c:v>
                </c:pt>
                <c:pt idx="3319">
                  <c:v>-42</c:v>
                </c:pt>
                <c:pt idx="3320">
                  <c:v>-42</c:v>
                </c:pt>
                <c:pt idx="3321">
                  <c:v>-42</c:v>
                </c:pt>
                <c:pt idx="3322">
                  <c:v>-42</c:v>
                </c:pt>
                <c:pt idx="3323">
                  <c:v>-42</c:v>
                </c:pt>
                <c:pt idx="3324">
                  <c:v>-42</c:v>
                </c:pt>
                <c:pt idx="3325">
                  <c:v>-42</c:v>
                </c:pt>
                <c:pt idx="3326">
                  <c:v>-42</c:v>
                </c:pt>
                <c:pt idx="3327">
                  <c:v>-42</c:v>
                </c:pt>
                <c:pt idx="3328">
                  <c:v>-42</c:v>
                </c:pt>
                <c:pt idx="3329">
                  <c:v>-42</c:v>
                </c:pt>
                <c:pt idx="3330">
                  <c:v>-42</c:v>
                </c:pt>
                <c:pt idx="3331">
                  <c:v>-42</c:v>
                </c:pt>
                <c:pt idx="3332">
                  <c:v>-42</c:v>
                </c:pt>
                <c:pt idx="3333">
                  <c:v>-42</c:v>
                </c:pt>
                <c:pt idx="3334">
                  <c:v>-42</c:v>
                </c:pt>
                <c:pt idx="3335">
                  <c:v>-42</c:v>
                </c:pt>
                <c:pt idx="3336">
                  <c:v>-42</c:v>
                </c:pt>
                <c:pt idx="3337">
                  <c:v>-42</c:v>
                </c:pt>
                <c:pt idx="3338">
                  <c:v>-42</c:v>
                </c:pt>
                <c:pt idx="3339">
                  <c:v>-42</c:v>
                </c:pt>
                <c:pt idx="3340">
                  <c:v>-42</c:v>
                </c:pt>
                <c:pt idx="3341">
                  <c:v>-42</c:v>
                </c:pt>
                <c:pt idx="3342">
                  <c:v>-42</c:v>
                </c:pt>
                <c:pt idx="3343">
                  <c:v>-42</c:v>
                </c:pt>
                <c:pt idx="3344">
                  <c:v>-42</c:v>
                </c:pt>
                <c:pt idx="3345">
                  <c:v>-42</c:v>
                </c:pt>
                <c:pt idx="3346">
                  <c:v>-42</c:v>
                </c:pt>
                <c:pt idx="3347">
                  <c:v>-42</c:v>
                </c:pt>
                <c:pt idx="3348">
                  <c:v>-42</c:v>
                </c:pt>
                <c:pt idx="3349">
                  <c:v>-42</c:v>
                </c:pt>
                <c:pt idx="3350">
                  <c:v>-42</c:v>
                </c:pt>
                <c:pt idx="3351">
                  <c:v>-42</c:v>
                </c:pt>
                <c:pt idx="3352">
                  <c:v>-42</c:v>
                </c:pt>
                <c:pt idx="3353">
                  <c:v>-42</c:v>
                </c:pt>
                <c:pt idx="3354">
                  <c:v>-42</c:v>
                </c:pt>
                <c:pt idx="3355">
                  <c:v>-42</c:v>
                </c:pt>
                <c:pt idx="3356">
                  <c:v>-42</c:v>
                </c:pt>
                <c:pt idx="3357">
                  <c:v>-42</c:v>
                </c:pt>
                <c:pt idx="3358">
                  <c:v>-42</c:v>
                </c:pt>
                <c:pt idx="3359">
                  <c:v>-42</c:v>
                </c:pt>
                <c:pt idx="3360">
                  <c:v>-42</c:v>
                </c:pt>
                <c:pt idx="3361">
                  <c:v>-42</c:v>
                </c:pt>
                <c:pt idx="3362">
                  <c:v>-42</c:v>
                </c:pt>
                <c:pt idx="3363">
                  <c:v>-42</c:v>
                </c:pt>
                <c:pt idx="3364">
                  <c:v>-42</c:v>
                </c:pt>
                <c:pt idx="3365">
                  <c:v>-42</c:v>
                </c:pt>
                <c:pt idx="3366">
                  <c:v>-42</c:v>
                </c:pt>
                <c:pt idx="3367">
                  <c:v>-42</c:v>
                </c:pt>
                <c:pt idx="3368">
                  <c:v>-42</c:v>
                </c:pt>
                <c:pt idx="3369">
                  <c:v>-42</c:v>
                </c:pt>
                <c:pt idx="3370">
                  <c:v>-42</c:v>
                </c:pt>
                <c:pt idx="3371">
                  <c:v>-42</c:v>
                </c:pt>
                <c:pt idx="3372">
                  <c:v>-42</c:v>
                </c:pt>
                <c:pt idx="3373">
                  <c:v>-42</c:v>
                </c:pt>
                <c:pt idx="3374">
                  <c:v>-42</c:v>
                </c:pt>
                <c:pt idx="3375">
                  <c:v>-42</c:v>
                </c:pt>
                <c:pt idx="3376">
                  <c:v>-42</c:v>
                </c:pt>
                <c:pt idx="3377">
                  <c:v>-42</c:v>
                </c:pt>
                <c:pt idx="3378">
                  <c:v>-42</c:v>
                </c:pt>
                <c:pt idx="3379">
                  <c:v>-42</c:v>
                </c:pt>
                <c:pt idx="3380">
                  <c:v>-42</c:v>
                </c:pt>
                <c:pt idx="3381">
                  <c:v>-42</c:v>
                </c:pt>
                <c:pt idx="3382">
                  <c:v>-42</c:v>
                </c:pt>
                <c:pt idx="3383">
                  <c:v>-42</c:v>
                </c:pt>
                <c:pt idx="3384">
                  <c:v>-42</c:v>
                </c:pt>
                <c:pt idx="3385">
                  <c:v>-42</c:v>
                </c:pt>
                <c:pt idx="3386">
                  <c:v>-42</c:v>
                </c:pt>
                <c:pt idx="3387">
                  <c:v>-42</c:v>
                </c:pt>
                <c:pt idx="3388">
                  <c:v>-42</c:v>
                </c:pt>
                <c:pt idx="3389">
                  <c:v>-42</c:v>
                </c:pt>
                <c:pt idx="3390">
                  <c:v>-42</c:v>
                </c:pt>
                <c:pt idx="3391">
                  <c:v>-42</c:v>
                </c:pt>
                <c:pt idx="3392">
                  <c:v>-42</c:v>
                </c:pt>
                <c:pt idx="3393">
                  <c:v>-42</c:v>
                </c:pt>
                <c:pt idx="3394">
                  <c:v>-42</c:v>
                </c:pt>
                <c:pt idx="3395">
                  <c:v>-42</c:v>
                </c:pt>
                <c:pt idx="3396">
                  <c:v>-42</c:v>
                </c:pt>
                <c:pt idx="3397">
                  <c:v>-42</c:v>
                </c:pt>
                <c:pt idx="3398">
                  <c:v>-42</c:v>
                </c:pt>
                <c:pt idx="3399">
                  <c:v>-42</c:v>
                </c:pt>
                <c:pt idx="3400">
                  <c:v>-42</c:v>
                </c:pt>
                <c:pt idx="3401">
                  <c:v>-42</c:v>
                </c:pt>
                <c:pt idx="3402">
                  <c:v>-42</c:v>
                </c:pt>
                <c:pt idx="3403">
                  <c:v>-42</c:v>
                </c:pt>
                <c:pt idx="3404">
                  <c:v>-42</c:v>
                </c:pt>
                <c:pt idx="3405">
                  <c:v>-42</c:v>
                </c:pt>
                <c:pt idx="3406">
                  <c:v>-42</c:v>
                </c:pt>
                <c:pt idx="3407">
                  <c:v>-42</c:v>
                </c:pt>
                <c:pt idx="3408">
                  <c:v>-42</c:v>
                </c:pt>
                <c:pt idx="3409">
                  <c:v>-42</c:v>
                </c:pt>
                <c:pt idx="3410">
                  <c:v>-42</c:v>
                </c:pt>
                <c:pt idx="3411">
                  <c:v>-42</c:v>
                </c:pt>
                <c:pt idx="3412">
                  <c:v>-42</c:v>
                </c:pt>
                <c:pt idx="3413">
                  <c:v>-42</c:v>
                </c:pt>
                <c:pt idx="3414">
                  <c:v>-42</c:v>
                </c:pt>
                <c:pt idx="3415">
                  <c:v>-42</c:v>
                </c:pt>
                <c:pt idx="3416">
                  <c:v>-42</c:v>
                </c:pt>
                <c:pt idx="3417">
                  <c:v>-42</c:v>
                </c:pt>
                <c:pt idx="3418">
                  <c:v>-42</c:v>
                </c:pt>
                <c:pt idx="3419">
                  <c:v>-42</c:v>
                </c:pt>
                <c:pt idx="3420">
                  <c:v>-42</c:v>
                </c:pt>
                <c:pt idx="3421">
                  <c:v>-42</c:v>
                </c:pt>
                <c:pt idx="3422">
                  <c:v>-42</c:v>
                </c:pt>
                <c:pt idx="3423">
                  <c:v>-42</c:v>
                </c:pt>
                <c:pt idx="3424">
                  <c:v>-42</c:v>
                </c:pt>
                <c:pt idx="3425">
                  <c:v>-42</c:v>
                </c:pt>
                <c:pt idx="3426">
                  <c:v>-42</c:v>
                </c:pt>
                <c:pt idx="3427">
                  <c:v>-42</c:v>
                </c:pt>
                <c:pt idx="3428">
                  <c:v>-42</c:v>
                </c:pt>
                <c:pt idx="3429">
                  <c:v>-42</c:v>
                </c:pt>
                <c:pt idx="3430">
                  <c:v>-42</c:v>
                </c:pt>
                <c:pt idx="3431">
                  <c:v>-42</c:v>
                </c:pt>
                <c:pt idx="3432">
                  <c:v>-42</c:v>
                </c:pt>
                <c:pt idx="3433">
                  <c:v>-42</c:v>
                </c:pt>
                <c:pt idx="3434">
                  <c:v>-42</c:v>
                </c:pt>
                <c:pt idx="3435">
                  <c:v>-42</c:v>
                </c:pt>
                <c:pt idx="3436">
                  <c:v>-42</c:v>
                </c:pt>
                <c:pt idx="3437">
                  <c:v>-42</c:v>
                </c:pt>
                <c:pt idx="3438">
                  <c:v>-42</c:v>
                </c:pt>
                <c:pt idx="3439">
                  <c:v>-42</c:v>
                </c:pt>
                <c:pt idx="3440">
                  <c:v>-42</c:v>
                </c:pt>
                <c:pt idx="3441">
                  <c:v>-42</c:v>
                </c:pt>
                <c:pt idx="3442">
                  <c:v>-42</c:v>
                </c:pt>
                <c:pt idx="3443">
                  <c:v>-42</c:v>
                </c:pt>
                <c:pt idx="3444">
                  <c:v>-42</c:v>
                </c:pt>
                <c:pt idx="3445">
                  <c:v>-42</c:v>
                </c:pt>
                <c:pt idx="3446">
                  <c:v>-42</c:v>
                </c:pt>
                <c:pt idx="3447">
                  <c:v>-42</c:v>
                </c:pt>
                <c:pt idx="3448">
                  <c:v>-42</c:v>
                </c:pt>
                <c:pt idx="3449">
                  <c:v>-42</c:v>
                </c:pt>
                <c:pt idx="3450">
                  <c:v>-42</c:v>
                </c:pt>
                <c:pt idx="3451">
                  <c:v>-42</c:v>
                </c:pt>
                <c:pt idx="3452">
                  <c:v>-42</c:v>
                </c:pt>
                <c:pt idx="3453">
                  <c:v>-42</c:v>
                </c:pt>
                <c:pt idx="3454">
                  <c:v>-42</c:v>
                </c:pt>
                <c:pt idx="3455">
                  <c:v>-42</c:v>
                </c:pt>
                <c:pt idx="3456">
                  <c:v>-42</c:v>
                </c:pt>
                <c:pt idx="3457">
                  <c:v>-42</c:v>
                </c:pt>
                <c:pt idx="3458">
                  <c:v>-42</c:v>
                </c:pt>
                <c:pt idx="3459">
                  <c:v>-42</c:v>
                </c:pt>
                <c:pt idx="3460">
                  <c:v>-42</c:v>
                </c:pt>
                <c:pt idx="3461">
                  <c:v>-42</c:v>
                </c:pt>
                <c:pt idx="3462">
                  <c:v>-42</c:v>
                </c:pt>
                <c:pt idx="3463">
                  <c:v>-42</c:v>
                </c:pt>
                <c:pt idx="3464">
                  <c:v>-42</c:v>
                </c:pt>
                <c:pt idx="3465">
                  <c:v>-42</c:v>
                </c:pt>
                <c:pt idx="3466">
                  <c:v>-42</c:v>
                </c:pt>
                <c:pt idx="3467">
                  <c:v>-42</c:v>
                </c:pt>
                <c:pt idx="3468">
                  <c:v>-42</c:v>
                </c:pt>
                <c:pt idx="3469">
                  <c:v>-42</c:v>
                </c:pt>
                <c:pt idx="3470">
                  <c:v>-42</c:v>
                </c:pt>
                <c:pt idx="3471">
                  <c:v>-42</c:v>
                </c:pt>
                <c:pt idx="3472">
                  <c:v>-42</c:v>
                </c:pt>
                <c:pt idx="3473">
                  <c:v>-42</c:v>
                </c:pt>
                <c:pt idx="3474">
                  <c:v>-42</c:v>
                </c:pt>
                <c:pt idx="3475">
                  <c:v>-42</c:v>
                </c:pt>
                <c:pt idx="3476">
                  <c:v>-42</c:v>
                </c:pt>
                <c:pt idx="3477">
                  <c:v>-42</c:v>
                </c:pt>
                <c:pt idx="3478">
                  <c:v>-42</c:v>
                </c:pt>
                <c:pt idx="3479">
                  <c:v>-42</c:v>
                </c:pt>
                <c:pt idx="3480">
                  <c:v>-42</c:v>
                </c:pt>
                <c:pt idx="3481">
                  <c:v>-42</c:v>
                </c:pt>
                <c:pt idx="3482">
                  <c:v>-42</c:v>
                </c:pt>
                <c:pt idx="3483">
                  <c:v>-42</c:v>
                </c:pt>
                <c:pt idx="3484">
                  <c:v>-42</c:v>
                </c:pt>
                <c:pt idx="3485">
                  <c:v>-42</c:v>
                </c:pt>
                <c:pt idx="3486">
                  <c:v>-42</c:v>
                </c:pt>
                <c:pt idx="3487">
                  <c:v>-42</c:v>
                </c:pt>
                <c:pt idx="3488">
                  <c:v>-42</c:v>
                </c:pt>
                <c:pt idx="3489">
                  <c:v>-42</c:v>
                </c:pt>
                <c:pt idx="3490">
                  <c:v>-42</c:v>
                </c:pt>
                <c:pt idx="3491">
                  <c:v>-42</c:v>
                </c:pt>
                <c:pt idx="3492">
                  <c:v>-42</c:v>
                </c:pt>
                <c:pt idx="3493">
                  <c:v>-42</c:v>
                </c:pt>
                <c:pt idx="3494">
                  <c:v>-42</c:v>
                </c:pt>
                <c:pt idx="3495">
                  <c:v>-42</c:v>
                </c:pt>
                <c:pt idx="3496">
                  <c:v>-42</c:v>
                </c:pt>
                <c:pt idx="3497">
                  <c:v>-42</c:v>
                </c:pt>
                <c:pt idx="3498">
                  <c:v>-42</c:v>
                </c:pt>
                <c:pt idx="3499">
                  <c:v>-42</c:v>
                </c:pt>
                <c:pt idx="3500">
                  <c:v>-42</c:v>
                </c:pt>
                <c:pt idx="3501">
                  <c:v>-42</c:v>
                </c:pt>
                <c:pt idx="3502">
                  <c:v>-42</c:v>
                </c:pt>
                <c:pt idx="3503">
                  <c:v>-42</c:v>
                </c:pt>
                <c:pt idx="3504">
                  <c:v>-42</c:v>
                </c:pt>
                <c:pt idx="3505">
                  <c:v>-42</c:v>
                </c:pt>
                <c:pt idx="3506">
                  <c:v>-42</c:v>
                </c:pt>
                <c:pt idx="3507">
                  <c:v>-42</c:v>
                </c:pt>
                <c:pt idx="3508">
                  <c:v>-42</c:v>
                </c:pt>
                <c:pt idx="3509">
                  <c:v>-42</c:v>
                </c:pt>
                <c:pt idx="3510">
                  <c:v>-42</c:v>
                </c:pt>
                <c:pt idx="3511">
                  <c:v>-42</c:v>
                </c:pt>
                <c:pt idx="3512">
                  <c:v>-42</c:v>
                </c:pt>
                <c:pt idx="3513">
                  <c:v>-42</c:v>
                </c:pt>
                <c:pt idx="3514">
                  <c:v>-42</c:v>
                </c:pt>
                <c:pt idx="3515">
                  <c:v>-42</c:v>
                </c:pt>
                <c:pt idx="3516">
                  <c:v>-42</c:v>
                </c:pt>
                <c:pt idx="3517">
                  <c:v>-42</c:v>
                </c:pt>
                <c:pt idx="3518">
                  <c:v>-42</c:v>
                </c:pt>
                <c:pt idx="3519">
                  <c:v>-42</c:v>
                </c:pt>
                <c:pt idx="3520">
                  <c:v>-42</c:v>
                </c:pt>
                <c:pt idx="3521">
                  <c:v>-42</c:v>
                </c:pt>
                <c:pt idx="3522">
                  <c:v>-42</c:v>
                </c:pt>
                <c:pt idx="3523">
                  <c:v>-42</c:v>
                </c:pt>
                <c:pt idx="3524">
                  <c:v>-42</c:v>
                </c:pt>
                <c:pt idx="3525">
                  <c:v>-42</c:v>
                </c:pt>
                <c:pt idx="3526">
                  <c:v>-42</c:v>
                </c:pt>
                <c:pt idx="3527">
                  <c:v>-42</c:v>
                </c:pt>
                <c:pt idx="3528">
                  <c:v>-42</c:v>
                </c:pt>
                <c:pt idx="3529">
                  <c:v>-42</c:v>
                </c:pt>
                <c:pt idx="3530">
                  <c:v>-42</c:v>
                </c:pt>
                <c:pt idx="3531">
                  <c:v>-42</c:v>
                </c:pt>
                <c:pt idx="3532">
                  <c:v>-42</c:v>
                </c:pt>
                <c:pt idx="3533">
                  <c:v>-42</c:v>
                </c:pt>
                <c:pt idx="3534">
                  <c:v>-42</c:v>
                </c:pt>
                <c:pt idx="3535">
                  <c:v>-42</c:v>
                </c:pt>
                <c:pt idx="3536">
                  <c:v>-42</c:v>
                </c:pt>
                <c:pt idx="3537">
                  <c:v>-42</c:v>
                </c:pt>
                <c:pt idx="3538">
                  <c:v>-42</c:v>
                </c:pt>
                <c:pt idx="3539">
                  <c:v>-42</c:v>
                </c:pt>
                <c:pt idx="3540">
                  <c:v>-42</c:v>
                </c:pt>
                <c:pt idx="3541">
                  <c:v>-42</c:v>
                </c:pt>
                <c:pt idx="3542">
                  <c:v>-42</c:v>
                </c:pt>
                <c:pt idx="3543">
                  <c:v>-42</c:v>
                </c:pt>
                <c:pt idx="3544">
                  <c:v>-42</c:v>
                </c:pt>
                <c:pt idx="3545">
                  <c:v>-42</c:v>
                </c:pt>
                <c:pt idx="3546">
                  <c:v>-42</c:v>
                </c:pt>
                <c:pt idx="3547">
                  <c:v>-42</c:v>
                </c:pt>
                <c:pt idx="3548">
                  <c:v>-42</c:v>
                </c:pt>
                <c:pt idx="3549">
                  <c:v>-42</c:v>
                </c:pt>
                <c:pt idx="3550">
                  <c:v>-42</c:v>
                </c:pt>
                <c:pt idx="3551">
                  <c:v>-42</c:v>
                </c:pt>
                <c:pt idx="3552">
                  <c:v>-42</c:v>
                </c:pt>
                <c:pt idx="3553">
                  <c:v>-42</c:v>
                </c:pt>
                <c:pt idx="3554">
                  <c:v>-42</c:v>
                </c:pt>
                <c:pt idx="3555">
                  <c:v>-42</c:v>
                </c:pt>
                <c:pt idx="3556">
                  <c:v>-42</c:v>
                </c:pt>
                <c:pt idx="3557">
                  <c:v>-42</c:v>
                </c:pt>
                <c:pt idx="3558">
                  <c:v>-42</c:v>
                </c:pt>
                <c:pt idx="3559">
                  <c:v>-42</c:v>
                </c:pt>
                <c:pt idx="3560">
                  <c:v>-42</c:v>
                </c:pt>
                <c:pt idx="3561">
                  <c:v>-42</c:v>
                </c:pt>
                <c:pt idx="3562">
                  <c:v>-42</c:v>
                </c:pt>
                <c:pt idx="3563">
                  <c:v>-42</c:v>
                </c:pt>
                <c:pt idx="3564">
                  <c:v>-42</c:v>
                </c:pt>
                <c:pt idx="3565">
                  <c:v>-42</c:v>
                </c:pt>
                <c:pt idx="3566">
                  <c:v>-42</c:v>
                </c:pt>
                <c:pt idx="3567">
                  <c:v>-42</c:v>
                </c:pt>
                <c:pt idx="3568">
                  <c:v>-42</c:v>
                </c:pt>
                <c:pt idx="3569">
                  <c:v>-42</c:v>
                </c:pt>
                <c:pt idx="3570">
                  <c:v>-42</c:v>
                </c:pt>
                <c:pt idx="3571">
                  <c:v>-42</c:v>
                </c:pt>
                <c:pt idx="3572">
                  <c:v>-42</c:v>
                </c:pt>
                <c:pt idx="3573">
                  <c:v>-42</c:v>
                </c:pt>
                <c:pt idx="3574">
                  <c:v>-42</c:v>
                </c:pt>
                <c:pt idx="3575">
                  <c:v>-42</c:v>
                </c:pt>
                <c:pt idx="3576">
                  <c:v>-42</c:v>
                </c:pt>
                <c:pt idx="3577">
                  <c:v>-42</c:v>
                </c:pt>
                <c:pt idx="3578">
                  <c:v>-42</c:v>
                </c:pt>
                <c:pt idx="3579">
                  <c:v>-42</c:v>
                </c:pt>
                <c:pt idx="3580">
                  <c:v>-42</c:v>
                </c:pt>
                <c:pt idx="3581">
                  <c:v>-42</c:v>
                </c:pt>
                <c:pt idx="3582">
                  <c:v>-42</c:v>
                </c:pt>
                <c:pt idx="3583">
                  <c:v>-42</c:v>
                </c:pt>
                <c:pt idx="3584">
                  <c:v>-42</c:v>
                </c:pt>
                <c:pt idx="3585">
                  <c:v>-42</c:v>
                </c:pt>
                <c:pt idx="3586">
                  <c:v>-42</c:v>
                </c:pt>
                <c:pt idx="3587">
                  <c:v>-42</c:v>
                </c:pt>
                <c:pt idx="3588">
                  <c:v>-42</c:v>
                </c:pt>
                <c:pt idx="3589">
                  <c:v>-42</c:v>
                </c:pt>
                <c:pt idx="3590">
                  <c:v>-42</c:v>
                </c:pt>
                <c:pt idx="3591">
                  <c:v>-42</c:v>
                </c:pt>
                <c:pt idx="3592">
                  <c:v>-42</c:v>
                </c:pt>
                <c:pt idx="3593">
                  <c:v>-42</c:v>
                </c:pt>
                <c:pt idx="3594">
                  <c:v>-42</c:v>
                </c:pt>
                <c:pt idx="3595">
                  <c:v>-42</c:v>
                </c:pt>
                <c:pt idx="3596">
                  <c:v>-42</c:v>
                </c:pt>
                <c:pt idx="3597">
                  <c:v>-42</c:v>
                </c:pt>
                <c:pt idx="3598">
                  <c:v>-42</c:v>
                </c:pt>
                <c:pt idx="3599">
                  <c:v>-42</c:v>
                </c:pt>
                <c:pt idx="3600">
                  <c:v>-42</c:v>
                </c:pt>
                <c:pt idx="3601">
                  <c:v>-42</c:v>
                </c:pt>
                <c:pt idx="3602">
                  <c:v>-42</c:v>
                </c:pt>
                <c:pt idx="3603">
                  <c:v>-42</c:v>
                </c:pt>
                <c:pt idx="3604">
                  <c:v>-42</c:v>
                </c:pt>
                <c:pt idx="3605">
                  <c:v>-42</c:v>
                </c:pt>
                <c:pt idx="3606">
                  <c:v>-42</c:v>
                </c:pt>
                <c:pt idx="3607">
                  <c:v>-42</c:v>
                </c:pt>
                <c:pt idx="3608">
                  <c:v>-42</c:v>
                </c:pt>
                <c:pt idx="3609">
                  <c:v>-42</c:v>
                </c:pt>
                <c:pt idx="3610">
                  <c:v>-42</c:v>
                </c:pt>
                <c:pt idx="3611">
                  <c:v>-42</c:v>
                </c:pt>
                <c:pt idx="3612">
                  <c:v>-42</c:v>
                </c:pt>
                <c:pt idx="3613">
                  <c:v>-42</c:v>
                </c:pt>
                <c:pt idx="3614">
                  <c:v>-42</c:v>
                </c:pt>
                <c:pt idx="3615">
                  <c:v>-42</c:v>
                </c:pt>
                <c:pt idx="3616">
                  <c:v>-42</c:v>
                </c:pt>
                <c:pt idx="3617">
                  <c:v>-42</c:v>
                </c:pt>
                <c:pt idx="3618">
                  <c:v>-42</c:v>
                </c:pt>
                <c:pt idx="3619">
                  <c:v>-42</c:v>
                </c:pt>
                <c:pt idx="3620">
                  <c:v>-42</c:v>
                </c:pt>
                <c:pt idx="3621">
                  <c:v>-42</c:v>
                </c:pt>
                <c:pt idx="3622">
                  <c:v>-42</c:v>
                </c:pt>
                <c:pt idx="3623">
                  <c:v>-42</c:v>
                </c:pt>
                <c:pt idx="3624">
                  <c:v>-42</c:v>
                </c:pt>
                <c:pt idx="3625">
                  <c:v>-42</c:v>
                </c:pt>
                <c:pt idx="3626">
                  <c:v>-42</c:v>
                </c:pt>
                <c:pt idx="3627">
                  <c:v>-42</c:v>
                </c:pt>
                <c:pt idx="3628">
                  <c:v>-42</c:v>
                </c:pt>
                <c:pt idx="3629">
                  <c:v>-42</c:v>
                </c:pt>
                <c:pt idx="3630">
                  <c:v>-42</c:v>
                </c:pt>
                <c:pt idx="3631">
                  <c:v>-42</c:v>
                </c:pt>
                <c:pt idx="3632">
                  <c:v>-42</c:v>
                </c:pt>
                <c:pt idx="3633">
                  <c:v>-42</c:v>
                </c:pt>
                <c:pt idx="3634">
                  <c:v>-42</c:v>
                </c:pt>
                <c:pt idx="3635">
                  <c:v>-42</c:v>
                </c:pt>
                <c:pt idx="3636">
                  <c:v>-42</c:v>
                </c:pt>
                <c:pt idx="3637">
                  <c:v>-42</c:v>
                </c:pt>
                <c:pt idx="3638">
                  <c:v>-42</c:v>
                </c:pt>
                <c:pt idx="3639">
                  <c:v>-42</c:v>
                </c:pt>
                <c:pt idx="3640">
                  <c:v>-42</c:v>
                </c:pt>
                <c:pt idx="3641">
                  <c:v>-42</c:v>
                </c:pt>
                <c:pt idx="3642">
                  <c:v>-42</c:v>
                </c:pt>
                <c:pt idx="3643">
                  <c:v>-42</c:v>
                </c:pt>
                <c:pt idx="3644">
                  <c:v>-42</c:v>
                </c:pt>
                <c:pt idx="3645">
                  <c:v>-42</c:v>
                </c:pt>
                <c:pt idx="3646">
                  <c:v>-42</c:v>
                </c:pt>
                <c:pt idx="3647">
                  <c:v>-42</c:v>
                </c:pt>
                <c:pt idx="3648">
                  <c:v>-42</c:v>
                </c:pt>
                <c:pt idx="3649">
                  <c:v>-42</c:v>
                </c:pt>
                <c:pt idx="3650">
                  <c:v>-42</c:v>
                </c:pt>
                <c:pt idx="3651">
                  <c:v>-42</c:v>
                </c:pt>
                <c:pt idx="3652">
                  <c:v>-42</c:v>
                </c:pt>
                <c:pt idx="3653">
                  <c:v>-42</c:v>
                </c:pt>
                <c:pt idx="3654">
                  <c:v>-42</c:v>
                </c:pt>
                <c:pt idx="3655">
                  <c:v>-42</c:v>
                </c:pt>
                <c:pt idx="3656">
                  <c:v>-42</c:v>
                </c:pt>
                <c:pt idx="3657">
                  <c:v>-42</c:v>
                </c:pt>
                <c:pt idx="3658">
                  <c:v>-42</c:v>
                </c:pt>
                <c:pt idx="3659">
                  <c:v>-42</c:v>
                </c:pt>
                <c:pt idx="3660">
                  <c:v>-42</c:v>
                </c:pt>
                <c:pt idx="3661">
                  <c:v>-42</c:v>
                </c:pt>
                <c:pt idx="3662">
                  <c:v>-42</c:v>
                </c:pt>
                <c:pt idx="3663">
                  <c:v>-42</c:v>
                </c:pt>
                <c:pt idx="3664">
                  <c:v>-42</c:v>
                </c:pt>
                <c:pt idx="3665">
                  <c:v>-42</c:v>
                </c:pt>
                <c:pt idx="3666">
                  <c:v>-42</c:v>
                </c:pt>
                <c:pt idx="3667">
                  <c:v>-42</c:v>
                </c:pt>
                <c:pt idx="3668">
                  <c:v>-42</c:v>
                </c:pt>
                <c:pt idx="3669">
                  <c:v>-42</c:v>
                </c:pt>
                <c:pt idx="3670">
                  <c:v>-42</c:v>
                </c:pt>
                <c:pt idx="3671">
                  <c:v>-42</c:v>
                </c:pt>
                <c:pt idx="3672">
                  <c:v>-42</c:v>
                </c:pt>
                <c:pt idx="3673">
                  <c:v>-42</c:v>
                </c:pt>
                <c:pt idx="3674">
                  <c:v>-42</c:v>
                </c:pt>
                <c:pt idx="3675">
                  <c:v>-42</c:v>
                </c:pt>
                <c:pt idx="3676">
                  <c:v>-42</c:v>
                </c:pt>
                <c:pt idx="3677">
                  <c:v>-42</c:v>
                </c:pt>
                <c:pt idx="3678">
                  <c:v>-42</c:v>
                </c:pt>
                <c:pt idx="3679">
                  <c:v>-42</c:v>
                </c:pt>
                <c:pt idx="3680">
                  <c:v>-42</c:v>
                </c:pt>
                <c:pt idx="3681">
                  <c:v>-42</c:v>
                </c:pt>
                <c:pt idx="3682">
                  <c:v>-42</c:v>
                </c:pt>
                <c:pt idx="3683">
                  <c:v>-42</c:v>
                </c:pt>
                <c:pt idx="3684">
                  <c:v>-42</c:v>
                </c:pt>
                <c:pt idx="3685">
                  <c:v>-42</c:v>
                </c:pt>
                <c:pt idx="3686">
                  <c:v>-42</c:v>
                </c:pt>
                <c:pt idx="3687">
                  <c:v>-42</c:v>
                </c:pt>
                <c:pt idx="3688">
                  <c:v>-42</c:v>
                </c:pt>
                <c:pt idx="3689">
                  <c:v>-42</c:v>
                </c:pt>
                <c:pt idx="3690">
                  <c:v>-42</c:v>
                </c:pt>
                <c:pt idx="3691">
                  <c:v>-42</c:v>
                </c:pt>
                <c:pt idx="3692">
                  <c:v>-42</c:v>
                </c:pt>
                <c:pt idx="3693">
                  <c:v>-42</c:v>
                </c:pt>
                <c:pt idx="3694">
                  <c:v>-42</c:v>
                </c:pt>
                <c:pt idx="3695">
                  <c:v>-42</c:v>
                </c:pt>
                <c:pt idx="3696">
                  <c:v>-42</c:v>
                </c:pt>
                <c:pt idx="3697">
                  <c:v>-42</c:v>
                </c:pt>
                <c:pt idx="3698">
                  <c:v>-42</c:v>
                </c:pt>
                <c:pt idx="3699">
                  <c:v>-42</c:v>
                </c:pt>
                <c:pt idx="3700">
                  <c:v>-42</c:v>
                </c:pt>
                <c:pt idx="3701">
                  <c:v>-42</c:v>
                </c:pt>
                <c:pt idx="3702">
                  <c:v>-42</c:v>
                </c:pt>
                <c:pt idx="3703">
                  <c:v>-42</c:v>
                </c:pt>
                <c:pt idx="3704">
                  <c:v>-42</c:v>
                </c:pt>
                <c:pt idx="3705">
                  <c:v>-42</c:v>
                </c:pt>
                <c:pt idx="3706">
                  <c:v>-42</c:v>
                </c:pt>
                <c:pt idx="3707">
                  <c:v>-42</c:v>
                </c:pt>
                <c:pt idx="3708">
                  <c:v>-42</c:v>
                </c:pt>
                <c:pt idx="3709">
                  <c:v>-42</c:v>
                </c:pt>
                <c:pt idx="3710">
                  <c:v>-42</c:v>
                </c:pt>
                <c:pt idx="3711">
                  <c:v>-42</c:v>
                </c:pt>
                <c:pt idx="3712">
                  <c:v>-42</c:v>
                </c:pt>
                <c:pt idx="3713">
                  <c:v>-42</c:v>
                </c:pt>
                <c:pt idx="3714">
                  <c:v>-42</c:v>
                </c:pt>
                <c:pt idx="3715">
                  <c:v>-42</c:v>
                </c:pt>
                <c:pt idx="3716">
                  <c:v>-42</c:v>
                </c:pt>
                <c:pt idx="3717">
                  <c:v>-42</c:v>
                </c:pt>
                <c:pt idx="3718">
                  <c:v>-42</c:v>
                </c:pt>
                <c:pt idx="3719">
                  <c:v>-42</c:v>
                </c:pt>
                <c:pt idx="3720">
                  <c:v>-42</c:v>
                </c:pt>
                <c:pt idx="3721">
                  <c:v>-42</c:v>
                </c:pt>
                <c:pt idx="3722">
                  <c:v>-42</c:v>
                </c:pt>
                <c:pt idx="3723">
                  <c:v>-42</c:v>
                </c:pt>
                <c:pt idx="3724">
                  <c:v>-42</c:v>
                </c:pt>
                <c:pt idx="3725">
                  <c:v>-42</c:v>
                </c:pt>
                <c:pt idx="3726">
                  <c:v>-42</c:v>
                </c:pt>
                <c:pt idx="3727">
                  <c:v>-42</c:v>
                </c:pt>
                <c:pt idx="3728">
                  <c:v>-42</c:v>
                </c:pt>
                <c:pt idx="3729">
                  <c:v>-42</c:v>
                </c:pt>
                <c:pt idx="3730">
                  <c:v>-42</c:v>
                </c:pt>
                <c:pt idx="3731">
                  <c:v>-42</c:v>
                </c:pt>
                <c:pt idx="3732">
                  <c:v>-42</c:v>
                </c:pt>
                <c:pt idx="3733">
                  <c:v>-42</c:v>
                </c:pt>
                <c:pt idx="3734">
                  <c:v>-42</c:v>
                </c:pt>
                <c:pt idx="3735">
                  <c:v>-42</c:v>
                </c:pt>
                <c:pt idx="3736">
                  <c:v>-42</c:v>
                </c:pt>
                <c:pt idx="3737">
                  <c:v>-42</c:v>
                </c:pt>
                <c:pt idx="3738">
                  <c:v>-42</c:v>
                </c:pt>
                <c:pt idx="3739">
                  <c:v>-42</c:v>
                </c:pt>
                <c:pt idx="3740">
                  <c:v>-42</c:v>
                </c:pt>
                <c:pt idx="3741">
                  <c:v>-42</c:v>
                </c:pt>
                <c:pt idx="3742">
                  <c:v>-42</c:v>
                </c:pt>
                <c:pt idx="3743">
                  <c:v>-42</c:v>
                </c:pt>
                <c:pt idx="3744">
                  <c:v>-42</c:v>
                </c:pt>
                <c:pt idx="3745">
                  <c:v>-42</c:v>
                </c:pt>
                <c:pt idx="3746">
                  <c:v>-42</c:v>
                </c:pt>
                <c:pt idx="3747">
                  <c:v>-42</c:v>
                </c:pt>
                <c:pt idx="3748">
                  <c:v>-42</c:v>
                </c:pt>
                <c:pt idx="3749">
                  <c:v>-42</c:v>
                </c:pt>
                <c:pt idx="3750">
                  <c:v>-42</c:v>
                </c:pt>
                <c:pt idx="3751">
                  <c:v>-42</c:v>
                </c:pt>
                <c:pt idx="3752">
                  <c:v>-42</c:v>
                </c:pt>
                <c:pt idx="3753">
                  <c:v>-42</c:v>
                </c:pt>
                <c:pt idx="3754">
                  <c:v>-42</c:v>
                </c:pt>
                <c:pt idx="3755">
                  <c:v>-42</c:v>
                </c:pt>
                <c:pt idx="3756">
                  <c:v>-42</c:v>
                </c:pt>
                <c:pt idx="3757">
                  <c:v>-42</c:v>
                </c:pt>
                <c:pt idx="3758">
                  <c:v>-42</c:v>
                </c:pt>
                <c:pt idx="3759">
                  <c:v>-42</c:v>
                </c:pt>
                <c:pt idx="3760">
                  <c:v>-42</c:v>
                </c:pt>
                <c:pt idx="3761">
                  <c:v>-42</c:v>
                </c:pt>
                <c:pt idx="3762">
                  <c:v>-42</c:v>
                </c:pt>
                <c:pt idx="3763">
                  <c:v>-42</c:v>
                </c:pt>
                <c:pt idx="3764">
                  <c:v>-42</c:v>
                </c:pt>
                <c:pt idx="3765">
                  <c:v>-42</c:v>
                </c:pt>
                <c:pt idx="3766">
                  <c:v>-42</c:v>
                </c:pt>
                <c:pt idx="3767">
                  <c:v>-42</c:v>
                </c:pt>
                <c:pt idx="3768">
                  <c:v>-42</c:v>
                </c:pt>
                <c:pt idx="3769">
                  <c:v>-42</c:v>
                </c:pt>
                <c:pt idx="3770">
                  <c:v>-42</c:v>
                </c:pt>
                <c:pt idx="3771">
                  <c:v>-42</c:v>
                </c:pt>
                <c:pt idx="3772">
                  <c:v>-42</c:v>
                </c:pt>
                <c:pt idx="3773">
                  <c:v>-42</c:v>
                </c:pt>
                <c:pt idx="3774">
                  <c:v>-42</c:v>
                </c:pt>
                <c:pt idx="3775">
                  <c:v>-42</c:v>
                </c:pt>
                <c:pt idx="3776">
                  <c:v>-42</c:v>
                </c:pt>
                <c:pt idx="3777">
                  <c:v>-42</c:v>
                </c:pt>
                <c:pt idx="3778">
                  <c:v>-42</c:v>
                </c:pt>
                <c:pt idx="3779">
                  <c:v>-42</c:v>
                </c:pt>
                <c:pt idx="3780">
                  <c:v>-42</c:v>
                </c:pt>
                <c:pt idx="3781">
                  <c:v>-42</c:v>
                </c:pt>
                <c:pt idx="3782">
                  <c:v>-42</c:v>
                </c:pt>
                <c:pt idx="3783">
                  <c:v>-42</c:v>
                </c:pt>
                <c:pt idx="3784">
                  <c:v>-42</c:v>
                </c:pt>
                <c:pt idx="3785">
                  <c:v>-42</c:v>
                </c:pt>
                <c:pt idx="3786">
                  <c:v>-42</c:v>
                </c:pt>
                <c:pt idx="3787">
                  <c:v>-42</c:v>
                </c:pt>
                <c:pt idx="3788">
                  <c:v>-42</c:v>
                </c:pt>
                <c:pt idx="3789">
                  <c:v>-42</c:v>
                </c:pt>
                <c:pt idx="3790">
                  <c:v>-42</c:v>
                </c:pt>
                <c:pt idx="3791">
                  <c:v>-42</c:v>
                </c:pt>
                <c:pt idx="3792">
                  <c:v>-42</c:v>
                </c:pt>
                <c:pt idx="3793">
                  <c:v>-42</c:v>
                </c:pt>
                <c:pt idx="3794">
                  <c:v>-42</c:v>
                </c:pt>
                <c:pt idx="3795">
                  <c:v>-42</c:v>
                </c:pt>
                <c:pt idx="3796">
                  <c:v>-42</c:v>
                </c:pt>
                <c:pt idx="3797">
                  <c:v>-42</c:v>
                </c:pt>
                <c:pt idx="3798">
                  <c:v>-42</c:v>
                </c:pt>
                <c:pt idx="3799">
                  <c:v>-42</c:v>
                </c:pt>
                <c:pt idx="3800">
                  <c:v>-42</c:v>
                </c:pt>
                <c:pt idx="3801">
                  <c:v>-42</c:v>
                </c:pt>
                <c:pt idx="3802">
                  <c:v>-42</c:v>
                </c:pt>
                <c:pt idx="3803">
                  <c:v>-42</c:v>
                </c:pt>
                <c:pt idx="3804">
                  <c:v>-42</c:v>
                </c:pt>
                <c:pt idx="3805">
                  <c:v>-42</c:v>
                </c:pt>
                <c:pt idx="3806">
                  <c:v>-42</c:v>
                </c:pt>
                <c:pt idx="3807">
                  <c:v>-42</c:v>
                </c:pt>
                <c:pt idx="3808">
                  <c:v>-42</c:v>
                </c:pt>
                <c:pt idx="3809">
                  <c:v>-42</c:v>
                </c:pt>
                <c:pt idx="3810">
                  <c:v>-42</c:v>
                </c:pt>
                <c:pt idx="3811">
                  <c:v>-42</c:v>
                </c:pt>
                <c:pt idx="3812">
                  <c:v>-42</c:v>
                </c:pt>
                <c:pt idx="3813">
                  <c:v>-42</c:v>
                </c:pt>
                <c:pt idx="3814">
                  <c:v>-42</c:v>
                </c:pt>
                <c:pt idx="3815">
                  <c:v>-42</c:v>
                </c:pt>
                <c:pt idx="3816">
                  <c:v>-42</c:v>
                </c:pt>
                <c:pt idx="3817">
                  <c:v>-42</c:v>
                </c:pt>
                <c:pt idx="3818">
                  <c:v>-42</c:v>
                </c:pt>
                <c:pt idx="3819">
                  <c:v>-42</c:v>
                </c:pt>
                <c:pt idx="3820">
                  <c:v>-42</c:v>
                </c:pt>
                <c:pt idx="3821">
                  <c:v>-42</c:v>
                </c:pt>
                <c:pt idx="3822">
                  <c:v>-42</c:v>
                </c:pt>
                <c:pt idx="3823">
                  <c:v>-42</c:v>
                </c:pt>
                <c:pt idx="3824">
                  <c:v>-42</c:v>
                </c:pt>
                <c:pt idx="3825">
                  <c:v>-42</c:v>
                </c:pt>
                <c:pt idx="3826">
                  <c:v>-42</c:v>
                </c:pt>
                <c:pt idx="3827">
                  <c:v>-42</c:v>
                </c:pt>
                <c:pt idx="3828">
                  <c:v>-42</c:v>
                </c:pt>
                <c:pt idx="3829">
                  <c:v>-42</c:v>
                </c:pt>
                <c:pt idx="3830">
                  <c:v>-42</c:v>
                </c:pt>
                <c:pt idx="3831">
                  <c:v>-42</c:v>
                </c:pt>
                <c:pt idx="3832">
                  <c:v>-42</c:v>
                </c:pt>
                <c:pt idx="3833">
                  <c:v>-42</c:v>
                </c:pt>
                <c:pt idx="3834">
                  <c:v>-42</c:v>
                </c:pt>
                <c:pt idx="3835">
                  <c:v>-42</c:v>
                </c:pt>
                <c:pt idx="3836">
                  <c:v>-42</c:v>
                </c:pt>
                <c:pt idx="3837">
                  <c:v>-42</c:v>
                </c:pt>
                <c:pt idx="3838">
                  <c:v>-42</c:v>
                </c:pt>
                <c:pt idx="3839">
                  <c:v>-42</c:v>
                </c:pt>
                <c:pt idx="3840">
                  <c:v>-42</c:v>
                </c:pt>
                <c:pt idx="3841">
                  <c:v>-42</c:v>
                </c:pt>
                <c:pt idx="3842">
                  <c:v>-42</c:v>
                </c:pt>
                <c:pt idx="3843">
                  <c:v>-42</c:v>
                </c:pt>
                <c:pt idx="3844">
                  <c:v>-42</c:v>
                </c:pt>
                <c:pt idx="3845">
                  <c:v>-42</c:v>
                </c:pt>
                <c:pt idx="3846">
                  <c:v>-42</c:v>
                </c:pt>
                <c:pt idx="3847">
                  <c:v>-42</c:v>
                </c:pt>
                <c:pt idx="3848">
                  <c:v>-42</c:v>
                </c:pt>
                <c:pt idx="3849">
                  <c:v>-42</c:v>
                </c:pt>
                <c:pt idx="3850">
                  <c:v>-42</c:v>
                </c:pt>
                <c:pt idx="3851">
                  <c:v>-42</c:v>
                </c:pt>
                <c:pt idx="3852">
                  <c:v>-42</c:v>
                </c:pt>
                <c:pt idx="3853">
                  <c:v>-42</c:v>
                </c:pt>
                <c:pt idx="3854">
                  <c:v>-42</c:v>
                </c:pt>
                <c:pt idx="3855">
                  <c:v>-42</c:v>
                </c:pt>
                <c:pt idx="3856">
                  <c:v>-42</c:v>
                </c:pt>
                <c:pt idx="3857">
                  <c:v>-42</c:v>
                </c:pt>
                <c:pt idx="3858">
                  <c:v>-42</c:v>
                </c:pt>
                <c:pt idx="3859">
                  <c:v>-42</c:v>
                </c:pt>
                <c:pt idx="3860">
                  <c:v>-42</c:v>
                </c:pt>
                <c:pt idx="3861">
                  <c:v>-42</c:v>
                </c:pt>
                <c:pt idx="3862">
                  <c:v>-42</c:v>
                </c:pt>
                <c:pt idx="3863">
                  <c:v>-42</c:v>
                </c:pt>
                <c:pt idx="3864">
                  <c:v>-42</c:v>
                </c:pt>
                <c:pt idx="3865">
                  <c:v>-42</c:v>
                </c:pt>
                <c:pt idx="3866">
                  <c:v>-42</c:v>
                </c:pt>
                <c:pt idx="3867">
                  <c:v>-42</c:v>
                </c:pt>
                <c:pt idx="3868">
                  <c:v>-42</c:v>
                </c:pt>
                <c:pt idx="3869">
                  <c:v>-42</c:v>
                </c:pt>
                <c:pt idx="3870">
                  <c:v>-42</c:v>
                </c:pt>
                <c:pt idx="3871">
                  <c:v>-42</c:v>
                </c:pt>
                <c:pt idx="3872">
                  <c:v>-42</c:v>
                </c:pt>
                <c:pt idx="3873">
                  <c:v>-42</c:v>
                </c:pt>
                <c:pt idx="3874">
                  <c:v>-42</c:v>
                </c:pt>
                <c:pt idx="3875">
                  <c:v>-42</c:v>
                </c:pt>
                <c:pt idx="3876">
                  <c:v>-42</c:v>
                </c:pt>
                <c:pt idx="3877">
                  <c:v>-42</c:v>
                </c:pt>
                <c:pt idx="3878">
                  <c:v>-42</c:v>
                </c:pt>
                <c:pt idx="3879">
                  <c:v>-42</c:v>
                </c:pt>
                <c:pt idx="3880">
                  <c:v>-42</c:v>
                </c:pt>
                <c:pt idx="3881">
                  <c:v>-42</c:v>
                </c:pt>
                <c:pt idx="3882">
                  <c:v>-42</c:v>
                </c:pt>
                <c:pt idx="3883">
                  <c:v>-42</c:v>
                </c:pt>
                <c:pt idx="3884">
                  <c:v>-42</c:v>
                </c:pt>
                <c:pt idx="3885">
                  <c:v>-42</c:v>
                </c:pt>
                <c:pt idx="3886">
                  <c:v>-42</c:v>
                </c:pt>
                <c:pt idx="3887">
                  <c:v>-42</c:v>
                </c:pt>
                <c:pt idx="3888">
                  <c:v>-42</c:v>
                </c:pt>
                <c:pt idx="3889">
                  <c:v>-42</c:v>
                </c:pt>
                <c:pt idx="3890">
                  <c:v>-42</c:v>
                </c:pt>
                <c:pt idx="3891">
                  <c:v>-42</c:v>
                </c:pt>
                <c:pt idx="3892">
                  <c:v>-42</c:v>
                </c:pt>
                <c:pt idx="3893">
                  <c:v>-42</c:v>
                </c:pt>
                <c:pt idx="3894">
                  <c:v>-42</c:v>
                </c:pt>
                <c:pt idx="3895">
                  <c:v>-42</c:v>
                </c:pt>
                <c:pt idx="3896">
                  <c:v>-42</c:v>
                </c:pt>
                <c:pt idx="3897">
                  <c:v>-42</c:v>
                </c:pt>
                <c:pt idx="3898">
                  <c:v>-42</c:v>
                </c:pt>
                <c:pt idx="3899">
                  <c:v>-42</c:v>
                </c:pt>
                <c:pt idx="3900">
                  <c:v>-42</c:v>
                </c:pt>
                <c:pt idx="3901">
                  <c:v>-42</c:v>
                </c:pt>
                <c:pt idx="3902">
                  <c:v>-42</c:v>
                </c:pt>
                <c:pt idx="3903">
                  <c:v>-42</c:v>
                </c:pt>
                <c:pt idx="3904">
                  <c:v>-42</c:v>
                </c:pt>
                <c:pt idx="3905">
                  <c:v>-42</c:v>
                </c:pt>
                <c:pt idx="3906">
                  <c:v>-42</c:v>
                </c:pt>
                <c:pt idx="3907">
                  <c:v>-42</c:v>
                </c:pt>
                <c:pt idx="3908">
                  <c:v>-42</c:v>
                </c:pt>
                <c:pt idx="3909">
                  <c:v>-42</c:v>
                </c:pt>
                <c:pt idx="3910">
                  <c:v>-42</c:v>
                </c:pt>
                <c:pt idx="3911">
                  <c:v>-42</c:v>
                </c:pt>
                <c:pt idx="3912">
                  <c:v>-42</c:v>
                </c:pt>
                <c:pt idx="3913">
                  <c:v>-42</c:v>
                </c:pt>
                <c:pt idx="3914">
                  <c:v>-42</c:v>
                </c:pt>
                <c:pt idx="3915">
                  <c:v>-42</c:v>
                </c:pt>
                <c:pt idx="3916">
                  <c:v>-42</c:v>
                </c:pt>
                <c:pt idx="3917">
                  <c:v>-42</c:v>
                </c:pt>
                <c:pt idx="3918">
                  <c:v>-42</c:v>
                </c:pt>
                <c:pt idx="3919">
                  <c:v>-42</c:v>
                </c:pt>
                <c:pt idx="3920">
                  <c:v>-42</c:v>
                </c:pt>
                <c:pt idx="3921">
                  <c:v>-42</c:v>
                </c:pt>
                <c:pt idx="3922">
                  <c:v>-42</c:v>
                </c:pt>
                <c:pt idx="3923">
                  <c:v>-42</c:v>
                </c:pt>
                <c:pt idx="3924">
                  <c:v>-42</c:v>
                </c:pt>
                <c:pt idx="3925">
                  <c:v>-42</c:v>
                </c:pt>
                <c:pt idx="3926">
                  <c:v>-42</c:v>
                </c:pt>
                <c:pt idx="3927">
                  <c:v>-42</c:v>
                </c:pt>
                <c:pt idx="3928">
                  <c:v>-42</c:v>
                </c:pt>
                <c:pt idx="3929">
                  <c:v>-42</c:v>
                </c:pt>
                <c:pt idx="3930">
                  <c:v>-42</c:v>
                </c:pt>
                <c:pt idx="3931">
                  <c:v>-42</c:v>
                </c:pt>
                <c:pt idx="3932">
                  <c:v>-42</c:v>
                </c:pt>
                <c:pt idx="3933">
                  <c:v>-42</c:v>
                </c:pt>
                <c:pt idx="3934">
                  <c:v>-42</c:v>
                </c:pt>
                <c:pt idx="3935">
                  <c:v>-42</c:v>
                </c:pt>
                <c:pt idx="3936">
                  <c:v>-42</c:v>
                </c:pt>
                <c:pt idx="3937">
                  <c:v>-42</c:v>
                </c:pt>
                <c:pt idx="3938">
                  <c:v>-42</c:v>
                </c:pt>
                <c:pt idx="3939">
                  <c:v>-42</c:v>
                </c:pt>
                <c:pt idx="3940">
                  <c:v>-42</c:v>
                </c:pt>
                <c:pt idx="3941">
                  <c:v>-42</c:v>
                </c:pt>
                <c:pt idx="3942">
                  <c:v>-42</c:v>
                </c:pt>
                <c:pt idx="3943">
                  <c:v>-42</c:v>
                </c:pt>
                <c:pt idx="3944">
                  <c:v>-42</c:v>
                </c:pt>
                <c:pt idx="3945">
                  <c:v>-42</c:v>
                </c:pt>
                <c:pt idx="3946">
                  <c:v>-42</c:v>
                </c:pt>
                <c:pt idx="3947">
                  <c:v>-42</c:v>
                </c:pt>
                <c:pt idx="3948">
                  <c:v>-42</c:v>
                </c:pt>
                <c:pt idx="3949">
                  <c:v>-42</c:v>
                </c:pt>
                <c:pt idx="3950">
                  <c:v>-42</c:v>
                </c:pt>
                <c:pt idx="3951">
                  <c:v>-42</c:v>
                </c:pt>
                <c:pt idx="3952">
                  <c:v>-42</c:v>
                </c:pt>
                <c:pt idx="3953">
                  <c:v>-42</c:v>
                </c:pt>
                <c:pt idx="3954">
                  <c:v>-42</c:v>
                </c:pt>
                <c:pt idx="3955">
                  <c:v>-42</c:v>
                </c:pt>
                <c:pt idx="3956">
                  <c:v>-42</c:v>
                </c:pt>
                <c:pt idx="3957">
                  <c:v>-42</c:v>
                </c:pt>
                <c:pt idx="3958">
                  <c:v>-42</c:v>
                </c:pt>
                <c:pt idx="3959">
                  <c:v>-42</c:v>
                </c:pt>
                <c:pt idx="3960">
                  <c:v>-42</c:v>
                </c:pt>
                <c:pt idx="3961">
                  <c:v>-42</c:v>
                </c:pt>
                <c:pt idx="3962">
                  <c:v>-42</c:v>
                </c:pt>
                <c:pt idx="3963">
                  <c:v>-42</c:v>
                </c:pt>
                <c:pt idx="3964">
                  <c:v>-42</c:v>
                </c:pt>
                <c:pt idx="3965">
                  <c:v>-42</c:v>
                </c:pt>
                <c:pt idx="3966">
                  <c:v>-42</c:v>
                </c:pt>
                <c:pt idx="3967">
                  <c:v>-42</c:v>
                </c:pt>
                <c:pt idx="3968">
                  <c:v>-42</c:v>
                </c:pt>
                <c:pt idx="3969">
                  <c:v>-42</c:v>
                </c:pt>
                <c:pt idx="3970">
                  <c:v>-42</c:v>
                </c:pt>
                <c:pt idx="3971">
                  <c:v>-42</c:v>
                </c:pt>
                <c:pt idx="3972">
                  <c:v>-42</c:v>
                </c:pt>
                <c:pt idx="3973">
                  <c:v>-42</c:v>
                </c:pt>
                <c:pt idx="3974">
                  <c:v>-42</c:v>
                </c:pt>
                <c:pt idx="3975">
                  <c:v>-42</c:v>
                </c:pt>
                <c:pt idx="3976">
                  <c:v>-42</c:v>
                </c:pt>
                <c:pt idx="3977">
                  <c:v>-42</c:v>
                </c:pt>
                <c:pt idx="3978">
                  <c:v>-42</c:v>
                </c:pt>
                <c:pt idx="3979">
                  <c:v>-42</c:v>
                </c:pt>
                <c:pt idx="3980">
                  <c:v>-42</c:v>
                </c:pt>
                <c:pt idx="3981">
                  <c:v>-42</c:v>
                </c:pt>
                <c:pt idx="3982">
                  <c:v>-42</c:v>
                </c:pt>
                <c:pt idx="3983">
                  <c:v>-42</c:v>
                </c:pt>
                <c:pt idx="3984">
                  <c:v>-42</c:v>
                </c:pt>
                <c:pt idx="3985">
                  <c:v>-42</c:v>
                </c:pt>
                <c:pt idx="3986">
                  <c:v>-42</c:v>
                </c:pt>
                <c:pt idx="3987">
                  <c:v>-42</c:v>
                </c:pt>
                <c:pt idx="3988">
                  <c:v>-42</c:v>
                </c:pt>
                <c:pt idx="3989">
                  <c:v>-42</c:v>
                </c:pt>
                <c:pt idx="3990">
                  <c:v>-42</c:v>
                </c:pt>
                <c:pt idx="3991">
                  <c:v>-42</c:v>
                </c:pt>
                <c:pt idx="3992">
                  <c:v>-42</c:v>
                </c:pt>
                <c:pt idx="3993">
                  <c:v>-42</c:v>
                </c:pt>
                <c:pt idx="3994">
                  <c:v>-42</c:v>
                </c:pt>
                <c:pt idx="3995">
                  <c:v>-42</c:v>
                </c:pt>
                <c:pt idx="3996">
                  <c:v>-42</c:v>
                </c:pt>
                <c:pt idx="3997">
                  <c:v>-42</c:v>
                </c:pt>
                <c:pt idx="3998">
                  <c:v>-42</c:v>
                </c:pt>
                <c:pt idx="3999">
                  <c:v>-42</c:v>
                </c:pt>
                <c:pt idx="4000">
                  <c:v>-42</c:v>
                </c:pt>
                <c:pt idx="4001">
                  <c:v>-42</c:v>
                </c:pt>
                <c:pt idx="4002">
                  <c:v>-42</c:v>
                </c:pt>
                <c:pt idx="4003">
                  <c:v>-42</c:v>
                </c:pt>
                <c:pt idx="4004">
                  <c:v>-42</c:v>
                </c:pt>
                <c:pt idx="4005">
                  <c:v>-42</c:v>
                </c:pt>
                <c:pt idx="4006">
                  <c:v>-42</c:v>
                </c:pt>
                <c:pt idx="4007">
                  <c:v>-42</c:v>
                </c:pt>
                <c:pt idx="4008">
                  <c:v>-42</c:v>
                </c:pt>
                <c:pt idx="4009">
                  <c:v>-42</c:v>
                </c:pt>
                <c:pt idx="4010">
                  <c:v>-42</c:v>
                </c:pt>
                <c:pt idx="4011">
                  <c:v>-42</c:v>
                </c:pt>
                <c:pt idx="4012">
                  <c:v>-42</c:v>
                </c:pt>
                <c:pt idx="4013">
                  <c:v>-42</c:v>
                </c:pt>
                <c:pt idx="4014">
                  <c:v>-42</c:v>
                </c:pt>
                <c:pt idx="4015">
                  <c:v>-42</c:v>
                </c:pt>
                <c:pt idx="4016">
                  <c:v>-42</c:v>
                </c:pt>
                <c:pt idx="4017">
                  <c:v>-42</c:v>
                </c:pt>
                <c:pt idx="4018">
                  <c:v>-42</c:v>
                </c:pt>
                <c:pt idx="4019">
                  <c:v>-42</c:v>
                </c:pt>
                <c:pt idx="4020">
                  <c:v>-42</c:v>
                </c:pt>
                <c:pt idx="4021">
                  <c:v>-42</c:v>
                </c:pt>
                <c:pt idx="4022">
                  <c:v>-42</c:v>
                </c:pt>
                <c:pt idx="4023">
                  <c:v>-42</c:v>
                </c:pt>
                <c:pt idx="4024">
                  <c:v>-42</c:v>
                </c:pt>
                <c:pt idx="4025">
                  <c:v>-42</c:v>
                </c:pt>
                <c:pt idx="4026">
                  <c:v>-42</c:v>
                </c:pt>
                <c:pt idx="4027">
                  <c:v>-42</c:v>
                </c:pt>
                <c:pt idx="4028">
                  <c:v>-42</c:v>
                </c:pt>
                <c:pt idx="4029">
                  <c:v>-42</c:v>
                </c:pt>
                <c:pt idx="4030">
                  <c:v>-42</c:v>
                </c:pt>
                <c:pt idx="4031">
                  <c:v>-42</c:v>
                </c:pt>
                <c:pt idx="4032">
                  <c:v>-42</c:v>
                </c:pt>
                <c:pt idx="4033">
                  <c:v>-42</c:v>
                </c:pt>
                <c:pt idx="4034">
                  <c:v>-42</c:v>
                </c:pt>
                <c:pt idx="4035">
                  <c:v>-42</c:v>
                </c:pt>
                <c:pt idx="4036">
                  <c:v>-42</c:v>
                </c:pt>
                <c:pt idx="4037">
                  <c:v>-42</c:v>
                </c:pt>
                <c:pt idx="4038">
                  <c:v>-42</c:v>
                </c:pt>
                <c:pt idx="4039">
                  <c:v>-42</c:v>
                </c:pt>
                <c:pt idx="4040">
                  <c:v>-42</c:v>
                </c:pt>
                <c:pt idx="4041">
                  <c:v>-42</c:v>
                </c:pt>
                <c:pt idx="4042">
                  <c:v>-42</c:v>
                </c:pt>
                <c:pt idx="4043">
                  <c:v>-42</c:v>
                </c:pt>
                <c:pt idx="4044">
                  <c:v>-42</c:v>
                </c:pt>
                <c:pt idx="4045">
                  <c:v>-42</c:v>
                </c:pt>
                <c:pt idx="4046">
                  <c:v>-42</c:v>
                </c:pt>
                <c:pt idx="4047">
                  <c:v>-42</c:v>
                </c:pt>
                <c:pt idx="4048">
                  <c:v>-42</c:v>
                </c:pt>
                <c:pt idx="4049">
                  <c:v>-42</c:v>
                </c:pt>
                <c:pt idx="4050">
                  <c:v>-42</c:v>
                </c:pt>
                <c:pt idx="4051">
                  <c:v>-42</c:v>
                </c:pt>
                <c:pt idx="4052">
                  <c:v>-42</c:v>
                </c:pt>
                <c:pt idx="4053">
                  <c:v>-42</c:v>
                </c:pt>
                <c:pt idx="4054">
                  <c:v>-42</c:v>
                </c:pt>
                <c:pt idx="4055">
                  <c:v>-42</c:v>
                </c:pt>
                <c:pt idx="4056">
                  <c:v>-42</c:v>
                </c:pt>
                <c:pt idx="4057">
                  <c:v>-42</c:v>
                </c:pt>
                <c:pt idx="4058">
                  <c:v>-42</c:v>
                </c:pt>
                <c:pt idx="4059">
                  <c:v>-42</c:v>
                </c:pt>
                <c:pt idx="4060">
                  <c:v>-42</c:v>
                </c:pt>
                <c:pt idx="4061">
                  <c:v>-42</c:v>
                </c:pt>
                <c:pt idx="4062">
                  <c:v>-42</c:v>
                </c:pt>
                <c:pt idx="4063">
                  <c:v>-42</c:v>
                </c:pt>
                <c:pt idx="4064">
                  <c:v>-42</c:v>
                </c:pt>
                <c:pt idx="4065">
                  <c:v>-42</c:v>
                </c:pt>
                <c:pt idx="4066">
                  <c:v>-42</c:v>
                </c:pt>
                <c:pt idx="4067">
                  <c:v>-42</c:v>
                </c:pt>
                <c:pt idx="4068">
                  <c:v>-42</c:v>
                </c:pt>
                <c:pt idx="4069">
                  <c:v>-42</c:v>
                </c:pt>
                <c:pt idx="4070">
                  <c:v>-42</c:v>
                </c:pt>
                <c:pt idx="4071">
                  <c:v>-42</c:v>
                </c:pt>
                <c:pt idx="4072">
                  <c:v>-42</c:v>
                </c:pt>
                <c:pt idx="4073">
                  <c:v>-42</c:v>
                </c:pt>
                <c:pt idx="4074">
                  <c:v>-42</c:v>
                </c:pt>
                <c:pt idx="4075">
                  <c:v>-42</c:v>
                </c:pt>
                <c:pt idx="4076">
                  <c:v>-42</c:v>
                </c:pt>
                <c:pt idx="4077">
                  <c:v>-42</c:v>
                </c:pt>
                <c:pt idx="4078">
                  <c:v>-42</c:v>
                </c:pt>
                <c:pt idx="4079">
                  <c:v>-42</c:v>
                </c:pt>
                <c:pt idx="4080">
                  <c:v>-42</c:v>
                </c:pt>
                <c:pt idx="4081">
                  <c:v>-42</c:v>
                </c:pt>
                <c:pt idx="4082">
                  <c:v>-42</c:v>
                </c:pt>
                <c:pt idx="4083">
                  <c:v>-42</c:v>
                </c:pt>
                <c:pt idx="4084">
                  <c:v>-42</c:v>
                </c:pt>
                <c:pt idx="4085">
                  <c:v>-42</c:v>
                </c:pt>
                <c:pt idx="4086">
                  <c:v>-42</c:v>
                </c:pt>
                <c:pt idx="4087">
                  <c:v>-42</c:v>
                </c:pt>
                <c:pt idx="4088">
                  <c:v>-42</c:v>
                </c:pt>
                <c:pt idx="4089">
                  <c:v>-42</c:v>
                </c:pt>
                <c:pt idx="4090">
                  <c:v>-42</c:v>
                </c:pt>
                <c:pt idx="4091">
                  <c:v>-42</c:v>
                </c:pt>
                <c:pt idx="4092">
                  <c:v>-42</c:v>
                </c:pt>
                <c:pt idx="4093">
                  <c:v>-42</c:v>
                </c:pt>
                <c:pt idx="4094">
                  <c:v>-42</c:v>
                </c:pt>
                <c:pt idx="4095">
                  <c:v>-42</c:v>
                </c:pt>
                <c:pt idx="4096">
                  <c:v>-42</c:v>
                </c:pt>
                <c:pt idx="4097">
                  <c:v>-42</c:v>
                </c:pt>
                <c:pt idx="4098">
                  <c:v>-42</c:v>
                </c:pt>
                <c:pt idx="4099">
                  <c:v>-42</c:v>
                </c:pt>
                <c:pt idx="4100">
                  <c:v>-42</c:v>
                </c:pt>
                <c:pt idx="4101">
                  <c:v>-42</c:v>
                </c:pt>
                <c:pt idx="4102">
                  <c:v>-42</c:v>
                </c:pt>
                <c:pt idx="4103">
                  <c:v>-42</c:v>
                </c:pt>
                <c:pt idx="4104">
                  <c:v>-42</c:v>
                </c:pt>
                <c:pt idx="4105">
                  <c:v>-42</c:v>
                </c:pt>
                <c:pt idx="4106">
                  <c:v>-42</c:v>
                </c:pt>
                <c:pt idx="4107">
                  <c:v>-42</c:v>
                </c:pt>
                <c:pt idx="4108">
                  <c:v>-42</c:v>
                </c:pt>
                <c:pt idx="4109">
                  <c:v>-42</c:v>
                </c:pt>
                <c:pt idx="4110">
                  <c:v>-42</c:v>
                </c:pt>
                <c:pt idx="4111">
                  <c:v>-42</c:v>
                </c:pt>
                <c:pt idx="4112">
                  <c:v>-42</c:v>
                </c:pt>
                <c:pt idx="4113">
                  <c:v>-42</c:v>
                </c:pt>
                <c:pt idx="4114">
                  <c:v>-42</c:v>
                </c:pt>
                <c:pt idx="4115">
                  <c:v>-42</c:v>
                </c:pt>
                <c:pt idx="4116">
                  <c:v>-42</c:v>
                </c:pt>
                <c:pt idx="4117">
                  <c:v>-42</c:v>
                </c:pt>
                <c:pt idx="4118">
                  <c:v>-42</c:v>
                </c:pt>
                <c:pt idx="4119">
                  <c:v>-42</c:v>
                </c:pt>
                <c:pt idx="4120">
                  <c:v>-42</c:v>
                </c:pt>
                <c:pt idx="4121">
                  <c:v>-42</c:v>
                </c:pt>
                <c:pt idx="4122">
                  <c:v>-42</c:v>
                </c:pt>
                <c:pt idx="4123">
                  <c:v>-42</c:v>
                </c:pt>
                <c:pt idx="4124">
                  <c:v>-42</c:v>
                </c:pt>
                <c:pt idx="4125">
                  <c:v>-42</c:v>
                </c:pt>
                <c:pt idx="4126">
                  <c:v>-42</c:v>
                </c:pt>
                <c:pt idx="4127">
                  <c:v>-42</c:v>
                </c:pt>
                <c:pt idx="4128">
                  <c:v>-42</c:v>
                </c:pt>
                <c:pt idx="4129">
                  <c:v>-42</c:v>
                </c:pt>
                <c:pt idx="4130">
                  <c:v>-42</c:v>
                </c:pt>
                <c:pt idx="4131">
                  <c:v>-42</c:v>
                </c:pt>
                <c:pt idx="4132">
                  <c:v>-42</c:v>
                </c:pt>
                <c:pt idx="4133">
                  <c:v>-42</c:v>
                </c:pt>
                <c:pt idx="4134">
                  <c:v>-42</c:v>
                </c:pt>
                <c:pt idx="4135">
                  <c:v>-42</c:v>
                </c:pt>
                <c:pt idx="4136">
                  <c:v>-42</c:v>
                </c:pt>
                <c:pt idx="4137">
                  <c:v>-42</c:v>
                </c:pt>
                <c:pt idx="4138">
                  <c:v>-42</c:v>
                </c:pt>
                <c:pt idx="4139">
                  <c:v>-42</c:v>
                </c:pt>
                <c:pt idx="4140">
                  <c:v>-42</c:v>
                </c:pt>
                <c:pt idx="4141">
                  <c:v>-42</c:v>
                </c:pt>
                <c:pt idx="4142">
                  <c:v>-42</c:v>
                </c:pt>
                <c:pt idx="4143">
                  <c:v>-42</c:v>
                </c:pt>
                <c:pt idx="4144">
                  <c:v>-42</c:v>
                </c:pt>
                <c:pt idx="4145">
                  <c:v>-42</c:v>
                </c:pt>
                <c:pt idx="4146">
                  <c:v>-42</c:v>
                </c:pt>
                <c:pt idx="4147">
                  <c:v>-42</c:v>
                </c:pt>
                <c:pt idx="4148">
                  <c:v>-42</c:v>
                </c:pt>
                <c:pt idx="4149">
                  <c:v>-42</c:v>
                </c:pt>
                <c:pt idx="4150">
                  <c:v>-42</c:v>
                </c:pt>
                <c:pt idx="4151">
                  <c:v>-42</c:v>
                </c:pt>
                <c:pt idx="4152">
                  <c:v>-42</c:v>
                </c:pt>
                <c:pt idx="4153">
                  <c:v>-42</c:v>
                </c:pt>
                <c:pt idx="4154">
                  <c:v>-42</c:v>
                </c:pt>
                <c:pt idx="4155">
                  <c:v>-42</c:v>
                </c:pt>
                <c:pt idx="4156">
                  <c:v>-42</c:v>
                </c:pt>
                <c:pt idx="4157">
                  <c:v>-42</c:v>
                </c:pt>
                <c:pt idx="4158">
                  <c:v>-42</c:v>
                </c:pt>
                <c:pt idx="4159">
                  <c:v>-42</c:v>
                </c:pt>
                <c:pt idx="4160">
                  <c:v>-42</c:v>
                </c:pt>
                <c:pt idx="4161">
                  <c:v>-42</c:v>
                </c:pt>
                <c:pt idx="4162">
                  <c:v>-42</c:v>
                </c:pt>
                <c:pt idx="4163">
                  <c:v>-42</c:v>
                </c:pt>
                <c:pt idx="4164">
                  <c:v>-42</c:v>
                </c:pt>
                <c:pt idx="4165">
                  <c:v>-42</c:v>
                </c:pt>
                <c:pt idx="4166">
                  <c:v>-42</c:v>
                </c:pt>
                <c:pt idx="4167">
                  <c:v>-42</c:v>
                </c:pt>
                <c:pt idx="4168">
                  <c:v>-42</c:v>
                </c:pt>
                <c:pt idx="4169">
                  <c:v>-42</c:v>
                </c:pt>
                <c:pt idx="4170">
                  <c:v>-42</c:v>
                </c:pt>
                <c:pt idx="4171">
                  <c:v>-42</c:v>
                </c:pt>
                <c:pt idx="4172">
                  <c:v>-42</c:v>
                </c:pt>
                <c:pt idx="4173">
                  <c:v>-42</c:v>
                </c:pt>
                <c:pt idx="4174">
                  <c:v>-42</c:v>
                </c:pt>
                <c:pt idx="4175">
                  <c:v>-42</c:v>
                </c:pt>
                <c:pt idx="4176">
                  <c:v>-42</c:v>
                </c:pt>
                <c:pt idx="4177">
                  <c:v>-42</c:v>
                </c:pt>
                <c:pt idx="4178">
                  <c:v>-42</c:v>
                </c:pt>
                <c:pt idx="4179">
                  <c:v>-42</c:v>
                </c:pt>
                <c:pt idx="4180">
                  <c:v>-42</c:v>
                </c:pt>
                <c:pt idx="4181">
                  <c:v>-42</c:v>
                </c:pt>
                <c:pt idx="4182">
                  <c:v>-42</c:v>
                </c:pt>
                <c:pt idx="4183">
                  <c:v>-42</c:v>
                </c:pt>
                <c:pt idx="4184">
                  <c:v>-42</c:v>
                </c:pt>
                <c:pt idx="4185">
                  <c:v>-42</c:v>
                </c:pt>
                <c:pt idx="4186">
                  <c:v>-42</c:v>
                </c:pt>
                <c:pt idx="4187">
                  <c:v>-42</c:v>
                </c:pt>
                <c:pt idx="4188">
                  <c:v>-42</c:v>
                </c:pt>
                <c:pt idx="4189">
                  <c:v>-42</c:v>
                </c:pt>
                <c:pt idx="4190">
                  <c:v>-42</c:v>
                </c:pt>
                <c:pt idx="4191">
                  <c:v>-42</c:v>
                </c:pt>
                <c:pt idx="4192">
                  <c:v>-42</c:v>
                </c:pt>
                <c:pt idx="4193">
                  <c:v>-42</c:v>
                </c:pt>
                <c:pt idx="4194">
                  <c:v>-42</c:v>
                </c:pt>
                <c:pt idx="4195">
                  <c:v>-42</c:v>
                </c:pt>
                <c:pt idx="4196">
                  <c:v>-42</c:v>
                </c:pt>
                <c:pt idx="4197">
                  <c:v>-42</c:v>
                </c:pt>
                <c:pt idx="4198">
                  <c:v>-42</c:v>
                </c:pt>
                <c:pt idx="4199">
                  <c:v>-42</c:v>
                </c:pt>
                <c:pt idx="4200">
                  <c:v>-42</c:v>
                </c:pt>
                <c:pt idx="4201">
                  <c:v>-42</c:v>
                </c:pt>
                <c:pt idx="4202">
                  <c:v>-42</c:v>
                </c:pt>
                <c:pt idx="4203">
                  <c:v>-42</c:v>
                </c:pt>
                <c:pt idx="4204">
                  <c:v>-42</c:v>
                </c:pt>
                <c:pt idx="4205">
                  <c:v>-42</c:v>
                </c:pt>
                <c:pt idx="4206">
                  <c:v>-42</c:v>
                </c:pt>
                <c:pt idx="4207">
                  <c:v>-42</c:v>
                </c:pt>
                <c:pt idx="4208">
                  <c:v>-42</c:v>
                </c:pt>
                <c:pt idx="4209">
                  <c:v>-42</c:v>
                </c:pt>
                <c:pt idx="4210">
                  <c:v>-42</c:v>
                </c:pt>
                <c:pt idx="4211">
                  <c:v>-42</c:v>
                </c:pt>
                <c:pt idx="4212">
                  <c:v>-42</c:v>
                </c:pt>
                <c:pt idx="4213">
                  <c:v>-42</c:v>
                </c:pt>
                <c:pt idx="4214">
                  <c:v>-42</c:v>
                </c:pt>
                <c:pt idx="4215">
                  <c:v>-42</c:v>
                </c:pt>
                <c:pt idx="4216">
                  <c:v>-42</c:v>
                </c:pt>
                <c:pt idx="4217">
                  <c:v>-42</c:v>
                </c:pt>
                <c:pt idx="4218">
                  <c:v>-42</c:v>
                </c:pt>
                <c:pt idx="4219">
                  <c:v>-42</c:v>
                </c:pt>
                <c:pt idx="4220">
                  <c:v>-42</c:v>
                </c:pt>
                <c:pt idx="4221">
                  <c:v>-42</c:v>
                </c:pt>
                <c:pt idx="4222">
                  <c:v>-42</c:v>
                </c:pt>
                <c:pt idx="4223">
                  <c:v>-42</c:v>
                </c:pt>
                <c:pt idx="4224">
                  <c:v>-42</c:v>
                </c:pt>
                <c:pt idx="4225">
                  <c:v>-42</c:v>
                </c:pt>
                <c:pt idx="4226">
                  <c:v>-42</c:v>
                </c:pt>
                <c:pt idx="4227">
                  <c:v>-42</c:v>
                </c:pt>
                <c:pt idx="4228">
                  <c:v>-42</c:v>
                </c:pt>
                <c:pt idx="4229">
                  <c:v>-42</c:v>
                </c:pt>
                <c:pt idx="4230">
                  <c:v>-42</c:v>
                </c:pt>
                <c:pt idx="4231">
                  <c:v>-42</c:v>
                </c:pt>
                <c:pt idx="4232">
                  <c:v>-42</c:v>
                </c:pt>
                <c:pt idx="4233">
                  <c:v>-42</c:v>
                </c:pt>
                <c:pt idx="4234">
                  <c:v>-42</c:v>
                </c:pt>
                <c:pt idx="4235">
                  <c:v>-42</c:v>
                </c:pt>
                <c:pt idx="4236">
                  <c:v>-42</c:v>
                </c:pt>
                <c:pt idx="4237">
                  <c:v>-42</c:v>
                </c:pt>
                <c:pt idx="4238">
                  <c:v>-42</c:v>
                </c:pt>
                <c:pt idx="4239">
                  <c:v>-42</c:v>
                </c:pt>
                <c:pt idx="4240">
                  <c:v>-42</c:v>
                </c:pt>
                <c:pt idx="4241">
                  <c:v>-42</c:v>
                </c:pt>
                <c:pt idx="4242">
                  <c:v>-42</c:v>
                </c:pt>
                <c:pt idx="4243">
                  <c:v>-42</c:v>
                </c:pt>
                <c:pt idx="4244">
                  <c:v>-42</c:v>
                </c:pt>
                <c:pt idx="4245">
                  <c:v>-42</c:v>
                </c:pt>
                <c:pt idx="4246">
                  <c:v>-42</c:v>
                </c:pt>
                <c:pt idx="4247">
                  <c:v>-42</c:v>
                </c:pt>
                <c:pt idx="4248">
                  <c:v>-42</c:v>
                </c:pt>
                <c:pt idx="4249">
                  <c:v>-42</c:v>
                </c:pt>
                <c:pt idx="4250">
                  <c:v>-42</c:v>
                </c:pt>
                <c:pt idx="4251">
                  <c:v>-42</c:v>
                </c:pt>
                <c:pt idx="4252">
                  <c:v>-42</c:v>
                </c:pt>
                <c:pt idx="4253">
                  <c:v>-42</c:v>
                </c:pt>
                <c:pt idx="4254">
                  <c:v>-42</c:v>
                </c:pt>
                <c:pt idx="4255">
                  <c:v>-42</c:v>
                </c:pt>
                <c:pt idx="4256">
                  <c:v>-42</c:v>
                </c:pt>
                <c:pt idx="4257">
                  <c:v>-42</c:v>
                </c:pt>
                <c:pt idx="4258">
                  <c:v>-42</c:v>
                </c:pt>
                <c:pt idx="4259">
                  <c:v>-42</c:v>
                </c:pt>
                <c:pt idx="4260">
                  <c:v>-42</c:v>
                </c:pt>
                <c:pt idx="4261">
                  <c:v>-42</c:v>
                </c:pt>
                <c:pt idx="4262">
                  <c:v>-42</c:v>
                </c:pt>
                <c:pt idx="4263">
                  <c:v>-42</c:v>
                </c:pt>
                <c:pt idx="4264">
                  <c:v>-42</c:v>
                </c:pt>
                <c:pt idx="4265">
                  <c:v>-42</c:v>
                </c:pt>
                <c:pt idx="4266">
                  <c:v>-42</c:v>
                </c:pt>
                <c:pt idx="4267">
                  <c:v>-42</c:v>
                </c:pt>
                <c:pt idx="4268">
                  <c:v>-42</c:v>
                </c:pt>
                <c:pt idx="4269">
                  <c:v>-42</c:v>
                </c:pt>
                <c:pt idx="4270">
                  <c:v>-42</c:v>
                </c:pt>
                <c:pt idx="4271">
                  <c:v>-42</c:v>
                </c:pt>
                <c:pt idx="4272">
                  <c:v>-42</c:v>
                </c:pt>
                <c:pt idx="4273">
                  <c:v>-42</c:v>
                </c:pt>
                <c:pt idx="4274">
                  <c:v>-42</c:v>
                </c:pt>
                <c:pt idx="4275">
                  <c:v>-42</c:v>
                </c:pt>
                <c:pt idx="4276">
                  <c:v>-42</c:v>
                </c:pt>
                <c:pt idx="4277">
                  <c:v>-42</c:v>
                </c:pt>
                <c:pt idx="4278">
                  <c:v>-42</c:v>
                </c:pt>
                <c:pt idx="4279">
                  <c:v>-42</c:v>
                </c:pt>
                <c:pt idx="4280">
                  <c:v>-42</c:v>
                </c:pt>
                <c:pt idx="4281">
                  <c:v>-42</c:v>
                </c:pt>
                <c:pt idx="4282">
                  <c:v>-42</c:v>
                </c:pt>
                <c:pt idx="4283">
                  <c:v>-42</c:v>
                </c:pt>
                <c:pt idx="4284">
                  <c:v>-42</c:v>
                </c:pt>
                <c:pt idx="4285">
                  <c:v>-42</c:v>
                </c:pt>
                <c:pt idx="4286">
                  <c:v>-42</c:v>
                </c:pt>
                <c:pt idx="4287">
                  <c:v>-42</c:v>
                </c:pt>
                <c:pt idx="4288">
                  <c:v>-42</c:v>
                </c:pt>
                <c:pt idx="4289">
                  <c:v>-42</c:v>
                </c:pt>
                <c:pt idx="4290">
                  <c:v>-42</c:v>
                </c:pt>
                <c:pt idx="4291">
                  <c:v>-42</c:v>
                </c:pt>
                <c:pt idx="4292">
                  <c:v>-42</c:v>
                </c:pt>
                <c:pt idx="4293">
                  <c:v>-42</c:v>
                </c:pt>
                <c:pt idx="4294">
                  <c:v>-42</c:v>
                </c:pt>
                <c:pt idx="4295">
                  <c:v>-42</c:v>
                </c:pt>
                <c:pt idx="4296">
                  <c:v>-42</c:v>
                </c:pt>
                <c:pt idx="4297">
                  <c:v>-42</c:v>
                </c:pt>
                <c:pt idx="4298">
                  <c:v>-42</c:v>
                </c:pt>
                <c:pt idx="4299">
                  <c:v>-42</c:v>
                </c:pt>
                <c:pt idx="4300">
                  <c:v>-42</c:v>
                </c:pt>
                <c:pt idx="4301">
                  <c:v>-42</c:v>
                </c:pt>
                <c:pt idx="4302">
                  <c:v>-42</c:v>
                </c:pt>
                <c:pt idx="4303">
                  <c:v>-42</c:v>
                </c:pt>
                <c:pt idx="4304">
                  <c:v>-42</c:v>
                </c:pt>
                <c:pt idx="4305">
                  <c:v>-42</c:v>
                </c:pt>
                <c:pt idx="4306">
                  <c:v>-42</c:v>
                </c:pt>
                <c:pt idx="4307">
                  <c:v>-42</c:v>
                </c:pt>
                <c:pt idx="4308">
                  <c:v>-42</c:v>
                </c:pt>
                <c:pt idx="4309">
                  <c:v>-42</c:v>
                </c:pt>
                <c:pt idx="4310">
                  <c:v>-42</c:v>
                </c:pt>
                <c:pt idx="4311">
                  <c:v>-42</c:v>
                </c:pt>
                <c:pt idx="4312">
                  <c:v>-42</c:v>
                </c:pt>
                <c:pt idx="4313">
                  <c:v>-42</c:v>
                </c:pt>
                <c:pt idx="4314">
                  <c:v>-42</c:v>
                </c:pt>
                <c:pt idx="4315">
                  <c:v>-42</c:v>
                </c:pt>
                <c:pt idx="4316">
                  <c:v>-42</c:v>
                </c:pt>
                <c:pt idx="4317">
                  <c:v>-42</c:v>
                </c:pt>
                <c:pt idx="4318">
                  <c:v>-42</c:v>
                </c:pt>
                <c:pt idx="4319">
                  <c:v>-42</c:v>
                </c:pt>
                <c:pt idx="4320">
                  <c:v>-42</c:v>
                </c:pt>
                <c:pt idx="4321">
                  <c:v>-42</c:v>
                </c:pt>
                <c:pt idx="4322">
                  <c:v>-42</c:v>
                </c:pt>
                <c:pt idx="4323">
                  <c:v>-42</c:v>
                </c:pt>
                <c:pt idx="4324">
                  <c:v>-42</c:v>
                </c:pt>
                <c:pt idx="4325">
                  <c:v>-42</c:v>
                </c:pt>
                <c:pt idx="4326">
                  <c:v>-42</c:v>
                </c:pt>
                <c:pt idx="4327">
                  <c:v>-42</c:v>
                </c:pt>
                <c:pt idx="4328">
                  <c:v>-42</c:v>
                </c:pt>
                <c:pt idx="4329">
                  <c:v>-42</c:v>
                </c:pt>
                <c:pt idx="4330">
                  <c:v>-42</c:v>
                </c:pt>
                <c:pt idx="4331">
                  <c:v>-42</c:v>
                </c:pt>
                <c:pt idx="4332">
                  <c:v>-42</c:v>
                </c:pt>
                <c:pt idx="4333">
                  <c:v>-42</c:v>
                </c:pt>
                <c:pt idx="4334">
                  <c:v>-42</c:v>
                </c:pt>
                <c:pt idx="4335">
                  <c:v>-42</c:v>
                </c:pt>
                <c:pt idx="4336">
                  <c:v>-42</c:v>
                </c:pt>
                <c:pt idx="4337">
                  <c:v>-42</c:v>
                </c:pt>
                <c:pt idx="4338">
                  <c:v>-42</c:v>
                </c:pt>
                <c:pt idx="4339">
                  <c:v>-42</c:v>
                </c:pt>
                <c:pt idx="4340">
                  <c:v>-42</c:v>
                </c:pt>
                <c:pt idx="4341">
                  <c:v>-42</c:v>
                </c:pt>
                <c:pt idx="4342">
                  <c:v>-42</c:v>
                </c:pt>
                <c:pt idx="4343">
                  <c:v>-42</c:v>
                </c:pt>
                <c:pt idx="4344">
                  <c:v>-42</c:v>
                </c:pt>
                <c:pt idx="4345">
                  <c:v>-42</c:v>
                </c:pt>
                <c:pt idx="4346">
                  <c:v>-42</c:v>
                </c:pt>
                <c:pt idx="4347">
                  <c:v>-42</c:v>
                </c:pt>
                <c:pt idx="4348">
                  <c:v>-42</c:v>
                </c:pt>
                <c:pt idx="4349">
                  <c:v>-42</c:v>
                </c:pt>
                <c:pt idx="4350">
                  <c:v>-42</c:v>
                </c:pt>
                <c:pt idx="4351">
                  <c:v>-42</c:v>
                </c:pt>
                <c:pt idx="4352">
                  <c:v>-42</c:v>
                </c:pt>
                <c:pt idx="4353">
                  <c:v>-42</c:v>
                </c:pt>
                <c:pt idx="4354">
                  <c:v>-42</c:v>
                </c:pt>
                <c:pt idx="4355">
                  <c:v>-42</c:v>
                </c:pt>
                <c:pt idx="4356">
                  <c:v>-42</c:v>
                </c:pt>
                <c:pt idx="4357">
                  <c:v>-42</c:v>
                </c:pt>
                <c:pt idx="4358">
                  <c:v>-42</c:v>
                </c:pt>
                <c:pt idx="4359">
                  <c:v>-42</c:v>
                </c:pt>
                <c:pt idx="4360">
                  <c:v>-42</c:v>
                </c:pt>
                <c:pt idx="4361">
                  <c:v>-42</c:v>
                </c:pt>
                <c:pt idx="4362">
                  <c:v>-42</c:v>
                </c:pt>
                <c:pt idx="4363">
                  <c:v>-42</c:v>
                </c:pt>
                <c:pt idx="4364">
                  <c:v>-42</c:v>
                </c:pt>
                <c:pt idx="4365">
                  <c:v>-42</c:v>
                </c:pt>
                <c:pt idx="4366">
                  <c:v>-42</c:v>
                </c:pt>
                <c:pt idx="4367">
                  <c:v>-42</c:v>
                </c:pt>
                <c:pt idx="4368">
                  <c:v>-42</c:v>
                </c:pt>
                <c:pt idx="4369">
                  <c:v>-42</c:v>
                </c:pt>
                <c:pt idx="4370">
                  <c:v>-42</c:v>
                </c:pt>
                <c:pt idx="4371">
                  <c:v>-42</c:v>
                </c:pt>
                <c:pt idx="4372">
                  <c:v>-42</c:v>
                </c:pt>
                <c:pt idx="4373">
                  <c:v>-42</c:v>
                </c:pt>
                <c:pt idx="4374">
                  <c:v>-42</c:v>
                </c:pt>
                <c:pt idx="4375">
                  <c:v>-42</c:v>
                </c:pt>
                <c:pt idx="4376">
                  <c:v>-42</c:v>
                </c:pt>
                <c:pt idx="4377">
                  <c:v>-42</c:v>
                </c:pt>
                <c:pt idx="4378">
                  <c:v>-42</c:v>
                </c:pt>
                <c:pt idx="4379">
                  <c:v>-42</c:v>
                </c:pt>
                <c:pt idx="4380">
                  <c:v>-42</c:v>
                </c:pt>
                <c:pt idx="4381">
                  <c:v>-42</c:v>
                </c:pt>
                <c:pt idx="4382">
                  <c:v>-42</c:v>
                </c:pt>
                <c:pt idx="4383">
                  <c:v>-42</c:v>
                </c:pt>
                <c:pt idx="4384">
                  <c:v>-42</c:v>
                </c:pt>
                <c:pt idx="4385">
                  <c:v>-42</c:v>
                </c:pt>
                <c:pt idx="4386">
                  <c:v>-42</c:v>
                </c:pt>
                <c:pt idx="4387">
                  <c:v>-42</c:v>
                </c:pt>
                <c:pt idx="4388">
                  <c:v>-42</c:v>
                </c:pt>
                <c:pt idx="4389">
                  <c:v>-42</c:v>
                </c:pt>
                <c:pt idx="4390">
                  <c:v>-42</c:v>
                </c:pt>
                <c:pt idx="4391">
                  <c:v>-42</c:v>
                </c:pt>
                <c:pt idx="4392">
                  <c:v>-42</c:v>
                </c:pt>
                <c:pt idx="4393">
                  <c:v>-42</c:v>
                </c:pt>
                <c:pt idx="4394">
                  <c:v>-42</c:v>
                </c:pt>
                <c:pt idx="4395">
                  <c:v>-42</c:v>
                </c:pt>
                <c:pt idx="4396">
                  <c:v>-42</c:v>
                </c:pt>
                <c:pt idx="4397">
                  <c:v>-42</c:v>
                </c:pt>
                <c:pt idx="4398">
                  <c:v>-42</c:v>
                </c:pt>
                <c:pt idx="4399">
                  <c:v>-42</c:v>
                </c:pt>
                <c:pt idx="4400">
                  <c:v>-42</c:v>
                </c:pt>
                <c:pt idx="4401">
                  <c:v>-42</c:v>
                </c:pt>
                <c:pt idx="4402">
                  <c:v>-42</c:v>
                </c:pt>
                <c:pt idx="4403">
                  <c:v>-42</c:v>
                </c:pt>
                <c:pt idx="4404">
                  <c:v>-42</c:v>
                </c:pt>
                <c:pt idx="4405">
                  <c:v>-42</c:v>
                </c:pt>
                <c:pt idx="4406">
                  <c:v>-42</c:v>
                </c:pt>
                <c:pt idx="4407">
                  <c:v>-42</c:v>
                </c:pt>
                <c:pt idx="4408">
                  <c:v>-42</c:v>
                </c:pt>
                <c:pt idx="4409">
                  <c:v>-42</c:v>
                </c:pt>
                <c:pt idx="4410">
                  <c:v>-42</c:v>
                </c:pt>
                <c:pt idx="4411">
                  <c:v>-42</c:v>
                </c:pt>
                <c:pt idx="4412">
                  <c:v>-42</c:v>
                </c:pt>
                <c:pt idx="4413">
                  <c:v>-42</c:v>
                </c:pt>
                <c:pt idx="4414">
                  <c:v>-42</c:v>
                </c:pt>
                <c:pt idx="4415">
                  <c:v>-42</c:v>
                </c:pt>
                <c:pt idx="4416">
                  <c:v>-42</c:v>
                </c:pt>
                <c:pt idx="4417">
                  <c:v>-42</c:v>
                </c:pt>
                <c:pt idx="4418">
                  <c:v>-42</c:v>
                </c:pt>
                <c:pt idx="4419">
                  <c:v>-42</c:v>
                </c:pt>
                <c:pt idx="4420">
                  <c:v>-42</c:v>
                </c:pt>
                <c:pt idx="4421">
                  <c:v>-42</c:v>
                </c:pt>
                <c:pt idx="4422">
                  <c:v>-42</c:v>
                </c:pt>
                <c:pt idx="4423">
                  <c:v>-42</c:v>
                </c:pt>
                <c:pt idx="4424">
                  <c:v>-42</c:v>
                </c:pt>
                <c:pt idx="4425">
                  <c:v>-42</c:v>
                </c:pt>
                <c:pt idx="4426">
                  <c:v>-42</c:v>
                </c:pt>
                <c:pt idx="4427">
                  <c:v>-42</c:v>
                </c:pt>
                <c:pt idx="4428">
                  <c:v>-42</c:v>
                </c:pt>
                <c:pt idx="4429">
                  <c:v>-42</c:v>
                </c:pt>
                <c:pt idx="4430">
                  <c:v>-42</c:v>
                </c:pt>
                <c:pt idx="4431">
                  <c:v>-42</c:v>
                </c:pt>
                <c:pt idx="4432">
                  <c:v>-42</c:v>
                </c:pt>
                <c:pt idx="4433">
                  <c:v>-42</c:v>
                </c:pt>
                <c:pt idx="4434">
                  <c:v>-42</c:v>
                </c:pt>
                <c:pt idx="4435">
                  <c:v>-42</c:v>
                </c:pt>
                <c:pt idx="4436">
                  <c:v>-42</c:v>
                </c:pt>
                <c:pt idx="4437">
                  <c:v>-42</c:v>
                </c:pt>
                <c:pt idx="4438">
                  <c:v>-42</c:v>
                </c:pt>
                <c:pt idx="4439">
                  <c:v>-42</c:v>
                </c:pt>
                <c:pt idx="4440">
                  <c:v>-42</c:v>
                </c:pt>
                <c:pt idx="4441">
                  <c:v>-42</c:v>
                </c:pt>
                <c:pt idx="4442">
                  <c:v>-42</c:v>
                </c:pt>
                <c:pt idx="4443">
                  <c:v>-42</c:v>
                </c:pt>
                <c:pt idx="4444">
                  <c:v>-42</c:v>
                </c:pt>
                <c:pt idx="4445">
                  <c:v>-42</c:v>
                </c:pt>
                <c:pt idx="4446">
                  <c:v>-42</c:v>
                </c:pt>
                <c:pt idx="4447">
                  <c:v>-42</c:v>
                </c:pt>
                <c:pt idx="4448">
                  <c:v>-42</c:v>
                </c:pt>
                <c:pt idx="4449">
                  <c:v>-42</c:v>
                </c:pt>
                <c:pt idx="4450">
                  <c:v>-42</c:v>
                </c:pt>
                <c:pt idx="4451">
                  <c:v>-42</c:v>
                </c:pt>
                <c:pt idx="4452">
                  <c:v>-42</c:v>
                </c:pt>
                <c:pt idx="4453">
                  <c:v>-42</c:v>
                </c:pt>
                <c:pt idx="4454">
                  <c:v>-42</c:v>
                </c:pt>
                <c:pt idx="4455">
                  <c:v>-42</c:v>
                </c:pt>
                <c:pt idx="4456">
                  <c:v>-42</c:v>
                </c:pt>
                <c:pt idx="4457">
                  <c:v>-42</c:v>
                </c:pt>
                <c:pt idx="4458">
                  <c:v>-42</c:v>
                </c:pt>
                <c:pt idx="4459">
                  <c:v>-42</c:v>
                </c:pt>
                <c:pt idx="4460">
                  <c:v>-42</c:v>
                </c:pt>
                <c:pt idx="4461">
                  <c:v>-42</c:v>
                </c:pt>
                <c:pt idx="4462">
                  <c:v>-42</c:v>
                </c:pt>
                <c:pt idx="4463">
                  <c:v>-42</c:v>
                </c:pt>
                <c:pt idx="4464">
                  <c:v>-42</c:v>
                </c:pt>
                <c:pt idx="4465">
                  <c:v>-42</c:v>
                </c:pt>
                <c:pt idx="4466">
                  <c:v>-42</c:v>
                </c:pt>
                <c:pt idx="4467">
                  <c:v>-42</c:v>
                </c:pt>
                <c:pt idx="4468">
                  <c:v>-42</c:v>
                </c:pt>
                <c:pt idx="4469">
                  <c:v>-42</c:v>
                </c:pt>
                <c:pt idx="4470">
                  <c:v>-42</c:v>
                </c:pt>
                <c:pt idx="4471">
                  <c:v>-42</c:v>
                </c:pt>
                <c:pt idx="4472">
                  <c:v>-42</c:v>
                </c:pt>
                <c:pt idx="4473">
                  <c:v>-42</c:v>
                </c:pt>
                <c:pt idx="4474">
                  <c:v>-42</c:v>
                </c:pt>
                <c:pt idx="4475">
                  <c:v>-42</c:v>
                </c:pt>
                <c:pt idx="4476">
                  <c:v>-42</c:v>
                </c:pt>
                <c:pt idx="4477">
                  <c:v>-42</c:v>
                </c:pt>
                <c:pt idx="4478">
                  <c:v>-42</c:v>
                </c:pt>
                <c:pt idx="4479">
                  <c:v>-42</c:v>
                </c:pt>
                <c:pt idx="4480">
                  <c:v>-42</c:v>
                </c:pt>
                <c:pt idx="4481">
                  <c:v>-42</c:v>
                </c:pt>
                <c:pt idx="4482">
                  <c:v>-42</c:v>
                </c:pt>
                <c:pt idx="4483">
                  <c:v>-42</c:v>
                </c:pt>
                <c:pt idx="4484">
                  <c:v>-42</c:v>
                </c:pt>
                <c:pt idx="4485">
                  <c:v>-42</c:v>
                </c:pt>
                <c:pt idx="4486">
                  <c:v>-42</c:v>
                </c:pt>
                <c:pt idx="4487">
                  <c:v>-42</c:v>
                </c:pt>
                <c:pt idx="4488">
                  <c:v>-42</c:v>
                </c:pt>
                <c:pt idx="4489">
                  <c:v>-42</c:v>
                </c:pt>
                <c:pt idx="4490">
                  <c:v>-42</c:v>
                </c:pt>
                <c:pt idx="4491">
                  <c:v>-42</c:v>
                </c:pt>
                <c:pt idx="4492">
                  <c:v>-42</c:v>
                </c:pt>
                <c:pt idx="4493">
                  <c:v>-42</c:v>
                </c:pt>
                <c:pt idx="4494">
                  <c:v>-42</c:v>
                </c:pt>
                <c:pt idx="4495">
                  <c:v>-42</c:v>
                </c:pt>
                <c:pt idx="4496">
                  <c:v>-42</c:v>
                </c:pt>
                <c:pt idx="4497">
                  <c:v>-42</c:v>
                </c:pt>
                <c:pt idx="4498">
                  <c:v>-42</c:v>
                </c:pt>
                <c:pt idx="4499">
                  <c:v>-42</c:v>
                </c:pt>
                <c:pt idx="4500">
                  <c:v>-42</c:v>
                </c:pt>
                <c:pt idx="4501">
                  <c:v>-42</c:v>
                </c:pt>
                <c:pt idx="4502">
                  <c:v>-42</c:v>
                </c:pt>
                <c:pt idx="4503">
                  <c:v>-42</c:v>
                </c:pt>
                <c:pt idx="4504">
                  <c:v>-42</c:v>
                </c:pt>
                <c:pt idx="4505">
                  <c:v>-42</c:v>
                </c:pt>
                <c:pt idx="4506">
                  <c:v>-42</c:v>
                </c:pt>
                <c:pt idx="4507">
                  <c:v>-42</c:v>
                </c:pt>
                <c:pt idx="4508">
                  <c:v>-42</c:v>
                </c:pt>
                <c:pt idx="4509">
                  <c:v>-42</c:v>
                </c:pt>
                <c:pt idx="4510">
                  <c:v>-42</c:v>
                </c:pt>
                <c:pt idx="4511">
                  <c:v>-42</c:v>
                </c:pt>
                <c:pt idx="4512">
                  <c:v>-42</c:v>
                </c:pt>
                <c:pt idx="4513">
                  <c:v>-42</c:v>
                </c:pt>
                <c:pt idx="4514">
                  <c:v>-42</c:v>
                </c:pt>
                <c:pt idx="4515">
                  <c:v>-42</c:v>
                </c:pt>
                <c:pt idx="4516">
                  <c:v>-42</c:v>
                </c:pt>
                <c:pt idx="4517">
                  <c:v>-42</c:v>
                </c:pt>
                <c:pt idx="4518">
                  <c:v>-42</c:v>
                </c:pt>
                <c:pt idx="4519">
                  <c:v>-42</c:v>
                </c:pt>
                <c:pt idx="4520">
                  <c:v>-42</c:v>
                </c:pt>
                <c:pt idx="4521">
                  <c:v>-42</c:v>
                </c:pt>
                <c:pt idx="4522">
                  <c:v>-42</c:v>
                </c:pt>
                <c:pt idx="4523">
                  <c:v>-42</c:v>
                </c:pt>
                <c:pt idx="4524">
                  <c:v>-42</c:v>
                </c:pt>
                <c:pt idx="4525">
                  <c:v>-42</c:v>
                </c:pt>
                <c:pt idx="4526">
                  <c:v>-42</c:v>
                </c:pt>
                <c:pt idx="4527">
                  <c:v>-42</c:v>
                </c:pt>
                <c:pt idx="4528">
                  <c:v>-42</c:v>
                </c:pt>
                <c:pt idx="4529">
                  <c:v>-42</c:v>
                </c:pt>
                <c:pt idx="4530">
                  <c:v>-42</c:v>
                </c:pt>
                <c:pt idx="4531">
                  <c:v>-42</c:v>
                </c:pt>
                <c:pt idx="4532">
                  <c:v>-42</c:v>
                </c:pt>
                <c:pt idx="4533">
                  <c:v>-42</c:v>
                </c:pt>
                <c:pt idx="4534">
                  <c:v>-42</c:v>
                </c:pt>
                <c:pt idx="4535">
                  <c:v>-42</c:v>
                </c:pt>
                <c:pt idx="4536">
                  <c:v>-42</c:v>
                </c:pt>
                <c:pt idx="4537">
                  <c:v>-42</c:v>
                </c:pt>
                <c:pt idx="4538">
                  <c:v>-42</c:v>
                </c:pt>
                <c:pt idx="4539">
                  <c:v>-42</c:v>
                </c:pt>
                <c:pt idx="4540">
                  <c:v>-42</c:v>
                </c:pt>
                <c:pt idx="4541">
                  <c:v>-42</c:v>
                </c:pt>
                <c:pt idx="4542">
                  <c:v>-42</c:v>
                </c:pt>
                <c:pt idx="4543">
                  <c:v>-42</c:v>
                </c:pt>
                <c:pt idx="4544">
                  <c:v>-42</c:v>
                </c:pt>
                <c:pt idx="4545">
                  <c:v>-42</c:v>
                </c:pt>
                <c:pt idx="4546">
                  <c:v>-42</c:v>
                </c:pt>
                <c:pt idx="4547">
                  <c:v>-42</c:v>
                </c:pt>
                <c:pt idx="4548">
                  <c:v>-42</c:v>
                </c:pt>
                <c:pt idx="4549">
                  <c:v>-42</c:v>
                </c:pt>
                <c:pt idx="4550">
                  <c:v>-42</c:v>
                </c:pt>
                <c:pt idx="4551">
                  <c:v>-42</c:v>
                </c:pt>
                <c:pt idx="4552">
                  <c:v>-42</c:v>
                </c:pt>
                <c:pt idx="4553">
                  <c:v>-42</c:v>
                </c:pt>
                <c:pt idx="4554">
                  <c:v>-42</c:v>
                </c:pt>
                <c:pt idx="4555">
                  <c:v>-42</c:v>
                </c:pt>
                <c:pt idx="4556">
                  <c:v>-42</c:v>
                </c:pt>
                <c:pt idx="4557">
                  <c:v>-42</c:v>
                </c:pt>
                <c:pt idx="4558">
                  <c:v>-42</c:v>
                </c:pt>
                <c:pt idx="4559">
                  <c:v>-42</c:v>
                </c:pt>
                <c:pt idx="4560">
                  <c:v>-42</c:v>
                </c:pt>
                <c:pt idx="4561">
                  <c:v>-42</c:v>
                </c:pt>
                <c:pt idx="4562">
                  <c:v>-42</c:v>
                </c:pt>
                <c:pt idx="4563">
                  <c:v>-42</c:v>
                </c:pt>
                <c:pt idx="4564">
                  <c:v>-42</c:v>
                </c:pt>
                <c:pt idx="4565">
                  <c:v>-42</c:v>
                </c:pt>
                <c:pt idx="4566">
                  <c:v>-42</c:v>
                </c:pt>
                <c:pt idx="4567">
                  <c:v>-42</c:v>
                </c:pt>
                <c:pt idx="4568">
                  <c:v>-42</c:v>
                </c:pt>
                <c:pt idx="4569">
                  <c:v>-42</c:v>
                </c:pt>
                <c:pt idx="4570">
                  <c:v>-42</c:v>
                </c:pt>
                <c:pt idx="4571">
                  <c:v>-42</c:v>
                </c:pt>
                <c:pt idx="4572">
                  <c:v>-42</c:v>
                </c:pt>
                <c:pt idx="4573">
                  <c:v>-42</c:v>
                </c:pt>
                <c:pt idx="4574">
                  <c:v>-42</c:v>
                </c:pt>
                <c:pt idx="4575">
                  <c:v>-42</c:v>
                </c:pt>
                <c:pt idx="4576">
                  <c:v>-42</c:v>
                </c:pt>
                <c:pt idx="4577">
                  <c:v>-42</c:v>
                </c:pt>
                <c:pt idx="4578">
                  <c:v>-42</c:v>
                </c:pt>
                <c:pt idx="4579">
                  <c:v>-42</c:v>
                </c:pt>
                <c:pt idx="4580">
                  <c:v>-42</c:v>
                </c:pt>
                <c:pt idx="4581">
                  <c:v>-42</c:v>
                </c:pt>
                <c:pt idx="4582">
                  <c:v>-42</c:v>
                </c:pt>
                <c:pt idx="4583">
                  <c:v>-42</c:v>
                </c:pt>
                <c:pt idx="4584">
                  <c:v>-42</c:v>
                </c:pt>
                <c:pt idx="4585">
                  <c:v>-42</c:v>
                </c:pt>
                <c:pt idx="4586">
                  <c:v>-42</c:v>
                </c:pt>
                <c:pt idx="4587">
                  <c:v>-42</c:v>
                </c:pt>
                <c:pt idx="4588">
                  <c:v>-42</c:v>
                </c:pt>
                <c:pt idx="4589">
                  <c:v>-42</c:v>
                </c:pt>
                <c:pt idx="4590">
                  <c:v>-42</c:v>
                </c:pt>
                <c:pt idx="4591">
                  <c:v>-42</c:v>
                </c:pt>
                <c:pt idx="4592">
                  <c:v>-42</c:v>
                </c:pt>
                <c:pt idx="4593">
                  <c:v>-42</c:v>
                </c:pt>
                <c:pt idx="4594">
                  <c:v>-42</c:v>
                </c:pt>
                <c:pt idx="4595">
                  <c:v>-42</c:v>
                </c:pt>
                <c:pt idx="4596">
                  <c:v>-42</c:v>
                </c:pt>
                <c:pt idx="4597">
                  <c:v>-42</c:v>
                </c:pt>
                <c:pt idx="4598">
                  <c:v>-42</c:v>
                </c:pt>
                <c:pt idx="4599">
                  <c:v>-42</c:v>
                </c:pt>
                <c:pt idx="4600">
                  <c:v>-42</c:v>
                </c:pt>
                <c:pt idx="4601">
                  <c:v>-42</c:v>
                </c:pt>
                <c:pt idx="4602">
                  <c:v>-42</c:v>
                </c:pt>
                <c:pt idx="4603">
                  <c:v>-42</c:v>
                </c:pt>
                <c:pt idx="4604">
                  <c:v>-42</c:v>
                </c:pt>
                <c:pt idx="4605">
                  <c:v>-42</c:v>
                </c:pt>
                <c:pt idx="4606">
                  <c:v>-42</c:v>
                </c:pt>
                <c:pt idx="4607">
                  <c:v>-42</c:v>
                </c:pt>
                <c:pt idx="4608">
                  <c:v>-42</c:v>
                </c:pt>
                <c:pt idx="4609">
                  <c:v>-42</c:v>
                </c:pt>
                <c:pt idx="4610">
                  <c:v>-42</c:v>
                </c:pt>
                <c:pt idx="4611">
                  <c:v>-42</c:v>
                </c:pt>
                <c:pt idx="4612">
                  <c:v>-42</c:v>
                </c:pt>
                <c:pt idx="4613">
                  <c:v>-42</c:v>
                </c:pt>
                <c:pt idx="4614">
                  <c:v>-42</c:v>
                </c:pt>
                <c:pt idx="4615">
                  <c:v>-42</c:v>
                </c:pt>
                <c:pt idx="4616">
                  <c:v>-42</c:v>
                </c:pt>
                <c:pt idx="4617">
                  <c:v>-42</c:v>
                </c:pt>
                <c:pt idx="4618">
                  <c:v>-42</c:v>
                </c:pt>
                <c:pt idx="4619">
                  <c:v>-42</c:v>
                </c:pt>
                <c:pt idx="4620">
                  <c:v>-42</c:v>
                </c:pt>
                <c:pt idx="4621">
                  <c:v>-42</c:v>
                </c:pt>
                <c:pt idx="4622">
                  <c:v>-42</c:v>
                </c:pt>
                <c:pt idx="4623">
                  <c:v>-42</c:v>
                </c:pt>
                <c:pt idx="4624">
                  <c:v>-42</c:v>
                </c:pt>
                <c:pt idx="4625">
                  <c:v>-42</c:v>
                </c:pt>
                <c:pt idx="4626">
                  <c:v>-42</c:v>
                </c:pt>
                <c:pt idx="4627">
                  <c:v>-42</c:v>
                </c:pt>
                <c:pt idx="4628">
                  <c:v>-42</c:v>
                </c:pt>
                <c:pt idx="4629">
                  <c:v>-42</c:v>
                </c:pt>
                <c:pt idx="4630">
                  <c:v>-42</c:v>
                </c:pt>
                <c:pt idx="4631">
                  <c:v>-42</c:v>
                </c:pt>
                <c:pt idx="4632">
                  <c:v>-42</c:v>
                </c:pt>
                <c:pt idx="4633">
                  <c:v>-42</c:v>
                </c:pt>
                <c:pt idx="4634">
                  <c:v>-42</c:v>
                </c:pt>
                <c:pt idx="4635">
                  <c:v>-42</c:v>
                </c:pt>
                <c:pt idx="4636">
                  <c:v>-42</c:v>
                </c:pt>
                <c:pt idx="4637">
                  <c:v>-42</c:v>
                </c:pt>
                <c:pt idx="4638">
                  <c:v>-42</c:v>
                </c:pt>
                <c:pt idx="4639">
                  <c:v>-42</c:v>
                </c:pt>
                <c:pt idx="4640">
                  <c:v>-42</c:v>
                </c:pt>
                <c:pt idx="4641">
                  <c:v>-42</c:v>
                </c:pt>
                <c:pt idx="4642">
                  <c:v>-42</c:v>
                </c:pt>
                <c:pt idx="4643">
                  <c:v>-42</c:v>
                </c:pt>
                <c:pt idx="4644">
                  <c:v>-42</c:v>
                </c:pt>
                <c:pt idx="4645">
                  <c:v>-42</c:v>
                </c:pt>
                <c:pt idx="4646">
                  <c:v>-42</c:v>
                </c:pt>
                <c:pt idx="4647">
                  <c:v>-42</c:v>
                </c:pt>
                <c:pt idx="4648">
                  <c:v>-42</c:v>
                </c:pt>
                <c:pt idx="4649">
                  <c:v>-42</c:v>
                </c:pt>
                <c:pt idx="4650">
                  <c:v>-42</c:v>
                </c:pt>
                <c:pt idx="4651">
                  <c:v>-42</c:v>
                </c:pt>
                <c:pt idx="4652">
                  <c:v>-42</c:v>
                </c:pt>
                <c:pt idx="4653">
                  <c:v>-42</c:v>
                </c:pt>
                <c:pt idx="4654">
                  <c:v>-42</c:v>
                </c:pt>
                <c:pt idx="4655">
                  <c:v>-42</c:v>
                </c:pt>
                <c:pt idx="4656">
                  <c:v>-42</c:v>
                </c:pt>
                <c:pt idx="4657">
                  <c:v>-42</c:v>
                </c:pt>
                <c:pt idx="4658">
                  <c:v>-42</c:v>
                </c:pt>
                <c:pt idx="4659">
                  <c:v>-42</c:v>
                </c:pt>
                <c:pt idx="4660">
                  <c:v>-42</c:v>
                </c:pt>
                <c:pt idx="4661">
                  <c:v>-42</c:v>
                </c:pt>
                <c:pt idx="4662">
                  <c:v>-42</c:v>
                </c:pt>
                <c:pt idx="4663">
                  <c:v>-42</c:v>
                </c:pt>
                <c:pt idx="4664">
                  <c:v>-42</c:v>
                </c:pt>
                <c:pt idx="4665">
                  <c:v>-42</c:v>
                </c:pt>
                <c:pt idx="4666">
                  <c:v>-42</c:v>
                </c:pt>
                <c:pt idx="4667">
                  <c:v>-42</c:v>
                </c:pt>
                <c:pt idx="4668">
                  <c:v>-42</c:v>
                </c:pt>
                <c:pt idx="4669">
                  <c:v>-42</c:v>
                </c:pt>
                <c:pt idx="4670">
                  <c:v>-42</c:v>
                </c:pt>
                <c:pt idx="4671">
                  <c:v>-42</c:v>
                </c:pt>
                <c:pt idx="4672">
                  <c:v>-42</c:v>
                </c:pt>
                <c:pt idx="4673">
                  <c:v>-42</c:v>
                </c:pt>
                <c:pt idx="4674">
                  <c:v>-42</c:v>
                </c:pt>
                <c:pt idx="4675">
                  <c:v>-42</c:v>
                </c:pt>
                <c:pt idx="4676">
                  <c:v>-42</c:v>
                </c:pt>
                <c:pt idx="4677">
                  <c:v>-42</c:v>
                </c:pt>
                <c:pt idx="4678">
                  <c:v>-42</c:v>
                </c:pt>
                <c:pt idx="4679">
                  <c:v>-42</c:v>
                </c:pt>
                <c:pt idx="4680">
                  <c:v>-42</c:v>
                </c:pt>
                <c:pt idx="4681">
                  <c:v>-42</c:v>
                </c:pt>
                <c:pt idx="4682">
                  <c:v>-42</c:v>
                </c:pt>
                <c:pt idx="4683">
                  <c:v>-42</c:v>
                </c:pt>
                <c:pt idx="4684">
                  <c:v>-42</c:v>
                </c:pt>
                <c:pt idx="4685">
                  <c:v>-42</c:v>
                </c:pt>
                <c:pt idx="4686">
                  <c:v>-42</c:v>
                </c:pt>
                <c:pt idx="4687">
                  <c:v>-42</c:v>
                </c:pt>
                <c:pt idx="4688">
                  <c:v>-42</c:v>
                </c:pt>
                <c:pt idx="4689">
                  <c:v>-42</c:v>
                </c:pt>
                <c:pt idx="4690">
                  <c:v>-42</c:v>
                </c:pt>
                <c:pt idx="4691">
                  <c:v>-42</c:v>
                </c:pt>
                <c:pt idx="4692">
                  <c:v>-42</c:v>
                </c:pt>
                <c:pt idx="4693">
                  <c:v>-42</c:v>
                </c:pt>
                <c:pt idx="4694">
                  <c:v>-42</c:v>
                </c:pt>
                <c:pt idx="4695">
                  <c:v>-42</c:v>
                </c:pt>
                <c:pt idx="4696">
                  <c:v>-42</c:v>
                </c:pt>
                <c:pt idx="4697">
                  <c:v>-42</c:v>
                </c:pt>
                <c:pt idx="4698">
                  <c:v>-42</c:v>
                </c:pt>
                <c:pt idx="4699">
                  <c:v>-42</c:v>
                </c:pt>
                <c:pt idx="4700">
                  <c:v>-42</c:v>
                </c:pt>
                <c:pt idx="4701">
                  <c:v>-42</c:v>
                </c:pt>
                <c:pt idx="4702">
                  <c:v>-42</c:v>
                </c:pt>
                <c:pt idx="4703">
                  <c:v>-42</c:v>
                </c:pt>
                <c:pt idx="4704">
                  <c:v>-42</c:v>
                </c:pt>
                <c:pt idx="4705">
                  <c:v>-42</c:v>
                </c:pt>
                <c:pt idx="4706">
                  <c:v>-42</c:v>
                </c:pt>
                <c:pt idx="4707">
                  <c:v>-42</c:v>
                </c:pt>
                <c:pt idx="4708">
                  <c:v>-42</c:v>
                </c:pt>
                <c:pt idx="4709">
                  <c:v>-42</c:v>
                </c:pt>
                <c:pt idx="4710">
                  <c:v>-42</c:v>
                </c:pt>
                <c:pt idx="4711">
                  <c:v>-42</c:v>
                </c:pt>
                <c:pt idx="4712">
                  <c:v>-42</c:v>
                </c:pt>
                <c:pt idx="4713">
                  <c:v>-42</c:v>
                </c:pt>
                <c:pt idx="4714">
                  <c:v>-42</c:v>
                </c:pt>
                <c:pt idx="4715">
                  <c:v>-42</c:v>
                </c:pt>
                <c:pt idx="4716">
                  <c:v>-42</c:v>
                </c:pt>
                <c:pt idx="4717">
                  <c:v>-42</c:v>
                </c:pt>
                <c:pt idx="4718">
                  <c:v>-42</c:v>
                </c:pt>
                <c:pt idx="4719">
                  <c:v>-42</c:v>
                </c:pt>
                <c:pt idx="4720">
                  <c:v>-42</c:v>
                </c:pt>
                <c:pt idx="4721">
                  <c:v>-42</c:v>
                </c:pt>
                <c:pt idx="4722">
                  <c:v>-42</c:v>
                </c:pt>
                <c:pt idx="4723">
                  <c:v>-42</c:v>
                </c:pt>
                <c:pt idx="4724">
                  <c:v>-42</c:v>
                </c:pt>
                <c:pt idx="4725">
                  <c:v>-42</c:v>
                </c:pt>
                <c:pt idx="4726">
                  <c:v>-42</c:v>
                </c:pt>
                <c:pt idx="4727">
                  <c:v>-42</c:v>
                </c:pt>
                <c:pt idx="4728">
                  <c:v>-42</c:v>
                </c:pt>
                <c:pt idx="4729">
                  <c:v>-42</c:v>
                </c:pt>
                <c:pt idx="4730">
                  <c:v>-42</c:v>
                </c:pt>
                <c:pt idx="4731">
                  <c:v>-42</c:v>
                </c:pt>
                <c:pt idx="4732">
                  <c:v>-42</c:v>
                </c:pt>
                <c:pt idx="4733">
                  <c:v>-42</c:v>
                </c:pt>
                <c:pt idx="4734">
                  <c:v>-42</c:v>
                </c:pt>
                <c:pt idx="4735">
                  <c:v>-42</c:v>
                </c:pt>
                <c:pt idx="4736">
                  <c:v>-42</c:v>
                </c:pt>
                <c:pt idx="4737">
                  <c:v>-42</c:v>
                </c:pt>
                <c:pt idx="4738">
                  <c:v>-42</c:v>
                </c:pt>
                <c:pt idx="4739">
                  <c:v>-42</c:v>
                </c:pt>
                <c:pt idx="4740">
                  <c:v>-42</c:v>
                </c:pt>
                <c:pt idx="4741">
                  <c:v>-42</c:v>
                </c:pt>
                <c:pt idx="4742">
                  <c:v>-42</c:v>
                </c:pt>
                <c:pt idx="4743">
                  <c:v>-42</c:v>
                </c:pt>
                <c:pt idx="4744">
                  <c:v>-42</c:v>
                </c:pt>
                <c:pt idx="4745">
                  <c:v>-42</c:v>
                </c:pt>
                <c:pt idx="4746">
                  <c:v>-42</c:v>
                </c:pt>
                <c:pt idx="4747">
                  <c:v>-42</c:v>
                </c:pt>
                <c:pt idx="4748">
                  <c:v>-42</c:v>
                </c:pt>
                <c:pt idx="4749">
                  <c:v>-42</c:v>
                </c:pt>
                <c:pt idx="4750">
                  <c:v>-42</c:v>
                </c:pt>
                <c:pt idx="4751">
                  <c:v>-42</c:v>
                </c:pt>
                <c:pt idx="4752">
                  <c:v>-42</c:v>
                </c:pt>
                <c:pt idx="4753">
                  <c:v>-42</c:v>
                </c:pt>
                <c:pt idx="4754">
                  <c:v>-42</c:v>
                </c:pt>
                <c:pt idx="4755">
                  <c:v>-42</c:v>
                </c:pt>
                <c:pt idx="4756">
                  <c:v>-42</c:v>
                </c:pt>
                <c:pt idx="4757">
                  <c:v>-42</c:v>
                </c:pt>
                <c:pt idx="4758">
                  <c:v>-42</c:v>
                </c:pt>
                <c:pt idx="4759">
                  <c:v>-42</c:v>
                </c:pt>
                <c:pt idx="4760">
                  <c:v>-42</c:v>
                </c:pt>
                <c:pt idx="4761">
                  <c:v>-42</c:v>
                </c:pt>
                <c:pt idx="4762">
                  <c:v>-42</c:v>
                </c:pt>
                <c:pt idx="4763">
                  <c:v>-42</c:v>
                </c:pt>
                <c:pt idx="4764">
                  <c:v>-42</c:v>
                </c:pt>
                <c:pt idx="4765">
                  <c:v>-42</c:v>
                </c:pt>
                <c:pt idx="4766">
                  <c:v>-42</c:v>
                </c:pt>
                <c:pt idx="4767">
                  <c:v>-42</c:v>
                </c:pt>
                <c:pt idx="4768">
                  <c:v>-42</c:v>
                </c:pt>
                <c:pt idx="4769">
                  <c:v>-42</c:v>
                </c:pt>
                <c:pt idx="4770">
                  <c:v>-42</c:v>
                </c:pt>
                <c:pt idx="4771">
                  <c:v>-42</c:v>
                </c:pt>
                <c:pt idx="4772">
                  <c:v>-42</c:v>
                </c:pt>
                <c:pt idx="4773">
                  <c:v>-42</c:v>
                </c:pt>
                <c:pt idx="4774">
                  <c:v>-42</c:v>
                </c:pt>
                <c:pt idx="4775">
                  <c:v>-42</c:v>
                </c:pt>
                <c:pt idx="4776">
                  <c:v>-42</c:v>
                </c:pt>
                <c:pt idx="4777">
                  <c:v>-42</c:v>
                </c:pt>
                <c:pt idx="4778">
                  <c:v>-42</c:v>
                </c:pt>
                <c:pt idx="4779">
                  <c:v>-42</c:v>
                </c:pt>
                <c:pt idx="4780">
                  <c:v>-42</c:v>
                </c:pt>
                <c:pt idx="4781">
                  <c:v>-42</c:v>
                </c:pt>
                <c:pt idx="4782">
                  <c:v>-42</c:v>
                </c:pt>
                <c:pt idx="4783">
                  <c:v>-42</c:v>
                </c:pt>
                <c:pt idx="4784">
                  <c:v>-42</c:v>
                </c:pt>
                <c:pt idx="4785">
                  <c:v>-42</c:v>
                </c:pt>
                <c:pt idx="4786">
                  <c:v>-42</c:v>
                </c:pt>
                <c:pt idx="4787">
                  <c:v>-42</c:v>
                </c:pt>
                <c:pt idx="4788">
                  <c:v>-42</c:v>
                </c:pt>
                <c:pt idx="4789">
                  <c:v>-42</c:v>
                </c:pt>
                <c:pt idx="4790">
                  <c:v>-42</c:v>
                </c:pt>
                <c:pt idx="4791">
                  <c:v>-42</c:v>
                </c:pt>
                <c:pt idx="4792">
                  <c:v>-42</c:v>
                </c:pt>
                <c:pt idx="4793">
                  <c:v>-42</c:v>
                </c:pt>
                <c:pt idx="4794">
                  <c:v>-42</c:v>
                </c:pt>
                <c:pt idx="4795">
                  <c:v>-42</c:v>
                </c:pt>
                <c:pt idx="4796">
                  <c:v>-42</c:v>
                </c:pt>
                <c:pt idx="4797">
                  <c:v>-42</c:v>
                </c:pt>
                <c:pt idx="4798">
                  <c:v>-42</c:v>
                </c:pt>
                <c:pt idx="4799">
                  <c:v>-42</c:v>
                </c:pt>
                <c:pt idx="4800">
                  <c:v>-42</c:v>
                </c:pt>
                <c:pt idx="4801">
                  <c:v>-42</c:v>
                </c:pt>
                <c:pt idx="4802">
                  <c:v>-42</c:v>
                </c:pt>
                <c:pt idx="4803">
                  <c:v>-42</c:v>
                </c:pt>
                <c:pt idx="4804">
                  <c:v>-42</c:v>
                </c:pt>
                <c:pt idx="4805">
                  <c:v>-42</c:v>
                </c:pt>
                <c:pt idx="4806">
                  <c:v>-42</c:v>
                </c:pt>
                <c:pt idx="4807">
                  <c:v>-42</c:v>
                </c:pt>
                <c:pt idx="4808">
                  <c:v>-42</c:v>
                </c:pt>
                <c:pt idx="4809">
                  <c:v>-42</c:v>
                </c:pt>
                <c:pt idx="4810">
                  <c:v>-42</c:v>
                </c:pt>
                <c:pt idx="4811">
                  <c:v>-42</c:v>
                </c:pt>
                <c:pt idx="4812">
                  <c:v>-42</c:v>
                </c:pt>
                <c:pt idx="4813">
                  <c:v>-42</c:v>
                </c:pt>
                <c:pt idx="4814">
                  <c:v>-42</c:v>
                </c:pt>
                <c:pt idx="4815">
                  <c:v>-42</c:v>
                </c:pt>
                <c:pt idx="4816">
                  <c:v>-42</c:v>
                </c:pt>
                <c:pt idx="4817">
                  <c:v>-42</c:v>
                </c:pt>
                <c:pt idx="4818">
                  <c:v>-42</c:v>
                </c:pt>
                <c:pt idx="4819">
                  <c:v>-42</c:v>
                </c:pt>
                <c:pt idx="4820">
                  <c:v>-42</c:v>
                </c:pt>
                <c:pt idx="4821">
                  <c:v>-42</c:v>
                </c:pt>
                <c:pt idx="4822">
                  <c:v>-42</c:v>
                </c:pt>
                <c:pt idx="4823">
                  <c:v>-42</c:v>
                </c:pt>
                <c:pt idx="4824">
                  <c:v>-42</c:v>
                </c:pt>
                <c:pt idx="4825">
                  <c:v>-42</c:v>
                </c:pt>
                <c:pt idx="4826">
                  <c:v>-42</c:v>
                </c:pt>
                <c:pt idx="4827">
                  <c:v>-42</c:v>
                </c:pt>
                <c:pt idx="4828">
                  <c:v>-42</c:v>
                </c:pt>
                <c:pt idx="4829">
                  <c:v>-42</c:v>
                </c:pt>
                <c:pt idx="4830">
                  <c:v>-42</c:v>
                </c:pt>
                <c:pt idx="4831">
                  <c:v>-42</c:v>
                </c:pt>
                <c:pt idx="4832">
                  <c:v>-42</c:v>
                </c:pt>
                <c:pt idx="4833">
                  <c:v>-42</c:v>
                </c:pt>
                <c:pt idx="4834">
                  <c:v>-42</c:v>
                </c:pt>
                <c:pt idx="4835">
                  <c:v>-42</c:v>
                </c:pt>
                <c:pt idx="4836">
                  <c:v>-42</c:v>
                </c:pt>
                <c:pt idx="4837">
                  <c:v>-42</c:v>
                </c:pt>
                <c:pt idx="4838">
                  <c:v>-42</c:v>
                </c:pt>
                <c:pt idx="4839">
                  <c:v>-42</c:v>
                </c:pt>
                <c:pt idx="4840">
                  <c:v>-42</c:v>
                </c:pt>
                <c:pt idx="4841">
                  <c:v>-42</c:v>
                </c:pt>
                <c:pt idx="4842">
                  <c:v>-42</c:v>
                </c:pt>
                <c:pt idx="4843">
                  <c:v>-42</c:v>
                </c:pt>
                <c:pt idx="4844">
                  <c:v>-42</c:v>
                </c:pt>
                <c:pt idx="4845">
                  <c:v>-42</c:v>
                </c:pt>
                <c:pt idx="4846">
                  <c:v>-42</c:v>
                </c:pt>
                <c:pt idx="4847">
                  <c:v>-42</c:v>
                </c:pt>
                <c:pt idx="4848">
                  <c:v>-42</c:v>
                </c:pt>
                <c:pt idx="4849">
                  <c:v>-42</c:v>
                </c:pt>
                <c:pt idx="4850">
                  <c:v>-42</c:v>
                </c:pt>
                <c:pt idx="4851">
                  <c:v>-42</c:v>
                </c:pt>
                <c:pt idx="4852">
                  <c:v>-42</c:v>
                </c:pt>
                <c:pt idx="4853">
                  <c:v>-42</c:v>
                </c:pt>
                <c:pt idx="4854">
                  <c:v>-42</c:v>
                </c:pt>
                <c:pt idx="4855">
                  <c:v>-42</c:v>
                </c:pt>
                <c:pt idx="4856">
                  <c:v>-42</c:v>
                </c:pt>
                <c:pt idx="4857">
                  <c:v>-42</c:v>
                </c:pt>
                <c:pt idx="4858">
                  <c:v>-42</c:v>
                </c:pt>
                <c:pt idx="4859">
                  <c:v>-42</c:v>
                </c:pt>
                <c:pt idx="4860">
                  <c:v>-42</c:v>
                </c:pt>
                <c:pt idx="4861">
                  <c:v>-42</c:v>
                </c:pt>
                <c:pt idx="4862">
                  <c:v>-42</c:v>
                </c:pt>
                <c:pt idx="4863">
                  <c:v>-42</c:v>
                </c:pt>
                <c:pt idx="4864">
                  <c:v>-42</c:v>
                </c:pt>
                <c:pt idx="4865">
                  <c:v>-42</c:v>
                </c:pt>
                <c:pt idx="4866">
                  <c:v>-42</c:v>
                </c:pt>
                <c:pt idx="4867">
                  <c:v>-42</c:v>
                </c:pt>
                <c:pt idx="4868">
                  <c:v>-42</c:v>
                </c:pt>
                <c:pt idx="4869">
                  <c:v>-42</c:v>
                </c:pt>
                <c:pt idx="4870">
                  <c:v>-42</c:v>
                </c:pt>
                <c:pt idx="4871">
                  <c:v>-42</c:v>
                </c:pt>
                <c:pt idx="4872">
                  <c:v>-42</c:v>
                </c:pt>
                <c:pt idx="4873">
                  <c:v>-42</c:v>
                </c:pt>
                <c:pt idx="4874">
                  <c:v>-42</c:v>
                </c:pt>
                <c:pt idx="4875">
                  <c:v>-42</c:v>
                </c:pt>
                <c:pt idx="4876">
                  <c:v>-42</c:v>
                </c:pt>
                <c:pt idx="4877">
                  <c:v>-42</c:v>
                </c:pt>
                <c:pt idx="4878">
                  <c:v>-42</c:v>
                </c:pt>
                <c:pt idx="4879">
                  <c:v>-42</c:v>
                </c:pt>
                <c:pt idx="4880">
                  <c:v>-42</c:v>
                </c:pt>
                <c:pt idx="4881">
                  <c:v>-42</c:v>
                </c:pt>
                <c:pt idx="4882">
                  <c:v>-42</c:v>
                </c:pt>
                <c:pt idx="4883">
                  <c:v>-42</c:v>
                </c:pt>
                <c:pt idx="4884">
                  <c:v>-42</c:v>
                </c:pt>
                <c:pt idx="4885">
                  <c:v>-42</c:v>
                </c:pt>
                <c:pt idx="4886">
                  <c:v>-42</c:v>
                </c:pt>
                <c:pt idx="4887">
                  <c:v>-42</c:v>
                </c:pt>
                <c:pt idx="4888">
                  <c:v>-42</c:v>
                </c:pt>
                <c:pt idx="4889">
                  <c:v>-42</c:v>
                </c:pt>
                <c:pt idx="4890">
                  <c:v>-42</c:v>
                </c:pt>
                <c:pt idx="4891">
                  <c:v>-42</c:v>
                </c:pt>
                <c:pt idx="4892">
                  <c:v>-42</c:v>
                </c:pt>
                <c:pt idx="4893">
                  <c:v>-42</c:v>
                </c:pt>
                <c:pt idx="4894">
                  <c:v>-42</c:v>
                </c:pt>
                <c:pt idx="4895">
                  <c:v>-42</c:v>
                </c:pt>
                <c:pt idx="4896">
                  <c:v>-42</c:v>
                </c:pt>
                <c:pt idx="4897">
                  <c:v>-42</c:v>
                </c:pt>
                <c:pt idx="4898">
                  <c:v>-42</c:v>
                </c:pt>
                <c:pt idx="4899">
                  <c:v>-42</c:v>
                </c:pt>
                <c:pt idx="4900">
                  <c:v>-42</c:v>
                </c:pt>
                <c:pt idx="4901">
                  <c:v>-42</c:v>
                </c:pt>
                <c:pt idx="4902">
                  <c:v>-42</c:v>
                </c:pt>
                <c:pt idx="4903">
                  <c:v>-42</c:v>
                </c:pt>
                <c:pt idx="4904">
                  <c:v>-42</c:v>
                </c:pt>
                <c:pt idx="4905">
                  <c:v>-42</c:v>
                </c:pt>
                <c:pt idx="4906">
                  <c:v>-42</c:v>
                </c:pt>
                <c:pt idx="4907">
                  <c:v>-42</c:v>
                </c:pt>
                <c:pt idx="4908">
                  <c:v>-42</c:v>
                </c:pt>
                <c:pt idx="4909">
                  <c:v>-42</c:v>
                </c:pt>
                <c:pt idx="4910">
                  <c:v>-42</c:v>
                </c:pt>
                <c:pt idx="4911">
                  <c:v>-42</c:v>
                </c:pt>
                <c:pt idx="4912">
                  <c:v>-42</c:v>
                </c:pt>
                <c:pt idx="4913">
                  <c:v>-42</c:v>
                </c:pt>
                <c:pt idx="4914">
                  <c:v>-42</c:v>
                </c:pt>
                <c:pt idx="4915">
                  <c:v>-42</c:v>
                </c:pt>
                <c:pt idx="4916">
                  <c:v>-42</c:v>
                </c:pt>
                <c:pt idx="4917">
                  <c:v>-42</c:v>
                </c:pt>
                <c:pt idx="4918">
                  <c:v>-42</c:v>
                </c:pt>
                <c:pt idx="4919">
                  <c:v>-42</c:v>
                </c:pt>
                <c:pt idx="4920">
                  <c:v>-42</c:v>
                </c:pt>
                <c:pt idx="4921">
                  <c:v>-42</c:v>
                </c:pt>
                <c:pt idx="4922">
                  <c:v>-42</c:v>
                </c:pt>
                <c:pt idx="4923">
                  <c:v>-42</c:v>
                </c:pt>
                <c:pt idx="4924">
                  <c:v>-42</c:v>
                </c:pt>
                <c:pt idx="4925">
                  <c:v>-42</c:v>
                </c:pt>
                <c:pt idx="4926">
                  <c:v>-42</c:v>
                </c:pt>
                <c:pt idx="4927">
                  <c:v>-42</c:v>
                </c:pt>
                <c:pt idx="4928">
                  <c:v>-42</c:v>
                </c:pt>
                <c:pt idx="4929">
                  <c:v>-42</c:v>
                </c:pt>
                <c:pt idx="4930">
                  <c:v>-42</c:v>
                </c:pt>
                <c:pt idx="4931">
                  <c:v>-42</c:v>
                </c:pt>
                <c:pt idx="4932">
                  <c:v>-42</c:v>
                </c:pt>
                <c:pt idx="4933">
                  <c:v>-42</c:v>
                </c:pt>
                <c:pt idx="4934">
                  <c:v>-42</c:v>
                </c:pt>
                <c:pt idx="4935">
                  <c:v>-42</c:v>
                </c:pt>
                <c:pt idx="4936">
                  <c:v>-42</c:v>
                </c:pt>
                <c:pt idx="4937">
                  <c:v>-42</c:v>
                </c:pt>
                <c:pt idx="4938">
                  <c:v>-42</c:v>
                </c:pt>
                <c:pt idx="4939">
                  <c:v>-42</c:v>
                </c:pt>
                <c:pt idx="4940">
                  <c:v>-42</c:v>
                </c:pt>
                <c:pt idx="4941">
                  <c:v>-42</c:v>
                </c:pt>
                <c:pt idx="4942">
                  <c:v>-42</c:v>
                </c:pt>
                <c:pt idx="4943">
                  <c:v>-42</c:v>
                </c:pt>
                <c:pt idx="4944">
                  <c:v>-42</c:v>
                </c:pt>
                <c:pt idx="4945">
                  <c:v>-42</c:v>
                </c:pt>
                <c:pt idx="4946">
                  <c:v>-42</c:v>
                </c:pt>
                <c:pt idx="4947">
                  <c:v>-42</c:v>
                </c:pt>
                <c:pt idx="4948">
                  <c:v>-42</c:v>
                </c:pt>
                <c:pt idx="4949">
                  <c:v>-42</c:v>
                </c:pt>
                <c:pt idx="4950">
                  <c:v>-42</c:v>
                </c:pt>
                <c:pt idx="4951">
                  <c:v>-42</c:v>
                </c:pt>
                <c:pt idx="4952">
                  <c:v>-42</c:v>
                </c:pt>
                <c:pt idx="4953">
                  <c:v>-42</c:v>
                </c:pt>
                <c:pt idx="4954">
                  <c:v>-42</c:v>
                </c:pt>
                <c:pt idx="4955">
                  <c:v>-42</c:v>
                </c:pt>
                <c:pt idx="4956">
                  <c:v>-42</c:v>
                </c:pt>
                <c:pt idx="4957">
                  <c:v>-42</c:v>
                </c:pt>
                <c:pt idx="4958">
                  <c:v>-42</c:v>
                </c:pt>
                <c:pt idx="4959">
                  <c:v>-42</c:v>
                </c:pt>
                <c:pt idx="4960">
                  <c:v>-42</c:v>
                </c:pt>
                <c:pt idx="4961">
                  <c:v>-42</c:v>
                </c:pt>
                <c:pt idx="4962">
                  <c:v>-42</c:v>
                </c:pt>
                <c:pt idx="4963">
                  <c:v>-42</c:v>
                </c:pt>
                <c:pt idx="4964">
                  <c:v>-42</c:v>
                </c:pt>
                <c:pt idx="4965">
                  <c:v>-42</c:v>
                </c:pt>
                <c:pt idx="4966">
                  <c:v>-42</c:v>
                </c:pt>
                <c:pt idx="4967">
                  <c:v>-42</c:v>
                </c:pt>
                <c:pt idx="4968">
                  <c:v>-42</c:v>
                </c:pt>
                <c:pt idx="4969">
                  <c:v>-42</c:v>
                </c:pt>
                <c:pt idx="4970">
                  <c:v>-42</c:v>
                </c:pt>
                <c:pt idx="4971">
                  <c:v>-42</c:v>
                </c:pt>
                <c:pt idx="4972">
                  <c:v>-42</c:v>
                </c:pt>
                <c:pt idx="4973">
                  <c:v>-42</c:v>
                </c:pt>
                <c:pt idx="4974">
                  <c:v>-42</c:v>
                </c:pt>
                <c:pt idx="4975">
                  <c:v>-42</c:v>
                </c:pt>
                <c:pt idx="4976">
                  <c:v>-42</c:v>
                </c:pt>
                <c:pt idx="4977">
                  <c:v>-42</c:v>
                </c:pt>
                <c:pt idx="4978">
                  <c:v>-42</c:v>
                </c:pt>
                <c:pt idx="4979">
                  <c:v>-42</c:v>
                </c:pt>
                <c:pt idx="4980">
                  <c:v>-42</c:v>
                </c:pt>
                <c:pt idx="4981">
                  <c:v>-42</c:v>
                </c:pt>
                <c:pt idx="4982">
                  <c:v>-42</c:v>
                </c:pt>
                <c:pt idx="4983">
                  <c:v>-42</c:v>
                </c:pt>
                <c:pt idx="4984">
                  <c:v>-42</c:v>
                </c:pt>
                <c:pt idx="4985">
                  <c:v>-42</c:v>
                </c:pt>
                <c:pt idx="4986">
                  <c:v>-42</c:v>
                </c:pt>
                <c:pt idx="4987">
                  <c:v>-42</c:v>
                </c:pt>
                <c:pt idx="4988">
                  <c:v>-42</c:v>
                </c:pt>
                <c:pt idx="4989">
                  <c:v>-42</c:v>
                </c:pt>
                <c:pt idx="4990">
                  <c:v>-42</c:v>
                </c:pt>
                <c:pt idx="4991">
                  <c:v>-42</c:v>
                </c:pt>
                <c:pt idx="4992">
                  <c:v>-42</c:v>
                </c:pt>
                <c:pt idx="4993">
                  <c:v>-42</c:v>
                </c:pt>
                <c:pt idx="4994">
                  <c:v>-42</c:v>
                </c:pt>
                <c:pt idx="4995">
                  <c:v>-42</c:v>
                </c:pt>
                <c:pt idx="4996">
                  <c:v>-42</c:v>
                </c:pt>
                <c:pt idx="4997">
                  <c:v>-42</c:v>
                </c:pt>
                <c:pt idx="4998">
                  <c:v>-42</c:v>
                </c:pt>
                <c:pt idx="4999">
                  <c:v>-42</c:v>
                </c:pt>
                <c:pt idx="5000">
                  <c:v>-42</c:v>
                </c:pt>
                <c:pt idx="5001">
                  <c:v>-42</c:v>
                </c:pt>
                <c:pt idx="5002">
                  <c:v>-42</c:v>
                </c:pt>
                <c:pt idx="5003">
                  <c:v>-42</c:v>
                </c:pt>
                <c:pt idx="5004">
                  <c:v>-42</c:v>
                </c:pt>
                <c:pt idx="5005">
                  <c:v>-42</c:v>
                </c:pt>
                <c:pt idx="5006">
                  <c:v>-42</c:v>
                </c:pt>
                <c:pt idx="5007">
                  <c:v>-42</c:v>
                </c:pt>
                <c:pt idx="5008">
                  <c:v>-42</c:v>
                </c:pt>
                <c:pt idx="5009">
                  <c:v>-42</c:v>
                </c:pt>
                <c:pt idx="5010">
                  <c:v>-42</c:v>
                </c:pt>
                <c:pt idx="5011">
                  <c:v>-42</c:v>
                </c:pt>
                <c:pt idx="5012">
                  <c:v>-42</c:v>
                </c:pt>
                <c:pt idx="5013">
                  <c:v>-42</c:v>
                </c:pt>
                <c:pt idx="5014">
                  <c:v>-42</c:v>
                </c:pt>
                <c:pt idx="5015">
                  <c:v>-42</c:v>
                </c:pt>
                <c:pt idx="5016">
                  <c:v>-42</c:v>
                </c:pt>
                <c:pt idx="5017">
                  <c:v>-42</c:v>
                </c:pt>
                <c:pt idx="5018">
                  <c:v>-42</c:v>
                </c:pt>
                <c:pt idx="5019">
                  <c:v>-42</c:v>
                </c:pt>
                <c:pt idx="5020">
                  <c:v>-42</c:v>
                </c:pt>
                <c:pt idx="5021">
                  <c:v>-42</c:v>
                </c:pt>
                <c:pt idx="5022">
                  <c:v>-42</c:v>
                </c:pt>
                <c:pt idx="5023">
                  <c:v>-42</c:v>
                </c:pt>
                <c:pt idx="5024">
                  <c:v>-42</c:v>
                </c:pt>
                <c:pt idx="5025">
                  <c:v>-42</c:v>
                </c:pt>
                <c:pt idx="5026">
                  <c:v>-42</c:v>
                </c:pt>
                <c:pt idx="5027">
                  <c:v>-42</c:v>
                </c:pt>
                <c:pt idx="5028">
                  <c:v>-42</c:v>
                </c:pt>
                <c:pt idx="5029">
                  <c:v>-42</c:v>
                </c:pt>
                <c:pt idx="5030">
                  <c:v>-42</c:v>
                </c:pt>
                <c:pt idx="5031">
                  <c:v>-42</c:v>
                </c:pt>
                <c:pt idx="5032">
                  <c:v>-42</c:v>
                </c:pt>
                <c:pt idx="5033">
                  <c:v>-42</c:v>
                </c:pt>
                <c:pt idx="5034">
                  <c:v>-42</c:v>
                </c:pt>
                <c:pt idx="5035">
                  <c:v>-42</c:v>
                </c:pt>
                <c:pt idx="5036">
                  <c:v>-42</c:v>
                </c:pt>
                <c:pt idx="5037">
                  <c:v>-42</c:v>
                </c:pt>
                <c:pt idx="5038">
                  <c:v>-42</c:v>
                </c:pt>
                <c:pt idx="5039">
                  <c:v>-42</c:v>
                </c:pt>
                <c:pt idx="5040">
                  <c:v>-42</c:v>
                </c:pt>
                <c:pt idx="5041">
                  <c:v>-42</c:v>
                </c:pt>
                <c:pt idx="5042">
                  <c:v>-42</c:v>
                </c:pt>
                <c:pt idx="5043">
                  <c:v>-42</c:v>
                </c:pt>
                <c:pt idx="5044">
                  <c:v>-42</c:v>
                </c:pt>
                <c:pt idx="5045">
                  <c:v>-42</c:v>
                </c:pt>
                <c:pt idx="5046">
                  <c:v>-42</c:v>
                </c:pt>
                <c:pt idx="5047">
                  <c:v>-42</c:v>
                </c:pt>
                <c:pt idx="5048">
                  <c:v>-42</c:v>
                </c:pt>
                <c:pt idx="5049">
                  <c:v>-42</c:v>
                </c:pt>
                <c:pt idx="5050">
                  <c:v>-42</c:v>
                </c:pt>
                <c:pt idx="5051">
                  <c:v>-42</c:v>
                </c:pt>
                <c:pt idx="5052">
                  <c:v>-42</c:v>
                </c:pt>
                <c:pt idx="5053">
                  <c:v>-42</c:v>
                </c:pt>
                <c:pt idx="5054">
                  <c:v>-42</c:v>
                </c:pt>
                <c:pt idx="5055">
                  <c:v>-42</c:v>
                </c:pt>
                <c:pt idx="5056">
                  <c:v>-42</c:v>
                </c:pt>
                <c:pt idx="5057">
                  <c:v>-42</c:v>
                </c:pt>
                <c:pt idx="5058">
                  <c:v>-42</c:v>
                </c:pt>
                <c:pt idx="5059">
                  <c:v>-42</c:v>
                </c:pt>
                <c:pt idx="5060">
                  <c:v>-42</c:v>
                </c:pt>
                <c:pt idx="5061">
                  <c:v>-42</c:v>
                </c:pt>
                <c:pt idx="5062">
                  <c:v>-42</c:v>
                </c:pt>
                <c:pt idx="5063">
                  <c:v>-42</c:v>
                </c:pt>
                <c:pt idx="5064">
                  <c:v>-42</c:v>
                </c:pt>
                <c:pt idx="5065">
                  <c:v>-42</c:v>
                </c:pt>
                <c:pt idx="5066">
                  <c:v>-42</c:v>
                </c:pt>
                <c:pt idx="5067">
                  <c:v>-42</c:v>
                </c:pt>
                <c:pt idx="5068">
                  <c:v>-42</c:v>
                </c:pt>
                <c:pt idx="5069">
                  <c:v>-42</c:v>
                </c:pt>
                <c:pt idx="5070">
                  <c:v>-42</c:v>
                </c:pt>
                <c:pt idx="5071">
                  <c:v>-42</c:v>
                </c:pt>
                <c:pt idx="5072">
                  <c:v>-42</c:v>
                </c:pt>
                <c:pt idx="5073">
                  <c:v>-42</c:v>
                </c:pt>
                <c:pt idx="5074">
                  <c:v>-42</c:v>
                </c:pt>
                <c:pt idx="5075">
                  <c:v>-42</c:v>
                </c:pt>
                <c:pt idx="5076">
                  <c:v>-42</c:v>
                </c:pt>
                <c:pt idx="5077">
                  <c:v>-42</c:v>
                </c:pt>
                <c:pt idx="5078">
                  <c:v>-42</c:v>
                </c:pt>
                <c:pt idx="5079">
                  <c:v>-42</c:v>
                </c:pt>
                <c:pt idx="5080">
                  <c:v>-42</c:v>
                </c:pt>
                <c:pt idx="5081">
                  <c:v>-42</c:v>
                </c:pt>
                <c:pt idx="5082">
                  <c:v>-42</c:v>
                </c:pt>
                <c:pt idx="5083">
                  <c:v>-42</c:v>
                </c:pt>
                <c:pt idx="5084">
                  <c:v>-42</c:v>
                </c:pt>
                <c:pt idx="5085">
                  <c:v>-42</c:v>
                </c:pt>
                <c:pt idx="5086">
                  <c:v>-42</c:v>
                </c:pt>
                <c:pt idx="5087">
                  <c:v>-42</c:v>
                </c:pt>
                <c:pt idx="5088">
                  <c:v>-42</c:v>
                </c:pt>
                <c:pt idx="5089">
                  <c:v>-42</c:v>
                </c:pt>
                <c:pt idx="5090">
                  <c:v>-42</c:v>
                </c:pt>
                <c:pt idx="5091">
                  <c:v>-42</c:v>
                </c:pt>
                <c:pt idx="5092">
                  <c:v>-42</c:v>
                </c:pt>
                <c:pt idx="5093">
                  <c:v>-42</c:v>
                </c:pt>
                <c:pt idx="5094">
                  <c:v>-42</c:v>
                </c:pt>
                <c:pt idx="5095">
                  <c:v>-42</c:v>
                </c:pt>
                <c:pt idx="5096">
                  <c:v>-42</c:v>
                </c:pt>
                <c:pt idx="5097">
                  <c:v>-42</c:v>
                </c:pt>
                <c:pt idx="5098">
                  <c:v>-42</c:v>
                </c:pt>
                <c:pt idx="5099">
                  <c:v>-42</c:v>
                </c:pt>
                <c:pt idx="5100">
                  <c:v>-42</c:v>
                </c:pt>
                <c:pt idx="5101">
                  <c:v>-42</c:v>
                </c:pt>
                <c:pt idx="5102">
                  <c:v>-42</c:v>
                </c:pt>
                <c:pt idx="5103">
                  <c:v>-42</c:v>
                </c:pt>
                <c:pt idx="5104">
                  <c:v>-42</c:v>
                </c:pt>
                <c:pt idx="5105">
                  <c:v>-42</c:v>
                </c:pt>
                <c:pt idx="5106">
                  <c:v>-42</c:v>
                </c:pt>
                <c:pt idx="5107">
                  <c:v>-42</c:v>
                </c:pt>
                <c:pt idx="5108">
                  <c:v>-42</c:v>
                </c:pt>
                <c:pt idx="5109">
                  <c:v>-42</c:v>
                </c:pt>
                <c:pt idx="5110">
                  <c:v>-42</c:v>
                </c:pt>
                <c:pt idx="5111">
                  <c:v>-42</c:v>
                </c:pt>
                <c:pt idx="5112">
                  <c:v>-42</c:v>
                </c:pt>
                <c:pt idx="5113">
                  <c:v>-42</c:v>
                </c:pt>
                <c:pt idx="5114">
                  <c:v>-42</c:v>
                </c:pt>
                <c:pt idx="5115">
                  <c:v>-42</c:v>
                </c:pt>
                <c:pt idx="5116">
                  <c:v>-42</c:v>
                </c:pt>
                <c:pt idx="5117">
                  <c:v>-42</c:v>
                </c:pt>
                <c:pt idx="5118">
                  <c:v>-42</c:v>
                </c:pt>
                <c:pt idx="5119">
                  <c:v>-42</c:v>
                </c:pt>
                <c:pt idx="5120">
                  <c:v>-42</c:v>
                </c:pt>
                <c:pt idx="5121">
                  <c:v>-42</c:v>
                </c:pt>
                <c:pt idx="5122">
                  <c:v>-42</c:v>
                </c:pt>
                <c:pt idx="5123">
                  <c:v>-42</c:v>
                </c:pt>
                <c:pt idx="5124">
                  <c:v>-42</c:v>
                </c:pt>
                <c:pt idx="5125">
                  <c:v>-42</c:v>
                </c:pt>
                <c:pt idx="5126">
                  <c:v>-42</c:v>
                </c:pt>
                <c:pt idx="5127">
                  <c:v>-42</c:v>
                </c:pt>
                <c:pt idx="5128">
                  <c:v>-42</c:v>
                </c:pt>
                <c:pt idx="5129">
                  <c:v>-42</c:v>
                </c:pt>
                <c:pt idx="5130">
                  <c:v>-42</c:v>
                </c:pt>
                <c:pt idx="5131">
                  <c:v>-42</c:v>
                </c:pt>
                <c:pt idx="5132">
                  <c:v>-42</c:v>
                </c:pt>
                <c:pt idx="5133">
                  <c:v>-42</c:v>
                </c:pt>
                <c:pt idx="5134">
                  <c:v>-42</c:v>
                </c:pt>
                <c:pt idx="5135">
                  <c:v>-42</c:v>
                </c:pt>
                <c:pt idx="5136">
                  <c:v>-42</c:v>
                </c:pt>
                <c:pt idx="5137">
                  <c:v>-42</c:v>
                </c:pt>
                <c:pt idx="5138">
                  <c:v>-42</c:v>
                </c:pt>
                <c:pt idx="5139">
                  <c:v>-42</c:v>
                </c:pt>
                <c:pt idx="5140">
                  <c:v>-42</c:v>
                </c:pt>
                <c:pt idx="5141">
                  <c:v>-42</c:v>
                </c:pt>
                <c:pt idx="5142">
                  <c:v>-42</c:v>
                </c:pt>
                <c:pt idx="5143">
                  <c:v>-42</c:v>
                </c:pt>
                <c:pt idx="5144">
                  <c:v>-42</c:v>
                </c:pt>
                <c:pt idx="5145">
                  <c:v>-42</c:v>
                </c:pt>
                <c:pt idx="5146">
                  <c:v>-42</c:v>
                </c:pt>
                <c:pt idx="5147">
                  <c:v>-42</c:v>
                </c:pt>
                <c:pt idx="5148">
                  <c:v>-42</c:v>
                </c:pt>
                <c:pt idx="5149">
                  <c:v>-42</c:v>
                </c:pt>
                <c:pt idx="5150">
                  <c:v>-42</c:v>
                </c:pt>
                <c:pt idx="5151">
                  <c:v>-42</c:v>
                </c:pt>
                <c:pt idx="5152">
                  <c:v>-42</c:v>
                </c:pt>
                <c:pt idx="5153">
                  <c:v>-42</c:v>
                </c:pt>
                <c:pt idx="5154">
                  <c:v>-42</c:v>
                </c:pt>
                <c:pt idx="5155">
                  <c:v>-42</c:v>
                </c:pt>
                <c:pt idx="5156">
                  <c:v>-42</c:v>
                </c:pt>
                <c:pt idx="5157">
                  <c:v>-42</c:v>
                </c:pt>
                <c:pt idx="5158">
                  <c:v>-42</c:v>
                </c:pt>
                <c:pt idx="5159">
                  <c:v>-42</c:v>
                </c:pt>
                <c:pt idx="5160">
                  <c:v>-42</c:v>
                </c:pt>
                <c:pt idx="5161">
                  <c:v>-42</c:v>
                </c:pt>
                <c:pt idx="5162">
                  <c:v>-42</c:v>
                </c:pt>
                <c:pt idx="5163">
                  <c:v>-42</c:v>
                </c:pt>
                <c:pt idx="5164">
                  <c:v>-42</c:v>
                </c:pt>
                <c:pt idx="5165">
                  <c:v>-42</c:v>
                </c:pt>
                <c:pt idx="5166">
                  <c:v>-42</c:v>
                </c:pt>
                <c:pt idx="5167">
                  <c:v>-42</c:v>
                </c:pt>
                <c:pt idx="5168">
                  <c:v>-42</c:v>
                </c:pt>
                <c:pt idx="5169">
                  <c:v>-42</c:v>
                </c:pt>
                <c:pt idx="5170">
                  <c:v>-42</c:v>
                </c:pt>
                <c:pt idx="5171">
                  <c:v>-42</c:v>
                </c:pt>
                <c:pt idx="5172">
                  <c:v>-42</c:v>
                </c:pt>
                <c:pt idx="5173">
                  <c:v>-42</c:v>
                </c:pt>
                <c:pt idx="5174">
                  <c:v>-42</c:v>
                </c:pt>
                <c:pt idx="5175">
                  <c:v>-42</c:v>
                </c:pt>
                <c:pt idx="5176">
                  <c:v>-42</c:v>
                </c:pt>
                <c:pt idx="5177">
                  <c:v>-42</c:v>
                </c:pt>
                <c:pt idx="5178">
                  <c:v>-42</c:v>
                </c:pt>
                <c:pt idx="5179">
                  <c:v>-42</c:v>
                </c:pt>
                <c:pt idx="5180">
                  <c:v>-42</c:v>
                </c:pt>
                <c:pt idx="5181">
                  <c:v>-42</c:v>
                </c:pt>
                <c:pt idx="5182">
                  <c:v>-42</c:v>
                </c:pt>
                <c:pt idx="5183">
                  <c:v>-42</c:v>
                </c:pt>
                <c:pt idx="5184">
                  <c:v>-42</c:v>
                </c:pt>
                <c:pt idx="5185">
                  <c:v>-42</c:v>
                </c:pt>
                <c:pt idx="5186">
                  <c:v>-42</c:v>
                </c:pt>
                <c:pt idx="5187">
                  <c:v>-42</c:v>
                </c:pt>
                <c:pt idx="5188">
                  <c:v>-42</c:v>
                </c:pt>
                <c:pt idx="5189">
                  <c:v>-42</c:v>
                </c:pt>
                <c:pt idx="5190">
                  <c:v>-42</c:v>
                </c:pt>
                <c:pt idx="5191">
                  <c:v>-42</c:v>
                </c:pt>
                <c:pt idx="5192">
                  <c:v>-42</c:v>
                </c:pt>
                <c:pt idx="5193">
                  <c:v>-42</c:v>
                </c:pt>
                <c:pt idx="5194">
                  <c:v>-42</c:v>
                </c:pt>
                <c:pt idx="5195">
                  <c:v>-42</c:v>
                </c:pt>
                <c:pt idx="5196">
                  <c:v>-42</c:v>
                </c:pt>
                <c:pt idx="5197">
                  <c:v>-42</c:v>
                </c:pt>
                <c:pt idx="5198">
                  <c:v>-42</c:v>
                </c:pt>
                <c:pt idx="5199">
                  <c:v>-42</c:v>
                </c:pt>
                <c:pt idx="5200">
                  <c:v>-42</c:v>
                </c:pt>
                <c:pt idx="5201">
                  <c:v>-42</c:v>
                </c:pt>
                <c:pt idx="5202">
                  <c:v>-42</c:v>
                </c:pt>
                <c:pt idx="5203">
                  <c:v>-42</c:v>
                </c:pt>
                <c:pt idx="5204">
                  <c:v>-42</c:v>
                </c:pt>
                <c:pt idx="5205">
                  <c:v>-42</c:v>
                </c:pt>
                <c:pt idx="5206">
                  <c:v>-42</c:v>
                </c:pt>
                <c:pt idx="5207">
                  <c:v>-42</c:v>
                </c:pt>
                <c:pt idx="5208">
                  <c:v>-42</c:v>
                </c:pt>
                <c:pt idx="5209">
                  <c:v>-42</c:v>
                </c:pt>
                <c:pt idx="5210">
                  <c:v>-42</c:v>
                </c:pt>
                <c:pt idx="5211">
                  <c:v>-42</c:v>
                </c:pt>
                <c:pt idx="5212">
                  <c:v>-42</c:v>
                </c:pt>
                <c:pt idx="5213">
                  <c:v>-42</c:v>
                </c:pt>
                <c:pt idx="5214">
                  <c:v>-42</c:v>
                </c:pt>
                <c:pt idx="5215">
                  <c:v>-42</c:v>
                </c:pt>
                <c:pt idx="5216">
                  <c:v>-42</c:v>
                </c:pt>
                <c:pt idx="5217">
                  <c:v>-42</c:v>
                </c:pt>
                <c:pt idx="5218">
                  <c:v>-42</c:v>
                </c:pt>
                <c:pt idx="5219">
                  <c:v>-42</c:v>
                </c:pt>
                <c:pt idx="5220">
                  <c:v>-42</c:v>
                </c:pt>
                <c:pt idx="5221">
                  <c:v>-42</c:v>
                </c:pt>
                <c:pt idx="5222">
                  <c:v>-42</c:v>
                </c:pt>
                <c:pt idx="5223">
                  <c:v>-42</c:v>
                </c:pt>
                <c:pt idx="5224">
                  <c:v>-42</c:v>
                </c:pt>
                <c:pt idx="5225">
                  <c:v>-42</c:v>
                </c:pt>
                <c:pt idx="5226">
                  <c:v>-42</c:v>
                </c:pt>
                <c:pt idx="5227">
                  <c:v>-42</c:v>
                </c:pt>
                <c:pt idx="5228">
                  <c:v>-42</c:v>
                </c:pt>
                <c:pt idx="5229">
                  <c:v>-42</c:v>
                </c:pt>
                <c:pt idx="5230">
                  <c:v>-42</c:v>
                </c:pt>
                <c:pt idx="5231">
                  <c:v>-42</c:v>
                </c:pt>
                <c:pt idx="5232">
                  <c:v>-42</c:v>
                </c:pt>
                <c:pt idx="5233">
                  <c:v>-42</c:v>
                </c:pt>
                <c:pt idx="5234">
                  <c:v>-42</c:v>
                </c:pt>
                <c:pt idx="5235">
                  <c:v>-42</c:v>
                </c:pt>
                <c:pt idx="5236">
                  <c:v>-42</c:v>
                </c:pt>
                <c:pt idx="5237">
                  <c:v>-42</c:v>
                </c:pt>
                <c:pt idx="5238">
                  <c:v>-42</c:v>
                </c:pt>
                <c:pt idx="5239">
                  <c:v>-42</c:v>
                </c:pt>
                <c:pt idx="5240">
                  <c:v>-42</c:v>
                </c:pt>
                <c:pt idx="5241">
                  <c:v>-42</c:v>
                </c:pt>
                <c:pt idx="5242">
                  <c:v>-42</c:v>
                </c:pt>
                <c:pt idx="5243">
                  <c:v>-42</c:v>
                </c:pt>
                <c:pt idx="5244">
                  <c:v>-42</c:v>
                </c:pt>
                <c:pt idx="5245">
                  <c:v>-42</c:v>
                </c:pt>
                <c:pt idx="5246">
                  <c:v>-42</c:v>
                </c:pt>
                <c:pt idx="5247">
                  <c:v>-42</c:v>
                </c:pt>
                <c:pt idx="5248">
                  <c:v>-42</c:v>
                </c:pt>
                <c:pt idx="5249">
                  <c:v>-42</c:v>
                </c:pt>
                <c:pt idx="5250">
                  <c:v>-42</c:v>
                </c:pt>
                <c:pt idx="5251">
                  <c:v>-42</c:v>
                </c:pt>
                <c:pt idx="5252">
                  <c:v>-42</c:v>
                </c:pt>
                <c:pt idx="5253">
                  <c:v>-42</c:v>
                </c:pt>
                <c:pt idx="5254">
                  <c:v>-42</c:v>
                </c:pt>
                <c:pt idx="5255">
                  <c:v>-42</c:v>
                </c:pt>
                <c:pt idx="5256">
                  <c:v>-42</c:v>
                </c:pt>
                <c:pt idx="5257">
                  <c:v>-42</c:v>
                </c:pt>
                <c:pt idx="5258">
                  <c:v>-42</c:v>
                </c:pt>
                <c:pt idx="5259">
                  <c:v>-42</c:v>
                </c:pt>
                <c:pt idx="5260">
                  <c:v>-42</c:v>
                </c:pt>
                <c:pt idx="5261">
                  <c:v>-42</c:v>
                </c:pt>
                <c:pt idx="5262">
                  <c:v>-42</c:v>
                </c:pt>
                <c:pt idx="5263">
                  <c:v>-42</c:v>
                </c:pt>
                <c:pt idx="5264">
                  <c:v>-42</c:v>
                </c:pt>
                <c:pt idx="5265">
                  <c:v>-42</c:v>
                </c:pt>
                <c:pt idx="5266">
                  <c:v>-42</c:v>
                </c:pt>
                <c:pt idx="5267">
                  <c:v>-42</c:v>
                </c:pt>
                <c:pt idx="5268">
                  <c:v>-42</c:v>
                </c:pt>
                <c:pt idx="5269">
                  <c:v>-42</c:v>
                </c:pt>
                <c:pt idx="5270">
                  <c:v>-42</c:v>
                </c:pt>
                <c:pt idx="5271">
                  <c:v>-42</c:v>
                </c:pt>
                <c:pt idx="5272">
                  <c:v>-42</c:v>
                </c:pt>
                <c:pt idx="5273">
                  <c:v>-42</c:v>
                </c:pt>
                <c:pt idx="5274">
                  <c:v>-42</c:v>
                </c:pt>
                <c:pt idx="5275">
                  <c:v>-42</c:v>
                </c:pt>
                <c:pt idx="5276">
                  <c:v>-42</c:v>
                </c:pt>
                <c:pt idx="5277">
                  <c:v>-42</c:v>
                </c:pt>
                <c:pt idx="5278">
                  <c:v>-42</c:v>
                </c:pt>
                <c:pt idx="5279">
                  <c:v>-42</c:v>
                </c:pt>
                <c:pt idx="5280">
                  <c:v>-42</c:v>
                </c:pt>
                <c:pt idx="5281">
                  <c:v>-42</c:v>
                </c:pt>
                <c:pt idx="5282">
                  <c:v>-42</c:v>
                </c:pt>
                <c:pt idx="5283">
                  <c:v>-42</c:v>
                </c:pt>
                <c:pt idx="5284">
                  <c:v>-42</c:v>
                </c:pt>
                <c:pt idx="5285">
                  <c:v>-42</c:v>
                </c:pt>
                <c:pt idx="5286">
                  <c:v>-42</c:v>
                </c:pt>
                <c:pt idx="5287">
                  <c:v>-42</c:v>
                </c:pt>
                <c:pt idx="5288">
                  <c:v>-42</c:v>
                </c:pt>
                <c:pt idx="5289">
                  <c:v>-42</c:v>
                </c:pt>
                <c:pt idx="5290">
                  <c:v>-42</c:v>
                </c:pt>
                <c:pt idx="5291">
                  <c:v>-42</c:v>
                </c:pt>
                <c:pt idx="5292">
                  <c:v>-42</c:v>
                </c:pt>
                <c:pt idx="5293">
                  <c:v>-42</c:v>
                </c:pt>
                <c:pt idx="5294">
                  <c:v>-42</c:v>
                </c:pt>
                <c:pt idx="5295">
                  <c:v>-42</c:v>
                </c:pt>
                <c:pt idx="5296">
                  <c:v>-42</c:v>
                </c:pt>
                <c:pt idx="5297">
                  <c:v>-42</c:v>
                </c:pt>
                <c:pt idx="5298">
                  <c:v>-42</c:v>
                </c:pt>
                <c:pt idx="5299">
                  <c:v>-42</c:v>
                </c:pt>
                <c:pt idx="5300">
                  <c:v>-42</c:v>
                </c:pt>
                <c:pt idx="5301">
                  <c:v>-42</c:v>
                </c:pt>
                <c:pt idx="5302">
                  <c:v>-42</c:v>
                </c:pt>
                <c:pt idx="5303">
                  <c:v>-42</c:v>
                </c:pt>
                <c:pt idx="5304">
                  <c:v>-42</c:v>
                </c:pt>
                <c:pt idx="5305">
                  <c:v>-42</c:v>
                </c:pt>
                <c:pt idx="5306">
                  <c:v>-42</c:v>
                </c:pt>
                <c:pt idx="5307">
                  <c:v>-42</c:v>
                </c:pt>
                <c:pt idx="5308">
                  <c:v>-42</c:v>
                </c:pt>
                <c:pt idx="5309">
                  <c:v>-42</c:v>
                </c:pt>
                <c:pt idx="5310">
                  <c:v>-42</c:v>
                </c:pt>
                <c:pt idx="5311">
                  <c:v>-42</c:v>
                </c:pt>
                <c:pt idx="5312">
                  <c:v>-42</c:v>
                </c:pt>
                <c:pt idx="5313">
                  <c:v>-42</c:v>
                </c:pt>
                <c:pt idx="5314">
                  <c:v>-42</c:v>
                </c:pt>
                <c:pt idx="5315">
                  <c:v>-42</c:v>
                </c:pt>
                <c:pt idx="5316">
                  <c:v>-42</c:v>
                </c:pt>
                <c:pt idx="5317">
                  <c:v>-42</c:v>
                </c:pt>
                <c:pt idx="5318">
                  <c:v>-42</c:v>
                </c:pt>
                <c:pt idx="5319">
                  <c:v>-42</c:v>
                </c:pt>
                <c:pt idx="5320">
                  <c:v>-42</c:v>
                </c:pt>
                <c:pt idx="5321">
                  <c:v>-42</c:v>
                </c:pt>
                <c:pt idx="5322">
                  <c:v>-42</c:v>
                </c:pt>
                <c:pt idx="5323">
                  <c:v>-42</c:v>
                </c:pt>
                <c:pt idx="5324">
                  <c:v>-42</c:v>
                </c:pt>
                <c:pt idx="5325">
                  <c:v>-42</c:v>
                </c:pt>
                <c:pt idx="5326">
                  <c:v>-42</c:v>
                </c:pt>
                <c:pt idx="5327">
                  <c:v>-42</c:v>
                </c:pt>
                <c:pt idx="5328">
                  <c:v>-42</c:v>
                </c:pt>
                <c:pt idx="5329">
                  <c:v>-42</c:v>
                </c:pt>
                <c:pt idx="5330">
                  <c:v>-42</c:v>
                </c:pt>
                <c:pt idx="5331">
                  <c:v>-42</c:v>
                </c:pt>
                <c:pt idx="5332">
                  <c:v>-42</c:v>
                </c:pt>
                <c:pt idx="5333">
                  <c:v>-42</c:v>
                </c:pt>
                <c:pt idx="5334">
                  <c:v>-42</c:v>
                </c:pt>
                <c:pt idx="5335">
                  <c:v>-42</c:v>
                </c:pt>
                <c:pt idx="5336">
                  <c:v>-42</c:v>
                </c:pt>
                <c:pt idx="5337">
                  <c:v>-42</c:v>
                </c:pt>
                <c:pt idx="5338">
                  <c:v>-42</c:v>
                </c:pt>
                <c:pt idx="5339">
                  <c:v>-42</c:v>
                </c:pt>
                <c:pt idx="5340">
                  <c:v>-42</c:v>
                </c:pt>
                <c:pt idx="5341">
                  <c:v>-42</c:v>
                </c:pt>
                <c:pt idx="5342">
                  <c:v>-42</c:v>
                </c:pt>
                <c:pt idx="5343">
                  <c:v>-42</c:v>
                </c:pt>
                <c:pt idx="5344">
                  <c:v>-42</c:v>
                </c:pt>
                <c:pt idx="5345">
                  <c:v>-42</c:v>
                </c:pt>
                <c:pt idx="5346">
                  <c:v>-42</c:v>
                </c:pt>
                <c:pt idx="5347">
                  <c:v>-42</c:v>
                </c:pt>
                <c:pt idx="5348">
                  <c:v>-42</c:v>
                </c:pt>
                <c:pt idx="5349">
                  <c:v>-42</c:v>
                </c:pt>
                <c:pt idx="5350">
                  <c:v>-42</c:v>
                </c:pt>
                <c:pt idx="5351">
                  <c:v>-42</c:v>
                </c:pt>
                <c:pt idx="5352">
                  <c:v>-42</c:v>
                </c:pt>
                <c:pt idx="5353">
                  <c:v>-42</c:v>
                </c:pt>
                <c:pt idx="5354">
                  <c:v>-42</c:v>
                </c:pt>
                <c:pt idx="5355">
                  <c:v>-42</c:v>
                </c:pt>
                <c:pt idx="5356">
                  <c:v>-42</c:v>
                </c:pt>
                <c:pt idx="5357">
                  <c:v>-42</c:v>
                </c:pt>
                <c:pt idx="5358">
                  <c:v>-42</c:v>
                </c:pt>
                <c:pt idx="5359">
                  <c:v>-42</c:v>
                </c:pt>
                <c:pt idx="5360">
                  <c:v>-42</c:v>
                </c:pt>
                <c:pt idx="5361">
                  <c:v>-42</c:v>
                </c:pt>
                <c:pt idx="5362">
                  <c:v>-42</c:v>
                </c:pt>
                <c:pt idx="5363">
                  <c:v>-42</c:v>
                </c:pt>
                <c:pt idx="5364">
                  <c:v>-42</c:v>
                </c:pt>
                <c:pt idx="5365">
                  <c:v>-42</c:v>
                </c:pt>
                <c:pt idx="5366">
                  <c:v>-42</c:v>
                </c:pt>
                <c:pt idx="5367">
                  <c:v>-42</c:v>
                </c:pt>
                <c:pt idx="5368">
                  <c:v>-42</c:v>
                </c:pt>
                <c:pt idx="5369">
                  <c:v>-42</c:v>
                </c:pt>
                <c:pt idx="5370">
                  <c:v>-42</c:v>
                </c:pt>
                <c:pt idx="5371">
                  <c:v>-42</c:v>
                </c:pt>
                <c:pt idx="5372">
                  <c:v>-42</c:v>
                </c:pt>
                <c:pt idx="5373">
                  <c:v>-42</c:v>
                </c:pt>
                <c:pt idx="5374">
                  <c:v>-42</c:v>
                </c:pt>
                <c:pt idx="5375">
                  <c:v>-42</c:v>
                </c:pt>
                <c:pt idx="5376">
                  <c:v>-42</c:v>
                </c:pt>
                <c:pt idx="5377">
                  <c:v>-42</c:v>
                </c:pt>
                <c:pt idx="5378">
                  <c:v>-42</c:v>
                </c:pt>
                <c:pt idx="5379">
                  <c:v>-42</c:v>
                </c:pt>
                <c:pt idx="5380">
                  <c:v>-42</c:v>
                </c:pt>
                <c:pt idx="5381">
                  <c:v>-42</c:v>
                </c:pt>
                <c:pt idx="5382">
                  <c:v>-42</c:v>
                </c:pt>
                <c:pt idx="5383">
                  <c:v>-42</c:v>
                </c:pt>
                <c:pt idx="5384">
                  <c:v>-42</c:v>
                </c:pt>
                <c:pt idx="5385">
                  <c:v>-42</c:v>
                </c:pt>
                <c:pt idx="5386">
                  <c:v>-42</c:v>
                </c:pt>
                <c:pt idx="5387">
                  <c:v>-42</c:v>
                </c:pt>
                <c:pt idx="5388">
                  <c:v>-42</c:v>
                </c:pt>
                <c:pt idx="5389">
                  <c:v>-42</c:v>
                </c:pt>
                <c:pt idx="5390">
                  <c:v>-42</c:v>
                </c:pt>
                <c:pt idx="5391">
                  <c:v>-42</c:v>
                </c:pt>
                <c:pt idx="5392">
                  <c:v>-42</c:v>
                </c:pt>
                <c:pt idx="5393">
                  <c:v>-42</c:v>
                </c:pt>
                <c:pt idx="5394">
                  <c:v>-42</c:v>
                </c:pt>
                <c:pt idx="5395">
                  <c:v>-42</c:v>
                </c:pt>
                <c:pt idx="5396">
                  <c:v>-42</c:v>
                </c:pt>
                <c:pt idx="5397">
                  <c:v>-42</c:v>
                </c:pt>
                <c:pt idx="5398">
                  <c:v>-42</c:v>
                </c:pt>
                <c:pt idx="5399">
                  <c:v>-42</c:v>
                </c:pt>
                <c:pt idx="5400">
                  <c:v>-42</c:v>
                </c:pt>
                <c:pt idx="5401">
                  <c:v>-42</c:v>
                </c:pt>
                <c:pt idx="5402">
                  <c:v>-42</c:v>
                </c:pt>
                <c:pt idx="5403">
                  <c:v>-42</c:v>
                </c:pt>
                <c:pt idx="5404">
                  <c:v>-42</c:v>
                </c:pt>
                <c:pt idx="5405">
                  <c:v>-42</c:v>
                </c:pt>
                <c:pt idx="5406">
                  <c:v>-42</c:v>
                </c:pt>
                <c:pt idx="5407">
                  <c:v>-42</c:v>
                </c:pt>
                <c:pt idx="5408">
                  <c:v>-42</c:v>
                </c:pt>
                <c:pt idx="5409">
                  <c:v>-42</c:v>
                </c:pt>
                <c:pt idx="5410">
                  <c:v>-42</c:v>
                </c:pt>
                <c:pt idx="5411">
                  <c:v>-42</c:v>
                </c:pt>
                <c:pt idx="5412">
                  <c:v>-42</c:v>
                </c:pt>
                <c:pt idx="5413">
                  <c:v>-42</c:v>
                </c:pt>
                <c:pt idx="5414">
                  <c:v>-42</c:v>
                </c:pt>
                <c:pt idx="5415">
                  <c:v>-42</c:v>
                </c:pt>
                <c:pt idx="5416">
                  <c:v>-42</c:v>
                </c:pt>
                <c:pt idx="5417">
                  <c:v>-42</c:v>
                </c:pt>
                <c:pt idx="5418">
                  <c:v>-42</c:v>
                </c:pt>
                <c:pt idx="5419">
                  <c:v>-42</c:v>
                </c:pt>
                <c:pt idx="5420">
                  <c:v>-42</c:v>
                </c:pt>
                <c:pt idx="5421">
                  <c:v>-42</c:v>
                </c:pt>
                <c:pt idx="5422">
                  <c:v>-42</c:v>
                </c:pt>
                <c:pt idx="5423">
                  <c:v>-42</c:v>
                </c:pt>
                <c:pt idx="5424">
                  <c:v>-42</c:v>
                </c:pt>
                <c:pt idx="5425">
                  <c:v>-42</c:v>
                </c:pt>
                <c:pt idx="5426">
                  <c:v>-42</c:v>
                </c:pt>
                <c:pt idx="5427">
                  <c:v>-42</c:v>
                </c:pt>
                <c:pt idx="5428">
                  <c:v>-42</c:v>
                </c:pt>
                <c:pt idx="5429">
                  <c:v>-42</c:v>
                </c:pt>
                <c:pt idx="5430">
                  <c:v>-42</c:v>
                </c:pt>
                <c:pt idx="5431">
                  <c:v>-42</c:v>
                </c:pt>
                <c:pt idx="5432">
                  <c:v>-42</c:v>
                </c:pt>
                <c:pt idx="5433">
                  <c:v>-42</c:v>
                </c:pt>
                <c:pt idx="5434">
                  <c:v>-42</c:v>
                </c:pt>
                <c:pt idx="5435">
                  <c:v>-42</c:v>
                </c:pt>
                <c:pt idx="5436">
                  <c:v>-42</c:v>
                </c:pt>
                <c:pt idx="5437">
                  <c:v>-42</c:v>
                </c:pt>
                <c:pt idx="5438">
                  <c:v>-42</c:v>
                </c:pt>
                <c:pt idx="5439">
                  <c:v>-42</c:v>
                </c:pt>
                <c:pt idx="5440">
                  <c:v>-42</c:v>
                </c:pt>
                <c:pt idx="5441">
                  <c:v>-42</c:v>
                </c:pt>
                <c:pt idx="5442">
                  <c:v>-42</c:v>
                </c:pt>
                <c:pt idx="5443">
                  <c:v>-42</c:v>
                </c:pt>
                <c:pt idx="5444">
                  <c:v>-42</c:v>
                </c:pt>
                <c:pt idx="5445">
                  <c:v>-42</c:v>
                </c:pt>
                <c:pt idx="5446">
                  <c:v>-42</c:v>
                </c:pt>
                <c:pt idx="5447">
                  <c:v>-42</c:v>
                </c:pt>
                <c:pt idx="5448">
                  <c:v>-42</c:v>
                </c:pt>
                <c:pt idx="5449">
                  <c:v>-42</c:v>
                </c:pt>
                <c:pt idx="5450">
                  <c:v>-42</c:v>
                </c:pt>
                <c:pt idx="5451">
                  <c:v>-42</c:v>
                </c:pt>
                <c:pt idx="5452">
                  <c:v>-42</c:v>
                </c:pt>
                <c:pt idx="5453">
                  <c:v>-42</c:v>
                </c:pt>
                <c:pt idx="5454">
                  <c:v>-42</c:v>
                </c:pt>
                <c:pt idx="5455">
                  <c:v>-42</c:v>
                </c:pt>
                <c:pt idx="5456">
                  <c:v>-42</c:v>
                </c:pt>
                <c:pt idx="5457">
                  <c:v>-42</c:v>
                </c:pt>
                <c:pt idx="5458">
                  <c:v>-42</c:v>
                </c:pt>
                <c:pt idx="5459">
                  <c:v>-42</c:v>
                </c:pt>
                <c:pt idx="5460">
                  <c:v>-42</c:v>
                </c:pt>
                <c:pt idx="5461">
                  <c:v>-42</c:v>
                </c:pt>
                <c:pt idx="5462">
                  <c:v>-42</c:v>
                </c:pt>
                <c:pt idx="5463">
                  <c:v>-42</c:v>
                </c:pt>
                <c:pt idx="5464">
                  <c:v>-42</c:v>
                </c:pt>
                <c:pt idx="5465">
                  <c:v>-42</c:v>
                </c:pt>
                <c:pt idx="5466">
                  <c:v>-42</c:v>
                </c:pt>
                <c:pt idx="5467">
                  <c:v>-42</c:v>
                </c:pt>
                <c:pt idx="5468">
                  <c:v>-42</c:v>
                </c:pt>
                <c:pt idx="5469">
                  <c:v>-42</c:v>
                </c:pt>
                <c:pt idx="5470">
                  <c:v>-42</c:v>
                </c:pt>
                <c:pt idx="5471">
                  <c:v>-42</c:v>
                </c:pt>
                <c:pt idx="5472">
                  <c:v>-42</c:v>
                </c:pt>
                <c:pt idx="5473">
                  <c:v>-42</c:v>
                </c:pt>
                <c:pt idx="5474">
                  <c:v>-42</c:v>
                </c:pt>
                <c:pt idx="5475">
                  <c:v>-42</c:v>
                </c:pt>
                <c:pt idx="5476">
                  <c:v>-42</c:v>
                </c:pt>
                <c:pt idx="5477">
                  <c:v>-42</c:v>
                </c:pt>
                <c:pt idx="5478">
                  <c:v>-42</c:v>
                </c:pt>
                <c:pt idx="5479">
                  <c:v>-42</c:v>
                </c:pt>
                <c:pt idx="5480">
                  <c:v>-42</c:v>
                </c:pt>
                <c:pt idx="5481">
                  <c:v>-42</c:v>
                </c:pt>
                <c:pt idx="5482">
                  <c:v>-42</c:v>
                </c:pt>
                <c:pt idx="5483">
                  <c:v>-42</c:v>
                </c:pt>
                <c:pt idx="5484">
                  <c:v>-42</c:v>
                </c:pt>
                <c:pt idx="5485">
                  <c:v>-42</c:v>
                </c:pt>
                <c:pt idx="5486">
                  <c:v>-42</c:v>
                </c:pt>
                <c:pt idx="5487">
                  <c:v>-42</c:v>
                </c:pt>
                <c:pt idx="5488">
                  <c:v>-42</c:v>
                </c:pt>
                <c:pt idx="5489">
                  <c:v>-42</c:v>
                </c:pt>
                <c:pt idx="5490">
                  <c:v>-42</c:v>
                </c:pt>
                <c:pt idx="5491">
                  <c:v>-42</c:v>
                </c:pt>
                <c:pt idx="5492">
                  <c:v>-42</c:v>
                </c:pt>
                <c:pt idx="5493">
                  <c:v>-42</c:v>
                </c:pt>
                <c:pt idx="5494">
                  <c:v>-42</c:v>
                </c:pt>
                <c:pt idx="5495">
                  <c:v>-42</c:v>
                </c:pt>
                <c:pt idx="5496">
                  <c:v>-42</c:v>
                </c:pt>
                <c:pt idx="5497">
                  <c:v>-42</c:v>
                </c:pt>
                <c:pt idx="5498">
                  <c:v>-42</c:v>
                </c:pt>
                <c:pt idx="5499">
                  <c:v>-42</c:v>
                </c:pt>
                <c:pt idx="5500">
                  <c:v>-42</c:v>
                </c:pt>
                <c:pt idx="5501">
                  <c:v>-42</c:v>
                </c:pt>
                <c:pt idx="5502">
                  <c:v>-42</c:v>
                </c:pt>
                <c:pt idx="5503">
                  <c:v>-42</c:v>
                </c:pt>
                <c:pt idx="5504">
                  <c:v>-42</c:v>
                </c:pt>
                <c:pt idx="5505">
                  <c:v>-42</c:v>
                </c:pt>
                <c:pt idx="5506">
                  <c:v>-42</c:v>
                </c:pt>
                <c:pt idx="5507">
                  <c:v>-42</c:v>
                </c:pt>
                <c:pt idx="5508">
                  <c:v>-42</c:v>
                </c:pt>
                <c:pt idx="5509">
                  <c:v>-42</c:v>
                </c:pt>
                <c:pt idx="5510">
                  <c:v>-42</c:v>
                </c:pt>
                <c:pt idx="5511">
                  <c:v>-42</c:v>
                </c:pt>
                <c:pt idx="5512">
                  <c:v>-42</c:v>
                </c:pt>
                <c:pt idx="5513">
                  <c:v>-42</c:v>
                </c:pt>
                <c:pt idx="5514">
                  <c:v>-42</c:v>
                </c:pt>
                <c:pt idx="5515">
                  <c:v>-42</c:v>
                </c:pt>
                <c:pt idx="5516">
                  <c:v>-42</c:v>
                </c:pt>
                <c:pt idx="5517">
                  <c:v>-42</c:v>
                </c:pt>
                <c:pt idx="5518">
                  <c:v>-42</c:v>
                </c:pt>
                <c:pt idx="5519">
                  <c:v>-42</c:v>
                </c:pt>
                <c:pt idx="5520">
                  <c:v>-42</c:v>
                </c:pt>
                <c:pt idx="5521">
                  <c:v>-42</c:v>
                </c:pt>
                <c:pt idx="5522">
                  <c:v>-42</c:v>
                </c:pt>
                <c:pt idx="5523">
                  <c:v>-42</c:v>
                </c:pt>
                <c:pt idx="5524">
                  <c:v>-42</c:v>
                </c:pt>
                <c:pt idx="5525">
                  <c:v>-42</c:v>
                </c:pt>
                <c:pt idx="5526">
                  <c:v>-42</c:v>
                </c:pt>
                <c:pt idx="5527">
                  <c:v>-42</c:v>
                </c:pt>
                <c:pt idx="5528">
                  <c:v>-42</c:v>
                </c:pt>
                <c:pt idx="5529">
                  <c:v>-42</c:v>
                </c:pt>
                <c:pt idx="5530">
                  <c:v>-42</c:v>
                </c:pt>
                <c:pt idx="5531">
                  <c:v>-42</c:v>
                </c:pt>
                <c:pt idx="5532">
                  <c:v>-42</c:v>
                </c:pt>
                <c:pt idx="5533">
                  <c:v>-42</c:v>
                </c:pt>
                <c:pt idx="5534">
                  <c:v>-42</c:v>
                </c:pt>
                <c:pt idx="5535">
                  <c:v>-42</c:v>
                </c:pt>
                <c:pt idx="5536">
                  <c:v>-42</c:v>
                </c:pt>
                <c:pt idx="5537">
                  <c:v>-42</c:v>
                </c:pt>
                <c:pt idx="5538">
                  <c:v>-42</c:v>
                </c:pt>
                <c:pt idx="5539">
                  <c:v>-42</c:v>
                </c:pt>
                <c:pt idx="5540">
                  <c:v>-42</c:v>
                </c:pt>
                <c:pt idx="5541">
                  <c:v>-42</c:v>
                </c:pt>
                <c:pt idx="5542">
                  <c:v>-42</c:v>
                </c:pt>
                <c:pt idx="5543">
                  <c:v>-42</c:v>
                </c:pt>
                <c:pt idx="5544">
                  <c:v>-42</c:v>
                </c:pt>
                <c:pt idx="5545">
                  <c:v>-42</c:v>
                </c:pt>
                <c:pt idx="5546">
                  <c:v>-42</c:v>
                </c:pt>
                <c:pt idx="5547">
                  <c:v>-42</c:v>
                </c:pt>
                <c:pt idx="5548">
                  <c:v>-42</c:v>
                </c:pt>
                <c:pt idx="5549">
                  <c:v>-42</c:v>
                </c:pt>
                <c:pt idx="5550">
                  <c:v>-42</c:v>
                </c:pt>
                <c:pt idx="5551">
                  <c:v>-42</c:v>
                </c:pt>
                <c:pt idx="5552">
                  <c:v>-42</c:v>
                </c:pt>
                <c:pt idx="5553">
                  <c:v>-42</c:v>
                </c:pt>
                <c:pt idx="5554">
                  <c:v>-42</c:v>
                </c:pt>
                <c:pt idx="5555">
                  <c:v>-42</c:v>
                </c:pt>
                <c:pt idx="5556">
                  <c:v>-42</c:v>
                </c:pt>
                <c:pt idx="5557">
                  <c:v>-42</c:v>
                </c:pt>
                <c:pt idx="5558">
                  <c:v>-42</c:v>
                </c:pt>
                <c:pt idx="5559">
                  <c:v>-42</c:v>
                </c:pt>
                <c:pt idx="5560">
                  <c:v>-42</c:v>
                </c:pt>
                <c:pt idx="5561">
                  <c:v>-42</c:v>
                </c:pt>
                <c:pt idx="5562">
                  <c:v>-42</c:v>
                </c:pt>
                <c:pt idx="5563">
                  <c:v>-42</c:v>
                </c:pt>
                <c:pt idx="5564">
                  <c:v>-42</c:v>
                </c:pt>
                <c:pt idx="5565">
                  <c:v>-42</c:v>
                </c:pt>
                <c:pt idx="5566">
                  <c:v>-42</c:v>
                </c:pt>
                <c:pt idx="5567">
                  <c:v>-42</c:v>
                </c:pt>
                <c:pt idx="5568">
                  <c:v>-42</c:v>
                </c:pt>
                <c:pt idx="5569">
                  <c:v>-42</c:v>
                </c:pt>
                <c:pt idx="5570">
                  <c:v>-42</c:v>
                </c:pt>
                <c:pt idx="5571">
                  <c:v>-42</c:v>
                </c:pt>
                <c:pt idx="5572">
                  <c:v>-42</c:v>
                </c:pt>
                <c:pt idx="5573">
                  <c:v>-42</c:v>
                </c:pt>
                <c:pt idx="5574">
                  <c:v>-42</c:v>
                </c:pt>
                <c:pt idx="5575">
                  <c:v>-42</c:v>
                </c:pt>
                <c:pt idx="5576">
                  <c:v>-42</c:v>
                </c:pt>
                <c:pt idx="5577">
                  <c:v>-42</c:v>
                </c:pt>
                <c:pt idx="5578">
                  <c:v>-42</c:v>
                </c:pt>
                <c:pt idx="5579">
                  <c:v>-42</c:v>
                </c:pt>
                <c:pt idx="5580">
                  <c:v>-42</c:v>
                </c:pt>
                <c:pt idx="5581">
                  <c:v>-42</c:v>
                </c:pt>
                <c:pt idx="5582">
                  <c:v>-42</c:v>
                </c:pt>
                <c:pt idx="5583">
                  <c:v>-42</c:v>
                </c:pt>
                <c:pt idx="5584">
                  <c:v>-42</c:v>
                </c:pt>
                <c:pt idx="5585">
                  <c:v>-42</c:v>
                </c:pt>
                <c:pt idx="5586">
                  <c:v>-42</c:v>
                </c:pt>
                <c:pt idx="5587">
                  <c:v>-42</c:v>
                </c:pt>
                <c:pt idx="5588">
                  <c:v>-42</c:v>
                </c:pt>
                <c:pt idx="5589">
                  <c:v>-42</c:v>
                </c:pt>
                <c:pt idx="5590">
                  <c:v>-42</c:v>
                </c:pt>
                <c:pt idx="5591">
                  <c:v>-42</c:v>
                </c:pt>
                <c:pt idx="5592">
                  <c:v>-42</c:v>
                </c:pt>
                <c:pt idx="5593">
                  <c:v>-42</c:v>
                </c:pt>
                <c:pt idx="5594">
                  <c:v>-42</c:v>
                </c:pt>
                <c:pt idx="5595">
                  <c:v>-42</c:v>
                </c:pt>
                <c:pt idx="5596">
                  <c:v>-42</c:v>
                </c:pt>
                <c:pt idx="5597">
                  <c:v>-42</c:v>
                </c:pt>
                <c:pt idx="5598">
                  <c:v>-42</c:v>
                </c:pt>
                <c:pt idx="5599">
                  <c:v>-42</c:v>
                </c:pt>
                <c:pt idx="5600">
                  <c:v>-42</c:v>
                </c:pt>
                <c:pt idx="5601">
                  <c:v>-42</c:v>
                </c:pt>
                <c:pt idx="5602">
                  <c:v>-42</c:v>
                </c:pt>
                <c:pt idx="5603">
                  <c:v>-42</c:v>
                </c:pt>
                <c:pt idx="5604">
                  <c:v>-42</c:v>
                </c:pt>
                <c:pt idx="5605">
                  <c:v>-42</c:v>
                </c:pt>
                <c:pt idx="5606">
                  <c:v>-42</c:v>
                </c:pt>
                <c:pt idx="5607">
                  <c:v>-42</c:v>
                </c:pt>
                <c:pt idx="5608">
                  <c:v>-42</c:v>
                </c:pt>
                <c:pt idx="5609">
                  <c:v>-42</c:v>
                </c:pt>
                <c:pt idx="5610">
                  <c:v>-42</c:v>
                </c:pt>
                <c:pt idx="5611">
                  <c:v>-42</c:v>
                </c:pt>
                <c:pt idx="5612">
                  <c:v>-42</c:v>
                </c:pt>
                <c:pt idx="5613">
                  <c:v>-42</c:v>
                </c:pt>
                <c:pt idx="5614">
                  <c:v>-42</c:v>
                </c:pt>
                <c:pt idx="5615">
                  <c:v>-42</c:v>
                </c:pt>
                <c:pt idx="5616">
                  <c:v>-42</c:v>
                </c:pt>
                <c:pt idx="5617">
                  <c:v>-42</c:v>
                </c:pt>
                <c:pt idx="5618">
                  <c:v>-42</c:v>
                </c:pt>
                <c:pt idx="5619">
                  <c:v>-42</c:v>
                </c:pt>
                <c:pt idx="5620">
                  <c:v>-42</c:v>
                </c:pt>
                <c:pt idx="5621">
                  <c:v>-42</c:v>
                </c:pt>
                <c:pt idx="5622">
                  <c:v>-42</c:v>
                </c:pt>
                <c:pt idx="5623">
                  <c:v>-42</c:v>
                </c:pt>
                <c:pt idx="5624">
                  <c:v>-42</c:v>
                </c:pt>
                <c:pt idx="5625">
                  <c:v>-42</c:v>
                </c:pt>
                <c:pt idx="5626">
                  <c:v>-42</c:v>
                </c:pt>
                <c:pt idx="5627">
                  <c:v>-42</c:v>
                </c:pt>
                <c:pt idx="5628">
                  <c:v>-42</c:v>
                </c:pt>
                <c:pt idx="5629">
                  <c:v>-42</c:v>
                </c:pt>
                <c:pt idx="5630">
                  <c:v>-42</c:v>
                </c:pt>
                <c:pt idx="5631">
                  <c:v>-42</c:v>
                </c:pt>
                <c:pt idx="5632">
                  <c:v>-42</c:v>
                </c:pt>
                <c:pt idx="5633">
                  <c:v>-42</c:v>
                </c:pt>
                <c:pt idx="5634">
                  <c:v>-42</c:v>
                </c:pt>
                <c:pt idx="5635">
                  <c:v>-42</c:v>
                </c:pt>
                <c:pt idx="5636">
                  <c:v>-42</c:v>
                </c:pt>
                <c:pt idx="5637">
                  <c:v>-42</c:v>
                </c:pt>
                <c:pt idx="5638">
                  <c:v>-42</c:v>
                </c:pt>
                <c:pt idx="5639">
                  <c:v>-42</c:v>
                </c:pt>
                <c:pt idx="5640">
                  <c:v>-42</c:v>
                </c:pt>
                <c:pt idx="5641">
                  <c:v>-42</c:v>
                </c:pt>
                <c:pt idx="5642">
                  <c:v>-42</c:v>
                </c:pt>
                <c:pt idx="5643">
                  <c:v>-42</c:v>
                </c:pt>
                <c:pt idx="5644">
                  <c:v>-42</c:v>
                </c:pt>
                <c:pt idx="5645">
                  <c:v>-42</c:v>
                </c:pt>
                <c:pt idx="5646">
                  <c:v>-42</c:v>
                </c:pt>
                <c:pt idx="5647">
                  <c:v>-42</c:v>
                </c:pt>
                <c:pt idx="5648">
                  <c:v>-42</c:v>
                </c:pt>
                <c:pt idx="5649">
                  <c:v>-42</c:v>
                </c:pt>
                <c:pt idx="5650">
                  <c:v>-42</c:v>
                </c:pt>
                <c:pt idx="5651">
                  <c:v>-42</c:v>
                </c:pt>
                <c:pt idx="5652">
                  <c:v>-42</c:v>
                </c:pt>
                <c:pt idx="5653">
                  <c:v>-42</c:v>
                </c:pt>
                <c:pt idx="5654">
                  <c:v>-42</c:v>
                </c:pt>
                <c:pt idx="5655">
                  <c:v>-42</c:v>
                </c:pt>
                <c:pt idx="5656">
                  <c:v>-42</c:v>
                </c:pt>
                <c:pt idx="5657">
                  <c:v>-42</c:v>
                </c:pt>
                <c:pt idx="5658">
                  <c:v>-42</c:v>
                </c:pt>
                <c:pt idx="5659">
                  <c:v>-42</c:v>
                </c:pt>
                <c:pt idx="5660">
                  <c:v>-42</c:v>
                </c:pt>
                <c:pt idx="5661">
                  <c:v>-42</c:v>
                </c:pt>
                <c:pt idx="5662">
                  <c:v>-42</c:v>
                </c:pt>
                <c:pt idx="5663">
                  <c:v>-42</c:v>
                </c:pt>
                <c:pt idx="5664">
                  <c:v>-42</c:v>
                </c:pt>
                <c:pt idx="5665">
                  <c:v>-42</c:v>
                </c:pt>
                <c:pt idx="5666">
                  <c:v>-42</c:v>
                </c:pt>
                <c:pt idx="5667">
                  <c:v>-42</c:v>
                </c:pt>
                <c:pt idx="5668">
                  <c:v>-42</c:v>
                </c:pt>
                <c:pt idx="5669">
                  <c:v>-42</c:v>
                </c:pt>
                <c:pt idx="5670">
                  <c:v>-42</c:v>
                </c:pt>
                <c:pt idx="5671">
                  <c:v>-42</c:v>
                </c:pt>
                <c:pt idx="5672">
                  <c:v>-42</c:v>
                </c:pt>
                <c:pt idx="5673">
                  <c:v>-42</c:v>
                </c:pt>
                <c:pt idx="5674">
                  <c:v>-42</c:v>
                </c:pt>
                <c:pt idx="5675">
                  <c:v>-42</c:v>
                </c:pt>
                <c:pt idx="5676">
                  <c:v>-42</c:v>
                </c:pt>
                <c:pt idx="5677">
                  <c:v>-42</c:v>
                </c:pt>
                <c:pt idx="5678">
                  <c:v>-42</c:v>
                </c:pt>
                <c:pt idx="5679">
                  <c:v>-42</c:v>
                </c:pt>
                <c:pt idx="5680">
                  <c:v>-42</c:v>
                </c:pt>
                <c:pt idx="5681">
                  <c:v>-42</c:v>
                </c:pt>
                <c:pt idx="5682">
                  <c:v>-42</c:v>
                </c:pt>
                <c:pt idx="5683">
                  <c:v>-42</c:v>
                </c:pt>
                <c:pt idx="5684">
                  <c:v>-42</c:v>
                </c:pt>
                <c:pt idx="5685">
                  <c:v>-42</c:v>
                </c:pt>
                <c:pt idx="5686">
                  <c:v>-42</c:v>
                </c:pt>
                <c:pt idx="5687">
                  <c:v>-42</c:v>
                </c:pt>
                <c:pt idx="5688">
                  <c:v>-42</c:v>
                </c:pt>
                <c:pt idx="5689">
                  <c:v>-42</c:v>
                </c:pt>
                <c:pt idx="5690">
                  <c:v>-42</c:v>
                </c:pt>
                <c:pt idx="5691">
                  <c:v>-42</c:v>
                </c:pt>
                <c:pt idx="5692">
                  <c:v>-42</c:v>
                </c:pt>
                <c:pt idx="5693">
                  <c:v>-42</c:v>
                </c:pt>
                <c:pt idx="5694">
                  <c:v>-42</c:v>
                </c:pt>
                <c:pt idx="5695">
                  <c:v>-42</c:v>
                </c:pt>
                <c:pt idx="5696">
                  <c:v>-42</c:v>
                </c:pt>
                <c:pt idx="5697">
                  <c:v>-42</c:v>
                </c:pt>
                <c:pt idx="5698">
                  <c:v>-42</c:v>
                </c:pt>
                <c:pt idx="5699">
                  <c:v>-42</c:v>
                </c:pt>
                <c:pt idx="5700">
                  <c:v>-42</c:v>
                </c:pt>
                <c:pt idx="5701">
                  <c:v>-42</c:v>
                </c:pt>
                <c:pt idx="5702">
                  <c:v>-42</c:v>
                </c:pt>
                <c:pt idx="5703">
                  <c:v>-42</c:v>
                </c:pt>
                <c:pt idx="5704">
                  <c:v>-42</c:v>
                </c:pt>
                <c:pt idx="5705">
                  <c:v>-42</c:v>
                </c:pt>
                <c:pt idx="5706">
                  <c:v>-42</c:v>
                </c:pt>
                <c:pt idx="5707">
                  <c:v>-42</c:v>
                </c:pt>
                <c:pt idx="5708">
                  <c:v>-42</c:v>
                </c:pt>
                <c:pt idx="5709">
                  <c:v>-42</c:v>
                </c:pt>
                <c:pt idx="5710">
                  <c:v>-42</c:v>
                </c:pt>
                <c:pt idx="5711">
                  <c:v>-42</c:v>
                </c:pt>
                <c:pt idx="5712">
                  <c:v>-42</c:v>
                </c:pt>
                <c:pt idx="5713">
                  <c:v>-42</c:v>
                </c:pt>
                <c:pt idx="5714">
                  <c:v>-42</c:v>
                </c:pt>
                <c:pt idx="5715">
                  <c:v>-42</c:v>
                </c:pt>
                <c:pt idx="5716">
                  <c:v>-42</c:v>
                </c:pt>
                <c:pt idx="5717">
                  <c:v>-42</c:v>
                </c:pt>
                <c:pt idx="5718">
                  <c:v>-42</c:v>
                </c:pt>
                <c:pt idx="5719">
                  <c:v>-42</c:v>
                </c:pt>
                <c:pt idx="5720">
                  <c:v>-42</c:v>
                </c:pt>
                <c:pt idx="5721">
                  <c:v>-42</c:v>
                </c:pt>
                <c:pt idx="5722">
                  <c:v>-42</c:v>
                </c:pt>
                <c:pt idx="5723">
                  <c:v>-42</c:v>
                </c:pt>
                <c:pt idx="5724">
                  <c:v>-42</c:v>
                </c:pt>
                <c:pt idx="5725">
                  <c:v>-42</c:v>
                </c:pt>
                <c:pt idx="5726">
                  <c:v>-42</c:v>
                </c:pt>
                <c:pt idx="5727">
                  <c:v>-42</c:v>
                </c:pt>
                <c:pt idx="5728">
                  <c:v>-42</c:v>
                </c:pt>
                <c:pt idx="5729">
                  <c:v>-42</c:v>
                </c:pt>
                <c:pt idx="5730">
                  <c:v>-42</c:v>
                </c:pt>
                <c:pt idx="5731">
                  <c:v>-42</c:v>
                </c:pt>
                <c:pt idx="5732">
                  <c:v>-42</c:v>
                </c:pt>
                <c:pt idx="5733">
                  <c:v>-42</c:v>
                </c:pt>
                <c:pt idx="5734">
                  <c:v>-42</c:v>
                </c:pt>
                <c:pt idx="5735">
                  <c:v>-42</c:v>
                </c:pt>
                <c:pt idx="5736">
                  <c:v>-42</c:v>
                </c:pt>
                <c:pt idx="5737">
                  <c:v>-42</c:v>
                </c:pt>
                <c:pt idx="5738">
                  <c:v>-42</c:v>
                </c:pt>
                <c:pt idx="5739">
                  <c:v>-42</c:v>
                </c:pt>
                <c:pt idx="5740">
                  <c:v>-42</c:v>
                </c:pt>
                <c:pt idx="5741">
                  <c:v>-42</c:v>
                </c:pt>
                <c:pt idx="5742">
                  <c:v>-42</c:v>
                </c:pt>
                <c:pt idx="5743">
                  <c:v>-42</c:v>
                </c:pt>
                <c:pt idx="5744">
                  <c:v>-42</c:v>
                </c:pt>
                <c:pt idx="5745">
                  <c:v>-42</c:v>
                </c:pt>
                <c:pt idx="5746">
                  <c:v>-42</c:v>
                </c:pt>
                <c:pt idx="5747">
                  <c:v>-42</c:v>
                </c:pt>
                <c:pt idx="5748">
                  <c:v>-42</c:v>
                </c:pt>
                <c:pt idx="5749">
                  <c:v>-42</c:v>
                </c:pt>
                <c:pt idx="5750">
                  <c:v>-42</c:v>
                </c:pt>
                <c:pt idx="5751">
                  <c:v>-42</c:v>
                </c:pt>
                <c:pt idx="5752">
                  <c:v>-42</c:v>
                </c:pt>
                <c:pt idx="5753">
                  <c:v>-42</c:v>
                </c:pt>
                <c:pt idx="5754">
                  <c:v>-42</c:v>
                </c:pt>
                <c:pt idx="5755">
                  <c:v>-42</c:v>
                </c:pt>
                <c:pt idx="5756">
                  <c:v>-42</c:v>
                </c:pt>
                <c:pt idx="5757">
                  <c:v>-42</c:v>
                </c:pt>
                <c:pt idx="5758">
                  <c:v>-42</c:v>
                </c:pt>
                <c:pt idx="5759">
                  <c:v>-42</c:v>
                </c:pt>
                <c:pt idx="5760">
                  <c:v>-42</c:v>
                </c:pt>
                <c:pt idx="5761">
                  <c:v>-42</c:v>
                </c:pt>
                <c:pt idx="5762">
                  <c:v>-42</c:v>
                </c:pt>
                <c:pt idx="5763">
                  <c:v>-42</c:v>
                </c:pt>
                <c:pt idx="5764">
                  <c:v>-42</c:v>
                </c:pt>
                <c:pt idx="5765">
                  <c:v>-42</c:v>
                </c:pt>
                <c:pt idx="5766">
                  <c:v>-42</c:v>
                </c:pt>
                <c:pt idx="5767">
                  <c:v>-42</c:v>
                </c:pt>
                <c:pt idx="5768">
                  <c:v>-42</c:v>
                </c:pt>
                <c:pt idx="5769">
                  <c:v>-42</c:v>
                </c:pt>
                <c:pt idx="5770">
                  <c:v>-42</c:v>
                </c:pt>
                <c:pt idx="5771">
                  <c:v>-42</c:v>
                </c:pt>
                <c:pt idx="5772">
                  <c:v>-42</c:v>
                </c:pt>
                <c:pt idx="5773">
                  <c:v>-42</c:v>
                </c:pt>
                <c:pt idx="5774">
                  <c:v>-42</c:v>
                </c:pt>
                <c:pt idx="5775">
                  <c:v>-42</c:v>
                </c:pt>
                <c:pt idx="5776">
                  <c:v>-42</c:v>
                </c:pt>
                <c:pt idx="5777">
                  <c:v>-42</c:v>
                </c:pt>
                <c:pt idx="5778">
                  <c:v>-42</c:v>
                </c:pt>
                <c:pt idx="5779">
                  <c:v>-42</c:v>
                </c:pt>
                <c:pt idx="5780">
                  <c:v>-42</c:v>
                </c:pt>
                <c:pt idx="5781">
                  <c:v>-42</c:v>
                </c:pt>
                <c:pt idx="5782">
                  <c:v>-42</c:v>
                </c:pt>
                <c:pt idx="5783">
                  <c:v>-42</c:v>
                </c:pt>
                <c:pt idx="5784">
                  <c:v>-42</c:v>
                </c:pt>
                <c:pt idx="5785">
                  <c:v>-42</c:v>
                </c:pt>
                <c:pt idx="5786">
                  <c:v>-42</c:v>
                </c:pt>
                <c:pt idx="5787">
                  <c:v>-42</c:v>
                </c:pt>
                <c:pt idx="5788">
                  <c:v>-42</c:v>
                </c:pt>
                <c:pt idx="5789">
                  <c:v>-42</c:v>
                </c:pt>
                <c:pt idx="5790">
                  <c:v>-42</c:v>
                </c:pt>
                <c:pt idx="5791">
                  <c:v>-42</c:v>
                </c:pt>
                <c:pt idx="5792">
                  <c:v>-42</c:v>
                </c:pt>
                <c:pt idx="5793">
                  <c:v>-42</c:v>
                </c:pt>
                <c:pt idx="5794">
                  <c:v>-42</c:v>
                </c:pt>
                <c:pt idx="5795">
                  <c:v>-42</c:v>
                </c:pt>
                <c:pt idx="5796">
                  <c:v>-42</c:v>
                </c:pt>
                <c:pt idx="5797">
                  <c:v>-42</c:v>
                </c:pt>
                <c:pt idx="5798">
                  <c:v>-42</c:v>
                </c:pt>
                <c:pt idx="5799">
                  <c:v>-42</c:v>
                </c:pt>
                <c:pt idx="5800">
                  <c:v>-42</c:v>
                </c:pt>
                <c:pt idx="5801">
                  <c:v>-42</c:v>
                </c:pt>
                <c:pt idx="5802">
                  <c:v>-42</c:v>
                </c:pt>
                <c:pt idx="5803">
                  <c:v>-42</c:v>
                </c:pt>
                <c:pt idx="5804">
                  <c:v>-42</c:v>
                </c:pt>
                <c:pt idx="5805">
                  <c:v>-42</c:v>
                </c:pt>
                <c:pt idx="5806">
                  <c:v>-42</c:v>
                </c:pt>
                <c:pt idx="5807">
                  <c:v>-42</c:v>
                </c:pt>
                <c:pt idx="5808">
                  <c:v>-42</c:v>
                </c:pt>
                <c:pt idx="5809">
                  <c:v>-42</c:v>
                </c:pt>
                <c:pt idx="5810">
                  <c:v>-42</c:v>
                </c:pt>
                <c:pt idx="5811">
                  <c:v>-42</c:v>
                </c:pt>
                <c:pt idx="5812">
                  <c:v>-42</c:v>
                </c:pt>
                <c:pt idx="5813">
                  <c:v>-42</c:v>
                </c:pt>
                <c:pt idx="5814">
                  <c:v>-42</c:v>
                </c:pt>
                <c:pt idx="5815">
                  <c:v>-42</c:v>
                </c:pt>
                <c:pt idx="5816">
                  <c:v>-42</c:v>
                </c:pt>
                <c:pt idx="5817">
                  <c:v>-42</c:v>
                </c:pt>
                <c:pt idx="5818">
                  <c:v>-42</c:v>
                </c:pt>
                <c:pt idx="5819">
                  <c:v>-42</c:v>
                </c:pt>
                <c:pt idx="5820">
                  <c:v>-42</c:v>
                </c:pt>
                <c:pt idx="5821">
                  <c:v>-42</c:v>
                </c:pt>
                <c:pt idx="5822">
                  <c:v>-42</c:v>
                </c:pt>
                <c:pt idx="5823">
                  <c:v>-42</c:v>
                </c:pt>
                <c:pt idx="5824">
                  <c:v>-42</c:v>
                </c:pt>
                <c:pt idx="5825">
                  <c:v>-42</c:v>
                </c:pt>
                <c:pt idx="5826">
                  <c:v>-42</c:v>
                </c:pt>
                <c:pt idx="5827">
                  <c:v>-42</c:v>
                </c:pt>
                <c:pt idx="5828">
                  <c:v>-42</c:v>
                </c:pt>
                <c:pt idx="5829">
                  <c:v>-42</c:v>
                </c:pt>
                <c:pt idx="5830">
                  <c:v>-42</c:v>
                </c:pt>
                <c:pt idx="5831">
                  <c:v>-42</c:v>
                </c:pt>
                <c:pt idx="5832">
                  <c:v>-42</c:v>
                </c:pt>
                <c:pt idx="5833">
                  <c:v>-42</c:v>
                </c:pt>
                <c:pt idx="5834">
                  <c:v>-42</c:v>
                </c:pt>
                <c:pt idx="5835">
                  <c:v>-42</c:v>
                </c:pt>
                <c:pt idx="5836">
                  <c:v>-42</c:v>
                </c:pt>
                <c:pt idx="5837">
                  <c:v>-42</c:v>
                </c:pt>
                <c:pt idx="5838">
                  <c:v>-42</c:v>
                </c:pt>
                <c:pt idx="5839">
                  <c:v>-42</c:v>
                </c:pt>
                <c:pt idx="5840">
                  <c:v>-42</c:v>
                </c:pt>
                <c:pt idx="5841">
                  <c:v>-42</c:v>
                </c:pt>
                <c:pt idx="5842">
                  <c:v>-42</c:v>
                </c:pt>
                <c:pt idx="5843">
                  <c:v>-42</c:v>
                </c:pt>
                <c:pt idx="5844">
                  <c:v>-42</c:v>
                </c:pt>
                <c:pt idx="5845">
                  <c:v>-42</c:v>
                </c:pt>
                <c:pt idx="5846">
                  <c:v>-42</c:v>
                </c:pt>
                <c:pt idx="5847">
                  <c:v>-42</c:v>
                </c:pt>
                <c:pt idx="5848">
                  <c:v>-42</c:v>
                </c:pt>
                <c:pt idx="5849">
                  <c:v>-42</c:v>
                </c:pt>
                <c:pt idx="5850">
                  <c:v>-42</c:v>
                </c:pt>
                <c:pt idx="5851">
                  <c:v>-42</c:v>
                </c:pt>
                <c:pt idx="5852">
                  <c:v>-42</c:v>
                </c:pt>
                <c:pt idx="5853">
                  <c:v>-42</c:v>
                </c:pt>
                <c:pt idx="5854">
                  <c:v>-42</c:v>
                </c:pt>
                <c:pt idx="5855">
                  <c:v>-42</c:v>
                </c:pt>
                <c:pt idx="5856">
                  <c:v>-42</c:v>
                </c:pt>
                <c:pt idx="5857">
                  <c:v>-42</c:v>
                </c:pt>
                <c:pt idx="5858">
                  <c:v>-42</c:v>
                </c:pt>
                <c:pt idx="5859">
                  <c:v>-42</c:v>
                </c:pt>
                <c:pt idx="5860">
                  <c:v>-42</c:v>
                </c:pt>
                <c:pt idx="5861">
                  <c:v>-42</c:v>
                </c:pt>
                <c:pt idx="5862">
                  <c:v>-42</c:v>
                </c:pt>
                <c:pt idx="5863">
                  <c:v>-42</c:v>
                </c:pt>
                <c:pt idx="5864">
                  <c:v>-42</c:v>
                </c:pt>
                <c:pt idx="5865">
                  <c:v>-42</c:v>
                </c:pt>
                <c:pt idx="5866">
                  <c:v>-42</c:v>
                </c:pt>
                <c:pt idx="5867">
                  <c:v>-42</c:v>
                </c:pt>
                <c:pt idx="5868">
                  <c:v>-42</c:v>
                </c:pt>
                <c:pt idx="5869">
                  <c:v>-42</c:v>
                </c:pt>
                <c:pt idx="5870">
                  <c:v>-42</c:v>
                </c:pt>
                <c:pt idx="5871">
                  <c:v>-42</c:v>
                </c:pt>
                <c:pt idx="5872">
                  <c:v>-42</c:v>
                </c:pt>
                <c:pt idx="5873">
                  <c:v>-42</c:v>
                </c:pt>
                <c:pt idx="5874">
                  <c:v>-42</c:v>
                </c:pt>
                <c:pt idx="5875">
                  <c:v>-42</c:v>
                </c:pt>
                <c:pt idx="5876">
                  <c:v>-42</c:v>
                </c:pt>
                <c:pt idx="5877">
                  <c:v>-42</c:v>
                </c:pt>
                <c:pt idx="5878">
                  <c:v>-42</c:v>
                </c:pt>
                <c:pt idx="5879">
                  <c:v>-42</c:v>
                </c:pt>
                <c:pt idx="5880">
                  <c:v>-42</c:v>
                </c:pt>
                <c:pt idx="5881">
                  <c:v>-42</c:v>
                </c:pt>
                <c:pt idx="5882">
                  <c:v>-42</c:v>
                </c:pt>
                <c:pt idx="5883">
                  <c:v>-42</c:v>
                </c:pt>
                <c:pt idx="5884">
                  <c:v>-42</c:v>
                </c:pt>
                <c:pt idx="5885">
                  <c:v>-42</c:v>
                </c:pt>
                <c:pt idx="5886">
                  <c:v>-42</c:v>
                </c:pt>
                <c:pt idx="5887">
                  <c:v>-42</c:v>
                </c:pt>
                <c:pt idx="5888">
                  <c:v>-42</c:v>
                </c:pt>
                <c:pt idx="5889">
                  <c:v>-42</c:v>
                </c:pt>
                <c:pt idx="5890">
                  <c:v>-42</c:v>
                </c:pt>
                <c:pt idx="5891">
                  <c:v>-42</c:v>
                </c:pt>
                <c:pt idx="5892">
                  <c:v>-42</c:v>
                </c:pt>
                <c:pt idx="5893">
                  <c:v>-42</c:v>
                </c:pt>
                <c:pt idx="5894">
                  <c:v>-42</c:v>
                </c:pt>
                <c:pt idx="5895">
                  <c:v>-42</c:v>
                </c:pt>
                <c:pt idx="5896">
                  <c:v>-42</c:v>
                </c:pt>
                <c:pt idx="5897">
                  <c:v>-42</c:v>
                </c:pt>
                <c:pt idx="5898">
                  <c:v>-42</c:v>
                </c:pt>
                <c:pt idx="5899">
                  <c:v>-42</c:v>
                </c:pt>
                <c:pt idx="5900">
                  <c:v>-42</c:v>
                </c:pt>
                <c:pt idx="5901">
                  <c:v>-42</c:v>
                </c:pt>
                <c:pt idx="5902">
                  <c:v>-42</c:v>
                </c:pt>
                <c:pt idx="5903">
                  <c:v>-42</c:v>
                </c:pt>
                <c:pt idx="5904">
                  <c:v>-42</c:v>
                </c:pt>
                <c:pt idx="5905">
                  <c:v>-42</c:v>
                </c:pt>
                <c:pt idx="5906">
                  <c:v>-42</c:v>
                </c:pt>
                <c:pt idx="5907">
                  <c:v>-42</c:v>
                </c:pt>
                <c:pt idx="5908">
                  <c:v>-42</c:v>
                </c:pt>
                <c:pt idx="5909">
                  <c:v>-42</c:v>
                </c:pt>
                <c:pt idx="5910">
                  <c:v>-42</c:v>
                </c:pt>
                <c:pt idx="5911">
                  <c:v>-42</c:v>
                </c:pt>
                <c:pt idx="5912">
                  <c:v>-42</c:v>
                </c:pt>
                <c:pt idx="5913">
                  <c:v>-42</c:v>
                </c:pt>
                <c:pt idx="5914">
                  <c:v>-42</c:v>
                </c:pt>
                <c:pt idx="5915">
                  <c:v>-42</c:v>
                </c:pt>
                <c:pt idx="5916">
                  <c:v>-42</c:v>
                </c:pt>
                <c:pt idx="5917">
                  <c:v>-42</c:v>
                </c:pt>
                <c:pt idx="5918">
                  <c:v>-42</c:v>
                </c:pt>
                <c:pt idx="5919">
                  <c:v>-42</c:v>
                </c:pt>
                <c:pt idx="5920">
                  <c:v>-42</c:v>
                </c:pt>
                <c:pt idx="5921">
                  <c:v>-42</c:v>
                </c:pt>
                <c:pt idx="5922">
                  <c:v>-42</c:v>
                </c:pt>
                <c:pt idx="5923">
                  <c:v>-42</c:v>
                </c:pt>
                <c:pt idx="5924">
                  <c:v>-42</c:v>
                </c:pt>
                <c:pt idx="5925">
                  <c:v>-42</c:v>
                </c:pt>
                <c:pt idx="5926">
                  <c:v>-42</c:v>
                </c:pt>
                <c:pt idx="5927">
                  <c:v>-42</c:v>
                </c:pt>
                <c:pt idx="5928">
                  <c:v>-42</c:v>
                </c:pt>
                <c:pt idx="5929">
                  <c:v>-42</c:v>
                </c:pt>
                <c:pt idx="5930">
                  <c:v>-42</c:v>
                </c:pt>
                <c:pt idx="5931">
                  <c:v>-42</c:v>
                </c:pt>
                <c:pt idx="5932">
                  <c:v>-42</c:v>
                </c:pt>
                <c:pt idx="5933">
                  <c:v>-42</c:v>
                </c:pt>
                <c:pt idx="5934">
                  <c:v>-42</c:v>
                </c:pt>
                <c:pt idx="5935">
                  <c:v>-42</c:v>
                </c:pt>
                <c:pt idx="5936">
                  <c:v>-42</c:v>
                </c:pt>
                <c:pt idx="5937">
                  <c:v>-42</c:v>
                </c:pt>
                <c:pt idx="5938">
                  <c:v>-42</c:v>
                </c:pt>
                <c:pt idx="5939">
                  <c:v>-42</c:v>
                </c:pt>
                <c:pt idx="5940">
                  <c:v>-42</c:v>
                </c:pt>
                <c:pt idx="5941">
                  <c:v>-42</c:v>
                </c:pt>
                <c:pt idx="5942">
                  <c:v>-42</c:v>
                </c:pt>
                <c:pt idx="5943">
                  <c:v>-42</c:v>
                </c:pt>
                <c:pt idx="5944">
                  <c:v>-42</c:v>
                </c:pt>
                <c:pt idx="5945">
                  <c:v>-42</c:v>
                </c:pt>
                <c:pt idx="5946">
                  <c:v>-42</c:v>
                </c:pt>
                <c:pt idx="5947">
                  <c:v>-42</c:v>
                </c:pt>
                <c:pt idx="5948">
                  <c:v>-42</c:v>
                </c:pt>
                <c:pt idx="5949">
                  <c:v>-42</c:v>
                </c:pt>
                <c:pt idx="5950">
                  <c:v>-42</c:v>
                </c:pt>
                <c:pt idx="5951">
                  <c:v>-42</c:v>
                </c:pt>
                <c:pt idx="5952">
                  <c:v>-42</c:v>
                </c:pt>
                <c:pt idx="5953">
                  <c:v>-42</c:v>
                </c:pt>
                <c:pt idx="5954">
                  <c:v>-42</c:v>
                </c:pt>
                <c:pt idx="5955">
                  <c:v>-42</c:v>
                </c:pt>
                <c:pt idx="5956">
                  <c:v>-42</c:v>
                </c:pt>
                <c:pt idx="5957">
                  <c:v>-42</c:v>
                </c:pt>
                <c:pt idx="5958">
                  <c:v>-42</c:v>
                </c:pt>
                <c:pt idx="5959">
                  <c:v>-42</c:v>
                </c:pt>
                <c:pt idx="5960">
                  <c:v>-42</c:v>
                </c:pt>
                <c:pt idx="5961">
                  <c:v>-42</c:v>
                </c:pt>
                <c:pt idx="5962">
                  <c:v>-42</c:v>
                </c:pt>
                <c:pt idx="5963">
                  <c:v>-42</c:v>
                </c:pt>
                <c:pt idx="5964">
                  <c:v>-42</c:v>
                </c:pt>
                <c:pt idx="5965">
                  <c:v>-42</c:v>
                </c:pt>
                <c:pt idx="5966">
                  <c:v>-42</c:v>
                </c:pt>
                <c:pt idx="5967">
                  <c:v>-42</c:v>
                </c:pt>
                <c:pt idx="5968">
                  <c:v>-42</c:v>
                </c:pt>
                <c:pt idx="5969">
                  <c:v>-42</c:v>
                </c:pt>
                <c:pt idx="5970">
                  <c:v>-42</c:v>
                </c:pt>
                <c:pt idx="5971">
                  <c:v>-42</c:v>
                </c:pt>
                <c:pt idx="5972">
                  <c:v>-42</c:v>
                </c:pt>
                <c:pt idx="5973">
                  <c:v>-42</c:v>
                </c:pt>
                <c:pt idx="5974">
                  <c:v>-42</c:v>
                </c:pt>
                <c:pt idx="5975">
                  <c:v>-42</c:v>
                </c:pt>
                <c:pt idx="5976">
                  <c:v>-42</c:v>
                </c:pt>
                <c:pt idx="5977">
                  <c:v>-42</c:v>
                </c:pt>
                <c:pt idx="5978">
                  <c:v>-42</c:v>
                </c:pt>
                <c:pt idx="5979">
                  <c:v>-42</c:v>
                </c:pt>
                <c:pt idx="5980">
                  <c:v>-42</c:v>
                </c:pt>
                <c:pt idx="5981">
                  <c:v>-42</c:v>
                </c:pt>
                <c:pt idx="5982">
                  <c:v>-42</c:v>
                </c:pt>
                <c:pt idx="5983">
                  <c:v>-42</c:v>
                </c:pt>
                <c:pt idx="5984">
                  <c:v>-42</c:v>
                </c:pt>
                <c:pt idx="5985">
                  <c:v>-42</c:v>
                </c:pt>
                <c:pt idx="5986">
                  <c:v>-42</c:v>
                </c:pt>
                <c:pt idx="5987">
                  <c:v>-42</c:v>
                </c:pt>
                <c:pt idx="5988">
                  <c:v>-42</c:v>
                </c:pt>
                <c:pt idx="5989">
                  <c:v>-42</c:v>
                </c:pt>
                <c:pt idx="5990">
                  <c:v>-42</c:v>
                </c:pt>
                <c:pt idx="5991">
                  <c:v>-42</c:v>
                </c:pt>
                <c:pt idx="5992">
                  <c:v>-42</c:v>
                </c:pt>
                <c:pt idx="5993">
                  <c:v>-42</c:v>
                </c:pt>
                <c:pt idx="5994">
                  <c:v>-42</c:v>
                </c:pt>
                <c:pt idx="5995">
                  <c:v>-42</c:v>
                </c:pt>
                <c:pt idx="5996">
                  <c:v>-42</c:v>
                </c:pt>
                <c:pt idx="5997">
                  <c:v>-42</c:v>
                </c:pt>
                <c:pt idx="5998">
                  <c:v>-42</c:v>
                </c:pt>
                <c:pt idx="5999">
                  <c:v>-42</c:v>
                </c:pt>
                <c:pt idx="6000">
                  <c:v>-42</c:v>
                </c:pt>
                <c:pt idx="6001">
                  <c:v>-42</c:v>
                </c:pt>
                <c:pt idx="6002">
                  <c:v>-42</c:v>
                </c:pt>
                <c:pt idx="6003">
                  <c:v>-42</c:v>
                </c:pt>
                <c:pt idx="6004">
                  <c:v>-42</c:v>
                </c:pt>
                <c:pt idx="6005">
                  <c:v>-42</c:v>
                </c:pt>
                <c:pt idx="6006">
                  <c:v>-42</c:v>
                </c:pt>
                <c:pt idx="6007">
                  <c:v>-42</c:v>
                </c:pt>
                <c:pt idx="6008">
                  <c:v>-42</c:v>
                </c:pt>
                <c:pt idx="6009">
                  <c:v>-42</c:v>
                </c:pt>
                <c:pt idx="6010">
                  <c:v>-42</c:v>
                </c:pt>
                <c:pt idx="6011">
                  <c:v>-42</c:v>
                </c:pt>
                <c:pt idx="6012">
                  <c:v>-42</c:v>
                </c:pt>
                <c:pt idx="6013">
                  <c:v>-42</c:v>
                </c:pt>
                <c:pt idx="6014">
                  <c:v>-42</c:v>
                </c:pt>
                <c:pt idx="6015">
                  <c:v>-42</c:v>
                </c:pt>
                <c:pt idx="6016">
                  <c:v>-42</c:v>
                </c:pt>
                <c:pt idx="6017">
                  <c:v>-42</c:v>
                </c:pt>
                <c:pt idx="6018">
                  <c:v>-42</c:v>
                </c:pt>
                <c:pt idx="6019">
                  <c:v>-42</c:v>
                </c:pt>
                <c:pt idx="6020">
                  <c:v>-42</c:v>
                </c:pt>
                <c:pt idx="6021">
                  <c:v>-42</c:v>
                </c:pt>
                <c:pt idx="6022">
                  <c:v>-42</c:v>
                </c:pt>
                <c:pt idx="6023">
                  <c:v>-42</c:v>
                </c:pt>
                <c:pt idx="6024">
                  <c:v>-42</c:v>
                </c:pt>
                <c:pt idx="6025">
                  <c:v>-42</c:v>
                </c:pt>
                <c:pt idx="6026">
                  <c:v>-42</c:v>
                </c:pt>
                <c:pt idx="6027">
                  <c:v>-42</c:v>
                </c:pt>
                <c:pt idx="6028">
                  <c:v>-42</c:v>
                </c:pt>
                <c:pt idx="6029">
                  <c:v>-42</c:v>
                </c:pt>
                <c:pt idx="6030">
                  <c:v>-42</c:v>
                </c:pt>
                <c:pt idx="6031">
                  <c:v>-42</c:v>
                </c:pt>
                <c:pt idx="6032">
                  <c:v>-42</c:v>
                </c:pt>
                <c:pt idx="6033">
                  <c:v>-42</c:v>
                </c:pt>
                <c:pt idx="6034">
                  <c:v>-42</c:v>
                </c:pt>
                <c:pt idx="6035">
                  <c:v>-42</c:v>
                </c:pt>
                <c:pt idx="6036">
                  <c:v>-42</c:v>
                </c:pt>
                <c:pt idx="6037">
                  <c:v>-42</c:v>
                </c:pt>
                <c:pt idx="6038">
                  <c:v>-42</c:v>
                </c:pt>
                <c:pt idx="6039">
                  <c:v>-42</c:v>
                </c:pt>
                <c:pt idx="6040">
                  <c:v>-42</c:v>
                </c:pt>
                <c:pt idx="6041">
                  <c:v>-42</c:v>
                </c:pt>
                <c:pt idx="6042">
                  <c:v>-42</c:v>
                </c:pt>
                <c:pt idx="6043">
                  <c:v>-42</c:v>
                </c:pt>
                <c:pt idx="6044">
                  <c:v>-42</c:v>
                </c:pt>
                <c:pt idx="6045">
                  <c:v>-42</c:v>
                </c:pt>
                <c:pt idx="6046">
                  <c:v>-42</c:v>
                </c:pt>
                <c:pt idx="6047">
                  <c:v>-42</c:v>
                </c:pt>
                <c:pt idx="6048">
                  <c:v>-42</c:v>
                </c:pt>
                <c:pt idx="6049">
                  <c:v>-42</c:v>
                </c:pt>
                <c:pt idx="6050">
                  <c:v>-42</c:v>
                </c:pt>
                <c:pt idx="6051">
                  <c:v>-42</c:v>
                </c:pt>
                <c:pt idx="6052">
                  <c:v>-42</c:v>
                </c:pt>
                <c:pt idx="6053">
                  <c:v>-42</c:v>
                </c:pt>
                <c:pt idx="6054">
                  <c:v>-42</c:v>
                </c:pt>
                <c:pt idx="6055">
                  <c:v>-42</c:v>
                </c:pt>
                <c:pt idx="6056">
                  <c:v>-42</c:v>
                </c:pt>
                <c:pt idx="6057">
                  <c:v>-42</c:v>
                </c:pt>
                <c:pt idx="6058">
                  <c:v>-42</c:v>
                </c:pt>
                <c:pt idx="6059">
                  <c:v>-42</c:v>
                </c:pt>
                <c:pt idx="6060">
                  <c:v>-42</c:v>
                </c:pt>
                <c:pt idx="6061">
                  <c:v>-42</c:v>
                </c:pt>
                <c:pt idx="6062">
                  <c:v>-42</c:v>
                </c:pt>
                <c:pt idx="6063">
                  <c:v>-42</c:v>
                </c:pt>
                <c:pt idx="6064">
                  <c:v>-42</c:v>
                </c:pt>
                <c:pt idx="6065">
                  <c:v>-42</c:v>
                </c:pt>
                <c:pt idx="6066">
                  <c:v>-42</c:v>
                </c:pt>
                <c:pt idx="6067">
                  <c:v>-42</c:v>
                </c:pt>
                <c:pt idx="6068">
                  <c:v>-42</c:v>
                </c:pt>
                <c:pt idx="6069">
                  <c:v>-42</c:v>
                </c:pt>
                <c:pt idx="6070">
                  <c:v>-42</c:v>
                </c:pt>
                <c:pt idx="6071">
                  <c:v>-42</c:v>
                </c:pt>
                <c:pt idx="6072">
                  <c:v>-42</c:v>
                </c:pt>
                <c:pt idx="6073">
                  <c:v>-42</c:v>
                </c:pt>
                <c:pt idx="6074">
                  <c:v>-42</c:v>
                </c:pt>
                <c:pt idx="6075">
                  <c:v>-42</c:v>
                </c:pt>
                <c:pt idx="6076">
                  <c:v>-42</c:v>
                </c:pt>
                <c:pt idx="6077">
                  <c:v>-42</c:v>
                </c:pt>
                <c:pt idx="6078">
                  <c:v>-42</c:v>
                </c:pt>
                <c:pt idx="6079">
                  <c:v>-42</c:v>
                </c:pt>
                <c:pt idx="6080">
                  <c:v>-42</c:v>
                </c:pt>
                <c:pt idx="6081">
                  <c:v>-42</c:v>
                </c:pt>
                <c:pt idx="6082">
                  <c:v>-42</c:v>
                </c:pt>
                <c:pt idx="6083">
                  <c:v>-42</c:v>
                </c:pt>
                <c:pt idx="6084">
                  <c:v>-42</c:v>
                </c:pt>
                <c:pt idx="6085">
                  <c:v>-42</c:v>
                </c:pt>
                <c:pt idx="6086">
                  <c:v>-42</c:v>
                </c:pt>
                <c:pt idx="6087">
                  <c:v>-42</c:v>
                </c:pt>
                <c:pt idx="6088">
                  <c:v>-42</c:v>
                </c:pt>
                <c:pt idx="6089">
                  <c:v>-42</c:v>
                </c:pt>
                <c:pt idx="6090">
                  <c:v>-42</c:v>
                </c:pt>
                <c:pt idx="6091">
                  <c:v>-42</c:v>
                </c:pt>
                <c:pt idx="6092">
                  <c:v>-42</c:v>
                </c:pt>
                <c:pt idx="6093">
                  <c:v>-42</c:v>
                </c:pt>
                <c:pt idx="6094">
                  <c:v>-42</c:v>
                </c:pt>
                <c:pt idx="6095">
                  <c:v>-42</c:v>
                </c:pt>
                <c:pt idx="6096">
                  <c:v>-42</c:v>
                </c:pt>
                <c:pt idx="6097">
                  <c:v>-42</c:v>
                </c:pt>
                <c:pt idx="6098">
                  <c:v>-42</c:v>
                </c:pt>
                <c:pt idx="6099">
                  <c:v>-42</c:v>
                </c:pt>
                <c:pt idx="6100">
                  <c:v>-42</c:v>
                </c:pt>
                <c:pt idx="6101">
                  <c:v>-42</c:v>
                </c:pt>
                <c:pt idx="6102">
                  <c:v>-42</c:v>
                </c:pt>
                <c:pt idx="6103">
                  <c:v>-42</c:v>
                </c:pt>
                <c:pt idx="6104">
                  <c:v>-42</c:v>
                </c:pt>
                <c:pt idx="6105">
                  <c:v>-42</c:v>
                </c:pt>
                <c:pt idx="6106">
                  <c:v>-42</c:v>
                </c:pt>
                <c:pt idx="6107">
                  <c:v>-42</c:v>
                </c:pt>
                <c:pt idx="6108">
                  <c:v>-42</c:v>
                </c:pt>
                <c:pt idx="6109">
                  <c:v>-42</c:v>
                </c:pt>
                <c:pt idx="6110">
                  <c:v>-42</c:v>
                </c:pt>
                <c:pt idx="6111">
                  <c:v>-42</c:v>
                </c:pt>
                <c:pt idx="6112">
                  <c:v>-42</c:v>
                </c:pt>
                <c:pt idx="6113">
                  <c:v>-42</c:v>
                </c:pt>
                <c:pt idx="6114">
                  <c:v>-42</c:v>
                </c:pt>
                <c:pt idx="6115">
                  <c:v>-42</c:v>
                </c:pt>
                <c:pt idx="6116">
                  <c:v>-42</c:v>
                </c:pt>
                <c:pt idx="6117">
                  <c:v>-42</c:v>
                </c:pt>
                <c:pt idx="6118">
                  <c:v>-42</c:v>
                </c:pt>
                <c:pt idx="6119">
                  <c:v>-42</c:v>
                </c:pt>
                <c:pt idx="6120">
                  <c:v>-42</c:v>
                </c:pt>
                <c:pt idx="6121">
                  <c:v>-42</c:v>
                </c:pt>
                <c:pt idx="6122">
                  <c:v>-42</c:v>
                </c:pt>
                <c:pt idx="6123">
                  <c:v>-42</c:v>
                </c:pt>
                <c:pt idx="6124">
                  <c:v>-42</c:v>
                </c:pt>
                <c:pt idx="6125">
                  <c:v>-42</c:v>
                </c:pt>
                <c:pt idx="6126">
                  <c:v>-42</c:v>
                </c:pt>
                <c:pt idx="6127">
                  <c:v>-42</c:v>
                </c:pt>
                <c:pt idx="6128">
                  <c:v>-42</c:v>
                </c:pt>
                <c:pt idx="6129">
                  <c:v>-42</c:v>
                </c:pt>
                <c:pt idx="6130">
                  <c:v>-42</c:v>
                </c:pt>
                <c:pt idx="6131">
                  <c:v>-42</c:v>
                </c:pt>
                <c:pt idx="6132">
                  <c:v>-42</c:v>
                </c:pt>
                <c:pt idx="6133">
                  <c:v>-42</c:v>
                </c:pt>
                <c:pt idx="6134">
                  <c:v>-42</c:v>
                </c:pt>
                <c:pt idx="6135">
                  <c:v>-42</c:v>
                </c:pt>
                <c:pt idx="6136">
                  <c:v>-42</c:v>
                </c:pt>
                <c:pt idx="6137">
                  <c:v>-42</c:v>
                </c:pt>
                <c:pt idx="6138">
                  <c:v>-42</c:v>
                </c:pt>
                <c:pt idx="6139">
                  <c:v>-42</c:v>
                </c:pt>
                <c:pt idx="6140">
                  <c:v>-42</c:v>
                </c:pt>
                <c:pt idx="6141">
                  <c:v>-42</c:v>
                </c:pt>
                <c:pt idx="6142">
                  <c:v>-42</c:v>
                </c:pt>
                <c:pt idx="6143">
                  <c:v>-42</c:v>
                </c:pt>
                <c:pt idx="6144">
                  <c:v>-42</c:v>
                </c:pt>
                <c:pt idx="6145">
                  <c:v>-42</c:v>
                </c:pt>
                <c:pt idx="6146">
                  <c:v>-42</c:v>
                </c:pt>
                <c:pt idx="6147">
                  <c:v>-42</c:v>
                </c:pt>
                <c:pt idx="6148">
                  <c:v>-42</c:v>
                </c:pt>
                <c:pt idx="6149">
                  <c:v>-42</c:v>
                </c:pt>
                <c:pt idx="6150">
                  <c:v>-42</c:v>
                </c:pt>
                <c:pt idx="6151">
                  <c:v>-42</c:v>
                </c:pt>
                <c:pt idx="6152">
                  <c:v>-42</c:v>
                </c:pt>
                <c:pt idx="6153">
                  <c:v>-42</c:v>
                </c:pt>
                <c:pt idx="6154">
                  <c:v>-42</c:v>
                </c:pt>
                <c:pt idx="6155">
                  <c:v>-42</c:v>
                </c:pt>
                <c:pt idx="6156">
                  <c:v>-42</c:v>
                </c:pt>
                <c:pt idx="6157">
                  <c:v>-42</c:v>
                </c:pt>
                <c:pt idx="6158">
                  <c:v>-42</c:v>
                </c:pt>
                <c:pt idx="6159">
                  <c:v>-42</c:v>
                </c:pt>
                <c:pt idx="6160">
                  <c:v>-42</c:v>
                </c:pt>
                <c:pt idx="6161">
                  <c:v>-42</c:v>
                </c:pt>
                <c:pt idx="6162">
                  <c:v>-42</c:v>
                </c:pt>
                <c:pt idx="6163">
                  <c:v>-42</c:v>
                </c:pt>
                <c:pt idx="6164">
                  <c:v>-42</c:v>
                </c:pt>
                <c:pt idx="6165">
                  <c:v>-42</c:v>
                </c:pt>
                <c:pt idx="6166">
                  <c:v>-42</c:v>
                </c:pt>
                <c:pt idx="6167">
                  <c:v>-42</c:v>
                </c:pt>
                <c:pt idx="6168">
                  <c:v>-42</c:v>
                </c:pt>
                <c:pt idx="6169">
                  <c:v>-42</c:v>
                </c:pt>
                <c:pt idx="6170">
                  <c:v>-42</c:v>
                </c:pt>
                <c:pt idx="6171">
                  <c:v>-42</c:v>
                </c:pt>
                <c:pt idx="6172">
                  <c:v>-42</c:v>
                </c:pt>
                <c:pt idx="6173">
                  <c:v>-42</c:v>
                </c:pt>
                <c:pt idx="6174">
                  <c:v>-42</c:v>
                </c:pt>
                <c:pt idx="6175">
                  <c:v>-42</c:v>
                </c:pt>
                <c:pt idx="6176">
                  <c:v>-42</c:v>
                </c:pt>
                <c:pt idx="6177">
                  <c:v>-42</c:v>
                </c:pt>
                <c:pt idx="6178">
                  <c:v>-42</c:v>
                </c:pt>
                <c:pt idx="6179">
                  <c:v>-42</c:v>
                </c:pt>
                <c:pt idx="6180">
                  <c:v>-42</c:v>
                </c:pt>
                <c:pt idx="6181">
                  <c:v>-42</c:v>
                </c:pt>
                <c:pt idx="6182">
                  <c:v>-42</c:v>
                </c:pt>
                <c:pt idx="6183">
                  <c:v>-42</c:v>
                </c:pt>
                <c:pt idx="6184">
                  <c:v>-42</c:v>
                </c:pt>
                <c:pt idx="6185">
                  <c:v>-42</c:v>
                </c:pt>
                <c:pt idx="6186">
                  <c:v>-42</c:v>
                </c:pt>
                <c:pt idx="6187">
                  <c:v>-42</c:v>
                </c:pt>
                <c:pt idx="6188">
                  <c:v>-42</c:v>
                </c:pt>
                <c:pt idx="6189">
                  <c:v>-42</c:v>
                </c:pt>
                <c:pt idx="6190">
                  <c:v>-42</c:v>
                </c:pt>
                <c:pt idx="6191">
                  <c:v>-42</c:v>
                </c:pt>
                <c:pt idx="6192">
                  <c:v>-42</c:v>
                </c:pt>
                <c:pt idx="6193">
                  <c:v>-42</c:v>
                </c:pt>
                <c:pt idx="6194">
                  <c:v>-42</c:v>
                </c:pt>
                <c:pt idx="6195">
                  <c:v>-42</c:v>
                </c:pt>
                <c:pt idx="6196">
                  <c:v>-42</c:v>
                </c:pt>
                <c:pt idx="6197">
                  <c:v>-42</c:v>
                </c:pt>
                <c:pt idx="6198">
                  <c:v>-42</c:v>
                </c:pt>
                <c:pt idx="6199">
                  <c:v>-42</c:v>
                </c:pt>
                <c:pt idx="6200">
                  <c:v>-42</c:v>
                </c:pt>
                <c:pt idx="6201">
                  <c:v>-42</c:v>
                </c:pt>
                <c:pt idx="6202">
                  <c:v>-42</c:v>
                </c:pt>
                <c:pt idx="6203">
                  <c:v>-42</c:v>
                </c:pt>
                <c:pt idx="6204">
                  <c:v>-42</c:v>
                </c:pt>
                <c:pt idx="6205">
                  <c:v>-42</c:v>
                </c:pt>
                <c:pt idx="6206">
                  <c:v>-42</c:v>
                </c:pt>
                <c:pt idx="6207">
                  <c:v>-42</c:v>
                </c:pt>
                <c:pt idx="6208">
                  <c:v>-42</c:v>
                </c:pt>
                <c:pt idx="6209">
                  <c:v>-42</c:v>
                </c:pt>
                <c:pt idx="6210">
                  <c:v>-42</c:v>
                </c:pt>
                <c:pt idx="6211">
                  <c:v>-42</c:v>
                </c:pt>
                <c:pt idx="6212">
                  <c:v>-42</c:v>
                </c:pt>
                <c:pt idx="6213">
                  <c:v>-42</c:v>
                </c:pt>
                <c:pt idx="6214">
                  <c:v>-42</c:v>
                </c:pt>
                <c:pt idx="6215">
                  <c:v>-42</c:v>
                </c:pt>
                <c:pt idx="6216">
                  <c:v>-42</c:v>
                </c:pt>
                <c:pt idx="6217">
                  <c:v>-42</c:v>
                </c:pt>
                <c:pt idx="6218">
                  <c:v>-42</c:v>
                </c:pt>
                <c:pt idx="6219">
                  <c:v>-42</c:v>
                </c:pt>
                <c:pt idx="6220">
                  <c:v>-42</c:v>
                </c:pt>
                <c:pt idx="6221">
                  <c:v>-42</c:v>
                </c:pt>
                <c:pt idx="6222">
                  <c:v>-42</c:v>
                </c:pt>
                <c:pt idx="6223">
                  <c:v>-42</c:v>
                </c:pt>
                <c:pt idx="6224">
                  <c:v>-42</c:v>
                </c:pt>
                <c:pt idx="6225">
                  <c:v>-42</c:v>
                </c:pt>
                <c:pt idx="6226">
                  <c:v>-42</c:v>
                </c:pt>
                <c:pt idx="6227">
                  <c:v>-42</c:v>
                </c:pt>
                <c:pt idx="6228">
                  <c:v>-42</c:v>
                </c:pt>
                <c:pt idx="6229">
                  <c:v>-42</c:v>
                </c:pt>
                <c:pt idx="6230">
                  <c:v>-42</c:v>
                </c:pt>
                <c:pt idx="6231">
                  <c:v>-42</c:v>
                </c:pt>
                <c:pt idx="6232">
                  <c:v>-42</c:v>
                </c:pt>
                <c:pt idx="6233">
                  <c:v>-42</c:v>
                </c:pt>
                <c:pt idx="6234">
                  <c:v>-42</c:v>
                </c:pt>
                <c:pt idx="6235">
                  <c:v>-42</c:v>
                </c:pt>
                <c:pt idx="6236">
                  <c:v>-42</c:v>
                </c:pt>
                <c:pt idx="6237">
                  <c:v>-42</c:v>
                </c:pt>
                <c:pt idx="6238">
                  <c:v>-42</c:v>
                </c:pt>
                <c:pt idx="6239">
                  <c:v>-42</c:v>
                </c:pt>
                <c:pt idx="6240">
                  <c:v>-42</c:v>
                </c:pt>
                <c:pt idx="6241">
                  <c:v>-42</c:v>
                </c:pt>
                <c:pt idx="6242">
                  <c:v>-42</c:v>
                </c:pt>
                <c:pt idx="6243">
                  <c:v>-42</c:v>
                </c:pt>
                <c:pt idx="6244">
                  <c:v>-42</c:v>
                </c:pt>
                <c:pt idx="6245">
                  <c:v>-42</c:v>
                </c:pt>
                <c:pt idx="6246">
                  <c:v>-42</c:v>
                </c:pt>
                <c:pt idx="6247">
                  <c:v>-42</c:v>
                </c:pt>
                <c:pt idx="6248">
                  <c:v>-42</c:v>
                </c:pt>
                <c:pt idx="6249">
                  <c:v>-42</c:v>
                </c:pt>
                <c:pt idx="6250">
                  <c:v>-42</c:v>
                </c:pt>
                <c:pt idx="6251">
                  <c:v>-42</c:v>
                </c:pt>
                <c:pt idx="6252">
                  <c:v>-42</c:v>
                </c:pt>
                <c:pt idx="6253">
                  <c:v>-42</c:v>
                </c:pt>
                <c:pt idx="6254">
                  <c:v>-42</c:v>
                </c:pt>
                <c:pt idx="6255">
                  <c:v>-42</c:v>
                </c:pt>
                <c:pt idx="6256">
                  <c:v>-42</c:v>
                </c:pt>
                <c:pt idx="6257">
                  <c:v>-42</c:v>
                </c:pt>
                <c:pt idx="6258">
                  <c:v>-42</c:v>
                </c:pt>
                <c:pt idx="6259">
                  <c:v>-42</c:v>
                </c:pt>
                <c:pt idx="6260">
                  <c:v>-42</c:v>
                </c:pt>
                <c:pt idx="6261">
                  <c:v>-42</c:v>
                </c:pt>
                <c:pt idx="6262">
                  <c:v>-42</c:v>
                </c:pt>
                <c:pt idx="6263">
                  <c:v>-42</c:v>
                </c:pt>
                <c:pt idx="6264">
                  <c:v>-42</c:v>
                </c:pt>
                <c:pt idx="6265">
                  <c:v>-42</c:v>
                </c:pt>
                <c:pt idx="6266">
                  <c:v>-42</c:v>
                </c:pt>
                <c:pt idx="6267">
                  <c:v>-42</c:v>
                </c:pt>
                <c:pt idx="6268">
                  <c:v>-42</c:v>
                </c:pt>
                <c:pt idx="6269">
                  <c:v>-42</c:v>
                </c:pt>
                <c:pt idx="6270">
                  <c:v>-42</c:v>
                </c:pt>
                <c:pt idx="6271">
                  <c:v>-42</c:v>
                </c:pt>
                <c:pt idx="6272">
                  <c:v>-42</c:v>
                </c:pt>
                <c:pt idx="6273">
                  <c:v>-42</c:v>
                </c:pt>
                <c:pt idx="6274">
                  <c:v>-42</c:v>
                </c:pt>
                <c:pt idx="6275">
                  <c:v>-42</c:v>
                </c:pt>
                <c:pt idx="6276">
                  <c:v>-42</c:v>
                </c:pt>
                <c:pt idx="6277">
                  <c:v>-42</c:v>
                </c:pt>
                <c:pt idx="6278">
                  <c:v>-42</c:v>
                </c:pt>
                <c:pt idx="6279">
                  <c:v>-42</c:v>
                </c:pt>
                <c:pt idx="6280">
                  <c:v>-42</c:v>
                </c:pt>
                <c:pt idx="6281">
                  <c:v>-42</c:v>
                </c:pt>
                <c:pt idx="6282">
                  <c:v>-42</c:v>
                </c:pt>
                <c:pt idx="6283">
                  <c:v>-42</c:v>
                </c:pt>
                <c:pt idx="6284">
                  <c:v>-42</c:v>
                </c:pt>
                <c:pt idx="6285">
                  <c:v>-42</c:v>
                </c:pt>
                <c:pt idx="6286">
                  <c:v>-42</c:v>
                </c:pt>
                <c:pt idx="6287">
                  <c:v>-42</c:v>
                </c:pt>
                <c:pt idx="6288">
                  <c:v>-42</c:v>
                </c:pt>
                <c:pt idx="6289">
                  <c:v>-42</c:v>
                </c:pt>
                <c:pt idx="6290">
                  <c:v>-42</c:v>
                </c:pt>
                <c:pt idx="6291">
                  <c:v>-42</c:v>
                </c:pt>
                <c:pt idx="6292">
                  <c:v>-42</c:v>
                </c:pt>
                <c:pt idx="6293">
                  <c:v>-42</c:v>
                </c:pt>
                <c:pt idx="6294">
                  <c:v>-42</c:v>
                </c:pt>
                <c:pt idx="6295">
                  <c:v>-42</c:v>
                </c:pt>
                <c:pt idx="6296">
                  <c:v>-42</c:v>
                </c:pt>
                <c:pt idx="6297">
                  <c:v>-42</c:v>
                </c:pt>
                <c:pt idx="6298">
                  <c:v>-42</c:v>
                </c:pt>
                <c:pt idx="6299">
                  <c:v>-42</c:v>
                </c:pt>
                <c:pt idx="6300">
                  <c:v>-42</c:v>
                </c:pt>
                <c:pt idx="6301">
                  <c:v>-42</c:v>
                </c:pt>
                <c:pt idx="6302">
                  <c:v>-42</c:v>
                </c:pt>
                <c:pt idx="6303">
                  <c:v>-42</c:v>
                </c:pt>
                <c:pt idx="6304">
                  <c:v>-42</c:v>
                </c:pt>
                <c:pt idx="6305">
                  <c:v>-42</c:v>
                </c:pt>
                <c:pt idx="6306">
                  <c:v>-42</c:v>
                </c:pt>
                <c:pt idx="6307">
                  <c:v>-42</c:v>
                </c:pt>
                <c:pt idx="6308">
                  <c:v>-42</c:v>
                </c:pt>
                <c:pt idx="6309">
                  <c:v>-42</c:v>
                </c:pt>
                <c:pt idx="6310">
                  <c:v>-42</c:v>
                </c:pt>
                <c:pt idx="6311">
                  <c:v>-42</c:v>
                </c:pt>
                <c:pt idx="6312">
                  <c:v>-42</c:v>
                </c:pt>
                <c:pt idx="6313">
                  <c:v>-42</c:v>
                </c:pt>
                <c:pt idx="6314">
                  <c:v>-42</c:v>
                </c:pt>
                <c:pt idx="6315">
                  <c:v>-42</c:v>
                </c:pt>
                <c:pt idx="6316">
                  <c:v>-42</c:v>
                </c:pt>
                <c:pt idx="6317">
                  <c:v>-42</c:v>
                </c:pt>
                <c:pt idx="6318">
                  <c:v>-42</c:v>
                </c:pt>
                <c:pt idx="6319">
                  <c:v>-42</c:v>
                </c:pt>
                <c:pt idx="6320">
                  <c:v>-42</c:v>
                </c:pt>
                <c:pt idx="6321">
                  <c:v>-42</c:v>
                </c:pt>
                <c:pt idx="6322">
                  <c:v>-42</c:v>
                </c:pt>
                <c:pt idx="6323">
                  <c:v>-42</c:v>
                </c:pt>
                <c:pt idx="6324">
                  <c:v>-42</c:v>
                </c:pt>
                <c:pt idx="6325">
                  <c:v>-42</c:v>
                </c:pt>
                <c:pt idx="6326">
                  <c:v>-42</c:v>
                </c:pt>
                <c:pt idx="6327">
                  <c:v>-42</c:v>
                </c:pt>
                <c:pt idx="6328">
                  <c:v>-42</c:v>
                </c:pt>
                <c:pt idx="6329">
                  <c:v>-42</c:v>
                </c:pt>
                <c:pt idx="6330">
                  <c:v>-42</c:v>
                </c:pt>
                <c:pt idx="6331">
                  <c:v>-42</c:v>
                </c:pt>
                <c:pt idx="6332">
                  <c:v>-42</c:v>
                </c:pt>
                <c:pt idx="6333">
                  <c:v>-42</c:v>
                </c:pt>
                <c:pt idx="6334">
                  <c:v>-42</c:v>
                </c:pt>
                <c:pt idx="6335">
                  <c:v>-42</c:v>
                </c:pt>
                <c:pt idx="6336">
                  <c:v>-42</c:v>
                </c:pt>
                <c:pt idx="6337">
                  <c:v>-42</c:v>
                </c:pt>
                <c:pt idx="6338">
                  <c:v>-42</c:v>
                </c:pt>
                <c:pt idx="6339">
                  <c:v>-42</c:v>
                </c:pt>
                <c:pt idx="6340">
                  <c:v>-42</c:v>
                </c:pt>
                <c:pt idx="6341">
                  <c:v>-42</c:v>
                </c:pt>
                <c:pt idx="6342">
                  <c:v>-42</c:v>
                </c:pt>
                <c:pt idx="6343">
                  <c:v>-42</c:v>
                </c:pt>
                <c:pt idx="6344">
                  <c:v>-42</c:v>
                </c:pt>
                <c:pt idx="6345">
                  <c:v>-42</c:v>
                </c:pt>
                <c:pt idx="6346">
                  <c:v>-42</c:v>
                </c:pt>
                <c:pt idx="6347">
                  <c:v>-42</c:v>
                </c:pt>
                <c:pt idx="6348">
                  <c:v>-42</c:v>
                </c:pt>
                <c:pt idx="6349">
                  <c:v>-42</c:v>
                </c:pt>
                <c:pt idx="6350">
                  <c:v>-42</c:v>
                </c:pt>
                <c:pt idx="6351">
                  <c:v>-42</c:v>
                </c:pt>
                <c:pt idx="6352">
                  <c:v>-42</c:v>
                </c:pt>
                <c:pt idx="6353">
                  <c:v>-42</c:v>
                </c:pt>
                <c:pt idx="6354">
                  <c:v>-42</c:v>
                </c:pt>
                <c:pt idx="6355">
                  <c:v>-42</c:v>
                </c:pt>
                <c:pt idx="6356">
                  <c:v>-42</c:v>
                </c:pt>
                <c:pt idx="6357">
                  <c:v>-42</c:v>
                </c:pt>
                <c:pt idx="6358">
                  <c:v>-42</c:v>
                </c:pt>
                <c:pt idx="6359">
                  <c:v>-42</c:v>
                </c:pt>
                <c:pt idx="6360">
                  <c:v>-42</c:v>
                </c:pt>
                <c:pt idx="6361">
                  <c:v>-42</c:v>
                </c:pt>
                <c:pt idx="6362">
                  <c:v>-42</c:v>
                </c:pt>
                <c:pt idx="6363">
                  <c:v>-42</c:v>
                </c:pt>
                <c:pt idx="6364">
                  <c:v>-42</c:v>
                </c:pt>
                <c:pt idx="6365">
                  <c:v>-42</c:v>
                </c:pt>
                <c:pt idx="6366">
                  <c:v>-42</c:v>
                </c:pt>
                <c:pt idx="6367">
                  <c:v>-42</c:v>
                </c:pt>
                <c:pt idx="6368">
                  <c:v>-42</c:v>
                </c:pt>
                <c:pt idx="6369">
                  <c:v>-42</c:v>
                </c:pt>
                <c:pt idx="6370">
                  <c:v>-42</c:v>
                </c:pt>
                <c:pt idx="6371">
                  <c:v>-42</c:v>
                </c:pt>
                <c:pt idx="6372">
                  <c:v>-42</c:v>
                </c:pt>
                <c:pt idx="6373">
                  <c:v>-42</c:v>
                </c:pt>
                <c:pt idx="6374">
                  <c:v>-42</c:v>
                </c:pt>
                <c:pt idx="6375">
                  <c:v>-42</c:v>
                </c:pt>
                <c:pt idx="6376">
                  <c:v>-42</c:v>
                </c:pt>
                <c:pt idx="6377">
                  <c:v>-42</c:v>
                </c:pt>
                <c:pt idx="6378">
                  <c:v>-42</c:v>
                </c:pt>
                <c:pt idx="6379">
                  <c:v>-42</c:v>
                </c:pt>
                <c:pt idx="6380">
                  <c:v>-42</c:v>
                </c:pt>
                <c:pt idx="6381">
                  <c:v>-42</c:v>
                </c:pt>
                <c:pt idx="6382">
                  <c:v>-42</c:v>
                </c:pt>
                <c:pt idx="6383">
                  <c:v>-42</c:v>
                </c:pt>
                <c:pt idx="6384">
                  <c:v>-42</c:v>
                </c:pt>
                <c:pt idx="6385">
                  <c:v>-42</c:v>
                </c:pt>
                <c:pt idx="6386">
                  <c:v>-42</c:v>
                </c:pt>
                <c:pt idx="6387">
                  <c:v>-42</c:v>
                </c:pt>
                <c:pt idx="6388">
                  <c:v>-42</c:v>
                </c:pt>
                <c:pt idx="6389">
                  <c:v>-42</c:v>
                </c:pt>
                <c:pt idx="6390">
                  <c:v>-42</c:v>
                </c:pt>
                <c:pt idx="6391">
                  <c:v>-42</c:v>
                </c:pt>
                <c:pt idx="6392">
                  <c:v>-42</c:v>
                </c:pt>
                <c:pt idx="6393">
                  <c:v>-42</c:v>
                </c:pt>
                <c:pt idx="6394">
                  <c:v>-42</c:v>
                </c:pt>
                <c:pt idx="6395">
                  <c:v>-42</c:v>
                </c:pt>
                <c:pt idx="6396">
                  <c:v>-42</c:v>
                </c:pt>
                <c:pt idx="6397">
                  <c:v>-42</c:v>
                </c:pt>
                <c:pt idx="6398">
                  <c:v>-42</c:v>
                </c:pt>
                <c:pt idx="6399">
                  <c:v>-42</c:v>
                </c:pt>
                <c:pt idx="6400">
                  <c:v>-42</c:v>
                </c:pt>
                <c:pt idx="6401">
                  <c:v>-42</c:v>
                </c:pt>
                <c:pt idx="6402">
                  <c:v>-42</c:v>
                </c:pt>
                <c:pt idx="6403">
                  <c:v>-42</c:v>
                </c:pt>
                <c:pt idx="6404">
                  <c:v>-42</c:v>
                </c:pt>
                <c:pt idx="6405">
                  <c:v>-42</c:v>
                </c:pt>
                <c:pt idx="6406">
                  <c:v>-42</c:v>
                </c:pt>
                <c:pt idx="6407">
                  <c:v>-42</c:v>
                </c:pt>
                <c:pt idx="6408">
                  <c:v>-42</c:v>
                </c:pt>
                <c:pt idx="6409">
                  <c:v>-42</c:v>
                </c:pt>
                <c:pt idx="6410">
                  <c:v>-42</c:v>
                </c:pt>
                <c:pt idx="6411">
                  <c:v>-42</c:v>
                </c:pt>
                <c:pt idx="6412">
                  <c:v>-42</c:v>
                </c:pt>
                <c:pt idx="6413">
                  <c:v>-42</c:v>
                </c:pt>
                <c:pt idx="6414">
                  <c:v>-42</c:v>
                </c:pt>
                <c:pt idx="6415">
                  <c:v>-42</c:v>
                </c:pt>
                <c:pt idx="6416">
                  <c:v>-42</c:v>
                </c:pt>
                <c:pt idx="6417">
                  <c:v>-42</c:v>
                </c:pt>
                <c:pt idx="6418">
                  <c:v>-42</c:v>
                </c:pt>
                <c:pt idx="6419">
                  <c:v>-42</c:v>
                </c:pt>
                <c:pt idx="6420">
                  <c:v>-42</c:v>
                </c:pt>
                <c:pt idx="6421">
                  <c:v>-42</c:v>
                </c:pt>
                <c:pt idx="6422">
                  <c:v>-42</c:v>
                </c:pt>
                <c:pt idx="6423">
                  <c:v>-42</c:v>
                </c:pt>
                <c:pt idx="6424">
                  <c:v>-42</c:v>
                </c:pt>
                <c:pt idx="6425">
                  <c:v>-42</c:v>
                </c:pt>
                <c:pt idx="6426">
                  <c:v>-42</c:v>
                </c:pt>
                <c:pt idx="6427">
                  <c:v>-42</c:v>
                </c:pt>
                <c:pt idx="6428">
                  <c:v>-42</c:v>
                </c:pt>
                <c:pt idx="6429">
                  <c:v>-42</c:v>
                </c:pt>
                <c:pt idx="6430">
                  <c:v>-42</c:v>
                </c:pt>
                <c:pt idx="6431">
                  <c:v>-42</c:v>
                </c:pt>
                <c:pt idx="6432">
                  <c:v>-42</c:v>
                </c:pt>
                <c:pt idx="6433">
                  <c:v>-42</c:v>
                </c:pt>
                <c:pt idx="6434">
                  <c:v>-42</c:v>
                </c:pt>
                <c:pt idx="6435">
                  <c:v>-42</c:v>
                </c:pt>
                <c:pt idx="6436">
                  <c:v>-42</c:v>
                </c:pt>
                <c:pt idx="6437">
                  <c:v>-42</c:v>
                </c:pt>
                <c:pt idx="6438">
                  <c:v>-42</c:v>
                </c:pt>
                <c:pt idx="6439">
                  <c:v>-42</c:v>
                </c:pt>
                <c:pt idx="6440">
                  <c:v>-42</c:v>
                </c:pt>
                <c:pt idx="6441">
                  <c:v>-42</c:v>
                </c:pt>
                <c:pt idx="6442">
                  <c:v>-42</c:v>
                </c:pt>
                <c:pt idx="6443">
                  <c:v>-42</c:v>
                </c:pt>
                <c:pt idx="6444">
                  <c:v>-42</c:v>
                </c:pt>
                <c:pt idx="6445">
                  <c:v>-42</c:v>
                </c:pt>
                <c:pt idx="6446">
                  <c:v>-42</c:v>
                </c:pt>
                <c:pt idx="6447">
                  <c:v>-42</c:v>
                </c:pt>
                <c:pt idx="6448">
                  <c:v>-42</c:v>
                </c:pt>
                <c:pt idx="6449">
                  <c:v>-42</c:v>
                </c:pt>
                <c:pt idx="6450">
                  <c:v>-42</c:v>
                </c:pt>
                <c:pt idx="6451">
                  <c:v>-42</c:v>
                </c:pt>
                <c:pt idx="6452">
                  <c:v>-42</c:v>
                </c:pt>
                <c:pt idx="6453">
                  <c:v>-42</c:v>
                </c:pt>
                <c:pt idx="6454">
                  <c:v>-42</c:v>
                </c:pt>
                <c:pt idx="6455">
                  <c:v>-42</c:v>
                </c:pt>
                <c:pt idx="6456">
                  <c:v>-42</c:v>
                </c:pt>
                <c:pt idx="6457">
                  <c:v>-42</c:v>
                </c:pt>
                <c:pt idx="6458">
                  <c:v>-42</c:v>
                </c:pt>
                <c:pt idx="6459">
                  <c:v>-42</c:v>
                </c:pt>
                <c:pt idx="6460">
                  <c:v>-42</c:v>
                </c:pt>
                <c:pt idx="6461">
                  <c:v>-42</c:v>
                </c:pt>
                <c:pt idx="6462">
                  <c:v>-42</c:v>
                </c:pt>
                <c:pt idx="6463">
                  <c:v>-42</c:v>
                </c:pt>
                <c:pt idx="6464">
                  <c:v>-42</c:v>
                </c:pt>
                <c:pt idx="6465">
                  <c:v>-42</c:v>
                </c:pt>
                <c:pt idx="6466">
                  <c:v>-42</c:v>
                </c:pt>
                <c:pt idx="6467">
                  <c:v>-42</c:v>
                </c:pt>
                <c:pt idx="6468">
                  <c:v>-42</c:v>
                </c:pt>
                <c:pt idx="6469">
                  <c:v>-42</c:v>
                </c:pt>
                <c:pt idx="6470">
                  <c:v>-42</c:v>
                </c:pt>
                <c:pt idx="6471">
                  <c:v>-42</c:v>
                </c:pt>
                <c:pt idx="6472">
                  <c:v>-42</c:v>
                </c:pt>
                <c:pt idx="6473">
                  <c:v>-42</c:v>
                </c:pt>
                <c:pt idx="6474">
                  <c:v>-42</c:v>
                </c:pt>
                <c:pt idx="6475">
                  <c:v>-42</c:v>
                </c:pt>
                <c:pt idx="6476">
                  <c:v>-42</c:v>
                </c:pt>
                <c:pt idx="6477">
                  <c:v>-42</c:v>
                </c:pt>
                <c:pt idx="6478">
                  <c:v>-42</c:v>
                </c:pt>
                <c:pt idx="6479">
                  <c:v>-42</c:v>
                </c:pt>
                <c:pt idx="6480">
                  <c:v>-42</c:v>
                </c:pt>
                <c:pt idx="6481">
                  <c:v>-42</c:v>
                </c:pt>
                <c:pt idx="6482">
                  <c:v>-42</c:v>
                </c:pt>
                <c:pt idx="6483">
                  <c:v>-42</c:v>
                </c:pt>
                <c:pt idx="6484">
                  <c:v>-42</c:v>
                </c:pt>
                <c:pt idx="6485">
                  <c:v>-42</c:v>
                </c:pt>
                <c:pt idx="6486">
                  <c:v>-42</c:v>
                </c:pt>
                <c:pt idx="6487">
                  <c:v>-42</c:v>
                </c:pt>
                <c:pt idx="6488">
                  <c:v>-42</c:v>
                </c:pt>
                <c:pt idx="6489">
                  <c:v>-42</c:v>
                </c:pt>
                <c:pt idx="6490">
                  <c:v>-42</c:v>
                </c:pt>
                <c:pt idx="6491">
                  <c:v>-42</c:v>
                </c:pt>
                <c:pt idx="6492">
                  <c:v>-42</c:v>
                </c:pt>
                <c:pt idx="6493">
                  <c:v>-42</c:v>
                </c:pt>
                <c:pt idx="6494">
                  <c:v>-42</c:v>
                </c:pt>
                <c:pt idx="6495">
                  <c:v>-42</c:v>
                </c:pt>
                <c:pt idx="6496">
                  <c:v>-42</c:v>
                </c:pt>
                <c:pt idx="6497">
                  <c:v>-42</c:v>
                </c:pt>
                <c:pt idx="6498">
                  <c:v>-42</c:v>
                </c:pt>
                <c:pt idx="6499">
                  <c:v>-42</c:v>
                </c:pt>
                <c:pt idx="6500">
                  <c:v>-42</c:v>
                </c:pt>
                <c:pt idx="6501">
                  <c:v>-42</c:v>
                </c:pt>
                <c:pt idx="6502">
                  <c:v>-42</c:v>
                </c:pt>
                <c:pt idx="6503">
                  <c:v>-42</c:v>
                </c:pt>
                <c:pt idx="6504">
                  <c:v>-42</c:v>
                </c:pt>
                <c:pt idx="6505">
                  <c:v>-42</c:v>
                </c:pt>
                <c:pt idx="6506">
                  <c:v>-42</c:v>
                </c:pt>
                <c:pt idx="6507">
                  <c:v>-42</c:v>
                </c:pt>
                <c:pt idx="6508">
                  <c:v>-42</c:v>
                </c:pt>
                <c:pt idx="6509">
                  <c:v>-42</c:v>
                </c:pt>
                <c:pt idx="6510">
                  <c:v>-42</c:v>
                </c:pt>
                <c:pt idx="6511">
                  <c:v>-42</c:v>
                </c:pt>
                <c:pt idx="6512">
                  <c:v>-42</c:v>
                </c:pt>
                <c:pt idx="6513">
                  <c:v>-42</c:v>
                </c:pt>
                <c:pt idx="6514">
                  <c:v>-42</c:v>
                </c:pt>
                <c:pt idx="6515">
                  <c:v>-42</c:v>
                </c:pt>
                <c:pt idx="6516">
                  <c:v>-42</c:v>
                </c:pt>
                <c:pt idx="6517">
                  <c:v>-42</c:v>
                </c:pt>
                <c:pt idx="6518">
                  <c:v>-42</c:v>
                </c:pt>
                <c:pt idx="6519">
                  <c:v>-42</c:v>
                </c:pt>
                <c:pt idx="6520">
                  <c:v>-42</c:v>
                </c:pt>
                <c:pt idx="6521">
                  <c:v>-42</c:v>
                </c:pt>
                <c:pt idx="6522">
                  <c:v>-42</c:v>
                </c:pt>
                <c:pt idx="6523">
                  <c:v>-42</c:v>
                </c:pt>
                <c:pt idx="6524">
                  <c:v>-42</c:v>
                </c:pt>
                <c:pt idx="6525">
                  <c:v>-42</c:v>
                </c:pt>
                <c:pt idx="6526">
                  <c:v>-42</c:v>
                </c:pt>
                <c:pt idx="6527">
                  <c:v>-42</c:v>
                </c:pt>
                <c:pt idx="6528">
                  <c:v>-42</c:v>
                </c:pt>
                <c:pt idx="6529">
                  <c:v>-42</c:v>
                </c:pt>
                <c:pt idx="6530">
                  <c:v>-42</c:v>
                </c:pt>
                <c:pt idx="6531">
                  <c:v>-42</c:v>
                </c:pt>
                <c:pt idx="6532">
                  <c:v>-42</c:v>
                </c:pt>
                <c:pt idx="6533">
                  <c:v>-42</c:v>
                </c:pt>
                <c:pt idx="6534">
                  <c:v>-42</c:v>
                </c:pt>
                <c:pt idx="6535">
                  <c:v>-42</c:v>
                </c:pt>
                <c:pt idx="6536">
                  <c:v>-42</c:v>
                </c:pt>
                <c:pt idx="6537">
                  <c:v>-42</c:v>
                </c:pt>
                <c:pt idx="6538">
                  <c:v>-42</c:v>
                </c:pt>
                <c:pt idx="6539">
                  <c:v>-42</c:v>
                </c:pt>
                <c:pt idx="6540">
                  <c:v>-42</c:v>
                </c:pt>
                <c:pt idx="6541">
                  <c:v>-42</c:v>
                </c:pt>
                <c:pt idx="6542">
                  <c:v>-42</c:v>
                </c:pt>
                <c:pt idx="6543">
                  <c:v>-42</c:v>
                </c:pt>
                <c:pt idx="6544">
                  <c:v>-42</c:v>
                </c:pt>
                <c:pt idx="6545">
                  <c:v>-42</c:v>
                </c:pt>
                <c:pt idx="6546">
                  <c:v>-42</c:v>
                </c:pt>
                <c:pt idx="6547">
                  <c:v>-42</c:v>
                </c:pt>
                <c:pt idx="6548">
                  <c:v>-42</c:v>
                </c:pt>
                <c:pt idx="6549">
                  <c:v>-42</c:v>
                </c:pt>
                <c:pt idx="6550">
                  <c:v>-42</c:v>
                </c:pt>
                <c:pt idx="6551">
                  <c:v>-42</c:v>
                </c:pt>
                <c:pt idx="6552">
                  <c:v>-42</c:v>
                </c:pt>
                <c:pt idx="6553">
                  <c:v>-42</c:v>
                </c:pt>
                <c:pt idx="6554">
                  <c:v>-42</c:v>
                </c:pt>
                <c:pt idx="6555">
                  <c:v>-42</c:v>
                </c:pt>
                <c:pt idx="6556">
                  <c:v>-42</c:v>
                </c:pt>
                <c:pt idx="6557">
                  <c:v>-42</c:v>
                </c:pt>
                <c:pt idx="6558">
                  <c:v>-42</c:v>
                </c:pt>
                <c:pt idx="6559">
                  <c:v>-42</c:v>
                </c:pt>
                <c:pt idx="6560">
                  <c:v>-42</c:v>
                </c:pt>
                <c:pt idx="6561">
                  <c:v>-42</c:v>
                </c:pt>
                <c:pt idx="6562">
                  <c:v>-42</c:v>
                </c:pt>
                <c:pt idx="6563">
                  <c:v>-42</c:v>
                </c:pt>
                <c:pt idx="6564">
                  <c:v>-42</c:v>
                </c:pt>
                <c:pt idx="6565">
                  <c:v>-42</c:v>
                </c:pt>
                <c:pt idx="6566">
                  <c:v>-42</c:v>
                </c:pt>
                <c:pt idx="6567">
                  <c:v>-42</c:v>
                </c:pt>
                <c:pt idx="6568">
                  <c:v>-42</c:v>
                </c:pt>
                <c:pt idx="6569">
                  <c:v>-42</c:v>
                </c:pt>
                <c:pt idx="6570">
                  <c:v>-42</c:v>
                </c:pt>
                <c:pt idx="6571">
                  <c:v>-42</c:v>
                </c:pt>
                <c:pt idx="6572">
                  <c:v>-42</c:v>
                </c:pt>
                <c:pt idx="6573">
                  <c:v>-42</c:v>
                </c:pt>
                <c:pt idx="6574">
                  <c:v>-42</c:v>
                </c:pt>
                <c:pt idx="6575">
                  <c:v>-42</c:v>
                </c:pt>
                <c:pt idx="6576">
                  <c:v>-42</c:v>
                </c:pt>
                <c:pt idx="6577">
                  <c:v>-42</c:v>
                </c:pt>
                <c:pt idx="6578">
                  <c:v>-42</c:v>
                </c:pt>
                <c:pt idx="6579">
                  <c:v>-42</c:v>
                </c:pt>
                <c:pt idx="6580">
                  <c:v>-42</c:v>
                </c:pt>
                <c:pt idx="6581">
                  <c:v>-42</c:v>
                </c:pt>
                <c:pt idx="6582">
                  <c:v>-42</c:v>
                </c:pt>
                <c:pt idx="6583">
                  <c:v>-42</c:v>
                </c:pt>
                <c:pt idx="6584">
                  <c:v>-42</c:v>
                </c:pt>
                <c:pt idx="6585">
                  <c:v>-42</c:v>
                </c:pt>
                <c:pt idx="6586">
                  <c:v>-42</c:v>
                </c:pt>
                <c:pt idx="6587">
                  <c:v>-42</c:v>
                </c:pt>
                <c:pt idx="6588">
                  <c:v>-42</c:v>
                </c:pt>
                <c:pt idx="6589">
                  <c:v>-42</c:v>
                </c:pt>
                <c:pt idx="6590">
                  <c:v>-42</c:v>
                </c:pt>
                <c:pt idx="6591">
                  <c:v>-42</c:v>
                </c:pt>
                <c:pt idx="6592">
                  <c:v>-42</c:v>
                </c:pt>
                <c:pt idx="6593">
                  <c:v>-42</c:v>
                </c:pt>
                <c:pt idx="6594">
                  <c:v>-42</c:v>
                </c:pt>
                <c:pt idx="6595">
                  <c:v>-42</c:v>
                </c:pt>
                <c:pt idx="6596">
                  <c:v>-42</c:v>
                </c:pt>
                <c:pt idx="6597">
                  <c:v>-42</c:v>
                </c:pt>
                <c:pt idx="6598">
                  <c:v>-42</c:v>
                </c:pt>
                <c:pt idx="6599">
                  <c:v>-42</c:v>
                </c:pt>
                <c:pt idx="6600">
                  <c:v>-42</c:v>
                </c:pt>
                <c:pt idx="6601">
                  <c:v>-42</c:v>
                </c:pt>
                <c:pt idx="6602">
                  <c:v>-42</c:v>
                </c:pt>
                <c:pt idx="6603">
                  <c:v>-42</c:v>
                </c:pt>
                <c:pt idx="6604">
                  <c:v>-42</c:v>
                </c:pt>
                <c:pt idx="6605">
                  <c:v>-42</c:v>
                </c:pt>
                <c:pt idx="6606">
                  <c:v>-42</c:v>
                </c:pt>
                <c:pt idx="6607">
                  <c:v>-42</c:v>
                </c:pt>
                <c:pt idx="6608">
                  <c:v>-42</c:v>
                </c:pt>
                <c:pt idx="6609">
                  <c:v>-42</c:v>
                </c:pt>
                <c:pt idx="6610">
                  <c:v>-42</c:v>
                </c:pt>
                <c:pt idx="6611">
                  <c:v>-42</c:v>
                </c:pt>
                <c:pt idx="6612">
                  <c:v>-42</c:v>
                </c:pt>
                <c:pt idx="6613">
                  <c:v>-42</c:v>
                </c:pt>
                <c:pt idx="6614">
                  <c:v>-42</c:v>
                </c:pt>
                <c:pt idx="6615">
                  <c:v>-42</c:v>
                </c:pt>
                <c:pt idx="6616">
                  <c:v>-42</c:v>
                </c:pt>
                <c:pt idx="6617">
                  <c:v>-42</c:v>
                </c:pt>
                <c:pt idx="6618">
                  <c:v>-42</c:v>
                </c:pt>
                <c:pt idx="6619">
                  <c:v>-42</c:v>
                </c:pt>
                <c:pt idx="6620">
                  <c:v>-42</c:v>
                </c:pt>
                <c:pt idx="6621">
                  <c:v>-42</c:v>
                </c:pt>
                <c:pt idx="6622">
                  <c:v>-42</c:v>
                </c:pt>
                <c:pt idx="6623">
                  <c:v>-42</c:v>
                </c:pt>
                <c:pt idx="6624">
                  <c:v>-42</c:v>
                </c:pt>
                <c:pt idx="6625">
                  <c:v>-42</c:v>
                </c:pt>
                <c:pt idx="6626">
                  <c:v>-42</c:v>
                </c:pt>
                <c:pt idx="6627">
                  <c:v>-42</c:v>
                </c:pt>
                <c:pt idx="6628">
                  <c:v>-42</c:v>
                </c:pt>
                <c:pt idx="6629">
                  <c:v>-42</c:v>
                </c:pt>
                <c:pt idx="6630">
                  <c:v>-42</c:v>
                </c:pt>
                <c:pt idx="6631">
                  <c:v>-42</c:v>
                </c:pt>
                <c:pt idx="6632">
                  <c:v>-42</c:v>
                </c:pt>
                <c:pt idx="6633">
                  <c:v>-42</c:v>
                </c:pt>
                <c:pt idx="6634">
                  <c:v>-42</c:v>
                </c:pt>
                <c:pt idx="6635">
                  <c:v>-42</c:v>
                </c:pt>
                <c:pt idx="6636">
                  <c:v>-42</c:v>
                </c:pt>
                <c:pt idx="6637">
                  <c:v>-42</c:v>
                </c:pt>
                <c:pt idx="6638">
                  <c:v>-42</c:v>
                </c:pt>
                <c:pt idx="6639">
                  <c:v>-42</c:v>
                </c:pt>
                <c:pt idx="6640">
                  <c:v>-42</c:v>
                </c:pt>
                <c:pt idx="6641">
                  <c:v>-42</c:v>
                </c:pt>
                <c:pt idx="6642">
                  <c:v>-42</c:v>
                </c:pt>
                <c:pt idx="6643">
                  <c:v>-42</c:v>
                </c:pt>
                <c:pt idx="6644">
                  <c:v>-42</c:v>
                </c:pt>
                <c:pt idx="6645">
                  <c:v>-42</c:v>
                </c:pt>
                <c:pt idx="6646">
                  <c:v>-42</c:v>
                </c:pt>
                <c:pt idx="6647">
                  <c:v>-42</c:v>
                </c:pt>
                <c:pt idx="6648">
                  <c:v>-42</c:v>
                </c:pt>
                <c:pt idx="6649">
                  <c:v>-42</c:v>
                </c:pt>
                <c:pt idx="6650">
                  <c:v>-42</c:v>
                </c:pt>
                <c:pt idx="6651">
                  <c:v>-42</c:v>
                </c:pt>
                <c:pt idx="6652">
                  <c:v>-42</c:v>
                </c:pt>
                <c:pt idx="6653">
                  <c:v>-42</c:v>
                </c:pt>
                <c:pt idx="6654">
                  <c:v>-42</c:v>
                </c:pt>
                <c:pt idx="6655">
                  <c:v>-42</c:v>
                </c:pt>
                <c:pt idx="6656">
                  <c:v>-42</c:v>
                </c:pt>
                <c:pt idx="6657">
                  <c:v>-42</c:v>
                </c:pt>
                <c:pt idx="6658">
                  <c:v>-42</c:v>
                </c:pt>
                <c:pt idx="6659">
                  <c:v>-42</c:v>
                </c:pt>
                <c:pt idx="6660">
                  <c:v>-42</c:v>
                </c:pt>
                <c:pt idx="6661">
                  <c:v>-42</c:v>
                </c:pt>
                <c:pt idx="6662">
                  <c:v>-42</c:v>
                </c:pt>
                <c:pt idx="6663">
                  <c:v>-42</c:v>
                </c:pt>
                <c:pt idx="6664">
                  <c:v>-42</c:v>
                </c:pt>
                <c:pt idx="6665">
                  <c:v>-42</c:v>
                </c:pt>
                <c:pt idx="6666">
                  <c:v>-42</c:v>
                </c:pt>
                <c:pt idx="6667">
                  <c:v>-42</c:v>
                </c:pt>
                <c:pt idx="6668">
                  <c:v>-42</c:v>
                </c:pt>
                <c:pt idx="6669">
                  <c:v>-42</c:v>
                </c:pt>
                <c:pt idx="6670">
                  <c:v>-42</c:v>
                </c:pt>
                <c:pt idx="6671">
                  <c:v>-42</c:v>
                </c:pt>
                <c:pt idx="6672">
                  <c:v>-42</c:v>
                </c:pt>
                <c:pt idx="6673">
                  <c:v>-42</c:v>
                </c:pt>
                <c:pt idx="6674">
                  <c:v>-42</c:v>
                </c:pt>
                <c:pt idx="6675">
                  <c:v>-42</c:v>
                </c:pt>
                <c:pt idx="6676">
                  <c:v>-42</c:v>
                </c:pt>
                <c:pt idx="6677">
                  <c:v>-42</c:v>
                </c:pt>
                <c:pt idx="6678">
                  <c:v>-42</c:v>
                </c:pt>
                <c:pt idx="6679">
                  <c:v>-42</c:v>
                </c:pt>
                <c:pt idx="6680">
                  <c:v>-42</c:v>
                </c:pt>
                <c:pt idx="6681">
                  <c:v>-42</c:v>
                </c:pt>
                <c:pt idx="6682">
                  <c:v>-42</c:v>
                </c:pt>
                <c:pt idx="6683">
                  <c:v>-42</c:v>
                </c:pt>
                <c:pt idx="6684">
                  <c:v>-42</c:v>
                </c:pt>
                <c:pt idx="6685">
                  <c:v>-42</c:v>
                </c:pt>
                <c:pt idx="6686">
                  <c:v>-42</c:v>
                </c:pt>
                <c:pt idx="6687">
                  <c:v>-42</c:v>
                </c:pt>
                <c:pt idx="6688">
                  <c:v>-42</c:v>
                </c:pt>
                <c:pt idx="6689">
                  <c:v>-42</c:v>
                </c:pt>
                <c:pt idx="6690">
                  <c:v>-42</c:v>
                </c:pt>
                <c:pt idx="6691">
                  <c:v>-42</c:v>
                </c:pt>
                <c:pt idx="6692">
                  <c:v>-42</c:v>
                </c:pt>
                <c:pt idx="6693">
                  <c:v>-42</c:v>
                </c:pt>
                <c:pt idx="6694">
                  <c:v>-42</c:v>
                </c:pt>
                <c:pt idx="6695">
                  <c:v>-42</c:v>
                </c:pt>
                <c:pt idx="6696">
                  <c:v>-42</c:v>
                </c:pt>
                <c:pt idx="6697">
                  <c:v>-42</c:v>
                </c:pt>
                <c:pt idx="6698">
                  <c:v>-42</c:v>
                </c:pt>
                <c:pt idx="6699">
                  <c:v>-42</c:v>
                </c:pt>
                <c:pt idx="6700">
                  <c:v>-42</c:v>
                </c:pt>
                <c:pt idx="6701">
                  <c:v>-42</c:v>
                </c:pt>
                <c:pt idx="6702">
                  <c:v>-42</c:v>
                </c:pt>
                <c:pt idx="6703">
                  <c:v>-42</c:v>
                </c:pt>
                <c:pt idx="6704">
                  <c:v>-42</c:v>
                </c:pt>
                <c:pt idx="6705">
                  <c:v>-42</c:v>
                </c:pt>
                <c:pt idx="6706">
                  <c:v>-42</c:v>
                </c:pt>
                <c:pt idx="6707">
                  <c:v>-42</c:v>
                </c:pt>
                <c:pt idx="6708">
                  <c:v>-42</c:v>
                </c:pt>
                <c:pt idx="6709">
                  <c:v>-42</c:v>
                </c:pt>
                <c:pt idx="6710">
                  <c:v>-42</c:v>
                </c:pt>
                <c:pt idx="6711">
                  <c:v>-42</c:v>
                </c:pt>
                <c:pt idx="6712">
                  <c:v>-42</c:v>
                </c:pt>
                <c:pt idx="6713">
                  <c:v>-42</c:v>
                </c:pt>
                <c:pt idx="6714">
                  <c:v>-42</c:v>
                </c:pt>
                <c:pt idx="6715">
                  <c:v>-42</c:v>
                </c:pt>
                <c:pt idx="6716">
                  <c:v>-42</c:v>
                </c:pt>
                <c:pt idx="6717">
                  <c:v>-42</c:v>
                </c:pt>
                <c:pt idx="6718">
                  <c:v>-42</c:v>
                </c:pt>
                <c:pt idx="6719">
                  <c:v>-42</c:v>
                </c:pt>
                <c:pt idx="6720">
                  <c:v>-42</c:v>
                </c:pt>
                <c:pt idx="6721">
                  <c:v>-42</c:v>
                </c:pt>
                <c:pt idx="6722">
                  <c:v>-42</c:v>
                </c:pt>
                <c:pt idx="6723">
                  <c:v>-42</c:v>
                </c:pt>
                <c:pt idx="6724">
                  <c:v>-42</c:v>
                </c:pt>
                <c:pt idx="6725">
                  <c:v>-42</c:v>
                </c:pt>
                <c:pt idx="6726">
                  <c:v>-42</c:v>
                </c:pt>
                <c:pt idx="6727">
                  <c:v>-42</c:v>
                </c:pt>
                <c:pt idx="6728">
                  <c:v>-42</c:v>
                </c:pt>
                <c:pt idx="6729">
                  <c:v>-42</c:v>
                </c:pt>
                <c:pt idx="6730">
                  <c:v>-42</c:v>
                </c:pt>
                <c:pt idx="6731">
                  <c:v>-42</c:v>
                </c:pt>
                <c:pt idx="6732">
                  <c:v>-42</c:v>
                </c:pt>
                <c:pt idx="6733">
                  <c:v>-42</c:v>
                </c:pt>
                <c:pt idx="6734">
                  <c:v>-42</c:v>
                </c:pt>
                <c:pt idx="6735">
                  <c:v>-42</c:v>
                </c:pt>
                <c:pt idx="6736">
                  <c:v>-42</c:v>
                </c:pt>
                <c:pt idx="6737">
                  <c:v>-42</c:v>
                </c:pt>
                <c:pt idx="6738">
                  <c:v>-42</c:v>
                </c:pt>
                <c:pt idx="6739">
                  <c:v>-42</c:v>
                </c:pt>
                <c:pt idx="6740">
                  <c:v>-42</c:v>
                </c:pt>
                <c:pt idx="6741">
                  <c:v>-42</c:v>
                </c:pt>
                <c:pt idx="6742">
                  <c:v>-42</c:v>
                </c:pt>
                <c:pt idx="6743">
                  <c:v>-42</c:v>
                </c:pt>
                <c:pt idx="6744">
                  <c:v>-42</c:v>
                </c:pt>
                <c:pt idx="6745">
                  <c:v>-42</c:v>
                </c:pt>
                <c:pt idx="6746">
                  <c:v>-42</c:v>
                </c:pt>
                <c:pt idx="6747">
                  <c:v>-42</c:v>
                </c:pt>
                <c:pt idx="6748">
                  <c:v>-42</c:v>
                </c:pt>
                <c:pt idx="6749">
                  <c:v>-42</c:v>
                </c:pt>
                <c:pt idx="6750">
                  <c:v>-42</c:v>
                </c:pt>
                <c:pt idx="6751">
                  <c:v>-42</c:v>
                </c:pt>
                <c:pt idx="6752">
                  <c:v>-42</c:v>
                </c:pt>
                <c:pt idx="6753">
                  <c:v>-42</c:v>
                </c:pt>
                <c:pt idx="6754">
                  <c:v>-42</c:v>
                </c:pt>
                <c:pt idx="6755">
                  <c:v>-42</c:v>
                </c:pt>
                <c:pt idx="6756">
                  <c:v>-42</c:v>
                </c:pt>
                <c:pt idx="6757">
                  <c:v>-42</c:v>
                </c:pt>
                <c:pt idx="6758">
                  <c:v>-42</c:v>
                </c:pt>
                <c:pt idx="6759">
                  <c:v>-42</c:v>
                </c:pt>
                <c:pt idx="6760">
                  <c:v>-42</c:v>
                </c:pt>
                <c:pt idx="6761">
                  <c:v>-42</c:v>
                </c:pt>
                <c:pt idx="6762">
                  <c:v>-42</c:v>
                </c:pt>
                <c:pt idx="6763">
                  <c:v>-42</c:v>
                </c:pt>
                <c:pt idx="6764">
                  <c:v>-42</c:v>
                </c:pt>
                <c:pt idx="6765">
                  <c:v>-42</c:v>
                </c:pt>
                <c:pt idx="6766">
                  <c:v>-42</c:v>
                </c:pt>
                <c:pt idx="6767">
                  <c:v>-42</c:v>
                </c:pt>
                <c:pt idx="6768">
                  <c:v>-42</c:v>
                </c:pt>
                <c:pt idx="6769">
                  <c:v>-42</c:v>
                </c:pt>
                <c:pt idx="6770">
                  <c:v>-42</c:v>
                </c:pt>
                <c:pt idx="6771">
                  <c:v>-42</c:v>
                </c:pt>
                <c:pt idx="6772">
                  <c:v>-42</c:v>
                </c:pt>
                <c:pt idx="6773">
                  <c:v>-42</c:v>
                </c:pt>
                <c:pt idx="6774">
                  <c:v>-42</c:v>
                </c:pt>
                <c:pt idx="6775">
                  <c:v>-42</c:v>
                </c:pt>
                <c:pt idx="6776">
                  <c:v>-42</c:v>
                </c:pt>
                <c:pt idx="6777">
                  <c:v>-42</c:v>
                </c:pt>
                <c:pt idx="6778">
                  <c:v>-42</c:v>
                </c:pt>
                <c:pt idx="6779">
                  <c:v>-42</c:v>
                </c:pt>
                <c:pt idx="6780">
                  <c:v>-42</c:v>
                </c:pt>
                <c:pt idx="6781">
                  <c:v>-42</c:v>
                </c:pt>
                <c:pt idx="6782">
                  <c:v>-42</c:v>
                </c:pt>
                <c:pt idx="6783">
                  <c:v>-42</c:v>
                </c:pt>
                <c:pt idx="6784">
                  <c:v>-42</c:v>
                </c:pt>
                <c:pt idx="6785">
                  <c:v>-42</c:v>
                </c:pt>
                <c:pt idx="6786">
                  <c:v>-42</c:v>
                </c:pt>
                <c:pt idx="6787">
                  <c:v>-42</c:v>
                </c:pt>
                <c:pt idx="6788">
                  <c:v>-42</c:v>
                </c:pt>
                <c:pt idx="6789">
                  <c:v>-42</c:v>
                </c:pt>
                <c:pt idx="6790">
                  <c:v>-42</c:v>
                </c:pt>
                <c:pt idx="6791">
                  <c:v>-42</c:v>
                </c:pt>
                <c:pt idx="6792">
                  <c:v>-42</c:v>
                </c:pt>
                <c:pt idx="6793">
                  <c:v>-42</c:v>
                </c:pt>
                <c:pt idx="6794">
                  <c:v>-42</c:v>
                </c:pt>
                <c:pt idx="6795">
                  <c:v>-42</c:v>
                </c:pt>
                <c:pt idx="6796">
                  <c:v>-42</c:v>
                </c:pt>
                <c:pt idx="6797">
                  <c:v>-42</c:v>
                </c:pt>
                <c:pt idx="6798">
                  <c:v>-42</c:v>
                </c:pt>
                <c:pt idx="6799">
                  <c:v>-42</c:v>
                </c:pt>
                <c:pt idx="6800">
                  <c:v>-42</c:v>
                </c:pt>
                <c:pt idx="6801">
                  <c:v>-42</c:v>
                </c:pt>
                <c:pt idx="6802">
                  <c:v>-42</c:v>
                </c:pt>
                <c:pt idx="6803">
                  <c:v>-42</c:v>
                </c:pt>
                <c:pt idx="6804">
                  <c:v>-42</c:v>
                </c:pt>
                <c:pt idx="6805">
                  <c:v>-42</c:v>
                </c:pt>
                <c:pt idx="6806">
                  <c:v>-42</c:v>
                </c:pt>
                <c:pt idx="6807">
                  <c:v>-42</c:v>
                </c:pt>
                <c:pt idx="6808">
                  <c:v>-42</c:v>
                </c:pt>
                <c:pt idx="6809">
                  <c:v>-42</c:v>
                </c:pt>
                <c:pt idx="6810">
                  <c:v>-42</c:v>
                </c:pt>
                <c:pt idx="6811">
                  <c:v>-42</c:v>
                </c:pt>
                <c:pt idx="6812">
                  <c:v>-42</c:v>
                </c:pt>
                <c:pt idx="6813">
                  <c:v>-42</c:v>
                </c:pt>
                <c:pt idx="6814">
                  <c:v>-42</c:v>
                </c:pt>
                <c:pt idx="6815">
                  <c:v>-42</c:v>
                </c:pt>
                <c:pt idx="6816">
                  <c:v>-42</c:v>
                </c:pt>
                <c:pt idx="6817">
                  <c:v>-42</c:v>
                </c:pt>
                <c:pt idx="6818">
                  <c:v>-42</c:v>
                </c:pt>
                <c:pt idx="6819">
                  <c:v>-42</c:v>
                </c:pt>
                <c:pt idx="6820">
                  <c:v>-42</c:v>
                </c:pt>
                <c:pt idx="6821">
                  <c:v>-42</c:v>
                </c:pt>
                <c:pt idx="6822">
                  <c:v>-42</c:v>
                </c:pt>
                <c:pt idx="6823">
                  <c:v>-42</c:v>
                </c:pt>
                <c:pt idx="6824">
                  <c:v>-42</c:v>
                </c:pt>
                <c:pt idx="6825">
                  <c:v>-42</c:v>
                </c:pt>
                <c:pt idx="6826">
                  <c:v>-42</c:v>
                </c:pt>
                <c:pt idx="6827">
                  <c:v>-42</c:v>
                </c:pt>
                <c:pt idx="6828">
                  <c:v>-42</c:v>
                </c:pt>
                <c:pt idx="6829">
                  <c:v>-42</c:v>
                </c:pt>
                <c:pt idx="6830">
                  <c:v>-42</c:v>
                </c:pt>
                <c:pt idx="6831">
                  <c:v>-42</c:v>
                </c:pt>
                <c:pt idx="6832">
                  <c:v>-42</c:v>
                </c:pt>
                <c:pt idx="6833">
                  <c:v>-42</c:v>
                </c:pt>
                <c:pt idx="6834">
                  <c:v>-42</c:v>
                </c:pt>
                <c:pt idx="6835">
                  <c:v>-42</c:v>
                </c:pt>
                <c:pt idx="6836">
                  <c:v>-42</c:v>
                </c:pt>
                <c:pt idx="6837">
                  <c:v>-42</c:v>
                </c:pt>
                <c:pt idx="6838">
                  <c:v>-42</c:v>
                </c:pt>
                <c:pt idx="6839">
                  <c:v>-42</c:v>
                </c:pt>
                <c:pt idx="6840">
                  <c:v>-42</c:v>
                </c:pt>
                <c:pt idx="6841">
                  <c:v>-42</c:v>
                </c:pt>
                <c:pt idx="6842">
                  <c:v>-42</c:v>
                </c:pt>
                <c:pt idx="6843">
                  <c:v>-42</c:v>
                </c:pt>
                <c:pt idx="6844">
                  <c:v>-42</c:v>
                </c:pt>
                <c:pt idx="6845">
                  <c:v>-42</c:v>
                </c:pt>
                <c:pt idx="6846">
                  <c:v>-42</c:v>
                </c:pt>
                <c:pt idx="6847">
                  <c:v>-42</c:v>
                </c:pt>
                <c:pt idx="6848">
                  <c:v>-42</c:v>
                </c:pt>
                <c:pt idx="6849">
                  <c:v>-42</c:v>
                </c:pt>
                <c:pt idx="6850">
                  <c:v>-42</c:v>
                </c:pt>
                <c:pt idx="6851">
                  <c:v>-42</c:v>
                </c:pt>
                <c:pt idx="6852">
                  <c:v>-42</c:v>
                </c:pt>
                <c:pt idx="6853">
                  <c:v>-42</c:v>
                </c:pt>
                <c:pt idx="6854">
                  <c:v>-42</c:v>
                </c:pt>
                <c:pt idx="6855">
                  <c:v>-42</c:v>
                </c:pt>
                <c:pt idx="6856">
                  <c:v>-42</c:v>
                </c:pt>
                <c:pt idx="6857">
                  <c:v>-42</c:v>
                </c:pt>
                <c:pt idx="6858">
                  <c:v>-42</c:v>
                </c:pt>
                <c:pt idx="6859">
                  <c:v>-42</c:v>
                </c:pt>
                <c:pt idx="6860">
                  <c:v>-42</c:v>
                </c:pt>
                <c:pt idx="6861">
                  <c:v>-42</c:v>
                </c:pt>
                <c:pt idx="6862">
                  <c:v>-42</c:v>
                </c:pt>
                <c:pt idx="6863">
                  <c:v>-42</c:v>
                </c:pt>
                <c:pt idx="6864">
                  <c:v>-42</c:v>
                </c:pt>
                <c:pt idx="6865">
                  <c:v>-42</c:v>
                </c:pt>
                <c:pt idx="6866">
                  <c:v>-42</c:v>
                </c:pt>
                <c:pt idx="6867">
                  <c:v>-42</c:v>
                </c:pt>
                <c:pt idx="6868">
                  <c:v>-42</c:v>
                </c:pt>
                <c:pt idx="6869">
                  <c:v>-42</c:v>
                </c:pt>
                <c:pt idx="6870">
                  <c:v>-42</c:v>
                </c:pt>
                <c:pt idx="6871">
                  <c:v>-42</c:v>
                </c:pt>
                <c:pt idx="6872">
                  <c:v>-42</c:v>
                </c:pt>
                <c:pt idx="6873">
                  <c:v>-42</c:v>
                </c:pt>
                <c:pt idx="6874">
                  <c:v>-42</c:v>
                </c:pt>
                <c:pt idx="6875">
                  <c:v>-42</c:v>
                </c:pt>
                <c:pt idx="6876">
                  <c:v>-42</c:v>
                </c:pt>
                <c:pt idx="6877">
                  <c:v>-42</c:v>
                </c:pt>
                <c:pt idx="6878">
                  <c:v>-42</c:v>
                </c:pt>
                <c:pt idx="6879">
                  <c:v>-42</c:v>
                </c:pt>
                <c:pt idx="6880">
                  <c:v>-42</c:v>
                </c:pt>
                <c:pt idx="6881">
                  <c:v>-42</c:v>
                </c:pt>
                <c:pt idx="6882">
                  <c:v>-42</c:v>
                </c:pt>
                <c:pt idx="6883">
                  <c:v>-42</c:v>
                </c:pt>
                <c:pt idx="6884">
                  <c:v>-42</c:v>
                </c:pt>
                <c:pt idx="6885">
                  <c:v>-42</c:v>
                </c:pt>
                <c:pt idx="6886">
                  <c:v>-42</c:v>
                </c:pt>
                <c:pt idx="6887">
                  <c:v>-42</c:v>
                </c:pt>
                <c:pt idx="6888">
                  <c:v>-42</c:v>
                </c:pt>
                <c:pt idx="6889">
                  <c:v>-42</c:v>
                </c:pt>
                <c:pt idx="6890">
                  <c:v>-42</c:v>
                </c:pt>
                <c:pt idx="6891">
                  <c:v>-42</c:v>
                </c:pt>
                <c:pt idx="6892">
                  <c:v>-42</c:v>
                </c:pt>
                <c:pt idx="6893">
                  <c:v>-42</c:v>
                </c:pt>
                <c:pt idx="6894">
                  <c:v>-42</c:v>
                </c:pt>
                <c:pt idx="6895">
                  <c:v>-42</c:v>
                </c:pt>
                <c:pt idx="6896">
                  <c:v>-42</c:v>
                </c:pt>
                <c:pt idx="6897">
                  <c:v>-42</c:v>
                </c:pt>
                <c:pt idx="6898">
                  <c:v>-42</c:v>
                </c:pt>
                <c:pt idx="6899">
                  <c:v>-42</c:v>
                </c:pt>
                <c:pt idx="6900">
                  <c:v>-42</c:v>
                </c:pt>
                <c:pt idx="6901">
                  <c:v>-42</c:v>
                </c:pt>
                <c:pt idx="6902">
                  <c:v>-42</c:v>
                </c:pt>
                <c:pt idx="6903">
                  <c:v>-42</c:v>
                </c:pt>
                <c:pt idx="6904">
                  <c:v>-42</c:v>
                </c:pt>
                <c:pt idx="6905">
                  <c:v>-42</c:v>
                </c:pt>
                <c:pt idx="6906">
                  <c:v>-42</c:v>
                </c:pt>
                <c:pt idx="6907">
                  <c:v>-42</c:v>
                </c:pt>
                <c:pt idx="6908">
                  <c:v>-42</c:v>
                </c:pt>
                <c:pt idx="6909">
                  <c:v>-42</c:v>
                </c:pt>
                <c:pt idx="6910">
                  <c:v>-42</c:v>
                </c:pt>
                <c:pt idx="6911">
                  <c:v>-42</c:v>
                </c:pt>
                <c:pt idx="6912">
                  <c:v>-42</c:v>
                </c:pt>
                <c:pt idx="6913">
                  <c:v>-42</c:v>
                </c:pt>
                <c:pt idx="6914">
                  <c:v>-42</c:v>
                </c:pt>
                <c:pt idx="6915">
                  <c:v>-42</c:v>
                </c:pt>
                <c:pt idx="6916">
                  <c:v>-42</c:v>
                </c:pt>
                <c:pt idx="6917">
                  <c:v>-42</c:v>
                </c:pt>
                <c:pt idx="6918">
                  <c:v>-42</c:v>
                </c:pt>
                <c:pt idx="6919">
                  <c:v>-42</c:v>
                </c:pt>
                <c:pt idx="6920">
                  <c:v>-42</c:v>
                </c:pt>
                <c:pt idx="6921">
                  <c:v>-42</c:v>
                </c:pt>
                <c:pt idx="6922">
                  <c:v>-42</c:v>
                </c:pt>
                <c:pt idx="6923">
                  <c:v>-42</c:v>
                </c:pt>
                <c:pt idx="6924">
                  <c:v>-42</c:v>
                </c:pt>
                <c:pt idx="6925">
                  <c:v>-42</c:v>
                </c:pt>
                <c:pt idx="6926">
                  <c:v>-42</c:v>
                </c:pt>
                <c:pt idx="6927">
                  <c:v>-42</c:v>
                </c:pt>
                <c:pt idx="6928">
                  <c:v>-42</c:v>
                </c:pt>
                <c:pt idx="6929">
                  <c:v>-42</c:v>
                </c:pt>
                <c:pt idx="6930">
                  <c:v>-42</c:v>
                </c:pt>
                <c:pt idx="6931">
                  <c:v>-42</c:v>
                </c:pt>
                <c:pt idx="6932">
                  <c:v>-42</c:v>
                </c:pt>
                <c:pt idx="6933">
                  <c:v>-42</c:v>
                </c:pt>
                <c:pt idx="6934">
                  <c:v>-42</c:v>
                </c:pt>
                <c:pt idx="6935">
                  <c:v>-42</c:v>
                </c:pt>
                <c:pt idx="6936">
                  <c:v>-42</c:v>
                </c:pt>
                <c:pt idx="6937">
                  <c:v>-42</c:v>
                </c:pt>
                <c:pt idx="6938">
                  <c:v>-42</c:v>
                </c:pt>
                <c:pt idx="6939">
                  <c:v>-42</c:v>
                </c:pt>
                <c:pt idx="6940">
                  <c:v>-42</c:v>
                </c:pt>
                <c:pt idx="6941">
                  <c:v>-42</c:v>
                </c:pt>
                <c:pt idx="6942">
                  <c:v>-42</c:v>
                </c:pt>
                <c:pt idx="6943">
                  <c:v>-42</c:v>
                </c:pt>
                <c:pt idx="6944">
                  <c:v>-42</c:v>
                </c:pt>
                <c:pt idx="6945">
                  <c:v>-42</c:v>
                </c:pt>
                <c:pt idx="6946">
                  <c:v>-42</c:v>
                </c:pt>
                <c:pt idx="6947">
                  <c:v>-42</c:v>
                </c:pt>
                <c:pt idx="6948">
                  <c:v>-42</c:v>
                </c:pt>
                <c:pt idx="6949">
                  <c:v>-42</c:v>
                </c:pt>
                <c:pt idx="6950">
                  <c:v>-42</c:v>
                </c:pt>
                <c:pt idx="6951">
                  <c:v>-42</c:v>
                </c:pt>
                <c:pt idx="6952">
                  <c:v>-42</c:v>
                </c:pt>
                <c:pt idx="6953">
                  <c:v>-42</c:v>
                </c:pt>
                <c:pt idx="6954">
                  <c:v>-42</c:v>
                </c:pt>
                <c:pt idx="6955">
                  <c:v>-42</c:v>
                </c:pt>
                <c:pt idx="6956">
                  <c:v>-42</c:v>
                </c:pt>
                <c:pt idx="6957">
                  <c:v>-42</c:v>
                </c:pt>
                <c:pt idx="6958">
                  <c:v>-42</c:v>
                </c:pt>
                <c:pt idx="6959">
                  <c:v>-42</c:v>
                </c:pt>
                <c:pt idx="6960">
                  <c:v>-42</c:v>
                </c:pt>
                <c:pt idx="6961">
                  <c:v>-42</c:v>
                </c:pt>
                <c:pt idx="6962">
                  <c:v>-42</c:v>
                </c:pt>
                <c:pt idx="6963">
                  <c:v>-42</c:v>
                </c:pt>
                <c:pt idx="6964">
                  <c:v>-42</c:v>
                </c:pt>
                <c:pt idx="6965">
                  <c:v>-42</c:v>
                </c:pt>
                <c:pt idx="6966">
                  <c:v>-42</c:v>
                </c:pt>
                <c:pt idx="6967">
                  <c:v>-42</c:v>
                </c:pt>
                <c:pt idx="6968">
                  <c:v>-42</c:v>
                </c:pt>
                <c:pt idx="6969">
                  <c:v>-42</c:v>
                </c:pt>
                <c:pt idx="6970">
                  <c:v>-42</c:v>
                </c:pt>
                <c:pt idx="6971">
                  <c:v>-42</c:v>
                </c:pt>
                <c:pt idx="6972">
                  <c:v>-42</c:v>
                </c:pt>
                <c:pt idx="6973">
                  <c:v>-42</c:v>
                </c:pt>
                <c:pt idx="6974">
                  <c:v>-42</c:v>
                </c:pt>
                <c:pt idx="6975">
                  <c:v>-42</c:v>
                </c:pt>
                <c:pt idx="6976">
                  <c:v>-42</c:v>
                </c:pt>
                <c:pt idx="6977">
                  <c:v>-42</c:v>
                </c:pt>
                <c:pt idx="6978">
                  <c:v>-42</c:v>
                </c:pt>
                <c:pt idx="6979">
                  <c:v>-42</c:v>
                </c:pt>
                <c:pt idx="6980">
                  <c:v>-42</c:v>
                </c:pt>
                <c:pt idx="6981">
                  <c:v>-42</c:v>
                </c:pt>
                <c:pt idx="6982">
                  <c:v>-42</c:v>
                </c:pt>
                <c:pt idx="6983">
                  <c:v>-42</c:v>
                </c:pt>
                <c:pt idx="6984">
                  <c:v>-42</c:v>
                </c:pt>
                <c:pt idx="6985">
                  <c:v>-42</c:v>
                </c:pt>
                <c:pt idx="6986">
                  <c:v>-42</c:v>
                </c:pt>
                <c:pt idx="6987">
                  <c:v>-42</c:v>
                </c:pt>
                <c:pt idx="6988">
                  <c:v>-42</c:v>
                </c:pt>
                <c:pt idx="6989">
                  <c:v>-42</c:v>
                </c:pt>
                <c:pt idx="6990">
                  <c:v>-42</c:v>
                </c:pt>
                <c:pt idx="6991">
                  <c:v>-42</c:v>
                </c:pt>
                <c:pt idx="6992">
                  <c:v>-42</c:v>
                </c:pt>
                <c:pt idx="6993">
                  <c:v>-42</c:v>
                </c:pt>
                <c:pt idx="6994">
                  <c:v>-42</c:v>
                </c:pt>
                <c:pt idx="6995">
                  <c:v>-42</c:v>
                </c:pt>
                <c:pt idx="6996">
                  <c:v>-42</c:v>
                </c:pt>
                <c:pt idx="6997">
                  <c:v>-42</c:v>
                </c:pt>
                <c:pt idx="6998">
                  <c:v>-42</c:v>
                </c:pt>
                <c:pt idx="6999">
                  <c:v>-42</c:v>
                </c:pt>
                <c:pt idx="7000">
                  <c:v>-42</c:v>
                </c:pt>
                <c:pt idx="7001">
                  <c:v>-42</c:v>
                </c:pt>
                <c:pt idx="7002">
                  <c:v>-42</c:v>
                </c:pt>
                <c:pt idx="7003">
                  <c:v>-42</c:v>
                </c:pt>
                <c:pt idx="7004">
                  <c:v>-42</c:v>
                </c:pt>
                <c:pt idx="7005">
                  <c:v>-42</c:v>
                </c:pt>
                <c:pt idx="7006">
                  <c:v>-42</c:v>
                </c:pt>
                <c:pt idx="7007">
                  <c:v>-42</c:v>
                </c:pt>
                <c:pt idx="7008">
                  <c:v>-42</c:v>
                </c:pt>
                <c:pt idx="7009">
                  <c:v>-42</c:v>
                </c:pt>
                <c:pt idx="7010">
                  <c:v>-42</c:v>
                </c:pt>
                <c:pt idx="7011">
                  <c:v>-42</c:v>
                </c:pt>
                <c:pt idx="7012">
                  <c:v>-42</c:v>
                </c:pt>
                <c:pt idx="7013">
                  <c:v>-42</c:v>
                </c:pt>
                <c:pt idx="7014">
                  <c:v>-42</c:v>
                </c:pt>
                <c:pt idx="7015">
                  <c:v>-42</c:v>
                </c:pt>
                <c:pt idx="7016">
                  <c:v>-42</c:v>
                </c:pt>
                <c:pt idx="7017">
                  <c:v>-42</c:v>
                </c:pt>
                <c:pt idx="7018">
                  <c:v>-42</c:v>
                </c:pt>
                <c:pt idx="7019">
                  <c:v>-42</c:v>
                </c:pt>
                <c:pt idx="7020">
                  <c:v>-42</c:v>
                </c:pt>
                <c:pt idx="7021">
                  <c:v>-42</c:v>
                </c:pt>
                <c:pt idx="7022">
                  <c:v>-42</c:v>
                </c:pt>
                <c:pt idx="7023">
                  <c:v>-42</c:v>
                </c:pt>
                <c:pt idx="7024">
                  <c:v>-42</c:v>
                </c:pt>
                <c:pt idx="7025">
                  <c:v>-42</c:v>
                </c:pt>
                <c:pt idx="7026">
                  <c:v>-42</c:v>
                </c:pt>
                <c:pt idx="7027">
                  <c:v>-42</c:v>
                </c:pt>
                <c:pt idx="7028">
                  <c:v>-42</c:v>
                </c:pt>
                <c:pt idx="7029">
                  <c:v>-42</c:v>
                </c:pt>
                <c:pt idx="7030">
                  <c:v>-42</c:v>
                </c:pt>
                <c:pt idx="7031">
                  <c:v>-42</c:v>
                </c:pt>
                <c:pt idx="7032">
                  <c:v>-42</c:v>
                </c:pt>
                <c:pt idx="7033">
                  <c:v>-42</c:v>
                </c:pt>
                <c:pt idx="7034">
                  <c:v>-42</c:v>
                </c:pt>
                <c:pt idx="7035">
                  <c:v>-42</c:v>
                </c:pt>
                <c:pt idx="7036">
                  <c:v>-42</c:v>
                </c:pt>
                <c:pt idx="7037">
                  <c:v>-42</c:v>
                </c:pt>
                <c:pt idx="7038">
                  <c:v>-42</c:v>
                </c:pt>
                <c:pt idx="7039">
                  <c:v>-42</c:v>
                </c:pt>
                <c:pt idx="7040">
                  <c:v>-42</c:v>
                </c:pt>
                <c:pt idx="7041">
                  <c:v>-42</c:v>
                </c:pt>
                <c:pt idx="7042">
                  <c:v>-42</c:v>
                </c:pt>
                <c:pt idx="7043">
                  <c:v>-42</c:v>
                </c:pt>
                <c:pt idx="7044">
                  <c:v>-42</c:v>
                </c:pt>
                <c:pt idx="7045">
                  <c:v>-42</c:v>
                </c:pt>
                <c:pt idx="7046">
                  <c:v>-42</c:v>
                </c:pt>
                <c:pt idx="7047">
                  <c:v>-42</c:v>
                </c:pt>
                <c:pt idx="7048">
                  <c:v>-42</c:v>
                </c:pt>
                <c:pt idx="7049">
                  <c:v>-42</c:v>
                </c:pt>
                <c:pt idx="7050">
                  <c:v>-42</c:v>
                </c:pt>
                <c:pt idx="7051">
                  <c:v>-42</c:v>
                </c:pt>
                <c:pt idx="7052">
                  <c:v>-42</c:v>
                </c:pt>
                <c:pt idx="7053">
                  <c:v>-42</c:v>
                </c:pt>
                <c:pt idx="7054">
                  <c:v>-42</c:v>
                </c:pt>
                <c:pt idx="7055">
                  <c:v>-42</c:v>
                </c:pt>
                <c:pt idx="7056">
                  <c:v>-42</c:v>
                </c:pt>
                <c:pt idx="7057">
                  <c:v>-42</c:v>
                </c:pt>
                <c:pt idx="7058">
                  <c:v>-42</c:v>
                </c:pt>
                <c:pt idx="7059">
                  <c:v>-42</c:v>
                </c:pt>
                <c:pt idx="7060">
                  <c:v>-42</c:v>
                </c:pt>
                <c:pt idx="7061">
                  <c:v>-42</c:v>
                </c:pt>
                <c:pt idx="7062">
                  <c:v>-42</c:v>
                </c:pt>
                <c:pt idx="7063">
                  <c:v>-42</c:v>
                </c:pt>
                <c:pt idx="7064">
                  <c:v>-42</c:v>
                </c:pt>
                <c:pt idx="7065">
                  <c:v>-42</c:v>
                </c:pt>
                <c:pt idx="7066">
                  <c:v>-42</c:v>
                </c:pt>
                <c:pt idx="7067">
                  <c:v>-42</c:v>
                </c:pt>
                <c:pt idx="7068">
                  <c:v>-42</c:v>
                </c:pt>
                <c:pt idx="7069">
                  <c:v>-42</c:v>
                </c:pt>
                <c:pt idx="7070">
                  <c:v>-42</c:v>
                </c:pt>
                <c:pt idx="7071">
                  <c:v>-42</c:v>
                </c:pt>
                <c:pt idx="7072">
                  <c:v>-42</c:v>
                </c:pt>
                <c:pt idx="7073">
                  <c:v>-42</c:v>
                </c:pt>
                <c:pt idx="7074">
                  <c:v>-42</c:v>
                </c:pt>
                <c:pt idx="7075">
                  <c:v>-42</c:v>
                </c:pt>
                <c:pt idx="7076">
                  <c:v>-42</c:v>
                </c:pt>
                <c:pt idx="7077">
                  <c:v>-42</c:v>
                </c:pt>
                <c:pt idx="7078">
                  <c:v>-42</c:v>
                </c:pt>
                <c:pt idx="7079">
                  <c:v>-42</c:v>
                </c:pt>
                <c:pt idx="7080">
                  <c:v>-42</c:v>
                </c:pt>
                <c:pt idx="7081">
                  <c:v>-42</c:v>
                </c:pt>
                <c:pt idx="7082">
                  <c:v>-42</c:v>
                </c:pt>
                <c:pt idx="7083">
                  <c:v>-42</c:v>
                </c:pt>
                <c:pt idx="7084">
                  <c:v>-42</c:v>
                </c:pt>
                <c:pt idx="7085">
                  <c:v>-42</c:v>
                </c:pt>
                <c:pt idx="7086">
                  <c:v>-42</c:v>
                </c:pt>
                <c:pt idx="7087">
                  <c:v>-42</c:v>
                </c:pt>
                <c:pt idx="7088">
                  <c:v>-42</c:v>
                </c:pt>
                <c:pt idx="7089">
                  <c:v>-42</c:v>
                </c:pt>
                <c:pt idx="7090">
                  <c:v>-42</c:v>
                </c:pt>
                <c:pt idx="7091">
                  <c:v>-42</c:v>
                </c:pt>
                <c:pt idx="7092">
                  <c:v>-42</c:v>
                </c:pt>
                <c:pt idx="7093">
                  <c:v>-42</c:v>
                </c:pt>
                <c:pt idx="7094">
                  <c:v>-42</c:v>
                </c:pt>
                <c:pt idx="7095">
                  <c:v>-42</c:v>
                </c:pt>
                <c:pt idx="7096">
                  <c:v>-42</c:v>
                </c:pt>
                <c:pt idx="7097">
                  <c:v>-42</c:v>
                </c:pt>
                <c:pt idx="7098">
                  <c:v>-42</c:v>
                </c:pt>
                <c:pt idx="7099">
                  <c:v>-42</c:v>
                </c:pt>
                <c:pt idx="7100">
                  <c:v>-42</c:v>
                </c:pt>
                <c:pt idx="7101">
                  <c:v>-42</c:v>
                </c:pt>
                <c:pt idx="7102">
                  <c:v>-42</c:v>
                </c:pt>
                <c:pt idx="7103">
                  <c:v>-42</c:v>
                </c:pt>
                <c:pt idx="7104">
                  <c:v>-42</c:v>
                </c:pt>
                <c:pt idx="7105">
                  <c:v>-42</c:v>
                </c:pt>
                <c:pt idx="7106">
                  <c:v>-42</c:v>
                </c:pt>
                <c:pt idx="7107">
                  <c:v>-42</c:v>
                </c:pt>
                <c:pt idx="7108">
                  <c:v>-42</c:v>
                </c:pt>
                <c:pt idx="7109">
                  <c:v>-42</c:v>
                </c:pt>
                <c:pt idx="7110">
                  <c:v>-42</c:v>
                </c:pt>
                <c:pt idx="7111">
                  <c:v>-42</c:v>
                </c:pt>
                <c:pt idx="7112">
                  <c:v>-42</c:v>
                </c:pt>
                <c:pt idx="7113">
                  <c:v>-42</c:v>
                </c:pt>
                <c:pt idx="7114">
                  <c:v>-42</c:v>
                </c:pt>
                <c:pt idx="7115">
                  <c:v>-42</c:v>
                </c:pt>
                <c:pt idx="7116">
                  <c:v>-42</c:v>
                </c:pt>
                <c:pt idx="7117">
                  <c:v>-42</c:v>
                </c:pt>
                <c:pt idx="7118">
                  <c:v>-42</c:v>
                </c:pt>
                <c:pt idx="7119">
                  <c:v>-42</c:v>
                </c:pt>
                <c:pt idx="7120">
                  <c:v>-42</c:v>
                </c:pt>
                <c:pt idx="7121">
                  <c:v>-42</c:v>
                </c:pt>
                <c:pt idx="7122">
                  <c:v>-42</c:v>
                </c:pt>
                <c:pt idx="7123">
                  <c:v>-42</c:v>
                </c:pt>
                <c:pt idx="7124">
                  <c:v>-42</c:v>
                </c:pt>
                <c:pt idx="7125">
                  <c:v>-42</c:v>
                </c:pt>
                <c:pt idx="7126">
                  <c:v>-42</c:v>
                </c:pt>
                <c:pt idx="7127">
                  <c:v>-42</c:v>
                </c:pt>
                <c:pt idx="7128">
                  <c:v>-42</c:v>
                </c:pt>
                <c:pt idx="7129">
                  <c:v>-42</c:v>
                </c:pt>
                <c:pt idx="7130">
                  <c:v>-42</c:v>
                </c:pt>
                <c:pt idx="7131">
                  <c:v>-42</c:v>
                </c:pt>
                <c:pt idx="7132">
                  <c:v>-42</c:v>
                </c:pt>
                <c:pt idx="7133">
                  <c:v>-42</c:v>
                </c:pt>
                <c:pt idx="7134">
                  <c:v>-42</c:v>
                </c:pt>
                <c:pt idx="7135">
                  <c:v>-42</c:v>
                </c:pt>
                <c:pt idx="7136">
                  <c:v>-42</c:v>
                </c:pt>
                <c:pt idx="7137">
                  <c:v>-42</c:v>
                </c:pt>
                <c:pt idx="7138">
                  <c:v>-42</c:v>
                </c:pt>
                <c:pt idx="7139">
                  <c:v>-42</c:v>
                </c:pt>
                <c:pt idx="7140">
                  <c:v>-42</c:v>
                </c:pt>
                <c:pt idx="7141">
                  <c:v>-42</c:v>
                </c:pt>
                <c:pt idx="7142">
                  <c:v>-42</c:v>
                </c:pt>
                <c:pt idx="7143">
                  <c:v>-42</c:v>
                </c:pt>
                <c:pt idx="7144">
                  <c:v>-42</c:v>
                </c:pt>
                <c:pt idx="7145">
                  <c:v>-42</c:v>
                </c:pt>
                <c:pt idx="7146">
                  <c:v>-42</c:v>
                </c:pt>
                <c:pt idx="7147">
                  <c:v>-42</c:v>
                </c:pt>
                <c:pt idx="7148">
                  <c:v>-42</c:v>
                </c:pt>
                <c:pt idx="7149">
                  <c:v>-42</c:v>
                </c:pt>
                <c:pt idx="7150">
                  <c:v>-42</c:v>
                </c:pt>
                <c:pt idx="7151">
                  <c:v>-42</c:v>
                </c:pt>
                <c:pt idx="7152">
                  <c:v>-42</c:v>
                </c:pt>
                <c:pt idx="7153">
                  <c:v>-42</c:v>
                </c:pt>
                <c:pt idx="7154">
                  <c:v>-42</c:v>
                </c:pt>
                <c:pt idx="7155">
                  <c:v>-42</c:v>
                </c:pt>
                <c:pt idx="7156">
                  <c:v>-42</c:v>
                </c:pt>
                <c:pt idx="7157">
                  <c:v>-42</c:v>
                </c:pt>
                <c:pt idx="7158">
                  <c:v>-42</c:v>
                </c:pt>
                <c:pt idx="7159">
                  <c:v>-42</c:v>
                </c:pt>
                <c:pt idx="7160">
                  <c:v>-42</c:v>
                </c:pt>
                <c:pt idx="7161">
                  <c:v>-42</c:v>
                </c:pt>
                <c:pt idx="7162">
                  <c:v>-42</c:v>
                </c:pt>
                <c:pt idx="7163">
                  <c:v>-42</c:v>
                </c:pt>
                <c:pt idx="7164">
                  <c:v>-42</c:v>
                </c:pt>
                <c:pt idx="7165">
                  <c:v>-42</c:v>
                </c:pt>
                <c:pt idx="7166">
                  <c:v>-42</c:v>
                </c:pt>
                <c:pt idx="7167">
                  <c:v>-42</c:v>
                </c:pt>
                <c:pt idx="7168">
                  <c:v>-42</c:v>
                </c:pt>
                <c:pt idx="7169">
                  <c:v>-42</c:v>
                </c:pt>
                <c:pt idx="7170">
                  <c:v>-42</c:v>
                </c:pt>
                <c:pt idx="7171">
                  <c:v>-42</c:v>
                </c:pt>
                <c:pt idx="7172">
                  <c:v>-42</c:v>
                </c:pt>
                <c:pt idx="7173">
                  <c:v>-42</c:v>
                </c:pt>
                <c:pt idx="7174">
                  <c:v>-42</c:v>
                </c:pt>
                <c:pt idx="7175">
                  <c:v>-42</c:v>
                </c:pt>
                <c:pt idx="7176">
                  <c:v>-42</c:v>
                </c:pt>
                <c:pt idx="7177">
                  <c:v>-42</c:v>
                </c:pt>
                <c:pt idx="7178">
                  <c:v>-42</c:v>
                </c:pt>
                <c:pt idx="7179">
                  <c:v>-42</c:v>
                </c:pt>
                <c:pt idx="7180">
                  <c:v>-42</c:v>
                </c:pt>
                <c:pt idx="7181">
                  <c:v>-42</c:v>
                </c:pt>
                <c:pt idx="7182">
                  <c:v>-42</c:v>
                </c:pt>
                <c:pt idx="7183">
                  <c:v>-42</c:v>
                </c:pt>
                <c:pt idx="7184">
                  <c:v>-42</c:v>
                </c:pt>
                <c:pt idx="7185">
                  <c:v>-42</c:v>
                </c:pt>
                <c:pt idx="7186">
                  <c:v>-42</c:v>
                </c:pt>
                <c:pt idx="7187">
                  <c:v>-42</c:v>
                </c:pt>
                <c:pt idx="7188">
                  <c:v>-42</c:v>
                </c:pt>
                <c:pt idx="7189">
                  <c:v>-42</c:v>
                </c:pt>
                <c:pt idx="7190">
                  <c:v>-42</c:v>
                </c:pt>
                <c:pt idx="7191">
                  <c:v>-42</c:v>
                </c:pt>
                <c:pt idx="7192">
                  <c:v>-42</c:v>
                </c:pt>
                <c:pt idx="7193">
                  <c:v>-42</c:v>
                </c:pt>
                <c:pt idx="7194">
                  <c:v>-42</c:v>
                </c:pt>
                <c:pt idx="7195">
                  <c:v>-42</c:v>
                </c:pt>
                <c:pt idx="7196">
                  <c:v>-42</c:v>
                </c:pt>
                <c:pt idx="7197">
                  <c:v>-42</c:v>
                </c:pt>
                <c:pt idx="7198">
                  <c:v>-42</c:v>
                </c:pt>
                <c:pt idx="7199">
                  <c:v>-42</c:v>
                </c:pt>
                <c:pt idx="7200">
                  <c:v>-42</c:v>
                </c:pt>
                <c:pt idx="7201">
                  <c:v>-42</c:v>
                </c:pt>
                <c:pt idx="7202">
                  <c:v>-42</c:v>
                </c:pt>
                <c:pt idx="7203">
                  <c:v>-42</c:v>
                </c:pt>
                <c:pt idx="7204">
                  <c:v>-42</c:v>
                </c:pt>
                <c:pt idx="7205">
                  <c:v>-42</c:v>
                </c:pt>
                <c:pt idx="7206">
                  <c:v>-42</c:v>
                </c:pt>
                <c:pt idx="7207">
                  <c:v>-42</c:v>
                </c:pt>
                <c:pt idx="7208">
                  <c:v>-42</c:v>
                </c:pt>
                <c:pt idx="7209">
                  <c:v>-42</c:v>
                </c:pt>
                <c:pt idx="7210">
                  <c:v>-42</c:v>
                </c:pt>
                <c:pt idx="7211">
                  <c:v>-42</c:v>
                </c:pt>
                <c:pt idx="7212">
                  <c:v>-42</c:v>
                </c:pt>
                <c:pt idx="7213">
                  <c:v>-42</c:v>
                </c:pt>
                <c:pt idx="7214">
                  <c:v>-42</c:v>
                </c:pt>
                <c:pt idx="7215">
                  <c:v>-42</c:v>
                </c:pt>
                <c:pt idx="7216">
                  <c:v>-42</c:v>
                </c:pt>
                <c:pt idx="7217">
                  <c:v>-42</c:v>
                </c:pt>
                <c:pt idx="7218">
                  <c:v>-42</c:v>
                </c:pt>
                <c:pt idx="7219">
                  <c:v>-42</c:v>
                </c:pt>
                <c:pt idx="7220">
                  <c:v>-42</c:v>
                </c:pt>
                <c:pt idx="7221">
                  <c:v>-42</c:v>
                </c:pt>
                <c:pt idx="7222">
                  <c:v>-42</c:v>
                </c:pt>
                <c:pt idx="7223">
                  <c:v>-42</c:v>
                </c:pt>
                <c:pt idx="7224">
                  <c:v>-42</c:v>
                </c:pt>
                <c:pt idx="7225">
                  <c:v>-42</c:v>
                </c:pt>
                <c:pt idx="7226">
                  <c:v>-42</c:v>
                </c:pt>
                <c:pt idx="7227">
                  <c:v>-42</c:v>
                </c:pt>
                <c:pt idx="7228">
                  <c:v>-42</c:v>
                </c:pt>
                <c:pt idx="7229">
                  <c:v>-42</c:v>
                </c:pt>
                <c:pt idx="7230">
                  <c:v>-42</c:v>
                </c:pt>
                <c:pt idx="7231">
                  <c:v>-42</c:v>
                </c:pt>
                <c:pt idx="7232">
                  <c:v>-42</c:v>
                </c:pt>
                <c:pt idx="7233">
                  <c:v>-42</c:v>
                </c:pt>
                <c:pt idx="7234">
                  <c:v>-42</c:v>
                </c:pt>
                <c:pt idx="7235">
                  <c:v>-42</c:v>
                </c:pt>
                <c:pt idx="7236">
                  <c:v>-42</c:v>
                </c:pt>
                <c:pt idx="7237">
                  <c:v>-42</c:v>
                </c:pt>
                <c:pt idx="7238">
                  <c:v>-42</c:v>
                </c:pt>
                <c:pt idx="7239">
                  <c:v>-42</c:v>
                </c:pt>
                <c:pt idx="7240">
                  <c:v>-42</c:v>
                </c:pt>
                <c:pt idx="7241">
                  <c:v>-42</c:v>
                </c:pt>
                <c:pt idx="7242">
                  <c:v>-42</c:v>
                </c:pt>
                <c:pt idx="7243">
                  <c:v>-42</c:v>
                </c:pt>
                <c:pt idx="7244">
                  <c:v>-42</c:v>
                </c:pt>
                <c:pt idx="7245">
                  <c:v>-42</c:v>
                </c:pt>
                <c:pt idx="7246">
                  <c:v>-42</c:v>
                </c:pt>
                <c:pt idx="7247">
                  <c:v>-42</c:v>
                </c:pt>
                <c:pt idx="7248">
                  <c:v>-42</c:v>
                </c:pt>
                <c:pt idx="7249">
                  <c:v>-42</c:v>
                </c:pt>
                <c:pt idx="7250">
                  <c:v>-42</c:v>
                </c:pt>
                <c:pt idx="7251">
                  <c:v>-42</c:v>
                </c:pt>
                <c:pt idx="7252">
                  <c:v>-42</c:v>
                </c:pt>
                <c:pt idx="7253">
                  <c:v>-42</c:v>
                </c:pt>
                <c:pt idx="7254">
                  <c:v>-42</c:v>
                </c:pt>
                <c:pt idx="7255">
                  <c:v>-42</c:v>
                </c:pt>
                <c:pt idx="7256">
                  <c:v>-42</c:v>
                </c:pt>
                <c:pt idx="7257">
                  <c:v>-42</c:v>
                </c:pt>
                <c:pt idx="7258">
                  <c:v>-42</c:v>
                </c:pt>
                <c:pt idx="7259">
                  <c:v>-42</c:v>
                </c:pt>
                <c:pt idx="7260">
                  <c:v>-42</c:v>
                </c:pt>
                <c:pt idx="7261">
                  <c:v>-42</c:v>
                </c:pt>
                <c:pt idx="7262">
                  <c:v>-42</c:v>
                </c:pt>
                <c:pt idx="7263">
                  <c:v>-42</c:v>
                </c:pt>
                <c:pt idx="7264">
                  <c:v>-42</c:v>
                </c:pt>
                <c:pt idx="7265">
                  <c:v>-42</c:v>
                </c:pt>
                <c:pt idx="7266">
                  <c:v>-42</c:v>
                </c:pt>
                <c:pt idx="7267">
                  <c:v>-42</c:v>
                </c:pt>
                <c:pt idx="7268">
                  <c:v>-42</c:v>
                </c:pt>
                <c:pt idx="7269">
                  <c:v>-42</c:v>
                </c:pt>
                <c:pt idx="7270">
                  <c:v>-42</c:v>
                </c:pt>
                <c:pt idx="7271">
                  <c:v>-42</c:v>
                </c:pt>
                <c:pt idx="7272">
                  <c:v>-42</c:v>
                </c:pt>
                <c:pt idx="7273">
                  <c:v>-42</c:v>
                </c:pt>
                <c:pt idx="7274">
                  <c:v>-42</c:v>
                </c:pt>
                <c:pt idx="7275">
                  <c:v>-42</c:v>
                </c:pt>
                <c:pt idx="7276">
                  <c:v>-42</c:v>
                </c:pt>
                <c:pt idx="7277">
                  <c:v>-42</c:v>
                </c:pt>
                <c:pt idx="7278">
                  <c:v>-42</c:v>
                </c:pt>
                <c:pt idx="7279">
                  <c:v>-42</c:v>
                </c:pt>
                <c:pt idx="7280">
                  <c:v>-42</c:v>
                </c:pt>
                <c:pt idx="7281">
                  <c:v>-42</c:v>
                </c:pt>
                <c:pt idx="7282">
                  <c:v>-42</c:v>
                </c:pt>
                <c:pt idx="7283">
                  <c:v>-42</c:v>
                </c:pt>
                <c:pt idx="7284">
                  <c:v>-42</c:v>
                </c:pt>
                <c:pt idx="7285">
                  <c:v>-42</c:v>
                </c:pt>
                <c:pt idx="7286">
                  <c:v>-42</c:v>
                </c:pt>
                <c:pt idx="7287">
                  <c:v>-42</c:v>
                </c:pt>
                <c:pt idx="7288">
                  <c:v>-42</c:v>
                </c:pt>
                <c:pt idx="7289">
                  <c:v>-42</c:v>
                </c:pt>
                <c:pt idx="7290">
                  <c:v>-42</c:v>
                </c:pt>
                <c:pt idx="7291">
                  <c:v>-42</c:v>
                </c:pt>
                <c:pt idx="7292">
                  <c:v>-42</c:v>
                </c:pt>
                <c:pt idx="7293">
                  <c:v>-42</c:v>
                </c:pt>
                <c:pt idx="7294">
                  <c:v>-42</c:v>
                </c:pt>
                <c:pt idx="7295">
                  <c:v>-42</c:v>
                </c:pt>
                <c:pt idx="7296">
                  <c:v>-42</c:v>
                </c:pt>
                <c:pt idx="7297">
                  <c:v>-42</c:v>
                </c:pt>
                <c:pt idx="7298">
                  <c:v>-42</c:v>
                </c:pt>
                <c:pt idx="7299">
                  <c:v>-42</c:v>
                </c:pt>
                <c:pt idx="7300">
                  <c:v>-42</c:v>
                </c:pt>
                <c:pt idx="7301">
                  <c:v>-42</c:v>
                </c:pt>
                <c:pt idx="7302">
                  <c:v>-42</c:v>
                </c:pt>
                <c:pt idx="7303">
                  <c:v>-42</c:v>
                </c:pt>
                <c:pt idx="7304">
                  <c:v>-42</c:v>
                </c:pt>
                <c:pt idx="7305">
                  <c:v>-42</c:v>
                </c:pt>
                <c:pt idx="7306">
                  <c:v>-42</c:v>
                </c:pt>
                <c:pt idx="7307">
                  <c:v>-42</c:v>
                </c:pt>
                <c:pt idx="7308">
                  <c:v>-42</c:v>
                </c:pt>
                <c:pt idx="7309">
                  <c:v>-42</c:v>
                </c:pt>
                <c:pt idx="7310">
                  <c:v>-42</c:v>
                </c:pt>
                <c:pt idx="7311">
                  <c:v>-42</c:v>
                </c:pt>
                <c:pt idx="7312">
                  <c:v>-42</c:v>
                </c:pt>
                <c:pt idx="7313">
                  <c:v>-42</c:v>
                </c:pt>
                <c:pt idx="7314">
                  <c:v>-42</c:v>
                </c:pt>
                <c:pt idx="7315">
                  <c:v>-42</c:v>
                </c:pt>
                <c:pt idx="7316">
                  <c:v>-42</c:v>
                </c:pt>
                <c:pt idx="7317">
                  <c:v>-42</c:v>
                </c:pt>
                <c:pt idx="7318">
                  <c:v>-42</c:v>
                </c:pt>
                <c:pt idx="7319">
                  <c:v>-42</c:v>
                </c:pt>
                <c:pt idx="7320">
                  <c:v>-42</c:v>
                </c:pt>
                <c:pt idx="7321">
                  <c:v>-42</c:v>
                </c:pt>
                <c:pt idx="7322">
                  <c:v>-42</c:v>
                </c:pt>
                <c:pt idx="7323">
                  <c:v>-42</c:v>
                </c:pt>
                <c:pt idx="7324">
                  <c:v>-42</c:v>
                </c:pt>
                <c:pt idx="7325">
                  <c:v>-42</c:v>
                </c:pt>
                <c:pt idx="7326">
                  <c:v>-42</c:v>
                </c:pt>
                <c:pt idx="7327">
                  <c:v>-42</c:v>
                </c:pt>
                <c:pt idx="7328">
                  <c:v>-42</c:v>
                </c:pt>
                <c:pt idx="7329">
                  <c:v>-42</c:v>
                </c:pt>
                <c:pt idx="7330">
                  <c:v>-42</c:v>
                </c:pt>
                <c:pt idx="7331">
                  <c:v>-42</c:v>
                </c:pt>
                <c:pt idx="7332">
                  <c:v>-42</c:v>
                </c:pt>
                <c:pt idx="7333">
                  <c:v>-42</c:v>
                </c:pt>
                <c:pt idx="7334">
                  <c:v>-42</c:v>
                </c:pt>
                <c:pt idx="7335">
                  <c:v>-42</c:v>
                </c:pt>
                <c:pt idx="7336">
                  <c:v>-42</c:v>
                </c:pt>
                <c:pt idx="7337">
                  <c:v>-42</c:v>
                </c:pt>
                <c:pt idx="7338">
                  <c:v>-42</c:v>
                </c:pt>
                <c:pt idx="7339">
                  <c:v>-42</c:v>
                </c:pt>
                <c:pt idx="7340">
                  <c:v>-42</c:v>
                </c:pt>
                <c:pt idx="7341">
                  <c:v>-42</c:v>
                </c:pt>
                <c:pt idx="7342">
                  <c:v>-42</c:v>
                </c:pt>
                <c:pt idx="7343">
                  <c:v>-42</c:v>
                </c:pt>
                <c:pt idx="7344">
                  <c:v>-42</c:v>
                </c:pt>
                <c:pt idx="7345">
                  <c:v>-42</c:v>
                </c:pt>
                <c:pt idx="7346">
                  <c:v>-42</c:v>
                </c:pt>
                <c:pt idx="7347">
                  <c:v>-42</c:v>
                </c:pt>
                <c:pt idx="7348">
                  <c:v>-42</c:v>
                </c:pt>
                <c:pt idx="7349">
                  <c:v>-42</c:v>
                </c:pt>
                <c:pt idx="7350">
                  <c:v>-42</c:v>
                </c:pt>
                <c:pt idx="7351">
                  <c:v>-42</c:v>
                </c:pt>
                <c:pt idx="7352">
                  <c:v>-42</c:v>
                </c:pt>
                <c:pt idx="7353">
                  <c:v>-42</c:v>
                </c:pt>
                <c:pt idx="7354">
                  <c:v>-42</c:v>
                </c:pt>
                <c:pt idx="7355">
                  <c:v>-42</c:v>
                </c:pt>
                <c:pt idx="7356">
                  <c:v>-42</c:v>
                </c:pt>
                <c:pt idx="7357">
                  <c:v>-42</c:v>
                </c:pt>
                <c:pt idx="7358">
                  <c:v>-42</c:v>
                </c:pt>
                <c:pt idx="7359">
                  <c:v>-42</c:v>
                </c:pt>
                <c:pt idx="7360">
                  <c:v>-42</c:v>
                </c:pt>
                <c:pt idx="7361">
                  <c:v>-42</c:v>
                </c:pt>
                <c:pt idx="7362">
                  <c:v>-42</c:v>
                </c:pt>
                <c:pt idx="7363">
                  <c:v>-42</c:v>
                </c:pt>
                <c:pt idx="7364">
                  <c:v>-42</c:v>
                </c:pt>
                <c:pt idx="7365">
                  <c:v>-42</c:v>
                </c:pt>
                <c:pt idx="7366">
                  <c:v>-42</c:v>
                </c:pt>
                <c:pt idx="7367">
                  <c:v>-42</c:v>
                </c:pt>
                <c:pt idx="7368">
                  <c:v>-42</c:v>
                </c:pt>
                <c:pt idx="7369">
                  <c:v>-42</c:v>
                </c:pt>
                <c:pt idx="7370">
                  <c:v>-42</c:v>
                </c:pt>
                <c:pt idx="7371">
                  <c:v>-42</c:v>
                </c:pt>
                <c:pt idx="7372">
                  <c:v>-42</c:v>
                </c:pt>
                <c:pt idx="7373">
                  <c:v>-42</c:v>
                </c:pt>
                <c:pt idx="7374">
                  <c:v>-42</c:v>
                </c:pt>
                <c:pt idx="7375">
                  <c:v>-42</c:v>
                </c:pt>
                <c:pt idx="7376">
                  <c:v>-42</c:v>
                </c:pt>
                <c:pt idx="7377">
                  <c:v>-42</c:v>
                </c:pt>
                <c:pt idx="7378">
                  <c:v>-42</c:v>
                </c:pt>
                <c:pt idx="7379">
                  <c:v>-42</c:v>
                </c:pt>
                <c:pt idx="7380">
                  <c:v>-42</c:v>
                </c:pt>
                <c:pt idx="7381">
                  <c:v>-42</c:v>
                </c:pt>
                <c:pt idx="7382">
                  <c:v>-42</c:v>
                </c:pt>
                <c:pt idx="7383">
                  <c:v>-42</c:v>
                </c:pt>
                <c:pt idx="7384">
                  <c:v>-42</c:v>
                </c:pt>
                <c:pt idx="7385">
                  <c:v>-42</c:v>
                </c:pt>
                <c:pt idx="7386">
                  <c:v>-42</c:v>
                </c:pt>
                <c:pt idx="7387">
                  <c:v>-42</c:v>
                </c:pt>
                <c:pt idx="7388">
                  <c:v>-42</c:v>
                </c:pt>
                <c:pt idx="7389">
                  <c:v>-42</c:v>
                </c:pt>
                <c:pt idx="7390">
                  <c:v>-42</c:v>
                </c:pt>
                <c:pt idx="7391">
                  <c:v>-42</c:v>
                </c:pt>
                <c:pt idx="7392">
                  <c:v>-42</c:v>
                </c:pt>
                <c:pt idx="7393">
                  <c:v>-42</c:v>
                </c:pt>
                <c:pt idx="7394">
                  <c:v>-42</c:v>
                </c:pt>
                <c:pt idx="7395">
                  <c:v>-42</c:v>
                </c:pt>
                <c:pt idx="7396">
                  <c:v>-42</c:v>
                </c:pt>
                <c:pt idx="7397">
                  <c:v>-42</c:v>
                </c:pt>
                <c:pt idx="7398">
                  <c:v>-42</c:v>
                </c:pt>
                <c:pt idx="7399">
                  <c:v>-42</c:v>
                </c:pt>
                <c:pt idx="7400">
                  <c:v>-42</c:v>
                </c:pt>
                <c:pt idx="7401">
                  <c:v>-42</c:v>
                </c:pt>
                <c:pt idx="7402">
                  <c:v>-42</c:v>
                </c:pt>
                <c:pt idx="7403">
                  <c:v>-42</c:v>
                </c:pt>
                <c:pt idx="7404">
                  <c:v>-42</c:v>
                </c:pt>
                <c:pt idx="7405">
                  <c:v>-42</c:v>
                </c:pt>
                <c:pt idx="7406">
                  <c:v>-42</c:v>
                </c:pt>
                <c:pt idx="7407">
                  <c:v>-42</c:v>
                </c:pt>
                <c:pt idx="7408">
                  <c:v>-42</c:v>
                </c:pt>
                <c:pt idx="7409">
                  <c:v>-42</c:v>
                </c:pt>
                <c:pt idx="7410">
                  <c:v>-42</c:v>
                </c:pt>
                <c:pt idx="7411">
                  <c:v>-42</c:v>
                </c:pt>
                <c:pt idx="7412">
                  <c:v>-42</c:v>
                </c:pt>
                <c:pt idx="7413">
                  <c:v>-42</c:v>
                </c:pt>
                <c:pt idx="7414">
                  <c:v>-42</c:v>
                </c:pt>
                <c:pt idx="7415">
                  <c:v>-42</c:v>
                </c:pt>
                <c:pt idx="7416">
                  <c:v>-42</c:v>
                </c:pt>
                <c:pt idx="7417">
                  <c:v>-42</c:v>
                </c:pt>
                <c:pt idx="7418">
                  <c:v>-42</c:v>
                </c:pt>
                <c:pt idx="7419">
                  <c:v>-42</c:v>
                </c:pt>
                <c:pt idx="7420">
                  <c:v>-42</c:v>
                </c:pt>
                <c:pt idx="7421">
                  <c:v>-42</c:v>
                </c:pt>
                <c:pt idx="7422">
                  <c:v>-42</c:v>
                </c:pt>
                <c:pt idx="7423">
                  <c:v>-42</c:v>
                </c:pt>
                <c:pt idx="7424">
                  <c:v>-42</c:v>
                </c:pt>
                <c:pt idx="7425">
                  <c:v>-42</c:v>
                </c:pt>
                <c:pt idx="7426">
                  <c:v>-42</c:v>
                </c:pt>
                <c:pt idx="7427">
                  <c:v>-42</c:v>
                </c:pt>
                <c:pt idx="7428">
                  <c:v>-42</c:v>
                </c:pt>
                <c:pt idx="7429">
                  <c:v>-42</c:v>
                </c:pt>
                <c:pt idx="7430">
                  <c:v>-42</c:v>
                </c:pt>
                <c:pt idx="7431">
                  <c:v>-42</c:v>
                </c:pt>
                <c:pt idx="7432">
                  <c:v>-42</c:v>
                </c:pt>
                <c:pt idx="7433">
                  <c:v>-42</c:v>
                </c:pt>
                <c:pt idx="7434">
                  <c:v>-42</c:v>
                </c:pt>
                <c:pt idx="7435">
                  <c:v>-42</c:v>
                </c:pt>
                <c:pt idx="7436">
                  <c:v>-42</c:v>
                </c:pt>
                <c:pt idx="7437">
                  <c:v>-42</c:v>
                </c:pt>
                <c:pt idx="7438">
                  <c:v>-42</c:v>
                </c:pt>
                <c:pt idx="7439">
                  <c:v>-42</c:v>
                </c:pt>
                <c:pt idx="7440">
                  <c:v>-42</c:v>
                </c:pt>
                <c:pt idx="7441">
                  <c:v>-42</c:v>
                </c:pt>
                <c:pt idx="7442">
                  <c:v>-42</c:v>
                </c:pt>
                <c:pt idx="7443">
                  <c:v>-42</c:v>
                </c:pt>
                <c:pt idx="7444">
                  <c:v>-42</c:v>
                </c:pt>
                <c:pt idx="7445">
                  <c:v>-42</c:v>
                </c:pt>
                <c:pt idx="7446">
                  <c:v>-42</c:v>
                </c:pt>
                <c:pt idx="7447">
                  <c:v>-42</c:v>
                </c:pt>
                <c:pt idx="7448">
                  <c:v>-42</c:v>
                </c:pt>
                <c:pt idx="7449">
                  <c:v>-42</c:v>
                </c:pt>
                <c:pt idx="7450">
                  <c:v>-42</c:v>
                </c:pt>
                <c:pt idx="7451">
                  <c:v>-42</c:v>
                </c:pt>
                <c:pt idx="7452">
                  <c:v>-42</c:v>
                </c:pt>
                <c:pt idx="7453">
                  <c:v>-42</c:v>
                </c:pt>
                <c:pt idx="7454">
                  <c:v>-42</c:v>
                </c:pt>
                <c:pt idx="7455">
                  <c:v>-42</c:v>
                </c:pt>
                <c:pt idx="7456">
                  <c:v>-42</c:v>
                </c:pt>
                <c:pt idx="7457">
                  <c:v>-42</c:v>
                </c:pt>
                <c:pt idx="7458">
                  <c:v>-42</c:v>
                </c:pt>
                <c:pt idx="7459">
                  <c:v>-42</c:v>
                </c:pt>
                <c:pt idx="7460">
                  <c:v>-42</c:v>
                </c:pt>
                <c:pt idx="7461">
                  <c:v>-42</c:v>
                </c:pt>
                <c:pt idx="7462">
                  <c:v>-42</c:v>
                </c:pt>
                <c:pt idx="7463">
                  <c:v>-42</c:v>
                </c:pt>
                <c:pt idx="7464">
                  <c:v>-42</c:v>
                </c:pt>
                <c:pt idx="7465">
                  <c:v>-42</c:v>
                </c:pt>
                <c:pt idx="7466">
                  <c:v>-42</c:v>
                </c:pt>
                <c:pt idx="7467">
                  <c:v>-42</c:v>
                </c:pt>
                <c:pt idx="7468">
                  <c:v>-42</c:v>
                </c:pt>
                <c:pt idx="7469">
                  <c:v>-42</c:v>
                </c:pt>
                <c:pt idx="7470">
                  <c:v>-42</c:v>
                </c:pt>
                <c:pt idx="7471">
                  <c:v>-42</c:v>
                </c:pt>
                <c:pt idx="7472">
                  <c:v>-42</c:v>
                </c:pt>
                <c:pt idx="7473">
                  <c:v>-42</c:v>
                </c:pt>
                <c:pt idx="7474">
                  <c:v>-42</c:v>
                </c:pt>
                <c:pt idx="7475">
                  <c:v>-42</c:v>
                </c:pt>
                <c:pt idx="7476">
                  <c:v>-42</c:v>
                </c:pt>
                <c:pt idx="7477">
                  <c:v>-42</c:v>
                </c:pt>
                <c:pt idx="7478">
                  <c:v>-42</c:v>
                </c:pt>
                <c:pt idx="7479">
                  <c:v>-42</c:v>
                </c:pt>
                <c:pt idx="7480">
                  <c:v>-42</c:v>
                </c:pt>
                <c:pt idx="7481">
                  <c:v>-42</c:v>
                </c:pt>
                <c:pt idx="7482">
                  <c:v>-42</c:v>
                </c:pt>
                <c:pt idx="7483">
                  <c:v>-42</c:v>
                </c:pt>
                <c:pt idx="7484">
                  <c:v>-42</c:v>
                </c:pt>
                <c:pt idx="7485">
                  <c:v>-42</c:v>
                </c:pt>
                <c:pt idx="7486">
                  <c:v>-42</c:v>
                </c:pt>
                <c:pt idx="7487">
                  <c:v>-42</c:v>
                </c:pt>
                <c:pt idx="7488">
                  <c:v>-42</c:v>
                </c:pt>
                <c:pt idx="7489">
                  <c:v>-42</c:v>
                </c:pt>
                <c:pt idx="7490">
                  <c:v>-42</c:v>
                </c:pt>
                <c:pt idx="7491">
                  <c:v>-42</c:v>
                </c:pt>
                <c:pt idx="7492">
                  <c:v>-42</c:v>
                </c:pt>
                <c:pt idx="7493">
                  <c:v>-42</c:v>
                </c:pt>
                <c:pt idx="7494">
                  <c:v>-42</c:v>
                </c:pt>
                <c:pt idx="7495">
                  <c:v>-42</c:v>
                </c:pt>
                <c:pt idx="7496">
                  <c:v>-42</c:v>
                </c:pt>
                <c:pt idx="7497">
                  <c:v>-42</c:v>
                </c:pt>
                <c:pt idx="7498">
                  <c:v>-42</c:v>
                </c:pt>
                <c:pt idx="7499">
                  <c:v>-42</c:v>
                </c:pt>
                <c:pt idx="7500">
                  <c:v>-42</c:v>
                </c:pt>
                <c:pt idx="7501">
                  <c:v>-42</c:v>
                </c:pt>
                <c:pt idx="7502">
                  <c:v>-42</c:v>
                </c:pt>
                <c:pt idx="7503">
                  <c:v>-42</c:v>
                </c:pt>
                <c:pt idx="7504">
                  <c:v>-42</c:v>
                </c:pt>
                <c:pt idx="7505">
                  <c:v>-42</c:v>
                </c:pt>
                <c:pt idx="7506">
                  <c:v>-42</c:v>
                </c:pt>
                <c:pt idx="7507">
                  <c:v>-42</c:v>
                </c:pt>
                <c:pt idx="7508">
                  <c:v>-42</c:v>
                </c:pt>
                <c:pt idx="7509">
                  <c:v>-42</c:v>
                </c:pt>
                <c:pt idx="7510">
                  <c:v>-42</c:v>
                </c:pt>
                <c:pt idx="7511">
                  <c:v>-42</c:v>
                </c:pt>
                <c:pt idx="7512">
                  <c:v>-42</c:v>
                </c:pt>
                <c:pt idx="7513">
                  <c:v>-42</c:v>
                </c:pt>
                <c:pt idx="7514">
                  <c:v>-42</c:v>
                </c:pt>
                <c:pt idx="7515">
                  <c:v>-42</c:v>
                </c:pt>
                <c:pt idx="7516">
                  <c:v>-42</c:v>
                </c:pt>
                <c:pt idx="7517">
                  <c:v>-42</c:v>
                </c:pt>
                <c:pt idx="7518">
                  <c:v>-42</c:v>
                </c:pt>
                <c:pt idx="7519">
                  <c:v>-42</c:v>
                </c:pt>
                <c:pt idx="7520">
                  <c:v>-42</c:v>
                </c:pt>
                <c:pt idx="7521">
                  <c:v>-42</c:v>
                </c:pt>
                <c:pt idx="7522">
                  <c:v>-42</c:v>
                </c:pt>
                <c:pt idx="7523">
                  <c:v>-42</c:v>
                </c:pt>
                <c:pt idx="7524">
                  <c:v>-42</c:v>
                </c:pt>
                <c:pt idx="7525">
                  <c:v>-42</c:v>
                </c:pt>
                <c:pt idx="7526">
                  <c:v>-42</c:v>
                </c:pt>
                <c:pt idx="7527">
                  <c:v>-42</c:v>
                </c:pt>
                <c:pt idx="7528">
                  <c:v>-42</c:v>
                </c:pt>
                <c:pt idx="7529">
                  <c:v>-42</c:v>
                </c:pt>
                <c:pt idx="7530">
                  <c:v>-42</c:v>
                </c:pt>
                <c:pt idx="7531">
                  <c:v>-42</c:v>
                </c:pt>
                <c:pt idx="7532">
                  <c:v>-42</c:v>
                </c:pt>
                <c:pt idx="7533">
                  <c:v>-42</c:v>
                </c:pt>
                <c:pt idx="7534">
                  <c:v>-42</c:v>
                </c:pt>
                <c:pt idx="7535">
                  <c:v>-42</c:v>
                </c:pt>
                <c:pt idx="7536">
                  <c:v>-42</c:v>
                </c:pt>
                <c:pt idx="7537">
                  <c:v>-42</c:v>
                </c:pt>
                <c:pt idx="7538">
                  <c:v>-42</c:v>
                </c:pt>
                <c:pt idx="7539">
                  <c:v>-42</c:v>
                </c:pt>
                <c:pt idx="7540">
                  <c:v>-42</c:v>
                </c:pt>
                <c:pt idx="7541">
                  <c:v>-42</c:v>
                </c:pt>
                <c:pt idx="7542">
                  <c:v>-42</c:v>
                </c:pt>
                <c:pt idx="7543">
                  <c:v>-42</c:v>
                </c:pt>
                <c:pt idx="7544">
                  <c:v>-42</c:v>
                </c:pt>
                <c:pt idx="7545">
                  <c:v>-42</c:v>
                </c:pt>
                <c:pt idx="7546">
                  <c:v>-42</c:v>
                </c:pt>
                <c:pt idx="7547">
                  <c:v>-42</c:v>
                </c:pt>
                <c:pt idx="7548">
                  <c:v>-42</c:v>
                </c:pt>
                <c:pt idx="7549">
                  <c:v>-42</c:v>
                </c:pt>
                <c:pt idx="7550">
                  <c:v>-42</c:v>
                </c:pt>
                <c:pt idx="7551">
                  <c:v>-42</c:v>
                </c:pt>
                <c:pt idx="7552">
                  <c:v>-42</c:v>
                </c:pt>
                <c:pt idx="7553">
                  <c:v>-42</c:v>
                </c:pt>
                <c:pt idx="7554">
                  <c:v>-42</c:v>
                </c:pt>
                <c:pt idx="7555">
                  <c:v>-42</c:v>
                </c:pt>
                <c:pt idx="7556">
                  <c:v>-42</c:v>
                </c:pt>
                <c:pt idx="7557">
                  <c:v>-42</c:v>
                </c:pt>
                <c:pt idx="7558">
                  <c:v>-42</c:v>
                </c:pt>
                <c:pt idx="7559">
                  <c:v>-42</c:v>
                </c:pt>
                <c:pt idx="7560">
                  <c:v>-42</c:v>
                </c:pt>
                <c:pt idx="7561">
                  <c:v>-42</c:v>
                </c:pt>
                <c:pt idx="7562">
                  <c:v>-42</c:v>
                </c:pt>
                <c:pt idx="7563">
                  <c:v>-42</c:v>
                </c:pt>
                <c:pt idx="7564">
                  <c:v>-42</c:v>
                </c:pt>
                <c:pt idx="7565">
                  <c:v>-42</c:v>
                </c:pt>
                <c:pt idx="7566">
                  <c:v>-42</c:v>
                </c:pt>
                <c:pt idx="7567">
                  <c:v>-42</c:v>
                </c:pt>
                <c:pt idx="7568">
                  <c:v>-42</c:v>
                </c:pt>
                <c:pt idx="7569">
                  <c:v>-42</c:v>
                </c:pt>
                <c:pt idx="7570">
                  <c:v>-42</c:v>
                </c:pt>
                <c:pt idx="7571">
                  <c:v>-42</c:v>
                </c:pt>
                <c:pt idx="7572">
                  <c:v>-42</c:v>
                </c:pt>
                <c:pt idx="7573">
                  <c:v>-42</c:v>
                </c:pt>
                <c:pt idx="7574">
                  <c:v>-42</c:v>
                </c:pt>
                <c:pt idx="7575">
                  <c:v>-42</c:v>
                </c:pt>
                <c:pt idx="7576">
                  <c:v>-42</c:v>
                </c:pt>
                <c:pt idx="7577">
                  <c:v>-42</c:v>
                </c:pt>
                <c:pt idx="7578">
                  <c:v>-42</c:v>
                </c:pt>
                <c:pt idx="7579">
                  <c:v>-42</c:v>
                </c:pt>
                <c:pt idx="7580">
                  <c:v>-42</c:v>
                </c:pt>
                <c:pt idx="7581">
                  <c:v>-42</c:v>
                </c:pt>
                <c:pt idx="7582">
                  <c:v>-42</c:v>
                </c:pt>
                <c:pt idx="7583">
                  <c:v>-42</c:v>
                </c:pt>
                <c:pt idx="7584">
                  <c:v>-42</c:v>
                </c:pt>
                <c:pt idx="7585">
                  <c:v>-42</c:v>
                </c:pt>
                <c:pt idx="7586">
                  <c:v>-42</c:v>
                </c:pt>
                <c:pt idx="7587">
                  <c:v>-42</c:v>
                </c:pt>
                <c:pt idx="7588">
                  <c:v>-42</c:v>
                </c:pt>
                <c:pt idx="7589">
                  <c:v>-42</c:v>
                </c:pt>
                <c:pt idx="7590">
                  <c:v>-42</c:v>
                </c:pt>
                <c:pt idx="7591">
                  <c:v>-42</c:v>
                </c:pt>
                <c:pt idx="7592">
                  <c:v>-42</c:v>
                </c:pt>
                <c:pt idx="7593">
                  <c:v>-42</c:v>
                </c:pt>
                <c:pt idx="7594">
                  <c:v>-42</c:v>
                </c:pt>
                <c:pt idx="7595">
                  <c:v>-42</c:v>
                </c:pt>
                <c:pt idx="7596">
                  <c:v>-42</c:v>
                </c:pt>
                <c:pt idx="7597">
                  <c:v>-42</c:v>
                </c:pt>
                <c:pt idx="7598">
                  <c:v>-42</c:v>
                </c:pt>
                <c:pt idx="7599">
                  <c:v>-42</c:v>
                </c:pt>
                <c:pt idx="7600">
                  <c:v>-42</c:v>
                </c:pt>
                <c:pt idx="7601">
                  <c:v>-42</c:v>
                </c:pt>
                <c:pt idx="7602">
                  <c:v>-42</c:v>
                </c:pt>
                <c:pt idx="7603">
                  <c:v>-42</c:v>
                </c:pt>
                <c:pt idx="7604">
                  <c:v>-42</c:v>
                </c:pt>
                <c:pt idx="7605">
                  <c:v>-42</c:v>
                </c:pt>
                <c:pt idx="7606">
                  <c:v>-42</c:v>
                </c:pt>
                <c:pt idx="7607">
                  <c:v>-42</c:v>
                </c:pt>
                <c:pt idx="7608">
                  <c:v>-42</c:v>
                </c:pt>
                <c:pt idx="7609">
                  <c:v>-42</c:v>
                </c:pt>
                <c:pt idx="7610">
                  <c:v>-42</c:v>
                </c:pt>
                <c:pt idx="7611">
                  <c:v>-42</c:v>
                </c:pt>
                <c:pt idx="7612">
                  <c:v>-42</c:v>
                </c:pt>
                <c:pt idx="7613">
                  <c:v>-42</c:v>
                </c:pt>
                <c:pt idx="7614">
                  <c:v>-42</c:v>
                </c:pt>
                <c:pt idx="7615">
                  <c:v>-42</c:v>
                </c:pt>
                <c:pt idx="7616">
                  <c:v>-42</c:v>
                </c:pt>
                <c:pt idx="7617">
                  <c:v>-42</c:v>
                </c:pt>
                <c:pt idx="7618">
                  <c:v>-42</c:v>
                </c:pt>
                <c:pt idx="7619">
                  <c:v>-42</c:v>
                </c:pt>
                <c:pt idx="7620">
                  <c:v>-42</c:v>
                </c:pt>
                <c:pt idx="7621">
                  <c:v>-42</c:v>
                </c:pt>
                <c:pt idx="7622">
                  <c:v>-42</c:v>
                </c:pt>
                <c:pt idx="7623">
                  <c:v>-42</c:v>
                </c:pt>
                <c:pt idx="7624">
                  <c:v>-42</c:v>
                </c:pt>
                <c:pt idx="7625">
                  <c:v>-42</c:v>
                </c:pt>
                <c:pt idx="7626">
                  <c:v>-42</c:v>
                </c:pt>
                <c:pt idx="7627">
                  <c:v>-42</c:v>
                </c:pt>
                <c:pt idx="7628">
                  <c:v>-42</c:v>
                </c:pt>
                <c:pt idx="7629">
                  <c:v>-42</c:v>
                </c:pt>
                <c:pt idx="7630">
                  <c:v>-42</c:v>
                </c:pt>
                <c:pt idx="7631">
                  <c:v>-42</c:v>
                </c:pt>
                <c:pt idx="7632">
                  <c:v>-42</c:v>
                </c:pt>
                <c:pt idx="7633">
                  <c:v>-42</c:v>
                </c:pt>
                <c:pt idx="7634">
                  <c:v>-42</c:v>
                </c:pt>
                <c:pt idx="7635">
                  <c:v>-42</c:v>
                </c:pt>
                <c:pt idx="7636">
                  <c:v>-42</c:v>
                </c:pt>
                <c:pt idx="7637">
                  <c:v>-42</c:v>
                </c:pt>
                <c:pt idx="7638">
                  <c:v>-42</c:v>
                </c:pt>
                <c:pt idx="7639">
                  <c:v>-42</c:v>
                </c:pt>
                <c:pt idx="7640">
                  <c:v>-42</c:v>
                </c:pt>
                <c:pt idx="7641">
                  <c:v>-42</c:v>
                </c:pt>
                <c:pt idx="7642">
                  <c:v>-42</c:v>
                </c:pt>
                <c:pt idx="7643">
                  <c:v>-42</c:v>
                </c:pt>
                <c:pt idx="7644">
                  <c:v>-42</c:v>
                </c:pt>
                <c:pt idx="7645">
                  <c:v>-42</c:v>
                </c:pt>
                <c:pt idx="7646">
                  <c:v>-42</c:v>
                </c:pt>
                <c:pt idx="7647">
                  <c:v>-42</c:v>
                </c:pt>
                <c:pt idx="7648">
                  <c:v>-42</c:v>
                </c:pt>
                <c:pt idx="7649">
                  <c:v>-42</c:v>
                </c:pt>
                <c:pt idx="7650">
                  <c:v>-42</c:v>
                </c:pt>
                <c:pt idx="7651">
                  <c:v>-42</c:v>
                </c:pt>
                <c:pt idx="7652">
                  <c:v>-42</c:v>
                </c:pt>
                <c:pt idx="7653">
                  <c:v>-42</c:v>
                </c:pt>
                <c:pt idx="7654">
                  <c:v>-42</c:v>
                </c:pt>
                <c:pt idx="7655">
                  <c:v>-42</c:v>
                </c:pt>
                <c:pt idx="7656">
                  <c:v>-42</c:v>
                </c:pt>
                <c:pt idx="7657">
                  <c:v>-42</c:v>
                </c:pt>
                <c:pt idx="7658">
                  <c:v>-42</c:v>
                </c:pt>
                <c:pt idx="7659">
                  <c:v>-42</c:v>
                </c:pt>
                <c:pt idx="7660">
                  <c:v>-42</c:v>
                </c:pt>
                <c:pt idx="7661">
                  <c:v>-42</c:v>
                </c:pt>
                <c:pt idx="7662">
                  <c:v>-42</c:v>
                </c:pt>
                <c:pt idx="7663">
                  <c:v>-42</c:v>
                </c:pt>
                <c:pt idx="7664">
                  <c:v>-42</c:v>
                </c:pt>
                <c:pt idx="7665">
                  <c:v>-42</c:v>
                </c:pt>
                <c:pt idx="7666">
                  <c:v>-42</c:v>
                </c:pt>
                <c:pt idx="7667">
                  <c:v>-42</c:v>
                </c:pt>
                <c:pt idx="7668">
                  <c:v>-42</c:v>
                </c:pt>
                <c:pt idx="7669">
                  <c:v>-42</c:v>
                </c:pt>
                <c:pt idx="7670">
                  <c:v>-42</c:v>
                </c:pt>
                <c:pt idx="7671">
                  <c:v>-42</c:v>
                </c:pt>
                <c:pt idx="7672">
                  <c:v>-42</c:v>
                </c:pt>
                <c:pt idx="7673">
                  <c:v>-42</c:v>
                </c:pt>
                <c:pt idx="7674">
                  <c:v>-42</c:v>
                </c:pt>
                <c:pt idx="7675">
                  <c:v>-42</c:v>
                </c:pt>
                <c:pt idx="7676">
                  <c:v>-42</c:v>
                </c:pt>
                <c:pt idx="7677">
                  <c:v>-42</c:v>
                </c:pt>
                <c:pt idx="7678">
                  <c:v>-42</c:v>
                </c:pt>
                <c:pt idx="7679">
                  <c:v>-42</c:v>
                </c:pt>
                <c:pt idx="7680">
                  <c:v>-42</c:v>
                </c:pt>
                <c:pt idx="7681">
                  <c:v>-42</c:v>
                </c:pt>
                <c:pt idx="7682">
                  <c:v>-42</c:v>
                </c:pt>
                <c:pt idx="7683">
                  <c:v>-42</c:v>
                </c:pt>
                <c:pt idx="7684">
                  <c:v>-42</c:v>
                </c:pt>
                <c:pt idx="7685">
                  <c:v>-42</c:v>
                </c:pt>
                <c:pt idx="7686">
                  <c:v>-42</c:v>
                </c:pt>
                <c:pt idx="7687">
                  <c:v>-42</c:v>
                </c:pt>
                <c:pt idx="7688">
                  <c:v>-42</c:v>
                </c:pt>
                <c:pt idx="7689">
                  <c:v>-42</c:v>
                </c:pt>
                <c:pt idx="7690">
                  <c:v>-42</c:v>
                </c:pt>
                <c:pt idx="7691">
                  <c:v>-42</c:v>
                </c:pt>
                <c:pt idx="7692">
                  <c:v>-42</c:v>
                </c:pt>
                <c:pt idx="7693">
                  <c:v>-42</c:v>
                </c:pt>
                <c:pt idx="7694">
                  <c:v>-42</c:v>
                </c:pt>
                <c:pt idx="7695">
                  <c:v>-42</c:v>
                </c:pt>
                <c:pt idx="7696">
                  <c:v>-42</c:v>
                </c:pt>
                <c:pt idx="7697">
                  <c:v>-42</c:v>
                </c:pt>
                <c:pt idx="7698">
                  <c:v>-42</c:v>
                </c:pt>
                <c:pt idx="7699">
                  <c:v>-42</c:v>
                </c:pt>
                <c:pt idx="7700">
                  <c:v>-42</c:v>
                </c:pt>
                <c:pt idx="7701">
                  <c:v>-42</c:v>
                </c:pt>
                <c:pt idx="7702">
                  <c:v>-42</c:v>
                </c:pt>
                <c:pt idx="7703">
                  <c:v>-42</c:v>
                </c:pt>
                <c:pt idx="7704">
                  <c:v>-42</c:v>
                </c:pt>
                <c:pt idx="7705">
                  <c:v>-42</c:v>
                </c:pt>
                <c:pt idx="7706">
                  <c:v>-42</c:v>
                </c:pt>
                <c:pt idx="7707">
                  <c:v>-42</c:v>
                </c:pt>
                <c:pt idx="7708">
                  <c:v>-42</c:v>
                </c:pt>
                <c:pt idx="7709">
                  <c:v>-42</c:v>
                </c:pt>
                <c:pt idx="7710">
                  <c:v>-42</c:v>
                </c:pt>
                <c:pt idx="7711">
                  <c:v>-42</c:v>
                </c:pt>
                <c:pt idx="7712">
                  <c:v>-42</c:v>
                </c:pt>
                <c:pt idx="7713">
                  <c:v>-42</c:v>
                </c:pt>
                <c:pt idx="7714">
                  <c:v>-42</c:v>
                </c:pt>
                <c:pt idx="7715">
                  <c:v>-42</c:v>
                </c:pt>
                <c:pt idx="7716">
                  <c:v>-42</c:v>
                </c:pt>
                <c:pt idx="7717">
                  <c:v>-42</c:v>
                </c:pt>
                <c:pt idx="7718">
                  <c:v>-42</c:v>
                </c:pt>
                <c:pt idx="7719">
                  <c:v>-42</c:v>
                </c:pt>
                <c:pt idx="7720">
                  <c:v>-42</c:v>
                </c:pt>
                <c:pt idx="7721">
                  <c:v>-42</c:v>
                </c:pt>
                <c:pt idx="7722">
                  <c:v>-42</c:v>
                </c:pt>
                <c:pt idx="7723">
                  <c:v>-42</c:v>
                </c:pt>
                <c:pt idx="7724">
                  <c:v>-42</c:v>
                </c:pt>
                <c:pt idx="7725">
                  <c:v>-42</c:v>
                </c:pt>
                <c:pt idx="7726">
                  <c:v>-42</c:v>
                </c:pt>
                <c:pt idx="7727">
                  <c:v>-42</c:v>
                </c:pt>
                <c:pt idx="7728">
                  <c:v>-42</c:v>
                </c:pt>
                <c:pt idx="7729">
                  <c:v>-42</c:v>
                </c:pt>
                <c:pt idx="7730">
                  <c:v>-42</c:v>
                </c:pt>
                <c:pt idx="7731">
                  <c:v>-42</c:v>
                </c:pt>
                <c:pt idx="7732">
                  <c:v>-42</c:v>
                </c:pt>
                <c:pt idx="7733">
                  <c:v>-42</c:v>
                </c:pt>
                <c:pt idx="7734">
                  <c:v>-42</c:v>
                </c:pt>
                <c:pt idx="7735">
                  <c:v>-42</c:v>
                </c:pt>
                <c:pt idx="7736">
                  <c:v>-42</c:v>
                </c:pt>
                <c:pt idx="7737">
                  <c:v>-42</c:v>
                </c:pt>
                <c:pt idx="7738">
                  <c:v>-42</c:v>
                </c:pt>
                <c:pt idx="7739">
                  <c:v>-42</c:v>
                </c:pt>
                <c:pt idx="7740">
                  <c:v>-42</c:v>
                </c:pt>
                <c:pt idx="7741">
                  <c:v>-42</c:v>
                </c:pt>
                <c:pt idx="7742">
                  <c:v>-42</c:v>
                </c:pt>
                <c:pt idx="7743">
                  <c:v>-42</c:v>
                </c:pt>
                <c:pt idx="7744">
                  <c:v>-42</c:v>
                </c:pt>
                <c:pt idx="7745">
                  <c:v>-42</c:v>
                </c:pt>
                <c:pt idx="7746">
                  <c:v>-42</c:v>
                </c:pt>
                <c:pt idx="7747">
                  <c:v>-42</c:v>
                </c:pt>
                <c:pt idx="7748">
                  <c:v>-42</c:v>
                </c:pt>
                <c:pt idx="7749">
                  <c:v>-42</c:v>
                </c:pt>
                <c:pt idx="7750">
                  <c:v>-42</c:v>
                </c:pt>
                <c:pt idx="7751">
                  <c:v>-42</c:v>
                </c:pt>
                <c:pt idx="7752">
                  <c:v>-42</c:v>
                </c:pt>
                <c:pt idx="7753">
                  <c:v>-42</c:v>
                </c:pt>
                <c:pt idx="7754">
                  <c:v>-42</c:v>
                </c:pt>
                <c:pt idx="7755">
                  <c:v>-42</c:v>
                </c:pt>
                <c:pt idx="7756">
                  <c:v>-42</c:v>
                </c:pt>
                <c:pt idx="7757">
                  <c:v>-42</c:v>
                </c:pt>
                <c:pt idx="7758">
                  <c:v>-42</c:v>
                </c:pt>
                <c:pt idx="7759">
                  <c:v>-42</c:v>
                </c:pt>
                <c:pt idx="7760">
                  <c:v>-42</c:v>
                </c:pt>
                <c:pt idx="7761">
                  <c:v>-42</c:v>
                </c:pt>
                <c:pt idx="7762">
                  <c:v>-42</c:v>
                </c:pt>
                <c:pt idx="7763">
                  <c:v>-42</c:v>
                </c:pt>
                <c:pt idx="7764">
                  <c:v>-42</c:v>
                </c:pt>
                <c:pt idx="7765">
                  <c:v>-42</c:v>
                </c:pt>
                <c:pt idx="7766">
                  <c:v>-42</c:v>
                </c:pt>
                <c:pt idx="7767">
                  <c:v>-42</c:v>
                </c:pt>
                <c:pt idx="7768">
                  <c:v>-42</c:v>
                </c:pt>
                <c:pt idx="7769">
                  <c:v>-42</c:v>
                </c:pt>
                <c:pt idx="7770">
                  <c:v>-42</c:v>
                </c:pt>
                <c:pt idx="7771">
                  <c:v>-42</c:v>
                </c:pt>
                <c:pt idx="7772">
                  <c:v>-42</c:v>
                </c:pt>
                <c:pt idx="7773">
                  <c:v>-42</c:v>
                </c:pt>
                <c:pt idx="7774">
                  <c:v>-42</c:v>
                </c:pt>
                <c:pt idx="7775">
                  <c:v>-42</c:v>
                </c:pt>
                <c:pt idx="7776">
                  <c:v>-42</c:v>
                </c:pt>
                <c:pt idx="7777">
                  <c:v>-42</c:v>
                </c:pt>
                <c:pt idx="7778">
                  <c:v>-42</c:v>
                </c:pt>
                <c:pt idx="7779">
                  <c:v>-42</c:v>
                </c:pt>
                <c:pt idx="7780">
                  <c:v>-42</c:v>
                </c:pt>
                <c:pt idx="7781">
                  <c:v>-42</c:v>
                </c:pt>
                <c:pt idx="7782">
                  <c:v>-42</c:v>
                </c:pt>
                <c:pt idx="7783">
                  <c:v>-42</c:v>
                </c:pt>
                <c:pt idx="7784">
                  <c:v>-42</c:v>
                </c:pt>
                <c:pt idx="7785">
                  <c:v>-42</c:v>
                </c:pt>
                <c:pt idx="7786">
                  <c:v>-42</c:v>
                </c:pt>
                <c:pt idx="7787">
                  <c:v>-42</c:v>
                </c:pt>
                <c:pt idx="7788">
                  <c:v>-42</c:v>
                </c:pt>
                <c:pt idx="7789">
                  <c:v>-42</c:v>
                </c:pt>
                <c:pt idx="7790">
                  <c:v>-42</c:v>
                </c:pt>
                <c:pt idx="7791">
                  <c:v>-42</c:v>
                </c:pt>
                <c:pt idx="7792">
                  <c:v>-42</c:v>
                </c:pt>
                <c:pt idx="7793">
                  <c:v>-42</c:v>
                </c:pt>
                <c:pt idx="7794">
                  <c:v>-42</c:v>
                </c:pt>
                <c:pt idx="7795">
                  <c:v>-42</c:v>
                </c:pt>
                <c:pt idx="7796">
                  <c:v>-42</c:v>
                </c:pt>
                <c:pt idx="7797">
                  <c:v>-42</c:v>
                </c:pt>
                <c:pt idx="7798">
                  <c:v>-42</c:v>
                </c:pt>
                <c:pt idx="7799">
                  <c:v>-42</c:v>
                </c:pt>
                <c:pt idx="7800">
                  <c:v>-42</c:v>
                </c:pt>
                <c:pt idx="7801">
                  <c:v>-42</c:v>
                </c:pt>
                <c:pt idx="7802">
                  <c:v>-42</c:v>
                </c:pt>
                <c:pt idx="7803">
                  <c:v>-42</c:v>
                </c:pt>
                <c:pt idx="7804">
                  <c:v>-42</c:v>
                </c:pt>
                <c:pt idx="7805">
                  <c:v>-42</c:v>
                </c:pt>
                <c:pt idx="7806">
                  <c:v>-42</c:v>
                </c:pt>
                <c:pt idx="7807">
                  <c:v>-42</c:v>
                </c:pt>
                <c:pt idx="7808">
                  <c:v>-42</c:v>
                </c:pt>
                <c:pt idx="7809">
                  <c:v>-42</c:v>
                </c:pt>
                <c:pt idx="7810">
                  <c:v>-42</c:v>
                </c:pt>
                <c:pt idx="7811">
                  <c:v>-42</c:v>
                </c:pt>
                <c:pt idx="7812">
                  <c:v>-42</c:v>
                </c:pt>
                <c:pt idx="7813">
                  <c:v>-42</c:v>
                </c:pt>
                <c:pt idx="7814">
                  <c:v>-42</c:v>
                </c:pt>
                <c:pt idx="7815">
                  <c:v>-42</c:v>
                </c:pt>
                <c:pt idx="7816">
                  <c:v>-42</c:v>
                </c:pt>
                <c:pt idx="7817">
                  <c:v>-42</c:v>
                </c:pt>
                <c:pt idx="7818">
                  <c:v>-42</c:v>
                </c:pt>
                <c:pt idx="7819">
                  <c:v>-42</c:v>
                </c:pt>
                <c:pt idx="7820">
                  <c:v>-42</c:v>
                </c:pt>
                <c:pt idx="7821">
                  <c:v>-42</c:v>
                </c:pt>
                <c:pt idx="7822">
                  <c:v>-42</c:v>
                </c:pt>
                <c:pt idx="7823">
                  <c:v>-42</c:v>
                </c:pt>
                <c:pt idx="7824">
                  <c:v>-42</c:v>
                </c:pt>
                <c:pt idx="7825">
                  <c:v>-42</c:v>
                </c:pt>
                <c:pt idx="7826">
                  <c:v>-42</c:v>
                </c:pt>
                <c:pt idx="7827">
                  <c:v>-42</c:v>
                </c:pt>
                <c:pt idx="7828">
                  <c:v>-42</c:v>
                </c:pt>
                <c:pt idx="7829">
                  <c:v>-42</c:v>
                </c:pt>
                <c:pt idx="7830">
                  <c:v>-42</c:v>
                </c:pt>
                <c:pt idx="7831">
                  <c:v>-42</c:v>
                </c:pt>
                <c:pt idx="7832">
                  <c:v>-42</c:v>
                </c:pt>
                <c:pt idx="7833">
                  <c:v>-42</c:v>
                </c:pt>
                <c:pt idx="7834">
                  <c:v>-42</c:v>
                </c:pt>
                <c:pt idx="7835">
                  <c:v>-42</c:v>
                </c:pt>
                <c:pt idx="7836">
                  <c:v>-42</c:v>
                </c:pt>
                <c:pt idx="7837">
                  <c:v>-42</c:v>
                </c:pt>
                <c:pt idx="7838">
                  <c:v>-42</c:v>
                </c:pt>
                <c:pt idx="7839">
                  <c:v>-42</c:v>
                </c:pt>
                <c:pt idx="7840">
                  <c:v>-42</c:v>
                </c:pt>
                <c:pt idx="7841">
                  <c:v>-42</c:v>
                </c:pt>
                <c:pt idx="7842">
                  <c:v>-42</c:v>
                </c:pt>
                <c:pt idx="7843">
                  <c:v>-42</c:v>
                </c:pt>
                <c:pt idx="7844">
                  <c:v>-42</c:v>
                </c:pt>
                <c:pt idx="7845">
                  <c:v>-42</c:v>
                </c:pt>
                <c:pt idx="7846">
                  <c:v>-42</c:v>
                </c:pt>
                <c:pt idx="7847">
                  <c:v>-42</c:v>
                </c:pt>
                <c:pt idx="7848">
                  <c:v>-42</c:v>
                </c:pt>
                <c:pt idx="7849">
                  <c:v>-42</c:v>
                </c:pt>
                <c:pt idx="7850">
                  <c:v>-42</c:v>
                </c:pt>
                <c:pt idx="7851">
                  <c:v>-42</c:v>
                </c:pt>
                <c:pt idx="7852">
                  <c:v>-42</c:v>
                </c:pt>
                <c:pt idx="7853">
                  <c:v>-42</c:v>
                </c:pt>
                <c:pt idx="7854">
                  <c:v>-42</c:v>
                </c:pt>
                <c:pt idx="7855">
                  <c:v>-42</c:v>
                </c:pt>
                <c:pt idx="7856">
                  <c:v>-42</c:v>
                </c:pt>
                <c:pt idx="7857">
                  <c:v>-42</c:v>
                </c:pt>
                <c:pt idx="7858">
                  <c:v>-42</c:v>
                </c:pt>
                <c:pt idx="7859">
                  <c:v>-42</c:v>
                </c:pt>
                <c:pt idx="7860">
                  <c:v>-42</c:v>
                </c:pt>
                <c:pt idx="7861">
                  <c:v>-42</c:v>
                </c:pt>
                <c:pt idx="7862">
                  <c:v>-42</c:v>
                </c:pt>
                <c:pt idx="7863">
                  <c:v>-42</c:v>
                </c:pt>
                <c:pt idx="7864">
                  <c:v>-42</c:v>
                </c:pt>
                <c:pt idx="7865">
                  <c:v>-42</c:v>
                </c:pt>
                <c:pt idx="7866">
                  <c:v>-42</c:v>
                </c:pt>
                <c:pt idx="7867">
                  <c:v>-42</c:v>
                </c:pt>
                <c:pt idx="7868">
                  <c:v>-42</c:v>
                </c:pt>
                <c:pt idx="7869">
                  <c:v>-42</c:v>
                </c:pt>
                <c:pt idx="7870">
                  <c:v>-42</c:v>
                </c:pt>
                <c:pt idx="7871">
                  <c:v>-42</c:v>
                </c:pt>
                <c:pt idx="7872">
                  <c:v>-42</c:v>
                </c:pt>
                <c:pt idx="7873">
                  <c:v>-42</c:v>
                </c:pt>
                <c:pt idx="7874">
                  <c:v>-42</c:v>
                </c:pt>
                <c:pt idx="7875">
                  <c:v>-42</c:v>
                </c:pt>
                <c:pt idx="7876">
                  <c:v>-42</c:v>
                </c:pt>
                <c:pt idx="7877">
                  <c:v>-42</c:v>
                </c:pt>
                <c:pt idx="7878">
                  <c:v>-42</c:v>
                </c:pt>
                <c:pt idx="7879">
                  <c:v>-42</c:v>
                </c:pt>
                <c:pt idx="7880">
                  <c:v>-42</c:v>
                </c:pt>
                <c:pt idx="7881">
                  <c:v>-42</c:v>
                </c:pt>
                <c:pt idx="7882">
                  <c:v>-42</c:v>
                </c:pt>
                <c:pt idx="7883">
                  <c:v>-42</c:v>
                </c:pt>
                <c:pt idx="7884">
                  <c:v>-42</c:v>
                </c:pt>
                <c:pt idx="7885">
                  <c:v>-42</c:v>
                </c:pt>
                <c:pt idx="7886">
                  <c:v>-42</c:v>
                </c:pt>
                <c:pt idx="7887">
                  <c:v>-42</c:v>
                </c:pt>
                <c:pt idx="7888">
                  <c:v>-42</c:v>
                </c:pt>
                <c:pt idx="7889">
                  <c:v>-42</c:v>
                </c:pt>
                <c:pt idx="7890">
                  <c:v>-42</c:v>
                </c:pt>
                <c:pt idx="7891">
                  <c:v>-42</c:v>
                </c:pt>
                <c:pt idx="7892">
                  <c:v>-42</c:v>
                </c:pt>
                <c:pt idx="7893">
                  <c:v>-42</c:v>
                </c:pt>
                <c:pt idx="7894">
                  <c:v>-42</c:v>
                </c:pt>
                <c:pt idx="7895">
                  <c:v>-42</c:v>
                </c:pt>
                <c:pt idx="7896">
                  <c:v>-42</c:v>
                </c:pt>
                <c:pt idx="7897">
                  <c:v>-42</c:v>
                </c:pt>
                <c:pt idx="7898">
                  <c:v>-42</c:v>
                </c:pt>
                <c:pt idx="7899">
                  <c:v>-42</c:v>
                </c:pt>
                <c:pt idx="7900">
                  <c:v>-42</c:v>
                </c:pt>
                <c:pt idx="7901">
                  <c:v>-42</c:v>
                </c:pt>
                <c:pt idx="7902">
                  <c:v>-42</c:v>
                </c:pt>
                <c:pt idx="7903">
                  <c:v>-42</c:v>
                </c:pt>
                <c:pt idx="7904">
                  <c:v>-42</c:v>
                </c:pt>
                <c:pt idx="7905">
                  <c:v>-42</c:v>
                </c:pt>
                <c:pt idx="7906">
                  <c:v>-42</c:v>
                </c:pt>
                <c:pt idx="7907">
                  <c:v>-42</c:v>
                </c:pt>
                <c:pt idx="7908">
                  <c:v>-42</c:v>
                </c:pt>
                <c:pt idx="7909">
                  <c:v>-42</c:v>
                </c:pt>
                <c:pt idx="7910">
                  <c:v>-42</c:v>
                </c:pt>
                <c:pt idx="7911">
                  <c:v>-42</c:v>
                </c:pt>
                <c:pt idx="7912">
                  <c:v>-42</c:v>
                </c:pt>
                <c:pt idx="7913">
                  <c:v>-42</c:v>
                </c:pt>
                <c:pt idx="7914">
                  <c:v>-42</c:v>
                </c:pt>
                <c:pt idx="7915">
                  <c:v>-42</c:v>
                </c:pt>
                <c:pt idx="7916">
                  <c:v>-42</c:v>
                </c:pt>
                <c:pt idx="7917">
                  <c:v>-42</c:v>
                </c:pt>
                <c:pt idx="7918">
                  <c:v>-42</c:v>
                </c:pt>
                <c:pt idx="7919">
                  <c:v>-42</c:v>
                </c:pt>
                <c:pt idx="7920">
                  <c:v>-42</c:v>
                </c:pt>
                <c:pt idx="7921">
                  <c:v>-42</c:v>
                </c:pt>
                <c:pt idx="7922">
                  <c:v>-42</c:v>
                </c:pt>
                <c:pt idx="7923">
                  <c:v>-42</c:v>
                </c:pt>
                <c:pt idx="7924">
                  <c:v>-42</c:v>
                </c:pt>
                <c:pt idx="7925">
                  <c:v>-42</c:v>
                </c:pt>
                <c:pt idx="7926">
                  <c:v>-42</c:v>
                </c:pt>
                <c:pt idx="7927">
                  <c:v>-42</c:v>
                </c:pt>
                <c:pt idx="7928">
                  <c:v>-42</c:v>
                </c:pt>
                <c:pt idx="7929">
                  <c:v>-42</c:v>
                </c:pt>
                <c:pt idx="7930">
                  <c:v>-42</c:v>
                </c:pt>
                <c:pt idx="7931">
                  <c:v>-42</c:v>
                </c:pt>
                <c:pt idx="7932">
                  <c:v>-42</c:v>
                </c:pt>
                <c:pt idx="7933">
                  <c:v>-42</c:v>
                </c:pt>
                <c:pt idx="7934">
                  <c:v>-42</c:v>
                </c:pt>
                <c:pt idx="7935">
                  <c:v>-42</c:v>
                </c:pt>
                <c:pt idx="7936">
                  <c:v>-42</c:v>
                </c:pt>
                <c:pt idx="7937">
                  <c:v>-42</c:v>
                </c:pt>
                <c:pt idx="7938">
                  <c:v>-42</c:v>
                </c:pt>
                <c:pt idx="7939">
                  <c:v>-42</c:v>
                </c:pt>
                <c:pt idx="7940">
                  <c:v>-42</c:v>
                </c:pt>
                <c:pt idx="7941">
                  <c:v>-42</c:v>
                </c:pt>
                <c:pt idx="7942">
                  <c:v>-42</c:v>
                </c:pt>
                <c:pt idx="7943">
                  <c:v>-42</c:v>
                </c:pt>
                <c:pt idx="7944">
                  <c:v>-42</c:v>
                </c:pt>
                <c:pt idx="7945">
                  <c:v>-42</c:v>
                </c:pt>
                <c:pt idx="7946">
                  <c:v>-42</c:v>
                </c:pt>
                <c:pt idx="7947">
                  <c:v>-42</c:v>
                </c:pt>
                <c:pt idx="7948">
                  <c:v>-42</c:v>
                </c:pt>
                <c:pt idx="7949">
                  <c:v>-42</c:v>
                </c:pt>
                <c:pt idx="7950">
                  <c:v>-42</c:v>
                </c:pt>
                <c:pt idx="7951">
                  <c:v>-42</c:v>
                </c:pt>
                <c:pt idx="7952">
                  <c:v>-42</c:v>
                </c:pt>
                <c:pt idx="7953">
                  <c:v>-42</c:v>
                </c:pt>
                <c:pt idx="7954">
                  <c:v>-42</c:v>
                </c:pt>
                <c:pt idx="7955">
                  <c:v>-42</c:v>
                </c:pt>
                <c:pt idx="7956">
                  <c:v>-42</c:v>
                </c:pt>
                <c:pt idx="7957">
                  <c:v>-42</c:v>
                </c:pt>
                <c:pt idx="7958">
                  <c:v>-42</c:v>
                </c:pt>
                <c:pt idx="7959">
                  <c:v>-42</c:v>
                </c:pt>
                <c:pt idx="7960">
                  <c:v>-42</c:v>
                </c:pt>
                <c:pt idx="7961">
                  <c:v>-42</c:v>
                </c:pt>
                <c:pt idx="7962">
                  <c:v>-42</c:v>
                </c:pt>
                <c:pt idx="7963">
                  <c:v>-42</c:v>
                </c:pt>
                <c:pt idx="7964">
                  <c:v>-42</c:v>
                </c:pt>
                <c:pt idx="7965">
                  <c:v>-42</c:v>
                </c:pt>
                <c:pt idx="7966">
                  <c:v>-42</c:v>
                </c:pt>
                <c:pt idx="7967">
                  <c:v>-42</c:v>
                </c:pt>
                <c:pt idx="7968">
                  <c:v>-42</c:v>
                </c:pt>
                <c:pt idx="7969">
                  <c:v>-42</c:v>
                </c:pt>
                <c:pt idx="7970">
                  <c:v>-42</c:v>
                </c:pt>
                <c:pt idx="7971">
                  <c:v>-42</c:v>
                </c:pt>
                <c:pt idx="7972">
                  <c:v>-42</c:v>
                </c:pt>
                <c:pt idx="7973">
                  <c:v>-42</c:v>
                </c:pt>
                <c:pt idx="7974">
                  <c:v>-42</c:v>
                </c:pt>
                <c:pt idx="7975">
                  <c:v>-42</c:v>
                </c:pt>
                <c:pt idx="7976">
                  <c:v>-42</c:v>
                </c:pt>
                <c:pt idx="7977">
                  <c:v>-42</c:v>
                </c:pt>
                <c:pt idx="7978">
                  <c:v>-42</c:v>
                </c:pt>
                <c:pt idx="7979">
                  <c:v>-42</c:v>
                </c:pt>
                <c:pt idx="7980">
                  <c:v>-42</c:v>
                </c:pt>
                <c:pt idx="7981">
                  <c:v>-42</c:v>
                </c:pt>
                <c:pt idx="7982">
                  <c:v>-42</c:v>
                </c:pt>
                <c:pt idx="7983">
                  <c:v>-42</c:v>
                </c:pt>
                <c:pt idx="7984">
                  <c:v>-42</c:v>
                </c:pt>
                <c:pt idx="7985">
                  <c:v>-42</c:v>
                </c:pt>
                <c:pt idx="7986">
                  <c:v>-42</c:v>
                </c:pt>
                <c:pt idx="7987">
                  <c:v>-42</c:v>
                </c:pt>
                <c:pt idx="7988">
                  <c:v>-42</c:v>
                </c:pt>
                <c:pt idx="7989">
                  <c:v>-42</c:v>
                </c:pt>
                <c:pt idx="7990">
                  <c:v>-42</c:v>
                </c:pt>
                <c:pt idx="7991">
                  <c:v>-42</c:v>
                </c:pt>
                <c:pt idx="7992">
                  <c:v>-42</c:v>
                </c:pt>
                <c:pt idx="7993">
                  <c:v>-42</c:v>
                </c:pt>
                <c:pt idx="7994">
                  <c:v>-42</c:v>
                </c:pt>
                <c:pt idx="7995">
                  <c:v>-42</c:v>
                </c:pt>
                <c:pt idx="7996">
                  <c:v>-42</c:v>
                </c:pt>
                <c:pt idx="7997">
                  <c:v>-42</c:v>
                </c:pt>
                <c:pt idx="7998">
                  <c:v>-42</c:v>
                </c:pt>
                <c:pt idx="7999">
                  <c:v>-42</c:v>
                </c:pt>
                <c:pt idx="8000">
                  <c:v>-42</c:v>
                </c:pt>
                <c:pt idx="8001">
                  <c:v>-42</c:v>
                </c:pt>
                <c:pt idx="8002">
                  <c:v>-42</c:v>
                </c:pt>
                <c:pt idx="8003">
                  <c:v>-42</c:v>
                </c:pt>
                <c:pt idx="8004">
                  <c:v>-42</c:v>
                </c:pt>
                <c:pt idx="8005">
                  <c:v>-42</c:v>
                </c:pt>
                <c:pt idx="8006">
                  <c:v>-42</c:v>
                </c:pt>
                <c:pt idx="8007">
                  <c:v>-42</c:v>
                </c:pt>
                <c:pt idx="8008">
                  <c:v>-42</c:v>
                </c:pt>
                <c:pt idx="8009">
                  <c:v>-42</c:v>
                </c:pt>
                <c:pt idx="8010">
                  <c:v>-42</c:v>
                </c:pt>
                <c:pt idx="8011">
                  <c:v>-42</c:v>
                </c:pt>
                <c:pt idx="8012">
                  <c:v>-42</c:v>
                </c:pt>
                <c:pt idx="8013">
                  <c:v>-42</c:v>
                </c:pt>
                <c:pt idx="8014">
                  <c:v>-42</c:v>
                </c:pt>
                <c:pt idx="8015">
                  <c:v>-42</c:v>
                </c:pt>
                <c:pt idx="8016">
                  <c:v>-42</c:v>
                </c:pt>
                <c:pt idx="8017">
                  <c:v>-42</c:v>
                </c:pt>
                <c:pt idx="8018">
                  <c:v>-42</c:v>
                </c:pt>
                <c:pt idx="8019">
                  <c:v>-42</c:v>
                </c:pt>
                <c:pt idx="8020">
                  <c:v>-42</c:v>
                </c:pt>
                <c:pt idx="8021">
                  <c:v>-42</c:v>
                </c:pt>
                <c:pt idx="8022">
                  <c:v>-42</c:v>
                </c:pt>
                <c:pt idx="8023">
                  <c:v>-42</c:v>
                </c:pt>
                <c:pt idx="8024">
                  <c:v>-42</c:v>
                </c:pt>
                <c:pt idx="8025">
                  <c:v>-42</c:v>
                </c:pt>
                <c:pt idx="8026">
                  <c:v>-42</c:v>
                </c:pt>
                <c:pt idx="8027">
                  <c:v>-42</c:v>
                </c:pt>
                <c:pt idx="8028">
                  <c:v>-42</c:v>
                </c:pt>
                <c:pt idx="8029">
                  <c:v>-42</c:v>
                </c:pt>
                <c:pt idx="8030">
                  <c:v>-42</c:v>
                </c:pt>
                <c:pt idx="8031">
                  <c:v>-42</c:v>
                </c:pt>
                <c:pt idx="8032">
                  <c:v>-42</c:v>
                </c:pt>
                <c:pt idx="8033">
                  <c:v>-42</c:v>
                </c:pt>
                <c:pt idx="8034">
                  <c:v>-42</c:v>
                </c:pt>
                <c:pt idx="8035">
                  <c:v>-42</c:v>
                </c:pt>
                <c:pt idx="8036">
                  <c:v>-42</c:v>
                </c:pt>
                <c:pt idx="8037">
                  <c:v>-42</c:v>
                </c:pt>
                <c:pt idx="8038">
                  <c:v>-42</c:v>
                </c:pt>
                <c:pt idx="8039">
                  <c:v>-42</c:v>
                </c:pt>
                <c:pt idx="8040">
                  <c:v>-42</c:v>
                </c:pt>
                <c:pt idx="8041">
                  <c:v>-42</c:v>
                </c:pt>
                <c:pt idx="8042">
                  <c:v>-42</c:v>
                </c:pt>
                <c:pt idx="8043">
                  <c:v>-42</c:v>
                </c:pt>
                <c:pt idx="8044">
                  <c:v>-42</c:v>
                </c:pt>
                <c:pt idx="8045">
                  <c:v>-42</c:v>
                </c:pt>
                <c:pt idx="8046">
                  <c:v>-42</c:v>
                </c:pt>
                <c:pt idx="8047">
                  <c:v>-42</c:v>
                </c:pt>
                <c:pt idx="8048">
                  <c:v>-42</c:v>
                </c:pt>
                <c:pt idx="8049">
                  <c:v>-42</c:v>
                </c:pt>
                <c:pt idx="8050">
                  <c:v>-42</c:v>
                </c:pt>
                <c:pt idx="8051">
                  <c:v>-42</c:v>
                </c:pt>
                <c:pt idx="8052">
                  <c:v>-42</c:v>
                </c:pt>
                <c:pt idx="8053">
                  <c:v>-42</c:v>
                </c:pt>
                <c:pt idx="8054">
                  <c:v>-42</c:v>
                </c:pt>
                <c:pt idx="8055">
                  <c:v>-42</c:v>
                </c:pt>
                <c:pt idx="8056">
                  <c:v>-42</c:v>
                </c:pt>
                <c:pt idx="8057">
                  <c:v>-42</c:v>
                </c:pt>
                <c:pt idx="8058">
                  <c:v>-42</c:v>
                </c:pt>
                <c:pt idx="8059">
                  <c:v>-42</c:v>
                </c:pt>
                <c:pt idx="8060">
                  <c:v>-42</c:v>
                </c:pt>
                <c:pt idx="8061">
                  <c:v>-42</c:v>
                </c:pt>
                <c:pt idx="8062">
                  <c:v>-42</c:v>
                </c:pt>
                <c:pt idx="8063">
                  <c:v>-42</c:v>
                </c:pt>
                <c:pt idx="8064">
                  <c:v>-42</c:v>
                </c:pt>
                <c:pt idx="8065">
                  <c:v>-42</c:v>
                </c:pt>
                <c:pt idx="8066">
                  <c:v>-42</c:v>
                </c:pt>
                <c:pt idx="8067">
                  <c:v>-42</c:v>
                </c:pt>
                <c:pt idx="8068">
                  <c:v>-42</c:v>
                </c:pt>
                <c:pt idx="8069">
                  <c:v>-42</c:v>
                </c:pt>
                <c:pt idx="8070">
                  <c:v>-42</c:v>
                </c:pt>
                <c:pt idx="8071">
                  <c:v>-42</c:v>
                </c:pt>
                <c:pt idx="8072">
                  <c:v>-42</c:v>
                </c:pt>
                <c:pt idx="8073">
                  <c:v>-42</c:v>
                </c:pt>
                <c:pt idx="8074">
                  <c:v>-42</c:v>
                </c:pt>
                <c:pt idx="8075">
                  <c:v>-42</c:v>
                </c:pt>
                <c:pt idx="8076">
                  <c:v>-42</c:v>
                </c:pt>
                <c:pt idx="8077">
                  <c:v>-42</c:v>
                </c:pt>
                <c:pt idx="8078">
                  <c:v>-42</c:v>
                </c:pt>
                <c:pt idx="8079">
                  <c:v>-42</c:v>
                </c:pt>
                <c:pt idx="8080">
                  <c:v>-42</c:v>
                </c:pt>
                <c:pt idx="8081">
                  <c:v>-42</c:v>
                </c:pt>
                <c:pt idx="8082">
                  <c:v>-42</c:v>
                </c:pt>
                <c:pt idx="8083">
                  <c:v>-42</c:v>
                </c:pt>
                <c:pt idx="8084">
                  <c:v>-42</c:v>
                </c:pt>
                <c:pt idx="8085">
                  <c:v>-42</c:v>
                </c:pt>
                <c:pt idx="8086">
                  <c:v>-42</c:v>
                </c:pt>
                <c:pt idx="8087">
                  <c:v>-42</c:v>
                </c:pt>
                <c:pt idx="8088">
                  <c:v>-42</c:v>
                </c:pt>
                <c:pt idx="8089">
                  <c:v>-42</c:v>
                </c:pt>
                <c:pt idx="8090">
                  <c:v>-42</c:v>
                </c:pt>
                <c:pt idx="8091">
                  <c:v>-42</c:v>
                </c:pt>
                <c:pt idx="8092">
                  <c:v>-42</c:v>
                </c:pt>
                <c:pt idx="8093">
                  <c:v>-42</c:v>
                </c:pt>
                <c:pt idx="8094">
                  <c:v>-42</c:v>
                </c:pt>
                <c:pt idx="8095">
                  <c:v>-42</c:v>
                </c:pt>
                <c:pt idx="8096">
                  <c:v>-42</c:v>
                </c:pt>
                <c:pt idx="8097">
                  <c:v>-42</c:v>
                </c:pt>
                <c:pt idx="8098">
                  <c:v>-42</c:v>
                </c:pt>
                <c:pt idx="8099">
                  <c:v>-42</c:v>
                </c:pt>
                <c:pt idx="8100">
                  <c:v>-42</c:v>
                </c:pt>
                <c:pt idx="8101">
                  <c:v>-42</c:v>
                </c:pt>
                <c:pt idx="8102">
                  <c:v>-42</c:v>
                </c:pt>
                <c:pt idx="8103">
                  <c:v>-42</c:v>
                </c:pt>
                <c:pt idx="8104">
                  <c:v>-42</c:v>
                </c:pt>
                <c:pt idx="8105">
                  <c:v>-42</c:v>
                </c:pt>
                <c:pt idx="8106">
                  <c:v>-42</c:v>
                </c:pt>
                <c:pt idx="8107">
                  <c:v>-42</c:v>
                </c:pt>
                <c:pt idx="8108">
                  <c:v>-42</c:v>
                </c:pt>
                <c:pt idx="8109">
                  <c:v>-42</c:v>
                </c:pt>
                <c:pt idx="8110">
                  <c:v>-42</c:v>
                </c:pt>
                <c:pt idx="8111">
                  <c:v>-42</c:v>
                </c:pt>
                <c:pt idx="8112">
                  <c:v>-42</c:v>
                </c:pt>
                <c:pt idx="8113">
                  <c:v>-42</c:v>
                </c:pt>
                <c:pt idx="8114">
                  <c:v>-42</c:v>
                </c:pt>
                <c:pt idx="8115">
                  <c:v>-42</c:v>
                </c:pt>
                <c:pt idx="8116">
                  <c:v>-42</c:v>
                </c:pt>
                <c:pt idx="8117">
                  <c:v>-42</c:v>
                </c:pt>
                <c:pt idx="8118">
                  <c:v>-42</c:v>
                </c:pt>
                <c:pt idx="8119">
                  <c:v>-42</c:v>
                </c:pt>
                <c:pt idx="8120">
                  <c:v>-42</c:v>
                </c:pt>
                <c:pt idx="8121">
                  <c:v>-42</c:v>
                </c:pt>
                <c:pt idx="8122">
                  <c:v>-42</c:v>
                </c:pt>
                <c:pt idx="8123">
                  <c:v>-42</c:v>
                </c:pt>
                <c:pt idx="8124">
                  <c:v>-42</c:v>
                </c:pt>
                <c:pt idx="8125">
                  <c:v>-42</c:v>
                </c:pt>
                <c:pt idx="8126">
                  <c:v>-42</c:v>
                </c:pt>
                <c:pt idx="8127">
                  <c:v>-42</c:v>
                </c:pt>
                <c:pt idx="8128">
                  <c:v>-42</c:v>
                </c:pt>
                <c:pt idx="8129">
                  <c:v>-42</c:v>
                </c:pt>
                <c:pt idx="8130">
                  <c:v>-42</c:v>
                </c:pt>
                <c:pt idx="8131">
                  <c:v>-42</c:v>
                </c:pt>
                <c:pt idx="8132">
                  <c:v>-42</c:v>
                </c:pt>
                <c:pt idx="8133">
                  <c:v>-42</c:v>
                </c:pt>
                <c:pt idx="8134">
                  <c:v>-42</c:v>
                </c:pt>
                <c:pt idx="8135">
                  <c:v>-42</c:v>
                </c:pt>
                <c:pt idx="8136">
                  <c:v>-42</c:v>
                </c:pt>
                <c:pt idx="8137">
                  <c:v>-42</c:v>
                </c:pt>
                <c:pt idx="8138">
                  <c:v>-42</c:v>
                </c:pt>
                <c:pt idx="8139">
                  <c:v>-42</c:v>
                </c:pt>
                <c:pt idx="8140">
                  <c:v>-42</c:v>
                </c:pt>
                <c:pt idx="8141">
                  <c:v>-42</c:v>
                </c:pt>
                <c:pt idx="8142">
                  <c:v>-42</c:v>
                </c:pt>
                <c:pt idx="8143">
                  <c:v>-42</c:v>
                </c:pt>
                <c:pt idx="8144">
                  <c:v>-42</c:v>
                </c:pt>
                <c:pt idx="8145">
                  <c:v>-42</c:v>
                </c:pt>
                <c:pt idx="8146">
                  <c:v>-42</c:v>
                </c:pt>
                <c:pt idx="8147">
                  <c:v>-42</c:v>
                </c:pt>
                <c:pt idx="8148">
                  <c:v>-42</c:v>
                </c:pt>
                <c:pt idx="8149">
                  <c:v>-42</c:v>
                </c:pt>
                <c:pt idx="8150">
                  <c:v>-42</c:v>
                </c:pt>
                <c:pt idx="8151">
                  <c:v>-42</c:v>
                </c:pt>
                <c:pt idx="8152">
                  <c:v>-42</c:v>
                </c:pt>
                <c:pt idx="8153">
                  <c:v>-42</c:v>
                </c:pt>
                <c:pt idx="8154">
                  <c:v>-42</c:v>
                </c:pt>
                <c:pt idx="8155">
                  <c:v>-42</c:v>
                </c:pt>
                <c:pt idx="8156">
                  <c:v>-42</c:v>
                </c:pt>
                <c:pt idx="8157">
                  <c:v>-42</c:v>
                </c:pt>
                <c:pt idx="8158">
                  <c:v>-42</c:v>
                </c:pt>
                <c:pt idx="8159">
                  <c:v>-42</c:v>
                </c:pt>
                <c:pt idx="8160">
                  <c:v>-42</c:v>
                </c:pt>
                <c:pt idx="8161">
                  <c:v>-42</c:v>
                </c:pt>
                <c:pt idx="8162">
                  <c:v>-42</c:v>
                </c:pt>
                <c:pt idx="8163">
                  <c:v>-42</c:v>
                </c:pt>
                <c:pt idx="8164">
                  <c:v>-42</c:v>
                </c:pt>
                <c:pt idx="8165">
                  <c:v>-42</c:v>
                </c:pt>
                <c:pt idx="8166">
                  <c:v>-42</c:v>
                </c:pt>
                <c:pt idx="8167">
                  <c:v>-42</c:v>
                </c:pt>
                <c:pt idx="8168">
                  <c:v>-42</c:v>
                </c:pt>
                <c:pt idx="8169">
                  <c:v>-42</c:v>
                </c:pt>
                <c:pt idx="8170">
                  <c:v>-42</c:v>
                </c:pt>
                <c:pt idx="8171">
                  <c:v>-42</c:v>
                </c:pt>
                <c:pt idx="8172">
                  <c:v>-42</c:v>
                </c:pt>
                <c:pt idx="8173">
                  <c:v>-42</c:v>
                </c:pt>
                <c:pt idx="8174">
                  <c:v>-42</c:v>
                </c:pt>
                <c:pt idx="8175">
                  <c:v>-42</c:v>
                </c:pt>
                <c:pt idx="8176">
                  <c:v>-42</c:v>
                </c:pt>
                <c:pt idx="8177">
                  <c:v>-42</c:v>
                </c:pt>
                <c:pt idx="8178">
                  <c:v>-42</c:v>
                </c:pt>
                <c:pt idx="8179">
                  <c:v>-42</c:v>
                </c:pt>
                <c:pt idx="8180">
                  <c:v>-42</c:v>
                </c:pt>
                <c:pt idx="8181">
                  <c:v>-42</c:v>
                </c:pt>
                <c:pt idx="8182">
                  <c:v>-42</c:v>
                </c:pt>
                <c:pt idx="8183">
                  <c:v>-42</c:v>
                </c:pt>
                <c:pt idx="8184">
                  <c:v>-42</c:v>
                </c:pt>
                <c:pt idx="8185">
                  <c:v>-42</c:v>
                </c:pt>
                <c:pt idx="8186">
                  <c:v>-42</c:v>
                </c:pt>
                <c:pt idx="8187">
                  <c:v>-42</c:v>
                </c:pt>
                <c:pt idx="8188">
                  <c:v>-42</c:v>
                </c:pt>
                <c:pt idx="8189">
                  <c:v>-42</c:v>
                </c:pt>
                <c:pt idx="8190">
                  <c:v>-42</c:v>
                </c:pt>
                <c:pt idx="8191">
                  <c:v>-42</c:v>
                </c:pt>
                <c:pt idx="8192">
                  <c:v>-42</c:v>
                </c:pt>
                <c:pt idx="8193">
                  <c:v>-42</c:v>
                </c:pt>
                <c:pt idx="8194">
                  <c:v>-42</c:v>
                </c:pt>
                <c:pt idx="8195">
                  <c:v>-42</c:v>
                </c:pt>
                <c:pt idx="8196">
                  <c:v>-42</c:v>
                </c:pt>
                <c:pt idx="8197">
                  <c:v>-42</c:v>
                </c:pt>
                <c:pt idx="8198">
                  <c:v>-42</c:v>
                </c:pt>
                <c:pt idx="8199">
                  <c:v>-42</c:v>
                </c:pt>
                <c:pt idx="8200">
                  <c:v>-42</c:v>
                </c:pt>
                <c:pt idx="8201">
                  <c:v>-42</c:v>
                </c:pt>
                <c:pt idx="8202">
                  <c:v>-42</c:v>
                </c:pt>
                <c:pt idx="8203">
                  <c:v>-42</c:v>
                </c:pt>
                <c:pt idx="8204">
                  <c:v>-42</c:v>
                </c:pt>
                <c:pt idx="8205">
                  <c:v>-42</c:v>
                </c:pt>
                <c:pt idx="8206">
                  <c:v>-42</c:v>
                </c:pt>
                <c:pt idx="8207">
                  <c:v>-42</c:v>
                </c:pt>
                <c:pt idx="8208">
                  <c:v>-42</c:v>
                </c:pt>
                <c:pt idx="8209">
                  <c:v>-42</c:v>
                </c:pt>
                <c:pt idx="8210">
                  <c:v>-42</c:v>
                </c:pt>
                <c:pt idx="8211">
                  <c:v>-42</c:v>
                </c:pt>
                <c:pt idx="8212">
                  <c:v>-42</c:v>
                </c:pt>
                <c:pt idx="8213">
                  <c:v>-42</c:v>
                </c:pt>
                <c:pt idx="8214">
                  <c:v>-42</c:v>
                </c:pt>
                <c:pt idx="8215">
                  <c:v>-42</c:v>
                </c:pt>
                <c:pt idx="8216">
                  <c:v>-42</c:v>
                </c:pt>
                <c:pt idx="8217">
                  <c:v>-42</c:v>
                </c:pt>
                <c:pt idx="8218">
                  <c:v>-42</c:v>
                </c:pt>
                <c:pt idx="8219">
                  <c:v>-42</c:v>
                </c:pt>
                <c:pt idx="8220">
                  <c:v>-42</c:v>
                </c:pt>
                <c:pt idx="8221">
                  <c:v>-42</c:v>
                </c:pt>
                <c:pt idx="8222">
                  <c:v>-42</c:v>
                </c:pt>
                <c:pt idx="8223">
                  <c:v>-42</c:v>
                </c:pt>
                <c:pt idx="8224">
                  <c:v>-42</c:v>
                </c:pt>
                <c:pt idx="8225">
                  <c:v>-42</c:v>
                </c:pt>
                <c:pt idx="8226">
                  <c:v>-42</c:v>
                </c:pt>
                <c:pt idx="8227">
                  <c:v>-42</c:v>
                </c:pt>
                <c:pt idx="8228">
                  <c:v>-42</c:v>
                </c:pt>
                <c:pt idx="8229">
                  <c:v>-42</c:v>
                </c:pt>
                <c:pt idx="8230">
                  <c:v>-42</c:v>
                </c:pt>
                <c:pt idx="8231">
                  <c:v>-42</c:v>
                </c:pt>
                <c:pt idx="8232">
                  <c:v>-42</c:v>
                </c:pt>
                <c:pt idx="8233">
                  <c:v>-42</c:v>
                </c:pt>
                <c:pt idx="8234">
                  <c:v>-42</c:v>
                </c:pt>
                <c:pt idx="8235">
                  <c:v>-42</c:v>
                </c:pt>
                <c:pt idx="8236">
                  <c:v>-42</c:v>
                </c:pt>
                <c:pt idx="8237">
                  <c:v>-42</c:v>
                </c:pt>
                <c:pt idx="8238">
                  <c:v>-42</c:v>
                </c:pt>
                <c:pt idx="8239">
                  <c:v>-42</c:v>
                </c:pt>
                <c:pt idx="8240">
                  <c:v>-42</c:v>
                </c:pt>
                <c:pt idx="8241">
                  <c:v>-42</c:v>
                </c:pt>
                <c:pt idx="8242">
                  <c:v>-42</c:v>
                </c:pt>
                <c:pt idx="8243">
                  <c:v>-42</c:v>
                </c:pt>
                <c:pt idx="8244">
                  <c:v>-42</c:v>
                </c:pt>
                <c:pt idx="8245">
                  <c:v>-42</c:v>
                </c:pt>
                <c:pt idx="8246">
                  <c:v>-42</c:v>
                </c:pt>
                <c:pt idx="8247">
                  <c:v>-42</c:v>
                </c:pt>
                <c:pt idx="8248">
                  <c:v>-42</c:v>
                </c:pt>
                <c:pt idx="8249">
                  <c:v>-42</c:v>
                </c:pt>
                <c:pt idx="8250">
                  <c:v>-42</c:v>
                </c:pt>
                <c:pt idx="8251">
                  <c:v>-42</c:v>
                </c:pt>
                <c:pt idx="8252">
                  <c:v>-42</c:v>
                </c:pt>
                <c:pt idx="8253">
                  <c:v>-42</c:v>
                </c:pt>
                <c:pt idx="8254">
                  <c:v>-42</c:v>
                </c:pt>
                <c:pt idx="8255">
                  <c:v>-42</c:v>
                </c:pt>
                <c:pt idx="8256">
                  <c:v>-42</c:v>
                </c:pt>
                <c:pt idx="8257">
                  <c:v>-42</c:v>
                </c:pt>
                <c:pt idx="8258">
                  <c:v>-42</c:v>
                </c:pt>
                <c:pt idx="8259">
                  <c:v>-42</c:v>
                </c:pt>
                <c:pt idx="8260">
                  <c:v>-42</c:v>
                </c:pt>
                <c:pt idx="8261">
                  <c:v>-42</c:v>
                </c:pt>
                <c:pt idx="8262">
                  <c:v>-42</c:v>
                </c:pt>
                <c:pt idx="8263">
                  <c:v>-42</c:v>
                </c:pt>
                <c:pt idx="8264">
                  <c:v>-42</c:v>
                </c:pt>
                <c:pt idx="8265">
                  <c:v>-42</c:v>
                </c:pt>
                <c:pt idx="8266">
                  <c:v>-42</c:v>
                </c:pt>
                <c:pt idx="8267">
                  <c:v>-42</c:v>
                </c:pt>
                <c:pt idx="8268">
                  <c:v>-42</c:v>
                </c:pt>
                <c:pt idx="8269">
                  <c:v>-42</c:v>
                </c:pt>
                <c:pt idx="8270">
                  <c:v>-42</c:v>
                </c:pt>
                <c:pt idx="8271">
                  <c:v>-42</c:v>
                </c:pt>
                <c:pt idx="8272">
                  <c:v>-42</c:v>
                </c:pt>
                <c:pt idx="8273">
                  <c:v>-42</c:v>
                </c:pt>
                <c:pt idx="8274">
                  <c:v>-42</c:v>
                </c:pt>
                <c:pt idx="8275">
                  <c:v>-42</c:v>
                </c:pt>
                <c:pt idx="8276">
                  <c:v>-42</c:v>
                </c:pt>
                <c:pt idx="8277">
                  <c:v>-42</c:v>
                </c:pt>
                <c:pt idx="8278">
                  <c:v>-42</c:v>
                </c:pt>
                <c:pt idx="8279">
                  <c:v>-42</c:v>
                </c:pt>
                <c:pt idx="8280">
                  <c:v>-42</c:v>
                </c:pt>
                <c:pt idx="8281">
                  <c:v>-42</c:v>
                </c:pt>
                <c:pt idx="8282">
                  <c:v>-42</c:v>
                </c:pt>
                <c:pt idx="8283">
                  <c:v>-42</c:v>
                </c:pt>
                <c:pt idx="8284">
                  <c:v>-42</c:v>
                </c:pt>
                <c:pt idx="8285">
                  <c:v>-42</c:v>
                </c:pt>
                <c:pt idx="8286">
                  <c:v>-42</c:v>
                </c:pt>
                <c:pt idx="8287">
                  <c:v>-42</c:v>
                </c:pt>
                <c:pt idx="8288">
                  <c:v>-42</c:v>
                </c:pt>
                <c:pt idx="8289">
                  <c:v>-42</c:v>
                </c:pt>
                <c:pt idx="8290">
                  <c:v>-42</c:v>
                </c:pt>
                <c:pt idx="8291">
                  <c:v>-42</c:v>
                </c:pt>
                <c:pt idx="8292">
                  <c:v>-42</c:v>
                </c:pt>
                <c:pt idx="8293">
                  <c:v>-42</c:v>
                </c:pt>
                <c:pt idx="8294">
                  <c:v>-42</c:v>
                </c:pt>
                <c:pt idx="8295">
                  <c:v>-42</c:v>
                </c:pt>
                <c:pt idx="8296">
                  <c:v>-42</c:v>
                </c:pt>
                <c:pt idx="8297">
                  <c:v>-42</c:v>
                </c:pt>
                <c:pt idx="8298">
                  <c:v>-42</c:v>
                </c:pt>
                <c:pt idx="8299">
                  <c:v>-42</c:v>
                </c:pt>
                <c:pt idx="8300">
                  <c:v>-42</c:v>
                </c:pt>
                <c:pt idx="8301">
                  <c:v>-42</c:v>
                </c:pt>
                <c:pt idx="8302">
                  <c:v>-42</c:v>
                </c:pt>
                <c:pt idx="8303">
                  <c:v>-42</c:v>
                </c:pt>
                <c:pt idx="8304">
                  <c:v>-42</c:v>
                </c:pt>
                <c:pt idx="8305">
                  <c:v>-42</c:v>
                </c:pt>
                <c:pt idx="8306">
                  <c:v>-42</c:v>
                </c:pt>
                <c:pt idx="8307">
                  <c:v>-42</c:v>
                </c:pt>
                <c:pt idx="8308">
                  <c:v>-42</c:v>
                </c:pt>
                <c:pt idx="8309">
                  <c:v>-42</c:v>
                </c:pt>
                <c:pt idx="8310">
                  <c:v>-42</c:v>
                </c:pt>
                <c:pt idx="8311">
                  <c:v>-42</c:v>
                </c:pt>
                <c:pt idx="8312">
                  <c:v>-42</c:v>
                </c:pt>
                <c:pt idx="8313">
                  <c:v>-42</c:v>
                </c:pt>
                <c:pt idx="8314">
                  <c:v>-42</c:v>
                </c:pt>
                <c:pt idx="8315">
                  <c:v>-42</c:v>
                </c:pt>
                <c:pt idx="8316">
                  <c:v>-42</c:v>
                </c:pt>
                <c:pt idx="8317">
                  <c:v>-42</c:v>
                </c:pt>
                <c:pt idx="8318">
                  <c:v>-42</c:v>
                </c:pt>
                <c:pt idx="8319">
                  <c:v>-42</c:v>
                </c:pt>
                <c:pt idx="8320">
                  <c:v>-42</c:v>
                </c:pt>
                <c:pt idx="8321">
                  <c:v>-42</c:v>
                </c:pt>
                <c:pt idx="8322">
                  <c:v>-42</c:v>
                </c:pt>
                <c:pt idx="8323">
                  <c:v>-42</c:v>
                </c:pt>
                <c:pt idx="8324">
                  <c:v>-42</c:v>
                </c:pt>
                <c:pt idx="8325">
                  <c:v>-42</c:v>
                </c:pt>
                <c:pt idx="8326">
                  <c:v>-42</c:v>
                </c:pt>
                <c:pt idx="8327">
                  <c:v>-42</c:v>
                </c:pt>
                <c:pt idx="8328">
                  <c:v>-42</c:v>
                </c:pt>
                <c:pt idx="8329">
                  <c:v>-42</c:v>
                </c:pt>
                <c:pt idx="8330">
                  <c:v>-42</c:v>
                </c:pt>
                <c:pt idx="8331">
                  <c:v>-42</c:v>
                </c:pt>
                <c:pt idx="8332">
                  <c:v>-42</c:v>
                </c:pt>
                <c:pt idx="8333">
                  <c:v>-42</c:v>
                </c:pt>
                <c:pt idx="8334">
                  <c:v>-42</c:v>
                </c:pt>
                <c:pt idx="8335">
                  <c:v>-42</c:v>
                </c:pt>
                <c:pt idx="8336">
                  <c:v>-42</c:v>
                </c:pt>
                <c:pt idx="8337">
                  <c:v>-42</c:v>
                </c:pt>
                <c:pt idx="8338">
                  <c:v>-42</c:v>
                </c:pt>
                <c:pt idx="8339">
                  <c:v>-42</c:v>
                </c:pt>
                <c:pt idx="8340">
                  <c:v>-42</c:v>
                </c:pt>
                <c:pt idx="8341">
                  <c:v>-42</c:v>
                </c:pt>
                <c:pt idx="8342">
                  <c:v>-42</c:v>
                </c:pt>
                <c:pt idx="8343">
                  <c:v>-42</c:v>
                </c:pt>
                <c:pt idx="8344">
                  <c:v>-42</c:v>
                </c:pt>
                <c:pt idx="8345">
                  <c:v>-42</c:v>
                </c:pt>
                <c:pt idx="8346">
                  <c:v>-42</c:v>
                </c:pt>
                <c:pt idx="8347">
                  <c:v>-42</c:v>
                </c:pt>
                <c:pt idx="8348">
                  <c:v>-42</c:v>
                </c:pt>
                <c:pt idx="8349">
                  <c:v>-42</c:v>
                </c:pt>
                <c:pt idx="8350">
                  <c:v>-42</c:v>
                </c:pt>
                <c:pt idx="8351">
                  <c:v>-42</c:v>
                </c:pt>
                <c:pt idx="8352">
                  <c:v>-42</c:v>
                </c:pt>
                <c:pt idx="8353">
                  <c:v>-42</c:v>
                </c:pt>
                <c:pt idx="8354">
                  <c:v>-42</c:v>
                </c:pt>
                <c:pt idx="8355">
                  <c:v>-42</c:v>
                </c:pt>
                <c:pt idx="8356">
                  <c:v>-42</c:v>
                </c:pt>
                <c:pt idx="8357">
                  <c:v>-42</c:v>
                </c:pt>
                <c:pt idx="8358">
                  <c:v>-42</c:v>
                </c:pt>
                <c:pt idx="8359">
                  <c:v>-42</c:v>
                </c:pt>
                <c:pt idx="8360">
                  <c:v>-42</c:v>
                </c:pt>
                <c:pt idx="8361">
                  <c:v>-42</c:v>
                </c:pt>
                <c:pt idx="8362">
                  <c:v>-42</c:v>
                </c:pt>
                <c:pt idx="8363">
                  <c:v>-42</c:v>
                </c:pt>
                <c:pt idx="8364">
                  <c:v>-42</c:v>
                </c:pt>
                <c:pt idx="8365">
                  <c:v>-42</c:v>
                </c:pt>
                <c:pt idx="8366">
                  <c:v>-42</c:v>
                </c:pt>
                <c:pt idx="8367">
                  <c:v>-42</c:v>
                </c:pt>
                <c:pt idx="8368">
                  <c:v>-42</c:v>
                </c:pt>
                <c:pt idx="8369">
                  <c:v>-42</c:v>
                </c:pt>
                <c:pt idx="8370">
                  <c:v>-42</c:v>
                </c:pt>
                <c:pt idx="8371">
                  <c:v>-42</c:v>
                </c:pt>
                <c:pt idx="8372">
                  <c:v>-42</c:v>
                </c:pt>
                <c:pt idx="8373">
                  <c:v>-42</c:v>
                </c:pt>
                <c:pt idx="8374">
                  <c:v>-42</c:v>
                </c:pt>
                <c:pt idx="8375">
                  <c:v>-42</c:v>
                </c:pt>
                <c:pt idx="8376">
                  <c:v>-42</c:v>
                </c:pt>
                <c:pt idx="8377">
                  <c:v>-42</c:v>
                </c:pt>
                <c:pt idx="8378">
                  <c:v>-42</c:v>
                </c:pt>
                <c:pt idx="8379">
                  <c:v>-42</c:v>
                </c:pt>
                <c:pt idx="8380">
                  <c:v>-42</c:v>
                </c:pt>
                <c:pt idx="8381">
                  <c:v>-42</c:v>
                </c:pt>
                <c:pt idx="8382">
                  <c:v>-42</c:v>
                </c:pt>
                <c:pt idx="8383">
                  <c:v>-42</c:v>
                </c:pt>
                <c:pt idx="8384">
                  <c:v>-42</c:v>
                </c:pt>
                <c:pt idx="8385">
                  <c:v>-42</c:v>
                </c:pt>
                <c:pt idx="8386">
                  <c:v>-42</c:v>
                </c:pt>
                <c:pt idx="8387">
                  <c:v>-42</c:v>
                </c:pt>
                <c:pt idx="8388">
                  <c:v>-42</c:v>
                </c:pt>
                <c:pt idx="8389">
                  <c:v>-42</c:v>
                </c:pt>
                <c:pt idx="8390">
                  <c:v>-42</c:v>
                </c:pt>
                <c:pt idx="8391">
                  <c:v>-42</c:v>
                </c:pt>
                <c:pt idx="8392">
                  <c:v>-42</c:v>
                </c:pt>
                <c:pt idx="8393">
                  <c:v>-42</c:v>
                </c:pt>
                <c:pt idx="8394">
                  <c:v>-42</c:v>
                </c:pt>
                <c:pt idx="8395">
                  <c:v>-42</c:v>
                </c:pt>
                <c:pt idx="8396">
                  <c:v>-42</c:v>
                </c:pt>
                <c:pt idx="8397">
                  <c:v>-42</c:v>
                </c:pt>
                <c:pt idx="8398">
                  <c:v>-42</c:v>
                </c:pt>
                <c:pt idx="8399">
                  <c:v>-42</c:v>
                </c:pt>
                <c:pt idx="8400">
                  <c:v>-42</c:v>
                </c:pt>
                <c:pt idx="8401">
                  <c:v>-42</c:v>
                </c:pt>
                <c:pt idx="8402">
                  <c:v>-42</c:v>
                </c:pt>
                <c:pt idx="8403">
                  <c:v>-42</c:v>
                </c:pt>
                <c:pt idx="8404">
                  <c:v>-42</c:v>
                </c:pt>
                <c:pt idx="8405">
                  <c:v>-42</c:v>
                </c:pt>
                <c:pt idx="8406">
                  <c:v>-42</c:v>
                </c:pt>
                <c:pt idx="8407">
                  <c:v>-42</c:v>
                </c:pt>
                <c:pt idx="8408">
                  <c:v>-42</c:v>
                </c:pt>
                <c:pt idx="8409">
                  <c:v>-42</c:v>
                </c:pt>
                <c:pt idx="8410">
                  <c:v>-42</c:v>
                </c:pt>
                <c:pt idx="8411">
                  <c:v>-42</c:v>
                </c:pt>
                <c:pt idx="8412">
                  <c:v>-42</c:v>
                </c:pt>
                <c:pt idx="8413">
                  <c:v>-42</c:v>
                </c:pt>
                <c:pt idx="8414">
                  <c:v>-42</c:v>
                </c:pt>
                <c:pt idx="8415">
                  <c:v>-42</c:v>
                </c:pt>
                <c:pt idx="8416">
                  <c:v>-42</c:v>
                </c:pt>
                <c:pt idx="8417">
                  <c:v>-42</c:v>
                </c:pt>
                <c:pt idx="8418">
                  <c:v>-42</c:v>
                </c:pt>
                <c:pt idx="8419">
                  <c:v>-42</c:v>
                </c:pt>
                <c:pt idx="8420">
                  <c:v>-42</c:v>
                </c:pt>
                <c:pt idx="8421">
                  <c:v>-42</c:v>
                </c:pt>
                <c:pt idx="8422">
                  <c:v>-42</c:v>
                </c:pt>
                <c:pt idx="8423">
                  <c:v>-42</c:v>
                </c:pt>
                <c:pt idx="8424">
                  <c:v>-42</c:v>
                </c:pt>
                <c:pt idx="8425">
                  <c:v>-42</c:v>
                </c:pt>
                <c:pt idx="8426">
                  <c:v>-42</c:v>
                </c:pt>
                <c:pt idx="8427">
                  <c:v>-42</c:v>
                </c:pt>
                <c:pt idx="8428">
                  <c:v>-42</c:v>
                </c:pt>
                <c:pt idx="8429">
                  <c:v>-42</c:v>
                </c:pt>
                <c:pt idx="8430">
                  <c:v>-42</c:v>
                </c:pt>
                <c:pt idx="8431">
                  <c:v>-42</c:v>
                </c:pt>
                <c:pt idx="8432">
                  <c:v>-42</c:v>
                </c:pt>
                <c:pt idx="8433">
                  <c:v>-42</c:v>
                </c:pt>
                <c:pt idx="8434">
                  <c:v>-42</c:v>
                </c:pt>
                <c:pt idx="8435">
                  <c:v>-42</c:v>
                </c:pt>
                <c:pt idx="8436">
                  <c:v>-42</c:v>
                </c:pt>
                <c:pt idx="8437">
                  <c:v>-42</c:v>
                </c:pt>
                <c:pt idx="8438">
                  <c:v>-42</c:v>
                </c:pt>
                <c:pt idx="8439">
                  <c:v>-42</c:v>
                </c:pt>
                <c:pt idx="8440">
                  <c:v>-42</c:v>
                </c:pt>
                <c:pt idx="8441">
                  <c:v>-42</c:v>
                </c:pt>
                <c:pt idx="8442">
                  <c:v>-42</c:v>
                </c:pt>
                <c:pt idx="8443">
                  <c:v>-42</c:v>
                </c:pt>
                <c:pt idx="8444">
                  <c:v>-42</c:v>
                </c:pt>
                <c:pt idx="8445">
                  <c:v>-42</c:v>
                </c:pt>
                <c:pt idx="8446">
                  <c:v>-42</c:v>
                </c:pt>
                <c:pt idx="8447">
                  <c:v>-42</c:v>
                </c:pt>
                <c:pt idx="8448">
                  <c:v>-42</c:v>
                </c:pt>
                <c:pt idx="8449">
                  <c:v>-42</c:v>
                </c:pt>
                <c:pt idx="8450">
                  <c:v>-42</c:v>
                </c:pt>
                <c:pt idx="8451">
                  <c:v>-42</c:v>
                </c:pt>
                <c:pt idx="8452">
                  <c:v>-42</c:v>
                </c:pt>
                <c:pt idx="8453">
                  <c:v>-42</c:v>
                </c:pt>
                <c:pt idx="8454">
                  <c:v>-42</c:v>
                </c:pt>
                <c:pt idx="8455">
                  <c:v>-42</c:v>
                </c:pt>
                <c:pt idx="8456">
                  <c:v>-42</c:v>
                </c:pt>
                <c:pt idx="8457">
                  <c:v>-42</c:v>
                </c:pt>
                <c:pt idx="8458">
                  <c:v>-42</c:v>
                </c:pt>
                <c:pt idx="8459">
                  <c:v>-42</c:v>
                </c:pt>
                <c:pt idx="8460">
                  <c:v>-42</c:v>
                </c:pt>
                <c:pt idx="8461">
                  <c:v>-42</c:v>
                </c:pt>
                <c:pt idx="8462">
                  <c:v>-42</c:v>
                </c:pt>
                <c:pt idx="8463">
                  <c:v>-42</c:v>
                </c:pt>
                <c:pt idx="8464">
                  <c:v>-42</c:v>
                </c:pt>
                <c:pt idx="8465">
                  <c:v>-42</c:v>
                </c:pt>
                <c:pt idx="8466">
                  <c:v>-42</c:v>
                </c:pt>
                <c:pt idx="8467">
                  <c:v>-42</c:v>
                </c:pt>
                <c:pt idx="8468">
                  <c:v>-42</c:v>
                </c:pt>
                <c:pt idx="8469">
                  <c:v>-42</c:v>
                </c:pt>
                <c:pt idx="8470">
                  <c:v>-42</c:v>
                </c:pt>
                <c:pt idx="8471">
                  <c:v>-42</c:v>
                </c:pt>
                <c:pt idx="8472">
                  <c:v>-42</c:v>
                </c:pt>
                <c:pt idx="8473">
                  <c:v>-42</c:v>
                </c:pt>
                <c:pt idx="8474">
                  <c:v>-42</c:v>
                </c:pt>
                <c:pt idx="8475">
                  <c:v>-42</c:v>
                </c:pt>
                <c:pt idx="8476">
                  <c:v>-42</c:v>
                </c:pt>
                <c:pt idx="8477">
                  <c:v>-42</c:v>
                </c:pt>
                <c:pt idx="8478">
                  <c:v>-42</c:v>
                </c:pt>
                <c:pt idx="8479">
                  <c:v>-42</c:v>
                </c:pt>
                <c:pt idx="8480">
                  <c:v>-42</c:v>
                </c:pt>
                <c:pt idx="8481">
                  <c:v>-42</c:v>
                </c:pt>
                <c:pt idx="8482">
                  <c:v>-42</c:v>
                </c:pt>
                <c:pt idx="8483">
                  <c:v>-42</c:v>
                </c:pt>
                <c:pt idx="8484">
                  <c:v>-42</c:v>
                </c:pt>
                <c:pt idx="8485">
                  <c:v>-42</c:v>
                </c:pt>
                <c:pt idx="8486">
                  <c:v>-42</c:v>
                </c:pt>
                <c:pt idx="8487">
                  <c:v>-42</c:v>
                </c:pt>
                <c:pt idx="8488">
                  <c:v>-42</c:v>
                </c:pt>
                <c:pt idx="8489">
                  <c:v>-42</c:v>
                </c:pt>
                <c:pt idx="8490">
                  <c:v>-42</c:v>
                </c:pt>
                <c:pt idx="8491">
                  <c:v>-42</c:v>
                </c:pt>
                <c:pt idx="8492">
                  <c:v>-42</c:v>
                </c:pt>
                <c:pt idx="8493">
                  <c:v>-42</c:v>
                </c:pt>
                <c:pt idx="8494">
                  <c:v>-42</c:v>
                </c:pt>
                <c:pt idx="8495">
                  <c:v>-42</c:v>
                </c:pt>
                <c:pt idx="8496">
                  <c:v>-42</c:v>
                </c:pt>
                <c:pt idx="8497">
                  <c:v>-42</c:v>
                </c:pt>
                <c:pt idx="8498">
                  <c:v>-42</c:v>
                </c:pt>
                <c:pt idx="8499">
                  <c:v>-42</c:v>
                </c:pt>
                <c:pt idx="8500">
                  <c:v>-42</c:v>
                </c:pt>
                <c:pt idx="8501">
                  <c:v>-42</c:v>
                </c:pt>
                <c:pt idx="8502">
                  <c:v>-42</c:v>
                </c:pt>
                <c:pt idx="8503">
                  <c:v>-42</c:v>
                </c:pt>
                <c:pt idx="8504">
                  <c:v>-42</c:v>
                </c:pt>
                <c:pt idx="8505">
                  <c:v>-42</c:v>
                </c:pt>
                <c:pt idx="8506">
                  <c:v>-42</c:v>
                </c:pt>
                <c:pt idx="8507">
                  <c:v>-42</c:v>
                </c:pt>
                <c:pt idx="8508">
                  <c:v>-42</c:v>
                </c:pt>
                <c:pt idx="8509">
                  <c:v>-42</c:v>
                </c:pt>
                <c:pt idx="8510">
                  <c:v>-42</c:v>
                </c:pt>
                <c:pt idx="8511">
                  <c:v>-42</c:v>
                </c:pt>
                <c:pt idx="8512">
                  <c:v>-42</c:v>
                </c:pt>
                <c:pt idx="8513">
                  <c:v>-42</c:v>
                </c:pt>
                <c:pt idx="8514">
                  <c:v>-42</c:v>
                </c:pt>
                <c:pt idx="8515">
                  <c:v>-42</c:v>
                </c:pt>
                <c:pt idx="8516">
                  <c:v>-42</c:v>
                </c:pt>
                <c:pt idx="8517">
                  <c:v>-42</c:v>
                </c:pt>
                <c:pt idx="8518">
                  <c:v>-42</c:v>
                </c:pt>
                <c:pt idx="8519">
                  <c:v>-42</c:v>
                </c:pt>
                <c:pt idx="8520">
                  <c:v>-42</c:v>
                </c:pt>
                <c:pt idx="8521">
                  <c:v>-42</c:v>
                </c:pt>
                <c:pt idx="8522">
                  <c:v>-42</c:v>
                </c:pt>
                <c:pt idx="8523">
                  <c:v>-42</c:v>
                </c:pt>
                <c:pt idx="8524">
                  <c:v>-42</c:v>
                </c:pt>
                <c:pt idx="8525">
                  <c:v>-42</c:v>
                </c:pt>
                <c:pt idx="8526">
                  <c:v>-42</c:v>
                </c:pt>
                <c:pt idx="8527">
                  <c:v>-42</c:v>
                </c:pt>
                <c:pt idx="8528">
                  <c:v>-42</c:v>
                </c:pt>
                <c:pt idx="8529">
                  <c:v>-42</c:v>
                </c:pt>
                <c:pt idx="8530">
                  <c:v>-42</c:v>
                </c:pt>
                <c:pt idx="8531">
                  <c:v>-42</c:v>
                </c:pt>
                <c:pt idx="8532">
                  <c:v>-42</c:v>
                </c:pt>
                <c:pt idx="8533">
                  <c:v>-42</c:v>
                </c:pt>
                <c:pt idx="8534">
                  <c:v>-42</c:v>
                </c:pt>
                <c:pt idx="8535">
                  <c:v>-42</c:v>
                </c:pt>
                <c:pt idx="8536">
                  <c:v>-42</c:v>
                </c:pt>
                <c:pt idx="8537">
                  <c:v>-42</c:v>
                </c:pt>
                <c:pt idx="8538">
                  <c:v>-42</c:v>
                </c:pt>
                <c:pt idx="8539">
                  <c:v>-42</c:v>
                </c:pt>
                <c:pt idx="8540">
                  <c:v>-42</c:v>
                </c:pt>
                <c:pt idx="8541">
                  <c:v>-42</c:v>
                </c:pt>
                <c:pt idx="8542">
                  <c:v>-42</c:v>
                </c:pt>
                <c:pt idx="8543">
                  <c:v>-42</c:v>
                </c:pt>
                <c:pt idx="8544">
                  <c:v>-42</c:v>
                </c:pt>
                <c:pt idx="8545">
                  <c:v>-42</c:v>
                </c:pt>
                <c:pt idx="8546">
                  <c:v>-42</c:v>
                </c:pt>
                <c:pt idx="8547">
                  <c:v>-42</c:v>
                </c:pt>
                <c:pt idx="8548">
                  <c:v>-42</c:v>
                </c:pt>
                <c:pt idx="8549">
                  <c:v>-42</c:v>
                </c:pt>
                <c:pt idx="8550">
                  <c:v>-42</c:v>
                </c:pt>
                <c:pt idx="8551">
                  <c:v>-42</c:v>
                </c:pt>
                <c:pt idx="8552">
                  <c:v>-42</c:v>
                </c:pt>
                <c:pt idx="8553">
                  <c:v>-42</c:v>
                </c:pt>
                <c:pt idx="8554">
                  <c:v>-42</c:v>
                </c:pt>
                <c:pt idx="8555">
                  <c:v>-42</c:v>
                </c:pt>
                <c:pt idx="8556">
                  <c:v>-42</c:v>
                </c:pt>
                <c:pt idx="8557">
                  <c:v>-42</c:v>
                </c:pt>
                <c:pt idx="8558">
                  <c:v>-42</c:v>
                </c:pt>
                <c:pt idx="8559">
                  <c:v>-42</c:v>
                </c:pt>
                <c:pt idx="8560">
                  <c:v>-42</c:v>
                </c:pt>
                <c:pt idx="8561">
                  <c:v>-42</c:v>
                </c:pt>
                <c:pt idx="8562">
                  <c:v>-42</c:v>
                </c:pt>
                <c:pt idx="8563">
                  <c:v>-42</c:v>
                </c:pt>
                <c:pt idx="8564">
                  <c:v>-42</c:v>
                </c:pt>
                <c:pt idx="8565">
                  <c:v>-42</c:v>
                </c:pt>
                <c:pt idx="8566">
                  <c:v>-42</c:v>
                </c:pt>
                <c:pt idx="8567">
                  <c:v>-42</c:v>
                </c:pt>
                <c:pt idx="8568">
                  <c:v>-42</c:v>
                </c:pt>
                <c:pt idx="8569">
                  <c:v>-42</c:v>
                </c:pt>
                <c:pt idx="8570">
                  <c:v>-42</c:v>
                </c:pt>
                <c:pt idx="8571">
                  <c:v>-42</c:v>
                </c:pt>
                <c:pt idx="8572">
                  <c:v>-42</c:v>
                </c:pt>
                <c:pt idx="8573">
                  <c:v>-42</c:v>
                </c:pt>
                <c:pt idx="8574">
                  <c:v>-42</c:v>
                </c:pt>
                <c:pt idx="8575">
                  <c:v>-42</c:v>
                </c:pt>
                <c:pt idx="8576">
                  <c:v>-42</c:v>
                </c:pt>
                <c:pt idx="8577">
                  <c:v>-42</c:v>
                </c:pt>
                <c:pt idx="8578">
                  <c:v>-42</c:v>
                </c:pt>
                <c:pt idx="8579">
                  <c:v>-42</c:v>
                </c:pt>
                <c:pt idx="8580">
                  <c:v>-42</c:v>
                </c:pt>
                <c:pt idx="8581">
                  <c:v>-42</c:v>
                </c:pt>
                <c:pt idx="8582">
                  <c:v>-42</c:v>
                </c:pt>
                <c:pt idx="8583">
                  <c:v>-42</c:v>
                </c:pt>
                <c:pt idx="8584">
                  <c:v>-42</c:v>
                </c:pt>
                <c:pt idx="8585">
                  <c:v>-42</c:v>
                </c:pt>
                <c:pt idx="8586">
                  <c:v>-42</c:v>
                </c:pt>
                <c:pt idx="8587">
                  <c:v>-42</c:v>
                </c:pt>
                <c:pt idx="8588">
                  <c:v>-42</c:v>
                </c:pt>
                <c:pt idx="8589">
                  <c:v>-42</c:v>
                </c:pt>
                <c:pt idx="8590">
                  <c:v>-42</c:v>
                </c:pt>
                <c:pt idx="8591">
                  <c:v>-42</c:v>
                </c:pt>
                <c:pt idx="8592">
                  <c:v>-42</c:v>
                </c:pt>
                <c:pt idx="8593">
                  <c:v>-42</c:v>
                </c:pt>
                <c:pt idx="8594">
                  <c:v>-42</c:v>
                </c:pt>
                <c:pt idx="8595">
                  <c:v>-42</c:v>
                </c:pt>
                <c:pt idx="8596">
                  <c:v>-42</c:v>
                </c:pt>
                <c:pt idx="8597">
                  <c:v>-42</c:v>
                </c:pt>
                <c:pt idx="8598">
                  <c:v>-42</c:v>
                </c:pt>
                <c:pt idx="8599">
                  <c:v>-42</c:v>
                </c:pt>
                <c:pt idx="8600">
                  <c:v>-42</c:v>
                </c:pt>
                <c:pt idx="8601">
                  <c:v>-42</c:v>
                </c:pt>
                <c:pt idx="8602">
                  <c:v>-42</c:v>
                </c:pt>
                <c:pt idx="8603">
                  <c:v>-42</c:v>
                </c:pt>
                <c:pt idx="8604">
                  <c:v>-42</c:v>
                </c:pt>
                <c:pt idx="8605">
                  <c:v>-42</c:v>
                </c:pt>
                <c:pt idx="8606">
                  <c:v>-42</c:v>
                </c:pt>
                <c:pt idx="8607">
                  <c:v>-42</c:v>
                </c:pt>
                <c:pt idx="8608">
                  <c:v>-42</c:v>
                </c:pt>
                <c:pt idx="8609">
                  <c:v>-42</c:v>
                </c:pt>
                <c:pt idx="8610">
                  <c:v>-42</c:v>
                </c:pt>
                <c:pt idx="8611">
                  <c:v>-42</c:v>
                </c:pt>
                <c:pt idx="8612">
                  <c:v>-42</c:v>
                </c:pt>
                <c:pt idx="8613">
                  <c:v>-42</c:v>
                </c:pt>
                <c:pt idx="8614">
                  <c:v>-42</c:v>
                </c:pt>
                <c:pt idx="8615">
                  <c:v>-42</c:v>
                </c:pt>
                <c:pt idx="8616">
                  <c:v>-42</c:v>
                </c:pt>
                <c:pt idx="8617">
                  <c:v>-42</c:v>
                </c:pt>
                <c:pt idx="8618">
                  <c:v>-42</c:v>
                </c:pt>
                <c:pt idx="8619">
                  <c:v>-42</c:v>
                </c:pt>
                <c:pt idx="8620">
                  <c:v>-42</c:v>
                </c:pt>
                <c:pt idx="8621">
                  <c:v>-42</c:v>
                </c:pt>
                <c:pt idx="8622">
                  <c:v>-42</c:v>
                </c:pt>
                <c:pt idx="8623">
                  <c:v>-42</c:v>
                </c:pt>
                <c:pt idx="8624">
                  <c:v>-42</c:v>
                </c:pt>
                <c:pt idx="8625">
                  <c:v>-42</c:v>
                </c:pt>
                <c:pt idx="8626">
                  <c:v>-42</c:v>
                </c:pt>
                <c:pt idx="8627">
                  <c:v>-42</c:v>
                </c:pt>
                <c:pt idx="8628">
                  <c:v>-42</c:v>
                </c:pt>
                <c:pt idx="8629">
                  <c:v>-42</c:v>
                </c:pt>
                <c:pt idx="8630">
                  <c:v>-42</c:v>
                </c:pt>
                <c:pt idx="8631">
                  <c:v>-42</c:v>
                </c:pt>
                <c:pt idx="8632">
                  <c:v>-42</c:v>
                </c:pt>
                <c:pt idx="8633">
                  <c:v>-42</c:v>
                </c:pt>
                <c:pt idx="8634">
                  <c:v>-42</c:v>
                </c:pt>
                <c:pt idx="8635">
                  <c:v>-42</c:v>
                </c:pt>
                <c:pt idx="8636">
                  <c:v>-42</c:v>
                </c:pt>
                <c:pt idx="8637">
                  <c:v>-42</c:v>
                </c:pt>
                <c:pt idx="8638">
                  <c:v>-42</c:v>
                </c:pt>
                <c:pt idx="8639">
                  <c:v>-42</c:v>
                </c:pt>
                <c:pt idx="8640">
                  <c:v>-42</c:v>
                </c:pt>
                <c:pt idx="8641">
                  <c:v>-42</c:v>
                </c:pt>
                <c:pt idx="8642">
                  <c:v>-42</c:v>
                </c:pt>
                <c:pt idx="8643">
                  <c:v>-42</c:v>
                </c:pt>
                <c:pt idx="8644">
                  <c:v>-42</c:v>
                </c:pt>
                <c:pt idx="8645">
                  <c:v>-42</c:v>
                </c:pt>
                <c:pt idx="8646">
                  <c:v>-42</c:v>
                </c:pt>
                <c:pt idx="8647">
                  <c:v>-42</c:v>
                </c:pt>
                <c:pt idx="8648">
                  <c:v>-42</c:v>
                </c:pt>
                <c:pt idx="8649">
                  <c:v>-42</c:v>
                </c:pt>
                <c:pt idx="8650">
                  <c:v>-42</c:v>
                </c:pt>
                <c:pt idx="8651">
                  <c:v>-42</c:v>
                </c:pt>
                <c:pt idx="8652">
                  <c:v>-42</c:v>
                </c:pt>
                <c:pt idx="8653">
                  <c:v>-42</c:v>
                </c:pt>
                <c:pt idx="8654">
                  <c:v>-42</c:v>
                </c:pt>
                <c:pt idx="8655">
                  <c:v>-42</c:v>
                </c:pt>
                <c:pt idx="8656">
                  <c:v>-42</c:v>
                </c:pt>
                <c:pt idx="8657">
                  <c:v>-42</c:v>
                </c:pt>
                <c:pt idx="8658">
                  <c:v>-42</c:v>
                </c:pt>
                <c:pt idx="8659">
                  <c:v>-42</c:v>
                </c:pt>
                <c:pt idx="8660">
                  <c:v>-42</c:v>
                </c:pt>
                <c:pt idx="8661">
                  <c:v>-42</c:v>
                </c:pt>
                <c:pt idx="8662">
                  <c:v>-42</c:v>
                </c:pt>
                <c:pt idx="8663">
                  <c:v>-42</c:v>
                </c:pt>
                <c:pt idx="8664">
                  <c:v>-42</c:v>
                </c:pt>
                <c:pt idx="8665">
                  <c:v>-42</c:v>
                </c:pt>
                <c:pt idx="8666">
                  <c:v>-42</c:v>
                </c:pt>
                <c:pt idx="8667">
                  <c:v>-42</c:v>
                </c:pt>
                <c:pt idx="8668">
                  <c:v>-42</c:v>
                </c:pt>
                <c:pt idx="8669">
                  <c:v>-42</c:v>
                </c:pt>
                <c:pt idx="8670">
                  <c:v>-42</c:v>
                </c:pt>
                <c:pt idx="8671">
                  <c:v>-42</c:v>
                </c:pt>
                <c:pt idx="8672">
                  <c:v>-42</c:v>
                </c:pt>
                <c:pt idx="8673">
                  <c:v>-42</c:v>
                </c:pt>
                <c:pt idx="8674">
                  <c:v>-42</c:v>
                </c:pt>
                <c:pt idx="8675">
                  <c:v>-42</c:v>
                </c:pt>
                <c:pt idx="8676">
                  <c:v>-42</c:v>
                </c:pt>
                <c:pt idx="8677">
                  <c:v>-42</c:v>
                </c:pt>
                <c:pt idx="8678">
                  <c:v>-42</c:v>
                </c:pt>
                <c:pt idx="8679">
                  <c:v>-42</c:v>
                </c:pt>
                <c:pt idx="8680">
                  <c:v>-42</c:v>
                </c:pt>
                <c:pt idx="8681">
                  <c:v>-42</c:v>
                </c:pt>
                <c:pt idx="8682">
                  <c:v>-42</c:v>
                </c:pt>
                <c:pt idx="8683">
                  <c:v>-42</c:v>
                </c:pt>
                <c:pt idx="8684">
                  <c:v>-42</c:v>
                </c:pt>
                <c:pt idx="8685">
                  <c:v>-42</c:v>
                </c:pt>
                <c:pt idx="8686">
                  <c:v>-42</c:v>
                </c:pt>
                <c:pt idx="8687">
                  <c:v>-42</c:v>
                </c:pt>
                <c:pt idx="8688">
                  <c:v>-42</c:v>
                </c:pt>
                <c:pt idx="8689">
                  <c:v>-42</c:v>
                </c:pt>
                <c:pt idx="8690">
                  <c:v>-42</c:v>
                </c:pt>
                <c:pt idx="8691">
                  <c:v>-42</c:v>
                </c:pt>
                <c:pt idx="8692">
                  <c:v>-42</c:v>
                </c:pt>
                <c:pt idx="8693">
                  <c:v>-42</c:v>
                </c:pt>
                <c:pt idx="8694">
                  <c:v>-42</c:v>
                </c:pt>
                <c:pt idx="8695">
                  <c:v>-42</c:v>
                </c:pt>
                <c:pt idx="8696">
                  <c:v>-42</c:v>
                </c:pt>
                <c:pt idx="8697">
                  <c:v>-42</c:v>
                </c:pt>
                <c:pt idx="8698">
                  <c:v>-42</c:v>
                </c:pt>
                <c:pt idx="8699">
                  <c:v>-42</c:v>
                </c:pt>
                <c:pt idx="8700">
                  <c:v>-42</c:v>
                </c:pt>
                <c:pt idx="8701">
                  <c:v>-42</c:v>
                </c:pt>
                <c:pt idx="8702">
                  <c:v>-42</c:v>
                </c:pt>
                <c:pt idx="8703">
                  <c:v>-42</c:v>
                </c:pt>
                <c:pt idx="8704">
                  <c:v>-42</c:v>
                </c:pt>
                <c:pt idx="8705">
                  <c:v>-42</c:v>
                </c:pt>
                <c:pt idx="8706">
                  <c:v>-42</c:v>
                </c:pt>
                <c:pt idx="8707">
                  <c:v>-42</c:v>
                </c:pt>
                <c:pt idx="8708">
                  <c:v>-42</c:v>
                </c:pt>
                <c:pt idx="8709">
                  <c:v>-42</c:v>
                </c:pt>
                <c:pt idx="8710">
                  <c:v>-42</c:v>
                </c:pt>
                <c:pt idx="8711">
                  <c:v>-42</c:v>
                </c:pt>
                <c:pt idx="8712">
                  <c:v>-42</c:v>
                </c:pt>
                <c:pt idx="8713">
                  <c:v>-42</c:v>
                </c:pt>
                <c:pt idx="8714">
                  <c:v>-42</c:v>
                </c:pt>
                <c:pt idx="8715">
                  <c:v>-42</c:v>
                </c:pt>
                <c:pt idx="8716">
                  <c:v>-42</c:v>
                </c:pt>
                <c:pt idx="8717">
                  <c:v>-42</c:v>
                </c:pt>
                <c:pt idx="8718">
                  <c:v>-42</c:v>
                </c:pt>
                <c:pt idx="8719">
                  <c:v>-42</c:v>
                </c:pt>
                <c:pt idx="8720">
                  <c:v>-42</c:v>
                </c:pt>
                <c:pt idx="8721">
                  <c:v>-42</c:v>
                </c:pt>
                <c:pt idx="8722">
                  <c:v>-42</c:v>
                </c:pt>
                <c:pt idx="8723">
                  <c:v>-42</c:v>
                </c:pt>
                <c:pt idx="8724">
                  <c:v>-42</c:v>
                </c:pt>
                <c:pt idx="8725">
                  <c:v>-42</c:v>
                </c:pt>
                <c:pt idx="8726">
                  <c:v>-42</c:v>
                </c:pt>
                <c:pt idx="8727">
                  <c:v>-42</c:v>
                </c:pt>
                <c:pt idx="8728">
                  <c:v>-42</c:v>
                </c:pt>
                <c:pt idx="8729">
                  <c:v>-42</c:v>
                </c:pt>
                <c:pt idx="8730">
                  <c:v>-42</c:v>
                </c:pt>
                <c:pt idx="8731">
                  <c:v>-42</c:v>
                </c:pt>
                <c:pt idx="8732">
                  <c:v>-42</c:v>
                </c:pt>
                <c:pt idx="8733">
                  <c:v>-42</c:v>
                </c:pt>
                <c:pt idx="8734">
                  <c:v>-42</c:v>
                </c:pt>
                <c:pt idx="8735">
                  <c:v>-42</c:v>
                </c:pt>
                <c:pt idx="8736">
                  <c:v>-42</c:v>
                </c:pt>
                <c:pt idx="8737">
                  <c:v>-42</c:v>
                </c:pt>
                <c:pt idx="8738">
                  <c:v>-42</c:v>
                </c:pt>
                <c:pt idx="8739">
                  <c:v>-42</c:v>
                </c:pt>
                <c:pt idx="8740">
                  <c:v>-42</c:v>
                </c:pt>
                <c:pt idx="8741">
                  <c:v>-42</c:v>
                </c:pt>
                <c:pt idx="8742">
                  <c:v>-42</c:v>
                </c:pt>
                <c:pt idx="8743">
                  <c:v>-42</c:v>
                </c:pt>
                <c:pt idx="8744">
                  <c:v>-42</c:v>
                </c:pt>
                <c:pt idx="8745">
                  <c:v>-42</c:v>
                </c:pt>
                <c:pt idx="8746">
                  <c:v>-42</c:v>
                </c:pt>
                <c:pt idx="8747">
                  <c:v>-42</c:v>
                </c:pt>
                <c:pt idx="8748">
                  <c:v>-42</c:v>
                </c:pt>
                <c:pt idx="8749">
                  <c:v>-42</c:v>
                </c:pt>
                <c:pt idx="8750">
                  <c:v>-42</c:v>
                </c:pt>
                <c:pt idx="8751">
                  <c:v>-42</c:v>
                </c:pt>
                <c:pt idx="8752">
                  <c:v>-42</c:v>
                </c:pt>
                <c:pt idx="8753">
                  <c:v>-42</c:v>
                </c:pt>
                <c:pt idx="8754">
                  <c:v>-42</c:v>
                </c:pt>
                <c:pt idx="8755">
                  <c:v>-42</c:v>
                </c:pt>
                <c:pt idx="8756">
                  <c:v>-42</c:v>
                </c:pt>
                <c:pt idx="8757">
                  <c:v>-42</c:v>
                </c:pt>
                <c:pt idx="8758">
                  <c:v>-42</c:v>
                </c:pt>
                <c:pt idx="8759">
                  <c:v>-42</c:v>
                </c:pt>
                <c:pt idx="8760">
                  <c:v>-42</c:v>
                </c:pt>
                <c:pt idx="8761">
                  <c:v>-42</c:v>
                </c:pt>
                <c:pt idx="8762">
                  <c:v>-42</c:v>
                </c:pt>
                <c:pt idx="8763">
                  <c:v>-42</c:v>
                </c:pt>
                <c:pt idx="8764">
                  <c:v>-42</c:v>
                </c:pt>
                <c:pt idx="8765">
                  <c:v>-42</c:v>
                </c:pt>
                <c:pt idx="8766">
                  <c:v>-42</c:v>
                </c:pt>
                <c:pt idx="8767">
                  <c:v>-42</c:v>
                </c:pt>
                <c:pt idx="8768">
                  <c:v>-42</c:v>
                </c:pt>
                <c:pt idx="8769">
                  <c:v>-42</c:v>
                </c:pt>
                <c:pt idx="8770">
                  <c:v>-42</c:v>
                </c:pt>
                <c:pt idx="8771">
                  <c:v>-42</c:v>
                </c:pt>
                <c:pt idx="8772">
                  <c:v>-42</c:v>
                </c:pt>
                <c:pt idx="8773">
                  <c:v>-42</c:v>
                </c:pt>
                <c:pt idx="8774">
                  <c:v>-42</c:v>
                </c:pt>
                <c:pt idx="8775">
                  <c:v>-42</c:v>
                </c:pt>
                <c:pt idx="8776">
                  <c:v>-42</c:v>
                </c:pt>
                <c:pt idx="8777">
                  <c:v>-42</c:v>
                </c:pt>
                <c:pt idx="8778">
                  <c:v>-42</c:v>
                </c:pt>
                <c:pt idx="8779">
                  <c:v>-42</c:v>
                </c:pt>
                <c:pt idx="8780">
                  <c:v>-42</c:v>
                </c:pt>
                <c:pt idx="8781">
                  <c:v>-42</c:v>
                </c:pt>
                <c:pt idx="8782">
                  <c:v>-42</c:v>
                </c:pt>
                <c:pt idx="8783">
                  <c:v>-42</c:v>
                </c:pt>
                <c:pt idx="8784">
                  <c:v>-42</c:v>
                </c:pt>
                <c:pt idx="8785">
                  <c:v>-42</c:v>
                </c:pt>
                <c:pt idx="8786">
                  <c:v>-42</c:v>
                </c:pt>
                <c:pt idx="8787">
                  <c:v>-42</c:v>
                </c:pt>
                <c:pt idx="8788">
                  <c:v>-42</c:v>
                </c:pt>
                <c:pt idx="8789">
                  <c:v>-42</c:v>
                </c:pt>
                <c:pt idx="8790">
                  <c:v>-42</c:v>
                </c:pt>
                <c:pt idx="8791">
                  <c:v>-42</c:v>
                </c:pt>
                <c:pt idx="8792">
                  <c:v>-42</c:v>
                </c:pt>
                <c:pt idx="8793">
                  <c:v>-42</c:v>
                </c:pt>
                <c:pt idx="8794">
                  <c:v>-42</c:v>
                </c:pt>
                <c:pt idx="8795">
                  <c:v>-42</c:v>
                </c:pt>
                <c:pt idx="8796">
                  <c:v>-42</c:v>
                </c:pt>
                <c:pt idx="8797">
                  <c:v>-42</c:v>
                </c:pt>
                <c:pt idx="8798">
                  <c:v>-42</c:v>
                </c:pt>
                <c:pt idx="8799">
                  <c:v>-42</c:v>
                </c:pt>
                <c:pt idx="8800">
                  <c:v>-42</c:v>
                </c:pt>
                <c:pt idx="8801">
                  <c:v>-42</c:v>
                </c:pt>
                <c:pt idx="8802">
                  <c:v>-42</c:v>
                </c:pt>
                <c:pt idx="8803">
                  <c:v>-42</c:v>
                </c:pt>
                <c:pt idx="8804">
                  <c:v>-42</c:v>
                </c:pt>
                <c:pt idx="8805">
                  <c:v>-42</c:v>
                </c:pt>
                <c:pt idx="8806">
                  <c:v>-42</c:v>
                </c:pt>
                <c:pt idx="8807">
                  <c:v>-42</c:v>
                </c:pt>
                <c:pt idx="8808">
                  <c:v>-42</c:v>
                </c:pt>
                <c:pt idx="8809">
                  <c:v>-42</c:v>
                </c:pt>
                <c:pt idx="8810">
                  <c:v>-42</c:v>
                </c:pt>
                <c:pt idx="8811">
                  <c:v>-42</c:v>
                </c:pt>
                <c:pt idx="8812">
                  <c:v>-42</c:v>
                </c:pt>
                <c:pt idx="8813">
                  <c:v>-42</c:v>
                </c:pt>
                <c:pt idx="8814">
                  <c:v>-42</c:v>
                </c:pt>
                <c:pt idx="8815">
                  <c:v>-42</c:v>
                </c:pt>
                <c:pt idx="8816">
                  <c:v>-42</c:v>
                </c:pt>
                <c:pt idx="8817">
                  <c:v>-42</c:v>
                </c:pt>
                <c:pt idx="8818">
                  <c:v>-42</c:v>
                </c:pt>
                <c:pt idx="8819">
                  <c:v>-42</c:v>
                </c:pt>
                <c:pt idx="8820">
                  <c:v>-42</c:v>
                </c:pt>
                <c:pt idx="8821">
                  <c:v>-42</c:v>
                </c:pt>
                <c:pt idx="8822">
                  <c:v>-42</c:v>
                </c:pt>
                <c:pt idx="8823">
                  <c:v>-42</c:v>
                </c:pt>
                <c:pt idx="8824">
                  <c:v>-42</c:v>
                </c:pt>
                <c:pt idx="8825">
                  <c:v>-42</c:v>
                </c:pt>
                <c:pt idx="8826">
                  <c:v>-42</c:v>
                </c:pt>
                <c:pt idx="8827">
                  <c:v>-42</c:v>
                </c:pt>
                <c:pt idx="8828">
                  <c:v>-42</c:v>
                </c:pt>
                <c:pt idx="8829">
                  <c:v>-42</c:v>
                </c:pt>
                <c:pt idx="8830">
                  <c:v>-42</c:v>
                </c:pt>
                <c:pt idx="8831">
                  <c:v>-42</c:v>
                </c:pt>
                <c:pt idx="8832">
                  <c:v>-42</c:v>
                </c:pt>
                <c:pt idx="8833">
                  <c:v>-42</c:v>
                </c:pt>
                <c:pt idx="8834">
                  <c:v>-42</c:v>
                </c:pt>
                <c:pt idx="8835">
                  <c:v>-42</c:v>
                </c:pt>
                <c:pt idx="8836">
                  <c:v>-42</c:v>
                </c:pt>
                <c:pt idx="8837">
                  <c:v>-42</c:v>
                </c:pt>
                <c:pt idx="8838">
                  <c:v>-42</c:v>
                </c:pt>
                <c:pt idx="8839">
                  <c:v>-42</c:v>
                </c:pt>
                <c:pt idx="8840">
                  <c:v>-42</c:v>
                </c:pt>
                <c:pt idx="8841">
                  <c:v>-42</c:v>
                </c:pt>
                <c:pt idx="8842">
                  <c:v>-42</c:v>
                </c:pt>
                <c:pt idx="8843">
                  <c:v>-42</c:v>
                </c:pt>
                <c:pt idx="8844">
                  <c:v>-42</c:v>
                </c:pt>
                <c:pt idx="8845">
                  <c:v>-42</c:v>
                </c:pt>
                <c:pt idx="8846">
                  <c:v>-42</c:v>
                </c:pt>
                <c:pt idx="8847">
                  <c:v>-42</c:v>
                </c:pt>
                <c:pt idx="8848">
                  <c:v>-42</c:v>
                </c:pt>
                <c:pt idx="8849">
                  <c:v>-42</c:v>
                </c:pt>
                <c:pt idx="8850">
                  <c:v>-42</c:v>
                </c:pt>
                <c:pt idx="8851">
                  <c:v>-42</c:v>
                </c:pt>
                <c:pt idx="8852">
                  <c:v>-42</c:v>
                </c:pt>
                <c:pt idx="8853">
                  <c:v>-42</c:v>
                </c:pt>
                <c:pt idx="8854">
                  <c:v>-42</c:v>
                </c:pt>
                <c:pt idx="8855">
                  <c:v>-42</c:v>
                </c:pt>
                <c:pt idx="8856">
                  <c:v>-42</c:v>
                </c:pt>
                <c:pt idx="8857">
                  <c:v>-42</c:v>
                </c:pt>
                <c:pt idx="8858">
                  <c:v>-42</c:v>
                </c:pt>
                <c:pt idx="8859">
                  <c:v>-42</c:v>
                </c:pt>
                <c:pt idx="8860">
                  <c:v>-42</c:v>
                </c:pt>
                <c:pt idx="8861">
                  <c:v>-42</c:v>
                </c:pt>
                <c:pt idx="8862">
                  <c:v>-42</c:v>
                </c:pt>
                <c:pt idx="8863">
                  <c:v>-42</c:v>
                </c:pt>
                <c:pt idx="8864">
                  <c:v>-42</c:v>
                </c:pt>
                <c:pt idx="8865">
                  <c:v>-42</c:v>
                </c:pt>
                <c:pt idx="8866">
                  <c:v>-42</c:v>
                </c:pt>
                <c:pt idx="8867">
                  <c:v>-42</c:v>
                </c:pt>
                <c:pt idx="8868">
                  <c:v>-42</c:v>
                </c:pt>
                <c:pt idx="8869">
                  <c:v>-42</c:v>
                </c:pt>
                <c:pt idx="8870">
                  <c:v>-42</c:v>
                </c:pt>
                <c:pt idx="8871">
                  <c:v>-42</c:v>
                </c:pt>
                <c:pt idx="8872">
                  <c:v>-42</c:v>
                </c:pt>
                <c:pt idx="8873">
                  <c:v>-42</c:v>
                </c:pt>
                <c:pt idx="8874">
                  <c:v>-42</c:v>
                </c:pt>
                <c:pt idx="8875">
                  <c:v>-42</c:v>
                </c:pt>
                <c:pt idx="8876">
                  <c:v>-42</c:v>
                </c:pt>
                <c:pt idx="8877">
                  <c:v>-42</c:v>
                </c:pt>
                <c:pt idx="8878">
                  <c:v>-42</c:v>
                </c:pt>
                <c:pt idx="8879">
                  <c:v>-42</c:v>
                </c:pt>
                <c:pt idx="8880">
                  <c:v>-42</c:v>
                </c:pt>
                <c:pt idx="8881">
                  <c:v>-42</c:v>
                </c:pt>
                <c:pt idx="8882">
                  <c:v>-42</c:v>
                </c:pt>
                <c:pt idx="8883">
                  <c:v>-42</c:v>
                </c:pt>
                <c:pt idx="8884">
                  <c:v>-42</c:v>
                </c:pt>
                <c:pt idx="8885">
                  <c:v>-42</c:v>
                </c:pt>
                <c:pt idx="8886">
                  <c:v>-42</c:v>
                </c:pt>
                <c:pt idx="8887">
                  <c:v>-42</c:v>
                </c:pt>
                <c:pt idx="8888">
                  <c:v>-42</c:v>
                </c:pt>
                <c:pt idx="8889">
                  <c:v>-42</c:v>
                </c:pt>
                <c:pt idx="8890">
                  <c:v>-42</c:v>
                </c:pt>
                <c:pt idx="8891">
                  <c:v>-42</c:v>
                </c:pt>
                <c:pt idx="8892">
                  <c:v>-42</c:v>
                </c:pt>
                <c:pt idx="8893">
                  <c:v>-42</c:v>
                </c:pt>
                <c:pt idx="8894">
                  <c:v>-42</c:v>
                </c:pt>
                <c:pt idx="8895">
                  <c:v>-42</c:v>
                </c:pt>
                <c:pt idx="8896">
                  <c:v>-42</c:v>
                </c:pt>
                <c:pt idx="8897">
                  <c:v>-42</c:v>
                </c:pt>
                <c:pt idx="8898">
                  <c:v>-42</c:v>
                </c:pt>
                <c:pt idx="8899">
                  <c:v>-42</c:v>
                </c:pt>
                <c:pt idx="8900">
                  <c:v>-42</c:v>
                </c:pt>
                <c:pt idx="8901">
                  <c:v>-42</c:v>
                </c:pt>
                <c:pt idx="8902">
                  <c:v>-42</c:v>
                </c:pt>
                <c:pt idx="8903">
                  <c:v>-42</c:v>
                </c:pt>
                <c:pt idx="8904">
                  <c:v>-42</c:v>
                </c:pt>
                <c:pt idx="8905">
                  <c:v>-42</c:v>
                </c:pt>
                <c:pt idx="8906">
                  <c:v>-42</c:v>
                </c:pt>
                <c:pt idx="8907">
                  <c:v>-42</c:v>
                </c:pt>
                <c:pt idx="8908">
                  <c:v>-42</c:v>
                </c:pt>
                <c:pt idx="8909">
                  <c:v>-42</c:v>
                </c:pt>
                <c:pt idx="8910">
                  <c:v>-42</c:v>
                </c:pt>
                <c:pt idx="8911">
                  <c:v>-42</c:v>
                </c:pt>
                <c:pt idx="8912">
                  <c:v>-42</c:v>
                </c:pt>
                <c:pt idx="8913">
                  <c:v>-42</c:v>
                </c:pt>
                <c:pt idx="8914">
                  <c:v>-42</c:v>
                </c:pt>
                <c:pt idx="8915">
                  <c:v>-42</c:v>
                </c:pt>
                <c:pt idx="8916">
                  <c:v>-42</c:v>
                </c:pt>
                <c:pt idx="8917">
                  <c:v>-42</c:v>
                </c:pt>
                <c:pt idx="8918">
                  <c:v>-42</c:v>
                </c:pt>
                <c:pt idx="8919">
                  <c:v>-42</c:v>
                </c:pt>
                <c:pt idx="8920">
                  <c:v>-42</c:v>
                </c:pt>
                <c:pt idx="8921">
                  <c:v>-42</c:v>
                </c:pt>
                <c:pt idx="8922">
                  <c:v>-42</c:v>
                </c:pt>
                <c:pt idx="8923">
                  <c:v>-42</c:v>
                </c:pt>
                <c:pt idx="8924">
                  <c:v>-42</c:v>
                </c:pt>
                <c:pt idx="8925">
                  <c:v>-42</c:v>
                </c:pt>
                <c:pt idx="8926">
                  <c:v>-42</c:v>
                </c:pt>
                <c:pt idx="8927">
                  <c:v>-42</c:v>
                </c:pt>
                <c:pt idx="8928">
                  <c:v>-42</c:v>
                </c:pt>
                <c:pt idx="8929">
                  <c:v>-42</c:v>
                </c:pt>
                <c:pt idx="8930">
                  <c:v>-42</c:v>
                </c:pt>
                <c:pt idx="8931">
                  <c:v>-42</c:v>
                </c:pt>
                <c:pt idx="8932">
                  <c:v>-42</c:v>
                </c:pt>
                <c:pt idx="8933">
                  <c:v>-42</c:v>
                </c:pt>
                <c:pt idx="8934">
                  <c:v>-42</c:v>
                </c:pt>
                <c:pt idx="8935">
                  <c:v>-42</c:v>
                </c:pt>
                <c:pt idx="8936">
                  <c:v>-42</c:v>
                </c:pt>
                <c:pt idx="8937">
                  <c:v>-42</c:v>
                </c:pt>
                <c:pt idx="8938">
                  <c:v>-42</c:v>
                </c:pt>
                <c:pt idx="8939">
                  <c:v>-42</c:v>
                </c:pt>
                <c:pt idx="8940">
                  <c:v>-42</c:v>
                </c:pt>
                <c:pt idx="8941">
                  <c:v>-42</c:v>
                </c:pt>
                <c:pt idx="8942">
                  <c:v>-42</c:v>
                </c:pt>
                <c:pt idx="8943">
                  <c:v>-42</c:v>
                </c:pt>
                <c:pt idx="8944">
                  <c:v>-42</c:v>
                </c:pt>
                <c:pt idx="8945">
                  <c:v>-42</c:v>
                </c:pt>
                <c:pt idx="8946">
                  <c:v>-42</c:v>
                </c:pt>
                <c:pt idx="8947">
                  <c:v>-42</c:v>
                </c:pt>
                <c:pt idx="8948">
                  <c:v>-42</c:v>
                </c:pt>
                <c:pt idx="8949">
                  <c:v>-42</c:v>
                </c:pt>
                <c:pt idx="8950">
                  <c:v>-42</c:v>
                </c:pt>
                <c:pt idx="8951">
                  <c:v>-42</c:v>
                </c:pt>
                <c:pt idx="8952">
                  <c:v>-42</c:v>
                </c:pt>
                <c:pt idx="8953">
                  <c:v>-42</c:v>
                </c:pt>
                <c:pt idx="8954">
                  <c:v>-42</c:v>
                </c:pt>
                <c:pt idx="8955">
                  <c:v>-42</c:v>
                </c:pt>
                <c:pt idx="8956">
                  <c:v>-42</c:v>
                </c:pt>
                <c:pt idx="8957">
                  <c:v>-42</c:v>
                </c:pt>
                <c:pt idx="8958">
                  <c:v>-42</c:v>
                </c:pt>
                <c:pt idx="8959">
                  <c:v>-42</c:v>
                </c:pt>
                <c:pt idx="8960">
                  <c:v>-42</c:v>
                </c:pt>
                <c:pt idx="8961">
                  <c:v>-42</c:v>
                </c:pt>
                <c:pt idx="8962">
                  <c:v>-42</c:v>
                </c:pt>
                <c:pt idx="8963">
                  <c:v>-42</c:v>
                </c:pt>
                <c:pt idx="8964">
                  <c:v>-42</c:v>
                </c:pt>
                <c:pt idx="8965">
                  <c:v>-42</c:v>
                </c:pt>
                <c:pt idx="8966">
                  <c:v>-42</c:v>
                </c:pt>
                <c:pt idx="8967">
                  <c:v>-42</c:v>
                </c:pt>
                <c:pt idx="8968">
                  <c:v>-42</c:v>
                </c:pt>
                <c:pt idx="8969">
                  <c:v>-42</c:v>
                </c:pt>
                <c:pt idx="8970">
                  <c:v>-42</c:v>
                </c:pt>
                <c:pt idx="8971">
                  <c:v>-42</c:v>
                </c:pt>
                <c:pt idx="8972">
                  <c:v>-42</c:v>
                </c:pt>
                <c:pt idx="8973">
                  <c:v>-42</c:v>
                </c:pt>
                <c:pt idx="8974">
                  <c:v>-42</c:v>
                </c:pt>
                <c:pt idx="8975">
                  <c:v>-42</c:v>
                </c:pt>
                <c:pt idx="8976">
                  <c:v>-42</c:v>
                </c:pt>
                <c:pt idx="8977">
                  <c:v>-42</c:v>
                </c:pt>
                <c:pt idx="8978">
                  <c:v>-42</c:v>
                </c:pt>
                <c:pt idx="8979">
                  <c:v>-42</c:v>
                </c:pt>
                <c:pt idx="8980">
                  <c:v>-42</c:v>
                </c:pt>
                <c:pt idx="8981">
                  <c:v>-42</c:v>
                </c:pt>
                <c:pt idx="8982">
                  <c:v>-42</c:v>
                </c:pt>
                <c:pt idx="8983">
                  <c:v>-42</c:v>
                </c:pt>
                <c:pt idx="8984">
                  <c:v>-42</c:v>
                </c:pt>
                <c:pt idx="8985">
                  <c:v>-42</c:v>
                </c:pt>
                <c:pt idx="8986">
                  <c:v>-42</c:v>
                </c:pt>
                <c:pt idx="8987">
                  <c:v>-42</c:v>
                </c:pt>
                <c:pt idx="8988">
                  <c:v>-42</c:v>
                </c:pt>
                <c:pt idx="8989">
                  <c:v>-42</c:v>
                </c:pt>
                <c:pt idx="8990">
                  <c:v>-42</c:v>
                </c:pt>
                <c:pt idx="8991">
                  <c:v>-42</c:v>
                </c:pt>
                <c:pt idx="8992">
                  <c:v>-42</c:v>
                </c:pt>
                <c:pt idx="8993">
                  <c:v>-42</c:v>
                </c:pt>
                <c:pt idx="8994">
                  <c:v>-42</c:v>
                </c:pt>
                <c:pt idx="8995">
                  <c:v>-42</c:v>
                </c:pt>
                <c:pt idx="8996">
                  <c:v>-42</c:v>
                </c:pt>
                <c:pt idx="8997">
                  <c:v>-42</c:v>
                </c:pt>
                <c:pt idx="8998">
                  <c:v>-42</c:v>
                </c:pt>
                <c:pt idx="8999">
                  <c:v>-42</c:v>
                </c:pt>
                <c:pt idx="9000">
                  <c:v>-42</c:v>
                </c:pt>
                <c:pt idx="9001">
                  <c:v>-42</c:v>
                </c:pt>
                <c:pt idx="9002">
                  <c:v>-42</c:v>
                </c:pt>
                <c:pt idx="9003">
                  <c:v>-42</c:v>
                </c:pt>
                <c:pt idx="9004">
                  <c:v>-42</c:v>
                </c:pt>
                <c:pt idx="9005">
                  <c:v>-42</c:v>
                </c:pt>
                <c:pt idx="9006">
                  <c:v>-42</c:v>
                </c:pt>
                <c:pt idx="9007">
                  <c:v>-42</c:v>
                </c:pt>
                <c:pt idx="9008">
                  <c:v>-42</c:v>
                </c:pt>
                <c:pt idx="9009">
                  <c:v>-42</c:v>
                </c:pt>
                <c:pt idx="9010">
                  <c:v>-42</c:v>
                </c:pt>
                <c:pt idx="9011">
                  <c:v>-42</c:v>
                </c:pt>
                <c:pt idx="9012">
                  <c:v>-42</c:v>
                </c:pt>
                <c:pt idx="9013">
                  <c:v>-42</c:v>
                </c:pt>
                <c:pt idx="9014">
                  <c:v>-42</c:v>
                </c:pt>
                <c:pt idx="9015">
                  <c:v>-42</c:v>
                </c:pt>
                <c:pt idx="9016">
                  <c:v>-42</c:v>
                </c:pt>
                <c:pt idx="9017">
                  <c:v>-42</c:v>
                </c:pt>
                <c:pt idx="9018">
                  <c:v>-42</c:v>
                </c:pt>
                <c:pt idx="9019">
                  <c:v>-42</c:v>
                </c:pt>
                <c:pt idx="9020">
                  <c:v>-42</c:v>
                </c:pt>
                <c:pt idx="9021">
                  <c:v>-42</c:v>
                </c:pt>
                <c:pt idx="9022">
                  <c:v>-42</c:v>
                </c:pt>
                <c:pt idx="9023">
                  <c:v>-42</c:v>
                </c:pt>
                <c:pt idx="9024">
                  <c:v>-42</c:v>
                </c:pt>
                <c:pt idx="9025">
                  <c:v>-42</c:v>
                </c:pt>
                <c:pt idx="9026">
                  <c:v>-42</c:v>
                </c:pt>
                <c:pt idx="9027">
                  <c:v>-42</c:v>
                </c:pt>
                <c:pt idx="9028">
                  <c:v>-42</c:v>
                </c:pt>
                <c:pt idx="9029">
                  <c:v>-42</c:v>
                </c:pt>
                <c:pt idx="9030">
                  <c:v>-42</c:v>
                </c:pt>
                <c:pt idx="9031">
                  <c:v>-42</c:v>
                </c:pt>
                <c:pt idx="9032">
                  <c:v>-42</c:v>
                </c:pt>
                <c:pt idx="9033">
                  <c:v>-42</c:v>
                </c:pt>
                <c:pt idx="9034">
                  <c:v>-42</c:v>
                </c:pt>
                <c:pt idx="9035">
                  <c:v>-42</c:v>
                </c:pt>
                <c:pt idx="9036">
                  <c:v>-42</c:v>
                </c:pt>
                <c:pt idx="9037">
                  <c:v>-42</c:v>
                </c:pt>
                <c:pt idx="9038">
                  <c:v>-42</c:v>
                </c:pt>
                <c:pt idx="9039">
                  <c:v>-42</c:v>
                </c:pt>
                <c:pt idx="9040">
                  <c:v>-42</c:v>
                </c:pt>
                <c:pt idx="9041">
                  <c:v>-42</c:v>
                </c:pt>
                <c:pt idx="9042">
                  <c:v>-42</c:v>
                </c:pt>
                <c:pt idx="9043">
                  <c:v>-42</c:v>
                </c:pt>
                <c:pt idx="9044">
                  <c:v>-42</c:v>
                </c:pt>
                <c:pt idx="9045">
                  <c:v>-42</c:v>
                </c:pt>
                <c:pt idx="9046">
                  <c:v>-42</c:v>
                </c:pt>
                <c:pt idx="9047">
                  <c:v>-42</c:v>
                </c:pt>
                <c:pt idx="9048">
                  <c:v>-42</c:v>
                </c:pt>
                <c:pt idx="9049">
                  <c:v>-42</c:v>
                </c:pt>
                <c:pt idx="9050">
                  <c:v>-42</c:v>
                </c:pt>
                <c:pt idx="9051">
                  <c:v>-42</c:v>
                </c:pt>
                <c:pt idx="9052">
                  <c:v>-42</c:v>
                </c:pt>
                <c:pt idx="9053">
                  <c:v>-42</c:v>
                </c:pt>
                <c:pt idx="9054">
                  <c:v>-42</c:v>
                </c:pt>
                <c:pt idx="9055">
                  <c:v>-42</c:v>
                </c:pt>
                <c:pt idx="9056">
                  <c:v>-42</c:v>
                </c:pt>
                <c:pt idx="9057">
                  <c:v>-42</c:v>
                </c:pt>
                <c:pt idx="9058">
                  <c:v>-42</c:v>
                </c:pt>
                <c:pt idx="9059">
                  <c:v>-42</c:v>
                </c:pt>
                <c:pt idx="9060">
                  <c:v>-42</c:v>
                </c:pt>
                <c:pt idx="9061">
                  <c:v>-42</c:v>
                </c:pt>
                <c:pt idx="9062">
                  <c:v>-42</c:v>
                </c:pt>
                <c:pt idx="9063">
                  <c:v>-42</c:v>
                </c:pt>
                <c:pt idx="9064">
                  <c:v>-42</c:v>
                </c:pt>
                <c:pt idx="9065">
                  <c:v>-42</c:v>
                </c:pt>
                <c:pt idx="9066">
                  <c:v>-42</c:v>
                </c:pt>
                <c:pt idx="9067">
                  <c:v>-42</c:v>
                </c:pt>
                <c:pt idx="9068">
                  <c:v>-42</c:v>
                </c:pt>
                <c:pt idx="9069">
                  <c:v>-42</c:v>
                </c:pt>
                <c:pt idx="9070">
                  <c:v>-42</c:v>
                </c:pt>
                <c:pt idx="9071">
                  <c:v>-42</c:v>
                </c:pt>
                <c:pt idx="9072">
                  <c:v>-42</c:v>
                </c:pt>
                <c:pt idx="9073">
                  <c:v>-42</c:v>
                </c:pt>
                <c:pt idx="9074">
                  <c:v>-42</c:v>
                </c:pt>
                <c:pt idx="9075">
                  <c:v>-42</c:v>
                </c:pt>
                <c:pt idx="9076">
                  <c:v>-42</c:v>
                </c:pt>
                <c:pt idx="9077">
                  <c:v>-42</c:v>
                </c:pt>
                <c:pt idx="9078">
                  <c:v>-42</c:v>
                </c:pt>
                <c:pt idx="9079">
                  <c:v>-42</c:v>
                </c:pt>
                <c:pt idx="9080">
                  <c:v>-42</c:v>
                </c:pt>
                <c:pt idx="9081">
                  <c:v>-42</c:v>
                </c:pt>
                <c:pt idx="9082">
                  <c:v>-42</c:v>
                </c:pt>
                <c:pt idx="9083">
                  <c:v>-42</c:v>
                </c:pt>
                <c:pt idx="9084">
                  <c:v>-42</c:v>
                </c:pt>
                <c:pt idx="9085">
                  <c:v>-42</c:v>
                </c:pt>
                <c:pt idx="9086">
                  <c:v>-42</c:v>
                </c:pt>
                <c:pt idx="9087">
                  <c:v>-42</c:v>
                </c:pt>
                <c:pt idx="9088">
                  <c:v>-42</c:v>
                </c:pt>
                <c:pt idx="9089">
                  <c:v>-42</c:v>
                </c:pt>
                <c:pt idx="9090">
                  <c:v>-42</c:v>
                </c:pt>
                <c:pt idx="9091">
                  <c:v>-42</c:v>
                </c:pt>
                <c:pt idx="9092">
                  <c:v>-42</c:v>
                </c:pt>
                <c:pt idx="9093">
                  <c:v>-42</c:v>
                </c:pt>
                <c:pt idx="9094">
                  <c:v>-42</c:v>
                </c:pt>
                <c:pt idx="9095">
                  <c:v>-42</c:v>
                </c:pt>
                <c:pt idx="9096">
                  <c:v>-42</c:v>
                </c:pt>
                <c:pt idx="9097">
                  <c:v>-42</c:v>
                </c:pt>
                <c:pt idx="9098">
                  <c:v>-42</c:v>
                </c:pt>
                <c:pt idx="9099">
                  <c:v>-42</c:v>
                </c:pt>
                <c:pt idx="9100">
                  <c:v>-42</c:v>
                </c:pt>
                <c:pt idx="9101">
                  <c:v>-42</c:v>
                </c:pt>
                <c:pt idx="9102">
                  <c:v>-42</c:v>
                </c:pt>
                <c:pt idx="9103">
                  <c:v>-42</c:v>
                </c:pt>
                <c:pt idx="9104">
                  <c:v>-42</c:v>
                </c:pt>
                <c:pt idx="9105">
                  <c:v>-42</c:v>
                </c:pt>
                <c:pt idx="9106">
                  <c:v>-42</c:v>
                </c:pt>
                <c:pt idx="9107">
                  <c:v>-42</c:v>
                </c:pt>
                <c:pt idx="9108">
                  <c:v>-42</c:v>
                </c:pt>
                <c:pt idx="9109">
                  <c:v>-42</c:v>
                </c:pt>
                <c:pt idx="9110">
                  <c:v>-42</c:v>
                </c:pt>
                <c:pt idx="9111">
                  <c:v>-42</c:v>
                </c:pt>
                <c:pt idx="9112">
                  <c:v>-42</c:v>
                </c:pt>
                <c:pt idx="9113">
                  <c:v>-42</c:v>
                </c:pt>
                <c:pt idx="9114">
                  <c:v>-42</c:v>
                </c:pt>
                <c:pt idx="9115">
                  <c:v>-42</c:v>
                </c:pt>
                <c:pt idx="9116">
                  <c:v>-42</c:v>
                </c:pt>
                <c:pt idx="9117">
                  <c:v>-42</c:v>
                </c:pt>
                <c:pt idx="9118">
                  <c:v>-42</c:v>
                </c:pt>
                <c:pt idx="9119">
                  <c:v>-42</c:v>
                </c:pt>
                <c:pt idx="9120">
                  <c:v>-42</c:v>
                </c:pt>
                <c:pt idx="9121">
                  <c:v>-42</c:v>
                </c:pt>
                <c:pt idx="9122">
                  <c:v>-42</c:v>
                </c:pt>
                <c:pt idx="9123">
                  <c:v>-42</c:v>
                </c:pt>
                <c:pt idx="9124">
                  <c:v>-42</c:v>
                </c:pt>
                <c:pt idx="9125">
                  <c:v>-42</c:v>
                </c:pt>
                <c:pt idx="9126">
                  <c:v>-42</c:v>
                </c:pt>
                <c:pt idx="9127">
                  <c:v>-42</c:v>
                </c:pt>
                <c:pt idx="9128">
                  <c:v>-42</c:v>
                </c:pt>
                <c:pt idx="9129">
                  <c:v>-42</c:v>
                </c:pt>
                <c:pt idx="9130">
                  <c:v>-42</c:v>
                </c:pt>
                <c:pt idx="9131">
                  <c:v>-42</c:v>
                </c:pt>
                <c:pt idx="9132">
                  <c:v>-42</c:v>
                </c:pt>
                <c:pt idx="9133">
                  <c:v>-42</c:v>
                </c:pt>
                <c:pt idx="9134">
                  <c:v>-42</c:v>
                </c:pt>
                <c:pt idx="9135">
                  <c:v>-42</c:v>
                </c:pt>
                <c:pt idx="9136">
                  <c:v>-42</c:v>
                </c:pt>
                <c:pt idx="9137">
                  <c:v>-42</c:v>
                </c:pt>
                <c:pt idx="9138">
                  <c:v>-42</c:v>
                </c:pt>
                <c:pt idx="9139">
                  <c:v>-42</c:v>
                </c:pt>
                <c:pt idx="9140">
                  <c:v>-42</c:v>
                </c:pt>
                <c:pt idx="9141">
                  <c:v>-42</c:v>
                </c:pt>
                <c:pt idx="9142">
                  <c:v>-42</c:v>
                </c:pt>
                <c:pt idx="9143">
                  <c:v>-42</c:v>
                </c:pt>
                <c:pt idx="9144">
                  <c:v>-42</c:v>
                </c:pt>
                <c:pt idx="9145">
                  <c:v>-42</c:v>
                </c:pt>
                <c:pt idx="9146">
                  <c:v>-42</c:v>
                </c:pt>
                <c:pt idx="9147">
                  <c:v>-42</c:v>
                </c:pt>
                <c:pt idx="9148">
                  <c:v>-42</c:v>
                </c:pt>
                <c:pt idx="9149">
                  <c:v>-42</c:v>
                </c:pt>
                <c:pt idx="9150">
                  <c:v>-42</c:v>
                </c:pt>
                <c:pt idx="9151">
                  <c:v>-42</c:v>
                </c:pt>
                <c:pt idx="9152">
                  <c:v>-42</c:v>
                </c:pt>
                <c:pt idx="9153">
                  <c:v>-42</c:v>
                </c:pt>
                <c:pt idx="9154">
                  <c:v>-42</c:v>
                </c:pt>
                <c:pt idx="9155">
                  <c:v>-42</c:v>
                </c:pt>
                <c:pt idx="9156">
                  <c:v>-42</c:v>
                </c:pt>
                <c:pt idx="9157">
                  <c:v>-42</c:v>
                </c:pt>
                <c:pt idx="9158">
                  <c:v>-42</c:v>
                </c:pt>
                <c:pt idx="9159">
                  <c:v>-42</c:v>
                </c:pt>
                <c:pt idx="9160">
                  <c:v>-42</c:v>
                </c:pt>
                <c:pt idx="9161">
                  <c:v>-42</c:v>
                </c:pt>
                <c:pt idx="9162">
                  <c:v>-42</c:v>
                </c:pt>
                <c:pt idx="9163">
                  <c:v>-42</c:v>
                </c:pt>
                <c:pt idx="9164">
                  <c:v>-42</c:v>
                </c:pt>
                <c:pt idx="9165">
                  <c:v>-42</c:v>
                </c:pt>
                <c:pt idx="9166">
                  <c:v>-42</c:v>
                </c:pt>
                <c:pt idx="9167">
                  <c:v>-42</c:v>
                </c:pt>
                <c:pt idx="9168">
                  <c:v>-42</c:v>
                </c:pt>
                <c:pt idx="9169">
                  <c:v>-42</c:v>
                </c:pt>
                <c:pt idx="9170">
                  <c:v>-42</c:v>
                </c:pt>
                <c:pt idx="9171">
                  <c:v>-42</c:v>
                </c:pt>
                <c:pt idx="9172">
                  <c:v>-42</c:v>
                </c:pt>
                <c:pt idx="9173">
                  <c:v>-42</c:v>
                </c:pt>
                <c:pt idx="9174">
                  <c:v>-42</c:v>
                </c:pt>
                <c:pt idx="9175">
                  <c:v>-42</c:v>
                </c:pt>
                <c:pt idx="9176">
                  <c:v>-42</c:v>
                </c:pt>
                <c:pt idx="9177">
                  <c:v>-42</c:v>
                </c:pt>
                <c:pt idx="9178">
                  <c:v>-42</c:v>
                </c:pt>
                <c:pt idx="9179">
                  <c:v>-42</c:v>
                </c:pt>
                <c:pt idx="9180">
                  <c:v>-42</c:v>
                </c:pt>
                <c:pt idx="9181">
                  <c:v>-42</c:v>
                </c:pt>
                <c:pt idx="9182">
                  <c:v>-42</c:v>
                </c:pt>
                <c:pt idx="9183">
                  <c:v>-42</c:v>
                </c:pt>
                <c:pt idx="9184">
                  <c:v>-42</c:v>
                </c:pt>
                <c:pt idx="9185">
                  <c:v>-42</c:v>
                </c:pt>
                <c:pt idx="9186">
                  <c:v>-42</c:v>
                </c:pt>
                <c:pt idx="9187">
                  <c:v>-42</c:v>
                </c:pt>
                <c:pt idx="9188">
                  <c:v>-42</c:v>
                </c:pt>
                <c:pt idx="9189">
                  <c:v>-42</c:v>
                </c:pt>
                <c:pt idx="9190">
                  <c:v>-42</c:v>
                </c:pt>
                <c:pt idx="9191">
                  <c:v>-42</c:v>
                </c:pt>
                <c:pt idx="9192">
                  <c:v>-42</c:v>
                </c:pt>
                <c:pt idx="9193">
                  <c:v>-42</c:v>
                </c:pt>
                <c:pt idx="9194">
                  <c:v>-42</c:v>
                </c:pt>
                <c:pt idx="9195">
                  <c:v>-42</c:v>
                </c:pt>
                <c:pt idx="9196">
                  <c:v>-42</c:v>
                </c:pt>
                <c:pt idx="9197">
                  <c:v>-42</c:v>
                </c:pt>
                <c:pt idx="9198">
                  <c:v>-42</c:v>
                </c:pt>
                <c:pt idx="9199">
                  <c:v>-42</c:v>
                </c:pt>
                <c:pt idx="9200">
                  <c:v>-42</c:v>
                </c:pt>
                <c:pt idx="9201">
                  <c:v>-42</c:v>
                </c:pt>
                <c:pt idx="9202">
                  <c:v>-42</c:v>
                </c:pt>
                <c:pt idx="9203">
                  <c:v>-42</c:v>
                </c:pt>
                <c:pt idx="9204">
                  <c:v>-42</c:v>
                </c:pt>
                <c:pt idx="9205">
                  <c:v>-42</c:v>
                </c:pt>
                <c:pt idx="9206">
                  <c:v>-42</c:v>
                </c:pt>
                <c:pt idx="9207">
                  <c:v>-42</c:v>
                </c:pt>
                <c:pt idx="9208">
                  <c:v>-42</c:v>
                </c:pt>
                <c:pt idx="9209">
                  <c:v>-42</c:v>
                </c:pt>
                <c:pt idx="9210">
                  <c:v>-42</c:v>
                </c:pt>
                <c:pt idx="9211">
                  <c:v>-42</c:v>
                </c:pt>
                <c:pt idx="9212">
                  <c:v>-42</c:v>
                </c:pt>
                <c:pt idx="9213">
                  <c:v>-42</c:v>
                </c:pt>
                <c:pt idx="9214">
                  <c:v>-42</c:v>
                </c:pt>
                <c:pt idx="9215">
                  <c:v>-42</c:v>
                </c:pt>
                <c:pt idx="9216">
                  <c:v>-42</c:v>
                </c:pt>
                <c:pt idx="9217">
                  <c:v>-42</c:v>
                </c:pt>
                <c:pt idx="9218">
                  <c:v>-42</c:v>
                </c:pt>
                <c:pt idx="9219">
                  <c:v>-42</c:v>
                </c:pt>
                <c:pt idx="9220">
                  <c:v>-42</c:v>
                </c:pt>
                <c:pt idx="9221">
                  <c:v>-42</c:v>
                </c:pt>
                <c:pt idx="9222">
                  <c:v>-42</c:v>
                </c:pt>
                <c:pt idx="9223">
                  <c:v>-42</c:v>
                </c:pt>
                <c:pt idx="9224">
                  <c:v>-42</c:v>
                </c:pt>
                <c:pt idx="9225">
                  <c:v>-42</c:v>
                </c:pt>
                <c:pt idx="9226">
                  <c:v>-42</c:v>
                </c:pt>
                <c:pt idx="9227">
                  <c:v>-42</c:v>
                </c:pt>
                <c:pt idx="9228">
                  <c:v>-42</c:v>
                </c:pt>
                <c:pt idx="9229">
                  <c:v>-42</c:v>
                </c:pt>
                <c:pt idx="9230">
                  <c:v>-42</c:v>
                </c:pt>
                <c:pt idx="9231">
                  <c:v>-42</c:v>
                </c:pt>
                <c:pt idx="9232">
                  <c:v>-42</c:v>
                </c:pt>
                <c:pt idx="9233">
                  <c:v>-42</c:v>
                </c:pt>
                <c:pt idx="9234">
                  <c:v>-42</c:v>
                </c:pt>
                <c:pt idx="9235">
                  <c:v>-42</c:v>
                </c:pt>
                <c:pt idx="9236">
                  <c:v>-42</c:v>
                </c:pt>
                <c:pt idx="9237">
                  <c:v>-42</c:v>
                </c:pt>
                <c:pt idx="9238">
                  <c:v>-42</c:v>
                </c:pt>
                <c:pt idx="9239">
                  <c:v>-42</c:v>
                </c:pt>
                <c:pt idx="9240">
                  <c:v>-42</c:v>
                </c:pt>
                <c:pt idx="9241">
                  <c:v>-42</c:v>
                </c:pt>
                <c:pt idx="9242">
                  <c:v>-42</c:v>
                </c:pt>
                <c:pt idx="9243">
                  <c:v>-42</c:v>
                </c:pt>
                <c:pt idx="9244">
                  <c:v>-42</c:v>
                </c:pt>
                <c:pt idx="9245">
                  <c:v>-42</c:v>
                </c:pt>
                <c:pt idx="9246">
                  <c:v>-42</c:v>
                </c:pt>
                <c:pt idx="9247">
                  <c:v>-42</c:v>
                </c:pt>
                <c:pt idx="9248">
                  <c:v>-42</c:v>
                </c:pt>
                <c:pt idx="9249">
                  <c:v>-42</c:v>
                </c:pt>
                <c:pt idx="9250">
                  <c:v>-42</c:v>
                </c:pt>
                <c:pt idx="9251">
                  <c:v>-42</c:v>
                </c:pt>
                <c:pt idx="9252">
                  <c:v>-42</c:v>
                </c:pt>
                <c:pt idx="9253">
                  <c:v>-42</c:v>
                </c:pt>
                <c:pt idx="9254">
                  <c:v>-42</c:v>
                </c:pt>
                <c:pt idx="9255">
                  <c:v>-42</c:v>
                </c:pt>
                <c:pt idx="9256">
                  <c:v>-42</c:v>
                </c:pt>
                <c:pt idx="9257">
                  <c:v>-42</c:v>
                </c:pt>
                <c:pt idx="9258">
                  <c:v>-42</c:v>
                </c:pt>
                <c:pt idx="9259">
                  <c:v>-42</c:v>
                </c:pt>
                <c:pt idx="9260">
                  <c:v>-42</c:v>
                </c:pt>
                <c:pt idx="9261">
                  <c:v>-42</c:v>
                </c:pt>
                <c:pt idx="9262">
                  <c:v>-42</c:v>
                </c:pt>
                <c:pt idx="9263">
                  <c:v>-42</c:v>
                </c:pt>
                <c:pt idx="9264">
                  <c:v>-42</c:v>
                </c:pt>
                <c:pt idx="9265">
                  <c:v>-42</c:v>
                </c:pt>
                <c:pt idx="9266">
                  <c:v>-42</c:v>
                </c:pt>
                <c:pt idx="9267">
                  <c:v>-42</c:v>
                </c:pt>
                <c:pt idx="9268">
                  <c:v>-42</c:v>
                </c:pt>
                <c:pt idx="9269">
                  <c:v>-42</c:v>
                </c:pt>
                <c:pt idx="9270">
                  <c:v>-42</c:v>
                </c:pt>
                <c:pt idx="9271">
                  <c:v>-42</c:v>
                </c:pt>
                <c:pt idx="9272">
                  <c:v>-42</c:v>
                </c:pt>
                <c:pt idx="9273">
                  <c:v>-42</c:v>
                </c:pt>
                <c:pt idx="9274">
                  <c:v>-42</c:v>
                </c:pt>
                <c:pt idx="9275">
                  <c:v>-42</c:v>
                </c:pt>
                <c:pt idx="9276">
                  <c:v>-42</c:v>
                </c:pt>
                <c:pt idx="9277">
                  <c:v>-42</c:v>
                </c:pt>
                <c:pt idx="9278">
                  <c:v>-42</c:v>
                </c:pt>
                <c:pt idx="9279">
                  <c:v>-42</c:v>
                </c:pt>
                <c:pt idx="9280">
                  <c:v>-42</c:v>
                </c:pt>
                <c:pt idx="9281">
                  <c:v>-42</c:v>
                </c:pt>
                <c:pt idx="9282">
                  <c:v>-42</c:v>
                </c:pt>
                <c:pt idx="9283">
                  <c:v>-42</c:v>
                </c:pt>
                <c:pt idx="9284">
                  <c:v>-42</c:v>
                </c:pt>
                <c:pt idx="9285">
                  <c:v>-42</c:v>
                </c:pt>
                <c:pt idx="9286">
                  <c:v>-42</c:v>
                </c:pt>
                <c:pt idx="9287">
                  <c:v>-42</c:v>
                </c:pt>
                <c:pt idx="9288">
                  <c:v>-42</c:v>
                </c:pt>
                <c:pt idx="9289">
                  <c:v>-42</c:v>
                </c:pt>
                <c:pt idx="9290">
                  <c:v>-42</c:v>
                </c:pt>
                <c:pt idx="9291">
                  <c:v>-42</c:v>
                </c:pt>
                <c:pt idx="9292">
                  <c:v>-42</c:v>
                </c:pt>
                <c:pt idx="9293">
                  <c:v>-42</c:v>
                </c:pt>
                <c:pt idx="9294">
                  <c:v>-42</c:v>
                </c:pt>
                <c:pt idx="9295">
                  <c:v>-42</c:v>
                </c:pt>
                <c:pt idx="9296">
                  <c:v>-42</c:v>
                </c:pt>
                <c:pt idx="9297">
                  <c:v>-42</c:v>
                </c:pt>
                <c:pt idx="9298">
                  <c:v>-42</c:v>
                </c:pt>
                <c:pt idx="9299">
                  <c:v>-42</c:v>
                </c:pt>
                <c:pt idx="9300">
                  <c:v>-42</c:v>
                </c:pt>
                <c:pt idx="9301">
                  <c:v>-42</c:v>
                </c:pt>
                <c:pt idx="9302">
                  <c:v>-42</c:v>
                </c:pt>
                <c:pt idx="9303">
                  <c:v>-42</c:v>
                </c:pt>
                <c:pt idx="9304">
                  <c:v>-42</c:v>
                </c:pt>
                <c:pt idx="9305">
                  <c:v>-42</c:v>
                </c:pt>
                <c:pt idx="9306">
                  <c:v>-42</c:v>
                </c:pt>
                <c:pt idx="9307">
                  <c:v>-42</c:v>
                </c:pt>
                <c:pt idx="9308">
                  <c:v>-42</c:v>
                </c:pt>
                <c:pt idx="9309">
                  <c:v>-42</c:v>
                </c:pt>
                <c:pt idx="9310">
                  <c:v>-42</c:v>
                </c:pt>
                <c:pt idx="9311">
                  <c:v>-42</c:v>
                </c:pt>
                <c:pt idx="9312">
                  <c:v>-42</c:v>
                </c:pt>
                <c:pt idx="9313">
                  <c:v>-42</c:v>
                </c:pt>
                <c:pt idx="9314">
                  <c:v>-42</c:v>
                </c:pt>
                <c:pt idx="9315">
                  <c:v>-42</c:v>
                </c:pt>
                <c:pt idx="9316">
                  <c:v>-42</c:v>
                </c:pt>
                <c:pt idx="9317">
                  <c:v>-42</c:v>
                </c:pt>
                <c:pt idx="9318">
                  <c:v>-42</c:v>
                </c:pt>
                <c:pt idx="9319">
                  <c:v>-42</c:v>
                </c:pt>
                <c:pt idx="9320">
                  <c:v>-42</c:v>
                </c:pt>
                <c:pt idx="9321">
                  <c:v>-42</c:v>
                </c:pt>
                <c:pt idx="9322">
                  <c:v>-42</c:v>
                </c:pt>
                <c:pt idx="9323">
                  <c:v>-42</c:v>
                </c:pt>
                <c:pt idx="9324">
                  <c:v>-42</c:v>
                </c:pt>
                <c:pt idx="9325">
                  <c:v>-42</c:v>
                </c:pt>
                <c:pt idx="9326">
                  <c:v>-42</c:v>
                </c:pt>
                <c:pt idx="9327">
                  <c:v>-42</c:v>
                </c:pt>
                <c:pt idx="9328">
                  <c:v>-42</c:v>
                </c:pt>
                <c:pt idx="9329">
                  <c:v>-42</c:v>
                </c:pt>
                <c:pt idx="9330">
                  <c:v>-42</c:v>
                </c:pt>
                <c:pt idx="9331">
                  <c:v>-42</c:v>
                </c:pt>
                <c:pt idx="9332">
                  <c:v>-42</c:v>
                </c:pt>
                <c:pt idx="9333">
                  <c:v>-42</c:v>
                </c:pt>
                <c:pt idx="9334">
                  <c:v>-42</c:v>
                </c:pt>
                <c:pt idx="9335">
                  <c:v>-42</c:v>
                </c:pt>
                <c:pt idx="9336">
                  <c:v>-42</c:v>
                </c:pt>
                <c:pt idx="9337">
                  <c:v>-42</c:v>
                </c:pt>
                <c:pt idx="9338">
                  <c:v>-42</c:v>
                </c:pt>
                <c:pt idx="9339">
                  <c:v>-42</c:v>
                </c:pt>
                <c:pt idx="9340">
                  <c:v>-42</c:v>
                </c:pt>
                <c:pt idx="9341">
                  <c:v>-42</c:v>
                </c:pt>
                <c:pt idx="9342">
                  <c:v>-42</c:v>
                </c:pt>
                <c:pt idx="9343">
                  <c:v>-42</c:v>
                </c:pt>
                <c:pt idx="9344">
                  <c:v>-42</c:v>
                </c:pt>
                <c:pt idx="9345">
                  <c:v>-42</c:v>
                </c:pt>
                <c:pt idx="9346">
                  <c:v>-42</c:v>
                </c:pt>
                <c:pt idx="9347">
                  <c:v>-42</c:v>
                </c:pt>
                <c:pt idx="9348">
                  <c:v>-42</c:v>
                </c:pt>
                <c:pt idx="9349">
                  <c:v>-42</c:v>
                </c:pt>
                <c:pt idx="9350">
                  <c:v>-42</c:v>
                </c:pt>
                <c:pt idx="9351">
                  <c:v>-42</c:v>
                </c:pt>
                <c:pt idx="9352">
                  <c:v>-42</c:v>
                </c:pt>
                <c:pt idx="9353">
                  <c:v>-42</c:v>
                </c:pt>
                <c:pt idx="9354">
                  <c:v>-42</c:v>
                </c:pt>
                <c:pt idx="9355">
                  <c:v>-42</c:v>
                </c:pt>
                <c:pt idx="9356">
                  <c:v>-42</c:v>
                </c:pt>
                <c:pt idx="9357">
                  <c:v>-42</c:v>
                </c:pt>
                <c:pt idx="9358">
                  <c:v>-42</c:v>
                </c:pt>
                <c:pt idx="9359">
                  <c:v>-42</c:v>
                </c:pt>
                <c:pt idx="9360">
                  <c:v>-42</c:v>
                </c:pt>
                <c:pt idx="9361">
                  <c:v>-42</c:v>
                </c:pt>
                <c:pt idx="9362">
                  <c:v>-42</c:v>
                </c:pt>
                <c:pt idx="9363">
                  <c:v>-42</c:v>
                </c:pt>
                <c:pt idx="9364">
                  <c:v>-42</c:v>
                </c:pt>
                <c:pt idx="9365">
                  <c:v>-42</c:v>
                </c:pt>
                <c:pt idx="9366">
                  <c:v>-42</c:v>
                </c:pt>
                <c:pt idx="9367">
                  <c:v>-42</c:v>
                </c:pt>
                <c:pt idx="9368">
                  <c:v>-42</c:v>
                </c:pt>
                <c:pt idx="9369">
                  <c:v>-42</c:v>
                </c:pt>
                <c:pt idx="9370">
                  <c:v>-42</c:v>
                </c:pt>
                <c:pt idx="9371">
                  <c:v>-42</c:v>
                </c:pt>
                <c:pt idx="9372">
                  <c:v>-42</c:v>
                </c:pt>
                <c:pt idx="9373">
                  <c:v>-42</c:v>
                </c:pt>
                <c:pt idx="9374">
                  <c:v>-42</c:v>
                </c:pt>
                <c:pt idx="9375">
                  <c:v>-42</c:v>
                </c:pt>
                <c:pt idx="9376">
                  <c:v>-42</c:v>
                </c:pt>
                <c:pt idx="9377">
                  <c:v>-42</c:v>
                </c:pt>
                <c:pt idx="9378">
                  <c:v>-42</c:v>
                </c:pt>
                <c:pt idx="9379">
                  <c:v>-42</c:v>
                </c:pt>
                <c:pt idx="9380">
                  <c:v>-42</c:v>
                </c:pt>
                <c:pt idx="9381">
                  <c:v>-42</c:v>
                </c:pt>
                <c:pt idx="9382">
                  <c:v>-42</c:v>
                </c:pt>
                <c:pt idx="9383">
                  <c:v>-42</c:v>
                </c:pt>
                <c:pt idx="9384">
                  <c:v>-42</c:v>
                </c:pt>
                <c:pt idx="9385">
                  <c:v>-42</c:v>
                </c:pt>
                <c:pt idx="9386">
                  <c:v>-42</c:v>
                </c:pt>
                <c:pt idx="9387">
                  <c:v>-42</c:v>
                </c:pt>
                <c:pt idx="9388">
                  <c:v>-42</c:v>
                </c:pt>
                <c:pt idx="9389">
                  <c:v>-42</c:v>
                </c:pt>
                <c:pt idx="9390">
                  <c:v>-42</c:v>
                </c:pt>
                <c:pt idx="9391">
                  <c:v>-42</c:v>
                </c:pt>
                <c:pt idx="9392">
                  <c:v>-42</c:v>
                </c:pt>
                <c:pt idx="9393">
                  <c:v>-42</c:v>
                </c:pt>
                <c:pt idx="9394">
                  <c:v>-42</c:v>
                </c:pt>
                <c:pt idx="9395">
                  <c:v>-42</c:v>
                </c:pt>
                <c:pt idx="9396">
                  <c:v>-42</c:v>
                </c:pt>
                <c:pt idx="9397">
                  <c:v>-42</c:v>
                </c:pt>
                <c:pt idx="9398">
                  <c:v>-42</c:v>
                </c:pt>
                <c:pt idx="9399">
                  <c:v>-42</c:v>
                </c:pt>
                <c:pt idx="9400">
                  <c:v>-42</c:v>
                </c:pt>
                <c:pt idx="9401">
                  <c:v>-42</c:v>
                </c:pt>
                <c:pt idx="9402">
                  <c:v>-42</c:v>
                </c:pt>
                <c:pt idx="9403">
                  <c:v>-42</c:v>
                </c:pt>
                <c:pt idx="9404">
                  <c:v>-42</c:v>
                </c:pt>
                <c:pt idx="9405">
                  <c:v>-42</c:v>
                </c:pt>
                <c:pt idx="9406">
                  <c:v>-42</c:v>
                </c:pt>
                <c:pt idx="9407">
                  <c:v>-42</c:v>
                </c:pt>
                <c:pt idx="9408">
                  <c:v>-42</c:v>
                </c:pt>
                <c:pt idx="9409">
                  <c:v>-42</c:v>
                </c:pt>
                <c:pt idx="9410">
                  <c:v>-42</c:v>
                </c:pt>
                <c:pt idx="9411">
                  <c:v>-42</c:v>
                </c:pt>
                <c:pt idx="9412">
                  <c:v>-42</c:v>
                </c:pt>
                <c:pt idx="9413">
                  <c:v>-42</c:v>
                </c:pt>
                <c:pt idx="9414">
                  <c:v>-42</c:v>
                </c:pt>
                <c:pt idx="9415">
                  <c:v>-42</c:v>
                </c:pt>
                <c:pt idx="9416">
                  <c:v>-42</c:v>
                </c:pt>
                <c:pt idx="9417">
                  <c:v>-42</c:v>
                </c:pt>
                <c:pt idx="9418">
                  <c:v>-42</c:v>
                </c:pt>
                <c:pt idx="9419">
                  <c:v>-42</c:v>
                </c:pt>
                <c:pt idx="9420">
                  <c:v>-42</c:v>
                </c:pt>
                <c:pt idx="9421">
                  <c:v>-42</c:v>
                </c:pt>
                <c:pt idx="9422">
                  <c:v>-42</c:v>
                </c:pt>
                <c:pt idx="9423">
                  <c:v>-42</c:v>
                </c:pt>
                <c:pt idx="9424">
                  <c:v>-42</c:v>
                </c:pt>
                <c:pt idx="9425">
                  <c:v>-42</c:v>
                </c:pt>
                <c:pt idx="9426">
                  <c:v>-42</c:v>
                </c:pt>
                <c:pt idx="9427">
                  <c:v>-42</c:v>
                </c:pt>
                <c:pt idx="9428">
                  <c:v>-42</c:v>
                </c:pt>
                <c:pt idx="9429">
                  <c:v>-42</c:v>
                </c:pt>
                <c:pt idx="9430">
                  <c:v>-42</c:v>
                </c:pt>
                <c:pt idx="9431">
                  <c:v>-42</c:v>
                </c:pt>
                <c:pt idx="9432">
                  <c:v>-42</c:v>
                </c:pt>
                <c:pt idx="9433">
                  <c:v>-42</c:v>
                </c:pt>
                <c:pt idx="9434">
                  <c:v>-42</c:v>
                </c:pt>
                <c:pt idx="9435">
                  <c:v>-42</c:v>
                </c:pt>
                <c:pt idx="9436">
                  <c:v>-42</c:v>
                </c:pt>
                <c:pt idx="9437">
                  <c:v>-42</c:v>
                </c:pt>
                <c:pt idx="9438">
                  <c:v>-42</c:v>
                </c:pt>
                <c:pt idx="9439">
                  <c:v>-42</c:v>
                </c:pt>
                <c:pt idx="9440">
                  <c:v>-42</c:v>
                </c:pt>
                <c:pt idx="9441">
                  <c:v>-42</c:v>
                </c:pt>
                <c:pt idx="9442">
                  <c:v>-42</c:v>
                </c:pt>
                <c:pt idx="9443">
                  <c:v>-42</c:v>
                </c:pt>
                <c:pt idx="9444">
                  <c:v>-42</c:v>
                </c:pt>
                <c:pt idx="9445">
                  <c:v>-42</c:v>
                </c:pt>
                <c:pt idx="9446">
                  <c:v>-42</c:v>
                </c:pt>
                <c:pt idx="9447">
                  <c:v>-42</c:v>
                </c:pt>
                <c:pt idx="9448">
                  <c:v>-42</c:v>
                </c:pt>
                <c:pt idx="9449">
                  <c:v>-42</c:v>
                </c:pt>
                <c:pt idx="9450">
                  <c:v>-42</c:v>
                </c:pt>
                <c:pt idx="9451">
                  <c:v>-42</c:v>
                </c:pt>
                <c:pt idx="9452">
                  <c:v>-42</c:v>
                </c:pt>
                <c:pt idx="9453">
                  <c:v>-42</c:v>
                </c:pt>
                <c:pt idx="9454">
                  <c:v>-42</c:v>
                </c:pt>
                <c:pt idx="9455">
                  <c:v>-42</c:v>
                </c:pt>
                <c:pt idx="9456">
                  <c:v>-42</c:v>
                </c:pt>
                <c:pt idx="9457">
                  <c:v>-42</c:v>
                </c:pt>
                <c:pt idx="9458">
                  <c:v>-42</c:v>
                </c:pt>
                <c:pt idx="9459">
                  <c:v>-42</c:v>
                </c:pt>
                <c:pt idx="9460">
                  <c:v>-42</c:v>
                </c:pt>
                <c:pt idx="9461">
                  <c:v>-42</c:v>
                </c:pt>
                <c:pt idx="9462">
                  <c:v>-42</c:v>
                </c:pt>
                <c:pt idx="9463">
                  <c:v>-42</c:v>
                </c:pt>
                <c:pt idx="9464">
                  <c:v>-42</c:v>
                </c:pt>
                <c:pt idx="9465">
                  <c:v>-42</c:v>
                </c:pt>
                <c:pt idx="9466">
                  <c:v>-42</c:v>
                </c:pt>
                <c:pt idx="9467">
                  <c:v>-42</c:v>
                </c:pt>
                <c:pt idx="9468">
                  <c:v>-42</c:v>
                </c:pt>
                <c:pt idx="9469">
                  <c:v>-42</c:v>
                </c:pt>
                <c:pt idx="9470">
                  <c:v>-42</c:v>
                </c:pt>
                <c:pt idx="9471">
                  <c:v>-42</c:v>
                </c:pt>
                <c:pt idx="9472">
                  <c:v>-42</c:v>
                </c:pt>
                <c:pt idx="9473">
                  <c:v>-42</c:v>
                </c:pt>
                <c:pt idx="9474">
                  <c:v>-42</c:v>
                </c:pt>
                <c:pt idx="9475">
                  <c:v>-42</c:v>
                </c:pt>
                <c:pt idx="9476">
                  <c:v>-42</c:v>
                </c:pt>
                <c:pt idx="9477">
                  <c:v>-42</c:v>
                </c:pt>
                <c:pt idx="9478">
                  <c:v>-42</c:v>
                </c:pt>
                <c:pt idx="9479">
                  <c:v>-42</c:v>
                </c:pt>
                <c:pt idx="9480">
                  <c:v>-42</c:v>
                </c:pt>
                <c:pt idx="9481">
                  <c:v>-42</c:v>
                </c:pt>
                <c:pt idx="9482">
                  <c:v>-42</c:v>
                </c:pt>
                <c:pt idx="9483">
                  <c:v>-42</c:v>
                </c:pt>
                <c:pt idx="9484">
                  <c:v>-42</c:v>
                </c:pt>
                <c:pt idx="9485">
                  <c:v>-42</c:v>
                </c:pt>
                <c:pt idx="9486">
                  <c:v>-42</c:v>
                </c:pt>
                <c:pt idx="9487">
                  <c:v>-42</c:v>
                </c:pt>
                <c:pt idx="9488">
                  <c:v>-42</c:v>
                </c:pt>
                <c:pt idx="9489">
                  <c:v>-42</c:v>
                </c:pt>
                <c:pt idx="9490">
                  <c:v>-42</c:v>
                </c:pt>
                <c:pt idx="9491">
                  <c:v>-42</c:v>
                </c:pt>
                <c:pt idx="9492">
                  <c:v>-42</c:v>
                </c:pt>
                <c:pt idx="9493">
                  <c:v>-42</c:v>
                </c:pt>
                <c:pt idx="9494">
                  <c:v>-42</c:v>
                </c:pt>
                <c:pt idx="9495">
                  <c:v>-42</c:v>
                </c:pt>
                <c:pt idx="9496">
                  <c:v>-42</c:v>
                </c:pt>
                <c:pt idx="9497">
                  <c:v>-42</c:v>
                </c:pt>
                <c:pt idx="9498">
                  <c:v>-42</c:v>
                </c:pt>
                <c:pt idx="9499">
                  <c:v>-42</c:v>
                </c:pt>
                <c:pt idx="9500">
                  <c:v>-42</c:v>
                </c:pt>
                <c:pt idx="9501">
                  <c:v>-42</c:v>
                </c:pt>
                <c:pt idx="9502">
                  <c:v>-42</c:v>
                </c:pt>
                <c:pt idx="9503">
                  <c:v>-42</c:v>
                </c:pt>
                <c:pt idx="9504">
                  <c:v>-42</c:v>
                </c:pt>
                <c:pt idx="9505">
                  <c:v>-42</c:v>
                </c:pt>
                <c:pt idx="9506">
                  <c:v>-42</c:v>
                </c:pt>
                <c:pt idx="9507">
                  <c:v>-42</c:v>
                </c:pt>
                <c:pt idx="9508">
                  <c:v>-42</c:v>
                </c:pt>
                <c:pt idx="9509">
                  <c:v>-42</c:v>
                </c:pt>
                <c:pt idx="9510">
                  <c:v>-42</c:v>
                </c:pt>
                <c:pt idx="9511">
                  <c:v>-42</c:v>
                </c:pt>
                <c:pt idx="9512">
                  <c:v>-42</c:v>
                </c:pt>
                <c:pt idx="9513">
                  <c:v>-42</c:v>
                </c:pt>
                <c:pt idx="9514">
                  <c:v>-42</c:v>
                </c:pt>
                <c:pt idx="9515">
                  <c:v>-42</c:v>
                </c:pt>
                <c:pt idx="9516">
                  <c:v>-42</c:v>
                </c:pt>
                <c:pt idx="9517">
                  <c:v>-42</c:v>
                </c:pt>
                <c:pt idx="9518">
                  <c:v>-42</c:v>
                </c:pt>
                <c:pt idx="9519">
                  <c:v>-42</c:v>
                </c:pt>
                <c:pt idx="9520">
                  <c:v>-42</c:v>
                </c:pt>
                <c:pt idx="9521">
                  <c:v>-42</c:v>
                </c:pt>
                <c:pt idx="9522">
                  <c:v>-42</c:v>
                </c:pt>
                <c:pt idx="9523">
                  <c:v>-42</c:v>
                </c:pt>
                <c:pt idx="9524">
                  <c:v>-42</c:v>
                </c:pt>
                <c:pt idx="9525">
                  <c:v>-42</c:v>
                </c:pt>
                <c:pt idx="9526">
                  <c:v>-42</c:v>
                </c:pt>
                <c:pt idx="9527">
                  <c:v>-42</c:v>
                </c:pt>
                <c:pt idx="9528">
                  <c:v>-42</c:v>
                </c:pt>
                <c:pt idx="9529">
                  <c:v>-42</c:v>
                </c:pt>
                <c:pt idx="9530">
                  <c:v>-42</c:v>
                </c:pt>
                <c:pt idx="9531">
                  <c:v>-42</c:v>
                </c:pt>
                <c:pt idx="9532">
                  <c:v>-42</c:v>
                </c:pt>
                <c:pt idx="9533">
                  <c:v>-42</c:v>
                </c:pt>
                <c:pt idx="9534">
                  <c:v>-42</c:v>
                </c:pt>
                <c:pt idx="9535">
                  <c:v>-42</c:v>
                </c:pt>
                <c:pt idx="9536">
                  <c:v>-42</c:v>
                </c:pt>
                <c:pt idx="9537">
                  <c:v>-42</c:v>
                </c:pt>
                <c:pt idx="9538">
                  <c:v>-42</c:v>
                </c:pt>
                <c:pt idx="9539">
                  <c:v>-42</c:v>
                </c:pt>
                <c:pt idx="9540">
                  <c:v>-42</c:v>
                </c:pt>
                <c:pt idx="9541">
                  <c:v>-42</c:v>
                </c:pt>
                <c:pt idx="9542">
                  <c:v>-42</c:v>
                </c:pt>
                <c:pt idx="9543">
                  <c:v>-42</c:v>
                </c:pt>
                <c:pt idx="9544">
                  <c:v>-42</c:v>
                </c:pt>
                <c:pt idx="9545">
                  <c:v>-42</c:v>
                </c:pt>
                <c:pt idx="9546">
                  <c:v>-42</c:v>
                </c:pt>
                <c:pt idx="9547">
                  <c:v>-42</c:v>
                </c:pt>
                <c:pt idx="9548">
                  <c:v>-42</c:v>
                </c:pt>
                <c:pt idx="9549">
                  <c:v>-42</c:v>
                </c:pt>
                <c:pt idx="9550">
                  <c:v>-42</c:v>
                </c:pt>
                <c:pt idx="9551">
                  <c:v>-42</c:v>
                </c:pt>
                <c:pt idx="9552">
                  <c:v>-42</c:v>
                </c:pt>
                <c:pt idx="9553">
                  <c:v>-42</c:v>
                </c:pt>
                <c:pt idx="9554">
                  <c:v>-42</c:v>
                </c:pt>
                <c:pt idx="9555">
                  <c:v>-42</c:v>
                </c:pt>
                <c:pt idx="9556">
                  <c:v>-42</c:v>
                </c:pt>
                <c:pt idx="9557">
                  <c:v>-42</c:v>
                </c:pt>
                <c:pt idx="9558">
                  <c:v>-42</c:v>
                </c:pt>
                <c:pt idx="9559">
                  <c:v>-42</c:v>
                </c:pt>
                <c:pt idx="9560">
                  <c:v>-42</c:v>
                </c:pt>
                <c:pt idx="9561">
                  <c:v>-42</c:v>
                </c:pt>
                <c:pt idx="9562">
                  <c:v>-42</c:v>
                </c:pt>
                <c:pt idx="9563">
                  <c:v>-42</c:v>
                </c:pt>
                <c:pt idx="9564">
                  <c:v>-42</c:v>
                </c:pt>
                <c:pt idx="9565">
                  <c:v>-42</c:v>
                </c:pt>
                <c:pt idx="9566">
                  <c:v>-42</c:v>
                </c:pt>
                <c:pt idx="9567">
                  <c:v>-42</c:v>
                </c:pt>
                <c:pt idx="9568">
                  <c:v>-42</c:v>
                </c:pt>
                <c:pt idx="9569">
                  <c:v>-42</c:v>
                </c:pt>
                <c:pt idx="9570">
                  <c:v>-42</c:v>
                </c:pt>
                <c:pt idx="9571">
                  <c:v>-42</c:v>
                </c:pt>
                <c:pt idx="9572">
                  <c:v>-42</c:v>
                </c:pt>
                <c:pt idx="9573">
                  <c:v>-42</c:v>
                </c:pt>
                <c:pt idx="9574">
                  <c:v>-42</c:v>
                </c:pt>
                <c:pt idx="9575">
                  <c:v>-42</c:v>
                </c:pt>
                <c:pt idx="9576">
                  <c:v>-42</c:v>
                </c:pt>
                <c:pt idx="9577">
                  <c:v>-42</c:v>
                </c:pt>
                <c:pt idx="9578">
                  <c:v>-42</c:v>
                </c:pt>
                <c:pt idx="9579">
                  <c:v>-42</c:v>
                </c:pt>
                <c:pt idx="9580">
                  <c:v>-42</c:v>
                </c:pt>
                <c:pt idx="9581">
                  <c:v>-42</c:v>
                </c:pt>
                <c:pt idx="9582">
                  <c:v>-42</c:v>
                </c:pt>
                <c:pt idx="9583">
                  <c:v>-42</c:v>
                </c:pt>
                <c:pt idx="9584">
                  <c:v>-42</c:v>
                </c:pt>
                <c:pt idx="9585">
                  <c:v>-42</c:v>
                </c:pt>
                <c:pt idx="9586">
                  <c:v>-42</c:v>
                </c:pt>
                <c:pt idx="9587">
                  <c:v>-42</c:v>
                </c:pt>
                <c:pt idx="9588">
                  <c:v>-42</c:v>
                </c:pt>
                <c:pt idx="9589">
                  <c:v>-42</c:v>
                </c:pt>
                <c:pt idx="9590">
                  <c:v>-42</c:v>
                </c:pt>
                <c:pt idx="9591">
                  <c:v>-42</c:v>
                </c:pt>
                <c:pt idx="9592">
                  <c:v>-42</c:v>
                </c:pt>
                <c:pt idx="9593">
                  <c:v>-42</c:v>
                </c:pt>
                <c:pt idx="9594">
                  <c:v>-42</c:v>
                </c:pt>
                <c:pt idx="9595">
                  <c:v>-42</c:v>
                </c:pt>
                <c:pt idx="9596">
                  <c:v>-42</c:v>
                </c:pt>
                <c:pt idx="9597">
                  <c:v>-42</c:v>
                </c:pt>
                <c:pt idx="9598">
                  <c:v>-42</c:v>
                </c:pt>
                <c:pt idx="9599">
                  <c:v>-42</c:v>
                </c:pt>
                <c:pt idx="9600">
                  <c:v>-42</c:v>
                </c:pt>
                <c:pt idx="9601">
                  <c:v>-42</c:v>
                </c:pt>
                <c:pt idx="9602">
                  <c:v>-42</c:v>
                </c:pt>
                <c:pt idx="9603">
                  <c:v>-42</c:v>
                </c:pt>
                <c:pt idx="9604">
                  <c:v>-42</c:v>
                </c:pt>
                <c:pt idx="9605">
                  <c:v>-42</c:v>
                </c:pt>
                <c:pt idx="9606">
                  <c:v>-42</c:v>
                </c:pt>
                <c:pt idx="9607">
                  <c:v>-42</c:v>
                </c:pt>
                <c:pt idx="9608">
                  <c:v>-42</c:v>
                </c:pt>
                <c:pt idx="9609">
                  <c:v>-42</c:v>
                </c:pt>
                <c:pt idx="9610">
                  <c:v>-42</c:v>
                </c:pt>
                <c:pt idx="9611">
                  <c:v>-42</c:v>
                </c:pt>
                <c:pt idx="9612">
                  <c:v>-42</c:v>
                </c:pt>
                <c:pt idx="9613">
                  <c:v>-42</c:v>
                </c:pt>
                <c:pt idx="9614">
                  <c:v>-42</c:v>
                </c:pt>
                <c:pt idx="9615">
                  <c:v>-42</c:v>
                </c:pt>
                <c:pt idx="9616">
                  <c:v>-42</c:v>
                </c:pt>
                <c:pt idx="9617">
                  <c:v>-42</c:v>
                </c:pt>
                <c:pt idx="9618">
                  <c:v>-42</c:v>
                </c:pt>
                <c:pt idx="9619">
                  <c:v>-42</c:v>
                </c:pt>
                <c:pt idx="9620">
                  <c:v>-42</c:v>
                </c:pt>
                <c:pt idx="9621">
                  <c:v>-42</c:v>
                </c:pt>
                <c:pt idx="9622">
                  <c:v>-42</c:v>
                </c:pt>
                <c:pt idx="9623">
                  <c:v>-42</c:v>
                </c:pt>
                <c:pt idx="9624">
                  <c:v>-42</c:v>
                </c:pt>
                <c:pt idx="9625">
                  <c:v>-42</c:v>
                </c:pt>
                <c:pt idx="9626">
                  <c:v>-42</c:v>
                </c:pt>
                <c:pt idx="9627">
                  <c:v>-42</c:v>
                </c:pt>
                <c:pt idx="9628">
                  <c:v>-42</c:v>
                </c:pt>
                <c:pt idx="9629">
                  <c:v>-42</c:v>
                </c:pt>
                <c:pt idx="9630">
                  <c:v>-42</c:v>
                </c:pt>
                <c:pt idx="9631">
                  <c:v>-42</c:v>
                </c:pt>
                <c:pt idx="9632">
                  <c:v>-42</c:v>
                </c:pt>
                <c:pt idx="9633">
                  <c:v>-42</c:v>
                </c:pt>
                <c:pt idx="9634">
                  <c:v>-42</c:v>
                </c:pt>
                <c:pt idx="9635">
                  <c:v>-42</c:v>
                </c:pt>
                <c:pt idx="9636">
                  <c:v>-42</c:v>
                </c:pt>
                <c:pt idx="9637">
                  <c:v>-42</c:v>
                </c:pt>
                <c:pt idx="9638">
                  <c:v>-42</c:v>
                </c:pt>
                <c:pt idx="9639">
                  <c:v>-42</c:v>
                </c:pt>
                <c:pt idx="9640">
                  <c:v>-42</c:v>
                </c:pt>
                <c:pt idx="9641">
                  <c:v>-42</c:v>
                </c:pt>
                <c:pt idx="9642">
                  <c:v>-42</c:v>
                </c:pt>
                <c:pt idx="9643">
                  <c:v>-42</c:v>
                </c:pt>
                <c:pt idx="9644">
                  <c:v>-42</c:v>
                </c:pt>
                <c:pt idx="9645">
                  <c:v>-42</c:v>
                </c:pt>
                <c:pt idx="9646">
                  <c:v>-42</c:v>
                </c:pt>
                <c:pt idx="9647">
                  <c:v>-42</c:v>
                </c:pt>
                <c:pt idx="9648">
                  <c:v>-42</c:v>
                </c:pt>
                <c:pt idx="9649">
                  <c:v>-42</c:v>
                </c:pt>
                <c:pt idx="9650">
                  <c:v>-42</c:v>
                </c:pt>
                <c:pt idx="9651">
                  <c:v>-42</c:v>
                </c:pt>
                <c:pt idx="9652">
                  <c:v>-42</c:v>
                </c:pt>
                <c:pt idx="9653">
                  <c:v>-42</c:v>
                </c:pt>
                <c:pt idx="9654">
                  <c:v>-42</c:v>
                </c:pt>
                <c:pt idx="9655">
                  <c:v>-42</c:v>
                </c:pt>
                <c:pt idx="9656">
                  <c:v>-42</c:v>
                </c:pt>
                <c:pt idx="9657">
                  <c:v>-42</c:v>
                </c:pt>
                <c:pt idx="9658">
                  <c:v>-42</c:v>
                </c:pt>
                <c:pt idx="9659">
                  <c:v>-42</c:v>
                </c:pt>
                <c:pt idx="9660">
                  <c:v>-42</c:v>
                </c:pt>
                <c:pt idx="9661">
                  <c:v>-42</c:v>
                </c:pt>
                <c:pt idx="9662">
                  <c:v>-42</c:v>
                </c:pt>
                <c:pt idx="9663">
                  <c:v>-42</c:v>
                </c:pt>
                <c:pt idx="9664">
                  <c:v>-42</c:v>
                </c:pt>
                <c:pt idx="9665">
                  <c:v>-42</c:v>
                </c:pt>
                <c:pt idx="9666">
                  <c:v>-42</c:v>
                </c:pt>
                <c:pt idx="9667">
                  <c:v>-42</c:v>
                </c:pt>
                <c:pt idx="9668">
                  <c:v>-42</c:v>
                </c:pt>
                <c:pt idx="9669">
                  <c:v>-42</c:v>
                </c:pt>
                <c:pt idx="9670">
                  <c:v>-42</c:v>
                </c:pt>
                <c:pt idx="9671">
                  <c:v>-42</c:v>
                </c:pt>
                <c:pt idx="9672">
                  <c:v>-42</c:v>
                </c:pt>
                <c:pt idx="9673">
                  <c:v>-42</c:v>
                </c:pt>
                <c:pt idx="9674">
                  <c:v>-42</c:v>
                </c:pt>
                <c:pt idx="9675">
                  <c:v>-42</c:v>
                </c:pt>
                <c:pt idx="9676">
                  <c:v>-42</c:v>
                </c:pt>
                <c:pt idx="9677">
                  <c:v>-42</c:v>
                </c:pt>
                <c:pt idx="9678">
                  <c:v>-42</c:v>
                </c:pt>
                <c:pt idx="9679">
                  <c:v>-42</c:v>
                </c:pt>
                <c:pt idx="9680">
                  <c:v>-42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484160"/>
        <c:axId val="159490048"/>
      </c:lineChart>
      <c:dateAx>
        <c:axId val="159484160"/>
        <c:scaling>
          <c:orientation val="minMax"/>
          <c:max val="42642"/>
          <c:min val="41334"/>
        </c:scaling>
        <c:delete val="0"/>
        <c:axPos val="b"/>
        <c:majorGridlines/>
        <c:numFmt formatCode="[$-419]mmmm\ yyyy;@" sourceLinked="0"/>
        <c:majorTickMark val="out"/>
        <c:minorTickMark val="out"/>
        <c:tickLblPos val="nextTo"/>
        <c:spPr>
          <a:ln w="25400">
            <a:solidFill>
              <a:schemeClr val="tx1"/>
            </a:solidFill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159490048"/>
        <c:crossesAt val="-50"/>
        <c:auto val="0"/>
        <c:lblOffset val="100"/>
        <c:baseTimeUnit val="days"/>
        <c:majorUnit val="2"/>
        <c:majorTimeUnit val="months"/>
        <c:minorUnit val="1"/>
        <c:minorTimeUnit val="months"/>
      </c:dateAx>
      <c:valAx>
        <c:axId val="159490048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Температура воздуха, °С</a:t>
                </a:r>
              </a:p>
            </c:rich>
          </c:tx>
          <c:layout>
            <c:manualLayout>
              <c:xMode val="edge"/>
              <c:yMode val="edge"/>
              <c:x val="5.9152734525547658E-3"/>
              <c:y val="0.1759911489166043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9484160"/>
        <c:crossesAt val="1"/>
        <c:crossBetween val="midCat"/>
        <c:minorUnit val="5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+mj-lt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91497534407174E-2"/>
          <c:y val="3.4771681551967304E-2"/>
          <c:w val="0.90344564741907263"/>
          <c:h val="0.9017757726737035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'[Статистика к жаре.xls]Гибкий отчет'!$E$3</c:f>
              <c:strCache>
                <c:ptCount val="1"/>
                <c:pt idx="0">
                  <c:v>Добыча газа на БНГКМ, млн.м³/сут</c:v>
                </c:pt>
              </c:strCache>
            </c:strRef>
          </c:tx>
          <c:spPr>
            <a:ln>
              <a:solidFill>
                <a:schemeClr val="accent2"/>
              </a:solidFill>
            </a:ln>
            <a:effectLst/>
          </c:spPr>
          <c:marker>
            <c:symbol val="none"/>
          </c:marker>
          <c:dLbls>
            <c:dLbl>
              <c:idx val="433"/>
              <c:layout>
                <c:manualLayout>
                  <c:x val="-8.0555555555555575E-2"/>
                  <c:y val="0.10872077594103396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400" b="1" i="0" u="none" strike="noStrike" kern="1200" baseline="0" dirty="0" smtClean="0">
                        <a:solidFill>
                          <a:schemeClr val="accent2"/>
                        </a:solidFill>
                        <a:cs typeface="Times New Roman" panose="02020603050405020304" pitchFamily="18" charset="0"/>
                      </a:rPr>
                      <a:t>Добыча газа, млн.м</a:t>
                    </a:r>
                    <a:r>
                      <a:rPr lang="ru-RU" sz="1400" b="1" i="0" u="none" strike="noStrike" kern="1200" baseline="30000" dirty="0" smtClean="0">
                        <a:solidFill>
                          <a:schemeClr val="accent2"/>
                        </a:solidFill>
                        <a:cs typeface="Times New Roman" panose="02020603050405020304" pitchFamily="18" charset="0"/>
                      </a:rPr>
                      <a:t>3</a:t>
                    </a:r>
                    <a:r>
                      <a:rPr lang="ru-RU" sz="1400" b="1" i="0" u="none" strike="noStrike" kern="1200" baseline="0" dirty="0" smtClean="0">
                        <a:solidFill>
                          <a:schemeClr val="accent2"/>
                        </a:solidFill>
                        <a:cs typeface="Times New Roman" panose="02020603050405020304" pitchFamily="18" charset="0"/>
                      </a:rPr>
                      <a:t>/</a:t>
                    </a:r>
                    <a:r>
                      <a:rPr lang="ru-RU" sz="1400" b="1" i="0" u="none" strike="noStrike" kern="1200" baseline="0" dirty="0" err="1" smtClean="0">
                        <a:solidFill>
                          <a:schemeClr val="accent2"/>
                        </a:solidFill>
                        <a:cs typeface="Times New Roman" panose="02020603050405020304" pitchFamily="18" charset="0"/>
                      </a:rPr>
                      <a:t>сут</a:t>
                    </a:r>
                    <a:endParaRPr lang="ru-RU" sz="1400" b="1" i="0" u="none" strike="noStrike" kern="1200" baseline="0" dirty="0" smtClean="0">
                      <a:solidFill>
                        <a:schemeClr val="accent2"/>
                      </a:solidFill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000000">
                      <a:lumMod val="65000"/>
                      <a:lumOff val="35000"/>
                    </a:srgbClr>
                  </a:solidFill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65000"/>
                    <a:lumOff val="35000"/>
                  </a:srgbClr>
                </a:solidFill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xVal>
            <c:numRef>
              <c:f>'[Статистика к жаре.xls]Гибкий отчет'!$D$5:$D$3484</c:f>
              <c:numCache>
                <c:formatCode>dd\-mmm\-yy\ hh:mm:ss</c:formatCode>
                <c:ptCount val="3480"/>
                <c:pt idx="0">
                  <c:v>42491.416666666672</c:v>
                </c:pt>
                <c:pt idx="1">
                  <c:v>42491.25</c:v>
                </c:pt>
                <c:pt idx="2">
                  <c:v>42491.291666666672</c:v>
                </c:pt>
                <c:pt idx="3">
                  <c:v>42491.333333333328</c:v>
                </c:pt>
                <c:pt idx="4">
                  <c:v>42491.125</c:v>
                </c:pt>
                <c:pt idx="5">
                  <c:v>42491.166666666672</c:v>
                </c:pt>
                <c:pt idx="6">
                  <c:v>42491.083333333328</c:v>
                </c:pt>
                <c:pt idx="7">
                  <c:v>42491.208333333328</c:v>
                </c:pt>
                <c:pt idx="8">
                  <c:v>42491.375</c:v>
                </c:pt>
                <c:pt idx="9">
                  <c:v>42491.041666666672</c:v>
                </c:pt>
                <c:pt idx="10">
                  <c:v>42491</c:v>
                </c:pt>
                <c:pt idx="11">
                  <c:v>42491.458333333328</c:v>
                </c:pt>
                <c:pt idx="12">
                  <c:v>42492.166666666672</c:v>
                </c:pt>
                <c:pt idx="13">
                  <c:v>42492.083333333328</c:v>
                </c:pt>
                <c:pt idx="14">
                  <c:v>42492.125</c:v>
                </c:pt>
                <c:pt idx="15">
                  <c:v>42491.958333333328</c:v>
                </c:pt>
                <c:pt idx="16">
                  <c:v>42492.208333333328</c:v>
                </c:pt>
                <c:pt idx="17">
                  <c:v>42492.291666666672</c:v>
                </c:pt>
                <c:pt idx="18">
                  <c:v>42491.5</c:v>
                </c:pt>
                <c:pt idx="19">
                  <c:v>42492.25</c:v>
                </c:pt>
                <c:pt idx="20">
                  <c:v>42491.666666666672</c:v>
                </c:pt>
                <c:pt idx="21">
                  <c:v>42491.541666666672</c:v>
                </c:pt>
                <c:pt idx="22">
                  <c:v>42491.916666666672</c:v>
                </c:pt>
                <c:pt idx="23">
                  <c:v>42492.333333333328</c:v>
                </c:pt>
                <c:pt idx="24">
                  <c:v>42491.583333333328</c:v>
                </c:pt>
                <c:pt idx="25">
                  <c:v>42492</c:v>
                </c:pt>
                <c:pt idx="26">
                  <c:v>42492.041666666672</c:v>
                </c:pt>
                <c:pt idx="27">
                  <c:v>42492.375</c:v>
                </c:pt>
                <c:pt idx="28">
                  <c:v>42491.708333333328</c:v>
                </c:pt>
                <c:pt idx="29">
                  <c:v>42491.875</c:v>
                </c:pt>
                <c:pt idx="30">
                  <c:v>42491.833333333328</c:v>
                </c:pt>
                <c:pt idx="31">
                  <c:v>42492.416666666672</c:v>
                </c:pt>
                <c:pt idx="32">
                  <c:v>42491.791666666672</c:v>
                </c:pt>
                <c:pt idx="33">
                  <c:v>42491.75</c:v>
                </c:pt>
                <c:pt idx="34">
                  <c:v>42491.625</c:v>
                </c:pt>
                <c:pt idx="35">
                  <c:v>42492.458333333328</c:v>
                </c:pt>
                <c:pt idx="36">
                  <c:v>42492.5</c:v>
                </c:pt>
                <c:pt idx="37">
                  <c:v>42492.541666666672</c:v>
                </c:pt>
                <c:pt idx="38">
                  <c:v>42492.583333333328</c:v>
                </c:pt>
                <c:pt idx="39">
                  <c:v>42492.625</c:v>
                </c:pt>
                <c:pt idx="40">
                  <c:v>42492.666666666672</c:v>
                </c:pt>
                <c:pt idx="41">
                  <c:v>42492.708333333328</c:v>
                </c:pt>
                <c:pt idx="42">
                  <c:v>42492.75</c:v>
                </c:pt>
                <c:pt idx="43">
                  <c:v>42492.791666666672</c:v>
                </c:pt>
                <c:pt idx="44">
                  <c:v>42492.833333333328</c:v>
                </c:pt>
                <c:pt idx="45">
                  <c:v>42492.875</c:v>
                </c:pt>
                <c:pt idx="46">
                  <c:v>42492.916666666672</c:v>
                </c:pt>
                <c:pt idx="47">
                  <c:v>42492.958333333328</c:v>
                </c:pt>
                <c:pt idx="48">
                  <c:v>42493</c:v>
                </c:pt>
                <c:pt idx="49">
                  <c:v>42493.041666666672</c:v>
                </c:pt>
                <c:pt idx="50">
                  <c:v>42493.083333333328</c:v>
                </c:pt>
                <c:pt idx="51">
                  <c:v>42493.125</c:v>
                </c:pt>
                <c:pt idx="52">
                  <c:v>42493.166666666672</c:v>
                </c:pt>
                <c:pt idx="53">
                  <c:v>42493.208333333328</c:v>
                </c:pt>
                <c:pt idx="54">
                  <c:v>42493.25</c:v>
                </c:pt>
                <c:pt idx="55">
                  <c:v>42493.291666666672</c:v>
                </c:pt>
                <c:pt idx="56">
                  <c:v>42493.333333333328</c:v>
                </c:pt>
                <c:pt idx="57">
                  <c:v>42493.375</c:v>
                </c:pt>
                <c:pt idx="58">
                  <c:v>42493.416666666672</c:v>
                </c:pt>
                <c:pt idx="59">
                  <c:v>42493.458333333328</c:v>
                </c:pt>
                <c:pt idx="60">
                  <c:v>42493.5</c:v>
                </c:pt>
                <c:pt idx="61">
                  <c:v>42493.541666666672</c:v>
                </c:pt>
                <c:pt idx="62">
                  <c:v>42493.583333333328</c:v>
                </c:pt>
                <c:pt idx="63">
                  <c:v>42493.625</c:v>
                </c:pt>
                <c:pt idx="64">
                  <c:v>42493.666666666672</c:v>
                </c:pt>
                <c:pt idx="65">
                  <c:v>42493.708333333328</c:v>
                </c:pt>
                <c:pt idx="66">
                  <c:v>42493.75</c:v>
                </c:pt>
                <c:pt idx="67">
                  <c:v>42493.791666666672</c:v>
                </c:pt>
                <c:pt idx="68">
                  <c:v>42493.833333333328</c:v>
                </c:pt>
                <c:pt idx="69">
                  <c:v>42493.875</c:v>
                </c:pt>
                <c:pt idx="70">
                  <c:v>42493.916666666672</c:v>
                </c:pt>
                <c:pt idx="71">
                  <c:v>42493.958333333328</c:v>
                </c:pt>
                <c:pt idx="72">
                  <c:v>42494</c:v>
                </c:pt>
                <c:pt idx="73">
                  <c:v>42494.041666666672</c:v>
                </c:pt>
                <c:pt idx="74">
                  <c:v>42494.083333333328</c:v>
                </c:pt>
                <c:pt idx="75">
                  <c:v>42494.125</c:v>
                </c:pt>
                <c:pt idx="76">
                  <c:v>42494.166666666672</c:v>
                </c:pt>
                <c:pt idx="77">
                  <c:v>42494.208333333328</c:v>
                </c:pt>
                <c:pt idx="78">
                  <c:v>42494.25</c:v>
                </c:pt>
                <c:pt idx="79">
                  <c:v>42494.291666666672</c:v>
                </c:pt>
                <c:pt idx="80">
                  <c:v>42494.333333333328</c:v>
                </c:pt>
                <c:pt idx="81">
                  <c:v>42494.375</c:v>
                </c:pt>
                <c:pt idx="82">
                  <c:v>42494.416666666672</c:v>
                </c:pt>
                <c:pt idx="83">
                  <c:v>42494.458333333328</c:v>
                </c:pt>
                <c:pt idx="84">
                  <c:v>42494.5</c:v>
                </c:pt>
                <c:pt idx="85">
                  <c:v>42494.541666666672</c:v>
                </c:pt>
                <c:pt idx="86">
                  <c:v>42494.583333333328</c:v>
                </c:pt>
                <c:pt idx="87">
                  <c:v>42494.625</c:v>
                </c:pt>
                <c:pt idx="88">
                  <c:v>42494.666666666672</c:v>
                </c:pt>
                <c:pt idx="89">
                  <c:v>42494.708333333328</c:v>
                </c:pt>
                <c:pt idx="90">
                  <c:v>42494.75</c:v>
                </c:pt>
                <c:pt idx="91">
                  <c:v>42494.791666666672</c:v>
                </c:pt>
                <c:pt idx="92">
                  <c:v>42494.833333333328</c:v>
                </c:pt>
                <c:pt idx="93">
                  <c:v>42494.875</c:v>
                </c:pt>
                <c:pt idx="94">
                  <c:v>42494.916666666672</c:v>
                </c:pt>
                <c:pt idx="95">
                  <c:v>42494.958333333328</c:v>
                </c:pt>
                <c:pt idx="96">
                  <c:v>42495</c:v>
                </c:pt>
                <c:pt idx="97">
                  <c:v>42495.041666666672</c:v>
                </c:pt>
                <c:pt idx="98">
                  <c:v>42495.083333333328</c:v>
                </c:pt>
                <c:pt idx="99">
                  <c:v>42495.125</c:v>
                </c:pt>
                <c:pt idx="100">
                  <c:v>42495.166666666672</c:v>
                </c:pt>
                <c:pt idx="101">
                  <c:v>42495.208333333328</c:v>
                </c:pt>
                <c:pt idx="102">
                  <c:v>42495.25</c:v>
                </c:pt>
                <c:pt idx="103">
                  <c:v>42495.291666666672</c:v>
                </c:pt>
                <c:pt idx="104">
                  <c:v>42495.333333333328</c:v>
                </c:pt>
                <c:pt idx="105">
                  <c:v>42495.375</c:v>
                </c:pt>
                <c:pt idx="106">
                  <c:v>42495.416666666672</c:v>
                </c:pt>
                <c:pt idx="107">
                  <c:v>42495.458333333328</c:v>
                </c:pt>
                <c:pt idx="108">
                  <c:v>42495.5</c:v>
                </c:pt>
                <c:pt idx="109">
                  <c:v>42495.541666666672</c:v>
                </c:pt>
                <c:pt idx="110">
                  <c:v>42495.583333333328</c:v>
                </c:pt>
                <c:pt idx="111">
                  <c:v>42495.625</c:v>
                </c:pt>
                <c:pt idx="112">
                  <c:v>42495.666666666672</c:v>
                </c:pt>
                <c:pt idx="113">
                  <c:v>42495.708333333328</c:v>
                </c:pt>
                <c:pt idx="114">
                  <c:v>42495.75</c:v>
                </c:pt>
                <c:pt idx="115">
                  <c:v>42495.791666666672</c:v>
                </c:pt>
                <c:pt idx="116">
                  <c:v>42495.833333333328</c:v>
                </c:pt>
                <c:pt idx="117">
                  <c:v>42495.875</c:v>
                </c:pt>
                <c:pt idx="118">
                  <c:v>42495.916666666672</c:v>
                </c:pt>
                <c:pt idx="119">
                  <c:v>42495.958333333328</c:v>
                </c:pt>
                <c:pt idx="120">
                  <c:v>42496</c:v>
                </c:pt>
                <c:pt idx="121">
                  <c:v>42496.041666666672</c:v>
                </c:pt>
                <c:pt idx="122">
                  <c:v>42496.083333333328</c:v>
                </c:pt>
                <c:pt idx="123">
                  <c:v>42496.125</c:v>
                </c:pt>
                <c:pt idx="124">
                  <c:v>42496.166666666672</c:v>
                </c:pt>
                <c:pt idx="125">
                  <c:v>42496.208333333328</c:v>
                </c:pt>
                <c:pt idx="126">
                  <c:v>42496.25</c:v>
                </c:pt>
                <c:pt idx="127">
                  <c:v>42496.291666666672</c:v>
                </c:pt>
                <c:pt idx="128">
                  <c:v>42496.333333333328</c:v>
                </c:pt>
                <c:pt idx="129">
                  <c:v>42496.375</c:v>
                </c:pt>
                <c:pt idx="130">
                  <c:v>42496.416666666672</c:v>
                </c:pt>
                <c:pt idx="131">
                  <c:v>42496.458333333328</c:v>
                </c:pt>
                <c:pt idx="132">
                  <c:v>42496.5</c:v>
                </c:pt>
                <c:pt idx="133">
                  <c:v>42496.541666666672</c:v>
                </c:pt>
                <c:pt idx="134">
                  <c:v>42496.583333333328</c:v>
                </c:pt>
                <c:pt idx="135">
                  <c:v>42496.625</c:v>
                </c:pt>
                <c:pt idx="136">
                  <c:v>42496.666666666672</c:v>
                </c:pt>
                <c:pt idx="137">
                  <c:v>42496.708333333328</c:v>
                </c:pt>
                <c:pt idx="138">
                  <c:v>42496.75</c:v>
                </c:pt>
                <c:pt idx="139">
                  <c:v>42496.791666666672</c:v>
                </c:pt>
                <c:pt idx="140">
                  <c:v>42496.833333333328</c:v>
                </c:pt>
                <c:pt idx="141">
                  <c:v>42496.875</c:v>
                </c:pt>
                <c:pt idx="142">
                  <c:v>42496.916666666672</c:v>
                </c:pt>
                <c:pt idx="143">
                  <c:v>42496.958333333328</c:v>
                </c:pt>
                <c:pt idx="144">
                  <c:v>42497</c:v>
                </c:pt>
                <c:pt idx="145">
                  <c:v>42497.041666666672</c:v>
                </c:pt>
                <c:pt idx="146">
                  <c:v>42497.083333333328</c:v>
                </c:pt>
                <c:pt idx="147">
                  <c:v>42497.125</c:v>
                </c:pt>
                <c:pt idx="148">
                  <c:v>42497.166666666672</c:v>
                </c:pt>
                <c:pt idx="149">
                  <c:v>42497.208333333328</c:v>
                </c:pt>
                <c:pt idx="150">
                  <c:v>42497.25</c:v>
                </c:pt>
                <c:pt idx="151">
                  <c:v>42497.291666666672</c:v>
                </c:pt>
                <c:pt idx="152">
                  <c:v>42497.333333333328</c:v>
                </c:pt>
                <c:pt idx="153">
                  <c:v>42497.375</c:v>
                </c:pt>
                <c:pt idx="154">
                  <c:v>42497.416666666672</c:v>
                </c:pt>
                <c:pt idx="155">
                  <c:v>42497.458333333328</c:v>
                </c:pt>
                <c:pt idx="156">
                  <c:v>42497.5</c:v>
                </c:pt>
                <c:pt idx="157">
                  <c:v>42497.541666666672</c:v>
                </c:pt>
                <c:pt idx="158">
                  <c:v>42497.583333333328</c:v>
                </c:pt>
                <c:pt idx="159">
                  <c:v>42497.625</c:v>
                </c:pt>
                <c:pt idx="160">
                  <c:v>42497.666666666672</c:v>
                </c:pt>
                <c:pt idx="161">
                  <c:v>42497.708333333328</c:v>
                </c:pt>
                <c:pt idx="162">
                  <c:v>42497.75</c:v>
                </c:pt>
                <c:pt idx="163">
                  <c:v>42497.791666666672</c:v>
                </c:pt>
                <c:pt idx="164">
                  <c:v>42497.833333333328</c:v>
                </c:pt>
                <c:pt idx="165">
                  <c:v>42497.875</c:v>
                </c:pt>
                <c:pt idx="166">
                  <c:v>42497.916666666672</c:v>
                </c:pt>
                <c:pt idx="167">
                  <c:v>42497.958333333328</c:v>
                </c:pt>
                <c:pt idx="168">
                  <c:v>42498</c:v>
                </c:pt>
                <c:pt idx="169">
                  <c:v>42498.041666666672</c:v>
                </c:pt>
                <c:pt idx="170">
                  <c:v>42498.083333333328</c:v>
                </c:pt>
                <c:pt idx="171">
                  <c:v>42498.125</c:v>
                </c:pt>
                <c:pt idx="172">
                  <c:v>42498.166666666672</c:v>
                </c:pt>
                <c:pt idx="173">
                  <c:v>42498.208333333328</c:v>
                </c:pt>
                <c:pt idx="174">
                  <c:v>42498.25</c:v>
                </c:pt>
                <c:pt idx="175">
                  <c:v>42498.291666666672</c:v>
                </c:pt>
                <c:pt idx="176">
                  <c:v>42498.333333333328</c:v>
                </c:pt>
                <c:pt idx="177">
                  <c:v>42498.375</c:v>
                </c:pt>
                <c:pt idx="178">
                  <c:v>42498.416666666672</c:v>
                </c:pt>
                <c:pt idx="179">
                  <c:v>42498.458333333328</c:v>
                </c:pt>
                <c:pt idx="180">
                  <c:v>42498.5</c:v>
                </c:pt>
                <c:pt idx="181">
                  <c:v>42498.541666666672</c:v>
                </c:pt>
                <c:pt idx="182">
                  <c:v>42498.583333333328</c:v>
                </c:pt>
                <c:pt idx="183">
                  <c:v>42498.625</c:v>
                </c:pt>
                <c:pt idx="184">
                  <c:v>42498.666666666672</c:v>
                </c:pt>
                <c:pt idx="185">
                  <c:v>42498.708333333328</c:v>
                </c:pt>
                <c:pt idx="186">
                  <c:v>42498.75</c:v>
                </c:pt>
                <c:pt idx="187">
                  <c:v>42498.791666666672</c:v>
                </c:pt>
                <c:pt idx="188">
                  <c:v>42498.833333333328</c:v>
                </c:pt>
                <c:pt idx="189">
                  <c:v>42498.875</c:v>
                </c:pt>
                <c:pt idx="190">
                  <c:v>42498.916666666672</c:v>
                </c:pt>
                <c:pt idx="191">
                  <c:v>42498.958333333328</c:v>
                </c:pt>
                <c:pt idx="192">
                  <c:v>42499</c:v>
                </c:pt>
                <c:pt idx="193">
                  <c:v>42499.041666666672</c:v>
                </c:pt>
                <c:pt idx="194">
                  <c:v>42499.083333333328</c:v>
                </c:pt>
                <c:pt idx="195">
                  <c:v>42499.125</c:v>
                </c:pt>
                <c:pt idx="196">
                  <c:v>42499.166666666672</c:v>
                </c:pt>
                <c:pt idx="197">
                  <c:v>42499.208333333328</c:v>
                </c:pt>
                <c:pt idx="198">
                  <c:v>42499.25</c:v>
                </c:pt>
                <c:pt idx="199">
                  <c:v>42499.291666666672</c:v>
                </c:pt>
                <c:pt idx="200">
                  <c:v>42499.333333333328</c:v>
                </c:pt>
                <c:pt idx="201">
                  <c:v>42499.375</c:v>
                </c:pt>
                <c:pt idx="202">
                  <c:v>42499.416666666672</c:v>
                </c:pt>
                <c:pt idx="203">
                  <c:v>42499.458333333328</c:v>
                </c:pt>
                <c:pt idx="204">
                  <c:v>42499.5</c:v>
                </c:pt>
                <c:pt idx="205">
                  <c:v>42499.541666666672</c:v>
                </c:pt>
                <c:pt idx="206">
                  <c:v>42499.583333333328</c:v>
                </c:pt>
                <c:pt idx="207">
                  <c:v>42499.625</c:v>
                </c:pt>
                <c:pt idx="208">
                  <c:v>42499.666666666672</c:v>
                </c:pt>
                <c:pt idx="209">
                  <c:v>42499.708333333328</c:v>
                </c:pt>
                <c:pt idx="210">
                  <c:v>42499.75</c:v>
                </c:pt>
                <c:pt idx="211">
                  <c:v>42499.791666666672</c:v>
                </c:pt>
                <c:pt idx="212">
                  <c:v>42499.833333333328</c:v>
                </c:pt>
                <c:pt idx="213">
                  <c:v>42499.875</c:v>
                </c:pt>
                <c:pt idx="214">
                  <c:v>42499.916666666672</c:v>
                </c:pt>
                <c:pt idx="215">
                  <c:v>42499.958333333328</c:v>
                </c:pt>
                <c:pt idx="216">
                  <c:v>42500</c:v>
                </c:pt>
                <c:pt idx="217">
                  <c:v>42500.041666666672</c:v>
                </c:pt>
                <c:pt idx="218">
                  <c:v>42500.083333333328</c:v>
                </c:pt>
                <c:pt idx="219">
                  <c:v>42500.125</c:v>
                </c:pt>
                <c:pt idx="220">
                  <c:v>42500.166666666672</c:v>
                </c:pt>
                <c:pt idx="221">
                  <c:v>42500.208333333328</c:v>
                </c:pt>
                <c:pt idx="222">
                  <c:v>42500.25</c:v>
                </c:pt>
                <c:pt idx="223">
                  <c:v>42500.291666666672</c:v>
                </c:pt>
                <c:pt idx="224">
                  <c:v>42500.333333333328</c:v>
                </c:pt>
                <c:pt idx="225">
                  <c:v>42500.375</c:v>
                </c:pt>
                <c:pt idx="226">
                  <c:v>42500.416666666672</c:v>
                </c:pt>
                <c:pt idx="227">
                  <c:v>42500.458333333328</c:v>
                </c:pt>
                <c:pt idx="228">
                  <c:v>42500.5</c:v>
                </c:pt>
                <c:pt idx="229">
                  <c:v>42500.541666666672</c:v>
                </c:pt>
                <c:pt idx="230">
                  <c:v>42500.583333333328</c:v>
                </c:pt>
                <c:pt idx="231">
                  <c:v>42500.625</c:v>
                </c:pt>
                <c:pt idx="232">
                  <c:v>42500.666666666672</c:v>
                </c:pt>
                <c:pt idx="233">
                  <c:v>42500.708333333328</c:v>
                </c:pt>
                <c:pt idx="234">
                  <c:v>42500.75</c:v>
                </c:pt>
                <c:pt idx="235">
                  <c:v>42500.791666666672</c:v>
                </c:pt>
                <c:pt idx="236">
                  <c:v>42500.833333333328</c:v>
                </c:pt>
                <c:pt idx="237">
                  <c:v>42500.875</c:v>
                </c:pt>
                <c:pt idx="238">
                  <c:v>42500.916666666672</c:v>
                </c:pt>
                <c:pt idx="239">
                  <c:v>42500.958333333328</c:v>
                </c:pt>
                <c:pt idx="240">
                  <c:v>42501</c:v>
                </c:pt>
                <c:pt idx="241">
                  <c:v>42501.041666666672</c:v>
                </c:pt>
                <c:pt idx="242">
                  <c:v>42501.083333333328</c:v>
                </c:pt>
                <c:pt idx="243">
                  <c:v>42501.125</c:v>
                </c:pt>
                <c:pt idx="244">
                  <c:v>42501.166666666672</c:v>
                </c:pt>
                <c:pt idx="245">
                  <c:v>42501.208333333328</c:v>
                </c:pt>
                <c:pt idx="246">
                  <c:v>42501.25</c:v>
                </c:pt>
                <c:pt idx="247">
                  <c:v>42501.291666666672</c:v>
                </c:pt>
                <c:pt idx="248">
                  <c:v>42501.333333333328</c:v>
                </c:pt>
                <c:pt idx="249">
                  <c:v>42501.375</c:v>
                </c:pt>
                <c:pt idx="250">
                  <c:v>42501.416666666672</c:v>
                </c:pt>
                <c:pt idx="251">
                  <c:v>42501.458333333328</c:v>
                </c:pt>
                <c:pt idx="252">
                  <c:v>42501.5</c:v>
                </c:pt>
                <c:pt idx="253">
                  <c:v>42501.541666666672</c:v>
                </c:pt>
                <c:pt idx="254">
                  <c:v>42501.583333333328</c:v>
                </c:pt>
                <c:pt idx="255">
                  <c:v>42501.625</c:v>
                </c:pt>
                <c:pt idx="256">
                  <c:v>42501.666666666672</c:v>
                </c:pt>
                <c:pt idx="257">
                  <c:v>42501.708333333328</c:v>
                </c:pt>
                <c:pt idx="258">
                  <c:v>42501.75</c:v>
                </c:pt>
                <c:pt idx="259">
                  <c:v>42501.791666666672</c:v>
                </c:pt>
                <c:pt idx="260">
                  <c:v>42501.833333333328</c:v>
                </c:pt>
                <c:pt idx="261">
                  <c:v>42501.875</c:v>
                </c:pt>
                <c:pt idx="262">
                  <c:v>42501.916666666672</c:v>
                </c:pt>
                <c:pt idx="263">
                  <c:v>42501.958333333328</c:v>
                </c:pt>
                <c:pt idx="264">
                  <c:v>42502</c:v>
                </c:pt>
                <c:pt idx="265">
                  <c:v>42502.041666666672</c:v>
                </c:pt>
                <c:pt idx="266">
                  <c:v>42502.083333333328</c:v>
                </c:pt>
                <c:pt idx="267">
                  <c:v>42502.125</c:v>
                </c:pt>
                <c:pt idx="268">
                  <c:v>42502.166666666672</c:v>
                </c:pt>
                <c:pt idx="269">
                  <c:v>42502.208333333328</c:v>
                </c:pt>
                <c:pt idx="270">
                  <c:v>42502.25</c:v>
                </c:pt>
                <c:pt idx="271">
                  <c:v>42502.291666666672</c:v>
                </c:pt>
                <c:pt idx="272">
                  <c:v>42502.333333333328</c:v>
                </c:pt>
                <c:pt idx="273">
                  <c:v>42502.375</c:v>
                </c:pt>
                <c:pt idx="274">
                  <c:v>42502.416666666672</c:v>
                </c:pt>
                <c:pt idx="275">
                  <c:v>42502.458333333328</c:v>
                </c:pt>
                <c:pt idx="276">
                  <c:v>42502.5</c:v>
                </c:pt>
                <c:pt idx="277">
                  <c:v>42502.541666666672</c:v>
                </c:pt>
                <c:pt idx="278">
                  <c:v>42502.583333333328</c:v>
                </c:pt>
                <c:pt idx="279">
                  <c:v>42502.625</c:v>
                </c:pt>
                <c:pt idx="280">
                  <c:v>42502.666666666672</c:v>
                </c:pt>
                <c:pt idx="281">
                  <c:v>42502.708333333328</c:v>
                </c:pt>
                <c:pt idx="282">
                  <c:v>42502.75</c:v>
                </c:pt>
                <c:pt idx="283">
                  <c:v>42502.791666666672</c:v>
                </c:pt>
                <c:pt idx="284">
                  <c:v>42502.833333333328</c:v>
                </c:pt>
                <c:pt idx="285">
                  <c:v>42502.875</c:v>
                </c:pt>
                <c:pt idx="286">
                  <c:v>42502.916666666672</c:v>
                </c:pt>
                <c:pt idx="287">
                  <c:v>42502.958333333328</c:v>
                </c:pt>
                <c:pt idx="288">
                  <c:v>42503</c:v>
                </c:pt>
                <c:pt idx="289">
                  <c:v>42503.041666666672</c:v>
                </c:pt>
                <c:pt idx="290">
                  <c:v>42503.083333333328</c:v>
                </c:pt>
                <c:pt idx="291">
                  <c:v>42503.125</c:v>
                </c:pt>
                <c:pt idx="292">
                  <c:v>42503.166666666672</c:v>
                </c:pt>
                <c:pt idx="293">
                  <c:v>42503.208333333328</c:v>
                </c:pt>
                <c:pt idx="294">
                  <c:v>42503.25</c:v>
                </c:pt>
                <c:pt idx="295">
                  <c:v>42503.291666666672</c:v>
                </c:pt>
                <c:pt idx="296">
                  <c:v>42503.333333333328</c:v>
                </c:pt>
                <c:pt idx="297">
                  <c:v>42503.375</c:v>
                </c:pt>
                <c:pt idx="298">
                  <c:v>42503.416666666672</c:v>
                </c:pt>
                <c:pt idx="299">
                  <c:v>42503.458333333328</c:v>
                </c:pt>
                <c:pt idx="300">
                  <c:v>42503.5</c:v>
                </c:pt>
                <c:pt idx="301">
                  <c:v>42503.541666666672</c:v>
                </c:pt>
                <c:pt idx="302">
                  <c:v>42503.583333333328</c:v>
                </c:pt>
                <c:pt idx="303">
                  <c:v>42503.625</c:v>
                </c:pt>
                <c:pt idx="304">
                  <c:v>42503.666666666672</c:v>
                </c:pt>
                <c:pt idx="305">
                  <c:v>42503.708333333328</c:v>
                </c:pt>
                <c:pt idx="306">
                  <c:v>42503.75</c:v>
                </c:pt>
                <c:pt idx="307">
                  <c:v>42503.791666666672</c:v>
                </c:pt>
                <c:pt idx="308">
                  <c:v>42503.833333333328</c:v>
                </c:pt>
                <c:pt idx="309">
                  <c:v>42503.875</c:v>
                </c:pt>
                <c:pt idx="310">
                  <c:v>42503.916666666672</c:v>
                </c:pt>
                <c:pt idx="311">
                  <c:v>42503.958333333328</c:v>
                </c:pt>
                <c:pt idx="312">
                  <c:v>42504</c:v>
                </c:pt>
                <c:pt idx="313">
                  <c:v>42504.041666666672</c:v>
                </c:pt>
                <c:pt idx="314">
                  <c:v>42504.083333333328</c:v>
                </c:pt>
                <c:pt idx="315">
                  <c:v>42504.125</c:v>
                </c:pt>
                <c:pt idx="316">
                  <c:v>42504.166666666672</c:v>
                </c:pt>
                <c:pt idx="317">
                  <c:v>42504.208333333328</c:v>
                </c:pt>
                <c:pt idx="318">
                  <c:v>42504.25</c:v>
                </c:pt>
                <c:pt idx="319">
                  <c:v>42504.291666666672</c:v>
                </c:pt>
                <c:pt idx="320">
                  <c:v>42504.333333333328</c:v>
                </c:pt>
                <c:pt idx="321">
                  <c:v>42504.375</c:v>
                </c:pt>
                <c:pt idx="322">
                  <c:v>42504.416666666672</c:v>
                </c:pt>
                <c:pt idx="323">
                  <c:v>42504.458333333328</c:v>
                </c:pt>
                <c:pt idx="324">
                  <c:v>42504.5</c:v>
                </c:pt>
                <c:pt idx="325">
                  <c:v>42504.541666666672</c:v>
                </c:pt>
                <c:pt idx="326">
                  <c:v>42504.583333333328</c:v>
                </c:pt>
                <c:pt idx="327">
                  <c:v>42504.625</c:v>
                </c:pt>
                <c:pt idx="328">
                  <c:v>42504.666666666672</c:v>
                </c:pt>
                <c:pt idx="329">
                  <c:v>42504.708333333328</c:v>
                </c:pt>
                <c:pt idx="330">
                  <c:v>42504.75</c:v>
                </c:pt>
                <c:pt idx="331">
                  <c:v>42504.791666666672</c:v>
                </c:pt>
                <c:pt idx="332">
                  <c:v>42504.833333333328</c:v>
                </c:pt>
                <c:pt idx="333">
                  <c:v>42504.875</c:v>
                </c:pt>
                <c:pt idx="334">
                  <c:v>42504.916666666672</c:v>
                </c:pt>
                <c:pt idx="335">
                  <c:v>42504.958333333328</c:v>
                </c:pt>
                <c:pt idx="336">
                  <c:v>42505</c:v>
                </c:pt>
                <c:pt idx="337">
                  <c:v>42505.041666666672</c:v>
                </c:pt>
                <c:pt idx="338">
                  <c:v>42505.083333333328</c:v>
                </c:pt>
                <c:pt idx="339">
                  <c:v>42505.125</c:v>
                </c:pt>
                <c:pt idx="340">
                  <c:v>42505.166666666672</c:v>
                </c:pt>
                <c:pt idx="341">
                  <c:v>42505.208333333328</c:v>
                </c:pt>
                <c:pt idx="342">
                  <c:v>42505.25</c:v>
                </c:pt>
                <c:pt idx="343">
                  <c:v>42505.291666666672</c:v>
                </c:pt>
                <c:pt idx="344">
                  <c:v>42505.333333333328</c:v>
                </c:pt>
                <c:pt idx="345">
                  <c:v>42505.375</c:v>
                </c:pt>
                <c:pt idx="346">
                  <c:v>42505.416666666672</c:v>
                </c:pt>
                <c:pt idx="347">
                  <c:v>42505.458333333328</c:v>
                </c:pt>
                <c:pt idx="348">
                  <c:v>42505.5</c:v>
                </c:pt>
                <c:pt idx="349">
                  <c:v>42505.541666666672</c:v>
                </c:pt>
                <c:pt idx="350">
                  <c:v>42505.583333333328</c:v>
                </c:pt>
                <c:pt idx="351">
                  <c:v>42505.625</c:v>
                </c:pt>
                <c:pt idx="352">
                  <c:v>42505.666666666672</c:v>
                </c:pt>
                <c:pt idx="353">
                  <c:v>42505.708333333328</c:v>
                </c:pt>
                <c:pt idx="354">
                  <c:v>42505.75</c:v>
                </c:pt>
                <c:pt idx="355">
                  <c:v>42505.791666666672</c:v>
                </c:pt>
                <c:pt idx="356">
                  <c:v>42505.833333333328</c:v>
                </c:pt>
                <c:pt idx="357">
                  <c:v>42505.875</c:v>
                </c:pt>
                <c:pt idx="358">
                  <c:v>42505.916666666672</c:v>
                </c:pt>
                <c:pt idx="359">
                  <c:v>42505.958333333328</c:v>
                </c:pt>
                <c:pt idx="360">
                  <c:v>42506</c:v>
                </c:pt>
                <c:pt idx="361">
                  <c:v>42506.041666666672</c:v>
                </c:pt>
                <c:pt idx="362">
                  <c:v>42506.083333333328</c:v>
                </c:pt>
                <c:pt idx="363">
                  <c:v>42506.125</c:v>
                </c:pt>
                <c:pt idx="364">
                  <c:v>42506.166666666672</c:v>
                </c:pt>
                <c:pt idx="365">
                  <c:v>42506.208333333328</c:v>
                </c:pt>
                <c:pt idx="366">
                  <c:v>42506.25</c:v>
                </c:pt>
                <c:pt idx="367">
                  <c:v>42506.291666666672</c:v>
                </c:pt>
                <c:pt idx="368">
                  <c:v>42506.333333333328</c:v>
                </c:pt>
                <c:pt idx="369">
                  <c:v>42506.375</c:v>
                </c:pt>
                <c:pt idx="370">
                  <c:v>42506.416666666672</c:v>
                </c:pt>
                <c:pt idx="371">
                  <c:v>42506.458333333328</c:v>
                </c:pt>
                <c:pt idx="372">
                  <c:v>42506.5</c:v>
                </c:pt>
                <c:pt idx="373">
                  <c:v>42506.541666666672</c:v>
                </c:pt>
                <c:pt idx="374">
                  <c:v>42506.583333333328</c:v>
                </c:pt>
                <c:pt idx="375">
                  <c:v>42506.625</c:v>
                </c:pt>
                <c:pt idx="376">
                  <c:v>42506.666666666672</c:v>
                </c:pt>
                <c:pt idx="377">
                  <c:v>42506.708333333328</c:v>
                </c:pt>
                <c:pt idx="378">
                  <c:v>42506.75</c:v>
                </c:pt>
                <c:pt idx="379">
                  <c:v>42506.791666666672</c:v>
                </c:pt>
                <c:pt idx="380">
                  <c:v>42506.833333333328</c:v>
                </c:pt>
                <c:pt idx="381">
                  <c:v>42506.875</c:v>
                </c:pt>
                <c:pt idx="382">
                  <c:v>42506.916666666672</c:v>
                </c:pt>
                <c:pt idx="383">
                  <c:v>42506.958333333328</c:v>
                </c:pt>
                <c:pt idx="384">
                  <c:v>42507</c:v>
                </c:pt>
                <c:pt idx="385">
                  <c:v>42507.041666666672</c:v>
                </c:pt>
                <c:pt idx="386">
                  <c:v>42507.083333333328</c:v>
                </c:pt>
                <c:pt idx="387">
                  <c:v>42507.125</c:v>
                </c:pt>
                <c:pt idx="388">
                  <c:v>42507.166666666672</c:v>
                </c:pt>
                <c:pt idx="389">
                  <c:v>42507.208333333328</c:v>
                </c:pt>
                <c:pt idx="390">
                  <c:v>42507.25</c:v>
                </c:pt>
                <c:pt idx="391">
                  <c:v>42507.291666666672</c:v>
                </c:pt>
                <c:pt idx="392">
                  <c:v>42507.333333333328</c:v>
                </c:pt>
                <c:pt idx="393">
                  <c:v>42507.375</c:v>
                </c:pt>
                <c:pt idx="394">
                  <c:v>42507.416666666672</c:v>
                </c:pt>
                <c:pt idx="395">
                  <c:v>42507.458333333328</c:v>
                </c:pt>
                <c:pt idx="396">
                  <c:v>42507.5</c:v>
                </c:pt>
                <c:pt idx="397">
                  <c:v>42507.541666666672</c:v>
                </c:pt>
                <c:pt idx="398">
                  <c:v>42507.583333333328</c:v>
                </c:pt>
                <c:pt idx="399">
                  <c:v>42507.625</c:v>
                </c:pt>
                <c:pt idx="400">
                  <c:v>42507.666666666672</c:v>
                </c:pt>
                <c:pt idx="401">
                  <c:v>42507.708333333328</c:v>
                </c:pt>
                <c:pt idx="402">
                  <c:v>42507.75</c:v>
                </c:pt>
                <c:pt idx="403">
                  <c:v>42507.791666666672</c:v>
                </c:pt>
                <c:pt idx="404">
                  <c:v>42507.833333333328</c:v>
                </c:pt>
                <c:pt idx="405">
                  <c:v>42507.875</c:v>
                </c:pt>
                <c:pt idx="406">
                  <c:v>42507.916666666672</c:v>
                </c:pt>
                <c:pt idx="407">
                  <c:v>42507.958333333328</c:v>
                </c:pt>
                <c:pt idx="408">
                  <c:v>42508</c:v>
                </c:pt>
                <c:pt idx="409">
                  <c:v>42508.041666666672</c:v>
                </c:pt>
                <c:pt idx="410">
                  <c:v>42508.083333333328</c:v>
                </c:pt>
                <c:pt idx="411">
                  <c:v>42508.125</c:v>
                </c:pt>
                <c:pt idx="412">
                  <c:v>42508.166666666672</c:v>
                </c:pt>
                <c:pt idx="413">
                  <c:v>42508.208333333328</c:v>
                </c:pt>
                <c:pt idx="414">
                  <c:v>42508.25</c:v>
                </c:pt>
                <c:pt idx="415">
                  <c:v>42508.291666666672</c:v>
                </c:pt>
                <c:pt idx="416">
                  <c:v>42508.333333333328</c:v>
                </c:pt>
                <c:pt idx="417">
                  <c:v>42508.375</c:v>
                </c:pt>
                <c:pt idx="418">
                  <c:v>42508.416666666672</c:v>
                </c:pt>
                <c:pt idx="419">
                  <c:v>42508.458333333328</c:v>
                </c:pt>
                <c:pt idx="420">
                  <c:v>42508.5</c:v>
                </c:pt>
                <c:pt idx="421">
                  <c:v>42508.541666666672</c:v>
                </c:pt>
                <c:pt idx="422">
                  <c:v>42508.583333333328</c:v>
                </c:pt>
                <c:pt idx="423">
                  <c:v>42508.625</c:v>
                </c:pt>
                <c:pt idx="424">
                  <c:v>42508.666666666672</c:v>
                </c:pt>
                <c:pt idx="425">
                  <c:v>42508.708333333328</c:v>
                </c:pt>
                <c:pt idx="426">
                  <c:v>42508.75</c:v>
                </c:pt>
                <c:pt idx="427">
                  <c:v>42508.791666666672</c:v>
                </c:pt>
                <c:pt idx="428">
                  <c:v>42508.833333333328</c:v>
                </c:pt>
                <c:pt idx="429">
                  <c:v>42508.875</c:v>
                </c:pt>
                <c:pt idx="430">
                  <c:v>42508.916666666672</c:v>
                </c:pt>
                <c:pt idx="431">
                  <c:v>42508.958333333328</c:v>
                </c:pt>
                <c:pt idx="432">
                  <c:v>42509</c:v>
                </c:pt>
                <c:pt idx="433">
                  <c:v>42509.041666666672</c:v>
                </c:pt>
                <c:pt idx="434">
                  <c:v>42509.083333333328</c:v>
                </c:pt>
                <c:pt idx="435">
                  <c:v>42509.125</c:v>
                </c:pt>
                <c:pt idx="436">
                  <c:v>42509.166666666672</c:v>
                </c:pt>
                <c:pt idx="437">
                  <c:v>42509.208333333328</c:v>
                </c:pt>
                <c:pt idx="438">
                  <c:v>42509.25</c:v>
                </c:pt>
                <c:pt idx="439">
                  <c:v>42509.291666666672</c:v>
                </c:pt>
                <c:pt idx="440">
                  <c:v>42509.333333333328</c:v>
                </c:pt>
                <c:pt idx="441">
                  <c:v>42509.375</c:v>
                </c:pt>
                <c:pt idx="442">
                  <c:v>42509.416666666672</c:v>
                </c:pt>
                <c:pt idx="443">
                  <c:v>42509.458333333328</c:v>
                </c:pt>
                <c:pt idx="444">
                  <c:v>42509.5</c:v>
                </c:pt>
                <c:pt idx="445">
                  <c:v>42509.541666666672</c:v>
                </c:pt>
                <c:pt idx="446">
                  <c:v>42509.583333333328</c:v>
                </c:pt>
                <c:pt idx="447">
                  <c:v>42509.625</c:v>
                </c:pt>
                <c:pt idx="448">
                  <c:v>42509.666666666672</c:v>
                </c:pt>
                <c:pt idx="449">
                  <c:v>42509.708333333328</c:v>
                </c:pt>
                <c:pt idx="450">
                  <c:v>42509.75</c:v>
                </c:pt>
                <c:pt idx="451">
                  <c:v>42509.791666666672</c:v>
                </c:pt>
                <c:pt idx="452">
                  <c:v>42509.833333333328</c:v>
                </c:pt>
                <c:pt idx="453">
                  <c:v>42509.875</c:v>
                </c:pt>
                <c:pt idx="454">
                  <c:v>42509.916666666672</c:v>
                </c:pt>
                <c:pt idx="455">
                  <c:v>42509.958333333328</c:v>
                </c:pt>
                <c:pt idx="456">
                  <c:v>42510</c:v>
                </c:pt>
                <c:pt idx="457">
                  <c:v>42510.041666666672</c:v>
                </c:pt>
                <c:pt idx="458">
                  <c:v>42510.083333333328</c:v>
                </c:pt>
                <c:pt idx="459">
                  <c:v>42510.125</c:v>
                </c:pt>
                <c:pt idx="460">
                  <c:v>42510.166666666672</c:v>
                </c:pt>
                <c:pt idx="461">
                  <c:v>42510.208333333328</c:v>
                </c:pt>
                <c:pt idx="462">
                  <c:v>42510.25</c:v>
                </c:pt>
                <c:pt idx="463">
                  <c:v>42510.291666666672</c:v>
                </c:pt>
                <c:pt idx="464">
                  <c:v>42510.333333333328</c:v>
                </c:pt>
                <c:pt idx="465">
                  <c:v>42510.375</c:v>
                </c:pt>
                <c:pt idx="466">
                  <c:v>42510.416666666672</c:v>
                </c:pt>
                <c:pt idx="467">
                  <c:v>42510.458333333328</c:v>
                </c:pt>
                <c:pt idx="468">
                  <c:v>42510.5</c:v>
                </c:pt>
                <c:pt idx="469">
                  <c:v>42510.541666666672</c:v>
                </c:pt>
                <c:pt idx="470">
                  <c:v>42510.583333333328</c:v>
                </c:pt>
                <c:pt idx="471">
                  <c:v>42510.625</c:v>
                </c:pt>
                <c:pt idx="472">
                  <c:v>42510.666666666672</c:v>
                </c:pt>
                <c:pt idx="473">
                  <c:v>42510.708333333328</c:v>
                </c:pt>
                <c:pt idx="474">
                  <c:v>42510.75</c:v>
                </c:pt>
                <c:pt idx="475">
                  <c:v>42510.791666666672</c:v>
                </c:pt>
                <c:pt idx="476">
                  <c:v>42510.833333333328</c:v>
                </c:pt>
                <c:pt idx="477">
                  <c:v>42510.875</c:v>
                </c:pt>
                <c:pt idx="478">
                  <c:v>42510.916666666672</c:v>
                </c:pt>
                <c:pt idx="479">
                  <c:v>42510.958333333328</c:v>
                </c:pt>
                <c:pt idx="480">
                  <c:v>42511</c:v>
                </c:pt>
                <c:pt idx="481">
                  <c:v>42511.041666666672</c:v>
                </c:pt>
                <c:pt idx="482">
                  <c:v>42511.083333333328</c:v>
                </c:pt>
                <c:pt idx="483">
                  <c:v>42511.125</c:v>
                </c:pt>
                <c:pt idx="484">
                  <c:v>42511.166666666672</c:v>
                </c:pt>
                <c:pt idx="485">
                  <c:v>42511.208333333328</c:v>
                </c:pt>
                <c:pt idx="486">
                  <c:v>42511.25</c:v>
                </c:pt>
                <c:pt idx="487">
                  <c:v>42511.291666666672</c:v>
                </c:pt>
                <c:pt idx="488">
                  <c:v>42511.333333333328</c:v>
                </c:pt>
                <c:pt idx="489">
                  <c:v>42511.375</c:v>
                </c:pt>
                <c:pt idx="490">
                  <c:v>42511.416666666672</c:v>
                </c:pt>
                <c:pt idx="491">
                  <c:v>42511.458333333328</c:v>
                </c:pt>
                <c:pt idx="492">
                  <c:v>42511.5</c:v>
                </c:pt>
                <c:pt idx="493">
                  <c:v>42511.541666666672</c:v>
                </c:pt>
                <c:pt idx="494">
                  <c:v>42511.583333333328</c:v>
                </c:pt>
                <c:pt idx="495">
                  <c:v>42511.625</c:v>
                </c:pt>
                <c:pt idx="496">
                  <c:v>42511.666666666672</c:v>
                </c:pt>
                <c:pt idx="497">
                  <c:v>42511.708333333328</c:v>
                </c:pt>
                <c:pt idx="498">
                  <c:v>42511.75</c:v>
                </c:pt>
                <c:pt idx="499">
                  <c:v>42511.791666666672</c:v>
                </c:pt>
                <c:pt idx="500">
                  <c:v>42511.833333333328</c:v>
                </c:pt>
                <c:pt idx="501">
                  <c:v>42511.875</c:v>
                </c:pt>
                <c:pt idx="502">
                  <c:v>42511.916666666672</c:v>
                </c:pt>
                <c:pt idx="503">
                  <c:v>42511.958333333328</c:v>
                </c:pt>
                <c:pt idx="504">
                  <c:v>42512</c:v>
                </c:pt>
                <c:pt idx="505">
                  <c:v>42512.041666666672</c:v>
                </c:pt>
                <c:pt idx="506">
                  <c:v>42512.083333333328</c:v>
                </c:pt>
                <c:pt idx="507">
                  <c:v>42512.125</c:v>
                </c:pt>
                <c:pt idx="508">
                  <c:v>42512.166666666672</c:v>
                </c:pt>
                <c:pt idx="509">
                  <c:v>42512.208333333328</c:v>
                </c:pt>
                <c:pt idx="510">
                  <c:v>42512.25</c:v>
                </c:pt>
                <c:pt idx="511">
                  <c:v>42512.291666666672</c:v>
                </c:pt>
                <c:pt idx="512">
                  <c:v>42512.333333333328</c:v>
                </c:pt>
                <c:pt idx="513">
                  <c:v>42512.375</c:v>
                </c:pt>
                <c:pt idx="514">
                  <c:v>42512.416666666672</c:v>
                </c:pt>
                <c:pt idx="515">
                  <c:v>42512.458333333328</c:v>
                </c:pt>
                <c:pt idx="516">
                  <c:v>42512.5</c:v>
                </c:pt>
                <c:pt idx="517">
                  <c:v>42512.541666666672</c:v>
                </c:pt>
                <c:pt idx="518">
                  <c:v>42512.583333333328</c:v>
                </c:pt>
                <c:pt idx="519">
                  <c:v>42512.625</c:v>
                </c:pt>
                <c:pt idx="520">
                  <c:v>42512.666666666672</c:v>
                </c:pt>
                <c:pt idx="521">
                  <c:v>42512.708333333328</c:v>
                </c:pt>
                <c:pt idx="522">
                  <c:v>42512.75</c:v>
                </c:pt>
                <c:pt idx="523">
                  <c:v>42512.791666666672</c:v>
                </c:pt>
                <c:pt idx="524">
                  <c:v>42512.833333333328</c:v>
                </c:pt>
                <c:pt idx="525">
                  <c:v>42512.875</c:v>
                </c:pt>
                <c:pt idx="526">
                  <c:v>42512.916666666672</c:v>
                </c:pt>
                <c:pt idx="527">
                  <c:v>42512.958333333328</c:v>
                </c:pt>
                <c:pt idx="528">
                  <c:v>42513</c:v>
                </c:pt>
                <c:pt idx="529">
                  <c:v>42513.041666666672</c:v>
                </c:pt>
                <c:pt idx="530">
                  <c:v>42513.083333333328</c:v>
                </c:pt>
                <c:pt idx="531">
                  <c:v>42513.125</c:v>
                </c:pt>
                <c:pt idx="532">
                  <c:v>42513.166666666672</c:v>
                </c:pt>
                <c:pt idx="533">
                  <c:v>42513.208333333328</c:v>
                </c:pt>
                <c:pt idx="534">
                  <c:v>42513.25</c:v>
                </c:pt>
                <c:pt idx="535">
                  <c:v>42513.291666666672</c:v>
                </c:pt>
                <c:pt idx="536">
                  <c:v>42513.333333333328</c:v>
                </c:pt>
                <c:pt idx="537">
                  <c:v>42513.375</c:v>
                </c:pt>
                <c:pt idx="538">
                  <c:v>42513.416666666672</c:v>
                </c:pt>
                <c:pt idx="539">
                  <c:v>42513.458333333328</c:v>
                </c:pt>
                <c:pt idx="540">
                  <c:v>42513.5</c:v>
                </c:pt>
                <c:pt idx="541">
                  <c:v>42513.541666666672</c:v>
                </c:pt>
                <c:pt idx="542">
                  <c:v>42513.583333333328</c:v>
                </c:pt>
                <c:pt idx="543">
                  <c:v>42513.625</c:v>
                </c:pt>
                <c:pt idx="544">
                  <c:v>42513.666666666672</c:v>
                </c:pt>
                <c:pt idx="545">
                  <c:v>42513.708333333328</c:v>
                </c:pt>
                <c:pt idx="546">
                  <c:v>42513.75</c:v>
                </c:pt>
                <c:pt idx="547">
                  <c:v>42513.791666666672</c:v>
                </c:pt>
                <c:pt idx="548">
                  <c:v>42513.833333333328</c:v>
                </c:pt>
                <c:pt idx="549">
                  <c:v>42513.875</c:v>
                </c:pt>
                <c:pt idx="550">
                  <c:v>42513.916666666672</c:v>
                </c:pt>
                <c:pt idx="551">
                  <c:v>42513.958333333328</c:v>
                </c:pt>
                <c:pt idx="552">
                  <c:v>42514</c:v>
                </c:pt>
                <c:pt idx="553">
                  <c:v>42514.041666666672</c:v>
                </c:pt>
                <c:pt idx="554">
                  <c:v>42514.083333333328</c:v>
                </c:pt>
                <c:pt idx="555">
                  <c:v>42514.125</c:v>
                </c:pt>
                <c:pt idx="556">
                  <c:v>42514.166666666672</c:v>
                </c:pt>
                <c:pt idx="557">
                  <c:v>42514.208333333328</c:v>
                </c:pt>
                <c:pt idx="558">
                  <c:v>42514.25</c:v>
                </c:pt>
                <c:pt idx="559">
                  <c:v>42514.291666666672</c:v>
                </c:pt>
                <c:pt idx="560">
                  <c:v>42514.333333333328</c:v>
                </c:pt>
                <c:pt idx="561">
                  <c:v>42514.375</c:v>
                </c:pt>
                <c:pt idx="562">
                  <c:v>42514.416666666672</c:v>
                </c:pt>
                <c:pt idx="563">
                  <c:v>42514.458333333328</c:v>
                </c:pt>
                <c:pt idx="564">
                  <c:v>42514.5</c:v>
                </c:pt>
                <c:pt idx="565">
                  <c:v>42514.541666666672</c:v>
                </c:pt>
                <c:pt idx="566">
                  <c:v>42514.583333333328</c:v>
                </c:pt>
                <c:pt idx="567">
                  <c:v>42514.625</c:v>
                </c:pt>
                <c:pt idx="568">
                  <c:v>42514.666666666672</c:v>
                </c:pt>
                <c:pt idx="569">
                  <c:v>42514.708333333328</c:v>
                </c:pt>
                <c:pt idx="570">
                  <c:v>42514.75</c:v>
                </c:pt>
                <c:pt idx="571">
                  <c:v>42514.791666666672</c:v>
                </c:pt>
                <c:pt idx="572">
                  <c:v>42514.833333333328</c:v>
                </c:pt>
                <c:pt idx="573">
                  <c:v>42514.875</c:v>
                </c:pt>
                <c:pt idx="574">
                  <c:v>42514.916666666672</c:v>
                </c:pt>
                <c:pt idx="575">
                  <c:v>42514.958333333328</c:v>
                </c:pt>
                <c:pt idx="576">
                  <c:v>42515</c:v>
                </c:pt>
                <c:pt idx="577">
                  <c:v>42515.041666666672</c:v>
                </c:pt>
                <c:pt idx="578">
                  <c:v>42515.083333333328</c:v>
                </c:pt>
                <c:pt idx="579">
                  <c:v>42515.125</c:v>
                </c:pt>
                <c:pt idx="580">
                  <c:v>42515.166666666672</c:v>
                </c:pt>
                <c:pt idx="581">
                  <c:v>42515.208333333328</c:v>
                </c:pt>
                <c:pt idx="582">
                  <c:v>42515.25</c:v>
                </c:pt>
                <c:pt idx="583">
                  <c:v>42515.291666666672</c:v>
                </c:pt>
                <c:pt idx="584">
                  <c:v>42515.333333333328</c:v>
                </c:pt>
                <c:pt idx="585">
                  <c:v>42515.375</c:v>
                </c:pt>
                <c:pt idx="586">
                  <c:v>42515.416666666672</c:v>
                </c:pt>
                <c:pt idx="587">
                  <c:v>42515.458333333328</c:v>
                </c:pt>
                <c:pt idx="588">
                  <c:v>42515.5</c:v>
                </c:pt>
                <c:pt idx="589">
                  <c:v>42515.541666666672</c:v>
                </c:pt>
                <c:pt idx="590">
                  <c:v>42515.583333333328</c:v>
                </c:pt>
                <c:pt idx="591">
                  <c:v>42515.625</c:v>
                </c:pt>
                <c:pt idx="592">
                  <c:v>42515.666666666672</c:v>
                </c:pt>
                <c:pt idx="593">
                  <c:v>42515.708333333328</c:v>
                </c:pt>
                <c:pt idx="594">
                  <c:v>42515.75</c:v>
                </c:pt>
                <c:pt idx="595">
                  <c:v>42515.791666666672</c:v>
                </c:pt>
                <c:pt idx="596">
                  <c:v>42515.833333333328</c:v>
                </c:pt>
                <c:pt idx="597">
                  <c:v>42515.875</c:v>
                </c:pt>
                <c:pt idx="598">
                  <c:v>42515.916666666672</c:v>
                </c:pt>
                <c:pt idx="599">
                  <c:v>42515.958333333328</c:v>
                </c:pt>
                <c:pt idx="600">
                  <c:v>42516</c:v>
                </c:pt>
                <c:pt idx="601">
                  <c:v>42516.041666666672</c:v>
                </c:pt>
                <c:pt idx="602">
                  <c:v>42516.083333333328</c:v>
                </c:pt>
                <c:pt idx="603">
                  <c:v>42516.125</c:v>
                </c:pt>
                <c:pt idx="604">
                  <c:v>42516.166666666672</c:v>
                </c:pt>
                <c:pt idx="605">
                  <c:v>42516.208333333328</c:v>
                </c:pt>
                <c:pt idx="606">
                  <c:v>42516.25</c:v>
                </c:pt>
                <c:pt idx="607">
                  <c:v>42516.291666666672</c:v>
                </c:pt>
                <c:pt idx="608">
                  <c:v>42516.333333333328</c:v>
                </c:pt>
                <c:pt idx="609">
                  <c:v>42516.375</c:v>
                </c:pt>
                <c:pt idx="610">
                  <c:v>42516.416666666672</c:v>
                </c:pt>
                <c:pt idx="611">
                  <c:v>42516.458333333328</c:v>
                </c:pt>
                <c:pt idx="612">
                  <c:v>42516.5</c:v>
                </c:pt>
                <c:pt idx="613">
                  <c:v>42516.541666666672</c:v>
                </c:pt>
                <c:pt idx="614">
                  <c:v>42516.583333333328</c:v>
                </c:pt>
                <c:pt idx="615">
                  <c:v>42516.625</c:v>
                </c:pt>
                <c:pt idx="616">
                  <c:v>42516.666666666672</c:v>
                </c:pt>
                <c:pt idx="617">
                  <c:v>42516.708333333328</c:v>
                </c:pt>
                <c:pt idx="618">
                  <c:v>42516.75</c:v>
                </c:pt>
                <c:pt idx="619">
                  <c:v>42516.791666666672</c:v>
                </c:pt>
                <c:pt idx="620">
                  <c:v>42516.833333333328</c:v>
                </c:pt>
                <c:pt idx="621">
                  <c:v>42516.875</c:v>
                </c:pt>
                <c:pt idx="622">
                  <c:v>42516.916666666672</c:v>
                </c:pt>
                <c:pt idx="623">
                  <c:v>42516.958333333328</c:v>
                </c:pt>
                <c:pt idx="624">
                  <c:v>42517</c:v>
                </c:pt>
                <c:pt idx="625">
                  <c:v>42517.041666666672</c:v>
                </c:pt>
                <c:pt idx="626">
                  <c:v>42517.083333333328</c:v>
                </c:pt>
                <c:pt idx="627">
                  <c:v>42517.125</c:v>
                </c:pt>
                <c:pt idx="628">
                  <c:v>42517.166666666672</c:v>
                </c:pt>
                <c:pt idx="629">
                  <c:v>42517.208333333328</c:v>
                </c:pt>
                <c:pt idx="630">
                  <c:v>42517.25</c:v>
                </c:pt>
                <c:pt idx="631">
                  <c:v>42517.291666666672</c:v>
                </c:pt>
                <c:pt idx="632">
                  <c:v>42517.333333333328</c:v>
                </c:pt>
                <c:pt idx="633">
                  <c:v>42517.375</c:v>
                </c:pt>
                <c:pt idx="634">
                  <c:v>42517.416666666672</c:v>
                </c:pt>
                <c:pt idx="635">
                  <c:v>42517.458333333328</c:v>
                </c:pt>
                <c:pt idx="636">
                  <c:v>42517.5</c:v>
                </c:pt>
                <c:pt idx="637">
                  <c:v>42517.541666666672</c:v>
                </c:pt>
                <c:pt idx="638">
                  <c:v>42517.583333333328</c:v>
                </c:pt>
                <c:pt idx="639">
                  <c:v>42517.625</c:v>
                </c:pt>
                <c:pt idx="640">
                  <c:v>42517.666666666672</c:v>
                </c:pt>
                <c:pt idx="641">
                  <c:v>42517.708333333328</c:v>
                </c:pt>
                <c:pt idx="642">
                  <c:v>42517.75</c:v>
                </c:pt>
                <c:pt idx="643">
                  <c:v>42517.791666666672</c:v>
                </c:pt>
                <c:pt idx="644">
                  <c:v>42517.833333333328</c:v>
                </c:pt>
                <c:pt idx="645">
                  <c:v>42517.875</c:v>
                </c:pt>
                <c:pt idx="646">
                  <c:v>42517.916666666672</c:v>
                </c:pt>
                <c:pt idx="647">
                  <c:v>42517.958333333328</c:v>
                </c:pt>
                <c:pt idx="648">
                  <c:v>42518</c:v>
                </c:pt>
                <c:pt idx="649">
                  <c:v>42518.041666666672</c:v>
                </c:pt>
                <c:pt idx="650">
                  <c:v>42518.083333333328</c:v>
                </c:pt>
                <c:pt idx="651">
                  <c:v>42518.125</c:v>
                </c:pt>
                <c:pt idx="652">
                  <c:v>42518.166666666672</c:v>
                </c:pt>
                <c:pt idx="653">
                  <c:v>42518.208333333328</c:v>
                </c:pt>
                <c:pt idx="654">
                  <c:v>42518.25</c:v>
                </c:pt>
                <c:pt idx="655">
                  <c:v>42518.291666666672</c:v>
                </c:pt>
                <c:pt idx="656">
                  <c:v>42518.333333333328</c:v>
                </c:pt>
                <c:pt idx="657">
                  <c:v>42518.375</c:v>
                </c:pt>
                <c:pt idx="658">
                  <c:v>42518.416666666672</c:v>
                </c:pt>
                <c:pt idx="659">
                  <c:v>42518.458333333328</c:v>
                </c:pt>
                <c:pt idx="660">
                  <c:v>42518.5</c:v>
                </c:pt>
                <c:pt idx="661">
                  <c:v>42518.541666666672</c:v>
                </c:pt>
                <c:pt idx="662">
                  <c:v>42518.583333333328</c:v>
                </c:pt>
                <c:pt idx="663">
                  <c:v>42518.625</c:v>
                </c:pt>
                <c:pt idx="664">
                  <c:v>42518.666666666672</c:v>
                </c:pt>
                <c:pt idx="665">
                  <c:v>42518.708333333328</c:v>
                </c:pt>
                <c:pt idx="666">
                  <c:v>42518.75</c:v>
                </c:pt>
                <c:pt idx="667">
                  <c:v>42518.791666666672</c:v>
                </c:pt>
                <c:pt idx="668">
                  <c:v>42518.833333333328</c:v>
                </c:pt>
                <c:pt idx="669">
                  <c:v>42518.875</c:v>
                </c:pt>
                <c:pt idx="670">
                  <c:v>42518.916666666672</c:v>
                </c:pt>
                <c:pt idx="671">
                  <c:v>42518.958333333328</c:v>
                </c:pt>
                <c:pt idx="672">
                  <c:v>42519</c:v>
                </c:pt>
                <c:pt idx="673">
                  <c:v>42519.041666666672</c:v>
                </c:pt>
                <c:pt idx="674">
                  <c:v>42519.083333333328</c:v>
                </c:pt>
                <c:pt idx="675">
                  <c:v>42519.125</c:v>
                </c:pt>
                <c:pt idx="676">
                  <c:v>42519.166666666672</c:v>
                </c:pt>
                <c:pt idx="677">
                  <c:v>42519.208333333328</c:v>
                </c:pt>
                <c:pt idx="678">
                  <c:v>42519.25</c:v>
                </c:pt>
                <c:pt idx="679">
                  <c:v>42519.291666666672</c:v>
                </c:pt>
                <c:pt idx="680">
                  <c:v>42519.333333333328</c:v>
                </c:pt>
                <c:pt idx="681">
                  <c:v>42519.375</c:v>
                </c:pt>
                <c:pt idx="682">
                  <c:v>42519.416666666672</c:v>
                </c:pt>
                <c:pt idx="683">
                  <c:v>42519.458333333328</c:v>
                </c:pt>
                <c:pt idx="684">
                  <c:v>42519.5</c:v>
                </c:pt>
                <c:pt idx="685">
                  <c:v>42519.541666666672</c:v>
                </c:pt>
                <c:pt idx="686">
                  <c:v>42519.583333333328</c:v>
                </c:pt>
                <c:pt idx="687">
                  <c:v>42519.625</c:v>
                </c:pt>
                <c:pt idx="688">
                  <c:v>42519.666666666672</c:v>
                </c:pt>
                <c:pt idx="689">
                  <c:v>42519.708333333328</c:v>
                </c:pt>
                <c:pt idx="690">
                  <c:v>42519.75</c:v>
                </c:pt>
                <c:pt idx="691">
                  <c:v>42519.791666666672</c:v>
                </c:pt>
                <c:pt idx="692">
                  <c:v>42519.833333333328</c:v>
                </c:pt>
                <c:pt idx="693">
                  <c:v>42519.875</c:v>
                </c:pt>
                <c:pt idx="694">
                  <c:v>42519.916666666672</c:v>
                </c:pt>
                <c:pt idx="695">
                  <c:v>42519.958333333328</c:v>
                </c:pt>
                <c:pt idx="696">
                  <c:v>42520</c:v>
                </c:pt>
                <c:pt idx="697">
                  <c:v>42520.041666666672</c:v>
                </c:pt>
                <c:pt idx="698">
                  <c:v>42520.083333333328</c:v>
                </c:pt>
                <c:pt idx="699">
                  <c:v>42520.125</c:v>
                </c:pt>
                <c:pt idx="700">
                  <c:v>42520.166666666672</c:v>
                </c:pt>
                <c:pt idx="701">
                  <c:v>42520.208333333328</c:v>
                </c:pt>
                <c:pt idx="702">
                  <c:v>42520.25</c:v>
                </c:pt>
                <c:pt idx="703">
                  <c:v>42520.291666666672</c:v>
                </c:pt>
                <c:pt idx="704">
                  <c:v>42520.333333333328</c:v>
                </c:pt>
                <c:pt idx="705">
                  <c:v>42520.375</c:v>
                </c:pt>
                <c:pt idx="706">
                  <c:v>42520.416666666672</c:v>
                </c:pt>
                <c:pt idx="707">
                  <c:v>42520.458333333328</c:v>
                </c:pt>
                <c:pt idx="708">
                  <c:v>42520.5</c:v>
                </c:pt>
                <c:pt idx="709">
                  <c:v>42520.541666666672</c:v>
                </c:pt>
                <c:pt idx="710">
                  <c:v>42520.583333333328</c:v>
                </c:pt>
                <c:pt idx="711">
                  <c:v>42520.625</c:v>
                </c:pt>
                <c:pt idx="712">
                  <c:v>42520.666666666672</c:v>
                </c:pt>
                <c:pt idx="713">
                  <c:v>42520.708333333328</c:v>
                </c:pt>
                <c:pt idx="714">
                  <c:v>42520.75</c:v>
                </c:pt>
                <c:pt idx="715">
                  <c:v>42520.791666666672</c:v>
                </c:pt>
                <c:pt idx="716">
                  <c:v>42520.833333333328</c:v>
                </c:pt>
                <c:pt idx="717">
                  <c:v>42520.875</c:v>
                </c:pt>
                <c:pt idx="718">
                  <c:v>42520.916666666672</c:v>
                </c:pt>
                <c:pt idx="719">
                  <c:v>42520.958333333328</c:v>
                </c:pt>
                <c:pt idx="720">
                  <c:v>42521</c:v>
                </c:pt>
                <c:pt idx="721">
                  <c:v>42521.041666666672</c:v>
                </c:pt>
                <c:pt idx="722">
                  <c:v>42521.083333333328</c:v>
                </c:pt>
                <c:pt idx="723">
                  <c:v>42521.125</c:v>
                </c:pt>
                <c:pt idx="724">
                  <c:v>42521.166666666672</c:v>
                </c:pt>
                <c:pt idx="725">
                  <c:v>42521.208333333328</c:v>
                </c:pt>
                <c:pt idx="726">
                  <c:v>42521.25</c:v>
                </c:pt>
                <c:pt idx="727">
                  <c:v>42521.291666666672</c:v>
                </c:pt>
                <c:pt idx="728">
                  <c:v>42521.333333333328</c:v>
                </c:pt>
                <c:pt idx="729">
                  <c:v>42521.375</c:v>
                </c:pt>
                <c:pt idx="730">
                  <c:v>42521.416666666672</c:v>
                </c:pt>
                <c:pt idx="731">
                  <c:v>42521.458333333328</c:v>
                </c:pt>
                <c:pt idx="732">
                  <c:v>42521.5</c:v>
                </c:pt>
                <c:pt idx="733">
                  <c:v>42521.541666666672</c:v>
                </c:pt>
                <c:pt idx="734">
                  <c:v>42521.583333333328</c:v>
                </c:pt>
                <c:pt idx="735">
                  <c:v>42521.625</c:v>
                </c:pt>
                <c:pt idx="736">
                  <c:v>42521.666666666672</c:v>
                </c:pt>
                <c:pt idx="737">
                  <c:v>42521.708333333328</c:v>
                </c:pt>
                <c:pt idx="738">
                  <c:v>42521.75</c:v>
                </c:pt>
                <c:pt idx="739">
                  <c:v>42521.791666666672</c:v>
                </c:pt>
                <c:pt idx="740">
                  <c:v>42521.833333333328</c:v>
                </c:pt>
                <c:pt idx="741">
                  <c:v>42521.875</c:v>
                </c:pt>
                <c:pt idx="742">
                  <c:v>42521.916666666672</c:v>
                </c:pt>
                <c:pt idx="743">
                  <c:v>42521.958333333328</c:v>
                </c:pt>
                <c:pt idx="744">
                  <c:v>42522</c:v>
                </c:pt>
                <c:pt idx="745">
                  <c:v>42522.041666666672</c:v>
                </c:pt>
                <c:pt idx="746">
                  <c:v>42522.083333333328</c:v>
                </c:pt>
                <c:pt idx="747">
                  <c:v>42522.125</c:v>
                </c:pt>
                <c:pt idx="748">
                  <c:v>42522.166666666672</c:v>
                </c:pt>
                <c:pt idx="749">
                  <c:v>42522.208333333328</c:v>
                </c:pt>
                <c:pt idx="750">
                  <c:v>42522.25</c:v>
                </c:pt>
                <c:pt idx="751">
                  <c:v>42522.291666666672</c:v>
                </c:pt>
                <c:pt idx="752">
                  <c:v>42522.333333333328</c:v>
                </c:pt>
                <c:pt idx="753">
                  <c:v>42522.375</c:v>
                </c:pt>
                <c:pt idx="754">
                  <c:v>42522.416666666672</c:v>
                </c:pt>
                <c:pt idx="755">
                  <c:v>42522.458333333328</c:v>
                </c:pt>
                <c:pt idx="756">
                  <c:v>42522.5</c:v>
                </c:pt>
                <c:pt idx="757">
                  <c:v>42522.541666666672</c:v>
                </c:pt>
                <c:pt idx="758">
                  <c:v>42522.583333333328</c:v>
                </c:pt>
                <c:pt idx="759">
                  <c:v>42522.625</c:v>
                </c:pt>
                <c:pt idx="760">
                  <c:v>42522.666666666672</c:v>
                </c:pt>
                <c:pt idx="761">
                  <c:v>42522.708333333328</c:v>
                </c:pt>
                <c:pt idx="762">
                  <c:v>42522.75</c:v>
                </c:pt>
                <c:pt idx="763">
                  <c:v>42522.791666666672</c:v>
                </c:pt>
                <c:pt idx="764">
                  <c:v>42522.833333333328</c:v>
                </c:pt>
                <c:pt idx="765">
                  <c:v>42522.875</c:v>
                </c:pt>
                <c:pt idx="766">
                  <c:v>42522.916666666672</c:v>
                </c:pt>
                <c:pt idx="767">
                  <c:v>42522.958333333328</c:v>
                </c:pt>
                <c:pt idx="768">
                  <c:v>42523</c:v>
                </c:pt>
                <c:pt idx="769">
                  <c:v>42523.041666666672</c:v>
                </c:pt>
                <c:pt idx="770">
                  <c:v>42523.083333333328</c:v>
                </c:pt>
                <c:pt idx="771">
                  <c:v>42523.125</c:v>
                </c:pt>
                <c:pt idx="772">
                  <c:v>42523.166666666672</c:v>
                </c:pt>
                <c:pt idx="773">
                  <c:v>42523.208333333328</c:v>
                </c:pt>
                <c:pt idx="774">
                  <c:v>42523.25</c:v>
                </c:pt>
                <c:pt idx="775">
                  <c:v>42523.291666666672</c:v>
                </c:pt>
                <c:pt idx="776">
                  <c:v>42523.333333333328</c:v>
                </c:pt>
                <c:pt idx="777">
                  <c:v>42523.375</c:v>
                </c:pt>
                <c:pt idx="778">
                  <c:v>42523.416666666672</c:v>
                </c:pt>
                <c:pt idx="779">
                  <c:v>42523.458333333328</c:v>
                </c:pt>
                <c:pt idx="780">
                  <c:v>42523.5</c:v>
                </c:pt>
                <c:pt idx="781">
                  <c:v>42523.541666666672</c:v>
                </c:pt>
                <c:pt idx="782">
                  <c:v>42523.583333333328</c:v>
                </c:pt>
                <c:pt idx="783">
                  <c:v>42523.625</c:v>
                </c:pt>
                <c:pt idx="784">
                  <c:v>42523.666666666672</c:v>
                </c:pt>
                <c:pt idx="785">
                  <c:v>42523.708333333328</c:v>
                </c:pt>
                <c:pt idx="786">
                  <c:v>42523.75</c:v>
                </c:pt>
                <c:pt idx="787">
                  <c:v>42523.791666666672</c:v>
                </c:pt>
                <c:pt idx="788">
                  <c:v>42523.833333333328</c:v>
                </c:pt>
                <c:pt idx="789">
                  <c:v>42523.875</c:v>
                </c:pt>
                <c:pt idx="790">
                  <c:v>42523.916666666672</c:v>
                </c:pt>
                <c:pt idx="791">
                  <c:v>42523.958333333328</c:v>
                </c:pt>
                <c:pt idx="792">
                  <c:v>42524</c:v>
                </c:pt>
                <c:pt idx="793">
                  <c:v>42524.041666666672</c:v>
                </c:pt>
                <c:pt idx="794">
                  <c:v>42524.083333333328</c:v>
                </c:pt>
                <c:pt idx="795">
                  <c:v>42524.125</c:v>
                </c:pt>
                <c:pt idx="796">
                  <c:v>42524.166666666672</c:v>
                </c:pt>
                <c:pt idx="797">
                  <c:v>42524.208333333328</c:v>
                </c:pt>
                <c:pt idx="798">
                  <c:v>42524.25</c:v>
                </c:pt>
                <c:pt idx="799">
                  <c:v>42524.291666666672</c:v>
                </c:pt>
                <c:pt idx="800">
                  <c:v>42524.333333333328</c:v>
                </c:pt>
                <c:pt idx="801">
                  <c:v>42524.375</c:v>
                </c:pt>
                <c:pt idx="802">
                  <c:v>42524.416666666672</c:v>
                </c:pt>
                <c:pt idx="803">
                  <c:v>42524.458333333328</c:v>
                </c:pt>
                <c:pt idx="804">
                  <c:v>42524.5</c:v>
                </c:pt>
                <c:pt idx="805">
                  <c:v>42524.541666666672</c:v>
                </c:pt>
                <c:pt idx="806">
                  <c:v>42524.583333333328</c:v>
                </c:pt>
                <c:pt idx="807">
                  <c:v>42524.625</c:v>
                </c:pt>
                <c:pt idx="808">
                  <c:v>42524.666666666672</c:v>
                </c:pt>
                <c:pt idx="809">
                  <c:v>42524.708333333328</c:v>
                </c:pt>
                <c:pt idx="810">
                  <c:v>42524.75</c:v>
                </c:pt>
                <c:pt idx="811">
                  <c:v>42524.791666666672</c:v>
                </c:pt>
                <c:pt idx="812">
                  <c:v>42524.833333333328</c:v>
                </c:pt>
                <c:pt idx="813">
                  <c:v>42524.875</c:v>
                </c:pt>
                <c:pt idx="814">
                  <c:v>42524.916666666672</c:v>
                </c:pt>
                <c:pt idx="815">
                  <c:v>42524.958333333328</c:v>
                </c:pt>
                <c:pt idx="816">
                  <c:v>42525</c:v>
                </c:pt>
                <c:pt idx="817">
                  <c:v>42525.041666666672</c:v>
                </c:pt>
                <c:pt idx="818">
                  <c:v>42525.083333333328</c:v>
                </c:pt>
                <c:pt idx="819">
                  <c:v>42525.125</c:v>
                </c:pt>
                <c:pt idx="820">
                  <c:v>42525.166666666672</c:v>
                </c:pt>
                <c:pt idx="821">
                  <c:v>42525.208333333328</c:v>
                </c:pt>
                <c:pt idx="822">
                  <c:v>42525.25</c:v>
                </c:pt>
                <c:pt idx="823">
                  <c:v>42525.291666666672</c:v>
                </c:pt>
                <c:pt idx="824">
                  <c:v>42525.333333333328</c:v>
                </c:pt>
                <c:pt idx="825">
                  <c:v>42525.375</c:v>
                </c:pt>
                <c:pt idx="826">
                  <c:v>42525.416666666672</c:v>
                </c:pt>
                <c:pt idx="827">
                  <c:v>42525.458333333328</c:v>
                </c:pt>
                <c:pt idx="828">
                  <c:v>42525.5</c:v>
                </c:pt>
                <c:pt idx="829">
                  <c:v>42525.541666666672</c:v>
                </c:pt>
                <c:pt idx="830">
                  <c:v>42525.583333333328</c:v>
                </c:pt>
                <c:pt idx="831">
                  <c:v>42525.625</c:v>
                </c:pt>
                <c:pt idx="832">
                  <c:v>42525.666666666672</c:v>
                </c:pt>
                <c:pt idx="833">
                  <c:v>42525.708333333328</c:v>
                </c:pt>
                <c:pt idx="834">
                  <c:v>42525.75</c:v>
                </c:pt>
                <c:pt idx="835">
                  <c:v>42525.791666666672</c:v>
                </c:pt>
                <c:pt idx="836">
                  <c:v>42525.833333333328</c:v>
                </c:pt>
                <c:pt idx="837">
                  <c:v>42525.875</c:v>
                </c:pt>
                <c:pt idx="838">
                  <c:v>42525.916666666672</c:v>
                </c:pt>
                <c:pt idx="839">
                  <c:v>42525.958333333328</c:v>
                </c:pt>
                <c:pt idx="840">
                  <c:v>42526</c:v>
                </c:pt>
                <c:pt idx="841">
                  <c:v>42526.041666666672</c:v>
                </c:pt>
                <c:pt idx="842">
                  <c:v>42526.083333333328</c:v>
                </c:pt>
                <c:pt idx="843">
                  <c:v>42526.125</c:v>
                </c:pt>
                <c:pt idx="844">
                  <c:v>42526.166666666672</c:v>
                </c:pt>
                <c:pt idx="845">
                  <c:v>42526.208333333328</c:v>
                </c:pt>
                <c:pt idx="846">
                  <c:v>42526.25</c:v>
                </c:pt>
                <c:pt idx="847">
                  <c:v>42526.291666666672</c:v>
                </c:pt>
                <c:pt idx="848">
                  <c:v>42526.333333333328</c:v>
                </c:pt>
                <c:pt idx="849">
                  <c:v>42526.375</c:v>
                </c:pt>
                <c:pt idx="850">
                  <c:v>42526.416666666672</c:v>
                </c:pt>
                <c:pt idx="851">
                  <c:v>42526.458333333328</c:v>
                </c:pt>
                <c:pt idx="852">
                  <c:v>42526.5</c:v>
                </c:pt>
                <c:pt idx="853">
                  <c:v>42526.541666666672</c:v>
                </c:pt>
                <c:pt idx="854">
                  <c:v>42526.583333333328</c:v>
                </c:pt>
                <c:pt idx="855">
                  <c:v>42526.625</c:v>
                </c:pt>
                <c:pt idx="856">
                  <c:v>42526.666666666672</c:v>
                </c:pt>
                <c:pt idx="857">
                  <c:v>42526.708333333328</c:v>
                </c:pt>
                <c:pt idx="858">
                  <c:v>42526.75</c:v>
                </c:pt>
                <c:pt idx="859">
                  <c:v>42526.791666666672</c:v>
                </c:pt>
                <c:pt idx="860">
                  <c:v>42526.833333333328</c:v>
                </c:pt>
                <c:pt idx="861">
                  <c:v>42526.875</c:v>
                </c:pt>
                <c:pt idx="862">
                  <c:v>42526.916666666672</c:v>
                </c:pt>
                <c:pt idx="863">
                  <c:v>42526.958333333328</c:v>
                </c:pt>
                <c:pt idx="864">
                  <c:v>42527</c:v>
                </c:pt>
                <c:pt idx="865">
                  <c:v>42527.041666666672</c:v>
                </c:pt>
                <c:pt idx="866">
                  <c:v>42527.083333333328</c:v>
                </c:pt>
                <c:pt idx="867">
                  <c:v>42527.125</c:v>
                </c:pt>
                <c:pt idx="868">
                  <c:v>42527.166666666672</c:v>
                </c:pt>
                <c:pt idx="869">
                  <c:v>42527.208333333328</c:v>
                </c:pt>
                <c:pt idx="870">
                  <c:v>42527.25</c:v>
                </c:pt>
                <c:pt idx="871">
                  <c:v>42527.291666666672</c:v>
                </c:pt>
                <c:pt idx="872">
                  <c:v>42527.333333333328</c:v>
                </c:pt>
                <c:pt idx="873">
                  <c:v>42527.375</c:v>
                </c:pt>
                <c:pt idx="874">
                  <c:v>42527.416666666672</c:v>
                </c:pt>
                <c:pt idx="875">
                  <c:v>42527.458333333328</c:v>
                </c:pt>
                <c:pt idx="876">
                  <c:v>42527.5</c:v>
                </c:pt>
                <c:pt idx="877">
                  <c:v>42527.541666666672</c:v>
                </c:pt>
                <c:pt idx="878">
                  <c:v>42527.583333333328</c:v>
                </c:pt>
                <c:pt idx="879">
                  <c:v>42527.625</c:v>
                </c:pt>
                <c:pt idx="880">
                  <c:v>42527.666666666672</c:v>
                </c:pt>
                <c:pt idx="881">
                  <c:v>42527.708333333328</c:v>
                </c:pt>
                <c:pt idx="882">
                  <c:v>42527.75</c:v>
                </c:pt>
                <c:pt idx="883">
                  <c:v>42527.791666666672</c:v>
                </c:pt>
                <c:pt idx="884">
                  <c:v>42527.833333333328</c:v>
                </c:pt>
                <c:pt idx="885">
                  <c:v>42527.875</c:v>
                </c:pt>
                <c:pt idx="886">
                  <c:v>42527.916666666672</c:v>
                </c:pt>
                <c:pt idx="887">
                  <c:v>42527.958333333328</c:v>
                </c:pt>
                <c:pt idx="888">
                  <c:v>42528</c:v>
                </c:pt>
                <c:pt idx="889">
                  <c:v>42528.041666666672</c:v>
                </c:pt>
                <c:pt idx="890">
                  <c:v>42528.083333333328</c:v>
                </c:pt>
                <c:pt idx="891">
                  <c:v>42528.125</c:v>
                </c:pt>
                <c:pt idx="892">
                  <c:v>42528.166666666672</c:v>
                </c:pt>
                <c:pt idx="893">
                  <c:v>42528.208333333328</c:v>
                </c:pt>
                <c:pt idx="894">
                  <c:v>42528.25</c:v>
                </c:pt>
                <c:pt idx="895">
                  <c:v>42528.291666666672</c:v>
                </c:pt>
                <c:pt idx="896">
                  <c:v>42528.333333333328</c:v>
                </c:pt>
                <c:pt idx="897">
                  <c:v>42528.375</c:v>
                </c:pt>
                <c:pt idx="898">
                  <c:v>42528.416666666672</c:v>
                </c:pt>
                <c:pt idx="899">
                  <c:v>42528.458333333328</c:v>
                </c:pt>
                <c:pt idx="900">
                  <c:v>42528.5</c:v>
                </c:pt>
                <c:pt idx="901">
                  <c:v>42528.541666666672</c:v>
                </c:pt>
                <c:pt idx="902">
                  <c:v>42528.583333333328</c:v>
                </c:pt>
                <c:pt idx="903">
                  <c:v>42528.625</c:v>
                </c:pt>
                <c:pt idx="904">
                  <c:v>42528.666666666672</c:v>
                </c:pt>
                <c:pt idx="905">
                  <c:v>42528.708333333328</c:v>
                </c:pt>
                <c:pt idx="906">
                  <c:v>42528.75</c:v>
                </c:pt>
                <c:pt idx="907">
                  <c:v>42528.791666666672</c:v>
                </c:pt>
                <c:pt idx="908">
                  <c:v>42528.833333333328</c:v>
                </c:pt>
                <c:pt idx="909">
                  <c:v>42528.875</c:v>
                </c:pt>
                <c:pt idx="910">
                  <c:v>42528.916666666672</c:v>
                </c:pt>
                <c:pt idx="911">
                  <c:v>42528.958333333328</c:v>
                </c:pt>
                <c:pt idx="912">
                  <c:v>42529</c:v>
                </c:pt>
                <c:pt idx="913">
                  <c:v>42529.041666666672</c:v>
                </c:pt>
                <c:pt idx="914">
                  <c:v>42529.083333333328</c:v>
                </c:pt>
                <c:pt idx="915">
                  <c:v>42529.125</c:v>
                </c:pt>
                <c:pt idx="916">
                  <c:v>42529.166666666672</c:v>
                </c:pt>
                <c:pt idx="917">
                  <c:v>42529.208333333328</c:v>
                </c:pt>
                <c:pt idx="918">
                  <c:v>42529.25</c:v>
                </c:pt>
                <c:pt idx="919">
                  <c:v>42529.291666666672</c:v>
                </c:pt>
                <c:pt idx="920">
                  <c:v>42529.333333333328</c:v>
                </c:pt>
                <c:pt idx="921">
                  <c:v>42529.375</c:v>
                </c:pt>
                <c:pt idx="922">
                  <c:v>42529.416666666672</c:v>
                </c:pt>
                <c:pt idx="923">
                  <c:v>42529.458333333328</c:v>
                </c:pt>
                <c:pt idx="924">
                  <c:v>42529.5</c:v>
                </c:pt>
                <c:pt idx="925">
                  <c:v>42529.541666666672</c:v>
                </c:pt>
                <c:pt idx="926">
                  <c:v>42529.583333333328</c:v>
                </c:pt>
                <c:pt idx="927">
                  <c:v>42529.625</c:v>
                </c:pt>
                <c:pt idx="928">
                  <c:v>42529.666666666672</c:v>
                </c:pt>
                <c:pt idx="929">
                  <c:v>42529.708333333328</c:v>
                </c:pt>
                <c:pt idx="930">
                  <c:v>42529.75</c:v>
                </c:pt>
                <c:pt idx="931">
                  <c:v>42529.791666666672</c:v>
                </c:pt>
                <c:pt idx="932">
                  <c:v>42529.833333333328</c:v>
                </c:pt>
                <c:pt idx="933">
                  <c:v>42529.875</c:v>
                </c:pt>
                <c:pt idx="934">
                  <c:v>42529.916666666672</c:v>
                </c:pt>
                <c:pt idx="935">
                  <c:v>42529.958333333328</c:v>
                </c:pt>
                <c:pt idx="936">
                  <c:v>42530</c:v>
                </c:pt>
                <c:pt idx="937">
                  <c:v>42530.041666666672</c:v>
                </c:pt>
                <c:pt idx="938">
                  <c:v>42530.083333333328</c:v>
                </c:pt>
                <c:pt idx="939">
                  <c:v>42530.125</c:v>
                </c:pt>
                <c:pt idx="940">
                  <c:v>42530.166666666672</c:v>
                </c:pt>
                <c:pt idx="941">
                  <c:v>42530.208333333328</c:v>
                </c:pt>
                <c:pt idx="942">
                  <c:v>42530.25</c:v>
                </c:pt>
                <c:pt idx="943">
                  <c:v>42530.291666666672</c:v>
                </c:pt>
                <c:pt idx="944">
                  <c:v>42530.333333333328</c:v>
                </c:pt>
                <c:pt idx="945">
                  <c:v>42530.375</c:v>
                </c:pt>
                <c:pt idx="946">
                  <c:v>42530.416666666672</c:v>
                </c:pt>
                <c:pt idx="947">
                  <c:v>42530.458333333328</c:v>
                </c:pt>
                <c:pt idx="948">
                  <c:v>42530.5</c:v>
                </c:pt>
                <c:pt idx="949">
                  <c:v>42530.541666666672</c:v>
                </c:pt>
                <c:pt idx="950">
                  <c:v>42530.583333333328</c:v>
                </c:pt>
                <c:pt idx="951">
                  <c:v>42530.625</c:v>
                </c:pt>
                <c:pt idx="952">
                  <c:v>42530.666666666672</c:v>
                </c:pt>
                <c:pt idx="953">
                  <c:v>42530.708333333328</c:v>
                </c:pt>
                <c:pt idx="954">
                  <c:v>42530.75</c:v>
                </c:pt>
                <c:pt idx="955">
                  <c:v>42530.791666666672</c:v>
                </c:pt>
                <c:pt idx="956">
                  <c:v>42530.833333333328</c:v>
                </c:pt>
                <c:pt idx="957">
                  <c:v>42530.875</c:v>
                </c:pt>
                <c:pt idx="958">
                  <c:v>42530.916666666672</c:v>
                </c:pt>
                <c:pt idx="959">
                  <c:v>42530.958333333328</c:v>
                </c:pt>
                <c:pt idx="960">
                  <c:v>42531</c:v>
                </c:pt>
                <c:pt idx="961">
                  <c:v>42531.041666666672</c:v>
                </c:pt>
                <c:pt idx="962">
                  <c:v>42531.083333333328</c:v>
                </c:pt>
                <c:pt idx="963">
                  <c:v>42531.125</c:v>
                </c:pt>
                <c:pt idx="964">
                  <c:v>42531.166666666672</c:v>
                </c:pt>
                <c:pt idx="965">
                  <c:v>42531.208333333328</c:v>
                </c:pt>
                <c:pt idx="966">
                  <c:v>42531.25</c:v>
                </c:pt>
                <c:pt idx="967">
                  <c:v>42531.291666666672</c:v>
                </c:pt>
                <c:pt idx="968">
                  <c:v>42531.333333333328</c:v>
                </c:pt>
                <c:pt idx="969">
                  <c:v>42531.375</c:v>
                </c:pt>
                <c:pt idx="970">
                  <c:v>42531.416666666672</c:v>
                </c:pt>
                <c:pt idx="971">
                  <c:v>42531.458333333328</c:v>
                </c:pt>
                <c:pt idx="972">
                  <c:v>42531.5</c:v>
                </c:pt>
                <c:pt idx="973">
                  <c:v>42531.541666666672</c:v>
                </c:pt>
                <c:pt idx="974">
                  <c:v>42531.583333333328</c:v>
                </c:pt>
                <c:pt idx="975">
                  <c:v>42531.625</c:v>
                </c:pt>
                <c:pt idx="976">
                  <c:v>42531.666666666672</c:v>
                </c:pt>
                <c:pt idx="977">
                  <c:v>42531.708333333328</c:v>
                </c:pt>
                <c:pt idx="978">
                  <c:v>42531.75</c:v>
                </c:pt>
                <c:pt idx="979">
                  <c:v>42531.791666666672</c:v>
                </c:pt>
                <c:pt idx="980">
                  <c:v>42531.833333333328</c:v>
                </c:pt>
                <c:pt idx="981">
                  <c:v>42531.875</c:v>
                </c:pt>
                <c:pt idx="982">
                  <c:v>42531.916666666672</c:v>
                </c:pt>
                <c:pt idx="983">
                  <c:v>42531.958333333328</c:v>
                </c:pt>
                <c:pt idx="984">
                  <c:v>42532</c:v>
                </c:pt>
                <c:pt idx="985">
                  <c:v>42532.041666666672</c:v>
                </c:pt>
                <c:pt idx="986">
                  <c:v>42532.083333333328</c:v>
                </c:pt>
                <c:pt idx="987">
                  <c:v>42532.125</c:v>
                </c:pt>
                <c:pt idx="988">
                  <c:v>42532.166666666672</c:v>
                </c:pt>
                <c:pt idx="989">
                  <c:v>42532.208333333328</c:v>
                </c:pt>
                <c:pt idx="990">
                  <c:v>42532.25</c:v>
                </c:pt>
                <c:pt idx="991">
                  <c:v>42532.291666666672</c:v>
                </c:pt>
                <c:pt idx="992">
                  <c:v>42532.333333333328</c:v>
                </c:pt>
                <c:pt idx="993">
                  <c:v>42532.375</c:v>
                </c:pt>
                <c:pt idx="994">
                  <c:v>42532.416666666672</c:v>
                </c:pt>
                <c:pt idx="995">
                  <c:v>42532.458333333328</c:v>
                </c:pt>
                <c:pt idx="996">
                  <c:v>42532.5</c:v>
                </c:pt>
                <c:pt idx="997">
                  <c:v>42532.541666666672</c:v>
                </c:pt>
                <c:pt idx="998">
                  <c:v>42532.583333333328</c:v>
                </c:pt>
                <c:pt idx="999">
                  <c:v>42532.625</c:v>
                </c:pt>
                <c:pt idx="1000">
                  <c:v>42532.666666666672</c:v>
                </c:pt>
                <c:pt idx="1001">
                  <c:v>42532.708333333328</c:v>
                </c:pt>
                <c:pt idx="1002">
                  <c:v>42532.75</c:v>
                </c:pt>
                <c:pt idx="1003">
                  <c:v>42532.791666666672</c:v>
                </c:pt>
                <c:pt idx="1004">
                  <c:v>42532.833333333328</c:v>
                </c:pt>
                <c:pt idx="1005">
                  <c:v>42532.875</c:v>
                </c:pt>
                <c:pt idx="1006">
                  <c:v>42532.916666666672</c:v>
                </c:pt>
                <c:pt idx="1007">
                  <c:v>42532.958333333328</c:v>
                </c:pt>
                <c:pt idx="1008">
                  <c:v>42533</c:v>
                </c:pt>
                <c:pt idx="1009">
                  <c:v>42533.041666666672</c:v>
                </c:pt>
                <c:pt idx="1010">
                  <c:v>42533.083333333328</c:v>
                </c:pt>
                <c:pt idx="1011">
                  <c:v>42533.125</c:v>
                </c:pt>
                <c:pt idx="1012">
                  <c:v>42533.166666666672</c:v>
                </c:pt>
                <c:pt idx="1013">
                  <c:v>42533.208333333328</c:v>
                </c:pt>
                <c:pt idx="1014">
                  <c:v>42533.25</c:v>
                </c:pt>
                <c:pt idx="1015">
                  <c:v>42533.291666666672</c:v>
                </c:pt>
                <c:pt idx="1016">
                  <c:v>42533.333333333328</c:v>
                </c:pt>
                <c:pt idx="1017">
                  <c:v>42533.375</c:v>
                </c:pt>
                <c:pt idx="1018">
                  <c:v>42533.416666666672</c:v>
                </c:pt>
                <c:pt idx="1019">
                  <c:v>42533.458333333328</c:v>
                </c:pt>
                <c:pt idx="1020">
                  <c:v>42533.5</c:v>
                </c:pt>
                <c:pt idx="1021">
                  <c:v>42533.541666666672</c:v>
                </c:pt>
                <c:pt idx="1022">
                  <c:v>42533.583333333328</c:v>
                </c:pt>
                <c:pt idx="1023">
                  <c:v>42533.625</c:v>
                </c:pt>
                <c:pt idx="1024">
                  <c:v>42533.666666666672</c:v>
                </c:pt>
                <c:pt idx="1025">
                  <c:v>42533.708333333328</c:v>
                </c:pt>
                <c:pt idx="1026">
                  <c:v>42533.75</c:v>
                </c:pt>
                <c:pt idx="1027">
                  <c:v>42533.791666666672</c:v>
                </c:pt>
                <c:pt idx="1028">
                  <c:v>42533.833333333328</c:v>
                </c:pt>
                <c:pt idx="1029">
                  <c:v>42533.875</c:v>
                </c:pt>
                <c:pt idx="1030">
                  <c:v>42533.916666666672</c:v>
                </c:pt>
                <c:pt idx="1031">
                  <c:v>42533.958333333328</c:v>
                </c:pt>
                <c:pt idx="1032">
                  <c:v>42534</c:v>
                </c:pt>
                <c:pt idx="1033">
                  <c:v>42534.041666666672</c:v>
                </c:pt>
                <c:pt idx="1034">
                  <c:v>42534.083333333328</c:v>
                </c:pt>
                <c:pt idx="1035">
                  <c:v>42534.125</c:v>
                </c:pt>
                <c:pt idx="1036">
                  <c:v>42534.166666666672</c:v>
                </c:pt>
                <c:pt idx="1037">
                  <c:v>42534.208333333328</c:v>
                </c:pt>
                <c:pt idx="1038">
                  <c:v>42534.25</c:v>
                </c:pt>
                <c:pt idx="1039">
                  <c:v>42534.291666666672</c:v>
                </c:pt>
                <c:pt idx="1040">
                  <c:v>42534.333333333328</c:v>
                </c:pt>
                <c:pt idx="1041">
                  <c:v>42534.375</c:v>
                </c:pt>
                <c:pt idx="1042">
                  <c:v>42534.416666666672</c:v>
                </c:pt>
                <c:pt idx="1043">
                  <c:v>42534.458333333328</c:v>
                </c:pt>
                <c:pt idx="1044">
                  <c:v>42534.5</c:v>
                </c:pt>
                <c:pt idx="1045">
                  <c:v>42534.541666666672</c:v>
                </c:pt>
                <c:pt idx="1046">
                  <c:v>42534.583333333328</c:v>
                </c:pt>
                <c:pt idx="1047">
                  <c:v>42534.625</c:v>
                </c:pt>
                <c:pt idx="1048">
                  <c:v>42534.666666666672</c:v>
                </c:pt>
                <c:pt idx="1049">
                  <c:v>42534.708333333328</c:v>
                </c:pt>
                <c:pt idx="1050">
                  <c:v>42534.75</c:v>
                </c:pt>
                <c:pt idx="1051">
                  <c:v>42534.791666666672</c:v>
                </c:pt>
                <c:pt idx="1052">
                  <c:v>42534.833333333328</c:v>
                </c:pt>
                <c:pt idx="1053">
                  <c:v>42534.875</c:v>
                </c:pt>
                <c:pt idx="1054">
                  <c:v>42534.916666666672</c:v>
                </c:pt>
                <c:pt idx="1055">
                  <c:v>42534.958333333328</c:v>
                </c:pt>
                <c:pt idx="1056">
                  <c:v>42535</c:v>
                </c:pt>
                <c:pt idx="1057">
                  <c:v>42535.041666666672</c:v>
                </c:pt>
                <c:pt idx="1058">
                  <c:v>42535.083333333328</c:v>
                </c:pt>
                <c:pt idx="1059">
                  <c:v>42535.125</c:v>
                </c:pt>
                <c:pt idx="1060">
                  <c:v>42535.166666666672</c:v>
                </c:pt>
                <c:pt idx="1061">
                  <c:v>42535.208333333328</c:v>
                </c:pt>
                <c:pt idx="1062">
                  <c:v>42535.25</c:v>
                </c:pt>
                <c:pt idx="1063">
                  <c:v>42535.291666666672</c:v>
                </c:pt>
                <c:pt idx="1064">
                  <c:v>42535.333333333328</c:v>
                </c:pt>
                <c:pt idx="1065">
                  <c:v>42535.375</c:v>
                </c:pt>
                <c:pt idx="1066">
                  <c:v>42535.416666666672</c:v>
                </c:pt>
                <c:pt idx="1067">
                  <c:v>42535.458333333328</c:v>
                </c:pt>
                <c:pt idx="1068">
                  <c:v>42535.5</c:v>
                </c:pt>
                <c:pt idx="1069">
                  <c:v>42535.541666666672</c:v>
                </c:pt>
                <c:pt idx="1070">
                  <c:v>42535.583333333328</c:v>
                </c:pt>
                <c:pt idx="1071">
                  <c:v>42535.625</c:v>
                </c:pt>
                <c:pt idx="1072">
                  <c:v>42535.666666666672</c:v>
                </c:pt>
                <c:pt idx="1073">
                  <c:v>42535.708333333328</c:v>
                </c:pt>
                <c:pt idx="1074">
                  <c:v>42535.75</c:v>
                </c:pt>
                <c:pt idx="1075">
                  <c:v>42535.791666666672</c:v>
                </c:pt>
                <c:pt idx="1076">
                  <c:v>42535.833333333328</c:v>
                </c:pt>
                <c:pt idx="1077">
                  <c:v>42535.875</c:v>
                </c:pt>
                <c:pt idx="1078">
                  <c:v>42535.916666666672</c:v>
                </c:pt>
                <c:pt idx="1079">
                  <c:v>42535.958333333328</c:v>
                </c:pt>
                <c:pt idx="1080">
                  <c:v>42536</c:v>
                </c:pt>
                <c:pt idx="1081">
                  <c:v>42536.041666666672</c:v>
                </c:pt>
                <c:pt idx="1082">
                  <c:v>42536.083333333328</c:v>
                </c:pt>
                <c:pt idx="1083">
                  <c:v>42536.125</c:v>
                </c:pt>
                <c:pt idx="1084">
                  <c:v>42536.166666666672</c:v>
                </c:pt>
                <c:pt idx="1085">
                  <c:v>42536.208333333328</c:v>
                </c:pt>
                <c:pt idx="1086">
                  <c:v>42536.25</c:v>
                </c:pt>
                <c:pt idx="1087">
                  <c:v>42536.291666666672</c:v>
                </c:pt>
                <c:pt idx="1088">
                  <c:v>42536.333333333328</c:v>
                </c:pt>
                <c:pt idx="1089">
                  <c:v>42536.375</c:v>
                </c:pt>
                <c:pt idx="1090">
                  <c:v>42536.416666666672</c:v>
                </c:pt>
                <c:pt idx="1091">
                  <c:v>42536.458333333328</c:v>
                </c:pt>
                <c:pt idx="1092">
                  <c:v>42536.5</c:v>
                </c:pt>
                <c:pt idx="1093">
                  <c:v>42536.541666666672</c:v>
                </c:pt>
                <c:pt idx="1094">
                  <c:v>42536.583333333328</c:v>
                </c:pt>
                <c:pt idx="1095">
                  <c:v>42536.625</c:v>
                </c:pt>
                <c:pt idx="1096">
                  <c:v>42536.666666666672</c:v>
                </c:pt>
                <c:pt idx="1097">
                  <c:v>42536.708333333328</c:v>
                </c:pt>
                <c:pt idx="1098">
                  <c:v>42536.75</c:v>
                </c:pt>
                <c:pt idx="1099">
                  <c:v>42536.791666666672</c:v>
                </c:pt>
                <c:pt idx="1100">
                  <c:v>42536.833333333328</c:v>
                </c:pt>
                <c:pt idx="1101">
                  <c:v>42536.875</c:v>
                </c:pt>
                <c:pt idx="1102">
                  <c:v>42536.916666666672</c:v>
                </c:pt>
                <c:pt idx="1103">
                  <c:v>42536.958333333328</c:v>
                </c:pt>
                <c:pt idx="1104">
                  <c:v>42537</c:v>
                </c:pt>
                <c:pt idx="1105">
                  <c:v>42537.041666666672</c:v>
                </c:pt>
                <c:pt idx="1106">
                  <c:v>42537.083333333328</c:v>
                </c:pt>
                <c:pt idx="1107">
                  <c:v>42537.125</c:v>
                </c:pt>
                <c:pt idx="1108">
                  <c:v>42537.166666666672</c:v>
                </c:pt>
                <c:pt idx="1109">
                  <c:v>42537.208333333328</c:v>
                </c:pt>
                <c:pt idx="1110">
                  <c:v>42537.25</c:v>
                </c:pt>
                <c:pt idx="1111">
                  <c:v>42537.291666666672</c:v>
                </c:pt>
                <c:pt idx="1112">
                  <c:v>42537.333333333328</c:v>
                </c:pt>
                <c:pt idx="1113">
                  <c:v>42537.375</c:v>
                </c:pt>
                <c:pt idx="1114">
                  <c:v>42537.416666666672</c:v>
                </c:pt>
                <c:pt idx="1115">
                  <c:v>42537.458333333328</c:v>
                </c:pt>
                <c:pt idx="1116">
                  <c:v>42537.5</c:v>
                </c:pt>
                <c:pt idx="1117">
                  <c:v>42537.541666666672</c:v>
                </c:pt>
                <c:pt idx="1118">
                  <c:v>42537.583333333328</c:v>
                </c:pt>
                <c:pt idx="1119">
                  <c:v>42537.625</c:v>
                </c:pt>
                <c:pt idx="1120">
                  <c:v>42537.666666666672</c:v>
                </c:pt>
                <c:pt idx="1121">
                  <c:v>42537.708333333328</c:v>
                </c:pt>
                <c:pt idx="1122">
                  <c:v>42537.75</c:v>
                </c:pt>
                <c:pt idx="1123">
                  <c:v>42537.791666666672</c:v>
                </c:pt>
                <c:pt idx="1124">
                  <c:v>42537.833333333328</c:v>
                </c:pt>
                <c:pt idx="1125">
                  <c:v>42537.875</c:v>
                </c:pt>
                <c:pt idx="1126">
                  <c:v>42537.916666666672</c:v>
                </c:pt>
                <c:pt idx="1127">
                  <c:v>42537.958333333328</c:v>
                </c:pt>
                <c:pt idx="1128">
                  <c:v>42538</c:v>
                </c:pt>
                <c:pt idx="1129">
                  <c:v>42538.041666666672</c:v>
                </c:pt>
                <c:pt idx="1130">
                  <c:v>42538.083333333328</c:v>
                </c:pt>
                <c:pt idx="1131">
                  <c:v>42538.125</c:v>
                </c:pt>
                <c:pt idx="1132">
                  <c:v>42538.166666666672</c:v>
                </c:pt>
                <c:pt idx="1133">
                  <c:v>42538.208333333328</c:v>
                </c:pt>
                <c:pt idx="1134">
                  <c:v>42538.25</c:v>
                </c:pt>
                <c:pt idx="1135">
                  <c:v>42538.291666666672</c:v>
                </c:pt>
                <c:pt idx="1136">
                  <c:v>42538.333333333328</c:v>
                </c:pt>
                <c:pt idx="1137">
                  <c:v>42538.375</c:v>
                </c:pt>
                <c:pt idx="1138">
                  <c:v>42538.416666666672</c:v>
                </c:pt>
                <c:pt idx="1139">
                  <c:v>42538.458333333328</c:v>
                </c:pt>
                <c:pt idx="1140">
                  <c:v>42538.5</c:v>
                </c:pt>
                <c:pt idx="1141">
                  <c:v>42538.541666666672</c:v>
                </c:pt>
                <c:pt idx="1142">
                  <c:v>42538.583333333328</c:v>
                </c:pt>
                <c:pt idx="1143">
                  <c:v>42538.625</c:v>
                </c:pt>
                <c:pt idx="1144">
                  <c:v>42538.666666666672</c:v>
                </c:pt>
                <c:pt idx="1145">
                  <c:v>42538.708333333328</c:v>
                </c:pt>
                <c:pt idx="1146">
                  <c:v>42538.75</c:v>
                </c:pt>
                <c:pt idx="1147">
                  <c:v>42538.791666666672</c:v>
                </c:pt>
                <c:pt idx="1148">
                  <c:v>42538.833333333328</c:v>
                </c:pt>
                <c:pt idx="1149">
                  <c:v>42538.875</c:v>
                </c:pt>
                <c:pt idx="1150">
                  <c:v>42538.916666666672</c:v>
                </c:pt>
                <c:pt idx="1151">
                  <c:v>42538.958333333328</c:v>
                </c:pt>
                <c:pt idx="1152">
                  <c:v>42539</c:v>
                </c:pt>
                <c:pt idx="1153">
                  <c:v>42539.041666666672</c:v>
                </c:pt>
                <c:pt idx="1154">
                  <c:v>42539.083333333328</c:v>
                </c:pt>
                <c:pt idx="1155">
                  <c:v>42539.125</c:v>
                </c:pt>
                <c:pt idx="1156">
                  <c:v>42539.166666666672</c:v>
                </c:pt>
                <c:pt idx="1157">
                  <c:v>42539.208333333328</c:v>
                </c:pt>
                <c:pt idx="1158">
                  <c:v>42539.25</c:v>
                </c:pt>
                <c:pt idx="1159">
                  <c:v>42539.291666666672</c:v>
                </c:pt>
                <c:pt idx="1160">
                  <c:v>42539.333333333328</c:v>
                </c:pt>
                <c:pt idx="1161">
                  <c:v>42539.375</c:v>
                </c:pt>
                <c:pt idx="1162">
                  <c:v>42539.416666666672</c:v>
                </c:pt>
                <c:pt idx="1163">
                  <c:v>42539.458333333328</c:v>
                </c:pt>
                <c:pt idx="1164">
                  <c:v>42539.5</c:v>
                </c:pt>
                <c:pt idx="1165">
                  <c:v>42539.541666666672</c:v>
                </c:pt>
                <c:pt idx="1166">
                  <c:v>42539.583333333328</c:v>
                </c:pt>
                <c:pt idx="1167">
                  <c:v>42539.625</c:v>
                </c:pt>
                <c:pt idx="1168">
                  <c:v>42539.666666666672</c:v>
                </c:pt>
                <c:pt idx="1169">
                  <c:v>42539.708333333328</c:v>
                </c:pt>
                <c:pt idx="1170">
                  <c:v>42539.75</c:v>
                </c:pt>
                <c:pt idx="1171">
                  <c:v>42539.791666666672</c:v>
                </c:pt>
                <c:pt idx="1172">
                  <c:v>42539.833333333328</c:v>
                </c:pt>
                <c:pt idx="1173">
                  <c:v>42539.875</c:v>
                </c:pt>
                <c:pt idx="1174">
                  <c:v>42539.916666666672</c:v>
                </c:pt>
                <c:pt idx="1175">
                  <c:v>42539.958333333328</c:v>
                </c:pt>
                <c:pt idx="1176">
                  <c:v>42540</c:v>
                </c:pt>
                <c:pt idx="1177">
                  <c:v>42540.041666666672</c:v>
                </c:pt>
                <c:pt idx="1178">
                  <c:v>42540.083333333328</c:v>
                </c:pt>
                <c:pt idx="1179">
                  <c:v>42540.125</c:v>
                </c:pt>
                <c:pt idx="1180">
                  <c:v>42540.166666666672</c:v>
                </c:pt>
                <c:pt idx="1181">
                  <c:v>42540.208333333328</c:v>
                </c:pt>
                <c:pt idx="1182">
                  <c:v>42540.25</c:v>
                </c:pt>
                <c:pt idx="1183">
                  <c:v>42540.291666666672</c:v>
                </c:pt>
                <c:pt idx="1184">
                  <c:v>42540.333333333328</c:v>
                </c:pt>
                <c:pt idx="1185">
                  <c:v>42540.375</c:v>
                </c:pt>
                <c:pt idx="1186">
                  <c:v>42540.416666666672</c:v>
                </c:pt>
                <c:pt idx="1187">
                  <c:v>42540.458333333328</c:v>
                </c:pt>
                <c:pt idx="1188">
                  <c:v>42540.5</c:v>
                </c:pt>
                <c:pt idx="1189">
                  <c:v>42540.541666666672</c:v>
                </c:pt>
                <c:pt idx="1190">
                  <c:v>42540.583333333328</c:v>
                </c:pt>
                <c:pt idx="1191">
                  <c:v>42540.625</c:v>
                </c:pt>
                <c:pt idx="1192">
                  <c:v>42540.666666666672</c:v>
                </c:pt>
                <c:pt idx="1193">
                  <c:v>42540.708333333328</c:v>
                </c:pt>
                <c:pt idx="1194">
                  <c:v>42540.75</c:v>
                </c:pt>
                <c:pt idx="1195">
                  <c:v>42540.791666666672</c:v>
                </c:pt>
                <c:pt idx="1196">
                  <c:v>42540.833333333328</c:v>
                </c:pt>
                <c:pt idx="1197">
                  <c:v>42540.875</c:v>
                </c:pt>
                <c:pt idx="1198">
                  <c:v>42540.916666666672</c:v>
                </c:pt>
                <c:pt idx="1199">
                  <c:v>42540.958333333328</c:v>
                </c:pt>
                <c:pt idx="1200">
                  <c:v>42541</c:v>
                </c:pt>
                <c:pt idx="1201">
                  <c:v>42541.041666666672</c:v>
                </c:pt>
                <c:pt idx="1202">
                  <c:v>42541.083333333328</c:v>
                </c:pt>
                <c:pt idx="1203">
                  <c:v>42541.125</c:v>
                </c:pt>
                <c:pt idx="1204">
                  <c:v>42541.166666666672</c:v>
                </c:pt>
                <c:pt idx="1205">
                  <c:v>42541.208333333328</c:v>
                </c:pt>
                <c:pt idx="1206">
                  <c:v>42541.25</c:v>
                </c:pt>
                <c:pt idx="1207">
                  <c:v>42541.291666666672</c:v>
                </c:pt>
                <c:pt idx="1208">
                  <c:v>42541.333333333328</c:v>
                </c:pt>
                <c:pt idx="1209">
                  <c:v>42541.375</c:v>
                </c:pt>
                <c:pt idx="1210">
                  <c:v>42541.416666666672</c:v>
                </c:pt>
                <c:pt idx="1211">
                  <c:v>42541.458333333328</c:v>
                </c:pt>
                <c:pt idx="1212">
                  <c:v>42541.5</c:v>
                </c:pt>
                <c:pt idx="1213">
                  <c:v>42541.541666666672</c:v>
                </c:pt>
                <c:pt idx="1214">
                  <c:v>42541.583333333328</c:v>
                </c:pt>
                <c:pt idx="1215">
                  <c:v>42541.625</c:v>
                </c:pt>
                <c:pt idx="1216">
                  <c:v>42541.666666666672</c:v>
                </c:pt>
                <c:pt idx="1217">
                  <c:v>42541.708333333328</c:v>
                </c:pt>
                <c:pt idx="1218">
                  <c:v>42541.75</c:v>
                </c:pt>
                <c:pt idx="1219">
                  <c:v>42541.791666666672</c:v>
                </c:pt>
                <c:pt idx="1220">
                  <c:v>42541.833333333328</c:v>
                </c:pt>
                <c:pt idx="1221">
                  <c:v>42541.875</c:v>
                </c:pt>
                <c:pt idx="1222">
                  <c:v>42541.916666666672</c:v>
                </c:pt>
                <c:pt idx="1223">
                  <c:v>42541.958333333328</c:v>
                </c:pt>
                <c:pt idx="1224">
                  <c:v>42542</c:v>
                </c:pt>
                <c:pt idx="1225">
                  <c:v>42542.041666666672</c:v>
                </c:pt>
                <c:pt idx="1226">
                  <c:v>42542.083333333328</c:v>
                </c:pt>
                <c:pt idx="1227">
                  <c:v>42542.125</c:v>
                </c:pt>
                <c:pt idx="1228">
                  <c:v>42542.166666666672</c:v>
                </c:pt>
                <c:pt idx="1229">
                  <c:v>42542.208333333328</c:v>
                </c:pt>
                <c:pt idx="1230">
                  <c:v>42542.25</c:v>
                </c:pt>
                <c:pt idx="1231">
                  <c:v>42542.291666666672</c:v>
                </c:pt>
                <c:pt idx="1232">
                  <c:v>42542.333333333328</c:v>
                </c:pt>
                <c:pt idx="1233">
                  <c:v>42542.375</c:v>
                </c:pt>
                <c:pt idx="1234">
                  <c:v>42542.416666666672</c:v>
                </c:pt>
                <c:pt idx="1235">
                  <c:v>42542.458333333328</c:v>
                </c:pt>
                <c:pt idx="1236">
                  <c:v>42542.5</c:v>
                </c:pt>
                <c:pt idx="1237">
                  <c:v>42542.541666666672</c:v>
                </c:pt>
                <c:pt idx="1238">
                  <c:v>42542.583333333328</c:v>
                </c:pt>
                <c:pt idx="1239">
                  <c:v>42542.625</c:v>
                </c:pt>
                <c:pt idx="1240">
                  <c:v>42542.666666666672</c:v>
                </c:pt>
                <c:pt idx="1241">
                  <c:v>42542.708333333328</c:v>
                </c:pt>
                <c:pt idx="1242">
                  <c:v>42542.75</c:v>
                </c:pt>
                <c:pt idx="1243">
                  <c:v>42542.791666666672</c:v>
                </c:pt>
                <c:pt idx="1244">
                  <c:v>42542.833333333328</c:v>
                </c:pt>
                <c:pt idx="1245">
                  <c:v>42542.875</c:v>
                </c:pt>
                <c:pt idx="1246">
                  <c:v>42542.916666666672</c:v>
                </c:pt>
                <c:pt idx="1247">
                  <c:v>42542.958333333328</c:v>
                </c:pt>
                <c:pt idx="1248">
                  <c:v>42543</c:v>
                </c:pt>
                <c:pt idx="1249">
                  <c:v>42543.041666666672</c:v>
                </c:pt>
                <c:pt idx="1250">
                  <c:v>42543.083333333328</c:v>
                </c:pt>
                <c:pt idx="1251">
                  <c:v>42543.125</c:v>
                </c:pt>
                <c:pt idx="1252">
                  <c:v>42543.166666666672</c:v>
                </c:pt>
                <c:pt idx="1253">
                  <c:v>42543.208333333328</c:v>
                </c:pt>
                <c:pt idx="1254">
                  <c:v>42543.25</c:v>
                </c:pt>
                <c:pt idx="1255">
                  <c:v>42543.291666666672</c:v>
                </c:pt>
                <c:pt idx="1256">
                  <c:v>42543.333333333328</c:v>
                </c:pt>
                <c:pt idx="1257">
                  <c:v>42543.375</c:v>
                </c:pt>
                <c:pt idx="1258">
                  <c:v>42543.416666666672</c:v>
                </c:pt>
                <c:pt idx="1259">
                  <c:v>42543.458333333328</c:v>
                </c:pt>
                <c:pt idx="1260">
                  <c:v>42543.5</c:v>
                </c:pt>
                <c:pt idx="1261">
                  <c:v>42543.541666666672</c:v>
                </c:pt>
                <c:pt idx="1262">
                  <c:v>42543.583333333328</c:v>
                </c:pt>
                <c:pt idx="1263">
                  <c:v>42543.625</c:v>
                </c:pt>
                <c:pt idx="1264">
                  <c:v>42543.666666666672</c:v>
                </c:pt>
                <c:pt idx="1265">
                  <c:v>42543.708333333328</c:v>
                </c:pt>
                <c:pt idx="1266">
                  <c:v>42543.75</c:v>
                </c:pt>
                <c:pt idx="1267">
                  <c:v>42543.791666666672</c:v>
                </c:pt>
                <c:pt idx="1268">
                  <c:v>42543.833333333328</c:v>
                </c:pt>
                <c:pt idx="1269">
                  <c:v>42543.875</c:v>
                </c:pt>
                <c:pt idx="1270">
                  <c:v>42543.916666666672</c:v>
                </c:pt>
                <c:pt idx="1271">
                  <c:v>42543.958333333328</c:v>
                </c:pt>
                <c:pt idx="1272">
                  <c:v>42544</c:v>
                </c:pt>
                <c:pt idx="1273">
                  <c:v>42544.041666666672</c:v>
                </c:pt>
                <c:pt idx="1274">
                  <c:v>42544.083333333328</c:v>
                </c:pt>
                <c:pt idx="1275">
                  <c:v>42544.125</c:v>
                </c:pt>
                <c:pt idx="1276">
                  <c:v>42544.166666666672</c:v>
                </c:pt>
                <c:pt idx="1277">
                  <c:v>42544.208333333328</c:v>
                </c:pt>
                <c:pt idx="1278">
                  <c:v>42544.25</c:v>
                </c:pt>
                <c:pt idx="1279">
                  <c:v>42544.291666666672</c:v>
                </c:pt>
                <c:pt idx="1280">
                  <c:v>42544.333333333328</c:v>
                </c:pt>
                <c:pt idx="1281">
                  <c:v>42544.375</c:v>
                </c:pt>
                <c:pt idx="1282">
                  <c:v>42544.416666666672</c:v>
                </c:pt>
                <c:pt idx="1283">
                  <c:v>42544.458333333328</c:v>
                </c:pt>
                <c:pt idx="1284">
                  <c:v>42544.5</c:v>
                </c:pt>
                <c:pt idx="1285">
                  <c:v>42544.541666666672</c:v>
                </c:pt>
                <c:pt idx="1286">
                  <c:v>42544.583333333328</c:v>
                </c:pt>
                <c:pt idx="1287">
                  <c:v>42544.625</c:v>
                </c:pt>
                <c:pt idx="1288">
                  <c:v>42544.666666666672</c:v>
                </c:pt>
                <c:pt idx="1289">
                  <c:v>42544.708333333328</c:v>
                </c:pt>
                <c:pt idx="1290">
                  <c:v>42544.75</c:v>
                </c:pt>
                <c:pt idx="1291">
                  <c:v>42544.791666666672</c:v>
                </c:pt>
                <c:pt idx="1292">
                  <c:v>42544.833333333328</c:v>
                </c:pt>
                <c:pt idx="1293">
                  <c:v>42544.875</c:v>
                </c:pt>
                <c:pt idx="1294">
                  <c:v>42544.916666666672</c:v>
                </c:pt>
                <c:pt idx="1295">
                  <c:v>42544.958333333328</c:v>
                </c:pt>
                <c:pt idx="1296">
                  <c:v>42545</c:v>
                </c:pt>
                <c:pt idx="1297">
                  <c:v>42545.041666666672</c:v>
                </c:pt>
                <c:pt idx="1298">
                  <c:v>42545.083333333328</c:v>
                </c:pt>
                <c:pt idx="1299">
                  <c:v>42545.125</c:v>
                </c:pt>
                <c:pt idx="1300">
                  <c:v>42545.166666666672</c:v>
                </c:pt>
                <c:pt idx="1301">
                  <c:v>42545.208333333328</c:v>
                </c:pt>
                <c:pt idx="1302">
                  <c:v>42545.25</c:v>
                </c:pt>
                <c:pt idx="1303">
                  <c:v>42545.291666666672</c:v>
                </c:pt>
                <c:pt idx="1304">
                  <c:v>42545.333333333328</c:v>
                </c:pt>
                <c:pt idx="1305">
                  <c:v>42545.375</c:v>
                </c:pt>
                <c:pt idx="1306">
                  <c:v>42545.416666666672</c:v>
                </c:pt>
                <c:pt idx="1307">
                  <c:v>42545.458333333328</c:v>
                </c:pt>
                <c:pt idx="1308">
                  <c:v>42545.5</c:v>
                </c:pt>
                <c:pt idx="1309">
                  <c:v>42545.541666666672</c:v>
                </c:pt>
                <c:pt idx="1310">
                  <c:v>42545.583333333328</c:v>
                </c:pt>
                <c:pt idx="1311">
                  <c:v>42545.625</c:v>
                </c:pt>
                <c:pt idx="1312">
                  <c:v>42545.666666666672</c:v>
                </c:pt>
                <c:pt idx="1313">
                  <c:v>42545.708333333328</c:v>
                </c:pt>
                <c:pt idx="1314">
                  <c:v>42545.75</c:v>
                </c:pt>
                <c:pt idx="1315">
                  <c:v>42545.791666666672</c:v>
                </c:pt>
                <c:pt idx="1316">
                  <c:v>42545.833333333328</c:v>
                </c:pt>
                <c:pt idx="1317">
                  <c:v>42545.875</c:v>
                </c:pt>
                <c:pt idx="1318">
                  <c:v>42545.916666666672</c:v>
                </c:pt>
                <c:pt idx="1319">
                  <c:v>42545.958333333328</c:v>
                </c:pt>
                <c:pt idx="1320">
                  <c:v>42546</c:v>
                </c:pt>
                <c:pt idx="1321">
                  <c:v>42546.041666666672</c:v>
                </c:pt>
                <c:pt idx="1322">
                  <c:v>42546.083333333328</c:v>
                </c:pt>
                <c:pt idx="1323">
                  <c:v>42546.125</c:v>
                </c:pt>
                <c:pt idx="1324">
                  <c:v>42546.166666666672</c:v>
                </c:pt>
                <c:pt idx="1325">
                  <c:v>42546.208333333328</c:v>
                </c:pt>
                <c:pt idx="1326">
                  <c:v>42546.25</c:v>
                </c:pt>
                <c:pt idx="1327">
                  <c:v>42546.291666666672</c:v>
                </c:pt>
                <c:pt idx="1328">
                  <c:v>42546.333333333328</c:v>
                </c:pt>
                <c:pt idx="1329">
                  <c:v>42546.375</c:v>
                </c:pt>
                <c:pt idx="1330">
                  <c:v>42546.416666666672</c:v>
                </c:pt>
                <c:pt idx="1331">
                  <c:v>42546.458333333328</c:v>
                </c:pt>
                <c:pt idx="1332">
                  <c:v>42546.5</c:v>
                </c:pt>
                <c:pt idx="1333">
                  <c:v>42546.541666666672</c:v>
                </c:pt>
                <c:pt idx="1334">
                  <c:v>42546.583333333328</c:v>
                </c:pt>
                <c:pt idx="1335">
                  <c:v>42546.625</c:v>
                </c:pt>
                <c:pt idx="1336">
                  <c:v>42546.666666666672</c:v>
                </c:pt>
                <c:pt idx="1337">
                  <c:v>42546.708333333328</c:v>
                </c:pt>
                <c:pt idx="1338">
                  <c:v>42546.75</c:v>
                </c:pt>
                <c:pt idx="1339">
                  <c:v>42546.791666666672</c:v>
                </c:pt>
                <c:pt idx="1340">
                  <c:v>42546.833333333328</c:v>
                </c:pt>
                <c:pt idx="1341">
                  <c:v>42546.875</c:v>
                </c:pt>
                <c:pt idx="1342">
                  <c:v>42546.916666666672</c:v>
                </c:pt>
                <c:pt idx="1343">
                  <c:v>42546.958333333328</c:v>
                </c:pt>
                <c:pt idx="1344">
                  <c:v>42547</c:v>
                </c:pt>
                <c:pt idx="1345">
                  <c:v>42547.041666666672</c:v>
                </c:pt>
                <c:pt idx="1346">
                  <c:v>42547.083333333328</c:v>
                </c:pt>
                <c:pt idx="1347">
                  <c:v>42547.125</c:v>
                </c:pt>
                <c:pt idx="1348">
                  <c:v>42547.166666666672</c:v>
                </c:pt>
                <c:pt idx="1349">
                  <c:v>42547.208333333328</c:v>
                </c:pt>
                <c:pt idx="1350">
                  <c:v>42547.25</c:v>
                </c:pt>
                <c:pt idx="1351">
                  <c:v>42547.291666666672</c:v>
                </c:pt>
                <c:pt idx="1352">
                  <c:v>42547.333333333328</c:v>
                </c:pt>
                <c:pt idx="1353">
                  <c:v>42547.375</c:v>
                </c:pt>
                <c:pt idx="1354">
                  <c:v>42547.416666666672</c:v>
                </c:pt>
                <c:pt idx="1355">
                  <c:v>42547.458333333328</c:v>
                </c:pt>
                <c:pt idx="1356">
                  <c:v>42547.5</c:v>
                </c:pt>
                <c:pt idx="1357">
                  <c:v>42547.541666666672</c:v>
                </c:pt>
                <c:pt idx="1358">
                  <c:v>42547.583333333328</c:v>
                </c:pt>
                <c:pt idx="1359">
                  <c:v>42547.625</c:v>
                </c:pt>
                <c:pt idx="1360">
                  <c:v>42547.666666666672</c:v>
                </c:pt>
                <c:pt idx="1361">
                  <c:v>42547.708333333328</c:v>
                </c:pt>
                <c:pt idx="1362">
                  <c:v>42547.75</c:v>
                </c:pt>
                <c:pt idx="1363">
                  <c:v>42547.791666666672</c:v>
                </c:pt>
                <c:pt idx="1364">
                  <c:v>42547.833333333328</c:v>
                </c:pt>
                <c:pt idx="1365">
                  <c:v>42547.875</c:v>
                </c:pt>
                <c:pt idx="1366">
                  <c:v>42547.916666666672</c:v>
                </c:pt>
                <c:pt idx="1367">
                  <c:v>42547.958333333328</c:v>
                </c:pt>
                <c:pt idx="1368">
                  <c:v>42548</c:v>
                </c:pt>
                <c:pt idx="1369">
                  <c:v>42548.041666666672</c:v>
                </c:pt>
                <c:pt idx="1370">
                  <c:v>42548.083333333328</c:v>
                </c:pt>
                <c:pt idx="1371">
                  <c:v>42548.125</c:v>
                </c:pt>
                <c:pt idx="1372">
                  <c:v>42548.166666666672</c:v>
                </c:pt>
                <c:pt idx="1373">
                  <c:v>42548.208333333328</c:v>
                </c:pt>
                <c:pt idx="1374">
                  <c:v>42548.25</c:v>
                </c:pt>
                <c:pt idx="1375">
                  <c:v>42548.291666666672</c:v>
                </c:pt>
                <c:pt idx="1376">
                  <c:v>42548.333333333328</c:v>
                </c:pt>
                <c:pt idx="1377">
                  <c:v>42548.375</c:v>
                </c:pt>
                <c:pt idx="1378">
                  <c:v>42548.416666666672</c:v>
                </c:pt>
                <c:pt idx="1379">
                  <c:v>42548.458333333328</c:v>
                </c:pt>
                <c:pt idx="1380">
                  <c:v>42548.5</c:v>
                </c:pt>
                <c:pt idx="1381">
                  <c:v>42548.541666666672</c:v>
                </c:pt>
                <c:pt idx="1382">
                  <c:v>42548.583333333328</c:v>
                </c:pt>
                <c:pt idx="1383">
                  <c:v>42548.625</c:v>
                </c:pt>
                <c:pt idx="1384">
                  <c:v>42548.666666666672</c:v>
                </c:pt>
                <c:pt idx="1385">
                  <c:v>42548.708333333328</c:v>
                </c:pt>
                <c:pt idx="1386">
                  <c:v>42548.75</c:v>
                </c:pt>
                <c:pt idx="1387">
                  <c:v>42548.791666666672</c:v>
                </c:pt>
                <c:pt idx="1388">
                  <c:v>42548.833333333328</c:v>
                </c:pt>
                <c:pt idx="1389">
                  <c:v>42548.875</c:v>
                </c:pt>
                <c:pt idx="1390">
                  <c:v>42548.916666666672</c:v>
                </c:pt>
                <c:pt idx="1391">
                  <c:v>42548.958333333328</c:v>
                </c:pt>
                <c:pt idx="1392">
                  <c:v>42549</c:v>
                </c:pt>
                <c:pt idx="1393">
                  <c:v>42549.041666666672</c:v>
                </c:pt>
                <c:pt idx="1394">
                  <c:v>42549.083333333328</c:v>
                </c:pt>
                <c:pt idx="1395">
                  <c:v>42549.125</c:v>
                </c:pt>
                <c:pt idx="1396">
                  <c:v>42549.166666666672</c:v>
                </c:pt>
                <c:pt idx="1397">
                  <c:v>42549.208333333328</c:v>
                </c:pt>
                <c:pt idx="1398">
                  <c:v>42549.25</c:v>
                </c:pt>
                <c:pt idx="1399">
                  <c:v>42549.291666666672</c:v>
                </c:pt>
                <c:pt idx="1400">
                  <c:v>42549.333333333328</c:v>
                </c:pt>
                <c:pt idx="1401">
                  <c:v>42549.375</c:v>
                </c:pt>
                <c:pt idx="1402">
                  <c:v>42549.416666666672</c:v>
                </c:pt>
                <c:pt idx="1403">
                  <c:v>42549.458333333328</c:v>
                </c:pt>
                <c:pt idx="1404">
                  <c:v>42549.5</c:v>
                </c:pt>
                <c:pt idx="1405">
                  <c:v>42549.541666666672</c:v>
                </c:pt>
                <c:pt idx="1406">
                  <c:v>42549.583333333328</c:v>
                </c:pt>
                <c:pt idx="1407">
                  <c:v>42549.625</c:v>
                </c:pt>
                <c:pt idx="1408">
                  <c:v>42549.666666666672</c:v>
                </c:pt>
                <c:pt idx="1409">
                  <c:v>42549.708333333328</c:v>
                </c:pt>
                <c:pt idx="1410">
                  <c:v>42549.75</c:v>
                </c:pt>
                <c:pt idx="1411">
                  <c:v>42549.791666666672</c:v>
                </c:pt>
                <c:pt idx="1412">
                  <c:v>42549.833333333328</c:v>
                </c:pt>
                <c:pt idx="1413">
                  <c:v>42549.875</c:v>
                </c:pt>
                <c:pt idx="1414">
                  <c:v>42549.916666666672</c:v>
                </c:pt>
                <c:pt idx="1415">
                  <c:v>42549.958333333328</c:v>
                </c:pt>
                <c:pt idx="1416">
                  <c:v>42550</c:v>
                </c:pt>
                <c:pt idx="1417">
                  <c:v>42550.041666666672</c:v>
                </c:pt>
                <c:pt idx="1418">
                  <c:v>42550.083333333328</c:v>
                </c:pt>
                <c:pt idx="1419">
                  <c:v>42550.125</c:v>
                </c:pt>
                <c:pt idx="1420">
                  <c:v>42550.166666666672</c:v>
                </c:pt>
                <c:pt idx="1421">
                  <c:v>42550.208333333328</c:v>
                </c:pt>
                <c:pt idx="1422">
                  <c:v>42550.25</c:v>
                </c:pt>
                <c:pt idx="1423">
                  <c:v>42550.291666666672</c:v>
                </c:pt>
                <c:pt idx="1424">
                  <c:v>42550.333333333328</c:v>
                </c:pt>
                <c:pt idx="1425">
                  <c:v>42550.375</c:v>
                </c:pt>
                <c:pt idx="1426">
                  <c:v>42550.416666666672</c:v>
                </c:pt>
                <c:pt idx="1427">
                  <c:v>42550.458333333328</c:v>
                </c:pt>
                <c:pt idx="1428">
                  <c:v>42550.5</c:v>
                </c:pt>
                <c:pt idx="1429">
                  <c:v>42550.541666666672</c:v>
                </c:pt>
                <c:pt idx="1430">
                  <c:v>42550.583333333328</c:v>
                </c:pt>
                <c:pt idx="1431">
                  <c:v>42550.625</c:v>
                </c:pt>
                <c:pt idx="1432">
                  <c:v>42550.666666666672</c:v>
                </c:pt>
                <c:pt idx="1433">
                  <c:v>42550.708333333328</c:v>
                </c:pt>
                <c:pt idx="1434">
                  <c:v>42550.75</c:v>
                </c:pt>
                <c:pt idx="1435">
                  <c:v>42550.791666666672</c:v>
                </c:pt>
                <c:pt idx="1436">
                  <c:v>42550.833333333328</c:v>
                </c:pt>
                <c:pt idx="1437">
                  <c:v>42550.875</c:v>
                </c:pt>
                <c:pt idx="1438">
                  <c:v>42550.916666666672</c:v>
                </c:pt>
                <c:pt idx="1439">
                  <c:v>42550.958333333328</c:v>
                </c:pt>
                <c:pt idx="1440">
                  <c:v>42551</c:v>
                </c:pt>
                <c:pt idx="1441">
                  <c:v>42551.041666666672</c:v>
                </c:pt>
                <c:pt idx="1442">
                  <c:v>42551.083333333328</c:v>
                </c:pt>
                <c:pt idx="1443">
                  <c:v>42551.125</c:v>
                </c:pt>
                <c:pt idx="1444">
                  <c:v>42551.166666666672</c:v>
                </c:pt>
                <c:pt idx="1445">
                  <c:v>42551.208333333328</c:v>
                </c:pt>
                <c:pt idx="1446">
                  <c:v>42551.25</c:v>
                </c:pt>
                <c:pt idx="1447">
                  <c:v>42551.291666666672</c:v>
                </c:pt>
                <c:pt idx="1448">
                  <c:v>42551.333333333328</c:v>
                </c:pt>
                <c:pt idx="1449">
                  <c:v>42551.375</c:v>
                </c:pt>
                <c:pt idx="1450">
                  <c:v>42551.416666666672</c:v>
                </c:pt>
                <c:pt idx="1451">
                  <c:v>42551.458333333328</c:v>
                </c:pt>
                <c:pt idx="1452">
                  <c:v>42551.5</c:v>
                </c:pt>
                <c:pt idx="1453">
                  <c:v>42551.541666666672</c:v>
                </c:pt>
                <c:pt idx="1454">
                  <c:v>42551.583333333328</c:v>
                </c:pt>
                <c:pt idx="1455">
                  <c:v>42551.625</c:v>
                </c:pt>
                <c:pt idx="1456">
                  <c:v>42551.666666666672</c:v>
                </c:pt>
                <c:pt idx="1457">
                  <c:v>42551.708333333328</c:v>
                </c:pt>
                <c:pt idx="1458">
                  <c:v>42551.75</c:v>
                </c:pt>
                <c:pt idx="1459">
                  <c:v>42551.791666666672</c:v>
                </c:pt>
                <c:pt idx="1460">
                  <c:v>42551.833333333328</c:v>
                </c:pt>
                <c:pt idx="1461">
                  <c:v>42551.875</c:v>
                </c:pt>
                <c:pt idx="1462">
                  <c:v>42551.916666666672</c:v>
                </c:pt>
                <c:pt idx="1463">
                  <c:v>42551.958333333328</c:v>
                </c:pt>
                <c:pt idx="1464">
                  <c:v>42552</c:v>
                </c:pt>
                <c:pt idx="1465">
                  <c:v>42552.041666666672</c:v>
                </c:pt>
                <c:pt idx="1466">
                  <c:v>42552.083333333328</c:v>
                </c:pt>
                <c:pt idx="1467">
                  <c:v>42552.125</c:v>
                </c:pt>
                <c:pt idx="1468">
                  <c:v>42552.166666666672</c:v>
                </c:pt>
                <c:pt idx="1469">
                  <c:v>42552.208333333328</c:v>
                </c:pt>
                <c:pt idx="1470">
                  <c:v>42552.25</c:v>
                </c:pt>
                <c:pt idx="1471">
                  <c:v>42552.291666666672</c:v>
                </c:pt>
                <c:pt idx="1472">
                  <c:v>42552.333333333328</c:v>
                </c:pt>
                <c:pt idx="1473">
                  <c:v>42552.375</c:v>
                </c:pt>
                <c:pt idx="1474">
                  <c:v>42552.416666666672</c:v>
                </c:pt>
                <c:pt idx="1475">
                  <c:v>42552.458333333328</c:v>
                </c:pt>
                <c:pt idx="1476">
                  <c:v>42552.5</c:v>
                </c:pt>
                <c:pt idx="1477">
                  <c:v>42552.541666666672</c:v>
                </c:pt>
                <c:pt idx="1478">
                  <c:v>42552.583333333328</c:v>
                </c:pt>
                <c:pt idx="1479">
                  <c:v>42552.625</c:v>
                </c:pt>
                <c:pt idx="1480">
                  <c:v>42552.666666666672</c:v>
                </c:pt>
                <c:pt idx="1481">
                  <c:v>42552.708333333328</c:v>
                </c:pt>
                <c:pt idx="1482">
                  <c:v>42552.75</c:v>
                </c:pt>
                <c:pt idx="1483">
                  <c:v>42552.791666666672</c:v>
                </c:pt>
                <c:pt idx="1484">
                  <c:v>42552.833333333328</c:v>
                </c:pt>
                <c:pt idx="1485">
                  <c:v>42552.875</c:v>
                </c:pt>
                <c:pt idx="1486">
                  <c:v>42552.916666666672</c:v>
                </c:pt>
                <c:pt idx="1487">
                  <c:v>42552.958333333328</c:v>
                </c:pt>
                <c:pt idx="1488">
                  <c:v>42553</c:v>
                </c:pt>
                <c:pt idx="1489">
                  <c:v>42553.041666666672</c:v>
                </c:pt>
                <c:pt idx="1490">
                  <c:v>42553.083333333328</c:v>
                </c:pt>
                <c:pt idx="1491">
                  <c:v>42553.125</c:v>
                </c:pt>
                <c:pt idx="1492">
                  <c:v>42553.166666666672</c:v>
                </c:pt>
                <c:pt idx="1493">
                  <c:v>42553.208333333328</c:v>
                </c:pt>
                <c:pt idx="1494">
                  <c:v>42553.25</c:v>
                </c:pt>
                <c:pt idx="1495">
                  <c:v>42553.291666666672</c:v>
                </c:pt>
                <c:pt idx="1496">
                  <c:v>42553.333333333328</c:v>
                </c:pt>
                <c:pt idx="1497">
                  <c:v>42553.375</c:v>
                </c:pt>
                <c:pt idx="1498">
                  <c:v>42553.416666666672</c:v>
                </c:pt>
                <c:pt idx="1499">
                  <c:v>42553.458333333328</c:v>
                </c:pt>
                <c:pt idx="1500">
                  <c:v>42553.5</c:v>
                </c:pt>
                <c:pt idx="1501">
                  <c:v>42553.541666666672</c:v>
                </c:pt>
                <c:pt idx="1502">
                  <c:v>42553.583333333328</c:v>
                </c:pt>
                <c:pt idx="1503">
                  <c:v>42553.625</c:v>
                </c:pt>
                <c:pt idx="1504">
                  <c:v>42553.666666666672</c:v>
                </c:pt>
                <c:pt idx="1505">
                  <c:v>42553.708333333328</c:v>
                </c:pt>
                <c:pt idx="1506">
                  <c:v>42553.75</c:v>
                </c:pt>
                <c:pt idx="1507">
                  <c:v>42553.791666666672</c:v>
                </c:pt>
                <c:pt idx="1508">
                  <c:v>42553.833333333328</c:v>
                </c:pt>
                <c:pt idx="1509">
                  <c:v>42553.875</c:v>
                </c:pt>
                <c:pt idx="1510">
                  <c:v>42553.916666666672</c:v>
                </c:pt>
                <c:pt idx="1511">
                  <c:v>42553.958333333328</c:v>
                </c:pt>
                <c:pt idx="1512">
                  <c:v>42554</c:v>
                </c:pt>
                <c:pt idx="1513">
                  <c:v>42554.041666666672</c:v>
                </c:pt>
                <c:pt idx="1514">
                  <c:v>42554.083333333328</c:v>
                </c:pt>
                <c:pt idx="1515">
                  <c:v>42554.125</c:v>
                </c:pt>
                <c:pt idx="1516">
                  <c:v>42554.166666666672</c:v>
                </c:pt>
                <c:pt idx="1517">
                  <c:v>42554.208333333328</c:v>
                </c:pt>
                <c:pt idx="1518">
                  <c:v>42554.25</c:v>
                </c:pt>
                <c:pt idx="1519">
                  <c:v>42554.291666666672</c:v>
                </c:pt>
                <c:pt idx="1520">
                  <c:v>42554.333333333328</c:v>
                </c:pt>
                <c:pt idx="1521">
                  <c:v>42554.375</c:v>
                </c:pt>
                <c:pt idx="1522">
                  <c:v>42554.416666666672</c:v>
                </c:pt>
                <c:pt idx="1523">
                  <c:v>42554.458333333328</c:v>
                </c:pt>
                <c:pt idx="1524">
                  <c:v>42554.5</c:v>
                </c:pt>
                <c:pt idx="1525">
                  <c:v>42554.541666666672</c:v>
                </c:pt>
                <c:pt idx="1526">
                  <c:v>42554.583333333328</c:v>
                </c:pt>
                <c:pt idx="1527">
                  <c:v>42554.625</c:v>
                </c:pt>
                <c:pt idx="1528">
                  <c:v>42554.666666666672</c:v>
                </c:pt>
                <c:pt idx="1529">
                  <c:v>42554.708333333328</c:v>
                </c:pt>
                <c:pt idx="1530">
                  <c:v>42554.75</c:v>
                </c:pt>
                <c:pt idx="1531">
                  <c:v>42554.791666666672</c:v>
                </c:pt>
                <c:pt idx="1532">
                  <c:v>42554.833333333328</c:v>
                </c:pt>
                <c:pt idx="1533">
                  <c:v>42554.875</c:v>
                </c:pt>
                <c:pt idx="1534">
                  <c:v>42554.916666666672</c:v>
                </c:pt>
                <c:pt idx="1535">
                  <c:v>42554.958333333328</c:v>
                </c:pt>
                <c:pt idx="1536">
                  <c:v>42555</c:v>
                </c:pt>
                <c:pt idx="1537">
                  <c:v>42555.041666666672</c:v>
                </c:pt>
                <c:pt idx="1538">
                  <c:v>42555.083333333328</c:v>
                </c:pt>
                <c:pt idx="1539">
                  <c:v>42555.125</c:v>
                </c:pt>
                <c:pt idx="1540">
                  <c:v>42555.166666666672</c:v>
                </c:pt>
                <c:pt idx="1541">
                  <c:v>42555.208333333328</c:v>
                </c:pt>
                <c:pt idx="1542">
                  <c:v>42555.25</c:v>
                </c:pt>
                <c:pt idx="1543">
                  <c:v>42555.291666666672</c:v>
                </c:pt>
                <c:pt idx="1544">
                  <c:v>42555.333333333328</c:v>
                </c:pt>
                <c:pt idx="1545">
                  <c:v>42555.375</c:v>
                </c:pt>
                <c:pt idx="1546">
                  <c:v>42555.416666666672</c:v>
                </c:pt>
                <c:pt idx="1547">
                  <c:v>42555.458333333328</c:v>
                </c:pt>
                <c:pt idx="1548">
                  <c:v>42555.5</c:v>
                </c:pt>
                <c:pt idx="1549">
                  <c:v>42555.541666666672</c:v>
                </c:pt>
                <c:pt idx="1550">
                  <c:v>42555.583333333328</c:v>
                </c:pt>
                <c:pt idx="1551">
                  <c:v>42555.625</c:v>
                </c:pt>
                <c:pt idx="1552">
                  <c:v>42555.666666666672</c:v>
                </c:pt>
                <c:pt idx="1553">
                  <c:v>42555.708333333328</c:v>
                </c:pt>
                <c:pt idx="1554">
                  <c:v>42555.75</c:v>
                </c:pt>
                <c:pt idx="1555">
                  <c:v>42555.791666666672</c:v>
                </c:pt>
                <c:pt idx="1556">
                  <c:v>42555.833333333328</c:v>
                </c:pt>
                <c:pt idx="1557">
                  <c:v>42555.875</c:v>
                </c:pt>
                <c:pt idx="1558">
                  <c:v>42555.916666666672</c:v>
                </c:pt>
                <c:pt idx="1559">
                  <c:v>42555.958333333328</c:v>
                </c:pt>
                <c:pt idx="1560">
                  <c:v>42556</c:v>
                </c:pt>
                <c:pt idx="1561">
                  <c:v>42556.041666666672</c:v>
                </c:pt>
                <c:pt idx="1562">
                  <c:v>42556.083333333328</c:v>
                </c:pt>
                <c:pt idx="1563">
                  <c:v>42556.125</c:v>
                </c:pt>
                <c:pt idx="1564">
                  <c:v>42556.166666666672</c:v>
                </c:pt>
                <c:pt idx="1565">
                  <c:v>42556.208333333328</c:v>
                </c:pt>
                <c:pt idx="1566">
                  <c:v>42556.25</c:v>
                </c:pt>
                <c:pt idx="1567">
                  <c:v>42556.291666666672</c:v>
                </c:pt>
                <c:pt idx="1568">
                  <c:v>42556.333333333328</c:v>
                </c:pt>
                <c:pt idx="1569">
                  <c:v>42556.375</c:v>
                </c:pt>
                <c:pt idx="1570">
                  <c:v>42556.416666666672</c:v>
                </c:pt>
                <c:pt idx="1571">
                  <c:v>42556.458333333328</c:v>
                </c:pt>
                <c:pt idx="1572">
                  <c:v>42556.5</c:v>
                </c:pt>
                <c:pt idx="1573">
                  <c:v>42556.541666666672</c:v>
                </c:pt>
                <c:pt idx="1574">
                  <c:v>42556.583333333328</c:v>
                </c:pt>
                <c:pt idx="1575">
                  <c:v>42556.625</c:v>
                </c:pt>
                <c:pt idx="1576">
                  <c:v>42556.666666666672</c:v>
                </c:pt>
                <c:pt idx="1577">
                  <c:v>42556.708333333328</c:v>
                </c:pt>
                <c:pt idx="1578">
                  <c:v>42556.75</c:v>
                </c:pt>
                <c:pt idx="1579">
                  <c:v>42556.791666666672</c:v>
                </c:pt>
                <c:pt idx="1580">
                  <c:v>42556.833333333328</c:v>
                </c:pt>
                <c:pt idx="1581">
                  <c:v>42556.875</c:v>
                </c:pt>
                <c:pt idx="1582">
                  <c:v>42556.916666666672</c:v>
                </c:pt>
                <c:pt idx="1583">
                  <c:v>42556.958333333328</c:v>
                </c:pt>
                <c:pt idx="1584">
                  <c:v>42557</c:v>
                </c:pt>
                <c:pt idx="1585">
                  <c:v>42557.041666666672</c:v>
                </c:pt>
                <c:pt idx="1586">
                  <c:v>42557.083333333328</c:v>
                </c:pt>
                <c:pt idx="1587">
                  <c:v>42557.125</c:v>
                </c:pt>
                <c:pt idx="1588">
                  <c:v>42557.166666666672</c:v>
                </c:pt>
                <c:pt idx="1589">
                  <c:v>42557.208333333328</c:v>
                </c:pt>
                <c:pt idx="1590">
                  <c:v>42557.25</c:v>
                </c:pt>
                <c:pt idx="1591">
                  <c:v>42557.291666666672</c:v>
                </c:pt>
                <c:pt idx="1592">
                  <c:v>42557.333333333328</c:v>
                </c:pt>
                <c:pt idx="1593">
                  <c:v>42557.375</c:v>
                </c:pt>
                <c:pt idx="1594">
                  <c:v>42557.416666666672</c:v>
                </c:pt>
                <c:pt idx="1595">
                  <c:v>42557.458333333328</c:v>
                </c:pt>
                <c:pt idx="1596">
                  <c:v>42557.5</c:v>
                </c:pt>
                <c:pt idx="1597">
                  <c:v>42557.541666666672</c:v>
                </c:pt>
                <c:pt idx="1598">
                  <c:v>42557.583333333328</c:v>
                </c:pt>
                <c:pt idx="1599">
                  <c:v>42557.625</c:v>
                </c:pt>
                <c:pt idx="1600">
                  <c:v>42557.666666666672</c:v>
                </c:pt>
                <c:pt idx="1601">
                  <c:v>42557.708333333328</c:v>
                </c:pt>
                <c:pt idx="1602">
                  <c:v>42557.75</c:v>
                </c:pt>
                <c:pt idx="1603">
                  <c:v>42557.791666666672</c:v>
                </c:pt>
                <c:pt idx="1604">
                  <c:v>42557.833333333328</c:v>
                </c:pt>
                <c:pt idx="1605">
                  <c:v>42557.875</c:v>
                </c:pt>
                <c:pt idx="1606">
                  <c:v>42557.916666666672</c:v>
                </c:pt>
                <c:pt idx="1607">
                  <c:v>42557.958333333328</c:v>
                </c:pt>
                <c:pt idx="1608">
                  <c:v>42558</c:v>
                </c:pt>
                <c:pt idx="1609">
                  <c:v>42558.041666666672</c:v>
                </c:pt>
                <c:pt idx="1610">
                  <c:v>42558.083333333328</c:v>
                </c:pt>
                <c:pt idx="1611">
                  <c:v>42558.125</c:v>
                </c:pt>
                <c:pt idx="1612">
                  <c:v>42558.166666666672</c:v>
                </c:pt>
                <c:pt idx="1613">
                  <c:v>42558.208333333328</c:v>
                </c:pt>
                <c:pt idx="1614">
                  <c:v>42558.25</c:v>
                </c:pt>
                <c:pt idx="1615">
                  <c:v>42558.291666666672</c:v>
                </c:pt>
                <c:pt idx="1616">
                  <c:v>42558.333333333328</c:v>
                </c:pt>
                <c:pt idx="1617">
                  <c:v>42558.375</c:v>
                </c:pt>
                <c:pt idx="1618">
                  <c:v>42558.416666666672</c:v>
                </c:pt>
                <c:pt idx="1619">
                  <c:v>42558.458333333328</c:v>
                </c:pt>
                <c:pt idx="1620">
                  <c:v>42558.5</c:v>
                </c:pt>
                <c:pt idx="1621">
                  <c:v>42558.541666666672</c:v>
                </c:pt>
                <c:pt idx="1622">
                  <c:v>42558.583333333328</c:v>
                </c:pt>
                <c:pt idx="1623">
                  <c:v>42558.625</c:v>
                </c:pt>
                <c:pt idx="1624">
                  <c:v>42558.666666666672</c:v>
                </c:pt>
                <c:pt idx="1625">
                  <c:v>42558.708333333328</c:v>
                </c:pt>
                <c:pt idx="1626">
                  <c:v>42558.75</c:v>
                </c:pt>
                <c:pt idx="1627">
                  <c:v>42558.791666666672</c:v>
                </c:pt>
                <c:pt idx="1628">
                  <c:v>42558.833333333328</c:v>
                </c:pt>
                <c:pt idx="1629">
                  <c:v>42558.875</c:v>
                </c:pt>
                <c:pt idx="1630">
                  <c:v>42558.916666666672</c:v>
                </c:pt>
                <c:pt idx="1631">
                  <c:v>42558.958333333328</c:v>
                </c:pt>
                <c:pt idx="1632">
                  <c:v>42559</c:v>
                </c:pt>
                <c:pt idx="1633">
                  <c:v>42559.041666666672</c:v>
                </c:pt>
                <c:pt idx="1634">
                  <c:v>42559.083333333328</c:v>
                </c:pt>
                <c:pt idx="1635">
                  <c:v>42559.125</c:v>
                </c:pt>
                <c:pt idx="1636">
                  <c:v>42559.166666666672</c:v>
                </c:pt>
                <c:pt idx="1637">
                  <c:v>42559.208333333328</c:v>
                </c:pt>
                <c:pt idx="1638">
                  <c:v>42559.25</c:v>
                </c:pt>
                <c:pt idx="1639">
                  <c:v>42559.291666666672</c:v>
                </c:pt>
                <c:pt idx="1640">
                  <c:v>42559.333333333328</c:v>
                </c:pt>
                <c:pt idx="1641">
                  <c:v>42559.375</c:v>
                </c:pt>
                <c:pt idx="1642">
                  <c:v>42559.416666666672</c:v>
                </c:pt>
                <c:pt idx="1643">
                  <c:v>42559.458333333328</c:v>
                </c:pt>
                <c:pt idx="1644">
                  <c:v>42559.5</c:v>
                </c:pt>
                <c:pt idx="1645">
                  <c:v>42559.541666666672</c:v>
                </c:pt>
                <c:pt idx="1646">
                  <c:v>42559.583333333328</c:v>
                </c:pt>
                <c:pt idx="1647">
                  <c:v>42559.625</c:v>
                </c:pt>
                <c:pt idx="1648">
                  <c:v>42559.666666666672</c:v>
                </c:pt>
                <c:pt idx="1649">
                  <c:v>42559.708333333328</c:v>
                </c:pt>
                <c:pt idx="1650">
                  <c:v>42559.75</c:v>
                </c:pt>
                <c:pt idx="1651">
                  <c:v>42559.791666666672</c:v>
                </c:pt>
                <c:pt idx="1652">
                  <c:v>42559.833333333328</c:v>
                </c:pt>
                <c:pt idx="1653">
                  <c:v>42559.875</c:v>
                </c:pt>
                <c:pt idx="1654">
                  <c:v>42559.916666666672</c:v>
                </c:pt>
                <c:pt idx="1655">
                  <c:v>42559.958333333328</c:v>
                </c:pt>
                <c:pt idx="1656">
                  <c:v>42560</c:v>
                </c:pt>
                <c:pt idx="1657">
                  <c:v>42560.041666666672</c:v>
                </c:pt>
                <c:pt idx="1658">
                  <c:v>42560.083333333328</c:v>
                </c:pt>
                <c:pt idx="1659">
                  <c:v>42560.125</c:v>
                </c:pt>
                <c:pt idx="1660">
                  <c:v>42560.166666666672</c:v>
                </c:pt>
                <c:pt idx="1661">
                  <c:v>42560.208333333328</c:v>
                </c:pt>
                <c:pt idx="1662">
                  <c:v>42560.25</c:v>
                </c:pt>
                <c:pt idx="1663">
                  <c:v>42560.291666666672</c:v>
                </c:pt>
                <c:pt idx="1664">
                  <c:v>42560.333333333328</c:v>
                </c:pt>
                <c:pt idx="1665">
                  <c:v>42560.375</c:v>
                </c:pt>
                <c:pt idx="1666">
                  <c:v>42560.416666666672</c:v>
                </c:pt>
                <c:pt idx="1667">
                  <c:v>42560.458333333328</c:v>
                </c:pt>
                <c:pt idx="1668">
                  <c:v>42560.5</c:v>
                </c:pt>
                <c:pt idx="1669">
                  <c:v>42560.541666666672</c:v>
                </c:pt>
                <c:pt idx="1670">
                  <c:v>42560.583333333328</c:v>
                </c:pt>
                <c:pt idx="1671">
                  <c:v>42560.625</c:v>
                </c:pt>
                <c:pt idx="1672">
                  <c:v>42560.666666666672</c:v>
                </c:pt>
                <c:pt idx="1673">
                  <c:v>42560.708333333328</c:v>
                </c:pt>
                <c:pt idx="1674">
                  <c:v>42560.75</c:v>
                </c:pt>
                <c:pt idx="1675">
                  <c:v>42560.791666666672</c:v>
                </c:pt>
                <c:pt idx="1676">
                  <c:v>42560.833333333328</c:v>
                </c:pt>
                <c:pt idx="1677">
                  <c:v>42560.875</c:v>
                </c:pt>
                <c:pt idx="1678">
                  <c:v>42560.916666666672</c:v>
                </c:pt>
                <c:pt idx="1679">
                  <c:v>42560.958333333328</c:v>
                </c:pt>
                <c:pt idx="1680">
                  <c:v>42561</c:v>
                </c:pt>
                <c:pt idx="1681">
                  <c:v>42561.041666666672</c:v>
                </c:pt>
                <c:pt idx="1682">
                  <c:v>42561.083333333328</c:v>
                </c:pt>
                <c:pt idx="1683">
                  <c:v>42561.125</c:v>
                </c:pt>
                <c:pt idx="1684">
                  <c:v>42561.166666666672</c:v>
                </c:pt>
                <c:pt idx="1685">
                  <c:v>42561.208333333328</c:v>
                </c:pt>
                <c:pt idx="1686">
                  <c:v>42561.25</c:v>
                </c:pt>
                <c:pt idx="1687">
                  <c:v>42561.291666666672</c:v>
                </c:pt>
                <c:pt idx="1688">
                  <c:v>42561.333333333328</c:v>
                </c:pt>
                <c:pt idx="1689">
                  <c:v>42561.375</c:v>
                </c:pt>
                <c:pt idx="1690">
                  <c:v>42561.416666666672</c:v>
                </c:pt>
                <c:pt idx="1691">
                  <c:v>42561.458333333328</c:v>
                </c:pt>
                <c:pt idx="1692">
                  <c:v>42561.5</c:v>
                </c:pt>
                <c:pt idx="1693">
                  <c:v>42561.541666666672</c:v>
                </c:pt>
                <c:pt idx="1694">
                  <c:v>42561.583333333328</c:v>
                </c:pt>
                <c:pt idx="1695">
                  <c:v>42561.625</c:v>
                </c:pt>
                <c:pt idx="1696">
                  <c:v>42561.666666666672</c:v>
                </c:pt>
                <c:pt idx="1697">
                  <c:v>42561.708333333328</c:v>
                </c:pt>
                <c:pt idx="1698">
                  <c:v>42561.75</c:v>
                </c:pt>
                <c:pt idx="1699">
                  <c:v>42561.791666666672</c:v>
                </c:pt>
                <c:pt idx="1700">
                  <c:v>42561.833333333328</c:v>
                </c:pt>
                <c:pt idx="1701">
                  <c:v>42561.875</c:v>
                </c:pt>
                <c:pt idx="1702">
                  <c:v>42561.916666666672</c:v>
                </c:pt>
                <c:pt idx="1703">
                  <c:v>42561.958333333328</c:v>
                </c:pt>
                <c:pt idx="1704">
                  <c:v>42562</c:v>
                </c:pt>
                <c:pt idx="1705">
                  <c:v>42562.041666666672</c:v>
                </c:pt>
                <c:pt idx="1706">
                  <c:v>42562.083333333328</c:v>
                </c:pt>
                <c:pt idx="1707">
                  <c:v>42562.125</c:v>
                </c:pt>
                <c:pt idx="1708">
                  <c:v>42562.166666666672</c:v>
                </c:pt>
                <c:pt idx="1709">
                  <c:v>42562.208333333328</c:v>
                </c:pt>
                <c:pt idx="1710">
                  <c:v>42562.25</c:v>
                </c:pt>
                <c:pt idx="1711">
                  <c:v>42562.291666666672</c:v>
                </c:pt>
                <c:pt idx="1712">
                  <c:v>42562.333333333328</c:v>
                </c:pt>
                <c:pt idx="1713">
                  <c:v>42562.375</c:v>
                </c:pt>
                <c:pt idx="1714">
                  <c:v>42562.416666666672</c:v>
                </c:pt>
                <c:pt idx="1715">
                  <c:v>42562.458333333328</c:v>
                </c:pt>
                <c:pt idx="1716">
                  <c:v>42562.5</c:v>
                </c:pt>
                <c:pt idx="1717">
                  <c:v>42562.541666666672</c:v>
                </c:pt>
                <c:pt idx="1718">
                  <c:v>42562.583333333328</c:v>
                </c:pt>
                <c:pt idx="1719">
                  <c:v>42562.625</c:v>
                </c:pt>
                <c:pt idx="1720">
                  <c:v>42562.666666666672</c:v>
                </c:pt>
                <c:pt idx="1721">
                  <c:v>42562.708333333328</c:v>
                </c:pt>
                <c:pt idx="1722">
                  <c:v>42562.75</c:v>
                </c:pt>
                <c:pt idx="1723">
                  <c:v>42562.791666666672</c:v>
                </c:pt>
                <c:pt idx="1724">
                  <c:v>42562.833333333328</c:v>
                </c:pt>
                <c:pt idx="1725">
                  <c:v>42562.875</c:v>
                </c:pt>
                <c:pt idx="1726">
                  <c:v>42562.916666666672</c:v>
                </c:pt>
                <c:pt idx="1727">
                  <c:v>42562.958333333328</c:v>
                </c:pt>
                <c:pt idx="1728">
                  <c:v>42563</c:v>
                </c:pt>
                <c:pt idx="1729">
                  <c:v>42563.041666666672</c:v>
                </c:pt>
                <c:pt idx="1730">
                  <c:v>42563.083333333328</c:v>
                </c:pt>
                <c:pt idx="1731">
                  <c:v>42563.125</c:v>
                </c:pt>
                <c:pt idx="1732">
                  <c:v>42563.166666666672</c:v>
                </c:pt>
                <c:pt idx="1733">
                  <c:v>42563.208333333328</c:v>
                </c:pt>
                <c:pt idx="1734">
                  <c:v>42563.25</c:v>
                </c:pt>
                <c:pt idx="1735">
                  <c:v>42563.291666666672</c:v>
                </c:pt>
                <c:pt idx="1736">
                  <c:v>42563.333333333328</c:v>
                </c:pt>
                <c:pt idx="1737">
                  <c:v>42563.375</c:v>
                </c:pt>
                <c:pt idx="1738">
                  <c:v>42563.416666666672</c:v>
                </c:pt>
                <c:pt idx="1739">
                  <c:v>42563.458333333328</c:v>
                </c:pt>
                <c:pt idx="1740">
                  <c:v>42563.5</c:v>
                </c:pt>
                <c:pt idx="1741">
                  <c:v>42563.541666666672</c:v>
                </c:pt>
                <c:pt idx="1742">
                  <c:v>42563.583333333328</c:v>
                </c:pt>
                <c:pt idx="1743">
                  <c:v>42563.625</c:v>
                </c:pt>
                <c:pt idx="1744">
                  <c:v>42563.666666666672</c:v>
                </c:pt>
                <c:pt idx="1745">
                  <c:v>42563.708333333328</c:v>
                </c:pt>
                <c:pt idx="1746">
                  <c:v>42563.75</c:v>
                </c:pt>
                <c:pt idx="1747">
                  <c:v>42563.791666666672</c:v>
                </c:pt>
                <c:pt idx="1748">
                  <c:v>42563.833333333328</c:v>
                </c:pt>
                <c:pt idx="1749">
                  <c:v>42563.875</c:v>
                </c:pt>
                <c:pt idx="1750">
                  <c:v>42563.916666666672</c:v>
                </c:pt>
                <c:pt idx="1751">
                  <c:v>42563.958333333328</c:v>
                </c:pt>
                <c:pt idx="1752">
                  <c:v>42564</c:v>
                </c:pt>
                <c:pt idx="1753">
                  <c:v>42564.041666666672</c:v>
                </c:pt>
                <c:pt idx="1754">
                  <c:v>42564.083333333328</c:v>
                </c:pt>
                <c:pt idx="1755">
                  <c:v>42564.125</c:v>
                </c:pt>
                <c:pt idx="1756">
                  <c:v>42564.166666666672</c:v>
                </c:pt>
                <c:pt idx="1757">
                  <c:v>42564.208333333328</c:v>
                </c:pt>
                <c:pt idx="1758">
                  <c:v>42564.25</c:v>
                </c:pt>
                <c:pt idx="1759">
                  <c:v>42564.291666666672</c:v>
                </c:pt>
                <c:pt idx="1760">
                  <c:v>42564.333333333328</c:v>
                </c:pt>
                <c:pt idx="1761">
                  <c:v>42564.375</c:v>
                </c:pt>
                <c:pt idx="1762">
                  <c:v>42564.416666666672</c:v>
                </c:pt>
                <c:pt idx="1763">
                  <c:v>42564.458333333328</c:v>
                </c:pt>
                <c:pt idx="1764">
                  <c:v>42564.5</c:v>
                </c:pt>
                <c:pt idx="1765">
                  <c:v>42564.541666666672</c:v>
                </c:pt>
                <c:pt idx="1766">
                  <c:v>42564.583333333328</c:v>
                </c:pt>
                <c:pt idx="1767">
                  <c:v>42564.625</c:v>
                </c:pt>
                <c:pt idx="1768">
                  <c:v>42564.666666666672</c:v>
                </c:pt>
                <c:pt idx="1769">
                  <c:v>42564.708333333328</c:v>
                </c:pt>
                <c:pt idx="1770">
                  <c:v>42564.75</c:v>
                </c:pt>
                <c:pt idx="1771">
                  <c:v>42564.791666666672</c:v>
                </c:pt>
                <c:pt idx="1772">
                  <c:v>42564.833333333328</c:v>
                </c:pt>
                <c:pt idx="1773">
                  <c:v>42564.875</c:v>
                </c:pt>
                <c:pt idx="1774">
                  <c:v>42564.916666666672</c:v>
                </c:pt>
                <c:pt idx="1775">
                  <c:v>42564.958333333328</c:v>
                </c:pt>
                <c:pt idx="1776">
                  <c:v>42565</c:v>
                </c:pt>
                <c:pt idx="1777">
                  <c:v>42565.041666666672</c:v>
                </c:pt>
                <c:pt idx="1778">
                  <c:v>42565.083333333328</c:v>
                </c:pt>
                <c:pt idx="1779">
                  <c:v>42565.125</c:v>
                </c:pt>
                <c:pt idx="1780">
                  <c:v>42565.166666666672</c:v>
                </c:pt>
                <c:pt idx="1781">
                  <c:v>42565.208333333328</c:v>
                </c:pt>
                <c:pt idx="1782">
                  <c:v>42565.25</c:v>
                </c:pt>
                <c:pt idx="1783">
                  <c:v>42565.291666666672</c:v>
                </c:pt>
                <c:pt idx="1784">
                  <c:v>42565.333333333328</c:v>
                </c:pt>
                <c:pt idx="1785">
                  <c:v>42565.375</c:v>
                </c:pt>
                <c:pt idx="1786">
                  <c:v>42565.416666666672</c:v>
                </c:pt>
                <c:pt idx="1787">
                  <c:v>42565.458333333328</c:v>
                </c:pt>
                <c:pt idx="1788">
                  <c:v>42565.5</c:v>
                </c:pt>
                <c:pt idx="1789">
                  <c:v>42565.541666666672</c:v>
                </c:pt>
                <c:pt idx="1790">
                  <c:v>42565.583333333328</c:v>
                </c:pt>
                <c:pt idx="1791">
                  <c:v>42565.625</c:v>
                </c:pt>
                <c:pt idx="1792">
                  <c:v>42565.666666666672</c:v>
                </c:pt>
                <c:pt idx="1793">
                  <c:v>42565.708333333328</c:v>
                </c:pt>
                <c:pt idx="1794">
                  <c:v>42565.75</c:v>
                </c:pt>
                <c:pt idx="1795">
                  <c:v>42565.791666666672</c:v>
                </c:pt>
                <c:pt idx="1796">
                  <c:v>42565.833333333328</c:v>
                </c:pt>
                <c:pt idx="1797">
                  <c:v>42565.875</c:v>
                </c:pt>
                <c:pt idx="1798">
                  <c:v>42565.916666666672</c:v>
                </c:pt>
                <c:pt idx="1799">
                  <c:v>42565.958333333328</c:v>
                </c:pt>
                <c:pt idx="1800">
                  <c:v>42566</c:v>
                </c:pt>
                <c:pt idx="1801">
                  <c:v>42566.041666666672</c:v>
                </c:pt>
                <c:pt idx="1802">
                  <c:v>42566.083333333328</c:v>
                </c:pt>
                <c:pt idx="1803">
                  <c:v>42566.125</c:v>
                </c:pt>
                <c:pt idx="1804">
                  <c:v>42566.166666666672</c:v>
                </c:pt>
                <c:pt idx="1805">
                  <c:v>42566.208333333328</c:v>
                </c:pt>
                <c:pt idx="1806">
                  <c:v>42566.25</c:v>
                </c:pt>
                <c:pt idx="1807">
                  <c:v>42566.291666666672</c:v>
                </c:pt>
                <c:pt idx="1808">
                  <c:v>42566.333333333328</c:v>
                </c:pt>
                <c:pt idx="1809">
                  <c:v>42566.375</c:v>
                </c:pt>
                <c:pt idx="1810">
                  <c:v>42566.416666666672</c:v>
                </c:pt>
                <c:pt idx="1811">
                  <c:v>42566.458333333328</c:v>
                </c:pt>
                <c:pt idx="1812">
                  <c:v>42566.5</c:v>
                </c:pt>
                <c:pt idx="1813">
                  <c:v>42566.541666666672</c:v>
                </c:pt>
                <c:pt idx="1814">
                  <c:v>42566.583333333328</c:v>
                </c:pt>
                <c:pt idx="1815">
                  <c:v>42566.625</c:v>
                </c:pt>
                <c:pt idx="1816">
                  <c:v>42566.708333333328</c:v>
                </c:pt>
                <c:pt idx="1817">
                  <c:v>42566.75</c:v>
                </c:pt>
                <c:pt idx="1818">
                  <c:v>42566.791666666672</c:v>
                </c:pt>
                <c:pt idx="1819">
                  <c:v>42566.833333333328</c:v>
                </c:pt>
                <c:pt idx="1820">
                  <c:v>42566.875</c:v>
                </c:pt>
                <c:pt idx="1821">
                  <c:v>42566.916666666672</c:v>
                </c:pt>
                <c:pt idx="1822">
                  <c:v>42566.958333333328</c:v>
                </c:pt>
                <c:pt idx="1823">
                  <c:v>42567</c:v>
                </c:pt>
                <c:pt idx="1824">
                  <c:v>42567.041666666672</c:v>
                </c:pt>
                <c:pt idx="1825">
                  <c:v>42567.083333333328</c:v>
                </c:pt>
                <c:pt idx="1826">
                  <c:v>42567.125</c:v>
                </c:pt>
                <c:pt idx="1827">
                  <c:v>42567.166666666672</c:v>
                </c:pt>
                <c:pt idx="1828">
                  <c:v>42567.208333333328</c:v>
                </c:pt>
                <c:pt idx="1829">
                  <c:v>42567.25</c:v>
                </c:pt>
                <c:pt idx="1830">
                  <c:v>42567.291666666672</c:v>
                </c:pt>
                <c:pt idx="1831">
                  <c:v>42567.333333333328</c:v>
                </c:pt>
                <c:pt idx="1832">
                  <c:v>42567.375</c:v>
                </c:pt>
                <c:pt idx="1833">
                  <c:v>42567.416666666672</c:v>
                </c:pt>
                <c:pt idx="1834">
                  <c:v>42567.458333333328</c:v>
                </c:pt>
                <c:pt idx="1835">
                  <c:v>42567.5</c:v>
                </c:pt>
                <c:pt idx="1836">
                  <c:v>42567.541666666672</c:v>
                </c:pt>
                <c:pt idx="1837">
                  <c:v>42567.583333333328</c:v>
                </c:pt>
                <c:pt idx="1838">
                  <c:v>42567.625</c:v>
                </c:pt>
                <c:pt idx="1839">
                  <c:v>42567.666666666672</c:v>
                </c:pt>
                <c:pt idx="1840">
                  <c:v>42567.708333333328</c:v>
                </c:pt>
                <c:pt idx="1841">
                  <c:v>42567.75</c:v>
                </c:pt>
                <c:pt idx="1842">
                  <c:v>42567.791666666672</c:v>
                </c:pt>
                <c:pt idx="1843">
                  <c:v>42567.833333333328</c:v>
                </c:pt>
                <c:pt idx="1844">
                  <c:v>42567.875</c:v>
                </c:pt>
                <c:pt idx="1845">
                  <c:v>42567.916666666672</c:v>
                </c:pt>
                <c:pt idx="1846">
                  <c:v>42567.958333333328</c:v>
                </c:pt>
                <c:pt idx="1847">
                  <c:v>42568</c:v>
                </c:pt>
                <c:pt idx="1848">
                  <c:v>42568.041666666672</c:v>
                </c:pt>
                <c:pt idx="1849">
                  <c:v>42568.083333333328</c:v>
                </c:pt>
                <c:pt idx="1850">
                  <c:v>42568.125</c:v>
                </c:pt>
                <c:pt idx="1851">
                  <c:v>42568.166666666672</c:v>
                </c:pt>
                <c:pt idx="1852">
                  <c:v>42568.208333333328</c:v>
                </c:pt>
                <c:pt idx="1853">
                  <c:v>42568.25</c:v>
                </c:pt>
                <c:pt idx="1854">
                  <c:v>42568.291666666672</c:v>
                </c:pt>
                <c:pt idx="1855">
                  <c:v>42568.333333333328</c:v>
                </c:pt>
                <c:pt idx="1856">
                  <c:v>42568.375</c:v>
                </c:pt>
                <c:pt idx="1857">
                  <c:v>42568.416666666672</c:v>
                </c:pt>
                <c:pt idx="1858">
                  <c:v>42568.458333333328</c:v>
                </c:pt>
                <c:pt idx="1859">
                  <c:v>42568.5</c:v>
                </c:pt>
                <c:pt idx="1860">
                  <c:v>42568.541666666672</c:v>
                </c:pt>
                <c:pt idx="1861">
                  <c:v>42568.583333333328</c:v>
                </c:pt>
                <c:pt idx="1862">
                  <c:v>42568.625</c:v>
                </c:pt>
                <c:pt idx="1863">
                  <c:v>42568.666666666672</c:v>
                </c:pt>
                <c:pt idx="1864">
                  <c:v>42568.708333333328</c:v>
                </c:pt>
                <c:pt idx="1865">
                  <c:v>42568.75</c:v>
                </c:pt>
                <c:pt idx="1866">
                  <c:v>42568.791666666672</c:v>
                </c:pt>
                <c:pt idx="1867">
                  <c:v>42568.833333333328</c:v>
                </c:pt>
                <c:pt idx="1868">
                  <c:v>42568.875</c:v>
                </c:pt>
                <c:pt idx="1869">
                  <c:v>42568.916666666672</c:v>
                </c:pt>
                <c:pt idx="1870">
                  <c:v>42568.958333333328</c:v>
                </c:pt>
                <c:pt idx="1871">
                  <c:v>42569</c:v>
                </c:pt>
                <c:pt idx="1872">
                  <c:v>42569.041666666672</c:v>
                </c:pt>
                <c:pt idx="1873">
                  <c:v>42569.083333333328</c:v>
                </c:pt>
                <c:pt idx="1874">
                  <c:v>42569.125</c:v>
                </c:pt>
                <c:pt idx="1875">
                  <c:v>42569.166666666672</c:v>
                </c:pt>
                <c:pt idx="1876">
                  <c:v>42569.208333333328</c:v>
                </c:pt>
                <c:pt idx="1877">
                  <c:v>42569.25</c:v>
                </c:pt>
                <c:pt idx="1878">
                  <c:v>42569.291666666672</c:v>
                </c:pt>
                <c:pt idx="1879">
                  <c:v>42569.333333333328</c:v>
                </c:pt>
                <c:pt idx="1880">
                  <c:v>42569.375</c:v>
                </c:pt>
                <c:pt idx="1881">
                  <c:v>42569.416666666672</c:v>
                </c:pt>
                <c:pt idx="1882">
                  <c:v>42569.458333333328</c:v>
                </c:pt>
                <c:pt idx="1883">
                  <c:v>42569.5</c:v>
                </c:pt>
                <c:pt idx="1884">
                  <c:v>42569.541666666672</c:v>
                </c:pt>
                <c:pt idx="1885">
                  <c:v>42569.583333333328</c:v>
                </c:pt>
                <c:pt idx="1886">
                  <c:v>42569.625</c:v>
                </c:pt>
                <c:pt idx="1887">
                  <c:v>42569.666666666672</c:v>
                </c:pt>
                <c:pt idx="1888">
                  <c:v>42569.708333333328</c:v>
                </c:pt>
                <c:pt idx="1889">
                  <c:v>42569.75</c:v>
                </c:pt>
                <c:pt idx="1890">
                  <c:v>42569.791666666672</c:v>
                </c:pt>
                <c:pt idx="1891">
                  <c:v>42569.833333333328</c:v>
                </c:pt>
                <c:pt idx="1892">
                  <c:v>42569.875</c:v>
                </c:pt>
                <c:pt idx="1893">
                  <c:v>42569.916666666672</c:v>
                </c:pt>
                <c:pt idx="1894">
                  <c:v>42569.958333333328</c:v>
                </c:pt>
                <c:pt idx="1895">
                  <c:v>42570</c:v>
                </c:pt>
                <c:pt idx="1896">
                  <c:v>42570.041666666672</c:v>
                </c:pt>
                <c:pt idx="1897">
                  <c:v>42570.083333333328</c:v>
                </c:pt>
                <c:pt idx="1898">
                  <c:v>42570.125</c:v>
                </c:pt>
                <c:pt idx="1899">
                  <c:v>42570.166666666672</c:v>
                </c:pt>
                <c:pt idx="1900">
                  <c:v>42570.208333333328</c:v>
                </c:pt>
                <c:pt idx="1901">
                  <c:v>42570.25</c:v>
                </c:pt>
                <c:pt idx="1902">
                  <c:v>42570.291666666672</c:v>
                </c:pt>
                <c:pt idx="1903">
                  <c:v>42570.333333333328</c:v>
                </c:pt>
                <c:pt idx="1904">
                  <c:v>42570.375</c:v>
                </c:pt>
                <c:pt idx="1905">
                  <c:v>42570.416666666672</c:v>
                </c:pt>
                <c:pt idx="1906">
                  <c:v>42570.458333333328</c:v>
                </c:pt>
                <c:pt idx="1907">
                  <c:v>42570.5</c:v>
                </c:pt>
                <c:pt idx="1908">
                  <c:v>42570.541666666672</c:v>
                </c:pt>
                <c:pt idx="1909">
                  <c:v>42570.583333333328</c:v>
                </c:pt>
                <c:pt idx="1910">
                  <c:v>42570.625</c:v>
                </c:pt>
                <c:pt idx="1911">
                  <c:v>42570.666666666672</c:v>
                </c:pt>
                <c:pt idx="1912">
                  <c:v>42570.708333333328</c:v>
                </c:pt>
                <c:pt idx="1913">
                  <c:v>42570.75</c:v>
                </c:pt>
                <c:pt idx="1914">
                  <c:v>42570.791666666672</c:v>
                </c:pt>
                <c:pt idx="1915">
                  <c:v>42570.833333333328</c:v>
                </c:pt>
                <c:pt idx="1916">
                  <c:v>42570.875</c:v>
                </c:pt>
                <c:pt idx="1917">
                  <c:v>42570.916666666672</c:v>
                </c:pt>
                <c:pt idx="1918">
                  <c:v>42570.958333333328</c:v>
                </c:pt>
                <c:pt idx="1919">
                  <c:v>42571</c:v>
                </c:pt>
                <c:pt idx="1920">
                  <c:v>42571.041666666672</c:v>
                </c:pt>
                <c:pt idx="1921">
                  <c:v>42571.083333333328</c:v>
                </c:pt>
                <c:pt idx="1922">
                  <c:v>42571.125</c:v>
                </c:pt>
                <c:pt idx="1923">
                  <c:v>42571.166666666672</c:v>
                </c:pt>
                <c:pt idx="1924">
                  <c:v>42571.208333333328</c:v>
                </c:pt>
                <c:pt idx="1925">
                  <c:v>42571.25</c:v>
                </c:pt>
                <c:pt idx="1926">
                  <c:v>42571.291666666672</c:v>
                </c:pt>
                <c:pt idx="1927">
                  <c:v>42571.333333333328</c:v>
                </c:pt>
                <c:pt idx="1928">
                  <c:v>42571.375</c:v>
                </c:pt>
                <c:pt idx="1929">
                  <c:v>42571.416666666672</c:v>
                </c:pt>
                <c:pt idx="1930">
                  <c:v>42571.458333333328</c:v>
                </c:pt>
                <c:pt idx="1931">
                  <c:v>42571.5</c:v>
                </c:pt>
                <c:pt idx="1932">
                  <c:v>42571.541666666672</c:v>
                </c:pt>
                <c:pt idx="1933">
                  <c:v>42571.583333333328</c:v>
                </c:pt>
                <c:pt idx="1934">
                  <c:v>42571.625</c:v>
                </c:pt>
                <c:pt idx="1935">
                  <c:v>42571.666666666672</c:v>
                </c:pt>
                <c:pt idx="1936">
                  <c:v>42571.708333333328</c:v>
                </c:pt>
                <c:pt idx="1937">
                  <c:v>42571.75</c:v>
                </c:pt>
                <c:pt idx="1938">
                  <c:v>42571.791666666672</c:v>
                </c:pt>
                <c:pt idx="1939">
                  <c:v>42571.833333333328</c:v>
                </c:pt>
                <c:pt idx="1940">
                  <c:v>42571.875</c:v>
                </c:pt>
                <c:pt idx="1941">
                  <c:v>42571.916666666672</c:v>
                </c:pt>
                <c:pt idx="1942">
                  <c:v>42571.958333333328</c:v>
                </c:pt>
                <c:pt idx="1943">
                  <c:v>42572</c:v>
                </c:pt>
                <c:pt idx="1944">
                  <c:v>42572.041666666672</c:v>
                </c:pt>
                <c:pt idx="1945">
                  <c:v>42572.083333333328</c:v>
                </c:pt>
                <c:pt idx="1946">
                  <c:v>42572.125</c:v>
                </c:pt>
                <c:pt idx="1947">
                  <c:v>42572.166666666672</c:v>
                </c:pt>
                <c:pt idx="1948">
                  <c:v>42572.208333333328</c:v>
                </c:pt>
                <c:pt idx="1949">
                  <c:v>42572.25</c:v>
                </c:pt>
                <c:pt idx="1950">
                  <c:v>42572.291666666672</c:v>
                </c:pt>
                <c:pt idx="1951">
                  <c:v>42572.333333333328</c:v>
                </c:pt>
                <c:pt idx="1952">
                  <c:v>42572.375</c:v>
                </c:pt>
                <c:pt idx="1953">
                  <c:v>42572.416666666672</c:v>
                </c:pt>
                <c:pt idx="1954">
                  <c:v>42572.458333333328</c:v>
                </c:pt>
                <c:pt idx="1955">
                  <c:v>42572.5</c:v>
                </c:pt>
                <c:pt idx="1956">
                  <c:v>42572.541666666672</c:v>
                </c:pt>
                <c:pt idx="1957">
                  <c:v>42572.583333333328</c:v>
                </c:pt>
                <c:pt idx="1958">
                  <c:v>42572.625</c:v>
                </c:pt>
                <c:pt idx="1959">
                  <c:v>42572.666666666672</c:v>
                </c:pt>
                <c:pt idx="1960">
                  <c:v>42572.708333333328</c:v>
                </c:pt>
                <c:pt idx="1961">
                  <c:v>42572.75</c:v>
                </c:pt>
                <c:pt idx="1962">
                  <c:v>42572.791666666672</c:v>
                </c:pt>
                <c:pt idx="1963">
                  <c:v>42572.833333333328</c:v>
                </c:pt>
                <c:pt idx="1964">
                  <c:v>42572.875</c:v>
                </c:pt>
                <c:pt idx="1965">
                  <c:v>42572.916666666672</c:v>
                </c:pt>
                <c:pt idx="1966">
                  <c:v>42572.958333333328</c:v>
                </c:pt>
                <c:pt idx="1967">
                  <c:v>42573</c:v>
                </c:pt>
                <c:pt idx="1968">
                  <c:v>42573.041666666672</c:v>
                </c:pt>
                <c:pt idx="1969">
                  <c:v>42573.083333333328</c:v>
                </c:pt>
                <c:pt idx="1970">
                  <c:v>42573.125</c:v>
                </c:pt>
                <c:pt idx="1971">
                  <c:v>42573.166666666672</c:v>
                </c:pt>
                <c:pt idx="1972">
                  <c:v>42573.208333333328</c:v>
                </c:pt>
                <c:pt idx="1973">
                  <c:v>42573.25</c:v>
                </c:pt>
                <c:pt idx="1974">
                  <c:v>42573.291666666672</c:v>
                </c:pt>
                <c:pt idx="1975">
                  <c:v>42573.333333333328</c:v>
                </c:pt>
                <c:pt idx="1976">
                  <c:v>42573.375</c:v>
                </c:pt>
                <c:pt idx="1977">
                  <c:v>42573.416666666672</c:v>
                </c:pt>
                <c:pt idx="1978">
                  <c:v>42573.458333333328</c:v>
                </c:pt>
                <c:pt idx="1979">
                  <c:v>42573.5</c:v>
                </c:pt>
                <c:pt idx="1980">
                  <c:v>42573.541666666672</c:v>
                </c:pt>
                <c:pt idx="1981">
                  <c:v>42573.583333333328</c:v>
                </c:pt>
                <c:pt idx="1982">
                  <c:v>42573.625</c:v>
                </c:pt>
                <c:pt idx="1983">
                  <c:v>42573.666666666672</c:v>
                </c:pt>
                <c:pt idx="1984">
                  <c:v>42573.708333333328</c:v>
                </c:pt>
                <c:pt idx="1985">
                  <c:v>42573.75</c:v>
                </c:pt>
                <c:pt idx="1986">
                  <c:v>42573.791666666672</c:v>
                </c:pt>
                <c:pt idx="1987">
                  <c:v>42573.833333333328</c:v>
                </c:pt>
                <c:pt idx="1988">
                  <c:v>42573.875</c:v>
                </c:pt>
                <c:pt idx="1989">
                  <c:v>42573.916666666672</c:v>
                </c:pt>
                <c:pt idx="1990">
                  <c:v>42573.958333333328</c:v>
                </c:pt>
                <c:pt idx="1991">
                  <c:v>42574</c:v>
                </c:pt>
                <c:pt idx="1992">
                  <c:v>42574.041666666672</c:v>
                </c:pt>
                <c:pt idx="1993">
                  <c:v>42574.083333333328</c:v>
                </c:pt>
                <c:pt idx="1994">
                  <c:v>42574.125</c:v>
                </c:pt>
                <c:pt idx="1995">
                  <c:v>42574.166666666672</c:v>
                </c:pt>
                <c:pt idx="1996">
                  <c:v>42574.208333333328</c:v>
                </c:pt>
                <c:pt idx="1997">
                  <c:v>42574.25</c:v>
                </c:pt>
                <c:pt idx="1998">
                  <c:v>42574.291666666672</c:v>
                </c:pt>
                <c:pt idx="1999">
                  <c:v>42574.333333333328</c:v>
                </c:pt>
                <c:pt idx="2000">
                  <c:v>42574.375</c:v>
                </c:pt>
                <c:pt idx="2001">
                  <c:v>42574.416666666672</c:v>
                </c:pt>
                <c:pt idx="2002">
                  <c:v>42574.458333333328</c:v>
                </c:pt>
                <c:pt idx="2003">
                  <c:v>42574.5</c:v>
                </c:pt>
                <c:pt idx="2004">
                  <c:v>42574.541666666672</c:v>
                </c:pt>
                <c:pt idx="2005">
                  <c:v>42574.583333333328</c:v>
                </c:pt>
                <c:pt idx="2006">
                  <c:v>42574.625</c:v>
                </c:pt>
                <c:pt idx="2007">
                  <c:v>42574.666666666672</c:v>
                </c:pt>
                <c:pt idx="2008">
                  <c:v>42574.708333333328</c:v>
                </c:pt>
                <c:pt idx="2009">
                  <c:v>42574.75</c:v>
                </c:pt>
                <c:pt idx="2010">
                  <c:v>42574.791666666672</c:v>
                </c:pt>
                <c:pt idx="2011">
                  <c:v>42574.833333333328</c:v>
                </c:pt>
                <c:pt idx="2012">
                  <c:v>42574.875</c:v>
                </c:pt>
                <c:pt idx="2013">
                  <c:v>42574.916666666672</c:v>
                </c:pt>
                <c:pt idx="2014">
                  <c:v>42574.958333333328</c:v>
                </c:pt>
                <c:pt idx="2015">
                  <c:v>42575</c:v>
                </c:pt>
                <c:pt idx="2016">
                  <c:v>42575.041666666672</c:v>
                </c:pt>
                <c:pt idx="2017">
                  <c:v>42575.083333333328</c:v>
                </c:pt>
                <c:pt idx="2018">
                  <c:v>42575.125</c:v>
                </c:pt>
                <c:pt idx="2019">
                  <c:v>42575.166666666672</c:v>
                </c:pt>
                <c:pt idx="2020">
                  <c:v>42575.208333333328</c:v>
                </c:pt>
                <c:pt idx="2021">
                  <c:v>42575.25</c:v>
                </c:pt>
                <c:pt idx="2022">
                  <c:v>42575.291666666672</c:v>
                </c:pt>
                <c:pt idx="2023">
                  <c:v>42575.333333333328</c:v>
                </c:pt>
                <c:pt idx="2024">
                  <c:v>42575.375</c:v>
                </c:pt>
                <c:pt idx="2025">
                  <c:v>42575.416666666672</c:v>
                </c:pt>
                <c:pt idx="2026">
                  <c:v>42575.458333333328</c:v>
                </c:pt>
                <c:pt idx="2027">
                  <c:v>42575.5</c:v>
                </c:pt>
                <c:pt idx="2028">
                  <c:v>42575.541666666672</c:v>
                </c:pt>
                <c:pt idx="2029">
                  <c:v>42575.583333333328</c:v>
                </c:pt>
                <c:pt idx="2030">
                  <c:v>42575.625</c:v>
                </c:pt>
                <c:pt idx="2031">
                  <c:v>42575.666666666672</c:v>
                </c:pt>
                <c:pt idx="2032">
                  <c:v>42575.708333333328</c:v>
                </c:pt>
                <c:pt idx="2033">
                  <c:v>42575.75</c:v>
                </c:pt>
                <c:pt idx="2034">
                  <c:v>42575.791666666672</c:v>
                </c:pt>
                <c:pt idx="2035">
                  <c:v>42575.833333333328</c:v>
                </c:pt>
                <c:pt idx="2036">
                  <c:v>42575.875</c:v>
                </c:pt>
                <c:pt idx="2037">
                  <c:v>42575.916666666672</c:v>
                </c:pt>
                <c:pt idx="2038">
                  <c:v>42575.958333333328</c:v>
                </c:pt>
                <c:pt idx="2039">
                  <c:v>42576</c:v>
                </c:pt>
                <c:pt idx="2040">
                  <c:v>42576.041666666672</c:v>
                </c:pt>
                <c:pt idx="2041">
                  <c:v>42576.083333333328</c:v>
                </c:pt>
                <c:pt idx="2042">
                  <c:v>42576.125</c:v>
                </c:pt>
                <c:pt idx="2043">
                  <c:v>42576.166666666672</c:v>
                </c:pt>
                <c:pt idx="2044">
                  <c:v>42576.208333333328</c:v>
                </c:pt>
                <c:pt idx="2045">
                  <c:v>42576.25</c:v>
                </c:pt>
                <c:pt idx="2046">
                  <c:v>42576.291666666672</c:v>
                </c:pt>
                <c:pt idx="2047">
                  <c:v>42576.333333333328</c:v>
                </c:pt>
                <c:pt idx="2048">
                  <c:v>42576.375</c:v>
                </c:pt>
                <c:pt idx="2049">
                  <c:v>42576.416666666672</c:v>
                </c:pt>
                <c:pt idx="2050">
                  <c:v>42576.458333333328</c:v>
                </c:pt>
                <c:pt idx="2051">
                  <c:v>42576.5</c:v>
                </c:pt>
                <c:pt idx="2052">
                  <c:v>42576.541666666672</c:v>
                </c:pt>
                <c:pt idx="2053">
                  <c:v>42576.583333333328</c:v>
                </c:pt>
                <c:pt idx="2054">
                  <c:v>42576.625</c:v>
                </c:pt>
                <c:pt idx="2055">
                  <c:v>42576.666666666672</c:v>
                </c:pt>
                <c:pt idx="2056">
                  <c:v>42576.708333333328</c:v>
                </c:pt>
                <c:pt idx="2057">
                  <c:v>42576.75</c:v>
                </c:pt>
                <c:pt idx="2058">
                  <c:v>42576.791666666672</c:v>
                </c:pt>
                <c:pt idx="2059">
                  <c:v>42576.833333333328</c:v>
                </c:pt>
                <c:pt idx="2060">
                  <c:v>42576.875</c:v>
                </c:pt>
                <c:pt idx="2061">
                  <c:v>42576.916666666672</c:v>
                </c:pt>
                <c:pt idx="2062">
                  <c:v>42576.958333333328</c:v>
                </c:pt>
                <c:pt idx="2063">
                  <c:v>42577</c:v>
                </c:pt>
                <c:pt idx="2064">
                  <c:v>42577.041666666672</c:v>
                </c:pt>
                <c:pt idx="2065">
                  <c:v>42577.083333333328</c:v>
                </c:pt>
                <c:pt idx="2066">
                  <c:v>42577.125</c:v>
                </c:pt>
                <c:pt idx="2067">
                  <c:v>42577.166666666672</c:v>
                </c:pt>
                <c:pt idx="2068">
                  <c:v>42577.208333333328</c:v>
                </c:pt>
                <c:pt idx="2069">
                  <c:v>42577.25</c:v>
                </c:pt>
                <c:pt idx="2070">
                  <c:v>42577.291666666672</c:v>
                </c:pt>
                <c:pt idx="2071">
                  <c:v>42577.333333333328</c:v>
                </c:pt>
                <c:pt idx="2072">
                  <c:v>42577.375</c:v>
                </c:pt>
                <c:pt idx="2073">
                  <c:v>42577.416666666672</c:v>
                </c:pt>
                <c:pt idx="2074">
                  <c:v>42577.458333333328</c:v>
                </c:pt>
                <c:pt idx="2075">
                  <c:v>42577.5</c:v>
                </c:pt>
                <c:pt idx="2076">
                  <c:v>42577.541666666672</c:v>
                </c:pt>
                <c:pt idx="2077">
                  <c:v>42577.583333333328</c:v>
                </c:pt>
                <c:pt idx="2078">
                  <c:v>42577.625</c:v>
                </c:pt>
                <c:pt idx="2079">
                  <c:v>42577.666666666672</c:v>
                </c:pt>
                <c:pt idx="2080">
                  <c:v>42577.708333333328</c:v>
                </c:pt>
                <c:pt idx="2081">
                  <c:v>42577.75</c:v>
                </c:pt>
                <c:pt idx="2082">
                  <c:v>42577.791666666672</c:v>
                </c:pt>
                <c:pt idx="2083">
                  <c:v>42577.833333333328</c:v>
                </c:pt>
                <c:pt idx="2084">
                  <c:v>42577.875</c:v>
                </c:pt>
                <c:pt idx="2085">
                  <c:v>42577.916666666672</c:v>
                </c:pt>
                <c:pt idx="2086">
                  <c:v>42577.958333333328</c:v>
                </c:pt>
                <c:pt idx="2087">
                  <c:v>42578</c:v>
                </c:pt>
                <c:pt idx="2088">
                  <c:v>42578.041666666672</c:v>
                </c:pt>
                <c:pt idx="2089">
                  <c:v>42578.083333333328</c:v>
                </c:pt>
                <c:pt idx="2090">
                  <c:v>42578.125</c:v>
                </c:pt>
                <c:pt idx="2091">
                  <c:v>42578.166666666672</c:v>
                </c:pt>
                <c:pt idx="2092">
                  <c:v>42578.208333333328</c:v>
                </c:pt>
                <c:pt idx="2093">
                  <c:v>42578.25</c:v>
                </c:pt>
                <c:pt idx="2094">
                  <c:v>42578.291666666672</c:v>
                </c:pt>
                <c:pt idx="2095">
                  <c:v>42578.333333333328</c:v>
                </c:pt>
                <c:pt idx="2096">
                  <c:v>42578.375</c:v>
                </c:pt>
                <c:pt idx="2097">
                  <c:v>42578.416666666672</c:v>
                </c:pt>
                <c:pt idx="2098">
                  <c:v>42578.458333333328</c:v>
                </c:pt>
                <c:pt idx="2099">
                  <c:v>42578.5</c:v>
                </c:pt>
                <c:pt idx="2100">
                  <c:v>42578.541666666672</c:v>
                </c:pt>
                <c:pt idx="2101">
                  <c:v>42578.583333333328</c:v>
                </c:pt>
                <c:pt idx="2102">
                  <c:v>42578.625</c:v>
                </c:pt>
                <c:pt idx="2103">
                  <c:v>42578.666666666672</c:v>
                </c:pt>
                <c:pt idx="2104">
                  <c:v>42578.708333333328</c:v>
                </c:pt>
                <c:pt idx="2105">
                  <c:v>42578.75</c:v>
                </c:pt>
                <c:pt idx="2106">
                  <c:v>42578.791666666672</c:v>
                </c:pt>
                <c:pt idx="2107">
                  <c:v>42578.833333333328</c:v>
                </c:pt>
                <c:pt idx="2108">
                  <c:v>42578.875</c:v>
                </c:pt>
                <c:pt idx="2109">
                  <c:v>42578.916666666672</c:v>
                </c:pt>
                <c:pt idx="2110">
                  <c:v>42578.958333333328</c:v>
                </c:pt>
                <c:pt idx="2111">
                  <c:v>42579</c:v>
                </c:pt>
                <c:pt idx="2112">
                  <c:v>42579.041666666672</c:v>
                </c:pt>
                <c:pt idx="2113">
                  <c:v>42579.083333333328</c:v>
                </c:pt>
                <c:pt idx="2114">
                  <c:v>42579.125</c:v>
                </c:pt>
                <c:pt idx="2115">
                  <c:v>42579.166666666672</c:v>
                </c:pt>
                <c:pt idx="2116">
                  <c:v>42579.208333333328</c:v>
                </c:pt>
                <c:pt idx="2117">
                  <c:v>42579.25</c:v>
                </c:pt>
                <c:pt idx="2118">
                  <c:v>42579.291666666672</c:v>
                </c:pt>
                <c:pt idx="2119">
                  <c:v>42579.333333333328</c:v>
                </c:pt>
                <c:pt idx="2120">
                  <c:v>42579.375</c:v>
                </c:pt>
                <c:pt idx="2121">
                  <c:v>42579.416666666672</c:v>
                </c:pt>
                <c:pt idx="2122">
                  <c:v>42579.458333333328</c:v>
                </c:pt>
                <c:pt idx="2123">
                  <c:v>42579.5</c:v>
                </c:pt>
                <c:pt idx="2124">
                  <c:v>42579.541666666672</c:v>
                </c:pt>
                <c:pt idx="2125">
                  <c:v>42579.583333333328</c:v>
                </c:pt>
                <c:pt idx="2126">
                  <c:v>42579.625</c:v>
                </c:pt>
                <c:pt idx="2127">
                  <c:v>42579.666666666672</c:v>
                </c:pt>
                <c:pt idx="2128">
                  <c:v>42579.708333333328</c:v>
                </c:pt>
                <c:pt idx="2129">
                  <c:v>42579.75</c:v>
                </c:pt>
                <c:pt idx="2130">
                  <c:v>42579.791666666672</c:v>
                </c:pt>
                <c:pt idx="2131">
                  <c:v>42579.833333333328</c:v>
                </c:pt>
                <c:pt idx="2132">
                  <c:v>42579.875</c:v>
                </c:pt>
                <c:pt idx="2133">
                  <c:v>42579.916666666672</c:v>
                </c:pt>
                <c:pt idx="2134">
                  <c:v>42579.958333333328</c:v>
                </c:pt>
                <c:pt idx="2135">
                  <c:v>42580</c:v>
                </c:pt>
                <c:pt idx="2136">
                  <c:v>42580.041666666672</c:v>
                </c:pt>
                <c:pt idx="2137">
                  <c:v>42580.083333333328</c:v>
                </c:pt>
                <c:pt idx="2138">
                  <c:v>42580.125</c:v>
                </c:pt>
                <c:pt idx="2139">
                  <c:v>42580.166666666672</c:v>
                </c:pt>
                <c:pt idx="2140">
                  <c:v>42580.208333333328</c:v>
                </c:pt>
                <c:pt idx="2141">
                  <c:v>42580.25</c:v>
                </c:pt>
                <c:pt idx="2142">
                  <c:v>42580.291666666672</c:v>
                </c:pt>
                <c:pt idx="2143">
                  <c:v>42580.333333333328</c:v>
                </c:pt>
                <c:pt idx="2144">
                  <c:v>42580.375</c:v>
                </c:pt>
                <c:pt idx="2145">
                  <c:v>42580.416666666672</c:v>
                </c:pt>
                <c:pt idx="2146">
                  <c:v>42580.458333333328</c:v>
                </c:pt>
                <c:pt idx="2147">
                  <c:v>42580.5</c:v>
                </c:pt>
                <c:pt idx="2148">
                  <c:v>42580.541666666672</c:v>
                </c:pt>
                <c:pt idx="2149">
                  <c:v>42580.583333333328</c:v>
                </c:pt>
                <c:pt idx="2150">
                  <c:v>42580.625</c:v>
                </c:pt>
                <c:pt idx="2151">
                  <c:v>42580.666666666672</c:v>
                </c:pt>
                <c:pt idx="2152">
                  <c:v>42580.708333333328</c:v>
                </c:pt>
                <c:pt idx="2153">
                  <c:v>42580.75</c:v>
                </c:pt>
                <c:pt idx="2154">
                  <c:v>42580.791666666672</c:v>
                </c:pt>
                <c:pt idx="2155">
                  <c:v>42580.833333333328</c:v>
                </c:pt>
                <c:pt idx="2156">
                  <c:v>42580.875</c:v>
                </c:pt>
                <c:pt idx="2157">
                  <c:v>42580.916666666672</c:v>
                </c:pt>
                <c:pt idx="2158">
                  <c:v>42580.958333333328</c:v>
                </c:pt>
                <c:pt idx="2159">
                  <c:v>42581</c:v>
                </c:pt>
                <c:pt idx="2160">
                  <c:v>42581.041666666672</c:v>
                </c:pt>
                <c:pt idx="2161">
                  <c:v>42581.083333333328</c:v>
                </c:pt>
                <c:pt idx="2162">
                  <c:v>42581.125</c:v>
                </c:pt>
                <c:pt idx="2163">
                  <c:v>42581.166666666672</c:v>
                </c:pt>
                <c:pt idx="2164">
                  <c:v>42581.208333333328</c:v>
                </c:pt>
                <c:pt idx="2165">
                  <c:v>42581.25</c:v>
                </c:pt>
                <c:pt idx="2166">
                  <c:v>42581.291666666672</c:v>
                </c:pt>
                <c:pt idx="2167">
                  <c:v>42581.333333333328</c:v>
                </c:pt>
                <c:pt idx="2168">
                  <c:v>42581.375</c:v>
                </c:pt>
                <c:pt idx="2169">
                  <c:v>42581.416666666672</c:v>
                </c:pt>
                <c:pt idx="2170">
                  <c:v>42581.458333333328</c:v>
                </c:pt>
                <c:pt idx="2171">
                  <c:v>42581.5</c:v>
                </c:pt>
                <c:pt idx="2172">
                  <c:v>42581.541666666672</c:v>
                </c:pt>
                <c:pt idx="2173">
                  <c:v>42581.583333333328</c:v>
                </c:pt>
                <c:pt idx="2174">
                  <c:v>42581.625</c:v>
                </c:pt>
                <c:pt idx="2175">
                  <c:v>42581.666666666672</c:v>
                </c:pt>
                <c:pt idx="2176">
                  <c:v>42581.708333333328</c:v>
                </c:pt>
                <c:pt idx="2177">
                  <c:v>42581.75</c:v>
                </c:pt>
                <c:pt idx="2178">
                  <c:v>42581.791666666672</c:v>
                </c:pt>
                <c:pt idx="2179">
                  <c:v>42581.833333333328</c:v>
                </c:pt>
                <c:pt idx="2180">
                  <c:v>42581.875</c:v>
                </c:pt>
                <c:pt idx="2181">
                  <c:v>42581.916666666672</c:v>
                </c:pt>
                <c:pt idx="2182">
                  <c:v>42581.958333333328</c:v>
                </c:pt>
                <c:pt idx="2183">
                  <c:v>42582</c:v>
                </c:pt>
                <c:pt idx="2184">
                  <c:v>42582.041666666672</c:v>
                </c:pt>
                <c:pt idx="2185">
                  <c:v>42582.083333333328</c:v>
                </c:pt>
                <c:pt idx="2186">
                  <c:v>42582.125</c:v>
                </c:pt>
                <c:pt idx="2187">
                  <c:v>42582.166666666672</c:v>
                </c:pt>
                <c:pt idx="2188">
                  <c:v>42582.208333333328</c:v>
                </c:pt>
                <c:pt idx="2189">
                  <c:v>42582.25</c:v>
                </c:pt>
                <c:pt idx="2190">
                  <c:v>42582.291666666672</c:v>
                </c:pt>
                <c:pt idx="2191">
                  <c:v>42582.333333333328</c:v>
                </c:pt>
                <c:pt idx="2192">
                  <c:v>42582.375</c:v>
                </c:pt>
                <c:pt idx="2193">
                  <c:v>42582.416666666672</c:v>
                </c:pt>
                <c:pt idx="2194">
                  <c:v>42582.458333333328</c:v>
                </c:pt>
                <c:pt idx="2195">
                  <c:v>42582.5</c:v>
                </c:pt>
                <c:pt idx="2196">
                  <c:v>42582.541666666672</c:v>
                </c:pt>
                <c:pt idx="2197">
                  <c:v>42582.583333333328</c:v>
                </c:pt>
                <c:pt idx="2198">
                  <c:v>42582.625</c:v>
                </c:pt>
                <c:pt idx="2199">
                  <c:v>42582.666666666672</c:v>
                </c:pt>
                <c:pt idx="2200">
                  <c:v>42582.708333333328</c:v>
                </c:pt>
                <c:pt idx="2201">
                  <c:v>42582.75</c:v>
                </c:pt>
                <c:pt idx="2202">
                  <c:v>42582.791666666672</c:v>
                </c:pt>
                <c:pt idx="2203">
                  <c:v>42582.833333333328</c:v>
                </c:pt>
                <c:pt idx="2204">
                  <c:v>42582.875</c:v>
                </c:pt>
                <c:pt idx="2205">
                  <c:v>42582.916666666672</c:v>
                </c:pt>
                <c:pt idx="2206">
                  <c:v>42582.958333333328</c:v>
                </c:pt>
                <c:pt idx="2207">
                  <c:v>42583</c:v>
                </c:pt>
                <c:pt idx="2208">
                  <c:v>42583.041666666672</c:v>
                </c:pt>
                <c:pt idx="2209">
                  <c:v>42583.083333333328</c:v>
                </c:pt>
                <c:pt idx="2210">
                  <c:v>42583.125</c:v>
                </c:pt>
                <c:pt idx="2211">
                  <c:v>42583.166666666672</c:v>
                </c:pt>
                <c:pt idx="2212">
                  <c:v>42583.208333333328</c:v>
                </c:pt>
                <c:pt idx="2213">
                  <c:v>42583.25</c:v>
                </c:pt>
                <c:pt idx="2214">
                  <c:v>42583.291666666672</c:v>
                </c:pt>
                <c:pt idx="2215">
                  <c:v>42583.333333333328</c:v>
                </c:pt>
                <c:pt idx="2216">
                  <c:v>42583.375</c:v>
                </c:pt>
                <c:pt idx="2217">
                  <c:v>42583.416666666672</c:v>
                </c:pt>
                <c:pt idx="2218">
                  <c:v>42583.458333333328</c:v>
                </c:pt>
                <c:pt idx="2219">
                  <c:v>42583.5</c:v>
                </c:pt>
                <c:pt idx="2220">
                  <c:v>42583.541666666672</c:v>
                </c:pt>
                <c:pt idx="2221">
                  <c:v>42583.583333333328</c:v>
                </c:pt>
                <c:pt idx="2222">
                  <c:v>42583.625</c:v>
                </c:pt>
                <c:pt idx="2223">
                  <c:v>42583.666666666672</c:v>
                </c:pt>
                <c:pt idx="2224">
                  <c:v>42583.708333333328</c:v>
                </c:pt>
                <c:pt idx="2225">
                  <c:v>42583.75</c:v>
                </c:pt>
                <c:pt idx="2226">
                  <c:v>42583.791666666672</c:v>
                </c:pt>
                <c:pt idx="2227">
                  <c:v>42583.833333333328</c:v>
                </c:pt>
                <c:pt idx="2228">
                  <c:v>42583.875</c:v>
                </c:pt>
                <c:pt idx="2229">
                  <c:v>42583.916666666672</c:v>
                </c:pt>
                <c:pt idx="2230">
                  <c:v>42583.958333333328</c:v>
                </c:pt>
                <c:pt idx="2231">
                  <c:v>42584</c:v>
                </c:pt>
                <c:pt idx="2232">
                  <c:v>42584.041666666672</c:v>
                </c:pt>
                <c:pt idx="2233">
                  <c:v>42584.083333333328</c:v>
                </c:pt>
                <c:pt idx="2234">
                  <c:v>42584.125</c:v>
                </c:pt>
                <c:pt idx="2235">
                  <c:v>42584.166666666672</c:v>
                </c:pt>
                <c:pt idx="2236">
                  <c:v>42584.208333333328</c:v>
                </c:pt>
                <c:pt idx="2237">
                  <c:v>42584.25</c:v>
                </c:pt>
                <c:pt idx="2238">
                  <c:v>42584.291666666672</c:v>
                </c:pt>
                <c:pt idx="2239">
                  <c:v>42584.333333333328</c:v>
                </c:pt>
                <c:pt idx="2240">
                  <c:v>42584.375</c:v>
                </c:pt>
                <c:pt idx="2241">
                  <c:v>42584.416666666672</c:v>
                </c:pt>
                <c:pt idx="2242">
                  <c:v>42584.458333333328</c:v>
                </c:pt>
                <c:pt idx="2243">
                  <c:v>42584.5</c:v>
                </c:pt>
                <c:pt idx="2244">
                  <c:v>42584.541666666672</c:v>
                </c:pt>
                <c:pt idx="2245">
                  <c:v>42584.583333333328</c:v>
                </c:pt>
                <c:pt idx="2246">
                  <c:v>42584.625</c:v>
                </c:pt>
                <c:pt idx="2247">
                  <c:v>42584.666666666672</c:v>
                </c:pt>
                <c:pt idx="2248">
                  <c:v>42584.708333333328</c:v>
                </c:pt>
                <c:pt idx="2249">
                  <c:v>42584.75</c:v>
                </c:pt>
                <c:pt idx="2250">
                  <c:v>42584.791666666672</c:v>
                </c:pt>
                <c:pt idx="2251">
                  <c:v>42584.833333333328</c:v>
                </c:pt>
                <c:pt idx="2252">
                  <c:v>42584.875</c:v>
                </c:pt>
                <c:pt idx="2253">
                  <c:v>42584.916666666672</c:v>
                </c:pt>
                <c:pt idx="2254">
                  <c:v>42584.958333333328</c:v>
                </c:pt>
                <c:pt idx="2255">
                  <c:v>42585</c:v>
                </c:pt>
                <c:pt idx="2256">
                  <c:v>42585.041666666672</c:v>
                </c:pt>
                <c:pt idx="2257">
                  <c:v>42585.083333333328</c:v>
                </c:pt>
                <c:pt idx="2258">
                  <c:v>42585.125</c:v>
                </c:pt>
                <c:pt idx="2259">
                  <c:v>42585.166666666672</c:v>
                </c:pt>
                <c:pt idx="2260">
                  <c:v>42585.208333333328</c:v>
                </c:pt>
                <c:pt idx="2261">
                  <c:v>42585.25</c:v>
                </c:pt>
                <c:pt idx="2262">
                  <c:v>42585.291666666672</c:v>
                </c:pt>
                <c:pt idx="2263">
                  <c:v>42585.333333333328</c:v>
                </c:pt>
                <c:pt idx="2264">
                  <c:v>42585.375</c:v>
                </c:pt>
                <c:pt idx="2265">
                  <c:v>42585.416666666672</c:v>
                </c:pt>
                <c:pt idx="2266">
                  <c:v>42585.458333333328</c:v>
                </c:pt>
                <c:pt idx="2267">
                  <c:v>42585.5</c:v>
                </c:pt>
                <c:pt idx="2268">
                  <c:v>42585.541666666672</c:v>
                </c:pt>
                <c:pt idx="2269">
                  <c:v>42585.583333333328</c:v>
                </c:pt>
                <c:pt idx="2270">
                  <c:v>42585.625</c:v>
                </c:pt>
                <c:pt idx="2271">
                  <c:v>42585.666666666672</c:v>
                </c:pt>
                <c:pt idx="2272">
                  <c:v>42585.708333333328</c:v>
                </c:pt>
                <c:pt idx="2273">
                  <c:v>42585.75</c:v>
                </c:pt>
                <c:pt idx="2274">
                  <c:v>42585.791666666672</c:v>
                </c:pt>
                <c:pt idx="2275">
                  <c:v>42585.833333333328</c:v>
                </c:pt>
                <c:pt idx="2276">
                  <c:v>42585.875</c:v>
                </c:pt>
                <c:pt idx="2277">
                  <c:v>42585.916666666672</c:v>
                </c:pt>
                <c:pt idx="2278">
                  <c:v>42585.958333333328</c:v>
                </c:pt>
                <c:pt idx="2279">
                  <c:v>42586</c:v>
                </c:pt>
                <c:pt idx="2280">
                  <c:v>42586.041666666672</c:v>
                </c:pt>
                <c:pt idx="2281">
                  <c:v>42586.083333333328</c:v>
                </c:pt>
                <c:pt idx="2282">
                  <c:v>42586.125</c:v>
                </c:pt>
                <c:pt idx="2283">
                  <c:v>42586.166666666672</c:v>
                </c:pt>
                <c:pt idx="2284">
                  <c:v>42586.208333333328</c:v>
                </c:pt>
                <c:pt idx="2285">
                  <c:v>42586.25</c:v>
                </c:pt>
                <c:pt idx="2286">
                  <c:v>42586.291666666672</c:v>
                </c:pt>
                <c:pt idx="2287">
                  <c:v>42586.333333333328</c:v>
                </c:pt>
                <c:pt idx="2288">
                  <c:v>42586.375</c:v>
                </c:pt>
                <c:pt idx="2289">
                  <c:v>42586.416666666672</c:v>
                </c:pt>
                <c:pt idx="2290">
                  <c:v>42586.458333333328</c:v>
                </c:pt>
                <c:pt idx="2291">
                  <c:v>42586.5</c:v>
                </c:pt>
                <c:pt idx="2292">
                  <c:v>42586.541666666672</c:v>
                </c:pt>
                <c:pt idx="2293">
                  <c:v>42586.583333333328</c:v>
                </c:pt>
                <c:pt idx="2294">
                  <c:v>42586.625</c:v>
                </c:pt>
                <c:pt idx="2295">
                  <c:v>42586.666666666672</c:v>
                </c:pt>
                <c:pt idx="2296">
                  <c:v>42586.708333333328</c:v>
                </c:pt>
                <c:pt idx="2297">
                  <c:v>42586.75</c:v>
                </c:pt>
                <c:pt idx="2298">
                  <c:v>42586.791666666672</c:v>
                </c:pt>
                <c:pt idx="2299">
                  <c:v>42586.833333333328</c:v>
                </c:pt>
                <c:pt idx="2300">
                  <c:v>42586.875</c:v>
                </c:pt>
                <c:pt idx="2301">
                  <c:v>42586.916666666672</c:v>
                </c:pt>
                <c:pt idx="2302">
                  <c:v>42586.958333333328</c:v>
                </c:pt>
                <c:pt idx="2303">
                  <c:v>42587</c:v>
                </c:pt>
                <c:pt idx="2304">
                  <c:v>42587.041666666672</c:v>
                </c:pt>
                <c:pt idx="2305">
                  <c:v>42587.083333333328</c:v>
                </c:pt>
                <c:pt idx="2306">
                  <c:v>42587.125</c:v>
                </c:pt>
                <c:pt idx="2307">
                  <c:v>42587.166666666672</c:v>
                </c:pt>
                <c:pt idx="2308">
                  <c:v>42587.208333333328</c:v>
                </c:pt>
                <c:pt idx="2309">
                  <c:v>42587.25</c:v>
                </c:pt>
                <c:pt idx="2310">
                  <c:v>42587.291666666672</c:v>
                </c:pt>
                <c:pt idx="2311">
                  <c:v>42587.333333333328</c:v>
                </c:pt>
                <c:pt idx="2312">
                  <c:v>42587.375</c:v>
                </c:pt>
                <c:pt idx="2313">
                  <c:v>42587.416666666672</c:v>
                </c:pt>
                <c:pt idx="2314">
                  <c:v>42587.458333333328</c:v>
                </c:pt>
                <c:pt idx="2315">
                  <c:v>42587.5</c:v>
                </c:pt>
                <c:pt idx="2316">
                  <c:v>42587.541666666672</c:v>
                </c:pt>
                <c:pt idx="2317">
                  <c:v>42587.583333333328</c:v>
                </c:pt>
                <c:pt idx="2318">
                  <c:v>42587.625</c:v>
                </c:pt>
                <c:pt idx="2319">
                  <c:v>42587.666666666672</c:v>
                </c:pt>
                <c:pt idx="2320">
                  <c:v>42587.708333333328</c:v>
                </c:pt>
                <c:pt idx="2321">
                  <c:v>42587.75</c:v>
                </c:pt>
                <c:pt idx="2322">
                  <c:v>42587.791666666672</c:v>
                </c:pt>
                <c:pt idx="2323">
                  <c:v>42587.833333333328</c:v>
                </c:pt>
                <c:pt idx="2324">
                  <c:v>42587.875</c:v>
                </c:pt>
                <c:pt idx="2325">
                  <c:v>42587.916666666672</c:v>
                </c:pt>
                <c:pt idx="2326">
                  <c:v>42587.958333333328</c:v>
                </c:pt>
                <c:pt idx="2327">
                  <c:v>42588</c:v>
                </c:pt>
                <c:pt idx="2328">
                  <c:v>42588.041666666672</c:v>
                </c:pt>
                <c:pt idx="2329">
                  <c:v>42588.083333333328</c:v>
                </c:pt>
                <c:pt idx="2330">
                  <c:v>42588.125</c:v>
                </c:pt>
                <c:pt idx="2331">
                  <c:v>42588.166666666672</c:v>
                </c:pt>
                <c:pt idx="2332">
                  <c:v>42588.208333333328</c:v>
                </c:pt>
                <c:pt idx="2333">
                  <c:v>42588.25</c:v>
                </c:pt>
                <c:pt idx="2334">
                  <c:v>42588.291666666672</c:v>
                </c:pt>
                <c:pt idx="2335">
                  <c:v>42588.333333333328</c:v>
                </c:pt>
                <c:pt idx="2336">
                  <c:v>42588.375</c:v>
                </c:pt>
                <c:pt idx="2337">
                  <c:v>42588.416666666672</c:v>
                </c:pt>
                <c:pt idx="2338">
                  <c:v>42588.458333333328</c:v>
                </c:pt>
                <c:pt idx="2339">
                  <c:v>42588.5</c:v>
                </c:pt>
                <c:pt idx="2340">
                  <c:v>42588.541666666672</c:v>
                </c:pt>
                <c:pt idx="2341">
                  <c:v>42588.583333333328</c:v>
                </c:pt>
                <c:pt idx="2342">
                  <c:v>42588.625</c:v>
                </c:pt>
                <c:pt idx="2343">
                  <c:v>42588.666666666672</c:v>
                </c:pt>
                <c:pt idx="2344">
                  <c:v>42588.708333333328</c:v>
                </c:pt>
                <c:pt idx="2345">
                  <c:v>42588.75</c:v>
                </c:pt>
                <c:pt idx="2346">
                  <c:v>42588.791666666672</c:v>
                </c:pt>
                <c:pt idx="2347">
                  <c:v>42588.833333333328</c:v>
                </c:pt>
                <c:pt idx="2348">
                  <c:v>42588.875</c:v>
                </c:pt>
                <c:pt idx="2349">
                  <c:v>42588.916666666672</c:v>
                </c:pt>
                <c:pt idx="2350">
                  <c:v>42588.958333333328</c:v>
                </c:pt>
                <c:pt idx="2351">
                  <c:v>42589</c:v>
                </c:pt>
                <c:pt idx="2352">
                  <c:v>42589.041666666672</c:v>
                </c:pt>
                <c:pt idx="2353">
                  <c:v>42589.083333333328</c:v>
                </c:pt>
                <c:pt idx="2354">
                  <c:v>42589.125</c:v>
                </c:pt>
                <c:pt idx="2355">
                  <c:v>42589.166666666672</c:v>
                </c:pt>
                <c:pt idx="2356">
                  <c:v>42589.208333333328</c:v>
                </c:pt>
                <c:pt idx="2357">
                  <c:v>42589.25</c:v>
                </c:pt>
                <c:pt idx="2358">
                  <c:v>42589.291666666672</c:v>
                </c:pt>
                <c:pt idx="2359">
                  <c:v>42589.333333333328</c:v>
                </c:pt>
                <c:pt idx="2360">
                  <c:v>42589.375</c:v>
                </c:pt>
                <c:pt idx="2361">
                  <c:v>42589.416666666672</c:v>
                </c:pt>
                <c:pt idx="2362">
                  <c:v>42589.458333333328</c:v>
                </c:pt>
                <c:pt idx="2363">
                  <c:v>42589.5</c:v>
                </c:pt>
                <c:pt idx="2364">
                  <c:v>42589.541666666672</c:v>
                </c:pt>
                <c:pt idx="2365">
                  <c:v>42589.583333333328</c:v>
                </c:pt>
                <c:pt idx="2366">
                  <c:v>42589.625</c:v>
                </c:pt>
                <c:pt idx="2367">
                  <c:v>42589.666666666672</c:v>
                </c:pt>
                <c:pt idx="2368">
                  <c:v>42589.708333333328</c:v>
                </c:pt>
                <c:pt idx="2369">
                  <c:v>42589.75</c:v>
                </c:pt>
                <c:pt idx="2370">
                  <c:v>42589.791666666672</c:v>
                </c:pt>
                <c:pt idx="2371">
                  <c:v>42589.833333333328</c:v>
                </c:pt>
                <c:pt idx="2372">
                  <c:v>42589.875</c:v>
                </c:pt>
                <c:pt idx="2373">
                  <c:v>42589.916666666672</c:v>
                </c:pt>
                <c:pt idx="2374">
                  <c:v>42589.958333333328</c:v>
                </c:pt>
                <c:pt idx="2375">
                  <c:v>42590</c:v>
                </c:pt>
                <c:pt idx="2376">
                  <c:v>42590.041666666672</c:v>
                </c:pt>
                <c:pt idx="2377">
                  <c:v>42590.083333333328</c:v>
                </c:pt>
                <c:pt idx="2378">
                  <c:v>42590.125</c:v>
                </c:pt>
                <c:pt idx="2379">
                  <c:v>42590.166666666672</c:v>
                </c:pt>
                <c:pt idx="2380">
                  <c:v>42590.208333333328</c:v>
                </c:pt>
                <c:pt idx="2381">
                  <c:v>42590.25</c:v>
                </c:pt>
                <c:pt idx="2382">
                  <c:v>42590.291666666672</c:v>
                </c:pt>
                <c:pt idx="2383">
                  <c:v>42590.333333333328</c:v>
                </c:pt>
                <c:pt idx="2384">
                  <c:v>42590.375</c:v>
                </c:pt>
                <c:pt idx="2385">
                  <c:v>42590.416666666672</c:v>
                </c:pt>
                <c:pt idx="2386">
                  <c:v>42590.458333333328</c:v>
                </c:pt>
                <c:pt idx="2387">
                  <c:v>42590.5</c:v>
                </c:pt>
                <c:pt idx="2388">
                  <c:v>42590.541666666672</c:v>
                </c:pt>
                <c:pt idx="2389">
                  <c:v>42590.583333333328</c:v>
                </c:pt>
                <c:pt idx="2390">
                  <c:v>42590.625</c:v>
                </c:pt>
                <c:pt idx="2391">
                  <c:v>42590.666666666672</c:v>
                </c:pt>
                <c:pt idx="2392">
                  <c:v>42590.708333333328</c:v>
                </c:pt>
                <c:pt idx="2393">
                  <c:v>42590.75</c:v>
                </c:pt>
                <c:pt idx="2394">
                  <c:v>42590.791666666672</c:v>
                </c:pt>
                <c:pt idx="2395">
                  <c:v>42590.833333333328</c:v>
                </c:pt>
                <c:pt idx="2396">
                  <c:v>42590.875</c:v>
                </c:pt>
                <c:pt idx="2397">
                  <c:v>42590.916666666672</c:v>
                </c:pt>
                <c:pt idx="2398">
                  <c:v>42590.958333333328</c:v>
                </c:pt>
                <c:pt idx="2399">
                  <c:v>42591</c:v>
                </c:pt>
                <c:pt idx="2400">
                  <c:v>42591.041666666672</c:v>
                </c:pt>
                <c:pt idx="2401">
                  <c:v>42591.083333333328</c:v>
                </c:pt>
                <c:pt idx="2402">
                  <c:v>42591.125</c:v>
                </c:pt>
                <c:pt idx="2403">
                  <c:v>42591.166666666672</c:v>
                </c:pt>
                <c:pt idx="2404">
                  <c:v>42591.208333333328</c:v>
                </c:pt>
                <c:pt idx="2405">
                  <c:v>42591.25</c:v>
                </c:pt>
                <c:pt idx="2406">
                  <c:v>42591.291666666672</c:v>
                </c:pt>
                <c:pt idx="2407">
                  <c:v>42591.333333333328</c:v>
                </c:pt>
                <c:pt idx="2408">
                  <c:v>42591.375</c:v>
                </c:pt>
                <c:pt idx="2409">
                  <c:v>42591.416666666672</c:v>
                </c:pt>
                <c:pt idx="2410">
                  <c:v>42591.458333333328</c:v>
                </c:pt>
                <c:pt idx="2411">
                  <c:v>42591.5</c:v>
                </c:pt>
                <c:pt idx="2412">
                  <c:v>42591.541666666672</c:v>
                </c:pt>
                <c:pt idx="2413">
                  <c:v>42591.583333333328</c:v>
                </c:pt>
                <c:pt idx="2414">
                  <c:v>42591.625</c:v>
                </c:pt>
                <c:pt idx="2415">
                  <c:v>42591.666666666672</c:v>
                </c:pt>
                <c:pt idx="2416">
                  <c:v>42591.708333333328</c:v>
                </c:pt>
                <c:pt idx="2417">
                  <c:v>42591.75</c:v>
                </c:pt>
                <c:pt idx="2418">
                  <c:v>42591.791666666672</c:v>
                </c:pt>
                <c:pt idx="2419">
                  <c:v>42591.833333333328</c:v>
                </c:pt>
                <c:pt idx="2420">
                  <c:v>42591.875</c:v>
                </c:pt>
                <c:pt idx="2421">
                  <c:v>42591.916666666672</c:v>
                </c:pt>
                <c:pt idx="2422">
                  <c:v>42591.958333333328</c:v>
                </c:pt>
                <c:pt idx="2423">
                  <c:v>42592</c:v>
                </c:pt>
                <c:pt idx="2424">
                  <c:v>42592.041666666672</c:v>
                </c:pt>
                <c:pt idx="2425">
                  <c:v>42592.083333333328</c:v>
                </c:pt>
                <c:pt idx="2426">
                  <c:v>42592.125</c:v>
                </c:pt>
                <c:pt idx="2427">
                  <c:v>42592.166666666672</c:v>
                </c:pt>
                <c:pt idx="2428">
                  <c:v>42592.208333333328</c:v>
                </c:pt>
                <c:pt idx="2429">
                  <c:v>42592.25</c:v>
                </c:pt>
                <c:pt idx="2430">
                  <c:v>42592.291666666672</c:v>
                </c:pt>
                <c:pt idx="2431">
                  <c:v>42592.333333333328</c:v>
                </c:pt>
                <c:pt idx="2432">
                  <c:v>42592.375</c:v>
                </c:pt>
                <c:pt idx="2433">
                  <c:v>42592.416666666672</c:v>
                </c:pt>
                <c:pt idx="2434">
                  <c:v>42592.458333333328</c:v>
                </c:pt>
                <c:pt idx="2435">
                  <c:v>42592.5</c:v>
                </c:pt>
                <c:pt idx="2436">
                  <c:v>42592.541666666672</c:v>
                </c:pt>
                <c:pt idx="2437">
                  <c:v>42592.583333333328</c:v>
                </c:pt>
                <c:pt idx="2438">
                  <c:v>42592.625</c:v>
                </c:pt>
                <c:pt idx="2439">
                  <c:v>42592.666666666672</c:v>
                </c:pt>
                <c:pt idx="2440">
                  <c:v>42592.708333333328</c:v>
                </c:pt>
                <c:pt idx="2441">
                  <c:v>42592.75</c:v>
                </c:pt>
                <c:pt idx="2442">
                  <c:v>42592.791666666672</c:v>
                </c:pt>
                <c:pt idx="2443">
                  <c:v>42592.833333333328</c:v>
                </c:pt>
                <c:pt idx="2444">
                  <c:v>42592.875</c:v>
                </c:pt>
                <c:pt idx="2445">
                  <c:v>42592.916666666672</c:v>
                </c:pt>
                <c:pt idx="2446">
                  <c:v>42592.958333333328</c:v>
                </c:pt>
                <c:pt idx="2447">
                  <c:v>42593</c:v>
                </c:pt>
                <c:pt idx="2448">
                  <c:v>42593.041666666672</c:v>
                </c:pt>
                <c:pt idx="2449">
                  <c:v>42593.083333333328</c:v>
                </c:pt>
                <c:pt idx="2450">
                  <c:v>42593.125</c:v>
                </c:pt>
                <c:pt idx="2451">
                  <c:v>42593.166666666672</c:v>
                </c:pt>
                <c:pt idx="2452">
                  <c:v>42593.208333333328</c:v>
                </c:pt>
                <c:pt idx="2453">
                  <c:v>42593.25</c:v>
                </c:pt>
                <c:pt idx="2454">
                  <c:v>42593.291666666672</c:v>
                </c:pt>
                <c:pt idx="2455">
                  <c:v>42593.333333333328</c:v>
                </c:pt>
                <c:pt idx="2456">
                  <c:v>42593.375</c:v>
                </c:pt>
                <c:pt idx="2457">
                  <c:v>42593.416666666672</c:v>
                </c:pt>
                <c:pt idx="2458">
                  <c:v>42593.458333333328</c:v>
                </c:pt>
                <c:pt idx="2459">
                  <c:v>42593.5</c:v>
                </c:pt>
                <c:pt idx="2460">
                  <c:v>42593.541666666672</c:v>
                </c:pt>
                <c:pt idx="2461">
                  <c:v>42593.583333333328</c:v>
                </c:pt>
                <c:pt idx="2462">
                  <c:v>42593.625</c:v>
                </c:pt>
                <c:pt idx="2463">
                  <c:v>42593.666666666672</c:v>
                </c:pt>
                <c:pt idx="2464">
                  <c:v>42593.708333333328</c:v>
                </c:pt>
                <c:pt idx="2465">
                  <c:v>42593.75</c:v>
                </c:pt>
                <c:pt idx="2466">
                  <c:v>42593.791666666672</c:v>
                </c:pt>
                <c:pt idx="2467">
                  <c:v>42593.833333333328</c:v>
                </c:pt>
                <c:pt idx="2468">
                  <c:v>42593.875</c:v>
                </c:pt>
                <c:pt idx="2469">
                  <c:v>42593.916666666672</c:v>
                </c:pt>
                <c:pt idx="2470">
                  <c:v>42593.958333333328</c:v>
                </c:pt>
                <c:pt idx="2471">
                  <c:v>42594</c:v>
                </c:pt>
                <c:pt idx="2472">
                  <c:v>42594.041666666672</c:v>
                </c:pt>
                <c:pt idx="2473">
                  <c:v>42594.083333333328</c:v>
                </c:pt>
                <c:pt idx="2474">
                  <c:v>42594.125</c:v>
                </c:pt>
                <c:pt idx="2475">
                  <c:v>42594.166666666672</c:v>
                </c:pt>
                <c:pt idx="2476">
                  <c:v>42594.208333333328</c:v>
                </c:pt>
                <c:pt idx="2477">
                  <c:v>42594.25</c:v>
                </c:pt>
                <c:pt idx="2478">
                  <c:v>42594.291666666672</c:v>
                </c:pt>
                <c:pt idx="2479">
                  <c:v>42594.333333333328</c:v>
                </c:pt>
                <c:pt idx="2480">
                  <c:v>42594.375</c:v>
                </c:pt>
                <c:pt idx="2481">
                  <c:v>42594.416666666672</c:v>
                </c:pt>
                <c:pt idx="2482">
                  <c:v>42594.458333333328</c:v>
                </c:pt>
                <c:pt idx="2483">
                  <c:v>42594.5</c:v>
                </c:pt>
                <c:pt idx="2484">
                  <c:v>42594.541666666672</c:v>
                </c:pt>
                <c:pt idx="2485">
                  <c:v>42594.583333333328</c:v>
                </c:pt>
                <c:pt idx="2486">
                  <c:v>42594.625</c:v>
                </c:pt>
                <c:pt idx="2487">
                  <c:v>42594.666666666672</c:v>
                </c:pt>
                <c:pt idx="2488">
                  <c:v>42594.708333333328</c:v>
                </c:pt>
                <c:pt idx="2489">
                  <c:v>42594.75</c:v>
                </c:pt>
                <c:pt idx="2490">
                  <c:v>42594.791666666672</c:v>
                </c:pt>
                <c:pt idx="2491">
                  <c:v>42594.833333333328</c:v>
                </c:pt>
                <c:pt idx="2492">
                  <c:v>42594.875</c:v>
                </c:pt>
                <c:pt idx="2493">
                  <c:v>42594.916666666672</c:v>
                </c:pt>
                <c:pt idx="2494">
                  <c:v>42594.958333333328</c:v>
                </c:pt>
                <c:pt idx="2495">
                  <c:v>42595</c:v>
                </c:pt>
                <c:pt idx="2496">
                  <c:v>42595.041666666672</c:v>
                </c:pt>
                <c:pt idx="2497">
                  <c:v>42595.083333333328</c:v>
                </c:pt>
                <c:pt idx="2498">
                  <c:v>42595.125</c:v>
                </c:pt>
                <c:pt idx="2499">
                  <c:v>42595.166666666672</c:v>
                </c:pt>
                <c:pt idx="2500">
                  <c:v>42595.208333333328</c:v>
                </c:pt>
                <c:pt idx="2501">
                  <c:v>42595.25</c:v>
                </c:pt>
                <c:pt idx="2502">
                  <c:v>42595.291666666672</c:v>
                </c:pt>
                <c:pt idx="2503">
                  <c:v>42595.333333333328</c:v>
                </c:pt>
                <c:pt idx="2504">
                  <c:v>42595.375</c:v>
                </c:pt>
                <c:pt idx="2505">
                  <c:v>42595.416666666672</c:v>
                </c:pt>
                <c:pt idx="2506">
                  <c:v>42595.458333333328</c:v>
                </c:pt>
                <c:pt idx="2507">
                  <c:v>42595.5</c:v>
                </c:pt>
                <c:pt idx="2508">
                  <c:v>42595.541666666672</c:v>
                </c:pt>
                <c:pt idx="2509">
                  <c:v>42595.583333333328</c:v>
                </c:pt>
                <c:pt idx="2510">
                  <c:v>42595.625</c:v>
                </c:pt>
                <c:pt idx="2511">
                  <c:v>42595.666666666672</c:v>
                </c:pt>
                <c:pt idx="2512">
                  <c:v>42595.708333333328</c:v>
                </c:pt>
                <c:pt idx="2513">
                  <c:v>42595.75</c:v>
                </c:pt>
                <c:pt idx="2514">
                  <c:v>42595.791666666672</c:v>
                </c:pt>
                <c:pt idx="2515">
                  <c:v>42595.833333333328</c:v>
                </c:pt>
                <c:pt idx="2516">
                  <c:v>42595.875</c:v>
                </c:pt>
                <c:pt idx="2517">
                  <c:v>42595.916666666672</c:v>
                </c:pt>
                <c:pt idx="2518">
                  <c:v>42595.958333333328</c:v>
                </c:pt>
                <c:pt idx="2519">
                  <c:v>42596</c:v>
                </c:pt>
                <c:pt idx="2520">
                  <c:v>42596.041666666672</c:v>
                </c:pt>
                <c:pt idx="2521">
                  <c:v>42596.083333333328</c:v>
                </c:pt>
                <c:pt idx="2522">
                  <c:v>42596.125</c:v>
                </c:pt>
                <c:pt idx="2523">
                  <c:v>42596.166666666672</c:v>
                </c:pt>
                <c:pt idx="2524">
                  <c:v>42596.208333333328</c:v>
                </c:pt>
                <c:pt idx="2525">
                  <c:v>42596.25</c:v>
                </c:pt>
                <c:pt idx="2526">
                  <c:v>42596.291666666672</c:v>
                </c:pt>
                <c:pt idx="2527">
                  <c:v>42596.333333333328</c:v>
                </c:pt>
                <c:pt idx="2528">
                  <c:v>42596.375</c:v>
                </c:pt>
                <c:pt idx="2529">
                  <c:v>42596.416666666672</c:v>
                </c:pt>
                <c:pt idx="2530">
                  <c:v>42596.458333333328</c:v>
                </c:pt>
                <c:pt idx="2531">
                  <c:v>42596.5</c:v>
                </c:pt>
                <c:pt idx="2532">
                  <c:v>42596.541666666672</c:v>
                </c:pt>
                <c:pt idx="2533">
                  <c:v>42596.583333333328</c:v>
                </c:pt>
                <c:pt idx="2534">
                  <c:v>42596.625</c:v>
                </c:pt>
                <c:pt idx="2535">
                  <c:v>42596.666666666672</c:v>
                </c:pt>
                <c:pt idx="2536">
                  <c:v>42596.708333333328</c:v>
                </c:pt>
                <c:pt idx="2537">
                  <c:v>42596.75</c:v>
                </c:pt>
                <c:pt idx="2538">
                  <c:v>42596.791666666672</c:v>
                </c:pt>
                <c:pt idx="2539">
                  <c:v>42596.833333333328</c:v>
                </c:pt>
                <c:pt idx="2540">
                  <c:v>42596.875</c:v>
                </c:pt>
                <c:pt idx="2541">
                  <c:v>42596.916666666672</c:v>
                </c:pt>
                <c:pt idx="2542">
                  <c:v>42596.958333333328</c:v>
                </c:pt>
                <c:pt idx="2543">
                  <c:v>42597</c:v>
                </c:pt>
                <c:pt idx="2544">
                  <c:v>42597.041666666672</c:v>
                </c:pt>
                <c:pt idx="2545">
                  <c:v>42597.083333333328</c:v>
                </c:pt>
                <c:pt idx="2546">
                  <c:v>42597.125</c:v>
                </c:pt>
                <c:pt idx="2547">
                  <c:v>42597.166666666672</c:v>
                </c:pt>
                <c:pt idx="2548">
                  <c:v>42597.208333333328</c:v>
                </c:pt>
                <c:pt idx="2549">
                  <c:v>42597.25</c:v>
                </c:pt>
                <c:pt idx="2550">
                  <c:v>42597.291666666672</c:v>
                </c:pt>
                <c:pt idx="2551">
                  <c:v>42597.333333333328</c:v>
                </c:pt>
                <c:pt idx="2552">
                  <c:v>42597.375</c:v>
                </c:pt>
                <c:pt idx="2553">
                  <c:v>42597.416666666672</c:v>
                </c:pt>
                <c:pt idx="2554">
                  <c:v>42597.458333333328</c:v>
                </c:pt>
                <c:pt idx="2555">
                  <c:v>42597.5</c:v>
                </c:pt>
                <c:pt idx="2556">
                  <c:v>42597.541666666672</c:v>
                </c:pt>
                <c:pt idx="2557">
                  <c:v>42597.583333333328</c:v>
                </c:pt>
                <c:pt idx="2558">
                  <c:v>42597.625</c:v>
                </c:pt>
                <c:pt idx="2559">
                  <c:v>42597.666666666672</c:v>
                </c:pt>
                <c:pt idx="2560">
                  <c:v>42597.708333333328</c:v>
                </c:pt>
                <c:pt idx="2561">
                  <c:v>42597.75</c:v>
                </c:pt>
                <c:pt idx="2562">
                  <c:v>42597.791666666672</c:v>
                </c:pt>
                <c:pt idx="2563">
                  <c:v>42597.833333333328</c:v>
                </c:pt>
                <c:pt idx="2564">
                  <c:v>42597.875</c:v>
                </c:pt>
                <c:pt idx="2565">
                  <c:v>42597.916666666672</c:v>
                </c:pt>
                <c:pt idx="2566">
                  <c:v>42597.958333333328</c:v>
                </c:pt>
                <c:pt idx="2567">
                  <c:v>42598</c:v>
                </c:pt>
                <c:pt idx="2568">
                  <c:v>42598.041666666672</c:v>
                </c:pt>
                <c:pt idx="2569">
                  <c:v>42598.083333333328</c:v>
                </c:pt>
                <c:pt idx="2570">
                  <c:v>42598.125</c:v>
                </c:pt>
                <c:pt idx="2571">
                  <c:v>42598.166666666672</c:v>
                </c:pt>
                <c:pt idx="2572">
                  <c:v>42598.208333333328</c:v>
                </c:pt>
                <c:pt idx="2573">
                  <c:v>42598.25</c:v>
                </c:pt>
                <c:pt idx="2574">
                  <c:v>42598.291666666672</c:v>
                </c:pt>
                <c:pt idx="2575">
                  <c:v>42598.333333333328</c:v>
                </c:pt>
                <c:pt idx="2576">
                  <c:v>42598.375</c:v>
                </c:pt>
                <c:pt idx="2577">
                  <c:v>42598.416666666672</c:v>
                </c:pt>
                <c:pt idx="2578">
                  <c:v>42598.458333333328</c:v>
                </c:pt>
                <c:pt idx="2579">
                  <c:v>42598.5</c:v>
                </c:pt>
                <c:pt idx="2580">
                  <c:v>42598.541666666672</c:v>
                </c:pt>
                <c:pt idx="2581">
                  <c:v>42598.583333333328</c:v>
                </c:pt>
                <c:pt idx="2582">
                  <c:v>42598.625</c:v>
                </c:pt>
                <c:pt idx="2583">
                  <c:v>42598.666666666672</c:v>
                </c:pt>
                <c:pt idx="2584">
                  <c:v>42598.708333333328</c:v>
                </c:pt>
                <c:pt idx="2585">
                  <c:v>42598.75</c:v>
                </c:pt>
                <c:pt idx="2586">
                  <c:v>42598.791666666672</c:v>
                </c:pt>
                <c:pt idx="2587">
                  <c:v>42598.833333333328</c:v>
                </c:pt>
                <c:pt idx="2588">
                  <c:v>42598.875</c:v>
                </c:pt>
                <c:pt idx="2589">
                  <c:v>42598.916666666672</c:v>
                </c:pt>
                <c:pt idx="2590">
                  <c:v>42598.958333333328</c:v>
                </c:pt>
                <c:pt idx="2591">
                  <c:v>42599</c:v>
                </c:pt>
                <c:pt idx="2592">
                  <c:v>42599.041666666672</c:v>
                </c:pt>
                <c:pt idx="2593">
                  <c:v>42599.083333333328</c:v>
                </c:pt>
                <c:pt idx="2594">
                  <c:v>42599.125</c:v>
                </c:pt>
                <c:pt idx="2595">
                  <c:v>42599.166666666672</c:v>
                </c:pt>
                <c:pt idx="2596">
                  <c:v>42599.208333333328</c:v>
                </c:pt>
                <c:pt idx="2597">
                  <c:v>42599.25</c:v>
                </c:pt>
                <c:pt idx="2598">
                  <c:v>42599.291666666672</c:v>
                </c:pt>
                <c:pt idx="2599">
                  <c:v>42599.333333333328</c:v>
                </c:pt>
                <c:pt idx="2600">
                  <c:v>42599.375</c:v>
                </c:pt>
                <c:pt idx="2601">
                  <c:v>42599.416666666672</c:v>
                </c:pt>
                <c:pt idx="2602">
                  <c:v>42599.458333333328</c:v>
                </c:pt>
                <c:pt idx="2603">
                  <c:v>42599.5</c:v>
                </c:pt>
                <c:pt idx="2604">
                  <c:v>42599.541666666672</c:v>
                </c:pt>
                <c:pt idx="2605">
                  <c:v>42599.583333333328</c:v>
                </c:pt>
                <c:pt idx="2606">
                  <c:v>42599.625</c:v>
                </c:pt>
                <c:pt idx="2607">
                  <c:v>42599.666666666672</c:v>
                </c:pt>
                <c:pt idx="2608">
                  <c:v>42599.708333333328</c:v>
                </c:pt>
                <c:pt idx="2609">
                  <c:v>42599.75</c:v>
                </c:pt>
                <c:pt idx="2610">
                  <c:v>42599.791666666672</c:v>
                </c:pt>
                <c:pt idx="2611">
                  <c:v>42599.833333333328</c:v>
                </c:pt>
                <c:pt idx="2612">
                  <c:v>42599.875</c:v>
                </c:pt>
                <c:pt idx="2613">
                  <c:v>42599.916666666672</c:v>
                </c:pt>
                <c:pt idx="2614">
                  <c:v>42599.958333333328</c:v>
                </c:pt>
                <c:pt idx="2615">
                  <c:v>42600</c:v>
                </c:pt>
                <c:pt idx="2616">
                  <c:v>42600.041666666672</c:v>
                </c:pt>
                <c:pt idx="2617">
                  <c:v>42600.083333333328</c:v>
                </c:pt>
                <c:pt idx="2618">
                  <c:v>42600.125</c:v>
                </c:pt>
                <c:pt idx="2619">
                  <c:v>42600.166666666672</c:v>
                </c:pt>
                <c:pt idx="2620">
                  <c:v>42600.208333333328</c:v>
                </c:pt>
                <c:pt idx="2621">
                  <c:v>42600.25</c:v>
                </c:pt>
                <c:pt idx="2622">
                  <c:v>42600.291666666672</c:v>
                </c:pt>
                <c:pt idx="2623">
                  <c:v>42600.333333333328</c:v>
                </c:pt>
                <c:pt idx="2624">
                  <c:v>42600.375</c:v>
                </c:pt>
                <c:pt idx="2625">
                  <c:v>42600.416666666672</c:v>
                </c:pt>
                <c:pt idx="2626">
                  <c:v>42600.458333333328</c:v>
                </c:pt>
                <c:pt idx="2627">
                  <c:v>42600.5</c:v>
                </c:pt>
                <c:pt idx="2628">
                  <c:v>42600.541666666672</c:v>
                </c:pt>
                <c:pt idx="2629">
                  <c:v>42600.583333333328</c:v>
                </c:pt>
                <c:pt idx="2630">
                  <c:v>42600.625</c:v>
                </c:pt>
                <c:pt idx="2631">
                  <c:v>42600.666666666672</c:v>
                </c:pt>
                <c:pt idx="2632">
                  <c:v>42600.708333333328</c:v>
                </c:pt>
                <c:pt idx="2633">
                  <c:v>42600.75</c:v>
                </c:pt>
                <c:pt idx="2634">
                  <c:v>42600.791666666672</c:v>
                </c:pt>
                <c:pt idx="2635">
                  <c:v>42600.833333333328</c:v>
                </c:pt>
                <c:pt idx="2636">
                  <c:v>42600.875</c:v>
                </c:pt>
                <c:pt idx="2637">
                  <c:v>42600.916666666672</c:v>
                </c:pt>
                <c:pt idx="2638">
                  <c:v>42600.958333333328</c:v>
                </c:pt>
                <c:pt idx="2639">
                  <c:v>42601</c:v>
                </c:pt>
                <c:pt idx="2640">
                  <c:v>42601.041666666672</c:v>
                </c:pt>
                <c:pt idx="2641">
                  <c:v>42601.083333333328</c:v>
                </c:pt>
                <c:pt idx="2642">
                  <c:v>42601.125</c:v>
                </c:pt>
                <c:pt idx="2643">
                  <c:v>42601.166666666672</c:v>
                </c:pt>
                <c:pt idx="2644">
                  <c:v>42601.208333333328</c:v>
                </c:pt>
                <c:pt idx="2645">
                  <c:v>42601.25</c:v>
                </c:pt>
                <c:pt idx="2646">
                  <c:v>42601.291666666672</c:v>
                </c:pt>
                <c:pt idx="2647">
                  <c:v>42601.333333333328</c:v>
                </c:pt>
                <c:pt idx="2648">
                  <c:v>42601.375</c:v>
                </c:pt>
                <c:pt idx="2649">
                  <c:v>42601.416666666672</c:v>
                </c:pt>
                <c:pt idx="2650">
                  <c:v>42601.458333333328</c:v>
                </c:pt>
                <c:pt idx="2651">
                  <c:v>42601.5</c:v>
                </c:pt>
                <c:pt idx="2652">
                  <c:v>42601.541666666672</c:v>
                </c:pt>
                <c:pt idx="2653">
                  <c:v>42601.583333333328</c:v>
                </c:pt>
                <c:pt idx="2654">
                  <c:v>42601.625</c:v>
                </c:pt>
                <c:pt idx="2655">
                  <c:v>42601.666666666672</c:v>
                </c:pt>
                <c:pt idx="2656">
                  <c:v>42601.708333333328</c:v>
                </c:pt>
                <c:pt idx="2657">
                  <c:v>42601.75</c:v>
                </c:pt>
                <c:pt idx="2658">
                  <c:v>42601.791666666672</c:v>
                </c:pt>
                <c:pt idx="2659">
                  <c:v>42601.833333333328</c:v>
                </c:pt>
                <c:pt idx="2660">
                  <c:v>42601.875</c:v>
                </c:pt>
                <c:pt idx="2661">
                  <c:v>42601.916666666672</c:v>
                </c:pt>
                <c:pt idx="2662">
                  <c:v>42601.958333333328</c:v>
                </c:pt>
                <c:pt idx="2663">
                  <c:v>42602</c:v>
                </c:pt>
                <c:pt idx="2664">
                  <c:v>42602.041666666672</c:v>
                </c:pt>
                <c:pt idx="2665">
                  <c:v>42602.083333333328</c:v>
                </c:pt>
                <c:pt idx="2666">
                  <c:v>42602.125</c:v>
                </c:pt>
                <c:pt idx="2667">
                  <c:v>42602.166666666672</c:v>
                </c:pt>
                <c:pt idx="2668">
                  <c:v>42602.208333333328</c:v>
                </c:pt>
                <c:pt idx="2669">
                  <c:v>42602.25</c:v>
                </c:pt>
                <c:pt idx="2670">
                  <c:v>42602.291666666672</c:v>
                </c:pt>
                <c:pt idx="2671">
                  <c:v>42602.333333333328</c:v>
                </c:pt>
                <c:pt idx="2672">
                  <c:v>42602.375</c:v>
                </c:pt>
                <c:pt idx="2673">
                  <c:v>42602.416666666672</c:v>
                </c:pt>
                <c:pt idx="2674">
                  <c:v>42602.458333333328</c:v>
                </c:pt>
                <c:pt idx="2675">
                  <c:v>42602.5</c:v>
                </c:pt>
                <c:pt idx="2676">
                  <c:v>42602.541666666672</c:v>
                </c:pt>
                <c:pt idx="2677">
                  <c:v>42602.583333333328</c:v>
                </c:pt>
                <c:pt idx="2678">
                  <c:v>42602.625</c:v>
                </c:pt>
                <c:pt idx="2679">
                  <c:v>42602.666666666672</c:v>
                </c:pt>
                <c:pt idx="2680">
                  <c:v>42602.708333333328</c:v>
                </c:pt>
                <c:pt idx="2681">
                  <c:v>42602.75</c:v>
                </c:pt>
                <c:pt idx="2682">
                  <c:v>42602.791666666672</c:v>
                </c:pt>
                <c:pt idx="2683">
                  <c:v>42602.833333333328</c:v>
                </c:pt>
                <c:pt idx="2684">
                  <c:v>42602.875</c:v>
                </c:pt>
                <c:pt idx="2685">
                  <c:v>42602.916666666672</c:v>
                </c:pt>
                <c:pt idx="2686">
                  <c:v>42602.958333333328</c:v>
                </c:pt>
                <c:pt idx="2687">
                  <c:v>42603</c:v>
                </c:pt>
                <c:pt idx="2688">
                  <c:v>42603.041666666672</c:v>
                </c:pt>
                <c:pt idx="2689">
                  <c:v>42603.083333333328</c:v>
                </c:pt>
                <c:pt idx="2690">
                  <c:v>42603.125</c:v>
                </c:pt>
                <c:pt idx="2691">
                  <c:v>42603.166666666672</c:v>
                </c:pt>
                <c:pt idx="2692">
                  <c:v>42603.208333333328</c:v>
                </c:pt>
                <c:pt idx="2693">
                  <c:v>42603.25</c:v>
                </c:pt>
                <c:pt idx="2694">
                  <c:v>42603.291666666672</c:v>
                </c:pt>
                <c:pt idx="2695">
                  <c:v>42603.333333333328</c:v>
                </c:pt>
                <c:pt idx="2696">
                  <c:v>42603.375</c:v>
                </c:pt>
                <c:pt idx="2697">
                  <c:v>42603.416666666672</c:v>
                </c:pt>
                <c:pt idx="2698">
                  <c:v>42603.458333333328</c:v>
                </c:pt>
                <c:pt idx="2699">
                  <c:v>42603.5</c:v>
                </c:pt>
                <c:pt idx="2700">
                  <c:v>42603.541666666672</c:v>
                </c:pt>
                <c:pt idx="2701">
                  <c:v>42603.583333333328</c:v>
                </c:pt>
                <c:pt idx="2702">
                  <c:v>42603.625</c:v>
                </c:pt>
                <c:pt idx="2703">
                  <c:v>42603.666666666672</c:v>
                </c:pt>
                <c:pt idx="2704">
                  <c:v>42603.708333333328</c:v>
                </c:pt>
                <c:pt idx="2705">
                  <c:v>42603.75</c:v>
                </c:pt>
                <c:pt idx="2706">
                  <c:v>42603.791666666672</c:v>
                </c:pt>
                <c:pt idx="2707">
                  <c:v>42603.833333333328</c:v>
                </c:pt>
                <c:pt idx="2708">
                  <c:v>42603.875</c:v>
                </c:pt>
                <c:pt idx="2709">
                  <c:v>42603.916666666672</c:v>
                </c:pt>
                <c:pt idx="2710">
                  <c:v>42603.958333333328</c:v>
                </c:pt>
                <c:pt idx="2711">
                  <c:v>42604</c:v>
                </c:pt>
                <c:pt idx="2712">
                  <c:v>42604.041666666672</c:v>
                </c:pt>
                <c:pt idx="2713">
                  <c:v>42604.083333333328</c:v>
                </c:pt>
                <c:pt idx="2714">
                  <c:v>42604.125</c:v>
                </c:pt>
                <c:pt idx="2715">
                  <c:v>42604.166666666672</c:v>
                </c:pt>
                <c:pt idx="2716">
                  <c:v>42604.208333333328</c:v>
                </c:pt>
                <c:pt idx="2717">
                  <c:v>42604.25</c:v>
                </c:pt>
                <c:pt idx="2718">
                  <c:v>42604.291666666672</c:v>
                </c:pt>
                <c:pt idx="2719">
                  <c:v>42604.333333333328</c:v>
                </c:pt>
                <c:pt idx="2720">
                  <c:v>42604.375</c:v>
                </c:pt>
                <c:pt idx="2721">
                  <c:v>42604.416666666672</c:v>
                </c:pt>
                <c:pt idx="2722">
                  <c:v>42604.458333333328</c:v>
                </c:pt>
                <c:pt idx="2723">
                  <c:v>42604.5</c:v>
                </c:pt>
                <c:pt idx="2724">
                  <c:v>42604.541666666672</c:v>
                </c:pt>
                <c:pt idx="2725">
                  <c:v>42604.583333333328</c:v>
                </c:pt>
                <c:pt idx="2726">
                  <c:v>42604.625</c:v>
                </c:pt>
                <c:pt idx="2727">
                  <c:v>42604.666666666672</c:v>
                </c:pt>
                <c:pt idx="2728">
                  <c:v>42604.708333333328</c:v>
                </c:pt>
                <c:pt idx="2729">
                  <c:v>42604.75</c:v>
                </c:pt>
                <c:pt idx="2730">
                  <c:v>42604.791666666672</c:v>
                </c:pt>
                <c:pt idx="2731">
                  <c:v>42604.833333333328</c:v>
                </c:pt>
                <c:pt idx="2732">
                  <c:v>42604.875</c:v>
                </c:pt>
                <c:pt idx="2733">
                  <c:v>42604.916666666672</c:v>
                </c:pt>
                <c:pt idx="2734">
                  <c:v>42604.958333333328</c:v>
                </c:pt>
                <c:pt idx="2735">
                  <c:v>42605</c:v>
                </c:pt>
                <c:pt idx="2736">
                  <c:v>42605.041666666672</c:v>
                </c:pt>
                <c:pt idx="2737">
                  <c:v>42605.083333333328</c:v>
                </c:pt>
                <c:pt idx="2738">
                  <c:v>42605.125</c:v>
                </c:pt>
                <c:pt idx="2739">
                  <c:v>42605.166666666672</c:v>
                </c:pt>
                <c:pt idx="2740">
                  <c:v>42605.208333333328</c:v>
                </c:pt>
                <c:pt idx="2741">
                  <c:v>42605.25</c:v>
                </c:pt>
                <c:pt idx="2742">
                  <c:v>42605.291666666672</c:v>
                </c:pt>
                <c:pt idx="2743">
                  <c:v>42605.333333333328</c:v>
                </c:pt>
                <c:pt idx="2744">
                  <c:v>42605.375</c:v>
                </c:pt>
                <c:pt idx="2745">
                  <c:v>42605.416666666672</c:v>
                </c:pt>
                <c:pt idx="2746">
                  <c:v>42605.458333333328</c:v>
                </c:pt>
                <c:pt idx="2747">
                  <c:v>42605.5</c:v>
                </c:pt>
                <c:pt idx="2748">
                  <c:v>42605.541666666672</c:v>
                </c:pt>
                <c:pt idx="2749">
                  <c:v>42605.583333333328</c:v>
                </c:pt>
                <c:pt idx="2750">
                  <c:v>42605.625</c:v>
                </c:pt>
                <c:pt idx="2751">
                  <c:v>42605.666666666672</c:v>
                </c:pt>
                <c:pt idx="2752">
                  <c:v>42605.708333333328</c:v>
                </c:pt>
                <c:pt idx="2753">
                  <c:v>42605.75</c:v>
                </c:pt>
                <c:pt idx="2754">
                  <c:v>42605.791666666672</c:v>
                </c:pt>
                <c:pt idx="2755">
                  <c:v>42605.833333333328</c:v>
                </c:pt>
                <c:pt idx="2756">
                  <c:v>42605.875</c:v>
                </c:pt>
                <c:pt idx="2757">
                  <c:v>42605.916666666672</c:v>
                </c:pt>
                <c:pt idx="2758">
                  <c:v>42605.958333333328</c:v>
                </c:pt>
                <c:pt idx="2759">
                  <c:v>42606</c:v>
                </c:pt>
                <c:pt idx="2760">
                  <c:v>42606.041666666672</c:v>
                </c:pt>
                <c:pt idx="2761">
                  <c:v>42606.083333333328</c:v>
                </c:pt>
                <c:pt idx="2762">
                  <c:v>42606.125</c:v>
                </c:pt>
                <c:pt idx="2763">
                  <c:v>42606.166666666672</c:v>
                </c:pt>
                <c:pt idx="2764">
                  <c:v>42606.208333333328</c:v>
                </c:pt>
                <c:pt idx="2765">
                  <c:v>42606.25</c:v>
                </c:pt>
                <c:pt idx="2766">
                  <c:v>42606.291666666672</c:v>
                </c:pt>
                <c:pt idx="2767">
                  <c:v>42606.333333333328</c:v>
                </c:pt>
                <c:pt idx="2768">
                  <c:v>42606.375</c:v>
                </c:pt>
                <c:pt idx="2769">
                  <c:v>42606.416666666672</c:v>
                </c:pt>
                <c:pt idx="2770">
                  <c:v>42606.458333333328</c:v>
                </c:pt>
                <c:pt idx="2771">
                  <c:v>42606.5</c:v>
                </c:pt>
                <c:pt idx="2772">
                  <c:v>42606.541666666672</c:v>
                </c:pt>
                <c:pt idx="2773">
                  <c:v>42606.583333333328</c:v>
                </c:pt>
                <c:pt idx="2774">
                  <c:v>42606.625</c:v>
                </c:pt>
                <c:pt idx="2775">
                  <c:v>42606.666666666672</c:v>
                </c:pt>
                <c:pt idx="2776">
                  <c:v>42606.708333333328</c:v>
                </c:pt>
                <c:pt idx="2777">
                  <c:v>42606.75</c:v>
                </c:pt>
                <c:pt idx="2778">
                  <c:v>42606.791666666672</c:v>
                </c:pt>
                <c:pt idx="2779">
                  <c:v>42606.833333333328</c:v>
                </c:pt>
                <c:pt idx="2780">
                  <c:v>42606.875</c:v>
                </c:pt>
                <c:pt idx="2781">
                  <c:v>42606.916666666672</c:v>
                </c:pt>
                <c:pt idx="2782">
                  <c:v>42606.958333333328</c:v>
                </c:pt>
                <c:pt idx="2783">
                  <c:v>42607</c:v>
                </c:pt>
                <c:pt idx="2784">
                  <c:v>42607.041666666672</c:v>
                </c:pt>
                <c:pt idx="2785">
                  <c:v>42607.083333333328</c:v>
                </c:pt>
                <c:pt idx="2786">
                  <c:v>42607.125</c:v>
                </c:pt>
                <c:pt idx="2787">
                  <c:v>42607.166666666672</c:v>
                </c:pt>
                <c:pt idx="2788">
                  <c:v>42607.208333333328</c:v>
                </c:pt>
                <c:pt idx="2789">
                  <c:v>42607.25</c:v>
                </c:pt>
                <c:pt idx="2790">
                  <c:v>42607.291666666672</c:v>
                </c:pt>
                <c:pt idx="2791">
                  <c:v>42607.333333333328</c:v>
                </c:pt>
                <c:pt idx="2792">
                  <c:v>42607.375</c:v>
                </c:pt>
                <c:pt idx="2793">
                  <c:v>42607.416666666672</c:v>
                </c:pt>
                <c:pt idx="2794">
                  <c:v>42607.458333333328</c:v>
                </c:pt>
                <c:pt idx="2795">
                  <c:v>42607.5</c:v>
                </c:pt>
                <c:pt idx="2796">
                  <c:v>42607.541666666672</c:v>
                </c:pt>
                <c:pt idx="2797">
                  <c:v>42607.583333333328</c:v>
                </c:pt>
                <c:pt idx="2798">
                  <c:v>42607.625</c:v>
                </c:pt>
                <c:pt idx="2799">
                  <c:v>42607.666666666672</c:v>
                </c:pt>
                <c:pt idx="2800">
                  <c:v>42607.708333333328</c:v>
                </c:pt>
                <c:pt idx="2801">
                  <c:v>42607.75</c:v>
                </c:pt>
                <c:pt idx="2802">
                  <c:v>42607.791666666672</c:v>
                </c:pt>
                <c:pt idx="2803">
                  <c:v>42607.833333333328</c:v>
                </c:pt>
                <c:pt idx="2804">
                  <c:v>42607.875</c:v>
                </c:pt>
                <c:pt idx="2805">
                  <c:v>42607.916666666672</c:v>
                </c:pt>
                <c:pt idx="2806">
                  <c:v>42607.958333333328</c:v>
                </c:pt>
                <c:pt idx="2807">
                  <c:v>42608</c:v>
                </c:pt>
                <c:pt idx="2808">
                  <c:v>42608.041666666672</c:v>
                </c:pt>
                <c:pt idx="2809">
                  <c:v>42608.083333333328</c:v>
                </c:pt>
                <c:pt idx="2810">
                  <c:v>42608.125</c:v>
                </c:pt>
                <c:pt idx="2811">
                  <c:v>42608.166666666672</c:v>
                </c:pt>
                <c:pt idx="2812">
                  <c:v>42608.208333333328</c:v>
                </c:pt>
                <c:pt idx="2813">
                  <c:v>42608.25</c:v>
                </c:pt>
                <c:pt idx="2814">
                  <c:v>42608.291666666672</c:v>
                </c:pt>
                <c:pt idx="2815">
                  <c:v>42608.333333333328</c:v>
                </c:pt>
                <c:pt idx="2816">
                  <c:v>42608.375</c:v>
                </c:pt>
                <c:pt idx="2817">
                  <c:v>42608.416666666672</c:v>
                </c:pt>
                <c:pt idx="2818">
                  <c:v>42608.458333333328</c:v>
                </c:pt>
                <c:pt idx="2819">
                  <c:v>42608.5</c:v>
                </c:pt>
                <c:pt idx="2820">
                  <c:v>42608.541666666672</c:v>
                </c:pt>
                <c:pt idx="2821">
                  <c:v>42608.583333333328</c:v>
                </c:pt>
                <c:pt idx="2822">
                  <c:v>42608.625</c:v>
                </c:pt>
                <c:pt idx="2823">
                  <c:v>42608.666666666672</c:v>
                </c:pt>
                <c:pt idx="2824">
                  <c:v>42608.708333333328</c:v>
                </c:pt>
                <c:pt idx="2825">
                  <c:v>42608.75</c:v>
                </c:pt>
                <c:pt idx="2826">
                  <c:v>42608.791666666672</c:v>
                </c:pt>
                <c:pt idx="2827">
                  <c:v>42608.833333333328</c:v>
                </c:pt>
                <c:pt idx="2828">
                  <c:v>42608.875</c:v>
                </c:pt>
                <c:pt idx="2829">
                  <c:v>42608.916666666672</c:v>
                </c:pt>
                <c:pt idx="2830">
                  <c:v>42608.958333333328</c:v>
                </c:pt>
                <c:pt idx="2831">
                  <c:v>42609</c:v>
                </c:pt>
                <c:pt idx="2832">
                  <c:v>42609.041666666672</c:v>
                </c:pt>
                <c:pt idx="2833">
                  <c:v>42609.083333333328</c:v>
                </c:pt>
                <c:pt idx="2834">
                  <c:v>42609.125</c:v>
                </c:pt>
                <c:pt idx="2835">
                  <c:v>42609.166666666672</c:v>
                </c:pt>
                <c:pt idx="2836">
                  <c:v>42609.208333333328</c:v>
                </c:pt>
                <c:pt idx="2837">
                  <c:v>42609.25</c:v>
                </c:pt>
                <c:pt idx="2838">
                  <c:v>42609.291666666672</c:v>
                </c:pt>
                <c:pt idx="2839">
                  <c:v>42609.333333333328</c:v>
                </c:pt>
                <c:pt idx="2840">
                  <c:v>42609.375</c:v>
                </c:pt>
                <c:pt idx="2841">
                  <c:v>42609.416666666672</c:v>
                </c:pt>
                <c:pt idx="2842">
                  <c:v>42609.458333333328</c:v>
                </c:pt>
                <c:pt idx="2843">
                  <c:v>42609.5</c:v>
                </c:pt>
                <c:pt idx="2844">
                  <c:v>42609.541666666672</c:v>
                </c:pt>
                <c:pt idx="2845">
                  <c:v>42609.583333333328</c:v>
                </c:pt>
                <c:pt idx="2846">
                  <c:v>42609.625</c:v>
                </c:pt>
                <c:pt idx="2847">
                  <c:v>42609.666666666672</c:v>
                </c:pt>
                <c:pt idx="2848">
                  <c:v>42609.708333333328</c:v>
                </c:pt>
                <c:pt idx="2849">
                  <c:v>42609.75</c:v>
                </c:pt>
                <c:pt idx="2850">
                  <c:v>42609.791666666672</c:v>
                </c:pt>
                <c:pt idx="2851">
                  <c:v>42609.833333333328</c:v>
                </c:pt>
                <c:pt idx="2852">
                  <c:v>42609.875</c:v>
                </c:pt>
                <c:pt idx="2853">
                  <c:v>42609.916666666672</c:v>
                </c:pt>
                <c:pt idx="2854">
                  <c:v>42609.958333333328</c:v>
                </c:pt>
                <c:pt idx="2855">
                  <c:v>42610</c:v>
                </c:pt>
                <c:pt idx="2856">
                  <c:v>42610.041666666672</c:v>
                </c:pt>
                <c:pt idx="2857">
                  <c:v>42610.083333333328</c:v>
                </c:pt>
                <c:pt idx="2858">
                  <c:v>42610.125</c:v>
                </c:pt>
                <c:pt idx="2859">
                  <c:v>42610.166666666672</c:v>
                </c:pt>
                <c:pt idx="2860">
                  <c:v>42610.208333333328</c:v>
                </c:pt>
                <c:pt idx="2861">
                  <c:v>42610.25</c:v>
                </c:pt>
                <c:pt idx="2862">
                  <c:v>42610.291666666672</c:v>
                </c:pt>
                <c:pt idx="2863">
                  <c:v>42610.333333333328</c:v>
                </c:pt>
                <c:pt idx="2864">
                  <c:v>42610.375</c:v>
                </c:pt>
                <c:pt idx="2865">
                  <c:v>42610.416666666672</c:v>
                </c:pt>
                <c:pt idx="2866">
                  <c:v>42610.458333333328</c:v>
                </c:pt>
                <c:pt idx="2867">
                  <c:v>42610.5</c:v>
                </c:pt>
                <c:pt idx="2868">
                  <c:v>42610.541666666672</c:v>
                </c:pt>
                <c:pt idx="2869">
                  <c:v>42610.583333333328</c:v>
                </c:pt>
                <c:pt idx="2870">
                  <c:v>42610.625</c:v>
                </c:pt>
                <c:pt idx="2871">
                  <c:v>42610.666666666672</c:v>
                </c:pt>
                <c:pt idx="2872">
                  <c:v>42610.708333333328</c:v>
                </c:pt>
                <c:pt idx="2873">
                  <c:v>42610.75</c:v>
                </c:pt>
                <c:pt idx="2874">
                  <c:v>42610.791666666672</c:v>
                </c:pt>
                <c:pt idx="2875">
                  <c:v>42610.833333333328</c:v>
                </c:pt>
                <c:pt idx="2876">
                  <c:v>42610.875</c:v>
                </c:pt>
                <c:pt idx="2877">
                  <c:v>42610.916666666672</c:v>
                </c:pt>
                <c:pt idx="2878">
                  <c:v>42610.958333333328</c:v>
                </c:pt>
                <c:pt idx="2879">
                  <c:v>42611</c:v>
                </c:pt>
                <c:pt idx="2880">
                  <c:v>42611.041666666672</c:v>
                </c:pt>
                <c:pt idx="2881">
                  <c:v>42611.083333333328</c:v>
                </c:pt>
                <c:pt idx="2882">
                  <c:v>42611.125</c:v>
                </c:pt>
                <c:pt idx="2883">
                  <c:v>42611.166666666672</c:v>
                </c:pt>
                <c:pt idx="2884">
                  <c:v>42611.208333333328</c:v>
                </c:pt>
                <c:pt idx="2885">
                  <c:v>42611.25</c:v>
                </c:pt>
                <c:pt idx="2886">
                  <c:v>42611.291666666672</c:v>
                </c:pt>
                <c:pt idx="2887">
                  <c:v>42611.333333333328</c:v>
                </c:pt>
                <c:pt idx="2888">
                  <c:v>42611.375</c:v>
                </c:pt>
                <c:pt idx="2889">
                  <c:v>42611.416666666672</c:v>
                </c:pt>
                <c:pt idx="2890">
                  <c:v>42611.458333333328</c:v>
                </c:pt>
                <c:pt idx="2891">
                  <c:v>42611.5</c:v>
                </c:pt>
                <c:pt idx="2892">
                  <c:v>42611.541666666672</c:v>
                </c:pt>
                <c:pt idx="2893">
                  <c:v>42611.583333333328</c:v>
                </c:pt>
                <c:pt idx="2894">
                  <c:v>42611.625</c:v>
                </c:pt>
                <c:pt idx="2895">
                  <c:v>42611.666666666672</c:v>
                </c:pt>
                <c:pt idx="2896">
                  <c:v>42611.708333333328</c:v>
                </c:pt>
                <c:pt idx="2897">
                  <c:v>42611.75</c:v>
                </c:pt>
                <c:pt idx="2898">
                  <c:v>42611.791666666672</c:v>
                </c:pt>
                <c:pt idx="2899">
                  <c:v>42611.833333333328</c:v>
                </c:pt>
                <c:pt idx="2900">
                  <c:v>42611.875</c:v>
                </c:pt>
                <c:pt idx="2901">
                  <c:v>42611.916666666672</c:v>
                </c:pt>
                <c:pt idx="2902">
                  <c:v>42611.958333333328</c:v>
                </c:pt>
                <c:pt idx="2903">
                  <c:v>42612</c:v>
                </c:pt>
                <c:pt idx="2904">
                  <c:v>42612.041666666672</c:v>
                </c:pt>
                <c:pt idx="2905">
                  <c:v>42612.083333333328</c:v>
                </c:pt>
                <c:pt idx="2906">
                  <c:v>42612.125</c:v>
                </c:pt>
                <c:pt idx="2907">
                  <c:v>42612.166666666672</c:v>
                </c:pt>
                <c:pt idx="2908">
                  <c:v>42612.208333333328</c:v>
                </c:pt>
                <c:pt idx="2909">
                  <c:v>42612.25</c:v>
                </c:pt>
                <c:pt idx="2910">
                  <c:v>42612.291666666672</c:v>
                </c:pt>
                <c:pt idx="2911">
                  <c:v>42612.333333333328</c:v>
                </c:pt>
                <c:pt idx="2912">
                  <c:v>42612.375</c:v>
                </c:pt>
                <c:pt idx="2913">
                  <c:v>42612.416666666672</c:v>
                </c:pt>
                <c:pt idx="2914">
                  <c:v>42612.458333333328</c:v>
                </c:pt>
                <c:pt idx="2915">
                  <c:v>42612.5</c:v>
                </c:pt>
                <c:pt idx="2916">
                  <c:v>42612.541666666672</c:v>
                </c:pt>
                <c:pt idx="2917">
                  <c:v>42612.583333333328</c:v>
                </c:pt>
                <c:pt idx="2918">
                  <c:v>42612.625</c:v>
                </c:pt>
                <c:pt idx="2919">
                  <c:v>42612.666666666672</c:v>
                </c:pt>
                <c:pt idx="2920">
                  <c:v>42612.708333333328</c:v>
                </c:pt>
                <c:pt idx="2921">
                  <c:v>42612.75</c:v>
                </c:pt>
                <c:pt idx="2922">
                  <c:v>42612.791666666672</c:v>
                </c:pt>
                <c:pt idx="2923">
                  <c:v>42612.833333333328</c:v>
                </c:pt>
                <c:pt idx="2924">
                  <c:v>42612.875</c:v>
                </c:pt>
                <c:pt idx="2925">
                  <c:v>42612.916666666672</c:v>
                </c:pt>
                <c:pt idx="2926">
                  <c:v>42612.958333333328</c:v>
                </c:pt>
                <c:pt idx="2927">
                  <c:v>42613</c:v>
                </c:pt>
                <c:pt idx="2928">
                  <c:v>42613.041666666672</c:v>
                </c:pt>
                <c:pt idx="2929">
                  <c:v>42613.083333333328</c:v>
                </c:pt>
                <c:pt idx="2930">
                  <c:v>42613.125</c:v>
                </c:pt>
                <c:pt idx="2931">
                  <c:v>42613.166666666672</c:v>
                </c:pt>
                <c:pt idx="2932">
                  <c:v>42613.208333333328</c:v>
                </c:pt>
                <c:pt idx="2933">
                  <c:v>42613.25</c:v>
                </c:pt>
                <c:pt idx="2934">
                  <c:v>42613.291666666672</c:v>
                </c:pt>
                <c:pt idx="2935">
                  <c:v>42613.333333333328</c:v>
                </c:pt>
                <c:pt idx="2936">
                  <c:v>42613.375</c:v>
                </c:pt>
                <c:pt idx="2937">
                  <c:v>42613.416666666672</c:v>
                </c:pt>
                <c:pt idx="2938">
                  <c:v>42613.458333333328</c:v>
                </c:pt>
                <c:pt idx="2939">
                  <c:v>42613.5</c:v>
                </c:pt>
                <c:pt idx="2940">
                  <c:v>42613.541666666672</c:v>
                </c:pt>
                <c:pt idx="2941">
                  <c:v>42613.583333333328</c:v>
                </c:pt>
                <c:pt idx="2942">
                  <c:v>42613.625</c:v>
                </c:pt>
                <c:pt idx="2943">
                  <c:v>42613.666666666672</c:v>
                </c:pt>
                <c:pt idx="2944">
                  <c:v>42613.708333333328</c:v>
                </c:pt>
                <c:pt idx="2945">
                  <c:v>42613.75</c:v>
                </c:pt>
                <c:pt idx="2946">
                  <c:v>42613.791666666672</c:v>
                </c:pt>
                <c:pt idx="2947">
                  <c:v>42613.833333333328</c:v>
                </c:pt>
                <c:pt idx="2948">
                  <c:v>42613.875</c:v>
                </c:pt>
                <c:pt idx="2949">
                  <c:v>42613.916666666672</c:v>
                </c:pt>
                <c:pt idx="2950">
                  <c:v>42613.958333333328</c:v>
                </c:pt>
                <c:pt idx="2951">
                  <c:v>42614</c:v>
                </c:pt>
                <c:pt idx="2952">
                  <c:v>42614.041666666672</c:v>
                </c:pt>
                <c:pt idx="2953">
                  <c:v>42614.083333333328</c:v>
                </c:pt>
                <c:pt idx="2954">
                  <c:v>42614.125</c:v>
                </c:pt>
                <c:pt idx="2955">
                  <c:v>42614.166666666672</c:v>
                </c:pt>
                <c:pt idx="2956">
                  <c:v>42614.208333333328</c:v>
                </c:pt>
                <c:pt idx="2957">
                  <c:v>42614.25</c:v>
                </c:pt>
                <c:pt idx="2958">
                  <c:v>42614.291666666672</c:v>
                </c:pt>
                <c:pt idx="2959">
                  <c:v>42614.333333333328</c:v>
                </c:pt>
                <c:pt idx="2960">
                  <c:v>42614.375</c:v>
                </c:pt>
                <c:pt idx="2961">
                  <c:v>42614.416666666672</c:v>
                </c:pt>
                <c:pt idx="2962">
                  <c:v>42614.458333333328</c:v>
                </c:pt>
                <c:pt idx="2963">
                  <c:v>42614.5</c:v>
                </c:pt>
                <c:pt idx="2964">
                  <c:v>42614.541666666672</c:v>
                </c:pt>
                <c:pt idx="2965">
                  <c:v>42614.583333333328</c:v>
                </c:pt>
                <c:pt idx="2966">
                  <c:v>42614.625</c:v>
                </c:pt>
                <c:pt idx="2967">
                  <c:v>42614.666666666672</c:v>
                </c:pt>
                <c:pt idx="2968">
                  <c:v>42614.708333333328</c:v>
                </c:pt>
                <c:pt idx="2969">
                  <c:v>42614.75</c:v>
                </c:pt>
                <c:pt idx="2970">
                  <c:v>42614.791666666672</c:v>
                </c:pt>
                <c:pt idx="2971">
                  <c:v>42614.833333333328</c:v>
                </c:pt>
                <c:pt idx="2972">
                  <c:v>42614.875</c:v>
                </c:pt>
                <c:pt idx="2973">
                  <c:v>42614.916666666672</c:v>
                </c:pt>
                <c:pt idx="2974">
                  <c:v>42614.958333333328</c:v>
                </c:pt>
                <c:pt idx="2975">
                  <c:v>42615</c:v>
                </c:pt>
                <c:pt idx="2976">
                  <c:v>42615.041666666672</c:v>
                </c:pt>
                <c:pt idx="2977">
                  <c:v>42615.083333333328</c:v>
                </c:pt>
                <c:pt idx="2978">
                  <c:v>42615.125</c:v>
                </c:pt>
                <c:pt idx="2979">
                  <c:v>42615.166666666672</c:v>
                </c:pt>
                <c:pt idx="2980">
                  <c:v>42615.208333333328</c:v>
                </c:pt>
                <c:pt idx="2981">
                  <c:v>42615.25</c:v>
                </c:pt>
                <c:pt idx="2982">
                  <c:v>42615.291666666672</c:v>
                </c:pt>
                <c:pt idx="2983">
                  <c:v>42615.333333333328</c:v>
                </c:pt>
                <c:pt idx="2984">
                  <c:v>42615.375</c:v>
                </c:pt>
                <c:pt idx="2985">
                  <c:v>42615.416666666672</c:v>
                </c:pt>
                <c:pt idx="2986">
                  <c:v>42615.458333333328</c:v>
                </c:pt>
                <c:pt idx="2987">
                  <c:v>42615.5</c:v>
                </c:pt>
                <c:pt idx="2988">
                  <c:v>42615.541666666672</c:v>
                </c:pt>
                <c:pt idx="2989">
                  <c:v>42615.583333333328</c:v>
                </c:pt>
                <c:pt idx="2990">
                  <c:v>42615.625</c:v>
                </c:pt>
                <c:pt idx="2991">
                  <c:v>42615.666666666672</c:v>
                </c:pt>
                <c:pt idx="2992">
                  <c:v>42615.708333333328</c:v>
                </c:pt>
                <c:pt idx="2993">
                  <c:v>42615.75</c:v>
                </c:pt>
                <c:pt idx="2994">
                  <c:v>42615.791666666672</c:v>
                </c:pt>
                <c:pt idx="2995">
                  <c:v>42615.833333333328</c:v>
                </c:pt>
                <c:pt idx="2996">
                  <c:v>42615.875</c:v>
                </c:pt>
                <c:pt idx="2997">
                  <c:v>42615.916666666672</c:v>
                </c:pt>
                <c:pt idx="2998">
                  <c:v>42615.958333333328</c:v>
                </c:pt>
                <c:pt idx="2999">
                  <c:v>42616</c:v>
                </c:pt>
                <c:pt idx="3000">
                  <c:v>42616.041666666672</c:v>
                </c:pt>
                <c:pt idx="3001">
                  <c:v>42616.083333333328</c:v>
                </c:pt>
                <c:pt idx="3002">
                  <c:v>42616.125</c:v>
                </c:pt>
                <c:pt idx="3003">
                  <c:v>42616.166666666672</c:v>
                </c:pt>
                <c:pt idx="3004">
                  <c:v>42616.208333333328</c:v>
                </c:pt>
                <c:pt idx="3005">
                  <c:v>42616.25</c:v>
                </c:pt>
                <c:pt idx="3006">
                  <c:v>42616.291666666672</c:v>
                </c:pt>
                <c:pt idx="3007">
                  <c:v>42616.333333333328</c:v>
                </c:pt>
                <c:pt idx="3008">
                  <c:v>42616.375</c:v>
                </c:pt>
                <c:pt idx="3009">
                  <c:v>42616.416666666672</c:v>
                </c:pt>
                <c:pt idx="3010">
                  <c:v>42616.458333333328</c:v>
                </c:pt>
                <c:pt idx="3011">
                  <c:v>42616.5</c:v>
                </c:pt>
                <c:pt idx="3012">
                  <c:v>42616.541666666672</c:v>
                </c:pt>
                <c:pt idx="3013">
                  <c:v>42616.583333333328</c:v>
                </c:pt>
                <c:pt idx="3014">
                  <c:v>42616.625</c:v>
                </c:pt>
                <c:pt idx="3015">
                  <c:v>42616.666666666672</c:v>
                </c:pt>
                <c:pt idx="3016">
                  <c:v>42616.708333333328</c:v>
                </c:pt>
                <c:pt idx="3017">
                  <c:v>42616.75</c:v>
                </c:pt>
                <c:pt idx="3018">
                  <c:v>42616.791666666672</c:v>
                </c:pt>
                <c:pt idx="3019">
                  <c:v>42616.833333333328</c:v>
                </c:pt>
                <c:pt idx="3020">
                  <c:v>42616.875</c:v>
                </c:pt>
                <c:pt idx="3021">
                  <c:v>42616.916666666672</c:v>
                </c:pt>
                <c:pt idx="3022">
                  <c:v>42616.958333333328</c:v>
                </c:pt>
                <c:pt idx="3023">
                  <c:v>42617</c:v>
                </c:pt>
                <c:pt idx="3024">
                  <c:v>42617.041666666672</c:v>
                </c:pt>
                <c:pt idx="3025">
                  <c:v>42617.083333333328</c:v>
                </c:pt>
                <c:pt idx="3026">
                  <c:v>42617.125</c:v>
                </c:pt>
                <c:pt idx="3027">
                  <c:v>42617.166666666672</c:v>
                </c:pt>
                <c:pt idx="3028">
                  <c:v>42617.208333333328</c:v>
                </c:pt>
                <c:pt idx="3029">
                  <c:v>42617.25</c:v>
                </c:pt>
                <c:pt idx="3030">
                  <c:v>42617.291666666672</c:v>
                </c:pt>
                <c:pt idx="3031">
                  <c:v>42617.333333333328</c:v>
                </c:pt>
                <c:pt idx="3032">
                  <c:v>42617.375</c:v>
                </c:pt>
                <c:pt idx="3033">
                  <c:v>42617.416666666672</c:v>
                </c:pt>
                <c:pt idx="3034">
                  <c:v>42617.458333333328</c:v>
                </c:pt>
                <c:pt idx="3035">
                  <c:v>42617.5</c:v>
                </c:pt>
                <c:pt idx="3036">
                  <c:v>42617.541666666672</c:v>
                </c:pt>
                <c:pt idx="3037">
                  <c:v>42617.583333333328</c:v>
                </c:pt>
                <c:pt idx="3038">
                  <c:v>42617.625</c:v>
                </c:pt>
                <c:pt idx="3039">
                  <c:v>42617.666666666672</c:v>
                </c:pt>
                <c:pt idx="3040">
                  <c:v>42617.708333333328</c:v>
                </c:pt>
                <c:pt idx="3041">
                  <c:v>42617.75</c:v>
                </c:pt>
                <c:pt idx="3042">
                  <c:v>42617.791666666672</c:v>
                </c:pt>
                <c:pt idx="3043">
                  <c:v>42617.833333333328</c:v>
                </c:pt>
                <c:pt idx="3044">
                  <c:v>42617.875</c:v>
                </c:pt>
                <c:pt idx="3045">
                  <c:v>42617.916666666672</c:v>
                </c:pt>
                <c:pt idx="3046">
                  <c:v>42617.958333333328</c:v>
                </c:pt>
                <c:pt idx="3047">
                  <c:v>42618</c:v>
                </c:pt>
                <c:pt idx="3048">
                  <c:v>42618.041666666672</c:v>
                </c:pt>
                <c:pt idx="3049">
                  <c:v>42618.083333333328</c:v>
                </c:pt>
                <c:pt idx="3050">
                  <c:v>42618.125</c:v>
                </c:pt>
                <c:pt idx="3051">
                  <c:v>42618.166666666672</c:v>
                </c:pt>
                <c:pt idx="3052">
                  <c:v>42618.208333333328</c:v>
                </c:pt>
                <c:pt idx="3053">
                  <c:v>42618.25</c:v>
                </c:pt>
                <c:pt idx="3054">
                  <c:v>42618.291666666672</c:v>
                </c:pt>
                <c:pt idx="3055">
                  <c:v>42618.333333333328</c:v>
                </c:pt>
                <c:pt idx="3056">
                  <c:v>42618.375</c:v>
                </c:pt>
                <c:pt idx="3057">
                  <c:v>42618.416666666672</c:v>
                </c:pt>
                <c:pt idx="3058">
                  <c:v>42618.458333333328</c:v>
                </c:pt>
                <c:pt idx="3059">
                  <c:v>42618.5</c:v>
                </c:pt>
                <c:pt idx="3060">
                  <c:v>42618.541666666672</c:v>
                </c:pt>
                <c:pt idx="3061">
                  <c:v>42618.583333333328</c:v>
                </c:pt>
                <c:pt idx="3062">
                  <c:v>42618.625</c:v>
                </c:pt>
                <c:pt idx="3063">
                  <c:v>42618.666666666672</c:v>
                </c:pt>
                <c:pt idx="3064">
                  <c:v>42618.708333333328</c:v>
                </c:pt>
                <c:pt idx="3065">
                  <c:v>42618.75</c:v>
                </c:pt>
                <c:pt idx="3066">
                  <c:v>42618.791666666672</c:v>
                </c:pt>
                <c:pt idx="3067">
                  <c:v>42618.833333333328</c:v>
                </c:pt>
                <c:pt idx="3068">
                  <c:v>42618.875</c:v>
                </c:pt>
                <c:pt idx="3069">
                  <c:v>42618.916666666672</c:v>
                </c:pt>
                <c:pt idx="3070">
                  <c:v>42618.958333333328</c:v>
                </c:pt>
                <c:pt idx="3071">
                  <c:v>42619</c:v>
                </c:pt>
                <c:pt idx="3072">
                  <c:v>42619.041666666672</c:v>
                </c:pt>
                <c:pt idx="3073">
                  <c:v>42619.083333333328</c:v>
                </c:pt>
                <c:pt idx="3074">
                  <c:v>42619.125</c:v>
                </c:pt>
                <c:pt idx="3075">
                  <c:v>42619.166666666672</c:v>
                </c:pt>
                <c:pt idx="3076">
                  <c:v>42619.208333333328</c:v>
                </c:pt>
                <c:pt idx="3077">
                  <c:v>42619.25</c:v>
                </c:pt>
                <c:pt idx="3078">
                  <c:v>42619.291666666672</c:v>
                </c:pt>
                <c:pt idx="3079">
                  <c:v>42619.333333333328</c:v>
                </c:pt>
                <c:pt idx="3080">
                  <c:v>42619.375</c:v>
                </c:pt>
                <c:pt idx="3081">
                  <c:v>42619.416666666672</c:v>
                </c:pt>
                <c:pt idx="3082">
                  <c:v>42619.458333333328</c:v>
                </c:pt>
                <c:pt idx="3083">
                  <c:v>42619.5</c:v>
                </c:pt>
                <c:pt idx="3084">
                  <c:v>42619.541666666672</c:v>
                </c:pt>
                <c:pt idx="3085">
                  <c:v>42619.583333333328</c:v>
                </c:pt>
                <c:pt idx="3086">
                  <c:v>42619.625</c:v>
                </c:pt>
                <c:pt idx="3087">
                  <c:v>42619.666666666672</c:v>
                </c:pt>
                <c:pt idx="3088">
                  <c:v>42619.708333333328</c:v>
                </c:pt>
                <c:pt idx="3089">
                  <c:v>42619.75</c:v>
                </c:pt>
                <c:pt idx="3090">
                  <c:v>42619.791666666672</c:v>
                </c:pt>
                <c:pt idx="3091">
                  <c:v>42619.833333333328</c:v>
                </c:pt>
                <c:pt idx="3092">
                  <c:v>42619.875</c:v>
                </c:pt>
                <c:pt idx="3093">
                  <c:v>42619.916666666672</c:v>
                </c:pt>
                <c:pt idx="3094">
                  <c:v>42619.958333333328</c:v>
                </c:pt>
                <c:pt idx="3095">
                  <c:v>42620</c:v>
                </c:pt>
                <c:pt idx="3096">
                  <c:v>42620.041666666672</c:v>
                </c:pt>
                <c:pt idx="3097">
                  <c:v>42620.083333333328</c:v>
                </c:pt>
                <c:pt idx="3098">
                  <c:v>42620.125</c:v>
                </c:pt>
                <c:pt idx="3099">
                  <c:v>42620.166666666672</c:v>
                </c:pt>
                <c:pt idx="3100">
                  <c:v>42620.208333333328</c:v>
                </c:pt>
                <c:pt idx="3101">
                  <c:v>42620.25</c:v>
                </c:pt>
                <c:pt idx="3102">
                  <c:v>42620.291666666672</c:v>
                </c:pt>
                <c:pt idx="3103">
                  <c:v>42620.333333333328</c:v>
                </c:pt>
                <c:pt idx="3104">
                  <c:v>42620.375</c:v>
                </c:pt>
                <c:pt idx="3105">
                  <c:v>42620.416666666672</c:v>
                </c:pt>
                <c:pt idx="3106">
                  <c:v>42620.458333333328</c:v>
                </c:pt>
                <c:pt idx="3107">
                  <c:v>42620.5</c:v>
                </c:pt>
                <c:pt idx="3108">
                  <c:v>42620.541666666672</c:v>
                </c:pt>
                <c:pt idx="3109">
                  <c:v>42620.583333333328</c:v>
                </c:pt>
                <c:pt idx="3110">
                  <c:v>42620.625</c:v>
                </c:pt>
                <c:pt idx="3111">
                  <c:v>42620.666666666672</c:v>
                </c:pt>
                <c:pt idx="3112">
                  <c:v>42620.708333333328</c:v>
                </c:pt>
                <c:pt idx="3113">
                  <c:v>42620.75</c:v>
                </c:pt>
                <c:pt idx="3114">
                  <c:v>42620.791666666672</c:v>
                </c:pt>
                <c:pt idx="3115">
                  <c:v>42620.833333333328</c:v>
                </c:pt>
                <c:pt idx="3116">
                  <c:v>42620.875</c:v>
                </c:pt>
                <c:pt idx="3117">
                  <c:v>42620.916666666672</c:v>
                </c:pt>
                <c:pt idx="3118">
                  <c:v>42620.958333333328</c:v>
                </c:pt>
                <c:pt idx="3119">
                  <c:v>42621</c:v>
                </c:pt>
                <c:pt idx="3120">
                  <c:v>42621.041666666672</c:v>
                </c:pt>
                <c:pt idx="3121">
                  <c:v>42621.083333333328</c:v>
                </c:pt>
                <c:pt idx="3122">
                  <c:v>42621.125</c:v>
                </c:pt>
                <c:pt idx="3123">
                  <c:v>42621.166666666672</c:v>
                </c:pt>
                <c:pt idx="3124">
                  <c:v>42621.208333333328</c:v>
                </c:pt>
                <c:pt idx="3125">
                  <c:v>42621.25</c:v>
                </c:pt>
                <c:pt idx="3126">
                  <c:v>42621.291666666672</c:v>
                </c:pt>
                <c:pt idx="3127">
                  <c:v>42621.333333333328</c:v>
                </c:pt>
                <c:pt idx="3128">
                  <c:v>42621.375</c:v>
                </c:pt>
                <c:pt idx="3129">
                  <c:v>42621.416666666672</c:v>
                </c:pt>
                <c:pt idx="3130">
                  <c:v>42621.458333333328</c:v>
                </c:pt>
                <c:pt idx="3131">
                  <c:v>42621.5</c:v>
                </c:pt>
                <c:pt idx="3132">
                  <c:v>42621.541666666672</c:v>
                </c:pt>
                <c:pt idx="3133">
                  <c:v>42621.583333333328</c:v>
                </c:pt>
                <c:pt idx="3134">
                  <c:v>42621.625</c:v>
                </c:pt>
                <c:pt idx="3135">
                  <c:v>42621.666666666672</c:v>
                </c:pt>
                <c:pt idx="3136">
                  <c:v>42621.708333333328</c:v>
                </c:pt>
                <c:pt idx="3137">
                  <c:v>42621.75</c:v>
                </c:pt>
                <c:pt idx="3138">
                  <c:v>42621.791666666672</c:v>
                </c:pt>
                <c:pt idx="3139">
                  <c:v>42621.833333333328</c:v>
                </c:pt>
                <c:pt idx="3140">
                  <c:v>42621.875</c:v>
                </c:pt>
                <c:pt idx="3141">
                  <c:v>42621.916666666672</c:v>
                </c:pt>
                <c:pt idx="3142">
                  <c:v>42621.958333333328</c:v>
                </c:pt>
                <c:pt idx="3143">
                  <c:v>42622</c:v>
                </c:pt>
                <c:pt idx="3144">
                  <c:v>42622.041666666672</c:v>
                </c:pt>
                <c:pt idx="3145">
                  <c:v>42622.083333333328</c:v>
                </c:pt>
                <c:pt idx="3146">
                  <c:v>42622.125</c:v>
                </c:pt>
                <c:pt idx="3147">
                  <c:v>42622.166666666672</c:v>
                </c:pt>
                <c:pt idx="3148">
                  <c:v>42622.208333333328</c:v>
                </c:pt>
                <c:pt idx="3149">
                  <c:v>42622.25</c:v>
                </c:pt>
                <c:pt idx="3150">
                  <c:v>42622.291666666672</c:v>
                </c:pt>
                <c:pt idx="3151">
                  <c:v>42622.333333333328</c:v>
                </c:pt>
                <c:pt idx="3152">
                  <c:v>42622.375</c:v>
                </c:pt>
                <c:pt idx="3153">
                  <c:v>42622.416666666672</c:v>
                </c:pt>
                <c:pt idx="3154">
                  <c:v>42622.458333333328</c:v>
                </c:pt>
                <c:pt idx="3155">
                  <c:v>42622.5</c:v>
                </c:pt>
                <c:pt idx="3156">
                  <c:v>42622.541666666672</c:v>
                </c:pt>
                <c:pt idx="3157">
                  <c:v>42622.583333333328</c:v>
                </c:pt>
                <c:pt idx="3158">
                  <c:v>42622.625</c:v>
                </c:pt>
                <c:pt idx="3159">
                  <c:v>42622.666666666672</c:v>
                </c:pt>
                <c:pt idx="3160">
                  <c:v>42622.708333333328</c:v>
                </c:pt>
                <c:pt idx="3161">
                  <c:v>42622.75</c:v>
                </c:pt>
                <c:pt idx="3162">
                  <c:v>42622.791666666672</c:v>
                </c:pt>
                <c:pt idx="3163">
                  <c:v>42622.833333333328</c:v>
                </c:pt>
                <c:pt idx="3164">
                  <c:v>42622.875</c:v>
                </c:pt>
                <c:pt idx="3165">
                  <c:v>42622.916666666672</c:v>
                </c:pt>
                <c:pt idx="3166">
                  <c:v>42622.958333333328</c:v>
                </c:pt>
                <c:pt idx="3167">
                  <c:v>42623</c:v>
                </c:pt>
                <c:pt idx="3168">
                  <c:v>42623.041666666672</c:v>
                </c:pt>
                <c:pt idx="3169">
                  <c:v>42623.083333333328</c:v>
                </c:pt>
                <c:pt idx="3170">
                  <c:v>42623.125</c:v>
                </c:pt>
                <c:pt idx="3171">
                  <c:v>42623.166666666672</c:v>
                </c:pt>
                <c:pt idx="3172">
                  <c:v>42623.208333333328</c:v>
                </c:pt>
                <c:pt idx="3173">
                  <c:v>42623.25</c:v>
                </c:pt>
                <c:pt idx="3174">
                  <c:v>42623.291666666672</c:v>
                </c:pt>
                <c:pt idx="3175">
                  <c:v>42623.333333333328</c:v>
                </c:pt>
                <c:pt idx="3176">
                  <c:v>42623.375</c:v>
                </c:pt>
                <c:pt idx="3177">
                  <c:v>42623.416666666672</c:v>
                </c:pt>
                <c:pt idx="3178">
                  <c:v>42623.458333333328</c:v>
                </c:pt>
                <c:pt idx="3179">
                  <c:v>42623.5</c:v>
                </c:pt>
                <c:pt idx="3180">
                  <c:v>42623.541666666672</c:v>
                </c:pt>
                <c:pt idx="3181">
                  <c:v>42623.583333333328</c:v>
                </c:pt>
                <c:pt idx="3182">
                  <c:v>42623.625</c:v>
                </c:pt>
                <c:pt idx="3183">
                  <c:v>42623.666666666672</c:v>
                </c:pt>
                <c:pt idx="3184">
                  <c:v>42623.708333333328</c:v>
                </c:pt>
                <c:pt idx="3185">
                  <c:v>42623.75</c:v>
                </c:pt>
                <c:pt idx="3186">
                  <c:v>42623.791666666672</c:v>
                </c:pt>
                <c:pt idx="3187">
                  <c:v>42623.833333333328</c:v>
                </c:pt>
                <c:pt idx="3188">
                  <c:v>42623.875</c:v>
                </c:pt>
                <c:pt idx="3189">
                  <c:v>42623.916666666672</c:v>
                </c:pt>
                <c:pt idx="3190">
                  <c:v>42623.958333333328</c:v>
                </c:pt>
                <c:pt idx="3191">
                  <c:v>42624</c:v>
                </c:pt>
                <c:pt idx="3192">
                  <c:v>42624.041666666672</c:v>
                </c:pt>
                <c:pt idx="3193">
                  <c:v>42624.083333333328</c:v>
                </c:pt>
                <c:pt idx="3194">
                  <c:v>42624.125</c:v>
                </c:pt>
                <c:pt idx="3195">
                  <c:v>42624.166666666672</c:v>
                </c:pt>
                <c:pt idx="3196">
                  <c:v>42624.208333333328</c:v>
                </c:pt>
                <c:pt idx="3197">
                  <c:v>42624.25</c:v>
                </c:pt>
                <c:pt idx="3198">
                  <c:v>42624.291666666672</c:v>
                </c:pt>
                <c:pt idx="3199">
                  <c:v>42624.333333333328</c:v>
                </c:pt>
                <c:pt idx="3200">
                  <c:v>42624.375</c:v>
                </c:pt>
                <c:pt idx="3201">
                  <c:v>42624.416666666672</c:v>
                </c:pt>
                <c:pt idx="3202">
                  <c:v>42624.458333333328</c:v>
                </c:pt>
                <c:pt idx="3203">
                  <c:v>42624.5</c:v>
                </c:pt>
                <c:pt idx="3204">
                  <c:v>42624.541666666672</c:v>
                </c:pt>
                <c:pt idx="3205">
                  <c:v>42624.583333333328</c:v>
                </c:pt>
                <c:pt idx="3206">
                  <c:v>42624.625</c:v>
                </c:pt>
                <c:pt idx="3207">
                  <c:v>42624.666666666672</c:v>
                </c:pt>
                <c:pt idx="3208">
                  <c:v>42624.708333333328</c:v>
                </c:pt>
                <c:pt idx="3209">
                  <c:v>42624.75</c:v>
                </c:pt>
                <c:pt idx="3210">
                  <c:v>42624.791666666672</c:v>
                </c:pt>
                <c:pt idx="3211">
                  <c:v>42624.833333333328</c:v>
                </c:pt>
                <c:pt idx="3212">
                  <c:v>42624.875</c:v>
                </c:pt>
                <c:pt idx="3213">
                  <c:v>42624.916666666672</c:v>
                </c:pt>
                <c:pt idx="3214">
                  <c:v>42624.958333333328</c:v>
                </c:pt>
                <c:pt idx="3215">
                  <c:v>42625</c:v>
                </c:pt>
                <c:pt idx="3216">
                  <c:v>42625.041666666672</c:v>
                </c:pt>
                <c:pt idx="3217">
                  <c:v>42625.083333333328</c:v>
                </c:pt>
                <c:pt idx="3218">
                  <c:v>42625.125</c:v>
                </c:pt>
                <c:pt idx="3219">
                  <c:v>42625.166666666672</c:v>
                </c:pt>
                <c:pt idx="3220">
                  <c:v>42625.208333333328</c:v>
                </c:pt>
                <c:pt idx="3221">
                  <c:v>42625.25</c:v>
                </c:pt>
                <c:pt idx="3222">
                  <c:v>42625.291666666672</c:v>
                </c:pt>
                <c:pt idx="3223">
                  <c:v>42625.333333333328</c:v>
                </c:pt>
                <c:pt idx="3224">
                  <c:v>42625.375</c:v>
                </c:pt>
                <c:pt idx="3225">
                  <c:v>42625.416666666672</c:v>
                </c:pt>
                <c:pt idx="3226">
                  <c:v>42625.458333333328</c:v>
                </c:pt>
                <c:pt idx="3227">
                  <c:v>42625.5</c:v>
                </c:pt>
                <c:pt idx="3228">
                  <c:v>42625.541666666672</c:v>
                </c:pt>
                <c:pt idx="3229">
                  <c:v>42625.583333333328</c:v>
                </c:pt>
                <c:pt idx="3230">
                  <c:v>42625.625</c:v>
                </c:pt>
                <c:pt idx="3231">
                  <c:v>42625.666666666672</c:v>
                </c:pt>
                <c:pt idx="3232">
                  <c:v>42625.708333333328</c:v>
                </c:pt>
                <c:pt idx="3233">
                  <c:v>42625.75</c:v>
                </c:pt>
                <c:pt idx="3234">
                  <c:v>42625.791666666672</c:v>
                </c:pt>
                <c:pt idx="3235">
                  <c:v>42625.833333333328</c:v>
                </c:pt>
                <c:pt idx="3236">
                  <c:v>42625.875</c:v>
                </c:pt>
                <c:pt idx="3237">
                  <c:v>42625.916666666672</c:v>
                </c:pt>
                <c:pt idx="3238">
                  <c:v>42625.958333333328</c:v>
                </c:pt>
                <c:pt idx="3239">
                  <c:v>42626</c:v>
                </c:pt>
                <c:pt idx="3240">
                  <c:v>42626.041666666672</c:v>
                </c:pt>
                <c:pt idx="3241">
                  <c:v>42626.083333333328</c:v>
                </c:pt>
                <c:pt idx="3242">
                  <c:v>42626.125</c:v>
                </c:pt>
                <c:pt idx="3243">
                  <c:v>42626.166666666672</c:v>
                </c:pt>
                <c:pt idx="3244">
                  <c:v>42626.208333333328</c:v>
                </c:pt>
                <c:pt idx="3245">
                  <c:v>42626.25</c:v>
                </c:pt>
                <c:pt idx="3246">
                  <c:v>42626.291666666672</c:v>
                </c:pt>
                <c:pt idx="3247">
                  <c:v>42626.333333333328</c:v>
                </c:pt>
                <c:pt idx="3248">
                  <c:v>42626.375</c:v>
                </c:pt>
                <c:pt idx="3249">
                  <c:v>42626.416666666672</c:v>
                </c:pt>
                <c:pt idx="3250">
                  <c:v>42626.458333333328</c:v>
                </c:pt>
                <c:pt idx="3251">
                  <c:v>42626.5</c:v>
                </c:pt>
                <c:pt idx="3252">
                  <c:v>42626.541666666672</c:v>
                </c:pt>
                <c:pt idx="3253">
                  <c:v>42626.583333333328</c:v>
                </c:pt>
                <c:pt idx="3254">
                  <c:v>42626.625</c:v>
                </c:pt>
                <c:pt idx="3255">
                  <c:v>42626.666666666672</c:v>
                </c:pt>
                <c:pt idx="3256">
                  <c:v>42626.708333333328</c:v>
                </c:pt>
                <c:pt idx="3257">
                  <c:v>42626.75</c:v>
                </c:pt>
                <c:pt idx="3258">
                  <c:v>42626.791666666672</c:v>
                </c:pt>
                <c:pt idx="3259">
                  <c:v>42626.833333333328</c:v>
                </c:pt>
                <c:pt idx="3260">
                  <c:v>42626.875</c:v>
                </c:pt>
                <c:pt idx="3261">
                  <c:v>42626.916666666672</c:v>
                </c:pt>
                <c:pt idx="3262">
                  <c:v>42626.958333333328</c:v>
                </c:pt>
                <c:pt idx="3263">
                  <c:v>42627</c:v>
                </c:pt>
                <c:pt idx="3264">
                  <c:v>42627.041666666672</c:v>
                </c:pt>
                <c:pt idx="3265">
                  <c:v>42627.083333333328</c:v>
                </c:pt>
                <c:pt idx="3266">
                  <c:v>42627.125</c:v>
                </c:pt>
                <c:pt idx="3267">
                  <c:v>42627.166666666672</c:v>
                </c:pt>
                <c:pt idx="3268">
                  <c:v>42627.208333333328</c:v>
                </c:pt>
                <c:pt idx="3269">
                  <c:v>42627.25</c:v>
                </c:pt>
                <c:pt idx="3270">
                  <c:v>42627.291666666672</c:v>
                </c:pt>
                <c:pt idx="3271">
                  <c:v>42627.333333333328</c:v>
                </c:pt>
                <c:pt idx="3272">
                  <c:v>42627.375</c:v>
                </c:pt>
                <c:pt idx="3273">
                  <c:v>42627.416666666672</c:v>
                </c:pt>
                <c:pt idx="3274">
                  <c:v>42627.458333333328</c:v>
                </c:pt>
                <c:pt idx="3275">
                  <c:v>42627.5</c:v>
                </c:pt>
                <c:pt idx="3276">
                  <c:v>42627.541666666672</c:v>
                </c:pt>
                <c:pt idx="3277">
                  <c:v>42627.583333333328</c:v>
                </c:pt>
                <c:pt idx="3278">
                  <c:v>42627.625</c:v>
                </c:pt>
                <c:pt idx="3279">
                  <c:v>42627.666666666672</c:v>
                </c:pt>
                <c:pt idx="3280">
                  <c:v>42627.708333333328</c:v>
                </c:pt>
                <c:pt idx="3281">
                  <c:v>42627.75</c:v>
                </c:pt>
                <c:pt idx="3282">
                  <c:v>42627.791666666672</c:v>
                </c:pt>
                <c:pt idx="3283">
                  <c:v>42627.833333333328</c:v>
                </c:pt>
                <c:pt idx="3284">
                  <c:v>42627.875</c:v>
                </c:pt>
                <c:pt idx="3285">
                  <c:v>42627.916666666672</c:v>
                </c:pt>
                <c:pt idx="3286">
                  <c:v>42627.958333333328</c:v>
                </c:pt>
                <c:pt idx="3287">
                  <c:v>42628</c:v>
                </c:pt>
                <c:pt idx="3288">
                  <c:v>42628.041666666672</c:v>
                </c:pt>
                <c:pt idx="3289">
                  <c:v>42628.083333333328</c:v>
                </c:pt>
                <c:pt idx="3290">
                  <c:v>42628.125</c:v>
                </c:pt>
                <c:pt idx="3291">
                  <c:v>42628.166666666672</c:v>
                </c:pt>
                <c:pt idx="3292">
                  <c:v>42628.208333333328</c:v>
                </c:pt>
                <c:pt idx="3293">
                  <c:v>42628.25</c:v>
                </c:pt>
                <c:pt idx="3294">
                  <c:v>42628.291666666672</c:v>
                </c:pt>
                <c:pt idx="3295">
                  <c:v>42628.333333333328</c:v>
                </c:pt>
                <c:pt idx="3296">
                  <c:v>42628.375</c:v>
                </c:pt>
                <c:pt idx="3297">
                  <c:v>42628.416666666672</c:v>
                </c:pt>
                <c:pt idx="3298">
                  <c:v>42628.458333333328</c:v>
                </c:pt>
                <c:pt idx="3299">
                  <c:v>42628.5</c:v>
                </c:pt>
                <c:pt idx="3300">
                  <c:v>42628.541666666672</c:v>
                </c:pt>
                <c:pt idx="3301">
                  <c:v>42628.583333333328</c:v>
                </c:pt>
                <c:pt idx="3302">
                  <c:v>42628.625</c:v>
                </c:pt>
                <c:pt idx="3303">
                  <c:v>42628.666666666672</c:v>
                </c:pt>
                <c:pt idx="3304">
                  <c:v>42628.708333333328</c:v>
                </c:pt>
                <c:pt idx="3305">
                  <c:v>42628.75</c:v>
                </c:pt>
                <c:pt idx="3306">
                  <c:v>42628.791666666672</c:v>
                </c:pt>
                <c:pt idx="3307">
                  <c:v>42628.833333333328</c:v>
                </c:pt>
                <c:pt idx="3308">
                  <c:v>42628.875</c:v>
                </c:pt>
                <c:pt idx="3309">
                  <c:v>42628.916666666672</c:v>
                </c:pt>
                <c:pt idx="3310">
                  <c:v>42628.958333333328</c:v>
                </c:pt>
                <c:pt idx="3311">
                  <c:v>42629</c:v>
                </c:pt>
                <c:pt idx="3312">
                  <c:v>42629.041666666672</c:v>
                </c:pt>
                <c:pt idx="3313">
                  <c:v>42629.083333333328</c:v>
                </c:pt>
                <c:pt idx="3314">
                  <c:v>42629.125</c:v>
                </c:pt>
                <c:pt idx="3315">
                  <c:v>42629.166666666672</c:v>
                </c:pt>
                <c:pt idx="3316">
                  <c:v>42629.208333333328</c:v>
                </c:pt>
                <c:pt idx="3317">
                  <c:v>42629.25</c:v>
                </c:pt>
                <c:pt idx="3318">
                  <c:v>42629.291666666672</c:v>
                </c:pt>
                <c:pt idx="3319">
                  <c:v>42629.333333333328</c:v>
                </c:pt>
                <c:pt idx="3320">
                  <c:v>42629.375</c:v>
                </c:pt>
                <c:pt idx="3321">
                  <c:v>42629.416666666672</c:v>
                </c:pt>
                <c:pt idx="3322">
                  <c:v>42629.458333333328</c:v>
                </c:pt>
                <c:pt idx="3323">
                  <c:v>42629.5</c:v>
                </c:pt>
                <c:pt idx="3324">
                  <c:v>42629.541666666672</c:v>
                </c:pt>
                <c:pt idx="3325">
                  <c:v>42629.583333333328</c:v>
                </c:pt>
                <c:pt idx="3326">
                  <c:v>42629.625</c:v>
                </c:pt>
                <c:pt idx="3327">
                  <c:v>42629.666666666672</c:v>
                </c:pt>
                <c:pt idx="3328">
                  <c:v>42629.708333333328</c:v>
                </c:pt>
                <c:pt idx="3329">
                  <c:v>42629.75</c:v>
                </c:pt>
                <c:pt idx="3330">
                  <c:v>42629.791666666672</c:v>
                </c:pt>
                <c:pt idx="3331">
                  <c:v>42629.833333333328</c:v>
                </c:pt>
                <c:pt idx="3332">
                  <c:v>42629.875</c:v>
                </c:pt>
                <c:pt idx="3333">
                  <c:v>42629.916666666672</c:v>
                </c:pt>
                <c:pt idx="3334">
                  <c:v>42629.958333333328</c:v>
                </c:pt>
                <c:pt idx="3335">
                  <c:v>42630</c:v>
                </c:pt>
                <c:pt idx="3336">
                  <c:v>42630.041666666672</c:v>
                </c:pt>
                <c:pt idx="3337">
                  <c:v>42630.083333333328</c:v>
                </c:pt>
                <c:pt idx="3338">
                  <c:v>42630.125</c:v>
                </c:pt>
                <c:pt idx="3339">
                  <c:v>42630.166666666672</c:v>
                </c:pt>
                <c:pt idx="3340">
                  <c:v>42630.208333333328</c:v>
                </c:pt>
                <c:pt idx="3341">
                  <c:v>42630.25</c:v>
                </c:pt>
                <c:pt idx="3342">
                  <c:v>42630.291666666672</c:v>
                </c:pt>
                <c:pt idx="3343">
                  <c:v>42630.333333333328</c:v>
                </c:pt>
                <c:pt idx="3344">
                  <c:v>42630.375</c:v>
                </c:pt>
                <c:pt idx="3345">
                  <c:v>42630.416666666672</c:v>
                </c:pt>
                <c:pt idx="3346">
                  <c:v>42630.458333333328</c:v>
                </c:pt>
                <c:pt idx="3347">
                  <c:v>42630.5</c:v>
                </c:pt>
                <c:pt idx="3348">
                  <c:v>42630.541666666672</c:v>
                </c:pt>
                <c:pt idx="3349">
                  <c:v>42630.583333333328</c:v>
                </c:pt>
                <c:pt idx="3350">
                  <c:v>42630.625</c:v>
                </c:pt>
                <c:pt idx="3351">
                  <c:v>42630.666666666672</c:v>
                </c:pt>
                <c:pt idx="3352">
                  <c:v>42630.708333333328</c:v>
                </c:pt>
                <c:pt idx="3353">
                  <c:v>42630.75</c:v>
                </c:pt>
                <c:pt idx="3354">
                  <c:v>42630.791666666672</c:v>
                </c:pt>
                <c:pt idx="3355">
                  <c:v>42630.833333333328</c:v>
                </c:pt>
                <c:pt idx="3356">
                  <c:v>42630.875</c:v>
                </c:pt>
                <c:pt idx="3357">
                  <c:v>42630.916666666672</c:v>
                </c:pt>
                <c:pt idx="3358">
                  <c:v>42630.958333333328</c:v>
                </c:pt>
                <c:pt idx="3359">
                  <c:v>42631</c:v>
                </c:pt>
                <c:pt idx="3360">
                  <c:v>42631.041666666672</c:v>
                </c:pt>
                <c:pt idx="3361">
                  <c:v>42631.083333333328</c:v>
                </c:pt>
                <c:pt idx="3362">
                  <c:v>42631.125</c:v>
                </c:pt>
                <c:pt idx="3363">
                  <c:v>42631.166666666672</c:v>
                </c:pt>
                <c:pt idx="3364">
                  <c:v>42631.208333333328</c:v>
                </c:pt>
                <c:pt idx="3365">
                  <c:v>42631.25</c:v>
                </c:pt>
                <c:pt idx="3366">
                  <c:v>42631.291666666672</c:v>
                </c:pt>
                <c:pt idx="3367">
                  <c:v>42631.333333333328</c:v>
                </c:pt>
                <c:pt idx="3368">
                  <c:v>42631.375</c:v>
                </c:pt>
                <c:pt idx="3369">
                  <c:v>42631.416666666672</c:v>
                </c:pt>
                <c:pt idx="3370">
                  <c:v>42631.458333333328</c:v>
                </c:pt>
                <c:pt idx="3371">
                  <c:v>42631.5</c:v>
                </c:pt>
                <c:pt idx="3372">
                  <c:v>42631.541666666672</c:v>
                </c:pt>
                <c:pt idx="3373">
                  <c:v>42631.583333333328</c:v>
                </c:pt>
                <c:pt idx="3374">
                  <c:v>42631.625</c:v>
                </c:pt>
                <c:pt idx="3375">
                  <c:v>42631.666666666672</c:v>
                </c:pt>
                <c:pt idx="3376">
                  <c:v>42631.708333333328</c:v>
                </c:pt>
                <c:pt idx="3377">
                  <c:v>42631.75</c:v>
                </c:pt>
                <c:pt idx="3378">
                  <c:v>42631.791666666672</c:v>
                </c:pt>
                <c:pt idx="3379">
                  <c:v>42631.833333333328</c:v>
                </c:pt>
                <c:pt idx="3380">
                  <c:v>42631.875</c:v>
                </c:pt>
                <c:pt idx="3381">
                  <c:v>42631.916666666672</c:v>
                </c:pt>
                <c:pt idx="3382">
                  <c:v>42631.958333333328</c:v>
                </c:pt>
                <c:pt idx="3383">
                  <c:v>42632</c:v>
                </c:pt>
                <c:pt idx="3384">
                  <c:v>42632.041666666672</c:v>
                </c:pt>
                <c:pt idx="3385">
                  <c:v>42632.083333333328</c:v>
                </c:pt>
                <c:pt idx="3386">
                  <c:v>42632.125</c:v>
                </c:pt>
                <c:pt idx="3387">
                  <c:v>42632.166666666672</c:v>
                </c:pt>
                <c:pt idx="3388">
                  <c:v>42632.208333333328</c:v>
                </c:pt>
                <c:pt idx="3389">
                  <c:v>42632.25</c:v>
                </c:pt>
                <c:pt idx="3390">
                  <c:v>42632.291666666672</c:v>
                </c:pt>
                <c:pt idx="3391">
                  <c:v>42632.333333333328</c:v>
                </c:pt>
                <c:pt idx="3392">
                  <c:v>42632.375</c:v>
                </c:pt>
                <c:pt idx="3393">
                  <c:v>42632.416666666672</c:v>
                </c:pt>
                <c:pt idx="3394">
                  <c:v>42632.458333333328</c:v>
                </c:pt>
                <c:pt idx="3395">
                  <c:v>42632.5</c:v>
                </c:pt>
                <c:pt idx="3396">
                  <c:v>42632.541666666672</c:v>
                </c:pt>
                <c:pt idx="3397">
                  <c:v>42632.583333333328</c:v>
                </c:pt>
                <c:pt idx="3398">
                  <c:v>42632.625</c:v>
                </c:pt>
                <c:pt idx="3399">
                  <c:v>42632.666666666672</c:v>
                </c:pt>
                <c:pt idx="3400">
                  <c:v>42632.708333333328</c:v>
                </c:pt>
                <c:pt idx="3401">
                  <c:v>42632.75</c:v>
                </c:pt>
                <c:pt idx="3402">
                  <c:v>42632.791666666672</c:v>
                </c:pt>
                <c:pt idx="3403">
                  <c:v>42632.833333333328</c:v>
                </c:pt>
                <c:pt idx="3404">
                  <c:v>42632.875</c:v>
                </c:pt>
                <c:pt idx="3405">
                  <c:v>42632.916666666672</c:v>
                </c:pt>
                <c:pt idx="3406">
                  <c:v>42632.958333333328</c:v>
                </c:pt>
                <c:pt idx="3407">
                  <c:v>42633</c:v>
                </c:pt>
                <c:pt idx="3408">
                  <c:v>42633.041666666672</c:v>
                </c:pt>
                <c:pt idx="3409">
                  <c:v>42633.083333333328</c:v>
                </c:pt>
                <c:pt idx="3410">
                  <c:v>42633.125</c:v>
                </c:pt>
                <c:pt idx="3411">
                  <c:v>42633.166666666672</c:v>
                </c:pt>
                <c:pt idx="3412">
                  <c:v>42633.208333333328</c:v>
                </c:pt>
                <c:pt idx="3413">
                  <c:v>42633.25</c:v>
                </c:pt>
                <c:pt idx="3414">
                  <c:v>42633.291666666672</c:v>
                </c:pt>
                <c:pt idx="3415">
                  <c:v>42633.333333333328</c:v>
                </c:pt>
                <c:pt idx="3416">
                  <c:v>42633.375</c:v>
                </c:pt>
                <c:pt idx="3417">
                  <c:v>42633.416666666672</c:v>
                </c:pt>
                <c:pt idx="3418">
                  <c:v>42633.458333333328</c:v>
                </c:pt>
                <c:pt idx="3419">
                  <c:v>42633.5</c:v>
                </c:pt>
                <c:pt idx="3420">
                  <c:v>42633.541666666672</c:v>
                </c:pt>
                <c:pt idx="3421">
                  <c:v>42633.583333333328</c:v>
                </c:pt>
                <c:pt idx="3422">
                  <c:v>42633.625</c:v>
                </c:pt>
                <c:pt idx="3423">
                  <c:v>42633.666666666672</c:v>
                </c:pt>
                <c:pt idx="3424">
                  <c:v>42633.708333333328</c:v>
                </c:pt>
                <c:pt idx="3425">
                  <c:v>42633.75</c:v>
                </c:pt>
                <c:pt idx="3426">
                  <c:v>42633.791666666672</c:v>
                </c:pt>
                <c:pt idx="3427">
                  <c:v>42633.833333333328</c:v>
                </c:pt>
                <c:pt idx="3428">
                  <c:v>42633.875</c:v>
                </c:pt>
                <c:pt idx="3429">
                  <c:v>42633.916666666672</c:v>
                </c:pt>
                <c:pt idx="3430">
                  <c:v>42633.958333333328</c:v>
                </c:pt>
                <c:pt idx="3431">
                  <c:v>42634</c:v>
                </c:pt>
                <c:pt idx="3432">
                  <c:v>42634.041666666672</c:v>
                </c:pt>
                <c:pt idx="3433">
                  <c:v>42634.083333333328</c:v>
                </c:pt>
                <c:pt idx="3434">
                  <c:v>42634.125</c:v>
                </c:pt>
                <c:pt idx="3435">
                  <c:v>42634.166666666672</c:v>
                </c:pt>
                <c:pt idx="3436">
                  <c:v>42634.208333333328</c:v>
                </c:pt>
                <c:pt idx="3437">
                  <c:v>42634.25</c:v>
                </c:pt>
                <c:pt idx="3438">
                  <c:v>42634.291666666672</c:v>
                </c:pt>
                <c:pt idx="3439">
                  <c:v>42634.333333333328</c:v>
                </c:pt>
                <c:pt idx="3440">
                  <c:v>42634.375</c:v>
                </c:pt>
                <c:pt idx="3441">
                  <c:v>42634.416666666672</c:v>
                </c:pt>
                <c:pt idx="3442">
                  <c:v>42634.458333333328</c:v>
                </c:pt>
                <c:pt idx="3443">
                  <c:v>42634.5</c:v>
                </c:pt>
                <c:pt idx="3444">
                  <c:v>42634.541666666672</c:v>
                </c:pt>
                <c:pt idx="3445">
                  <c:v>42634.583333333328</c:v>
                </c:pt>
                <c:pt idx="3446">
                  <c:v>42634.625</c:v>
                </c:pt>
                <c:pt idx="3447">
                  <c:v>42634.666666666672</c:v>
                </c:pt>
                <c:pt idx="3448">
                  <c:v>42634.708333333328</c:v>
                </c:pt>
                <c:pt idx="3449">
                  <c:v>42634.75</c:v>
                </c:pt>
                <c:pt idx="3450">
                  <c:v>42634.791666666672</c:v>
                </c:pt>
                <c:pt idx="3451">
                  <c:v>42634.833333333328</c:v>
                </c:pt>
                <c:pt idx="3452">
                  <c:v>42634.875</c:v>
                </c:pt>
                <c:pt idx="3453">
                  <c:v>42634.916666666672</c:v>
                </c:pt>
                <c:pt idx="3454">
                  <c:v>42634.958333333328</c:v>
                </c:pt>
                <c:pt idx="3455">
                  <c:v>42635</c:v>
                </c:pt>
                <c:pt idx="3456">
                  <c:v>42635.041666666672</c:v>
                </c:pt>
                <c:pt idx="3457">
                  <c:v>42635.083333333328</c:v>
                </c:pt>
                <c:pt idx="3458">
                  <c:v>42635.125</c:v>
                </c:pt>
                <c:pt idx="3459">
                  <c:v>42635.166666666672</c:v>
                </c:pt>
                <c:pt idx="3460">
                  <c:v>42635.208333333328</c:v>
                </c:pt>
                <c:pt idx="3461">
                  <c:v>42635.25</c:v>
                </c:pt>
                <c:pt idx="3462">
                  <c:v>42635.291666666672</c:v>
                </c:pt>
                <c:pt idx="3463">
                  <c:v>42635.333333333328</c:v>
                </c:pt>
                <c:pt idx="3464">
                  <c:v>42635.375</c:v>
                </c:pt>
                <c:pt idx="3465">
                  <c:v>42635.416666666672</c:v>
                </c:pt>
                <c:pt idx="3466">
                  <c:v>42635.458333333328</c:v>
                </c:pt>
                <c:pt idx="3467">
                  <c:v>42635.5</c:v>
                </c:pt>
                <c:pt idx="3468">
                  <c:v>42635.541666666672</c:v>
                </c:pt>
                <c:pt idx="3469">
                  <c:v>42635.583333333328</c:v>
                </c:pt>
                <c:pt idx="3470">
                  <c:v>42635.625</c:v>
                </c:pt>
                <c:pt idx="3471">
                  <c:v>42635.666666666672</c:v>
                </c:pt>
                <c:pt idx="3472">
                  <c:v>42635.708333333328</c:v>
                </c:pt>
                <c:pt idx="3473">
                  <c:v>42635.75</c:v>
                </c:pt>
                <c:pt idx="3474">
                  <c:v>42635.791666666672</c:v>
                </c:pt>
                <c:pt idx="3475">
                  <c:v>42635.833333333328</c:v>
                </c:pt>
                <c:pt idx="3476">
                  <c:v>42635.875</c:v>
                </c:pt>
                <c:pt idx="3477">
                  <c:v>42635.916666666672</c:v>
                </c:pt>
                <c:pt idx="3478">
                  <c:v>42635.958333333328</c:v>
                </c:pt>
                <c:pt idx="3479">
                  <c:v>42636</c:v>
                </c:pt>
              </c:numCache>
            </c:numRef>
          </c:xVal>
          <c:yVal>
            <c:numRef>
              <c:f>'[Статистика к жаре.xls]Гибкий отчет'!$E$5:$E$3484</c:f>
              <c:numCache>
                <c:formatCode>0.0</c:formatCode>
                <c:ptCount val="3480"/>
                <c:pt idx="0">
                  <c:v>190.95858799999999</c:v>
                </c:pt>
                <c:pt idx="1">
                  <c:v>191.12080800000001</c:v>
                </c:pt>
                <c:pt idx="2">
                  <c:v>191.46417</c:v>
                </c:pt>
                <c:pt idx="3">
                  <c:v>191.12625600000001</c:v>
                </c:pt>
                <c:pt idx="4">
                  <c:v>190.79038800000001</c:v>
                </c:pt>
                <c:pt idx="5">
                  <c:v>191.09388000000001</c:v>
                </c:pt>
                <c:pt idx="6">
                  <c:v>191.68123199999999</c:v>
                </c:pt>
                <c:pt idx="7">
                  <c:v>191.1891</c:v>
                </c:pt>
                <c:pt idx="8">
                  <c:v>191.62794</c:v>
                </c:pt>
                <c:pt idx="9">
                  <c:v>191.61600000000001</c:v>
                </c:pt>
                <c:pt idx="10">
                  <c:v>192.16773599999999</c:v>
                </c:pt>
                <c:pt idx="11">
                  <c:v>191.38052400000001</c:v>
                </c:pt>
                <c:pt idx="12">
                  <c:v>191.127906</c:v>
                </c:pt>
                <c:pt idx="13">
                  <c:v>191.069166</c:v>
                </c:pt>
                <c:pt idx="14">
                  <c:v>191.39487</c:v>
                </c:pt>
                <c:pt idx="15">
                  <c:v>191.39416199999999</c:v>
                </c:pt>
                <c:pt idx="16">
                  <c:v>191.250696</c:v>
                </c:pt>
                <c:pt idx="17">
                  <c:v>190.78748999999999</c:v>
                </c:pt>
                <c:pt idx="18">
                  <c:v>191.28642600000001</c:v>
                </c:pt>
                <c:pt idx="19">
                  <c:v>191.46158399999999</c:v>
                </c:pt>
                <c:pt idx="20">
                  <c:v>191.147052</c:v>
                </c:pt>
                <c:pt idx="21">
                  <c:v>191.14516800000001</c:v>
                </c:pt>
                <c:pt idx="22">
                  <c:v>191.06016600000001</c:v>
                </c:pt>
                <c:pt idx="23">
                  <c:v>191.25032400000001</c:v>
                </c:pt>
                <c:pt idx="24">
                  <c:v>191.23191600000001</c:v>
                </c:pt>
                <c:pt idx="25">
                  <c:v>191.570796</c:v>
                </c:pt>
                <c:pt idx="26">
                  <c:v>191.336478</c:v>
                </c:pt>
                <c:pt idx="27">
                  <c:v>191.32693800000001</c:v>
                </c:pt>
                <c:pt idx="28">
                  <c:v>191.34551400000001</c:v>
                </c:pt>
                <c:pt idx="29">
                  <c:v>191.58425399999999</c:v>
                </c:pt>
                <c:pt idx="30">
                  <c:v>191.29723200000001</c:v>
                </c:pt>
                <c:pt idx="31">
                  <c:v>190.71956399999999</c:v>
                </c:pt>
                <c:pt idx="32">
                  <c:v>191.44944599999999</c:v>
                </c:pt>
                <c:pt idx="33">
                  <c:v>191.56874999999999</c:v>
                </c:pt>
                <c:pt idx="34">
                  <c:v>190.8648</c:v>
                </c:pt>
                <c:pt idx="35">
                  <c:v>191.74180200000001</c:v>
                </c:pt>
                <c:pt idx="36">
                  <c:v>190.40639400000001</c:v>
                </c:pt>
                <c:pt idx="37">
                  <c:v>191.159244</c:v>
                </c:pt>
                <c:pt idx="38">
                  <c:v>191.36649600000001</c:v>
                </c:pt>
                <c:pt idx="39">
                  <c:v>191.12128200000001</c:v>
                </c:pt>
                <c:pt idx="40">
                  <c:v>191.33218199999999</c:v>
                </c:pt>
                <c:pt idx="41">
                  <c:v>190.930194</c:v>
                </c:pt>
                <c:pt idx="42">
                  <c:v>190.96289999999999</c:v>
                </c:pt>
                <c:pt idx="43">
                  <c:v>190.78288800000001</c:v>
                </c:pt>
                <c:pt idx="44">
                  <c:v>190.767864</c:v>
                </c:pt>
                <c:pt idx="45">
                  <c:v>190.79969399999999</c:v>
                </c:pt>
                <c:pt idx="46">
                  <c:v>190.856526</c:v>
                </c:pt>
                <c:pt idx="47">
                  <c:v>191.20180199999999</c:v>
                </c:pt>
                <c:pt idx="48">
                  <c:v>191.31736799999999</c:v>
                </c:pt>
                <c:pt idx="49">
                  <c:v>191.292948</c:v>
                </c:pt>
                <c:pt idx="50">
                  <c:v>191.092848</c:v>
                </c:pt>
                <c:pt idx="51">
                  <c:v>190.733666</c:v>
                </c:pt>
                <c:pt idx="52">
                  <c:v>191.34978000000001</c:v>
                </c:pt>
                <c:pt idx="53">
                  <c:v>191.70822000000001</c:v>
                </c:pt>
                <c:pt idx="54">
                  <c:v>191.62641600000001</c:v>
                </c:pt>
                <c:pt idx="55">
                  <c:v>191.038434</c:v>
                </c:pt>
                <c:pt idx="56">
                  <c:v>190.754436</c:v>
                </c:pt>
                <c:pt idx="57">
                  <c:v>190.95078000000001</c:v>
                </c:pt>
                <c:pt idx="58">
                  <c:v>191.399676</c:v>
                </c:pt>
                <c:pt idx="59">
                  <c:v>190.30444199999999</c:v>
                </c:pt>
                <c:pt idx="60">
                  <c:v>190.97871599999999</c:v>
                </c:pt>
                <c:pt idx="61">
                  <c:v>190.64707799999999</c:v>
                </c:pt>
                <c:pt idx="62">
                  <c:v>190.802268</c:v>
                </c:pt>
                <c:pt idx="63">
                  <c:v>190.48609200000001</c:v>
                </c:pt>
                <c:pt idx="64">
                  <c:v>191.74531200000001</c:v>
                </c:pt>
                <c:pt idx="65">
                  <c:v>190.76112599999999</c:v>
                </c:pt>
                <c:pt idx="66">
                  <c:v>190.79343</c:v>
                </c:pt>
                <c:pt idx="67">
                  <c:v>191.41991400000001</c:v>
                </c:pt>
                <c:pt idx="68">
                  <c:v>191.66856000000001</c:v>
                </c:pt>
                <c:pt idx="69">
                  <c:v>191.23148399999999</c:v>
                </c:pt>
                <c:pt idx="70">
                  <c:v>191.321124</c:v>
                </c:pt>
                <c:pt idx="71">
                  <c:v>191.44905600000001</c:v>
                </c:pt>
                <c:pt idx="72">
                  <c:v>191.39971199999999</c:v>
                </c:pt>
                <c:pt idx="73">
                  <c:v>191.16895199999999</c:v>
                </c:pt>
                <c:pt idx="74">
                  <c:v>191.295402</c:v>
                </c:pt>
                <c:pt idx="75">
                  <c:v>191.32344599999999</c:v>
                </c:pt>
                <c:pt idx="76">
                  <c:v>191.028018</c:v>
                </c:pt>
                <c:pt idx="77">
                  <c:v>190.9383</c:v>
                </c:pt>
                <c:pt idx="78">
                  <c:v>190.746792</c:v>
                </c:pt>
                <c:pt idx="79">
                  <c:v>191.61541800000001</c:v>
                </c:pt>
                <c:pt idx="80">
                  <c:v>190.897524</c:v>
                </c:pt>
                <c:pt idx="81">
                  <c:v>190.85220000000001</c:v>
                </c:pt>
                <c:pt idx="82">
                  <c:v>191.081478</c:v>
                </c:pt>
                <c:pt idx="83">
                  <c:v>190.183536</c:v>
                </c:pt>
                <c:pt idx="84">
                  <c:v>189.42310800000001</c:v>
                </c:pt>
                <c:pt idx="85">
                  <c:v>189.936072</c:v>
                </c:pt>
                <c:pt idx="86">
                  <c:v>190.37471550000001</c:v>
                </c:pt>
                <c:pt idx="87">
                  <c:v>190.07773800000001</c:v>
                </c:pt>
                <c:pt idx="88">
                  <c:v>190.203564</c:v>
                </c:pt>
                <c:pt idx="89">
                  <c:v>192.05511000000001</c:v>
                </c:pt>
                <c:pt idx="90">
                  <c:v>191.01689400000001</c:v>
                </c:pt>
                <c:pt idx="91">
                  <c:v>190.785402</c:v>
                </c:pt>
                <c:pt idx="92">
                  <c:v>190.85216399999999</c:v>
                </c:pt>
                <c:pt idx="93">
                  <c:v>191.91366600000001</c:v>
                </c:pt>
                <c:pt idx="94">
                  <c:v>191.627556</c:v>
                </c:pt>
                <c:pt idx="95">
                  <c:v>191.39908800000001</c:v>
                </c:pt>
                <c:pt idx="96">
                  <c:v>190.78649999999999</c:v>
                </c:pt>
                <c:pt idx="97">
                  <c:v>191.49640199999999</c:v>
                </c:pt>
                <c:pt idx="98">
                  <c:v>191.10868199999999</c:v>
                </c:pt>
                <c:pt idx="99">
                  <c:v>191.37938399999999</c:v>
                </c:pt>
                <c:pt idx="100">
                  <c:v>190.54704599999999</c:v>
                </c:pt>
                <c:pt idx="101">
                  <c:v>191.12873400000001</c:v>
                </c:pt>
                <c:pt idx="102">
                  <c:v>190.859004</c:v>
                </c:pt>
                <c:pt idx="103">
                  <c:v>190.76464799999999</c:v>
                </c:pt>
                <c:pt idx="104">
                  <c:v>191.75344200000001</c:v>
                </c:pt>
                <c:pt idx="105">
                  <c:v>191.28288599999999</c:v>
                </c:pt>
                <c:pt idx="106">
                  <c:v>190.489566</c:v>
                </c:pt>
                <c:pt idx="107">
                  <c:v>190.520826</c:v>
                </c:pt>
                <c:pt idx="108">
                  <c:v>190.573218</c:v>
                </c:pt>
                <c:pt idx="109">
                  <c:v>190.433142</c:v>
                </c:pt>
                <c:pt idx="110">
                  <c:v>190.41484800000001</c:v>
                </c:pt>
                <c:pt idx="111">
                  <c:v>190.20262199999999</c:v>
                </c:pt>
                <c:pt idx="112">
                  <c:v>189.93681599999999</c:v>
                </c:pt>
                <c:pt idx="113">
                  <c:v>191.569818</c:v>
                </c:pt>
                <c:pt idx="114">
                  <c:v>191.24270999999999</c:v>
                </c:pt>
                <c:pt idx="115">
                  <c:v>190.85961599999999</c:v>
                </c:pt>
                <c:pt idx="116">
                  <c:v>191.05962600000001</c:v>
                </c:pt>
                <c:pt idx="117">
                  <c:v>190.59759600000001</c:v>
                </c:pt>
                <c:pt idx="118">
                  <c:v>190.747668</c:v>
                </c:pt>
                <c:pt idx="119">
                  <c:v>190.77862200000001</c:v>
                </c:pt>
                <c:pt idx="120">
                  <c:v>191.79646199999999</c:v>
                </c:pt>
                <c:pt idx="121">
                  <c:v>191.626848</c:v>
                </c:pt>
                <c:pt idx="122">
                  <c:v>191.67781199999999</c:v>
                </c:pt>
                <c:pt idx="123">
                  <c:v>191.55429599999999</c:v>
                </c:pt>
                <c:pt idx="124">
                  <c:v>190.995351</c:v>
                </c:pt>
                <c:pt idx="125">
                  <c:v>191.71947299999999</c:v>
                </c:pt>
                <c:pt idx="126">
                  <c:v>191.778198</c:v>
                </c:pt>
                <c:pt idx="127">
                  <c:v>191.69845799999999</c:v>
                </c:pt>
                <c:pt idx="128">
                  <c:v>192.12582</c:v>
                </c:pt>
                <c:pt idx="129">
                  <c:v>191.239722</c:v>
                </c:pt>
                <c:pt idx="130">
                  <c:v>191.43907799999999</c:v>
                </c:pt>
                <c:pt idx="131">
                  <c:v>190.23441</c:v>
                </c:pt>
                <c:pt idx="132">
                  <c:v>191.421156</c:v>
                </c:pt>
                <c:pt idx="133">
                  <c:v>191.64774</c:v>
                </c:pt>
                <c:pt idx="134">
                  <c:v>194.07282000000001</c:v>
                </c:pt>
                <c:pt idx="135">
                  <c:v>192.95569800000001</c:v>
                </c:pt>
                <c:pt idx="136">
                  <c:v>191.974716</c:v>
                </c:pt>
                <c:pt idx="137">
                  <c:v>192.10012800000001</c:v>
                </c:pt>
                <c:pt idx="138">
                  <c:v>192.17397</c:v>
                </c:pt>
                <c:pt idx="139">
                  <c:v>191.52744000000001</c:v>
                </c:pt>
                <c:pt idx="140">
                  <c:v>190.84237200000001</c:v>
                </c:pt>
                <c:pt idx="141">
                  <c:v>191.188152</c:v>
                </c:pt>
                <c:pt idx="142">
                  <c:v>191.18261999999999</c:v>
                </c:pt>
                <c:pt idx="143">
                  <c:v>191.46474599999999</c:v>
                </c:pt>
                <c:pt idx="144">
                  <c:v>191.41935599999999</c:v>
                </c:pt>
                <c:pt idx="145">
                  <c:v>191.53559999999999</c:v>
                </c:pt>
                <c:pt idx="146">
                  <c:v>191.75765999999999</c:v>
                </c:pt>
                <c:pt idx="147">
                  <c:v>192.09339</c:v>
                </c:pt>
                <c:pt idx="148">
                  <c:v>191.66136599999999</c:v>
                </c:pt>
                <c:pt idx="149">
                  <c:v>191.371602</c:v>
                </c:pt>
                <c:pt idx="150">
                  <c:v>191.375304</c:v>
                </c:pt>
                <c:pt idx="151">
                  <c:v>191.33505</c:v>
                </c:pt>
                <c:pt idx="152" formatCode="General">
                  <c:v>190.74466799999999</c:v>
                </c:pt>
                <c:pt idx="153" formatCode="General">
                  <c:v>191.386944</c:v>
                </c:pt>
                <c:pt idx="154" formatCode="General">
                  <c:v>191.20370399999999</c:v>
                </c:pt>
                <c:pt idx="155" formatCode="General">
                  <c:v>191.70029400000001</c:v>
                </c:pt>
                <c:pt idx="156" formatCode="General">
                  <c:v>191.56134900000001</c:v>
                </c:pt>
                <c:pt idx="157" formatCode="General">
                  <c:v>191.435472</c:v>
                </c:pt>
                <c:pt idx="158" formatCode="General">
                  <c:v>191.291946</c:v>
                </c:pt>
                <c:pt idx="159" formatCode="General">
                  <c:v>190.99935600000001</c:v>
                </c:pt>
                <c:pt idx="160" formatCode="General">
                  <c:v>190.66771199999999</c:v>
                </c:pt>
                <c:pt idx="161" formatCode="General">
                  <c:v>191.564628</c:v>
                </c:pt>
                <c:pt idx="162" formatCode="General">
                  <c:v>191.57362800000001</c:v>
                </c:pt>
                <c:pt idx="163" formatCode="General">
                  <c:v>191.72945999999999</c:v>
                </c:pt>
                <c:pt idx="164" formatCode="General">
                  <c:v>191.65323599999999</c:v>
                </c:pt>
                <c:pt idx="165" formatCode="General">
                  <c:v>191.367288</c:v>
                </c:pt>
                <c:pt idx="166" formatCode="General">
                  <c:v>191.77170599999999</c:v>
                </c:pt>
                <c:pt idx="167" formatCode="General">
                  <c:v>191.14947000000001</c:v>
                </c:pt>
                <c:pt idx="168" formatCode="General">
                  <c:v>191.53983600000001</c:v>
                </c:pt>
                <c:pt idx="169" formatCode="General">
                  <c:v>191.495484</c:v>
                </c:pt>
                <c:pt idx="170" formatCode="General">
                  <c:v>191.12729400000001</c:v>
                </c:pt>
                <c:pt idx="171" formatCode="General">
                  <c:v>191.48544000000001</c:v>
                </c:pt>
                <c:pt idx="172" formatCode="General">
                  <c:v>191.590476</c:v>
                </c:pt>
                <c:pt idx="173" formatCode="General">
                  <c:v>191.456052</c:v>
                </c:pt>
                <c:pt idx="174" formatCode="General">
                  <c:v>191.487594</c:v>
                </c:pt>
                <c:pt idx="175" formatCode="General">
                  <c:v>191.49193199999999</c:v>
                </c:pt>
                <c:pt idx="176" formatCode="General">
                  <c:v>191.661822</c:v>
                </c:pt>
                <c:pt idx="177" formatCode="General">
                  <c:v>191.57312400000001</c:v>
                </c:pt>
                <c:pt idx="178" formatCode="General">
                  <c:v>191.491488</c:v>
                </c:pt>
                <c:pt idx="179" formatCode="General">
                  <c:v>191.12472</c:v>
                </c:pt>
                <c:pt idx="180" formatCode="General">
                  <c:v>191.02481399999999</c:v>
                </c:pt>
                <c:pt idx="181" formatCode="General">
                  <c:v>191.30598000000001</c:v>
                </c:pt>
                <c:pt idx="182" formatCode="General">
                  <c:v>191.09383800000001</c:v>
                </c:pt>
                <c:pt idx="183" formatCode="General">
                  <c:v>191.23357200000001</c:v>
                </c:pt>
                <c:pt idx="184" formatCode="General">
                  <c:v>191.23593600000001</c:v>
                </c:pt>
                <c:pt idx="185" formatCode="General">
                  <c:v>191.20307399999999</c:v>
                </c:pt>
                <c:pt idx="186" formatCode="General">
                  <c:v>195.31160399999999</c:v>
                </c:pt>
                <c:pt idx="187" formatCode="General">
                  <c:v>191.17286100000001</c:v>
                </c:pt>
                <c:pt idx="188" formatCode="General">
                  <c:v>191.24303399999999</c:v>
                </c:pt>
                <c:pt idx="189" formatCode="General">
                  <c:v>191.355222</c:v>
                </c:pt>
                <c:pt idx="190" formatCode="General">
                  <c:v>191.02275599999999</c:v>
                </c:pt>
                <c:pt idx="191" formatCode="General">
                  <c:v>190.91316</c:v>
                </c:pt>
                <c:pt idx="192" formatCode="General">
                  <c:v>191.167632</c:v>
                </c:pt>
                <c:pt idx="193" formatCode="General">
                  <c:v>191.577438</c:v>
                </c:pt>
                <c:pt idx="194" formatCode="General">
                  <c:v>191.37858600000001</c:v>
                </c:pt>
                <c:pt idx="195" formatCode="General">
                  <c:v>191.57339400000001</c:v>
                </c:pt>
                <c:pt idx="196" formatCode="General">
                  <c:v>191.51485199999999</c:v>
                </c:pt>
                <c:pt idx="197" formatCode="General">
                  <c:v>191.23038</c:v>
                </c:pt>
                <c:pt idx="198" formatCode="General">
                  <c:v>191.41918799999999</c:v>
                </c:pt>
                <c:pt idx="199" formatCode="General">
                  <c:v>191.14057199999999</c:v>
                </c:pt>
                <c:pt idx="200" formatCode="General">
                  <c:v>191.52462</c:v>
                </c:pt>
                <c:pt idx="201" formatCode="General">
                  <c:v>191.41098600000001</c:v>
                </c:pt>
                <c:pt idx="202" formatCode="General">
                  <c:v>191.34186299999999</c:v>
                </c:pt>
                <c:pt idx="203" formatCode="General">
                  <c:v>191.64616799999999</c:v>
                </c:pt>
                <c:pt idx="204" formatCode="General">
                  <c:v>190.57302000000001</c:v>
                </c:pt>
                <c:pt idx="205" formatCode="General">
                  <c:v>190.178844</c:v>
                </c:pt>
                <c:pt idx="206" formatCode="General">
                  <c:v>190.80290400000001</c:v>
                </c:pt>
                <c:pt idx="207" formatCode="General">
                  <c:v>191.067924</c:v>
                </c:pt>
                <c:pt idx="208" formatCode="General">
                  <c:v>190.45092600000001</c:v>
                </c:pt>
                <c:pt idx="209" formatCode="General">
                  <c:v>191.04552000000001</c:v>
                </c:pt>
                <c:pt idx="210" formatCode="General">
                  <c:v>191.03653199999999</c:v>
                </c:pt>
                <c:pt idx="211" formatCode="General">
                  <c:v>190.848702</c:v>
                </c:pt>
                <c:pt idx="212" formatCode="General">
                  <c:v>191.48565600000001</c:v>
                </c:pt>
                <c:pt idx="213" formatCode="General">
                  <c:v>191.33511899999999</c:v>
                </c:pt>
                <c:pt idx="214" formatCode="General">
                  <c:v>190.75571400000001</c:v>
                </c:pt>
                <c:pt idx="215" formatCode="General">
                  <c:v>191.36369999999999</c:v>
                </c:pt>
                <c:pt idx="216" formatCode="General">
                  <c:v>191.20285200000001</c:v>
                </c:pt>
                <c:pt idx="217" formatCode="General">
                  <c:v>190.99458899999999</c:v>
                </c:pt>
                <c:pt idx="218" formatCode="General">
                  <c:v>191.65229400000001</c:v>
                </c:pt>
                <c:pt idx="219" formatCode="General">
                  <c:v>191.64355800000001</c:v>
                </c:pt>
                <c:pt idx="220" formatCode="General">
                  <c:v>191.10955200000001</c:v>
                </c:pt>
                <c:pt idx="221" formatCode="General">
                  <c:v>190.97267400000001</c:v>
                </c:pt>
                <c:pt idx="222" formatCode="General">
                  <c:v>190.91170199999999</c:v>
                </c:pt>
                <c:pt idx="223" formatCode="General">
                  <c:v>191.56301999999999</c:v>
                </c:pt>
                <c:pt idx="224" formatCode="General">
                  <c:v>191.07754199999999</c:v>
                </c:pt>
                <c:pt idx="225" formatCode="General">
                  <c:v>190.93284600000001</c:v>
                </c:pt>
                <c:pt idx="226" formatCode="General">
                  <c:v>191.24359799999999</c:v>
                </c:pt>
                <c:pt idx="227" formatCode="General">
                  <c:v>190.439718</c:v>
                </c:pt>
                <c:pt idx="228" formatCode="General">
                  <c:v>190.720584</c:v>
                </c:pt>
                <c:pt idx="229" formatCode="General">
                  <c:v>190.510074</c:v>
                </c:pt>
                <c:pt idx="230" formatCode="General">
                  <c:v>190.58324400000001</c:v>
                </c:pt>
                <c:pt idx="231" formatCode="General">
                  <c:v>190.520622</c:v>
                </c:pt>
                <c:pt idx="232" formatCode="General">
                  <c:v>191.56894800000001</c:v>
                </c:pt>
                <c:pt idx="233" formatCode="General">
                  <c:v>191.45089200000001</c:v>
                </c:pt>
                <c:pt idx="234" formatCode="General">
                  <c:v>190.843896</c:v>
                </c:pt>
                <c:pt idx="235" formatCode="General">
                  <c:v>191.61778799999999</c:v>
                </c:pt>
                <c:pt idx="236" formatCode="General">
                  <c:v>191.16609</c:v>
                </c:pt>
                <c:pt idx="237" formatCode="General">
                  <c:v>191.47047599999999</c:v>
                </c:pt>
                <c:pt idx="238" formatCode="General">
                  <c:v>191.38786200000001</c:v>
                </c:pt>
                <c:pt idx="239" formatCode="General">
                  <c:v>191.298618</c:v>
                </c:pt>
                <c:pt idx="240" formatCode="General">
                  <c:v>191.5649796923077</c:v>
                </c:pt>
                <c:pt idx="241" formatCode="General">
                  <c:v>191.34732</c:v>
                </c:pt>
                <c:pt idx="242" formatCode="General">
                  <c:v>190.906026</c:v>
                </c:pt>
                <c:pt idx="243" formatCode="General">
                  <c:v>191.06165999999999</c:v>
                </c:pt>
                <c:pt idx="244" formatCode="General">
                  <c:v>191.329668</c:v>
                </c:pt>
                <c:pt idx="245" formatCode="General">
                  <c:v>191.38860600000001</c:v>
                </c:pt>
                <c:pt idx="246" formatCode="General">
                  <c:v>191.27296200000001</c:v>
                </c:pt>
                <c:pt idx="247" formatCode="General">
                  <c:v>191.82462000000001</c:v>
                </c:pt>
                <c:pt idx="248" formatCode="General">
                  <c:v>191.28294</c:v>
                </c:pt>
                <c:pt idx="249" formatCode="General">
                  <c:v>190.869438</c:v>
                </c:pt>
                <c:pt idx="250" formatCode="General">
                  <c:v>191.69277600000001</c:v>
                </c:pt>
                <c:pt idx="251" formatCode="General">
                  <c:v>191.32646399999999</c:v>
                </c:pt>
                <c:pt idx="252" formatCode="General">
                  <c:v>191.836422</c:v>
                </c:pt>
                <c:pt idx="253" formatCode="General">
                  <c:v>191.27461199999999</c:v>
                </c:pt>
                <c:pt idx="254" formatCode="General">
                  <c:v>190.906002</c:v>
                </c:pt>
                <c:pt idx="255" formatCode="General">
                  <c:v>191.38074</c:v>
                </c:pt>
                <c:pt idx="256" formatCode="General">
                  <c:v>191.37029999999999</c:v>
                </c:pt>
                <c:pt idx="257" formatCode="General">
                  <c:v>191.640828</c:v>
                </c:pt>
                <c:pt idx="258" formatCode="General">
                  <c:v>191.33460600000001</c:v>
                </c:pt>
                <c:pt idx="259" formatCode="General">
                  <c:v>190.88009400000001</c:v>
                </c:pt>
                <c:pt idx="260" formatCode="General">
                  <c:v>191.039052</c:v>
                </c:pt>
                <c:pt idx="261" formatCode="General">
                  <c:v>191.173956</c:v>
                </c:pt>
                <c:pt idx="262" formatCode="General">
                  <c:v>191.06050200000001</c:v>
                </c:pt>
                <c:pt idx="263" formatCode="General">
                  <c:v>191.11915200000001</c:v>
                </c:pt>
                <c:pt idx="264" formatCode="General">
                  <c:v>191.03717399999999</c:v>
                </c:pt>
                <c:pt idx="265" formatCode="General">
                  <c:v>191.27332799999999</c:v>
                </c:pt>
                <c:pt idx="266" formatCode="General">
                  <c:v>190.83358799999999</c:v>
                </c:pt>
                <c:pt idx="267" formatCode="General">
                  <c:v>191.13940199999999</c:v>
                </c:pt>
                <c:pt idx="268" formatCode="General">
                  <c:v>191.47169400000001</c:v>
                </c:pt>
                <c:pt idx="269" formatCode="General">
                  <c:v>191.678112</c:v>
                </c:pt>
                <c:pt idx="270" formatCode="General">
                  <c:v>191.03751</c:v>
                </c:pt>
                <c:pt idx="271" formatCode="General">
                  <c:v>191.566182</c:v>
                </c:pt>
                <c:pt idx="272" formatCode="General">
                  <c:v>191.448048</c:v>
                </c:pt>
                <c:pt idx="273" formatCode="General">
                  <c:v>191.42664600000001</c:v>
                </c:pt>
                <c:pt idx="274" formatCode="General">
                  <c:v>191.47210200000001</c:v>
                </c:pt>
                <c:pt idx="275" formatCode="General">
                  <c:v>191.404212</c:v>
                </c:pt>
                <c:pt idx="276" formatCode="General">
                  <c:v>191.59334999999999</c:v>
                </c:pt>
                <c:pt idx="277" formatCode="General">
                  <c:v>191.728668</c:v>
                </c:pt>
                <c:pt idx="278" formatCode="General">
                  <c:v>191.58665400000001</c:v>
                </c:pt>
                <c:pt idx="279" formatCode="General">
                  <c:v>191.60514000000001</c:v>
                </c:pt>
                <c:pt idx="280" formatCode="General">
                  <c:v>190.605276</c:v>
                </c:pt>
                <c:pt idx="281" formatCode="General">
                  <c:v>191.14588800000001</c:v>
                </c:pt>
                <c:pt idx="282" formatCode="General">
                  <c:v>191.06314800000001</c:v>
                </c:pt>
                <c:pt idx="283" formatCode="General">
                  <c:v>190.869576</c:v>
                </c:pt>
                <c:pt idx="284" formatCode="General">
                  <c:v>190.55868599999999</c:v>
                </c:pt>
                <c:pt idx="285" formatCode="General">
                  <c:v>190.98825299999999</c:v>
                </c:pt>
                <c:pt idx="286" formatCode="General">
                  <c:v>190.76864399999999</c:v>
                </c:pt>
                <c:pt idx="287" formatCode="General">
                  <c:v>191.02988400000001</c:v>
                </c:pt>
                <c:pt idx="288" formatCode="General">
                  <c:v>190.97010599999999</c:v>
                </c:pt>
                <c:pt idx="289" formatCode="General">
                  <c:v>191.53921199999999</c:v>
                </c:pt>
                <c:pt idx="290" formatCode="General">
                  <c:v>191.383332</c:v>
                </c:pt>
                <c:pt idx="291" formatCode="General">
                  <c:v>191.41655399999999</c:v>
                </c:pt>
                <c:pt idx="292" formatCode="General">
                  <c:v>191.25622200000001</c:v>
                </c:pt>
                <c:pt idx="293" formatCode="General">
                  <c:v>191.31901199999999</c:v>
                </c:pt>
                <c:pt idx="294" formatCode="General">
                  <c:v>191.22532799999999</c:v>
                </c:pt>
                <c:pt idx="295" formatCode="General">
                  <c:v>190.87996200000001</c:v>
                </c:pt>
                <c:pt idx="296" formatCode="General">
                  <c:v>190.98079799999999</c:v>
                </c:pt>
                <c:pt idx="297" formatCode="General">
                  <c:v>190.957356</c:v>
                </c:pt>
                <c:pt idx="298" formatCode="General">
                  <c:v>192.65951100000001</c:v>
                </c:pt>
                <c:pt idx="299" formatCode="General">
                  <c:v>191.26499999999999</c:v>
                </c:pt>
                <c:pt idx="300" formatCode="General">
                  <c:v>191.59376700000001</c:v>
                </c:pt>
                <c:pt idx="301" formatCode="General">
                  <c:v>191.35601399999999</c:v>
                </c:pt>
                <c:pt idx="302" formatCode="General">
                  <c:v>191.07552000000001</c:v>
                </c:pt>
                <c:pt idx="303" formatCode="General">
                  <c:v>191.160822</c:v>
                </c:pt>
                <c:pt idx="304" formatCode="General">
                  <c:v>191.24809500000001</c:v>
                </c:pt>
                <c:pt idx="305" formatCode="General">
                  <c:v>191.35108199999999</c:v>
                </c:pt>
                <c:pt idx="306" formatCode="General">
                  <c:v>191.49258599999999</c:v>
                </c:pt>
                <c:pt idx="307" formatCode="General">
                  <c:v>191.80537799999999</c:v>
                </c:pt>
                <c:pt idx="308" formatCode="General">
                  <c:v>190.913172</c:v>
                </c:pt>
                <c:pt idx="309" formatCode="General">
                  <c:v>191.20434599999999</c:v>
                </c:pt>
                <c:pt idx="310" formatCode="General">
                  <c:v>191.487414</c:v>
                </c:pt>
                <c:pt idx="311" formatCode="General">
                  <c:v>191.40171599999999</c:v>
                </c:pt>
                <c:pt idx="312" formatCode="General">
                  <c:v>191.37222</c:v>
                </c:pt>
                <c:pt idx="313" formatCode="General">
                  <c:v>191.038464</c:v>
                </c:pt>
                <c:pt idx="314" formatCode="General">
                  <c:v>191.240871</c:v>
                </c:pt>
                <c:pt idx="315" formatCode="General">
                  <c:v>191.22429</c:v>
                </c:pt>
                <c:pt idx="316" formatCode="General">
                  <c:v>191.47219200000001</c:v>
                </c:pt>
                <c:pt idx="317" formatCode="General">
                  <c:v>191.687928</c:v>
                </c:pt>
                <c:pt idx="318" formatCode="General">
                  <c:v>191.396952</c:v>
                </c:pt>
                <c:pt idx="319" formatCode="General">
                  <c:v>191.61936</c:v>
                </c:pt>
                <c:pt idx="320" formatCode="General">
                  <c:v>191.526126</c:v>
                </c:pt>
                <c:pt idx="321" formatCode="General">
                  <c:v>192.73240799999999</c:v>
                </c:pt>
                <c:pt idx="322" formatCode="General">
                  <c:v>192.39986400000001</c:v>
                </c:pt>
                <c:pt idx="323" formatCode="General">
                  <c:v>191.49928199999999</c:v>
                </c:pt>
                <c:pt idx="324" formatCode="General">
                  <c:v>191.13951599999999</c:v>
                </c:pt>
                <c:pt idx="325" formatCode="General">
                  <c:v>191.568726</c:v>
                </c:pt>
                <c:pt idx="326" formatCode="General">
                  <c:v>191.44281000000001</c:v>
                </c:pt>
                <c:pt idx="327" formatCode="General">
                  <c:v>191.33038500000001</c:v>
                </c:pt>
                <c:pt idx="328" formatCode="General">
                  <c:v>191.18302199999999</c:v>
                </c:pt>
                <c:pt idx="329" formatCode="General">
                  <c:v>191.218188</c:v>
                </c:pt>
                <c:pt idx="330" formatCode="General">
                  <c:v>191.235252</c:v>
                </c:pt>
                <c:pt idx="331" formatCode="General">
                  <c:v>191.34803400000001</c:v>
                </c:pt>
                <c:pt idx="332" formatCode="General">
                  <c:v>191.37144000000001</c:v>
                </c:pt>
                <c:pt idx="333" formatCode="General">
                  <c:v>191.127456</c:v>
                </c:pt>
                <c:pt idx="334" formatCode="General">
                  <c:v>191.56049400000001</c:v>
                </c:pt>
                <c:pt idx="335" formatCode="General">
                  <c:v>191.29818</c:v>
                </c:pt>
                <c:pt idx="336" formatCode="General">
                  <c:v>192.03212400000001</c:v>
                </c:pt>
                <c:pt idx="337" formatCode="General">
                  <c:v>191.557872</c:v>
                </c:pt>
                <c:pt idx="338" formatCode="General">
                  <c:v>191.37308999999999</c:v>
                </c:pt>
                <c:pt idx="339" formatCode="General">
                  <c:v>191.21446800000001</c:v>
                </c:pt>
                <c:pt idx="340" formatCode="General">
                  <c:v>190.890816</c:v>
                </c:pt>
                <c:pt idx="341" formatCode="General">
                  <c:v>191.437218</c:v>
                </c:pt>
                <c:pt idx="342" formatCode="General">
                  <c:v>190.91043300000001</c:v>
                </c:pt>
                <c:pt idx="343" formatCode="General">
                  <c:v>191.519856</c:v>
                </c:pt>
                <c:pt idx="344" formatCode="General">
                  <c:v>190.27563000000001</c:v>
                </c:pt>
                <c:pt idx="345" formatCode="General">
                  <c:v>191.70763199999999</c:v>
                </c:pt>
                <c:pt idx="346" formatCode="General">
                  <c:v>190.98220800000001</c:v>
                </c:pt>
                <c:pt idx="347" formatCode="General">
                  <c:v>191.346192</c:v>
                </c:pt>
                <c:pt idx="348" formatCode="General">
                  <c:v>190.62669600000001</c:v>
                </c:pt>
                <c:pt idx="349" formatCode="General">
                  <c:v>191.52610799999999</c:v>
                </c:pt>
                <c:pt idx="350" formatCode="General">
                  <c:v>191.53872000000001</c:v>
                </c:pt>
                <c:pt idx="351" formatCode="General">
                  <c:v>192.25665000000001</c:v>
                </c:pt>
                <c:pt idx="352" formatCode="General">
                  <c:v>190.84931399999999</c:v>
                </c:pt>
                <c:pt idx="353" formatCode="General">
                  <c:v>190.889802</c:v>
                </c:pt>
                <c:pt idx="354" formatCode="General">
                  <c:v>191.156364</c:v>
                </c:pt>
                <c:pt idx="355" formatCode="General">
                  <c:v>190.95666600000001</c:v>
                </c:pt>
                <c:pt idx="356" formatCode="General">
                  <c:v>191.176974</c:v>
                </c:pt>
                <c:pt idx="357" formatCode="General">
                  <c:v>190.843842</c:v>
                </c:pt>
                <c:pt idx="358" formatCode="General">
                  <c:v>191.64039600000001</c:v>
                </c:pt>
                <c:pt idx="359" formatCode="General">
                  <c:v>190.90122600000001</c:v>
                </c:pt>
                <c:pt idx="360" formatCode="General">
                  <c:v>190.98282</c:v>
                </c:pt>
                <c:pt idx="361" formatCode="General">
                  <c:v>191.07854399999999</c:v>
                </c:pt>
                <c:pt idx="362" formatCode="General">
                  <c:v>190.90820400000001</c:v>
                </c:pt>
                <c:pt idx="363" formatCode="General">
                  <c:v>190.78899000000001</c:v>
                </c:pt>
                <c:pt idx="364" formatCode="General">
                  <c:v>191.223894</c:v>
                </c:pt>
                <c:pt idx="365" formatCode="General">
                  <c:v>190.934988</c:v>
                </c:pt>
                <c:pt idx="366" formatCode="General">
                  <c:v>191.14045200000001</c:v>
                </c:pt>
                <c:pt idx="367" formatCode="General">
                  <c:v>191.27499599999999</c:v>
                </c:pt>
                <c:pt idx="368" formatCode="General">
                  <c:v>191.28335999999999</c:v>
                </c:pt>
                <c:pt idx="369" formatCode="General">
                  <c:v>191.008656</c:v>
                </c:pt>
                <c:pt idx="370" formatCode="General">
                  <c:v>190.99046999999999</c:v>
                </c:pt>
                <c:pt idx="371" formatCode="General">
                  <c:v>191.154978</c:v>
                </c:pt>
                <c:pt idx="372" formatCode="General">
                  <c:v>191.10932399999999</c:v>
                </c:pt>
                <c:pt idx="373" formatCode="General">
                  <c:v>191.12709599999999</c:v>
                </c:pt>
                <c:pt idx="374" formatCode="General">
                  <c:v>190.673664</c:v>
                </c:pt>
                <c:pt idx="375" formatCode="General">
                  <c:v>190.90386599999999</c:v>
                </c:pt>
                <c:pt idx="376" formatCode="General">
                  <c:v>191.03799000000001</c:v>
                </c:pt>
                <c:pt idx="377" formatCode="General">
                  <c:v>191.58214799999999</c:v>
                </c:pt>
                <c:pt idx="378" formatCode="General">
                  <c:v>190.84058999999999</c:v>
                </c:pt>
                <c:pt idx="379" formatCode="General">
                  <c:v>190.69213199999999</c:v>
                </c:pt>
                <c:pt idx="380" formatCode="General">
                  <c:v>190.745046</c:v>
                </c:pt>
                <c:pt idx="381" formatCode="General">
                  <c:v>191.30421000000001</c:v>
                </c:pt>
                <c:pt idx="382" formatCode="General">
                  <c:v>191.001969</c:v>
                </c:pt>
                <c:pt idx="383" formatCode="General">
                  <c:v>190.80002400000001</c:v>
                </c:pt>
                <c:pt idx="384" formatCode="General">
                  <c:v>190.834464</c:v>
                </c:pt>
                <c:pt idx="385" formatCode="General">
                  <c:v>190.82855699999999</c:v>
                </c:pt>
                <c:pt idx="386" formatCode="General">
                  <c:v>191.314662</c:v>
                </c:pt>
                <c:pt idx="387" formatCode="General">
                  <c:v>190.84166400000001</c:v>
                </c:pt>
                <c:pt idx="388" formatCode="General">
                  <c:v>191.08135799999999</c:v>
                </c:pt>
                <c:pt idx="389" formatCode="General">
                  <c:v>190.469088</c:v>
                </c:pt>
                <c:pt idx="390" formatCode="General">
                  <c:v>190.77497399999999</c:v>
                </c:pt>
                <c:pt idx="391" formatCode="General">
                  <c:v>190.82821799999999</c:v>
                </c:pt>
                <c:pt idx="392" formatCode="General">
                  <c:v>190.79682</c:v>
                </c:pt>
                <c:pt idx="393" formatCode="General">
                  <c:v>191.23719</c:v>
                </c:pt>
                <c:pt idx="394" formatCode="General">
                  <c:v>190.71409800000001</c:v>
                </c:pt>
                <c:pt idx="395" formatCode="General">
                  <c:v>190.77940799999999</c:v>
                </c:pt>
                <c:pt idx="396" formatCode="General">
                  <c:v>190.88234399999999</c:v>
                </c:pt>
                <c:pt idx="397" formatCode="General">
                  <c:v>190.65393599999999</c:v>
                </c:pt>
                <c:pt idx="398" formatCode="General">
                  <c:v>190.94440800000001</c:v>
                </c:pt>
                <c:pt idx="399" formatCode="General">
                  <c:v>191.41973400000001</c:v>
                </c:pt>
                <c:pt idx="400" formatCode="General">
                  <c:v>191.108937</c:v>
                </c:pt>
                <c:pt idx="401" formatCode="General">
                  <c:v>190.58209199999999</c:v>
                </c:pt>
                <c:pt idx="402" formatCode="General">
                  <c:v>190.62087600000001</c:v>
                </c:pt>
                <c:pt idx="403" formatCode="General">
                  <c:v>191.43906000000001</c:v>
                </c:pt>
                <c:pt idx="404" formatCode="General">
                  <c:v>191.252004</c:v>
                </c:pt>
                <c:pt idx="405" formatCode="General">
                  <c:v>190.655022</c:v>
                </c:pt>
                <c:pt idx="406" formatCode="General">
                  <c:v>191.25358800000001</c:v>
                </c:pt>
                <c:pt idx="407" formatCode="General">
                  <c:v>190.35201000000001</c:v>
                </c:pt>
                <c:pt idx="408" formatCode="General">
                  <c:v>190.91360399999999</c:v>
                </c:pt>
                <c:pt idx="409" formatCode="General">
                  <c:v>190.84730400000001</c:v>
                </c:pt>
                <c:pt idx="410" formatCode="General">
                  <c:v>191.378208</c:v>
                </c:pt>
                <c:pt idx="411" formatCode="General">
                  <c:v>191.052066</c:v>
                </c:pt>
                <c:pt idx="412" formatCode="General">
                  <c:v>190.74283800000001</c:v>
                </c:pt>
                <c:pt idx="413" formatCode="General">
                  <c:v>191.04208800000001</c:v>
                </c:pt>
                <c:pt idx="414" formatCode="General">
                  <c:v>191.053944</c:v>
                </c:pt>
                <c:pt idx="415" formatCode="General">
                  <c:v>190.665708</c:v>
                </c:pt>
                <c:pt idx="416" formatCode="General">
                  <c:v>190.98199199999999</c:v>
                </c:pt>
                <c:pt idx="417" formatCode="General">
                  <c:v>191.552256</c:v>
                </c:pt>
                <c:pt idx="418" formatCode="General">
                  <c:v>190.41148799999999</c:v>
                </c:pt>
                <c:pt idx="419" formatCode="General">
                  <c:v>190.028436</c:v>
                </c:pt>
                <c:pt idx="420" formatCode="General">
                  <c:v>191.31573</c:v>
                </c:pt>
                <c:pt idx="421" formatCode="General">
                  <c:v>191.08326600000001</c:v>
                </c:pt>
                <c:pt idx="422" formatCode="General">
                  <c:v>190.57573199999999</c:v>
                </c:pt>
                <c:pt idx="423" formatCode="General">
                  <c:v>190.49059800000001</c:v>
                </c:pt>
                <c:pt idx="424" formatCode="General">
                  <c:v>190.915074</c:v>
                </c:pt>
                <c:pt idx="425" formatCode="General">
                  <c:v>190.82590200000001</c:v>
                </c:pt>
                <c:pt idx="426" formatCode="General">
                  <c:v>191.38918200000001</c:v>
                </c:pt>
                <c:pt idx="427" formatCode="General">
                  <c:v>195.38613000000001</c:v>
                </c:pt>
                <c:pt idx="428" formatCode="General">
                  <c:v>194.53563600000001</c:v>
                </c:pt>
                <c:pt idx="429" formatCode="General">
                  <c:v>191.287374</c:v>
                </c:pt>
                <c:pt idx="430" formatCode="General">
                  <c:v>190.94131200000001</c:v>
                </c:pt>
                <c:pt idx="431" formatCode="General">
                  <c:v>190.87000800000001</c:v>
                </c:pt>
                <c:pt idx="432" formatCode="General">
                  <c:v>191.15717699999999</c:v>
                </c:pt>
                <c:pt idx="433" formatCode="General">
                  <c:v>191.07448199999999</c:v>
                </c:pt>
                <c:pt idx="434" formatCode="General">
                  <c:v>191.48218800000001</c:v>
                </c:pt>
                <c:pt idx="435" formatCode="General">
                  <c:v>191.028426</c:v>
                </c:pt>
                <c:pt idx="436" formatCode="General">
                  <c:v>191.15047799999999</c:v>
                </c:pt>
                <c:pt idx="437" formatCode="General">
                  <c:v>191.21552399999999</c:v>
                </c:pt>
                <c:pt idx="438" formatCode="General">
                  <c:v>191.02197000000001</c:v>
                </c:pt>
                <c:pt idx="439" formatCode="General">
                  <c:v>191.42871299999999</c:v>
                </c:pt>
                <c:pt idx="440" formatCode="General">
                  <c:v>191.29342199999999</c:v>
                </c:pt>
                <c:pt idx="441" formatCode="General">
                  <c:v>191.28034199999999</c:v>
                </c:pt>
                <c:pt idx="442" formatCode="General">
                  <c:v>191.15147999999999</c:v>
                </c:pt>
                <c:pt idx="443" formatCode="General">
                  <c:v>191.092206</c:v>
                </c:pt>
                <c:pt idx="444" formatCode="General">
                  <c:v>191.10418200000001</c:v>
                </c:pt>
                <c:pt idx="445" formatCode="General">
                  <c:v>191.35802022857141</c:v>
                </c:pt>
                <c:pt idx="446" formatCode="General">
                  <c:v>191.25689399999999</c:v>
                </c:pt>
                <c:pt idx="447" formatCode="General">
                  <c:v>191.48139</c:v>
                </c:pt>
                <c:pt idx="448" formatCode="General">
                  <c:v>190.759884</c:v>
                </c:pt>
                <c:pt idx="449" formatCode="General">
                  <c:v>190.434054</c:v>
                </c:pt>
                <c:pt idx="450" formatCode="General">
                  <c:v>191.15030400000001</c:v>
                </c:pt>
                <c:pt idx="451" formatCode="General">
                  <c:v>190.91251800000001</c:v>
                </c:pt>
                <c:pt idx="452" formatCode="General">
                  <c:v>190.85536500000001</c:v>
                </c:pt>
                <c:pt idx="453" formatCode="General">
                  <c:v>190.44082800000001</c:v>
                </c:pt>
                <c:pt idx="454" formatCode="General">
                  <c:v>191.14063200000001</c:v>
                </c:pt>
                <c:pt idx="455" formatCode="General">
                  <c:v>190.83466799999999</c:v>
                </c:pt>
                <c:pt idx="456" formatCode="General">
                  <c:v>190.42204799999999</c:v>
                </c:pt>
                <c:pt idx="457" formatCode="General">
                  <c:v>190.83977999999999</c:v>
                </c:pt>
                <c:pt idx="458" formatCode="General">
                  <c:v>191.10392999999999</c:v>
                </c:pt>
                <c:pt idx="459" formatCode="General">
                  <c:v>191.03444999999999</c:v>
                </c:pt>
                <c:pt idx="460" formatCode="General">
                  <c:v>190.85969399999999</c:v>
                </c:pt>
                <c:pt idx="461" formatCode="General">
                  <c:v>191.20515599999999</c:v>
                </c:pt>
                <c:pt idx="462" formatCode="General">
                  <c:v>190.717758</c:v>
                </c:pt>
                <c:pt idx="463" formatCode="General">
                  <c:v>191.22274200000001</c:v>
                </c:pt>
                <c:pt idx="464" formatCode="General">
                  <c:v>191.053968</c:v>
                </c:pt>
                <c:pt idx="465" formatCode="General">
                  <c:v>191.43863999999999</c:v>
                </c:pt>
                <c:pt idx="466" formatCode="General">
                  <c:v>191.21640600000001</c:v>
                </c:pt>
                <c:pt idx="467" formatCode="General">
                  <c:v>191.03970000000001</c:v>
                </c:pt>
                <c:pt idx="468" formatCode="General">
                  <c:v>190.74126000000001</c:v>
                </c:pt>
                <c:pt idx="469" formatCode="General">
                  <c:v>190.79571000000001</c:v>
                </c:pt>
                <c:pt idx="470" formatCode="General">
                  <c:v>190.97371200000001</c:v>
                </c:pt>
                <c:pt idx="471" formatCode="General">
                  <c:v>190.36055400000001</c:v>
                </c:pt>
                <c:pt idx="472" formatCode="General">
                  <c:v>190.172088</c:v>
                </c:pt>
                <c:pt idx="473" formatCode="General">
                  <c:v>190.47739799999999</c:v>
                </c:pt>
                <c:pt idx="474" formatCode="General">
                  <c:v>190.714068</c:v>
                </c:pt>
                <c:pt idx="475" formatCode="General">
                  <c:v>191.18288999999999</c:v>
                </c:pt>
                <c:pt idx="476" formatCode="General">
                  <c:v>191.07046800000001</c:v>
                </c:pt>
                <c:pt idx="477" formatCode="General">
                  <c:v>190.847508</c:v>
                </c:pt>
                <c:pt idx="478" formatCode="General">
                  <c:v>191.08146600000001</c:v>
                </c:pt>
                <c:pt idx="479" formatCode="General">
                  <c:v>190.62780599999999</c:v>
                </c:pt>
                <c:pt idx="480" formatCode="General">
                  <c:v>191.12803199999999</c:v>
                </c:pt>
                <c:pt idx="481" formatCode="General">
                  <c:v>191.220777</c:v>
                </c:pt>
                <c:pt idx="482" formatCode="General">
                  <c:v>190.69403399999999</c:v>
                </c:pt>
                <c:pt idx="483" formatCode="General">
                  <c:v>190.96646100000001</c:v>
                </c:pt>
                <c:pt idx="484" formatCode="General">
                  <c:v>190.845654</c:v>
                </c:pt>
                <c:pt idx="485" formatCode="General">
                  <c:v>190.683672</c:v>
                </c:pt>
                <c:pt idx="486" formatCode="General">
                  <c:v>190.71979200000001</c:v>
                </c:pt>
                <c:pt idx="487" formatCode="General">
                  <c:v>190.977024</c:v>
                </c:pt>
                <c:pt idx="488" formatCode="General">
                  <c:v>191.10160200000001</c:v>
                </c:pt>
                <c:pt idx="489" formatCode="General">
                  <c:v>190.804632</c:v>
                </c:pt>
                <c:pt idx="490" formatCode="General">
                  <c:v>190.76565600000001</c:v>
                </c:pt>
                <c:pt idx="491" formatCode="General">
                  <c:v>191.08590599999999</c:v>
                </c:pt>
                <c:pt idx="492" formatCode="General">
                  <c:v>185.41756799999999</c:v>
                </c:pt>
                <c:pt idx="493" formatCode="General">
                  <c:v>189.80212800000001</c:v>
                </c:pt>
                <c:pt idx="494" formatCode="General">
                  <c:v>191.08206000000001</c:v>
                </c:pt>
                <c:pt idx="495" formatCode="General">
                  <c:v>191.01743400000001</c:v>
                </c:pt>
                <c:pt idx="496" formatCode="General">
                  <c:v>191.062026</c:v>
                </c:pt>
                <c:pt idx="497" formatCode="General">
                  <c:v>191.12858399999999</c:v>
                </c:pt>
                <c:pt idx="498" formatCode="General">
                  <c:v>191.58111</c:v>
                </c:pt>
                <c:pt idx="499" formatCode="General">
                  <c:v>192.03451200000001</c:v>
                </c:pt>
                <c:pt idx="500" formatCode="General">
                  <c:v>191.909616</c:v>
                </c:pt>
                <c:pt idx="501" formatCode="General">
                  <c:v>191.57139599999999</c:v>
                </c:pt>
                <c:pt idx="502" formatCode="General">
                  <c:v>191.81101799999999</c:v>
                </c:pt>
                <c:pt idx="503" formatCode="General">
                  <c:v>191.348904</c:v>
                </c:pt>
                <c:pt idx="504" formatCode="General">
                  <c:v>190.94287199999999</c:v>
                </c:pt>
                <c:pt idx="505" formatCode="General">
                  <c:v>190.87880999999999</c:v>
                </c:pt>
                <c:pt idx="506" formatCode="General">
                  <c:v>190.50798599999999</c:v>
                </c:pt>
                <c:pt idx="507" formatCode="General">
                  <c:v>191.10862800000001</c:v>
                </c:pt>
                <c:pt idx="508" formatCode="General">
                  <c:v>191.00362200000001</c:v>
                </c:pt>
                <c:pt idx="509" formatCode="General">
                  <c:v>190.96422000000001</c:v>
                </c:pt>
                <c:pt idx="510" formatCode="General">
                  <c:v>191.23539600000001</c:v>
                </c:pt>
                <c:pt idx="511" formatCode="General">
                  <c:v>191.55994200000001</c:v>
                </c:pt>
                <c:pt idx="512" formatCode="General">
                  <c:v>191.37517199999999</c:v>
                </c:pt>
                <c:pt idx="513" formatCode="General">
                  <c:v>190.967298</c:v>
                </c:pt>
                <c:pt idx="514" formatCode="General">
                  <c:v>191.26924199999999</c:v>
                </c:pt>
                <c:pt idx="515" formatCode="General">
                  <c:v>190.527354</c:v>
                </c:pt>
                <c:pt idx="516" formatCode="General">
                  <c:v>190.93378799999999</c:v>
                </c:pt>
                <c:pt idx="517" formatCode="General">
                  <c:v>190.88241600000001</c:v>
                </c:pt>
                <c:pt idx="518" formatCode="General">
                  <c:v>191.186916</c:v>
                </c:pt>
                <c:pt idx="519" formatCode="General">
                  <c:v>191.365926</c:v>
                </c:pt>
                <c:pt idx="520" formatCode="General">
                  <c:v>190.61003400000001</c:v>
                </c:pt>
                <c:pt idx="521" formatCode="General">
                  <c:v>190.36493999999999</c:v>
                </c:pt>
                <c:pt idx="522" formatCode="General">
                  <c:v>191.59651199999999</c:v>
                </c:pt>
                <c:pt idx="523" formatCode="General">
                  <c:v>191.452212</c:v>
                </c:pt>
                <c:pt idx="524" formatCode="General">
                  <c:v>191.18852100000001</c:v>
                </c:pt>
                <c:pt idx="525" formatCode="General">
                  <c:v>191.52528000000001</c:v>
                </c:pt>
                <c:pt idx="526" formatCode="General">
                  <c:v>191.45830799999999</c:v>
                </c:pt>
                <c:pt idx="527" formatCode="General">
                  <c:v>191.67788400000001</c:v>
                </c:pt>
                <c:pt idx="528" formatCode="General">
                  <c:v>191.450166</c:v>
                </c:pt>
                <c:pt idx="529" formatCode="General">
                  <c:v>191.44665000000001</c:v>
                </c:pt>
                <c:pt idx="530" formatCode="General">
                  <c:v>191.682804</c:v>
                </c:pt>
                <c:pt idx="531" formatCode="General">
                  <c:v>191.207742</c:v>
                </c:pt>
                <c:pt idx="532" formatCode="General">
                  <c:v>191.22506999999999</c:v>
                </c:pt>
                <c:pt idx="533" formatCode="General">
                  <c:v>191.517696</c:v>
                </c:pt>
                <c:pt idx="534" formatCode="General">
                  <c:v>191.04563999999999</c:v>
                </c:pt>
                <c:pt idx="535" formatCode="General">
                  <c:v>191.74971400000001</c:v>
                </c:pt>
                <c:pt idx="536" formatCode="General">
                  <c:v>191.47792200000001</c:v>
                </c:pt>
                <c:pt idx="537" formatCode="General">
                  <c:v>191.179248</c:v>
                </c:pt>
                <c:pt idx="538" formatCode="General">
                  <c:v>190.85505000000001</c:v>
                </c:pt>
                <c:pt idx="539" formatCode="General">
                  <c:v>190.02312000000001</c:v>
                </c:pt>
                <c:pt idx="540" formatCode="General">
                  <c:v>190.18364399999999</c:v>
                </c:pt>
                <c:pt idx="541" formatCode="General">
                  <c:v>190.887528</c:v>
                </c:pt>
                <c:pt idx="542" formatCode="General">
                  <c:v>190.57357200000001</c:v>
                </c:pt>
                <c:pt idx="543" formatCode="General">
                  <c:v>191.236242</c:v>
                </c:pt>
                <c:pt idx="544" formatCode="General">
                  <c:v>191.274012</c:v>
                </c:pt>
                <c:pt idx="545" formatCode="General">
                  <c:v>190.58248800000001</c:v>
                </c:pt>
                <c:pt idx="546" formatCode="General">
                  <c:v>191.207604</c:v>
                </c:pt>
                <c:pt idx="547" formatCode="General">
                  <c:v>193.02604199999999</c:v>
                </c:pt>
                <c:pt idx="548" formatCode="General">
                  <c:v>192.65683200000001</c:v>
                </c:pt>
                <c:pt idx="549" formatCode="General">
                  <c:v>191.30268000000001</c:v>
                </c:pt>
                <c:pt idx="550" formatCode="General">
                  <c:v>191.44860600000001</c:v>
                </c:pt>
                <c:pt idx="551" formatCode="General">
                  <c:v>191.20758000000001</c:v>
                </c:pt>
                <c:pt idx="552" formatCode="General">
                  <c:v>191.926152</c:v>
                </c:pt>
                <c:pt idx="553" formatCode="General">
                  <c:v>191.357214</c:v>
                </c:pt>
                <c:pt idx="554" formatCode="General">
                  <c:v>191.390838</c:v>
                </c:pt>
                <c:pt idx="555" formatCode="General">
                  <c:v>191.32943399999999</c:v>
                </c:pt>
                <c:pt idx="556" formatCode="General">
                  <c:v>191.238552</c:v>
                </c:pt>
                <c:pt idx="557" formatCode="General">
                  <c:v>191.35519199999999</c:v>
                </c:pt>
                <c:pt idx="558" formatCode="General">
                  <c:v>190.86955800000001</c:v>
                </c:pt>
                <c:pt idx="559" formatCode="General">
                  <c:v>191.12353200000001</c:v>
                </c:pt>
                <c:pt idx="560" formatCode="General">
                  <c:v>191.43510599999999</c:v>
                </c:pt>
                <c:pt idx="561" formatCode="General">
                  <c:v>191.226642</c:v>
                </c:pt>
                <c:pt idx="562" formatCode="General">
                  <c:v>190.79921999999999</c:v>
                </c:pt>
                <c:pt idx="563" formatCode="General">
                  <c:v>193.15184400000001</c:v>
                </c:pt>
                <c:pt idx="564" formatCode="General">
                  <c:v>193.42425</c:v>
                </c:pt>
                <c:pt idx="565" formatCode="General">
                  <c:v>193.764498</c:v>
                </c:pt>
                <c:pt idx="566" formatCode="General">
                  <c:v>198.106416</c:v>
                </c:pt>
                <c:pt idx="567" formatCode="General">
                  <c:v>191.70508799999999</c:v>
                </c:pt>
                <c:pt idx="568" formatCode="General">
                  <c:v>189.98625000000001</c:v>
                </c:pt>
                <c:pt idx="569" formatCode="General">
                  <c:v>191.44125600000001</c:v>
                </c:pt>
                <c:pt idx="570" formatCode="General">
                  <c:v>191.41229999999999</c:v>
                </c:pt>
                <c:pt idx="571" formatCode="General">
                  <c:v>192.179742</c:v>
                </c:pt>
                <c:pt idx="572" formatCode="General">
                  <c:v>191.61093600000001</c:v>
                </c:pt>
                <c:pt idx="573" formatCode="General">
                  <c:v>191.64913200000001</c:v>
                </c:pt>
                <c:pt idx="574" formatCode="General">
                  <c:v>192.16921199999999</c:v>
                </c:pt>
                <c:pt idx="575" formatCode="General">
                  <c:v>191.41764000000001</c:v>
                </c:pt>
                <c:pt idx="576" formatCode="General">
                  <c:v>191.52839399999999</c:v>
                </c:pt>
                <c:pt idx="577" formatCode="General">
                  <c:v>191.23787400000001</c:v>
                </c:pt>
                <c:pt idx="578" formatCode="General">
                  <c:v>190.823106</c:v>
                </c:pt>
                <c:pt idx="579" formatCode="General">
                  <c:v>191.637024</c:v>
                </c:pt>
                <c:pt idx="580" formatCode="General">
                  <c:v>190.94853000000001</c:v>
                </c:pt>
                <c:pt idx="581" formatCode="General">
                  <c:v>191.57011800000001</c:v>
                </c:pt>
                <c:pt idx="582" formatCode="General">
                  <c:v>191.11725000000001</c:v>
                </c:pt>
                <c:pt idx="583" formatCode="General">
                  <c:v>191.12430599999999</c:v>
                </c:pt>
                <c:pt idx="584" formatCode="General">
                  <c:v>191.16422399999999</c:v>
                </c:pt>
                <c:pt idx="585" formatCode="General">
                  <c:v>191.30594400000001</c:v>
                </c:pt>
                <c:pt idx="586" formatCode="General">
                  <c:v>190.441014</c:v>
                </c:pt>
                <c:pt idx="587" formatCode="General">
                  <c:v>191.12199000000001</c:v>
                </c:pt>
                <c:pt idx="588" formatCode="General">
                  <c:v>191.25501600000001</c:v>
                </c:pt>
                <c:pt idx="589" formatCode="General">
                  <c:v>190.87468799999999</c:v>
                </c:pt>
                <c:pt idx="590" formatCode="General">
                  <c:v>190.00207800000001</c:v>
                </c:pt>
                <c:pt idx="591" formatCode="General">
                  <c:v>189.161562</c:v>
                </c:pt>
                <c:pt idx="592" formatCode="General">
                  <c:v>190.83413400000001</c:v>
                </c:pt>
                <c:pt idx="593" formatCode="General">
                  <c:v>191.47590600000001</c:v>
                </c:pt>
                <c:pt idx="594" formatCode="General">
                  <c:v>191.295162</c:v>
                </c:pt>
                <c:pt idx="595" formatCode="General">
                  <c:v>191.21491800000001</c:v>
                </c:pt>
                <c:pt idx="596" formatCode="General">
                  <c:v>191.42389800000001</c:v>
                </c:pt>
                <c:pt idx="597" formatCode="General">
                  <c:v>191.26825199999999</c:v>
                </c:pt>
                <c:pt idx="598" formatCode="General">
                  <c:v>191.33169000000001</c:v>
                </c:pt>
                <c:pt idx="599" formatCode="General">
                  <c:v>191.24185199999999</c:v>
                </c:pt>
                <c:pt idx="600" formatCode="General">
                  <c:v>191.85708</c:v>
                </c:pt>
                <c:pt idx="601" formatCode="General">
                  <c:v>191.58268799999999</c:v>
                </c:pt>
                <c:pt idx="602" formatCode="General">
                  <c:v>191.53967399999999</c:v>
                </c:pt>
                <c:pt idx="603" formatCode="General">
                  <c:v>191.122512</c:v>
                </c:pt>
                <c:pt idx="604" formatCode="General">
                  <c:v>191.758746</c:v>
                </c:pt>
                <c:pt idx="605" formatCode="General">
                  <c:v>191.47130999999999</c:v>
                </c:pt>
                <c:pt idx="606" formatCode="General">
                  <c:v>191.24757600000001</c:v>
                </c:pt>
                <c:pt idx="607" formatCode="General">
                  <c:v>190.836276</c:v>
                </c:pt>
                <c:pt idx="608" formatCode="General">
                  <c:v>191.696046</c:v>
                </c:pt>
                <c:pt idx="609" formatCode="General">
                  <c:v>191.10357516279072</c:v>
                </c:pt>
                <c:pt idx="610" formatCode="General">
                  <c:v>191.34019799999999</c:v>
                </c:pt>
                <c:pt idx="611" formatCode="General">
                  <c:v>190.98925800000001</c:v>
                </c:pt>
                <c:pt idx="612" formatCode="General">
                  <c:v>190.78063800000001</c:v>
                </c:pt>
                <c:pt idx="613" formatCode="General">
                  <c:v>190.84586400000001</c:v>
                </c:pt>
                <c:pt idx="614" formatCode="General">
                  <c:v>191.35645199999999</c:v>
                </c:pt>
                <c:pt idx="615" formatCode="General">
                  <c:v>193.82524799999999</c:v>
                </c:pt>
                <c:pt idx="616" formatCode="General">
                  <c:v>190.94284200000001</c:v>
                </c:pt>
                <c:pt idx="617" formatCode="General">
                  <c:v>190.61652599999999</c:v>
                </c:pt>
                <c:pt idx="618" formatCode="General">
                  <c:v>190.55770200000001</c:v>
                </c:pt>
                <c:pt idx="619" formatCode="General">
                  <c:v>191.07286199999999</c:v>
                </c:pt>
                <c:pt idx="620" formatCode="General">
                  <c:v>191.27245199999999</c:v>
                </c:pt>
                <c:pt idx="621" formatCode="General">
                  <c:v>191.51957400000001</c:v>
                </c:pt>
                <c:pt idx="622" formatCode="General">
                  <c:v>191.57941199999999</c:v>
                </c:pt>
                <c:pt idx="623" formatCode="General">
                  <c:v>191.015466</c:v>
                </c:pt>
                <c:pt idx="624" formatCode="General">
                  <c:v>191.34171000000001</c:v>
                </c:pt>
                <c:pt idx="625" formatCode="General">
                  <c:v>191.14219199999999</c:v>
                </c:pt>
                <c:pt idx="626" formatCode="General">
                  <c:v>191.07988800000001</c:v>
                </c:pt>
                <c:pt idx="627" formatCode="General">
                  <c:v>191.69200799999999</c:v>
                </c:pt>
                <c:pt idx="628" formatCode="General">
                  <c:v>191.220978</c:v>
                </c:pt>
                <c:pt idx="629" formatCode="General">
                  <c:v>191.21186399999999</c:v>
                </c:pt>
                <c:pt idx="630" formatCode="General">
                  <c:v>191.41832400000001</c:v>
                </c:pt>
                <c:pt idx="631" formatCode="General">
                  <c:v>191.19040799999999</c:v>
                </c:pt>
                <c:pt idx="632" formatCode="General">
                  <c:v>191.403606</c:v>
                </c:pt>
                <c:pt idx="633" formatCode="General">
                  <c:v>191.33649600000001</c:v>
                </c:pt>
                <c:pt idx="634" formatCode="General">
                  <c:v>193.921626</c:v>
                </c:pt>
                <c:pt idx="635" formatCode="General">
                  <c:v>190.65635399999999</c:v>
                </c:pt>
                <c:pt idx="636" formatCode="General">
                  <c:v>191.08443</c:v>
                </c:pt>
                <c:pt idx="637" formatCode="General">
                  <c:v>191.28366</c:v>
                </c:pt>
                <c:pt idx="638" formatCode="General">
                  <c:v>191.025486</c:v>
                </c:pt>
                <c:pt idx="639" formatCode="General">
                  <c:v>189.99650399999999</c:v>
                </c:pt>
                <c:pt idx="640" formatCode="General">
                  <c:v>190.60021800000001</c:v>
                </c:pt>
                <c:pt idx="641" formatCode="General">
                  <c:v>191.74614</c:v>
                </c:pt>
                <c:pt idx="642" formatCode="General">
                  <c:v>191.15159399999999</c:v>
                </c:pt>
                <c:pt idx="643" formatCode="General">
                  <c:v>191.45943</c:v>
                </c:pt>
                <c:pt idx="644" formatCode="General">
                  <c:v>191.19814199999999</c:v>
                </c:pt>
                <c:pt idx="645" formatCode="General">
                  <c:v>191.36362800000001</c:v>
                </c:pt>
                <c:pt idx="646" formatCode="General">
                  <c:v>190.95087000000001</c:v>
                </c:pt>
                <c:pt idx="647" formatCode="General">
                  <c:v>191.41035299999999</c:v>
                </c:pt>
                <c:pt idx="648" formatCode="General">
                  <c:v>191.12132399999999</c:v>
                </c:pt>
                <c:pt idx="649" formatCode="General">
                  <c:v>191.78073000000001</c:v>
                </c:pt>
                <c:pt idx="650" formatCode="General">
                  <c:v>191.56299000000001</c:v>
                </c:pt>
                <c:pt idx="651" formatCode="General">
                  <c:v>191.40745200000001</c:v>
                </c:pt>
                <c:pt idx="652" formatCode="General">
                  <c:v>191.056488</c:v>
                </c:pt>
                <c:pt idx="653" formatCode="General">
                  <c:v>191.32462200000001</c:v>
                </c:pt>
                <c:pt idx="654" formatCode="General">
                  <c:v>191.07291599999999</c:v>
                </c:pt>
                <c:pt idx="655" formatCode="General">
                  <c:v>191.432142</c:v>
                </c:pt>
                <c:pt idx="656" formatCode="General">
                  <c:v>191.32855499999999</c:v>
                </c:pt>
                <c:pt idx="657" formatCode="General">
                  <c:v>191.343684</c:v>
                </c:pt>
                <c:pt idx="658" formatCode="General">
                  <c:v>190.95159000000001</c:v>
                </c:pt>
                <c:pt idx="659" formatCode="General">
                  <c:v>191.21147400000001</c:v>
                </c:pt>
                <c:pt idx="660" formatCode="General">
                  <c:v>191.543136</c:v>
                </c:pt>
                <c:pt idx="661" formatCode="General">
                  <c:v>191.58614399999999</c:v>
                </c:pt>
                <c:pt idx="662" formatCode="General">
                  <c:v>191.71400399999999</c:v>
                </c:pt>
                <c:pt idx="663" formatCode="General">
                  <c:v>191.29627199999999</c:v>
                </c:pt>
                <c:pt idx="664" formatCode="General">
                  <c:v>191.18558400000001</c:v>
                </c:pt>
                <c:pt idx="665" formatCode="General">
                  <c:v>191.52619799999999</c:v>
                </c:pt>
                <c:pt idx="666" formatCode="General">
                  <c:v>191.85198</c:v>
                </c:pt>
                <c:pt idx="667" formatCode="General">
                  <c:v>191.75170199999999</c:v>
                </c:pt>
                <c:pt idx="668" formatCode="General">
                  <c:v>191.33635799999999</c:v>
                </c:pt>
                <c:pt idx="669" formatCode="General">
                  <c:v>191.53238400000001</c:v>
                </c:pt>
                <c:pt idx="670" formatCode="General">
                  <c:v>191.68492800000001</c:v>
                </c:pt>
                <c:pt idx="671" formatCode="General">
                  <c:v>191.707134</c:v>
                </c:pt>
                <c:pt idx="672" formatCode="General">
                  <c:v>191.01328799999999</c:v>
                </c:pt>
                <c:pt idx="673" formatCode="General">
                  <c:v>191.445798</c:v>
                </c:pt>
                <c:pt idx="674" formatCode="General">
                  <c:v>191.60929200000001</c:v>
                </c:pt>
                <c:pt idx="675" formatCode="General">
                  <c:v>190.98766800000001</c:v>
                </c:pt>
                <c:pt idx="676" formatCode="General">
                  <c:v>191.764962</c:v>
                </c:pt>
                <c:pt idx="677" formatCode="General">
                  <c:v>191.03755799999999</c:v>
                </c:pt>
                <c:pt idx="678" formatCode="General">
                  <c:v>191.70583199999999</c:v>
                </c:pt>
                <c:pt idx="679" formatCode="General">
                  <c:v>191.215734</c:v>
                </c:pt>
                <c:pt idx="680" formatCode="General">
                  <c:v>191.22018600000001</c:v>
                </c:pt>
                <c:pt idx="681" formatCode="General">
                  <c:v>191.24327099999999</c:v>
                </c:pt>
                <c:pt idx="682" formatCode="General">
                  <c:v>191.13131999999999</c:v>
                </c:pt>
                <c:pt idx="683" formatCode="General">
                  <c:v>191.13310200000001</c:v>
                </c:pt>
                <c:pt idx="684" formatCode="General">
                  <c:v>190.64079599999999</c:v>
                </c:pt>
                <c:pt idx="685" formatCode="General">
                  <c:v>191.04807600000001</c:v>
                </c:pt>
                <c:pt idx="686" formatCode="General">
                  <c:v>190.94615999999999</c:v>
                </c:pt>
                <c:pt idx="687" formatCode="General">
                  <c:v>191.47494599999999</c:v>
                </c:pt>
                <c:pt idx="688" formatCode="General">
                  <c:v>190.78895399999999</c:v>
                </c:pt>
                <c:pt idx="689" formatCode="General">
                  <c:v>190.34984399999999</c:v>
                </c:pt>
                <c:pt idx="690" formatCode="General">
                  <c:v>191.69622000000001</c:v>
                </c:pt>
                <c:pt idx="691" formatCode="General">
                  <c:v>190.65348</c:v>
                </c:pt>
                <c:pt idx="692" formatCode="General">
                  <c:v>190.863282</c:v>
                </c:pt>
                <c:pt idx="693" formatCode="General">
                  <c:v>191.32899599999999</c:v>
                </c:pt>
                <c:pt idx="694" formatCode="General">
                  <c:v>190.296738</c:v>
                </c:pt>
                <c:pt idx="695" formatCode="General">
                  <c:v>190.52498399999999</c:v>
                </c:pt>
                <c:pt idx="696" formatCode="General">
                  <c:v>190.75467599999999</c:v>
                </c:pt>
                <c:pt idx="697" formatCode="General">
                  <c:v>191.31671399999999</c:v>
                </c:pt>
                <c:pt idx="698" formatCode="General">
                  <c:v>191.07243600000001</c:v>
                </c:pt>
                <c:pt idx="699" formatCode="General">
                  <c:v>191.36117400000001</c:v>
                </c:pt>
                <c:pt idx="700" formatCode="General">
                  <c:v>191.520816</c:v>
                </c:pt>
                <c:pt idx="701" formatCode="General">
                  <c:v>191.17222799999999</c:v>
                </c:pt>
                <c:pt idx="702" formatCode="General">
                  <c:v>191.081682</c:v>
                </c:pt>
                <c:pt idx="703" formatCode="General">
                  <c:v>191.09042400000001</c:v>
                </c:pt>
                <c:pt idx="704" formatCode="General">
                  <c:v>191.14322999999999</c:v>
                </c:pt>
                <c:pt idx="705" formatCode="General">
                  <c:v>191.418576</c:v>
                </c:pt>
                <c:pt idx="706" formatCode="General">
                  <c:v>190.89930899999999</c:v>
                </c:pt>
                <c:pt idx="707" formatCode="General">
                  <c:v>190.867536</c:v>
                </c:pt>
                <c:pt idx="708" formatCode="General">
                  <c:v>190.006992</c:v>
                </c:pt>
                <c:pt idx="709" formatCode="General">
                  <c:v>191.01661200000001</c:v>
                </c:pt>
                <c:pt idx="710" formatCode="General">
                  <c:v>191.09965199999999</c:v>
                </c:pt>
                <c:pt idx="711" formatCode="General">
                  <c:v>192.20646600000001</c:v>
                </c:pt>
                <c:pt idx="712" formatCode="General">
                  <c:v>190.66063199999999</c:v>
                </c:pt>
                <c:pt idx="713" formatCode="General">
                  <c:v>191.385096</c:v>
                </c:pt>
                <c:pt idx="714" formatCode="General">
                  <c:v>191.36625000000001</c:v>
                </c:pt>
                <c:pt idx="715" formatCode="General">
                  <c:v>191.43317999999999</c:v>
                </c:pt>
                <c:pt idx="716" formatCode="General">
                  <c:v>191.81765999999999</c:v>
                </c:pt>
                <c:pt idx="717" formatCode="General">
                  <c:v>191.33020200000001</c:v>
                </c:pt>
                <c:pt idx="718" formatCode="General">
                  <c:v>191.00136000000001</c:v>
                </c:pt>
                <c:pt idx="719" formatCode="General">
                  <c:v>191.31124800000001</c:v>
                </c:pt>
                <c:pt idx="720" formatCode="General">
                  <c:v>191.22167999999999</c:v>
                </c:pt>
                <c:pt idx="721" formatCode="General">
                  <c:v>191.347746</c:v>
                </c:pt>
                <c:pt idx="722" formatCode="General">
                  <c:v>191.37949800000001</c:v>
                </c:pt>
                <c:pt idx="723" formatCode="General">
                  <c:v>190.88731799999999</c:v>
                </c:pt>
                <c:pt idx="724" formatCode="General">
                  <c:v>191.15928600000001</c:v>
                </c:pt>
                <c:pt idx="725" formatCode="General">
                  <c:v>191.22365400000001</c:v>
                </c:pt>
                <c:pt idx="726" formatCode="General">
                  <c:v>191.47629599999999</c:v>
                </c:pt>
                <c:pt idx="727" formatCode="General">
                  <c:v>191.624334</c:v>
                </c:pt>
                <c:pt idx="728" formatCode="General">
                  <c:v>191.35803000000001</c:v>
                </c:pt>
                <c:pt idx="729" formatCode="General">
                  <c:v>191.075244</c:v>
                </c:pt>
                <c:pt idx="730" formatCode="General">
                  <c:v>191.444568</c:v>
                </c:pt>
                <c:pt idx="731" formatCode="General">
                  <c:v>190.944942</c:v>
                </c:pt>
                <c:pt idx="732" formatCode="General">
                  <c:v>190.781532</c:v>
                </c:pt>
                <c:pt idx="733" formatCode="General">
                  <c:v>190.38610800000001</c:v>
                </c:pt>
                <c:pt idx="734" formatCode="General">
                  <c:v>190.91758799999999</c:v>
                </c:pt>
                <c:pt idx="735" formatCode="General">
                  <c:v>191.053584</c:v>
                </c:pt>
                <c:pt idx="736" formatCode="General">
                  <c:v>190.35283200000001</c:v>
                </c:pt>
                <c:pt idx="737" formatCode="General">
                  <c:v>190.290885</c:v>
                </c:pt>
                <c:pt idx="738" formatCode="General">
                  <c:v>190.902861</c:v>
                </c:pt>
                <c:pt idx="739" formatCode="General">
                  <c:v>190.92797999999999</c:v>
                </c:pt>
                <c:pt idx="740" formatCode="General">
                  <c:v>191.23746</c:v>
                </c:pt>
                <c:pt idx="741" formatCode="General">
                  <c:v>191.02327199999999</c:v>
                </c:pt>
                <c:pt idx="742" formatCode="General">
                  <c:v>191.12488200000001</c:v>
                </c:pt>
                <c:pt idx="743" formatCode="General">
                  <c:v>190.95048600000001</c:v>
                </c:pt>
                <c:pt idx="744" formatCode="General">
                  <c:v>190.60910999999999</c:v>
                </c:pt>
                <c:pt idx="745" formatCode="General">
                  <c:v>190.46884800000001</c:v>
                </c:pt>
                <c:pt idx="746" formatCode="General">
                  <c:v>191.11641</c:v>
                </c:pt>
                <c:pt idx="747" formatCode="General">
                  <c:v>190.902738</c:v>
                </c:pt>
                <c:pt idx="748" formatCode="General">
                  <c:v>191.09074200000001</c:v>
                </c:pt>
                <c:pt idx="749" formatCode="General">
                  <c:v>190.75774200000001</c:v>
                </c:pt>
                <c:pt idx="750" formatCode="General">
                  <c:v>190.927098</c:v>
                </c:pt>
                <c:pt idx="751" formatCode="General">
                  <c:v>191.02320599999999</c:v>
                </c:pt>
                <c:pt idx="752" formatCode="General">
                  <c:v>190.99516800000001</c:v>
                </c:pt>
                <c:pt idx="753" formatCode="General">
                  <c:v>190.596126</c:v>
                </c:pt>
                <c:pt idx="754" formatCode="General">
                  <c:v>191.037282</c:v>
                </c:pt>
                <c:pt idx="755" formatCode="General">
                  <c:v>190.51882800000001</c:v>
                </c:pt>
                <c:pt idx="756" formatCode="General">
                  <c:v>190.69791599999999</c:v>
                </c:pt>
                <c:pt idx="757" formatCode="General">
                  <c:v>189.39859200000001</c:v>
                </c:pt>
                <c:pt idx="758" formatCode="General">
                  <c:v>190.254942</c:v>
                </c:pt>
                <c:pt idx="759" formatCode="General">
                  <c:v>189.272244</c:v>
                </c:pt>
                <c:pt idx="760" formatCode="General">
                  <c:v>189.31937400000001</c:v>
                </c:pt>
                <c:pt idx="761" formatCode="General">
                  <c:v>189.773898</c:v>
                </c:pt>
                <c:pt idx="762" formatCode="General">
                  <c:v>190.08841200000001</c:v>
                </c:pt>
                <c:pt idx="763" formatCode="General">
                  <c:v>189.80915999999999</c:v>
                </c:pt>
                <c:pt idx="764" formatCode="General">
                  <c:v>190.626216</c:v>
                </c:pt>
                <c:pt idx="765" formatCode="General">
                  <c:v>190.218054</c:v>
                </c:pt>
                <c:pt idx="766" formatCode="General">
                  <c:v>190.54559399999999</c:v>
                </c:pt>
                <c:pt idx="767" formatCode="General">
                  <c:v>191.043072</c:v>
                </c:pt>
                <c:pt idx="768" formatCode="General">
                  <c:v>190.89784499999999</c:v>
                </c:pt>
                <c:pt idx="769" formatCode="General">
                  <c:v>190.534818</c:v>
                </c:pt>
                <c:pt idx="770" formatCode="General">
                  <c:v>190.49530799999999</c:v>
                </c:pt>
                <c:pt idx="771" formatCode="General">
                  <c:v>190.802448</c:v>
                </c:pt>
                <c:pt idx="772" formatCode="General">
                  <c:v>190.72905600000001</c:v>
                </c:pt>
                <c:pt idx="773" formatCode="General">
                  <c:v>190.614678</c:v>
                </c:pt>
                <c:pt idx="774" formatCode="General">
                  <c:v>190.824906</c:v>
                </c:pt>
                <c:pt idx="775" formatCode="General">
                  <c:v>190.974084</c:v>
                </c:pt>
                <c:pt idx="776" formatCode="General">
                  <c:v>190.24675199999999</c:v>
                </c:pt>
                <c:pt idx="777" formatCode="General">
                  <c:v>190.37866199999999</c:v>
                </c:pt>
                <c:pt idx="778" formatCode="General">
                  <c:v>191.08909199999999</c:v>
                </c:pt>
                <c:pt idx="779" formatCode="General">
                  <c:v>191.294736</c:v>
                </c:pt>
                <c:pt idx="780" formatCode="General">
                  <c:v>190.48502400000001</c:v>
                </c:pt>
                <c:pt idx="781" formatCode="General">
                  <c:v>190.20921000000001</c:v>
                </c:pt>
                <c:pt idx="782" formatCode="General">
                  <c:v>190.96129199999999</c:v>
                </c:pt>
                <c:pt idx="783" formatCode="General">
                  <c:v>191.021502</c:v>
                </c:pt>
                <c:pt idx="784" formatCode="General">
                  <c:v>191.06402399999999</c:v>
                </c:pt>
                <c:pt idx="785" formatCode="General">
                  <c:v>190.25492399999999</c:v>
                </c:pt>
                <c:pt idx="786" formatCode="General">
                  <c:v>191.05104</c:v>
                </c:pt>
                <c:pt idx="787" formatCode="General">
                  <c:v>191.19189600000001</c:v>
                </c:pt>
                <c:pt idx="788" formatCode="General">
                  <c:v>191.098308</c:v>
                </c:pt>
                <c:pt idx="789" formatCode="General">
                  <c:v>191.27950200000001</c:v>
                </c:pt>
                <c:pt idx="790" formatCode="General">
                  <c:v>191.34796800000001</c:v>
                </c:pt>
                <c:pt idx="791" formatCode="General">
                  <c:v>191.13350880000002</c:v>
                </c:pt>
                <c:pt idx="792" formatCode="General">
                  <c:v>191.164176</c:v>
                </c:pt>
                <c:pt idx="793" formatCode="General">
                  <c:v>191.66876400000001</c:v>
                </c:pt>
                <c:pt idx="794" formatCode="General">
                  <c:v>191.361636</c:v>
                </c:pt>
                <c:pt idx="795" formatCode="General">
                  <c:v>191.364588</c:v>
                </c:pt>
                <c:pt idx="796" formatCode="General">
                  <c:v>191.371182</c:v>
                </c:pt>
                <c:pt idx="797" formatCode="General">
                  <c:v>191.547912</c:v>
                </c:pt>
                <c:pt idx="798" formatCode="General">
                  <c:v>191.733384</c:v>
                </c:pt>
                <c:pt idx="799" formatCode="General">
                  <c:v>191.363664</c:v>
                </c:pt>
                <c:pt idx="800" formatCode="General">
                  <c:v>191.36035200000001</c:v>
                </c:pt>
                <c:pt idx="801" formatCode="General">
                  <c:v>191.380584</c:v>
                </c:pt>
                <c:pt idx="802" formatCode="General">
                  <c:v>191.27832000000001</c:v>
                </c:pt>
                <c:pt idx="803" formatCode="General">
                  <c:v>191.12320800000001</c:v>
                </c:pt>
                <c:pt idx="804" formatCode="General">
                  <c:v>191.28806399999999</c:v>
                </c:pt>
                <c:pt idx="805" formatCode="General">
                  <c:v>191.60683800000001</c:v>
                </c:pt>
                <c:pt idx="806" formatCode="General">
                  <c:v>192.68102999999999</c:v>
                </c:pt>
                <c:pt idx="807" formatCode="General">
                  <c:v>189.33606</c:v>
                </c:pt>
                <c:pt idx="808" formatCode="General">
                  <c:v>190.489068</c:v>
                </c:pt>
                <c:pt idx="809" formatCode="General">
                  <c:v>190.857519</c:v>
                </c:pt>
                <c:pt idx="810" formatCode="General">
                  <c:v>190.30708799999999</c:v>
                </c:pt>
                <c:pt idx="811" formatCode="General">
                  <c:v>190.912362</c:v>
                </c:pt>
                <c:pt idx="812" formatCode="General">
                  <c:v>191.49266399999999</c:v>
                </c:pt>
                <c:pt idx="813" formatCode="General">
                  <c:v>191.53711799999999</c:v>
                </c:pt>
                <c:pt idx="814" formatCode="General">
                  <c:v>190.78428</c:v>
                </c:pt>
                <c:pt idx="815" formatCode="General">
                  <c:v>191.18430599999999</c:v>
                </c:pt>
                <c:pt idx="816" formatCode="General">
                  <c:v>191.53321800000001</c:v>
                </c:pt>
                <c:pt idx="817" formatCode="General">
                  <c:v>191.27713199999999</c:v>
                </c:pt>
                <c:pt idx="818" formatCode="General">
                  <c:v>191.42887200000001</c:v>
                </c:pt>
                <c:pt idx="819" formatCode="General">
                  <c:v>190.700502</c:v>
                </c:pt>
                <c:pt idx="820" formatCode="General">
                  <c:v>191.18976599999999</c:v>
                </c:pt>
                <c:pt idx="821" formatCode="General">
                  <c:v>191.138982</c:v>
                </c:pt>
                <c:pt idx="822" formatCode="General">
                  <c:v>191.37725399999999</c:v>
                </c:pt>
                <c:pt idx="823" formatCode="General">
                  <c:v>191.317308</c:v>
                </c:pt>
                <c:pt idx="824" formatCode="General">
                  <c:v>191.59960799999999</c:v>
                </c:pt>
                <c:pt idx="825" formatCode="General">
                  <c:v>191.23908599999999</c:v>
                </c:pt>
                <c:pt idx="826" formatCode="General">
                  <c:v>191.58706365517241</c:v>
                </c:pt>
                <c:pt idx="827" formatCode="General">
                  <c:v>191.313132</c:v>
                </c:pt>
                <c:pt idx="828" formatCode="General">
                  <c:v>191.27206799999999</c:v>
                </c:pt>
                <c:pt idx="829" formatCode="General">
                  <c:v>191.19021410526315</c:v>
                </c:pt>
                <c:pt idx="830" formatCode="General">
                  <c:v>192.09514799999999</c:v>
                </c:pt>
                <c:pt idx="831" formatCode="General">
                  <c:v>191.16216600000001</c:v>
                </c:pt>
                <c:pt idx="832" formatCode="General">
                  <c:v>191.14516800000001</c:v>
                </c:pt>
                <c:pt idx="833" formatCode="General">
                  <c:v>190.73883000000001</c:v>
                </c:pt>
                <c:pt idx="834" formatCode="General">
                  <c:v>191.13192599999999</c:v>
                </c:pt>
                <c:pt idx="835" formatCode="General">
                  <c:v>190.61344199999999</c:v>
                </c:pt>
                <c:pt idx="836" formatCode="General">
                  <c:v>190.40983199999999</c:v>
                </c:pt>
                <c:pt idx="837" formatCode="General">
                  <c:v>189.947643</c:v>
                </c:pt>
                <c:pt idx="838" formatCode="General">
                  <c:v>190.194624</c:v>
                </c:pt>
                <c:pt idx="839" formatCode="General">
                  <c:v>190.36032</c:v>
                </c:pt>
                <c:pt idx="840" formatCode="General">
                  <c:v>191.21713199999999</c:v>
                </c:pt>
                <c:pt idx="841" formatCode="General">
                  <c:v>191.49900600000001</c:v>
                </c:pt>
                <c:pt idx="842" formatCode="General">
                  <c:v>191.72970000000001</c:v>
                </c:pt>
                <c:pt idx="843" formatCode="General">
                  <c:v>191.182524</c:v>
                </c:pt>
                <c:pt idx="844" formatCode="General">
                  <c:v>191.47299599999999</c:v>
                </c:pt>
                <c:pt idx="845" formatCode="General">
                  <c:v>191.405022</c:v>
                </c:pt>
                <c:pt idx="846" formatCode="General">
                  <c:v>191.27986799999999</c:v>
                </c:pt>
                <c:pt idx="847" formatCode="General">
                  <c:v>191.415144</c:v>
                </c:pt>
                <c:pt idx="848" formatCode="General">
                  <c:v>191.25821999999999</c:v>
                </c:pt>
                <c:pt idx="849" formatCode="General">
                  <c:v>191.20731000000001</c:v>
                </c:pt>
                <c:pt idx="850" formatCode="General">
                  <c:v>191.41200000000001</c:v>
                </c:pt>
                <c:pt idx="851" formatCode="General">
                  <c:v>190.779606</c:v>
                </c:pt>
                <c:pt idx="852" formatCode="General">
                  <c:v>191.11309800000001</c:v>
                </c:pt>
                <c:pt idx="853" formatCode="General">
                  <c:v>190.49337</c:v>
                </c:pt>
                <c:pt idx="854" formatCode="General">
                  <c:v>188.53955400000001</c:v>
                </c:pt>
                <c:pt idx="855" formatCode="General">
                  <c:v>184.569624</c:v>
                </c:pt>
                <c:pt idx="856" formatCode="General">
                  <c:v>183.57884999999999</c:v>
                </c:pt>
                <c:pt idx="857" formatCode="General">
                  <c:v>182.90704199999999</c:v>
                </c:pt>
                <c:pt idx="858" formatCode="General">
                  <c:v>182.01313200000001</c:v>
                </c:pt>
                <c:pt idx="859" formatCode="General">
                  <c:v>182.07352800000001</c:v>
                </c:pt>
                <c:pt idx="860" formatCode="General">
                  <c:v>182.186016</c:v>
                </c:pt>
                <c:pt idx="861" formatCode="General">
                  <c:v>182.18181000000001</c:v>
                </c:pt>
                <c:pt idx="862" formatCode="General">
                  <c:v>181.87271999999999</c:v>
                </c:pt>
                <c:pt idx="863" formatCode="General">
                  <c:v>182.025216</c:v>
                </c:pt>
                <c:pt idx="864" formatCode="General">
                  <c:v>183.11008799999999</c:v>
                </c:pt>
                <c:pt idx="865" formatCode="General">
                  <c:v>184.35302999999999</c:v>
                </c:pt>
                <c:pt idx="866" formatCode="General">
                  <c:v>185.74392</c:v>
                </c:pt>
                <c:pt idx="867" formatCode="General">
                  <c:v>185.90088600000001</c:v>
                </c:pt>
                <c:pt idx="868" formatCode="General">
                  <c:v>188.23318499999999</c:v>
                </c:pt>
                <c:pt idx="869" formatCode="General">
                  <c:v>188.45555400000001</c:v>
                </c:pt>
                <c:pt idx="870" formatCode="General">
                  <c:v>190.576932</c:v>
                </c:pt>
                <c:pt idx="871" formatCode="General">
                  <c:v>190.42105799999999</c:v>
                </c:pt>
                <c:pt idx="872" formatCode="General">
                  <c:v>189.71759399999999</c:v>
                </c:pt>
                <c:pt idx="873" formatCode="General">
                  <c:v>187.49140800000001</c:v>
                </c:pt>
                <c:pt idx="874" formatCode="General">
                  <c:v>185.56265999999999</c:v>
                </c:pt>
                <c:pt idx="875" formatCode="General">
                  <c:v>187.16125199999999</c:v>
                </c:pt>
                <c:pt idx="876" formatCode="General">
                  <c:v>186.80923200000001</c:v>
                </c:pt>
                <c:pt idx="877" formatCode="General">
                  <c:v>186.16522800000001</c:v>
                </c:pt>
                <c:pt idx="878" formatCode="General">
                  <c:v>186.471216</c:v>
                </c:pt>
                <c:pt idx="879" formatCode="General">
                  <c:v>186.579114</c:v>
                </c:pt>
                <c:pt idx="880" formatCode="General">
                  <c:v>185.653434</c:v>
                </c:pt>
                <c:pt idx="881" formatCode="General">
                  <c:v>185.82397800000001</c:v>
                </c:pt>
                <c:pt idx="882" formatCode="General">
                  <c:v>187.64770799999999</c:v>
                </c:pt>
                <c:pt idx="883" formatCode="General">
                  <c:v>187.46811</c:v>
                </c:pt>
                <c:pt idx="884" formatCode="General">
                  <c:v>189.83649600000001</c:v>
                </c:pt>
                <c:pt idx="885" formatCode="General">
                  <c:v>190.78445400000001</c:v>
                </c:pt>
                <c:pt idx="886" formatCode="General">
                  <c:v>191.10173399999999</c:v>
                </c:pt>
                <c:pt idx="887" formatCode="General">
                  <c:v>190.875384</c:v>
                </c:pt>
                <c:pt idx="888" formatCode="General">
                  <c:v>191.64093</c:v>
                </c:pt>
                <c:pt idx="889" formatCode="General">
                  <c:v>191.010402</c:v>
                </c:pt>
                <c:pt idx="890" formatCode="General">
                  <c:v>191.20808400000001</c:v>
                </c:pt>
                <c:pt idx="891" formatCode="General">
                  <c:v>191.35825199999999</c:v>
                </c:pt>
                <c:pt idx="892" formatCode="General">
                  <c:v>191.22504599999999</c:v>
                </c:pt>
                <c:pt idx="893" formatCode="General">
                  <c:v>191.32440366906476</c:v>
                </c:pt>
                <c:pt idx="894" formatCode="General">
                  <c:v>191.15304</c:v>
                </c:pt>
                <c:pt idx="895" formatCode="General">
                  <c:v>191.53788</c:v>
                </c:pt>
                <c:pt idx="896" formatCode="General">
                  <c:v>190.84902600000001</c:v>
                </c:pt>
                <c:pt idx="897" formatCode="General">
                  <c:v>191.03215800000001</c:v>
                </c:pt>
                <c:pt idx="898" formatCode="General">
                  <c:v>191.41398000000001</c:v>
                </c:pt>
                <c:pt idx="899" formatCode="General">
                  <c:v>191.69820000000001</c:v>
                </c:pt>
                <c:pt idx="900" formatCode="General">
                  <c:v>189.41841600000001</c:v>
                </c:pt>
                <c:pt idx="901" formatCode="General">
                  <c:v>190.673214</c:v>
                </c:pt>
                <c:pt idx="902" formatCode="General">
                  <c:v>190.45217400000001</c:v>
                </c:pt>
                <c:pt idx="903" formatCode="General">
                  <c:v>190.37994599999999</c:v>
                </c:pt>
                <c:pt idx="904" formatCode="General">
                  <c:v>190.277064</c:v>
                </c:pt>
                <c:pt idx="905" formatCode="General">
                  <c:v>191.21919600000001</c:v>
                </c:pt>
                <c:pt idx="906" formatCode="General">
                  <c:v>190.93839600000001</c:v>
                </c:pt>
                <c:pt idx="907" formatCode="General">
                  <c:v>190.88294999999999</c:v>
                </c:pt>
                <c:pt idx="908" formatCode="General">
                  <c:v>191.050206</c:v>
                </c:pt>
                <c:pt idx="909" formatCode="General">
                  <c:v>190.95738600000001</c:v>
                </c:pt>
                <c:pt idx="910" formatCode="General">
                  <c:v>190.79562000000001</c:v>
                </c:pt>
                <c:pt idx="911" formatCode="General">
                  <c:v>190.215846</c:v>
                </c:pt>
                <c:pt idx="912" formatCode="General">
                  <c:v>190.43058600000001</c:v>
                </c:pt>
                <c:pt idx="913" formatCode="General">
                  <c:v>190.15557000000001</c:v>
                </c:pt>
                <c:pt idx="914" formatCode="General">
                  <c:v>190.89291</c:v>
                </c:pt>
                <c:pt idx="915" formatCode="General">
                  <c:v>190.83893399999999</c:v>
                </c:pt>
                <c:pt idx="916" formatCode="General">
                  <c:v>191.116884</c:v>
                </c:pt>
                <c:pt idx="917" formatCode="General">
                  <c:v>190.73347799999999</c:v>
                </c:pt>
                <c:pt idx="918" formatCode="General">
                  <c:v>190.73310599999999</c:v>
                </c:pt>
                <c:pt idx="919" formatCode="General">
                  <c:v>191.11452600000001</c:v>
                </c:pt>
                <c:pt idx="920" formatCode="General">
                  <c:v>191.091542</c:v>
                </c:pt>
                <c:pt idx="921" formatCode="General">
                  <c:v>190.74721199999999</c:v>
                </c:pt>
                <c:pt idx="922" formatCode="General">
                  <c:v>191.02717200000001</c:v>
                </c:pt>
                <c:pt idx="923" formatCode="General">
                  <c:v>191.52088800000001</c:v>
                </c:pt>
                <c:pt idx="924" formatCode="General">
                  <c:v>191.40831</c:v>
                </c:pt>
                <c:pt idx="925" formatCode="General">
                  <c:v>191.03728799999999</c:v>
                </c:pt>
                <c:pt idx="926" formatCode="General">
                  <c:v>191.01774</c:v>
                </c:pt>
                <c:pt idx="927" formatCode="General">
                  <c:v>191.238606</c:v>
                </c:pt>
                <c:pt idx="928" formatCode="General">
                  <c:v>190.92734400000001</c:v>
                </c:pt>
                <c:pt idx="929" formatCode="General">
                  <c:v>190.95477600000001</c:v>
                </c:pt>
                <c:pt idx="930" formatCode="General">
                  <c:v>191.58248399999999</c:v>
                </c:pt>
                <c:pt idx="931" formatCode="General">
                  <c:v>190.94824800000001</c:v>
                </c:pt>
                <c:pt idx="932" formatCode="General">
                  <c:v>191.26172399999999</c:v>
                </c:pt>
                <c:pt idx="933" formatCode="General">
                  <c:v>191.27499599999999</c:v>
                </c:pt>
                <c:pt idx="934" formatCode="General">
                  <c:v>191.020284</c:v>
                </c:pt>
                <c:pt idx="935" formatCode="General">
                  <c:v>190.75119000000001</c:v>
                </c:pt>
                <c:pt idx="936" formatCode="General">
                  <c:v>191.61418800000001</c:v>
                </c:pt>
                <c:pt idx="937" formatCode="General">
                  <c:v>191.420346</c:v>
                </c:pt>
                <c:pt idx="938" formatCode="General">
                  <c:v>191.343996</c:v>
                </c:pt>
                <c:pt idx="939" formatCode="General">
                  <c:v>190.90822800000001</c:v>
                </c:pt>
                <c:pt idx="940" formatCode="General">
                  <c:v>190.99305000000001</c:v>
                </c:pt>
                <c:pt idx="941" formatCode="General">
                  <c:v>191.546694</c:v>
                </c:pt>
                <c:pt idx="942" formatCode="General">
                  <c:v>190.99551</c:v>
                </c:pt>
                <c:pt idx="943" formatCode="General">
                  <c:v>191.429136</c:v>
                </c:pt>
                <c:pt idx="944" formatCode="General">
                  <c:v>190.98148499999999</c:v>
                </c:pt>
                <c:pt idx="945" formatCode="General">
                  <c:v>190.687128</c:v>
                </c:pt>
                <c:pt idx="946" formatCode="General">
                  <c:v>190.561632</c:v>
                </c:pt>
                <c:pt idx="947" formatCode="General">
                  <c:v>190.601868</c:v>
                </c:pt>
                <c:pt idx="948" formatCode="General">
                  <c:v>190.51002600000001</c:v>
                </c:pt>
                <c:pt idx="949" formatCode="General">
                  <c:v>190.800006</c:v>
                </c:pt>
                <c:pt idx="950" formatCode="General">
                  <c:v>190.33927199999999</c:v>
                </c:pt>
                <c:pt idx="951" formatCode="General">
                  <c:v>190.365522</c:v>
                </c:pt>
                <c:pt idx="952" formatCode="General">
                  <c:v>190.47735599999999</c:v>
                </c:pt>
                <c:pt idx="953" formatCode="General">
                  <c:v>190.433592</c:v>
                </c:pt>
                <c:pt idx="954" formatCode="General">
                  <c:v>190.75291799999999</c:v>
                </c:pt>
                <c:pt idx="955" formatCode="General">
                  <c:v>190.82253600000001</c:v>
                </c:pt>
                <c:pt idx="956" formatCode="General">
                  <c:v>191.33297999999999</c:v>
                </c:pt>
                <c:pt idx="957" formatCode="General">
                  <c:v>191.28834000000001</c:v>
                </c:pt>
                <c:pt idx="958" formatCode="General">
                  <c:v>191.31880799999999</c:v>
                </c:pt>
                <c:pt idx="959" formatCode="General">
                  <c:v>191.50683000000001</c:v>
                </c:pt>
                <c:pt idx="960" formatCode="General">
                  <c:v>191.216499</c:v>
                </c:pt>
                <c:pt idx="961" formatCode="General">
                  <c:v>191.51156399999999</c:v>
                </c:pt>
                <c:pt idx="962" formatCode="General">
                  <c:v>190.91241600000001</c:v>
                </c:pt>
                <c:pt idx="963" formatCode="General">
                  <c:v>191.273706</c:v>
                </c:pt>
                <c:pt idx="964" formatCode="General">
                  <c:v>190.74010799999999</c:v>
                </c:pt>
                <c:pt idx="965" formatCode="General">
                  <c:v>190.73618999999999</c:v>
                </c:pt>
                <c:pt idx="966" formatCode="General">
                  <c:v>191.75859</c:v>
                </c:pt>
                <c:pt idx="967" formatCode="General">
                  <c:v>191.26189199999999</c:v>
                </c:pt>
                <c:pt idx="968" formatCode="General">
                  <c:v>190.46459999999999</c:v>
                </c:pt>
                <c:pt idx="969" formatCode="General">
                  <c:v>193.76487</c:v>
                </c:pt>
                <c:pt idx="970" formatCode="General">
                  <c:v>190.203609</c:v>
                </c:pt>
                <c:pt idx="971" formatCode="General">
                  <c:v>190.12696800000001</c:v>
                </c:pt>
                <c:pt idx="972" formatCode="General">
                  <c:v>190.03798800000001</c:v>
                </c:pt>
                <c:pt idx="973" formatCode="General">
                  <c:v>189.690708</c:v>
                </c:pt>
                <c:pt idx="974" formatCode="General">
                  <c:v>190.081434</c:v>
                </c:pt>
                <c:pt idx="975" formatCode="General">
                  <c:v>189.36358200000001</c:v>
                </c:pt>
                <c:pt idx="976" formatCode="General">
                  <c:v>189.70021199999999</c:v>
                </c:pt>
                <c:pt idx="977" formatCode="General">
                  <c:v>189.853557</c:v>
                </c:pt>
                <c:pt idx="978" formatCode="General">
                  <c:v>190.11009000000001</c:v>
                </c:pt>
                <c:pt idx="979" formatCode="General">
                  <c:v>190.50894</c:v>
                </c:pt>
                <c:pt idx="980" formatCode="General">
                  <c:v>189.86063999999999</c:v>
                </c:pt>
                <c:pt idx="981" formatCode="General">
                  <c:v>190.645836</c:v>
                </c:pt>
                <c:pt idx="982" formatCode="General">
                  <c:v>190.40264999999999</c:v>
                </c:pt>
                <c:pt idx="983" formatCode="General">
                  <c:v>190.72706400000001</c:v>
                </c:pt>
                <c:pt idx="984" formatCode="General">
                  <c:v>190.56850800000001</c:v>
                </c:pt>
                <c:pt idx="985" formatCode="General">
                  <c:v>190.791438</c:v>
                </c:pt>
                <c:pt idx="986" formatCode="General">
                  <c:v>190.56288000000001</c:v>
                </c:pt>
                <c:pt idx="987" formatCode="General">
                  <c:v>190.116252</c:v>
                </c:pt>
                <c:pt idx="988" formatCode="General">
                  <c:v>190.717386</c:v>
                </c:pt>
                <c:pt idx="989" formatCode="General">
                  <c:v>190.468368</c:v>
                </c:pt>
                <c:pt idx="990" formatCode="General">
                  <c:v>190.68961200000001</c:v>
                </c:pt>
                <c:pt idx="991" formatCode="General">
                  <c:v>190.93963199999999</c:v>
                </c:pt>
                <c:pt idx="992" formatCode="General">
                  <c:v>190.62303</c:v>
                </c:pt>
                <c:pt idx="993" formatCode="General">
                  <c:v>190.59380999999999</c:v>
                </c:pt>
                <c:pt idx="994" formatCode="General">
                  <c:v>190.192104</c:v>
                </c:pt>
                <c:pt idx="995" formatCode="General">
                  <c:v>190.12986000000001</c:v>
                </c:pt>
                <c:pt idx="996" formatCode="General">
                  <c:v>190.80605399999999</c:v>
                </c:pt>
                <c:pt idx="997" formatCode="General">
                  <c:v>190.119246</c:v>
                </c:pt>
                <c:pt idx="998" formatCode="General">
                  <c:v>190.35619800000001</c:v>
                </c:pt>
                <c:pt idx="999" formatCode="General">
                  <c:v>190.35838799999999</c:v>
                </c:pt>
                <c:pt idx="1000" formatCode="General">
                  <c:v>190.65571199999999</c:v>
                </c:pt>
                <c:pt idx="1001" formatCode="General">
                  <c:v>189.94753800000001</c:v>
                </c:pt>
                <c:pt idx="1002" formatCode="General">
                  <c:v>190.10329200000001</c:v>
                </c:pt>
                <c:pt idx="1003" formatCode="General">
                  <c:v>190.50180599999999</c:v>
                </c:pt>
                <c:pt idx="1004" formatCode="General">
                  <c:v>189.56131199999999</c:v>
                </c:pt>
                <c:pt idx="1005" formatCode="General">
                  <c:v>190.27288200000001</c:v>
                </c:pt>
                <c:pt idx="1006" formatCode="General">
                  <c:v>190.82965200000001</c:v>
                </c:pt>
                <c:pt idx="1007" formatCode="General">
                  <c:v>190.71016800000001</c:v>
                </c:pt>
                <c:pt idx="1008" formatCode="General">
                  <c:v>190.438434</c:v>
                </c:pt>
                <c:pt idx="1009" formatCode="General">
                  <c:v>190.85695200000001</c:v>
                </c:pt>
                <c:pt idx="1010" formatCode="General">
                  <c:v>190.95925600000001</c:v>
                </c:pt>
                <c:pt idx="1011" formatCode="General">
                  <c:v>190.09004400000001</c:v>
                </c:pt>
                <c:pt idx="1012" formatCode="General">
                  <c:v>190.44354000000001</c:v>
                </c:pt>
                <c:pt idx="1013" formatCode="General">
                  <c:v>190.974042</c:v>
                </c:pt>
                <c:pt idx="1014" formatCode="General">
                  <c:v>190.02997199999999</c:v>
                </c:pt>
                <c:pt idx="1015" formatCode="General">
                  <c:v>190.458348</c:v>
                </c:pt>
                <c:pt idx="1016" formatCode="General">
                  <c:v>191.047572</c:v>
                </c:pt>
                <c:pt idx="1017" formatCode="General">
                  <c:v>190.458798</c:v>
                </c:pt>
                <c:pt idx="1018" formatCode="General">
                  <c:v>190.42082400000001</c:v>
                </c:pt>
                <c:pt idx="1019" formatCode="General">
                  <c:v>190.44540599999999</c:v>
                </c:pt>
                <c:pt idx="1020" formatCode="General">
                  <c:v>190.369437</c:v>
                </c:pt>
                <c:pt idx="1021" formatCode="General">
                  <c:v>190.26602399999999</c:v>
                </c:pt>
                <c:pt idx="1022" formatCode="General">
                  <c:v>190.87957800000001</c:v>
                </c:pt>
                <c:pt idx="1023" formatCode="General">
                  <c:v>190.47812400000001</c:v>
                </c:pt>
                <c:pt idx="1024" formatCode="General">
                  <c:v>190.57678200000001</c:v>
                </c:pt>
                <c:pt idx="1025" formatCode="General">
                  <c:v>189.92944800000001</c:v>
                </c:pt>
                <c:pt idx="1026" formatCode="General">
                  <c:v>190.32571200000001</c:v>
                </c:pt>
                <c:pt idx="1027" formatCode="General">
                  <c:v>190.72564800000001</c:v>
                </c:pt>
                <c:pt idx="1028" formatCode="General">
                  <c:v>190.78447800000001</c:v>
                </c:pt>
                <c:pt idx="1029" formatCode="General">
                  <c:v>190.184808</c:v>
                </c:pt>
                <c:pt idx="1030" formatCode="General">
                  <c:v>189.918432</c:v>
                </c:pt>
                <c:pt idx="1031" formatCode="General">
                  <c:v>190.35192000000001</c:v>
                </c:pt>
                <c:pt idx="1032" formatCode="General">
                  <c:v>190.21499399999999</c:v>
                </c:pt>
                <c:pt idx="1033" formatCode="General">
                  <c:v>190.16136299999999</c:v>
                </c:pt>
                <c:pt idx="1034" formatCode="General">
                  <c:v>190.96033800000001</c:v>
                </c:pt>
                <c:pt idx="1035" formatCode="General">
                  <c:v>190.340148</c:v>
                </c:pt>
                <c:pt idx="1036" formatCode="General">
                  <c:v>191.29294200000001</c:v>
                </c:pt>
                <c:pt idx="1037" formatCode="General">
                  <c:v>190.693434</c:v>
                </c:pt>
                <c:pt idx="1038" formatCode="General">
                  <c:v>190.575288</c:v>
                </c:pt>
                <c:pt idx="1039" formatCode="General">
                  <c:v>190.59361200000001</c:v>
                </c:pt>
                <c:pt idx="1040" formatCode="General">
                  <c:v>190.99919399999999</c:v>
                </c:pt>
                <c:pt idx="1041" formatCode="General">
                  <c:v>190.49029200000001</c:v>
                </c:pt>
                <c:pt idx="1042" formatCode="General">
                  <c:v>190.45072200000001</c:v>
                </c:pt>
                <c:pt idx="1043" formatCode="General">
                  <c:v>189.965148</c:v>
                </c:pt>
                <c:pt idx="1044" formatCode="General">
                  <c:v>189.28240199999999</c:v>
                </c:pt>
                <c:pt idx="1045" formatCode="General">
                  <c:v>188.68504799999999</c:v>
                </c:pt>
                <c:pt idx="1046" formatCode="General">
                  <c:v>188.36463599999999</c:v>
                </c:pt>
                <c:pt idx="1047" formatCode="General">
                  <c:v>187.766076</c:v>
                </c:pt>
                <c:pt idx="1048" formatCode="General">
                  <c:v>188.73846</c:v>
                </c:pt>
                <c:pt idx="1049" formatCode="General">
                  <c:v>188.736852</c:v>
                </c:pt>
                <c:pt idx="1050" formatCode="General">
                  <c:v>188.863584</c:v>
                </c:pt>
                <c:pt idx="1051" formatCode="General">
                  <c:v>188.71601999999999</c:v>
                </c:pt>
                <c:pt idx="1052" formatCode="General">
                  <c:v>188.82807</c:v>
                </c:pt>
                <c:pt idx="1053" formatCode="General">
                  <c:v>188.72833199999999</c:v>
                </c:pt>
                <c:pt idx="1054" formatCode="General">
                  <c:v>189.3099</c:v>
                </c:pt>
                <c:pt idx="1055" formatCode="General">
                  <c:v>189.67369199999999</c:v>
                </c:pt>
                <c:pt idx="1056" formatCode="General">
                  <c:v>190.58089200000001</c:v>
                </c:pt>
                <c:pt idx="1057" formatCode="General">
                  <c:v>190.570536</c:v>
                </c:pt>
                <c:pt idx="1058" formatCode="General">
                  <c:v>191.04608999999999</c:v>
                </c:pt>
                <c:pt idx="1059" formatCode="General">
                  <c:v>191.36535599999999</c:v>
                </c:pt>
                <c:pt idx="1060" formatCode="General">
                  <c:v>191.45481599999999</c:v>
                </c:pt>
                <c:pt idx="1061" formatCode="General">
                  <c:v>191.278671</c:v>
                </c:pt>
                <c:pt idx="1062" formatCode="General">
                  <c:v>190.709844</c:v>
                </c:pt>
                <c:pt idx="1063" formatCode="General">
                  <c:v>189.59859</c:v>
                </c:pt>
                <c:pt idx="1064" formatCode="General">
                  <c:v>187.53940800000001</c:v>
                </c:pt>
                <c:pt idx="1065" formatCode="General">
                  <c:v>186.89416800000001</c:v>
                </c:pt>
                <c:pt idx="1066" formatCode="General">
                  <c:v>186.55668</c:v>
                </c:pt>
                <c:pt idx="1067" formatCode="General">
                  <c:v>176.128218</c:v>
                </c:pt>
                <c:pt idx="1068" formatCode="General">
                  <c:v>176.16794400000001</c:v>
                </c:pt>
                <c:pt idx="1069" formatCode="General">
                  <c:v>167.83837199999999</c:v>
                </c:pt>
                <c:pt idx="1070" formatCode="General">
                  <c:v>165.73963800000001</c:v>
                </c:pt>
                <c:pt idx="1071" formatCode="General">
                  <c:v>165.27594300000001</c:v>
                </c:pt>
                <c:pt idx="1072" formatCode="General">
                  <c:v>155.92576199999999</c:v>
                </c:pt>
                <c:pt idx="1073" formatCode="General">
                  <c:v>154.05706799999999</c:v>
                </c:pt>
                <c:pt idx="1074" formatCode="General">
                  <c:v>155.33631839999998</c:v>
                </c:pt>
                <c:pt idx="1075" formatCode="General">
                  <c:v>155.94010800000001</c:v>
                </c:pt>
                <c:pt idx="1076" formatCode="General">
                  <c:v>156.89966999999999</c:v>
                </c:pt>
                <c:pt idx="1077" formatCode="General">
                  <c:v>167.03275199999999</c:v>
                </c:pt>
                <c:pt idx="1078" formatCode="General">
                  <c:v>179.24418600000001</c:v>
                </c:pt>
                <c:pt idx="1079" formatCode="General">
                  <c:v>179.76278400000001</c:v>
                </c:pt>
                <c:pt idx="1080" formatCode="General">
                  <c:v>180.74670599999999</c:v>
                </c:pt>
                <c:pt idx="1081" formatCode="General">
                  <c:v>180.39075600000001</c:v>
                </c:pt>
                <c:pt idx="1082" formatCode="General">
                  <c:v>186.20274000000001</c:v>
                </c:pt>
                <c:pt idx="1083" formatCode="General">
                  <c:v>190.82905199999999</c:v>
                </c:pt>
                <c:pt idx="1084" formatCode="General">
                  <c:v>191.37078600000001</c:v>
                </c:pt>
                <c:pt idx="1085" formatCode="General">
                  <c:v>191.45355900000001</c:v>
                </c:pt>
                <c:pt idx="1086" formatCode="General">
                  <c:v>191.555466</c:v>
                </c:pt>
                <c:pt idx="1087" formatCode="General">
                  <c:v>190.94890799999999</c:v>
                </c:pt>
                <c:pt idx="1088" formatCode="General">
                  <c:v>190.369992</c:v>
                </c:pt>
                <c:pt idx="1089" formatCode="General">
                  <c:v>170.44358399999999</c:v>
                </c:pt>
                <c:pt idx="1090" formatCode="General">
                  <c:v>169.3338</c:v>
                </c:pt>
                <c:pt idx="1091" formatCode="General">
                  <c:v>169.14859799999999</c:v>
                </c:pt>
                <c:pt idx="1092" formatCode="General">
                  <c:v>169.10220000000001</c:v>
                </c:pt>
                <c:pt idx="1093" formatCode="General">
                  <c:v>169.264488</c:v>
                </c:pt>
                <c:pt idx="1094" formatCode="General">
                  <c:v>169.31371200000001</c:v>
                </c:pt>
                <c:pt idx="1095" formatCode="General">
                  <c:v>168.89284799999999</c:v>
                </c:pt>
                <c:pt idx="1096" formatCode="General">
                  <c:v>169.262844</c:v>
                </c:pt>
                <c:pt idx="1097" formatCode="General">
                  <c:v>169.54560599999999</c:v>
                </c:pt>
                <c:pt idx="1098" formatCode="General">
                  <c:v>170.29450199999999</c:v>
                </c:pt>
                <c:pt idx="1099" formatCode="General">
                  <c:v>173.831976</c:v>
                </c:pt>
                <c:pt idx="1100" formatCode="General">
                  <c:v>180.01934399999999</c:v>
                </c:pt>
                <c:pt idx="1101" formatCode="General">
                  <c:v>179.425242</c:v>
                </c:pt>
                <c:pt idx="1102" formatCode="General">
                  <c:v>190.19277</c:v>
                </c:pt>
                <c:pt idx="1103" formatCode="General">
                  <c:v>191.29133999999999</c:v>
                </c:pt>
                <c:pt idx="1104" formatCode="General">
                  <c:v>191.10381599999999</c:v>
                </c:pt>
                <c:pt idx="1105" formatCode="General">
                  <c:v>192.724842</c:v>
                </c:pt>
                <c:pt idx="1106" formatCode="General">
                  <c:v>193.03203600000001</c:v>
                </c:pt>
                <c:pt idx="1107" formatCode="General">
                  <c:v>193.25134199999999</c:v>
                </c:pt>
                <c:pt idx="1108" formatCode="General">
                  <c:v>192.96714600000001</c:v>
                </c:pt>
                <c:pt idx="1109" formatCode="General">
                  <c:v>193.16218799999999</c:v>
                </c:pt>
                <c:pt idx="1110" formatCode="General">
                  <c:v>192.745566</c:v>
                </c:pt>
                <c:pt idx="1111" formatCode="General">
                  <c:v>192.301266</c:v>
                </c:pt>
                <c:pt idx="1112" formatCode="General">
                  <c:v>191.277444</c:v>
                </c:pt>
                <c:pt idx="1113" formatCode="General">
                  <c:v>191.3562</c:v>
                </c:pt>
                <c:pt idx="1114" formatCode="General">
                  <c:v>189.74446800000001</c:v>
                </c:pt>
                <c:pt idx="1115" formatCode="General">
                  <c:v>189.69496799999999</c:v>
                </c:pt>
                <c:pt idx="1116" formatCode="General">
                  <c:v>183.50950800000001</c:v>
                </c:pt>
                <c:pt idx="1117" formatCode="General">
                  <c:v>180.512046</c:v>
                </c:pt>
                <c:pt idx="1118" formatCode="General">
                  <c:v>180.819264</c:v>
                </c:pt>
                <c:pt idx="1119" formatCode="General">
                  <c:v>179.73580799999999</c:v>
                </c:pt>
                <c:pt idx="1120" formatCode="General">
                  <c:v>179.06630999999999</c:v>
                </c:pt>
                <c:pt idx="1121" formatCode="General">
                  <c:v>179.66771399999999</c:v>
                </c:pt>
                <c:pt idx="1122" formatCode="General">
                  <c:v>179.45472000000001</c:v>
                </c:pt>
                <c:pt idx="1123" formatCode="General">
                  <c:v>179.56652399999999</c:v>
                </c:pt>
                <c:pt idx="1124" formatCode="General">
                  <c:v>180.057816</c:v>
                </c:pt>
                <c:pt idx="1125" formatCode="General">
                  <c:v>186.25957500000001</c:v>
                </c:pt>
                <c:pt idx="1126" formatCode="General">
                  <c:v>189.49722600000001</c:v>
                </c:pt>
                <c:pt idx="1127" formatCode="General">
                  <c:v>190.33712399999999</c:v>
                </c:pt>
                <c:pt idx="1128" formatCode="General">
                  <c:v>190.72236599999999</c:v>
                </c:pt>
                <c:pt idx="1129" formatCode="General">
                  <c:v>192.621894</c:v>
                </c:pt>
                <c:pt idx="1130" formatCode="General">
                  <c:v>192.488496</c:v>
                </c:pt>
                <c:pt idx="1131" formatCode="General">
                  <c:v>192.59187600000001</c:v>
                </c:pt>
                <c:pt idx="1132" formatCode="General">
                  <c:v>192.738846</c:v>
                </c:pt>
                <c:pt idx="1133" formatCode="General">
                  <c:v>192.648786</c:v>
                </c:pt>
                <c:pt idx="1134" formatCode="General">
                  <c:v>191.56070399999999</c:v>
                </c:pt>
                <c:pt idx="1135" formatCode="General">
                  <c:v>190.63849200000001</c:v>
                </c:pt>
                <c:pt idx="1136" formatCode="General">
                  <c:v>182.305902</c:v>
                </c:pt>
                <c:pt idx="1137" formatCode="General">
                  <c:v>181.491468</c:v>
                </c:pt>
                <c:pt idx="1138" formatCode="General">
                  <c:v>180.13149000000001</c:v>
                </c:pt>
                <c:pt idx="1139" formatCode="General">
                  <c:v>170.07354599999999</c:v>
                </c:pt>
                <c:pt idx="1140" formatCode="General">
                  <c:v>170.31289799999999</c:v>
                </c:pt>
                <c:pt idx="1141" formatCode="General">
                  <c:v>169.94401199999999</c:v>
                </c:pt>
                <c:pt idx="1142" formatCode="General">
                  <c:v>168.2706</c:v>
                </c:pt>
                <c:pt idx="1143" formatCode="General">
                  <c:v>165.67312200000001</c:v>
                </c:pt>
                <c:pt idx="1144" formatCode="General">
                  <c:v>168.46608599999999</c:v>
                </c:pt>
                <c:pt idx="1145" formatCode="General">
                  <c:v>168.213492</c:v>
                </c:pt>
                <c:pt idx="1146" formatCode="General">
                  <c:v>167.35282799999999</c:v>
                </c:pt>
                <c:pt idx="1147" formatCode="General">
                  <c:v>167.88915600000001</c:v>
                </c:pt>
                <c:pt idx="1148" formatCode="General">
                  <c:v>168.57680999999999</c:v>
                </c:pt>
                <c:pt idx="1149" formatCode="General">
                  <c:v>169.035258</c:v>
                </c:pt>
                <c:pt idx="1150" formatCode="General">
                  <c:v>170.20753199999999</c:v>
                </c:pt>
                <c:pt idx="1151" formatCode="General">
                  <c:v>171.62077199999999</c:v>
                </c:pt>
                <c:pt idx="1152" formatCode="General">
                  <c:v>181.681104</c:v>
                </c:pt>
                <c:pt idx="1153" formatCode="General">
                  <c:v>191.14349999999999</c:v>
                </c:pt>
                <c:pt idx="1154" formatCode="General">
                  <c:v>191.896344</c:v>
                </c:pt>
                <c:pt idx="1155" formatCode="General">
                  <c:v>192.23293799999999</c:v>
                </c:pt>
                <c:pt idx="1156" formatCode="General">
                  <c:v>192.20898</c:v>
                </c:pt>
                <c:pt idx="1157" formatCode="General">
                  <c:v>191.92114799999999</c:v>
                </c:pt>
                <c:pt idx="1158" formatCode="General">
                  <c:v>191.700444</c:v>
                </c:pt>
                <c:pt idx="1159" formatCode="General">
                  <c:v>181.87405200000001</c:v>
                </c:pt>
                <c:pt idx="1160" formatCode="General">
                  <c:v>175.34087099999999</c:v>
                </c:pt>
                <c:pt idx="1161" formatCode="General">
                  <c:v>169.770894</c:v>
                </c:pt>
                <c:pt idx="1162" formatCode="General">
                  <c:v>168.903966</c:v>
                </c:pt>
                <c:pt idx="1163" formatCode="General">
                  <c:v>167.130438</c:v>
                </c:pt>
                <c:pt idx="1164" formatCode="General">
                  <c:v>147.38067599999999</c:v>
                </c:pt>
                <c:pt idx="1165" formatCode="General">
                  <c:v>148.62272100000001</c:v>
                </c:pt>
                <c:pt idx="1166" formatCode="General">
                  <c:v>146.29085699999999</c:v>
                </c:pt>
                <c:pt idx="1167" formatCode="General">
                  <c:v>144.60303300000001</c:v>
                </c:pt>
                <c:pt idx="1168" formatCode="General">
                  <c:v>146.41362000000001</c:v>
                </c:pt>
                <c:pt idx="1169" formatCode="General">
                  <c:v>146.106471</c:v>
                </c:pt>
                <c:pt idx="1170" formatCode="General">
                  <c:v>135.639309</c:v>
                </c:pt>
                <c:pt idx="1171" formatCode="General">
                  <c:v>136.92909599999999</c:v>
                </c:pt>
                <c:pt idx="1172" formatCode="General">
                  <c:v>137.04687300000001</c:v>
                </c:pt>
                <c:pt idx="1173" formatCode="General">
                  <c:v>138.07523399999999</c:v>
                </c:pt>
                <c:pt idx="1174" formatCode="General">
                  <c:v>137.15922</c:v>
                </c:pt>
                <c:pt idx="1175" formatCode="General">
                  <c:v>157.699386</c:v>
                </c:pt>
                <c:pt idx="1176" formatCode="General">
                  <c:v>169.06690800000001</c:v>
                </c:pt>
                <c:pt idx="1177" formatCode="General">
                  <c:v>168.95173199999999</c:v>
                </c:pt>
                <c:pt idx="1178" formatCode="General">
                  <c:v>169.35710399999999</c:v>
                </c:pt>
                <c:pt idx="1179" formatCode="General">
                  <c:v>169.92478600000001</c:v>
                </c:pt>
                <c:pt idx="1180" formatCode="General">
                  <c:v>169.26788999999999</c:v>
                </c:pt>
                <c:pt idx="1181" formatCode="General">
                  <c:v>168.03883200000001</c:v>
                </c:pt>
                <c:pt idx="1182" formatCode="General">
                  <c:v>158.541426</c:v>
                </c:pt>
                <c:pt idx="1183" formatCode="General">
                  <c:v>148.636278</c:v>
                </c:pt>
                <c:pt idx="1184" formatCode="General">
                  <c:v>148.010907</c:v>
                </c:pt>
                <c:pt idx="1185" formatCode="General">
                  <c:v>137.216218</c:v>
                </c:pt>
                <c:pt idx="1186" formatCode="General">
                  <c:v>137.77721399999999</c:v>
                </c:pt>
                <c:pt idx="1187" formatCode="General">
                  <c:v>142.063515</c:v>
                </c:pt>
                <c:pt idx="1188" formatCode="General">
                  <c:v>125.631906</c:v>
                </c:pt>
                <c:pt idx="1189" formatCode="General">
                  <c:v>124.523664</c:v>
                </c:pt>
                <c:pt idx="1190" formatCode="General">
                  <c:v>123.47631</c:v>
                </c:pt>
                <c:pt idx="1191" formatCode="General">
                  <c:v>124.318116</c:v>
                </c:pt>
                <c:pt idx="1192" formatCode="General">
                  <c:v>123.72185399999999</c:v>
                </c:pt>
                <c:pt idx="1193" formatCode="General">
                  <c:v>124.220541</c:v>
                </c:pt>
                <c:pt idx="1194" formatCode="General">
                  <c:v>124.5812025</c:v>
                </c:pt>
                <c:pt idx="1195" formatCode="General">
                  <c:v>124.2284946</c:v>
                </c:pt>
                <c:pt idx="1196" formatCode="General">
                  <c:v>135.40557000000001</c:v>
                </c:pt>
                <c:pt idx="1197" formatCode="General">
                  <c:v>146.813199</c:v>
                </c:pt>
                <c:pt idx="1198" formatCode="General">
                  <c:v>154.635471</c:v>
                </c:pt>
                <c:pt idx="1199" formatCode="General">
                  <c:v>166.56942599999999</c:v>
                </c:pt>
                <c:pt idx="1200" formatCode="General">
                  <c:v>166.59424799999999</c:v>
                </c:pt>
                <c:pt idx="1201" formatCode="General">
                  <c:v>166.52549999999999</c:v>
                </c:pt>
                <c:pt idx="1202" formatCode="General">
                  <c:v>166.77647400000001</c:v>
                </c:pt>
                <c:pt idx="1203" formatCode="General">
                  <c:v>166.426782</c:v>
                </c:pt>
                <c:pt idx="1204" formatCode="General">
                  <c:v>166.85744399999999</c:v>
                </c:pt>
                <c:pt idx="1205" formatCode="General">
                  <c:v>165.70750200000001</c:v>
                </c:pt>
                <c:pt idx="1206" formatCode="General">
                  <c:v>151.27808400000001</c:v>
                </c:pt>
                <c:pt idx="1207" formatCode="General">
                  <c:v>137.357178</c:v>
                </c:pt>
                <c:pt idx="1208" formatCode="General">
                  <c:v>135.43137899999999</c:v>
                </c:pt>
                <c:pt idx="1209" formatCode="General">
                  <c:v>144.963831</c:v>
                </c:pt>
                <c:pt idx="1210" formatCode="General">
                  <c:v>148.25395800000001</c:v>
                </c:pt>
                <c:pt idx="1211" formatCode="General">
                  <c:v>148.22961000000001</c:v>
                </c:pt>
                <c:pt idx="1212" formatCode="General">
                  <c:v>148.540989</c:v>
                </c:pt>
                <c:pt idx="1213" formatCode="General">
                  <c:v>157.75728000000001</c:v>
                </c:pt>
                <c:pt idx="1214" formatCode="General">
                  <c:v>157.576617</c:v>
                </c:pt>
                <c:pt idx="1215" formatCode="General">
                  <c:v>157.706121</c:v>
                </c:pt>
                <c:pt idx="1216" formatCode="General">
                  <c:v>158.3355</c:v>
                </c:pt>
                <c:pt idx="1217" formatCode="General">
                  <c:v>167.99758800000001</c:v>
                </c:pt>
                <c:pt idx="1218" formatCode="General">
                  <c:v>168.402582</c:v>
                </c:pt>
                <c:pt idx="1219" formatCode="General">
                  <c:v>167.95555200000001</c:v>
                </c:pt>
                <c:pt idx="1220" formatCode="General">
                  <c:v>168.71772000000001</c:v>
                </c:pt>
                <c:pt idx="1221" formatCode="General">
                  <c:v>168.26338799999999</c:v>
                </c:pt>
                <c:pt idx="1222" formatCode="General">
                  <c:v>168.323634</c:v>
                </c:pt>
                <c:pt idx="1223" formatCode="General">
                  <c:v>169.34519399999999</c:v>
                </c:pt>
                <c:pt idx="1224" formatCode="General">
                  <c:v>169.77102600000001</c:v>
                </c:pt>
                <c:pt idx="1225" formatCode="General">
                  <c:v>170.10173399999999</c:v>
                </c:pt>
                <c:pt idx="1226" formatCode="General">
                  <c:v>169.445841</c:v>
                </c:pt>
                <c:pt idx="1227" formatCode="General">
                  <c:v>170.28050400000001</c:v>
                </c:pt>
                <c:pt idx="1228" formatCode="General">
                  <c:v>170.085972</c:v>
                </c:pt>
                <c:pt idx="1229" formatCode="General">
                  <c:v>170.36827199999999</c:v>
                </c:pt>
                <c:pt idx="1230" formatCode="General">
                  <c:v>170.285178</c:v>
                </c:pt>
                <c:pt idx="1231" formatCode="General">
                  <c:v>170.40664200000001</c:v>
                </c:pt>
                <c:pt idx="1232" formatCode="General">
                  <c:v>170.369124</c:v>
                </c:pt>
                <c:pt idx="1233" formatCode="General">
                  <c:v>170.44458599999999</c:v>
                </c:pt>
                <c:pt idx="1234" formatCode="General">
                  <c:v>169.66134</c:v>
                </c:pt>
                <c:pt idx="1235" formatCode="General">
                  <c:v>170.43936600000001</c:v>
                </c:pt>
                <c:pt idx="1236" formatCode="General">
                  <c:v>170.16259199999999</c:v>
                </c:pt>
                <c:pt idx="1237" formatCode="General">
                  <c:v>170.661294</c:v>
                </c:pt>
                <c:pt idx="1238" formatCode="General">
                  <c:v>170.39416199999999</c:v>
                </c:pt>
                <c:pt idx="1239" formatCode="General">
                  <c:v>170.671392</c:v>
                </c:pt>
                <c:pt idx="1240" formatCode="General">
                  <c:v>170.480028</c:v>
                </c:pt>
                <c:pt idx="1241" formatCode="General">
                  <c:v>173.41791000000001</c:v>
                </c:pt>
                <c:pt idx="1242" formatCode="General">
                  <c:v>176.48611199999999</c:v>
                </c:pt>
                <c:pt idx="1243" formatCode="General">
                  <c:v>171.12928199999999</c:v>
                </c:pt>
                <c:pt idx="1244" formatCode="General">
                  <c:v>171.09857400000001</c:v>
                </c:pt>
                <c:pt idx="1245" formatCode="General">
                  <c:v>171.313884</c:v>
                </c:pt>
                <c:pt idx="1246" formatCode="General">
                  <c:v>170.94338999999999</c:v>
                </c:pt>
                <c:pt idx="1247" formatCode="General">
                  <c:v>170.81308799999999</c:v>
                </c:pt>
                <c:pt idx="1248" formatCode="General">
                  <c:v>170.767674</c:v>
                </c:pt>
                <c:pt idx="1249" formatCode="General">
                  <c:v>170.60552999999999</c:v>
                </c:pt>
                <c:pt idx="1250" formatCode="General">
                  <c:v>170.18139600000001</c:v>
                </c:pt>
                <c:pt idx="1251" formatCode="General">
                  <c:v>170.827932</c:v>
                </c:pt>
                <c:pt idx="1252" formatCode="General">
                  <c:v>170.735904</c:v>
                </c:pt>
                <c:pt idx="1253" formatCode="General">
                  <c:v>170.485974</c:v>
                </c:pt>
                <c:pt idx="1254" formatCode="General">
                  <c:v>170.055432</c:v>
                </c:pt>
                <c:pt idx="1255" formatCode="General">
                  <c:v>170.87567999999999</c:v>
                </c:pt>
                <c:pt idx="1256" formatCode="General">
                  <c:v>170.49674400000001</c:v>
                </c:pt>
                <c:pt idx="1257" formatCode="General">
                  <c:v>169.919904</c:v>
                </c:pt>
                <c:pt idx="1258" formatCode="General">
                  <c:v>169.08674400000001</c:v>
                </c:pt>
                <c:pt idx="1259" formatCode="General">
                  <c:v>169.095078</c:v>
                </c:pt>
                <c:pt idx="1260" formatCode="General">
                  <c:v>168.91860600000001</c:v>
                </c:pt>
                <c:pt idx="1261" formatCode="General">
                  <c:v>169.19124600000001</c:v>
                </c:pt>
                <c:pt idx="1262" formatCode="General">
                  <c:v>169.99924799999999</c:v>
                </c:pt>
                <c:pt idx="1263" formatCode="General">
                  <c:v>169.426536</c:v>
                </c:pt>
                <c:pt idx="1264" formatCode="General">
                  <c:v>168.577122</c:v>
                </c:pt>
                <c:pt idx="1265" formatCode="General">
                  <c:v>175.262472</c:v>
                </c:pt>
                <c:pt idx="1266" formatCode="General">
                  <c:v>169.65272999999999</c:v>
                </c:pt>
                <c:pt idx="1267" formatCode="General">
                  <c:v>170.157444</c:v>
                </c:pt>
                <c:pt idx="1268" formatCode="General">
                  <c:v>170.15877</c:v>
                </c:pt>
                <c:pt idx="1269" formatCode="General">
                  <c:v>169.80221399999999</c:v>
                </c:pt>
                <c:pt idx="1270" formatCode="General">
                  <c:v>171.44295600000001</c:v>
                </c:pt>
                <c:pt idx="1271" formatCode="General">
                  <c:v>171.589956</c:v>
                </c:pt>
                <c:pt idx="1272" formatCode="General">
                  <c:v>171.61816200000001</c:v>
                </c:pt>
                <c:pt idx="1273" formatCode="General">
                  <c:v>171.72225</c:v>
                </c:pt>
                <c:pt idx="1274" formatCode="General">
                  <c:v>171.21377699999999</c:v>
                </c:pt>
                <c:pt idx="1275" formatCode="General">
                  <c:v>171.47453999999999</c:v>
                </c:pt>
                <c:pt idx="1276" formatCode="General">
                  <c:v>171.18321</c:v>
                </c:pt>
                <c:pt idx="1277" formatCode="General">
                  <c:v>171.38849400000001</c:v>
                </c:pt>
                <c:pt idx="1278" formatCode="General">
                  <c:v>171.28872000000001</c:v>
                </c:pt>
                <c:pt idx="1279" formatCode="General">
                  <c:v>171.36339599999999</c:v>
                </c:pt>
                <c:pt idx="1280" formatCode="General">
                  <c:v>171.11943600000001</c:v>
                </c:pt>
                <c:pt idx="1281" formatCode="General">
                  <c:v>170.877804</c:v>
                </c:pt>
                <c:pt idx="1282" formatCode="General">
                  <c:v>171.21110999999999</c:v>
                </c:pt>
                <c:pt idx="1283" formatCode="General">
                  <c:v>171.45579599999999</c:v>
                </c:pt>
                <c:pt idx="1284" formatCode="General">
                  <c:v>170.55066600000001</c:v>
                </c:pt>
                <c:pt idx="1285" formatCode="General">
                  <c:v>169.81451999999999</c:v>
                </c:pt>
                <c:pt idx="1286" formatCode="General">
                  <c:v>169.64606676923077</c:v>
                </c:pt>
                <c:pt idx="1287" formatCode="General">
                  <c:v>169.287282</c:v>
                </c:pt>
                <c:pt idx="1288" formatCode="General">
                  <c:v>169.45633799999999</c:v>
                </c:pt>
                <c:pt idx="1289" formatCode="General">
                  <c:v>168.48513</c:v>
                </c:pt>
                <c:pt idx="1290" formatCode="General">
                  <c:v>169.01578799999999</c:v>
                </c:pt>
                <c:pt idx="1291" formatCode="General">
                  <c:v>167.988438</c:v>
                </c:pt>
                <c:pt idx="1292" formatCode="General">
                  <c:v>168.36822000000001</c:v>
                </c:pt>
                <c:pt idx="1293" formatCode="General">
                  <c:v>168.80252400000001</c:v>
                </c:pt>
                <c:pt idx="1294" formatCode="General">
                  <c:v>169.32642000000001</c:v>
                </c:pt>
                <c:pt idx="1295" formatCode="General">
                  <c:v>169.61883</c:v>
                </c:pt>
                <c:pt idx="1296" formatCode="General">
                  <c:v>169.802832</c:v>
                </c:pt>
                <c:pt idx="1297" formatCode="General">
                  <c:v>170.02686</c:v>
                </c:pt>
                <c:pt idx="1298" formatCode="General">
                  <c:v>170.57519400000001</c:v>
                </c:pt>
                <c:pt idx="1299" formatCode="General">
                  <c:v>170.431872</c:v>
                </c:pt>
                <c:pt idx="1300" formatCode="General">
                  <c:v>170.46099599999999</c:v>
                </c:pt>
                <c:pt idx="1301" formatCode="General">
                  <c:v>169.41645600000001</c:v>
                </c:pt>
                <c:pt idx="1302" formatCode="General">
                  <c:v>169.313436</c:v>
                </c:pt>
                <c:pt idx="1303" formatCode="General">
                  <c:v>168.53001599999999</c:v>
                </c:pt>
                <c:pt idx="1304" formatCode="General">
                  <c:v>168.645408</c:v>
                </c:pt>
                <c:pt idx="1305" formatCode="General">
                  <c:v>167.16284400000001</c:v>
                </c:pt>
                <c:pt idx="1306" formatCode="General">
                  <c:v>149.930724</c:v>
                </c:pt>
                <c:pt idx="1307" formatCode="General">
                  <c:v>148.27867499999999</c:v>
                </c:pt>
                <c:pt idx="1308" formatCode="General">
                  <c:v>147.788073</c:v>
                </c:pt>
                <c:pt idx="1309" formatCode="General">
                  <c:v>148.49694600000001</c:v>
                </c:pt>
                <c:pt idx="1310" formatCode="General">
                  <c:v>138.203259</c:v>
                </c:pt>
                <c:pt idx="1311" formatCode="General">
                  <c:v>136.11880500000001</c:v>
                </c:pt>
                <c:pt idx="1312" formatCode="General">
                  <c:v>136.03406699999999</c:v>
                </c:pt>
                <c:pt idx="1313" formatCode="General">
                  <c:v>138.67046400000001</c:v>
                </c:pt>
                <c:pt idx="1314" formatCode="General">
                  <c:v>157.42821000000001</c:v>
                </c:pt>
                <c:pt idx="1315" formatCode="General">
                  <c:v>148.89269999999999</c:v>
                </c:pt>
                <c:pt idx="1316" formatCode="General">
                  <c:v>148.58986200000001</c:v>
                </c:pt>
                <c:pt idx="1317" formatCode="General">
                  <c:v>149.76844500000001</c:v>
                </c:pt>
                <c:pt idx="1318" formatCode="General">
                  <c:v>148.94072399999999</c:v>
                </c:pt>
                <c:pt idx="1319" formatCode="General">
                  <c:v>149.38318799999999</c:v>
                </c:pt>
                <c:pt idx="1320" formatCode="General">
                  <c:v>149.822532</c:v>
                </c:pt>
                <c:pt idx="1321" formatCode="General">
                  <c:v>149.22235800000001</c:v>
                </c:pt>
                <c:pt idx="1322" formatCode="General">
                  <c:v>149.053686</c:v>
                </c:pt>
                <c:pt idx="1323" formatCode="General">
                  <c:v>149.29407599999999</c:v>
                </c:pt>
                <c:pt idx="1324" formatCode="General">
                  <c:v>149.83646999999999</c:v>
                </c:pt>
                <c:pt idx="1325" formatCode="General">
                  <c:v>149.55631199999999</c:v>
                </c:pt>
                <c:pt idx="1326" formatCode="General">
                  <c:v>149.64155639999998</c:v>
                </c:pt>
                <c:pt idx="1327" formatCode="General">
                  <c:v>149.18474399999999</c:v>
                </c:pt>
                <c:pt idx="1328" formatCode="General">
                  <c:v>150.26703900000001</c:v>
                </c:pt>
                <c:pt idx="1329" formatCode="General">
                  <c:v>149.420625</c:v>
                </c:pt>
                <c:pt idx="1330" formatCode="General">
                  <c:v>149.56119000000001</c:v>
                </c:pt>
                <c:pt idx="1331" formatCode="General">
                  <c:v>149.23574400000001</c:v>
                </c:pt>
                <c:pt idx="1332" formatCode="General">
                  <c:v>149.546493</c:v>
                </c:pt>
                <c:pt idx="1333" formatCode="General">
                  <c:v>149.91005999999999</c:v>
                </c:pt>
                <c:pt idx="1334" formatCode="General">
                  <c:v>149.37211199999999</c:v>
                </c:pt>
                <c:pt idx="1335" formatCode="General">
                  <c:v>148.48015799999999</c:v>
                </c:pt>
                <c:pt idx="1336" formatCode="General">
                  <c:v>149.64254399999999</c:v>
                </c:pt>
                <c:pt idx="1337" formatCode="General">
                  <c:v>149.73381599999999</c:v>
                </c:pt>
                <c:pt idx="1338" formatCode="General">
                  <c:v>149.70087599999999</c:v>
                </c:pt>
                <c:pt idx="1339" formatCode="General">
                  <c:v>150.28516500000001</c:v>
                </c:pt>
                <c:pt idx="1340" formatCode="General">
                  <c:v>149.99278200000001</c:v>
                </c:pt>
                <c:pt idx="1341" formatCode="General">
                  <c:v>149.15611799999999</c:v>
                </c:pt>
                <c:pt idx="1342" formatCode="General">
                  <c:v>148.74665400000001</c:v>
                </c:pt>
                <c:pt idx="1343" formatCode="General">
                  <c:v>149.97036900000001</c:v>
                </c:pt>
                <c:pt idx="1344" formatCode="General">
                  <c:v>150.717489</c:v>
                </c:pt>
                <c:pt idx="1345" formatCode="General">
                  <c:v>150.75192300000001</c:v>
                </c:pt>
                <c:pt idx="1346" formatCode="General">
                  <c:v>150.70973849999999</c:v>
                </c:pt>
                <c:pt idx="1347" formatCode="General">
                  <c:v>150.529572</c:v>
                </c:pt>
                <c:pt idx="1348" formatCode="General">
                  <c:v>150.35647800000001</c:v>
                </c:pt>
                <c:pt idx="1349" formatCode="General">
                  <c:v>150.10819799999999</c:v>
                </c:pt>
                <c:pt idx="1350" formatCode="General">
                  <c:v>150.51897</c:v>
                </c:pt>
                <c:pt idx="1351" formatCode="General">
                  <c:v>150.91882799999999</c:v>
                </c:pt>
                <c:pt idx="1352" formatCode="General">
                  <c:v>150.83792399999999</c:v>
                </c:pt>
                <c:pt idx="1353" formatCode="General">
                  <c:v>149.017371</c:v>
                </c:pt>
                <c:pt idx="1354" formatCode="General">
                  <c:v>148.35773699999999</c:v>
                </c:pt>
                <c:pt idx="1355" formatCode="General">
                  <c:v>148.84656000000001</c:v>
                </c:pt>
                <c:pt idx="1356" formatCode="General">
                  <c:v>149.79626999999999</c:v>
                </c:pt>
                <c:pt idx="1357" formatCode="General">
                  <c:v>149.712513</c:v>
                </c:pt>
                <c:pt idx="1358" formatCode="General">
                  <c:v>149.647728</c:v>
                </c:pt>
                <c:pt idx="1359" formatCode="General">
                  <c:v>149.41484399999999</c:v>
                </c:pt>
                <c:pt idx="1360" formatCode="General">
                  <c:v>149.934843</c:v>
                </c:pt>
                <c:pt idx="1361" formatCode="General">
                  <c:v>149.35467600000001</c:v>
                </c:pt>
                <c:pt idx="1362" formatCode="General">
                  <c:v>150.668496</c:v>
                </c:pt>
                <c:pt idx="1363" formatCode="General">
                  <c:v>149.094762</c:v>
                </c:pt>
                <c:pt idx="1364" formatCode="General">
                  <c:v>149.60504399999999</c:v>
                </c:pt>
                <c:pt idx="1365" formatCode="General">
                  <c:v>150.09007199999999</c:v>
                </c:pt>
                <c:pt idx="1366" formatCode="General">
                  <c:v>149.5955175</c:v>
                </c:pt>
                <c:pt idx="1367" formatCode="General">
                  <c:v>149.800971</c:v>
                </c:pt>
                <c:pt idx="1368" formatCode="General">
                  <c:v>149.956266</c:v>
                </c:pt>
                <c:pt idx="1369" formatCode="General">
                  <c:v>149.64558</c:v>
                </c:pt>
                <c:pt idx="1370" formatCode="General">
                  <c:v>149.68615500000001</c:v>
                </c:pt>
                <c:pt idx="1371" formatCode="General">
                  <c:v>149.77365599999999</c:v>
                </c:pt>
                <c:pt idx="1372" formatCode="General">
                  <c:v>149.549226</c:v>
                </c:pt>
                <c:pt idx="1373" formatCode="General">
                  <c:v>149.912904</c:v>
                </c:pt>
                <c:pt idx="1374" formatCode="General">
                  <c:v>149.56948800000001</c:v>
                </c:pt>
                <c:pt idx="1375" formatCode="General">
                  <c:v>150.00826799999999</c:v>
                </c:pt>
                <c:pt idx="1376" formatCode="General">
                  <c:v>149.72756999999999</c:v>
                </c:pt>
                <c:pt idx="1377" formatCode="General">
                  <c:v>149.586738</c:v>
                </c:pt>
                <c:pt idx="1378" formatCode="General">
                  <c:v>149.44238999999999</c:v>
                </c:pt>
                <c:pt idx="1379" formatCode="General">
                  <c:v>148.777308</c:v>
                </c:pt>
                <c:pt idx="1380" formatCode="General">
                  <c:v>148.01888700000001</c:v>
                </c:pt>
                <c:pt idx="1381" formatCode="General">
                  <c:v>147.71929800000001</c:v>
                </c:pt>
                <c:pt idx="1382" formatCode="General">
                  <c:v>147.28101899999999</c:v>
                </c:pt>
                <c:pt idx="1383" formatCode="General">
                  <c:v>146.673348</c:v>
                </c:pt>
                <c:pt idx="1384" formatCode="General">
                  <c:v>146.71785</c:v>
                </c:pt>
                <c:pt idx="1385" formatCode="General">
                  <c:v>146.366274</c:v>
                </c:pt>
                <c:pt idx="1386" formatCode="General">
                  <c:v>146.23999800000001</c:v>
                </c:pt>
                <c:pt idx="1387" formatCode="General">
                  <c:v>145.778784</c:v>
                </c:pt>
                <c:pt idx="1388" formatCode="General">
                  <c:v>146.43862200000001</c:v>
                </c:pt>
                <c:pt idx="1389" formatCode="General">
                  <c:v>145.50953999999999</c:v>
                </c:pt>
                <c:pt idx="1390" formatCode="General">
                  <c:v>146.295264</c:v>
                </c:pt>
                <c:pt idx="1391" formatCode="General">
                  <c:v>147.21744899999999</c:v>
                </c:pt>
                <c:pt idx="1392" formatCode="General">
                  <c:v>147.54711599999999</c:v>
                </c:pt>
                <c:pt idx="1393" formatCode="General">
                  <c:v>148.20799500000001</c:v>
                </c:pt>
                <c:pt idx="1394" formatCode="General">
                  <c:v>148.48979399999999</c:v>
                </c:pt>
                <c:pt idx="1395" formatCode="General">
                  <c:v>148.33536062589928</c:v>
                </c:pt>
                <c:pt idx="1396" formatCode="General">
                  <c:v>148.15710000000001</c:v>
                </c:pt>
                <c:pt idx="1397" formatCode="General">
                  <c:v>148.11232799999999</c:v>
                </c:pt>
                <c:pt idx="1398" formatCode="General">
                  <c:v>148.079868</c:v>
                </c:pt>
                <c:pt idx="1399" formatCode="General">
                  <c:v>147.577698</c:v>
                </c:pt>
                <c:pt idx="1400" formatCode="General">
                  <c:v>147.26988900000001</c:v>
                </c:pt>
                <c:pt idx="1401" formatCode="General">
                  <c:v>147.55854299999999</c:v>
                </c:pt>
                <c:pt idx="1402" formatCode="General">
                  <c:v>146.440539</c:v>
                </c:pt>
                <c:pt idx="1403" formatCode="General">
                  <c:v>146.41959</c:v>
                </c:pt>
                <c:pt idx="1404" formatCode="General">
                  <c:v>145.661418</c:v>
                </c:pt>
                <c:pt idx="1405" formatCode="General">
                  <c:v>146.74158299999999</c:v>
                </c:pt>
                <c:pt idx="1406" formatCode="General">
                  <c:v>146.57969399999999</c:v>
                </c:pt>
                <c:pt idx="1407" formatCode="General">
                  <c:v>146.39211599999999</c:v>
                </c:pt>
                <c:pt idx="1408" formatCode="General">
                  <c:v>146.91361800000001</c:v>
                </c:pt>
                <c:pt idx="1409" formatCode="General">
                  <c:v>147.64821599999999</c:v>
                </c:pt>
                <c:pt idx="1410" formatCode="General">
                  <c:v>148.635525</c:v>
                </c:pt>
                <c:pt idx="1411" formatCode="General">
                  <c:v>148.465236</c:v>
                </c:pt>
                <c:pt idx="1412" formatCode="General">
                  <c:v>148.59342000000001</c:v>
                </c:pt>
                <c:pt idx="1413" formatCode="General">
                  <c:v>149.33697599999999</c:v>
                </c:pt>
                <c:pt idx="1414" formatCode="General">
                  <c:v>148.79710800000001</c:v>
                </c:pt>
                <c:pt idx="1415" formatCode="General">
                  <c:v>148.90097700000001</c:v>
                </c:pt>
                <c:pt idx="1416" formatCode="General">
                  <c:v>149.13946200000001</c:v>
                </c:pt>
                <c:pt idx="1417" formatCode="General">
                  <c:v>149.13807</c:v>
                </c:pt>
                <c:pt idx="1418" formatCode="General">
                  <c:v>149.04826399999999</c:v>
                </c:pt>
                <c:pt idx="1419" formatCode="General">
                  <c:v>149.38908000000001</c:v>
                </c:pt>
                <c:pt idx="1420" formatCode="General">
                  <c:v>149.299734</c:v>
                </c:pt>
                <c:pt idx="1421" formatCode="General">
                  <c:v>148.79310000000001</c:v>
                </c:pt>
                <c:pt idx="1422" formatCode="General">
                  <c:v>149.12452200000001</c:v>
                </c:pt>
                <c:pt idx="1423" formatCode="General">
                  <c:v>149.51539199999999</c:v>
                </c:pt>
                <c:pt idx="1424" formatCode="General">
                  <c:v>149.23734300000001</c:v>
                </c:pt>
                <c:pt idx="1425" formatCode="General">
                  <c:v>148.76997600000001</c:v>
                </c:pt>
                <c:pt idx="1426" formatCode="General">
                  <c:v>149.77941000000001</c:v>
                </c:pt>
                <c:pt idx="1427" formatCode="General">
                  <c:v>148.87431599999999</c:v>
                </c:pt>
                <c:pt idx="1428" formatCode="General">
                  <c:v>150.28585200000001</c:v>
                </c:pt>
                <c:pt idx="1429" formatCode="General">
                  <c:v>150.27465599999999</c:v>
                </c:pt>
                <c:pt idx="1430" formatCode="General">
                  <c:v>149.753973</c:v>
                </c:pt>
                <c:pt idx="1431" formatCode="General">
                  <c:v>149.16618600000001</c:v>
                </c:pt>
                <c:pt idx="1432" formatCode="General">
                  <c:v>136.16758200000001</c:v>
                </c:pt>
                <c:pt idx="1433" formatCode="General">
                  <c:v>147.746004</c:v>
                </c:pt>
                <c:pt idx="1434" formatCode="General">
                  <c:v>147.99235200000001</c:v>
                </c:pt>
                <c:pt idx="1435" formatCode="General">
                  <c:v>147.79247699999999</c:v>
                </c:pt>
                <c:pt idx="1436" formatCode="General">
                  <c:v>148.933134</c:v>
                </c:pt>
                <c:pt idx="1437" formatCode="General">
                  <c:v>148.60525200000001</c:v>
                </c:pt>
                <c:pt idx="1438" formatCode="General">
                  <c:v>149.341476</c:v>
                </c:pt>
                <c:pt idx="1439" formatCode="General">
                  <c:v>148.771398</c:v>
                </c:pt>
                <c:pt idx="1440" formatCode="General">
                  <c:v>150.03492</c:v>
                </c:pt>
                <c:pt idx="1441" formatCode="General">
                  <c:v>150.38713799999999</c:v>
                </c:pt>
                <c:pt idx="1442" formatCode="General">
                  <c:v>150.38235</c:v>
                </c:pt>
                <c:pt idx="1443" formatCode="General">
                  <c:v>149.78545800000001</c:v>
                </c:pt>
                <c:pt idx="1444" formatCode="General">
                  <c:v>150.41415000000001</c:v>
                </c:pt>
                <c:pt idx="1445" formatCode="General">
                  <c:v>150.7149</c:v>
                </c:pt>
                <c:pt idx="1446" formatCode="General">
                  <c:v>150.36923100000001</c:v>
                </c:pt>
                <c:pt idx="1447" formatCode="General">
                  <c:v>150.238698</c:v>
                </c:pt>
                <c:pt idx="1448" formatCode="General">
                  <c:v>149.52488099999999</c:v>
                </c:pt>
                <c:pt idx="1449" formatCode="General">
                  <c:v>149.10804899999999</c:v>
                </c:pt>
                <c:pt idx="1450" formatCode="General">
                  <c:v>147.07596855933292</c:v>
                </c:pt>
                <c:pt idx="1451" formatCode="General">
                  <c:v>147.51611399999999</c:v>
                </c:pt>
                <c:pt idx="1452" formatCode="General">
                  <c:v>148.10203044670433</c:v>
                </c:pt>
                <c:pt idx="1453" formatCode="General">
                  <c:v>147.98944581125838</c:v>
                </c:pt>
                <c:pt idx="1454" formatCode="General">
                  <c:v>147.87686117581245</c:v>
                </c:pt>
                <c:pt idx="1455" formatCode="General">
                  <c:v>147.76427654036652</c:v>
                </c:pt>
                <c:pt idx="1456" formatCode="General">
                  <c:v>147.65169190492057</c:v>
                </c:pt>
                <c:pt idx="1457" formatCode="General">
                  <c:v>147.44744399999999</c:v>
                </c:pt>
                <c:pt idx="1458" formatCode="General">
                  <c:v>147.84928199999999</c:v>
                </c:pt>
                <c:pt idx="1459" formatCode="General">
                  <c:v>147.363474</c:v>
                </c:pt>
                <c:pt idx="1460" formatCode="General">
                  <c:v>147.495846</c:v>
                </c:pt>
                <c:pt idx="1461" formatCode="General">
                  <c:v>148.301694</c:v>
                </c:pt>
                <c:pt idx="1462" formatCode="General">
                  <c:v>148.09967399999999</c:v>
                </c:pt>
                <c:pt idx="1463" formatCode="General">
                  <c:v>149.05837500000001</c:v>
                </c:pt>
                <c:pt idx="1464" formatCode="General">
                  <c:v>149.650812</c:v>
                </c:pt>
                <c:pt idx="1465" formatCode="General">
                  <c:v>149.813976</c:v>
                </c:pt>
                <c:pt idx="1466" formatCode="General">
                  <c:v>149.96918400000001</c:v>
                </c:pt>
                <c:pt idx="1467" formatCode="General">
                  <c:v>150.25890899999999</c:v>
                </c:pt>
                <c:pt idx="1468" formatCode="General">
                  <c:v>150.05207999999999</c:v>
                </c:pt>
                <c:pt idx="1469" formatCode="General">
                  <c:v>150.17485199999999</c:v>
                </c:pt>
                <c:pt idx="1470" formatCode="General">
                  <c:v>150.17834400000001</c:v>
                </c:pt>
                <c:pt idx="1471" formatCode="General">
                  <c:v>150.39662999999999</c:v>
                </c:pt>
                <c:pt idx="1472" formatCode="General">
                  <c:v>150.11629199999999</c:v>
                </c:pt>
                <c:pt idx="1473" formatCode="General">
                  <c:v>150.08278200000001</c:v>
                </c:pt>
                <c:pt idx="1474" formatCode="General">
                  <c:v>149.50340399999999</c:v>
                </c:pt>
                <c:pt idx="1475" formatCode="General">
                  <c:v>149.59351799999999</c:v>
                </c:pt>
                <c:pt idx="1476" formatCode="General">
                  <c:v>148.634682</c:v>
                </c:pt>
                <c:pt idx="1477" formatCode="General">
                  <c:v>148.65786600000001</c:v>
                </c:pt>
                <c:pt idx="1478" formatCode="General">
                  <c:v>147.963054</c:v>
                </c:pt>
                <c:pt idx="1479" formatCode="General">
                  <c:v>147.72492600000001</c:v>
                </c:pt>
                <c:pt idx="1480" formatCode="General">
                  <c:v>147.36409800000001</c:v>
                </c:pt>
                <c:pt idx="1481" formatCode="General">
                  <c:v>147.23756700000001</c:v>
                </c:pt>
                <c:pt idx="1482" formatCode="General">
                  <c:v>146.75541000000001</c:v>
                </c:pt>
                <c:pt idx="1483" formatCode="General">
                  <c:v>147.15384</c:v>
                </c:pt>
                <c:pt idx="1484" formatCode="General">
                  <c:v>147.45916800000001</c:v>
                </c:pt>
                <c:pt idx="1485" formatCode="General">
                  <c:v>146.45356799999999</c:v>
                </c:pt>
                <c:pt idx="1486" formatCode="General">
                  <c:v>147.67641599999999</c:v>
                </c:pt>
                <c:pt idx="1487" formatCode="General">
                  <c:v>148.12338</c:v>
                </c:pt>
                <c:pt idx="1488" formatCode="General">
                  <c:v>149.05872299999999</c:v>
                </c:pt>
                <c:pt idx="1489" formatCode="General">
                  <c:v>149.10845399999999</c:v>
                </c:pt>
                <c:pt idx="1490" formatCode="General">
                  <c:v>149.36792399999999</c:v>
                </c:pt>
                <c:pt idx="1491" formatCode="General">
                  <c:v>149.71672799999999</c:v>
                </c:pt>
                <c:pt idx="1492" formatCode="General">
                  <c:v>149.52425400000001</c:v>
                </c:pt>
                <c:pt idx="1493" formatCode="General">
                  <c:v>149.334024</c:v>
                </c:pt>
                <c:pt idx="1494" formatCode="General">
                  <c:v>149.48612399999999</c:v>
                </c:pt>
                <c:pt idx="1495" formatCode="General">
                  <c:v>149.52700200000001</c:v>
                </c:pt>
                <c:pt idx="1496" formatCode="General">
                  <c:v>148.963446</c:v>
                </c:pt>
                <c:pt idx="1497" formatCode="General">
                  <c:v>148.753308</c:v>
                </c:pt>
                <c:pt idx="1498" formatCode="General">
                  <c:v>148.563636</c:v>
                </c:pt>
                <c:pt idx="1499" formatCode="General">
                  <c:v>147.99168599999999</c:v>
                </c:pt>
                <c:pt idx="1500" formatCode="General">
                  <c:v>148.71557999999999</c:v>
                </c:pt>
                <c:pt idx="1501" formatCode="General">
                  <c:v>148.30785</c:v>
                </c:pt>
                <c:pt idx="1502" formatCode="General">
                  <c:v>148.393518</c:v>
                </c:pt>
                <c:pt idx="1503" formatCode="General">
                  <c:v>146.88798299999999</c:v>
                </c:pt>
                <c:pt idx="1504" formatCode="General">
                  <c:v>144.961254</c:v>
                </c:pt>
                <c:pt idx="1505" formatCode="General">
                  <c:v>138.47281799999999</c:v>
                </c:pt>
                <c:pt idx="1506" formatCode="General">
                  <c:v>137.882814</c:v>
                </c:pt>
                <c:pt idx="1507" formatCode="General">
                  <c:v>137.516445</c:v>
                </c:pt>
                <c:pt idx="1508" formatCode="General">
                  <c:v>137.75778600000001</c:v>
                </c:pt>
                <c:pt idx="1509" formatCode="General">
                  <c:v>137.17961399999999</c:v>
                </c:pt>
                <c:pt idx="1510" formatCode="General">
                  <c:v>138.17117400000001</c:v>
                </c:pt>
                <c:pt idx="1511" formatCode="General">
                  <c:v>138.96145200000001</c:v>
                </c:pt>
                <c:pt idx="1512" formatCode="General">
                  <c:v>147.81800999999999</c:v>
                </c:pt>
                <c:pt idx="1513" formatCode="General">
                  <c:v>147.576537</c:v>
                </c:pt>
                <c:pt idx="1514" formatCode="General">
                  <c:v>147.68025</c:v>
                </c:pt>
                <c:pt idx="1515" formatCode="General">
                  <c:v>148.580172</c:v>
                </c:pt>
                <c:pt idx="1516" formatCode="General">
                  <c:v>148.89540600000001</c:v>
                </c:pt>
                <c:pt idx="1517" formatCode="General">
                  <c:v>148.56136799999999</c:v>
                </c:pt>
                <c:pt idx="1518" formatCode="General">
                  <c:v>148.273248</c:v>
                </c:pt>
                <c:pt idx="1519" formatCode="General">
                  <c:v>148.49583000000001</c:v>
                </c:pt>
                <c:pt idx="1520" formatCode="General">
                  <c:v>147.35786400000001</c:v>
                </c:pt>
                <c:pt idx="1521" formatCode="General">
                  <c:v>147.05031600000001</c:v>
                </c:pt>
                <c:pt idx="1522" formatCode="General">
                  <c:v>146.12949449999999</c:v>
                </c:pt>
                <c:pt idx="1523" formatCode="General">
                  <c:v>145.55241899999999</c:v>
                </c:pt>
                <c:pt idx="1524" formatCode="General">
                  <c:v>137.43421799999999</c:v>
                </c:pt>
                <c:pt idx="1525" formatCode="General">
                  <c:v>130.34963099999999</c:v>
                </c:pt>
                <c:pt idx="1526" formatCode="General">
                  <c:v>132.88252800000001</c:v>
                </c:pt>
                <c:pt idx="1527" formatCode="General">
                  <c:v>132.90336300000001</c:v>
                </c:pt>
                <c:pt idx="1528" formatCode="General">
                  <c:v>132.42019500000001</c:v>
                </c:pt>
                <c:pt idx="1529" formatCode="General">
                  <c:v>131.85275999999999</c:v>
                </c:pt>
                <c:pt idx="1530" formatCode="General">
                  <c:v>132.38239799999999</c:v>
                </c:pt>
                <c:pt idx="1531" formatCode="General">
                  <c:v>132.71168700000001</c:v>
                </c:pt>
                <c:pt idx="1532" formatCode="General">
                  <c:v>132.548553</c:v>
                </c:pt>
                <c:pt idx="1533" formatCode="General">
                  <c:v>132.632532</c:v>
                </c:pt>
                <c:pt idx="1534" formatCode="General">
                  <c:v>133.57415399999999</c:v>
                </c:pt>
                <c:pt idx="1535" formatCode="General">
                  <c:v>133.99325400000001</c:v>
                </c:pt>
                <c:pt idx="1536" formatCode="General">
                  <c:v>145.13290799999999</c:v>
                </c:pt>
                <c:pt idx="1537" formatCode="General">
                  <c:v>146.081163</c:v>
                </c:pt>
                <c:pt idx="1538" formatCode="General">
                  <c:v>148.68836999999999</c:v>
                </c:pt>
                <c:pt idx="1539" formatCode="General">
                  <c:v>148.84779599999999</c:v>
                </c:pt>
                <c:pt idx="1540" formatCode="General">
                  <c:v>148.91883899999999</c:v>
                </c:pt>
                <c:pt idx="1541" formatCode="General">
                  <c:v>148.627926</c:v>
                </c:pt>
                <c:pt idx="1542" formatCode="General">
                  <c:v>147.39269999999999</c:v>
                </c:pt>
                <c:pt idx="1543" formatCode="General">
                  <c:v>146.89602600000001</c:v>
                </c:pt>
                <c:pt idx="1544" formatCode="General">
                  <c:v>145.583562</c:v>
                </c:pt>
                <c:pt idx="1545" formatCode="General">
                  <c:v>134.363823</c:v>
                </c:pt>
                <c:pt idx="1546" formatCode="General">
                  <c:v>129.06411600000001</c:v>
                </c:pt>
                <c:pt idx="1547" formatCode="General">
                  <c:v>111.394542</c:v>
                </c:pt>
                <c:pt idx="1548" formatCode="General">
                  <c:v>110.955837</c:v>
                </c:pt>
                <c:pt idx="1549" formatCode="General">
                  <c:v>110.898588</c:v>
                </c:pt>
                <c:pt idx="1550" formatCode="General">
                  <c:v>100.70214</c:v>
                </c:pt>
                <c:pt idx="1551" formatCode="General">
                  <c:v>100.246287</c:v>
                </c:pt>
                <c:pt idx="1552" formatCode="General">
                  <c:v>99.531650999999997</c:v>
                </c:pt>
                <c:pt idx="1553" formatCode="General">
                  <c:v>99.713414999999998</c:v>
                </c:pt>
                <c:pt idx="1554" formatCode="General">
                  <c:v>99.432350999999997</c:v>
                </c:pt>
                <c:pt idx="1555" formatCode="General">
                  <c:v>99.315298499999997</c:v>
                </c:pt>
                <c:pt idx="1556" formatCode="General">
                  <c:v>99.603625500000007</c:v>
                </c:pt>
                <c:pt idx="1557" formatCode="General">
                  <c:v>100.1541</c:v>
                </c:pt>
                <c:pt idx="1558" formatCode="General">
                  <c:v>100.150344</c:v>
                </c:pt>
                <c:pt idx="1559" formatCode="General">
                  <c:v>102.555807</c:v>
                </c:pt>
                <c:pt idx="1560" formatCode="General">
                  <c:v>109.715799</c:v>
                </c:pt>
                <c:pt idx="1561" formatCode="General">
                  <c:v>114.686877</c:v>
                </c:pt>
                <c:pt idx="1562" formatCode="General">
                  <c:v>123.343278</c:v>
                </c:pt>
                <c:pt idx="1563" formatCode="General">
                  <c:v>131.71598700000001</c:v>
                </c:pt>
                <c:pt idx="1564" formatCode="General">
                  <c:v>132.81463199999999</c:v>
                </c:pt>
                <c:pt idx="1565" formatCode="General">
                  <c:v>133.07987700000001</c:v>
                </c:pt>
                <c:pt idx="1566" formatCode="General">
                  <c:v>132.544467</c:v>
                </c:pt>
                <c:pt idx="1567" formatCode="General">
                  <c:v>131.35265699999999</c:v>
                </c:pt>
                <c:pt idx="1568" formatCode="General">
                  <c:v>124.41126</c:v>
                </c:pt>
                <c:pt idx="1569" formatCode="General">
                  <c:v>123.026352</c:v>
                </c:pt>
                <c:pt idx="1570" formatCode="General">
                  <c:v>118.483146</c:v>
                </c:pt>
                <c:pt idx="1571" formatCode="General">
                  <c:v>109.06181100000001</c:v>
                </c:pt>
                <c:pt idx="1572" formatCode="General">
                  <c:v>101.65669200000001</c:v>
                </c:pt>
                <c:pt idx="1573" formatCode="General">
                  <c:v>99.1932525</c:v>
                </c:pt>
                <c:pt idx="1574" formatCode="General">
                  <c:v>99.974553</c:v>
                </c:pt>
                <c:pt idx="1575" formatCode="General">
                  <c:v>100.4045205</c:v>
                </c:pt>
                <c:pt idx="1576" formatCode="General">
                  <c:v>98.946248999999995</c:v>
                </c:pt>
                <c:pt idx="1577" formatCode="General">
                  <c:v>83.026793999999995</c:v>
                </c:pt>
                <c:pt idx="1578" formatCode="General">
                  <c:v>79.877380500000001</c:v>
                </c:pt>
                <c:pt idx="1579" formatCode="General">
                  <c:v>80.816588999999993</c:v>
                </c:pt>
                <c:pt idx="1580" formatCode="General">
                  <c:v>81.992061000000007</c:v>
                </c:pt>
                <c:pt idx="1581" formatCode="General">
                  <c:v>82.052518500000005</c:v>
                </c:pt>
                <c:pt idx="1582" formatCode="General">
                  <c:v>82.338328500000003</c:v>
                </c:pt>
                <c:pt idx="1583" formatCode="General">
                  <c:v>90.465965999999995</c:v>
                </c:pt>
                <c:pt idx="1584" formatCode="General">
                  <c:v>93.739127999999994</c:v>
                </c:pt>
                <c:pt idx="1585" formatCode="General">
                  <c:v>99.006422999999998</c:v>
                </c:pt>
                <c:pt idx="1586" formatCode="General">
                  <c:v>99.062129999999996</c:v>
                </c:pt>
                <c:pt idx="1587" formatCode="General">
                  <c:v>98.597970000000004</c:v>
                </c:pt>
                <c:pt idx="1588" formatCode="General">
                  <c:v>98.414314500000003</c:v>
                </c:pt>
                <c:pt idx="1589" formatCode="General">
                  <c:v>98.987088</c:v>
                </c:pt>
                <c:pt idx="1590" formatCode="General">
                  <c:v>98.310137999999995</c:v>
                </c:pt>
                <c:pt idx="1591" formatCode="General">
                  <c:v>97.176767999999996</c:v>
                </c:pt>
                <c:pt idx="1592" formatCode="General">
                  <c:v>97.213595999999995</c:v>
                </c:pt>
                <c:pt idx="1593" formatCode="General">
                  <c:v>90.466544999999996</c:v>
                </c:pt>
                <c:pt idx="1594" formatCode="General">
                  <c:v>90.728669999999994</c:v>
                </c:pt>
                <c:pt idx="1595" formatCode="General">
                  <c:v>90.606887999999998</c:v>
                </c:pt>
                <c:pt idx="1596" formatCode="General">
                  <c:v>90.269420999999994</c:v>
                </c:pt>
                <c:pt idx="1597" formatCode="General">
                  <c:v>82.320337499999994</c:v>
                </c:pt>
                <c:pt idx="1598" formatCode="General">
                  <c:v>81.661289999999994</c:v>
                </c:pt>
                <c:pt idx="1599" formatCode="General">
                  <c:v>81.365500499999996</c:v>
                </c:pt>
                <c:pt idx="1600" formatCode="General">
                  <c:v>81.696034499999996</c:v>
                </c:pt>
                <c:pt idx="1601" formatCode="General">
                  <c:v>82.219354499999994</c:v>
                </c:pt>
                <c:pt idx="1602" formatCode="General">
                  <c:v>87.271993499999994</c:v>
                </c:pt>
                <c:pt idx="1603" formatCode="General">
                  <c:v>82.124354999999994</c:v>
                </c:pt>
                <c:pt idx="1604" formatCode="General">
                  <c:v>82.071187499999994</c:v>
                </c:pt>
                <c:pt idx="1605" formatCode="General">
                  <c:v>82.061471999999995</c:v>
                </c:pt>
                <c:pt idx="1606" formatCode="General">
                  <c:v>82.718875499999996</c:v>
                </c:pt>
                <c:pt idx="1607" formatCode="General">
                  <c:v>90.144167999999993</c:v>
                </c:pt>
                <c:pt idx="1608" formatCode="General">
                  <c:v>99.092796000000007</c:v>
                </c:pt>
                <c:pt idx="1609" formatCode="General">
                  <c:v>99.240966</c:v>
                </c:pt>
                <c:pt idx="1610" formatCode="General">
                  <c:v>99.988772999999995</c:v>
                </c:pt>
                <c:pt idx="1611" formatCode="General">
                  <c:v>98.618062499999994</c:v>
                </c:pt>
                <c:pt idx="1612" formatCode="General">
                  <c:v>99.161466000000004</c:v>
                </c:pt>
                <c:pt idx="1613" formatCode="General">
                  <c:v>98.823678000000001</c:v>
                </c:pt>
                <c:pt idx="1614" formatCode="General">
                  <c:v>98.748630000000006</c:v>
                </c:pt>
                <c:pt idx="1615" formatCode="General">
                  <c:v>91.020279000000002</c:v>
                </c:pt>
                <c:pt idx="1616" formatCode="General">
                  <c:v>91.217460000000003</c:v>
                </c:pt>
                <c:pt idx="1617" formatCode="General">
                  <c:v>90.949022999999997</c:v>
                </c:pt>
                <c:pt idx="1618" formatCode="General">
                  <c:v>81.545494500000004</c:v>
                </c:pt>
                <c:pt idx="1619" formatCode="General">
                  <c:v>80.832406500000005</c:v>
                </c:pt>
                <c:pt idx="1620" formatCode="General">
                  <c:v>60.342805946411133</c:v>
                </c:pt>
                <c:pt idx="1621" formatCode="General">
                  <c:v>59.8224765</c:v>
                </c:pt>
                <c:pt idx="1622" formatCode="General">
                  <c:v>59.38563700000001</c:v>
                </c:pt>
                <c:pt idx="1623" formatCode="General">
                  <c:v>48.560587499999997</c:v>
                </c:pt>
                <c:pt idx="1624" formatCode="General">
                  <c:v>39.460718999999997</c:v>
                </c:pt>
                <c:pt idx="1625" formatCode="General">
                  <c:v>39.257196</c:v>
                </c:pt>
                <c:pt idx="1626" formatCode="General">
                  <c:v>38.035440000000001</c:v>
                </c:pt>
                <c:pt idx="1627" formatCode="General">
                  <c:v>38.870062508353136</c:v>
                </c:pt>
                <c:pt idx="1628" formatCode="General">
                  <c:v>39.141717221624731</c:v>
                </c:pt>
                <c:pt idx="1629" formatCode="General">
                  <c:v>39.348379934896329</c:v>
                </c:pt>
                <c:pt idx="1630" formatCode="General">
                  <c:v>48.994119648167917</c:v>
                </c:pt>
                <c:pt idx="1631" formatCode="General">
                  <c:v>55.297029861439505</c:v>
                </c:pt>
                <c:pt idx="1632" formatCode="General">
                  <c:v>58.918960814575193</c:v>
                </c:pt>
                <c:pt idx="1633" formatCode="General">
                  <c:v>58.960622639739988</c:v>
                </c:pt>
                <c:pt idx="1634" formatCode="General">
                  <c:v>84.664743000000001</c:v>
                </c:pt>
                <c:pt idx="1635" formatCode="General">
                  <c:v>84.280598999999995</c:v>
                </c:pt>
                <c:pt idx="1636" formatCode="General">
                  <c:v>84.122848500000003</c:v>
                </c:pt>
                <c:pt idx="1637" formatCode="General">
                  <c:v>83.546643000000003</c:v>
                </c:pt>
                <c:pt idx="1638" formatCode="General">
                  <c:v>79.184335500000003</c:v>
                </c:pt>
                <c:pt idx="1639" formatCode="General">
                  <c:v>79.831519499999999</c:v>
                </c:pt>
                <c:pt idx="1640" formatCode="General">
                  <c:v>79.697050500000003</c:v>
                </c:pt>
                <c:pt idx="1641" formatCode="General">
                  <c:v>79.162184999999994</c:v>
                </c:pt>
                <c:pt idx="1642" formatCode="General">
                  <c:v>78.670563000000001</c:v>
                </c:pt>
                <c:pt idx="1643" formatCode="General">
                  <c:v>60.93545521875</c:v>
                </c:pt>
                <c:pt idx="1644" formatCode="General">
                  <c:v>59.050980000000003</c:v>
                </c:pt>
                <c:pt idx="1645" formatCode="General">
                  <c:v>53.233854000000001</c:v>
                </c:pt>
                <c:pt idx="1646" formatCode="General">
                  <c:v>39.84507</c:v>
                </c:pt>
                <c:pt idx="1647" formatCode="General">
                  <c:v>39.425872499999997</c:v>
                </c:pt>
                <c:pt idx="1648" formatCode="General">
                  <c:v>37.751828695082772</c:v>
                </c:pt>
                <c:pt idx="1649" formatCode="General">
                  <c:v>39.160210195222263</c:v>
                </c:pt>
                <c:pt idx="1650" formatCode="General">
                  <c:v>39.233518945361766</c:v>
                </c:pt>
                <c:pt idx="1651" formatCode="General">
                  <c:v>39.77768069550126</c:v>
                </c:pt>
                <c:pt idx="1652" formatCode="General">
                  <c:v>40.358458945640756</c:v>
                </c:pt>
                <c:pt idx="1653" formatCode="General">
                  <c:v>39.096602695780255</c:v>
                </c:pt>
                <c:pt idx="1654" formatCode="General">
                  <c:v>48.069228445919755</c:v>
                </c:pt>
                <c:pt idx="1655" formatCode="General">
                  <c:v>58.128704696059252</c:v>
                </c:pt>
                <c:pt idx="1656" formatCode="General">
                  <c:v>58.813588211425781</c:v>
                </c:pt>
                <c:pt idx="1657" formatCode="General">
                  <c:v>81.863131499999994</c:v>
                </c:pt>
                <c:pt idx="1658" formatCode="General">
                  <c:v>82.205863500000007</c:v>
                </c:pt>
                <c:pt idx="1659" formatCode="General">
                  <c:v>81.711107999999996</c:v>
                </c:pt>
                <c:pt idx="1660" formatCode="General">
                  <c:v>82.352386499999994</c:v>
                </c:pt>
                <c:pt idx="1661" formatCode="General">
                  <c:v>80.413075500000005</c:v>
                </c:pt>
                <c:pt idx="1662" formatCode="General">
                  <c:v>82.448938499999997</c:v>
                </c:pt>
                <c:pt idx="1663" formatCode="General">
                  <c:v>80.395973999999995</c:v>
                </c:pt>
                <c:pt idx="1664" formatCode="General">
                  <c:v>78.868026</c:v>
                </c:pt>
                <c:pt idx="1665" formatCode="General">
                  <c:v>78.333534</c:v>
                </c:pt>
                <c:pt idx="1666" formatCode="General">
                  <c:v>78.212887499999994</c:v>
                </c:pt>
                <c:pt idx="1667" formatCode="General">
                  <c:v>77.859910499999998</c:v>
                </c:pt>
                <c:pt idx="1668" formatCode="General">
                  <c:v>78.076082999999997</c:v>
                </c:pt>
                <c:pt idx="1669" formatCode="General">
                  <c:v>78.296706</c:v>
                </c:pt>
                <c:pt idx="1670" formatCode="General">
                  <c:v>61.365716999999997</c:v>
                </c:pt>
                <c:pt idx="1671" formatCode="General">
                  <c:v>56.89902</c:v>
                </c:pt>
                <c:pt idx="1672" formatCode="General">
                  <c:v>57.090528004036074</c:v>
                </c:pt>
                <c:pt idx="1673" formatCode="General">
                  <c:v>57.297219258946043</c:v>
                </c:pt>
                <c:pt idx="1674" formatCode="General">
                  <c:v>57.34170951385601</c:v>
                </c:pt>
                <c:pt idx="1675" formatCode="General">
                  <c:v>47.34264826876597</c:v>
                </c:pt>
                <c:pt idx="1676" formatCode="General">
                  <c:v>49.222165023675942</c:v>
                </c:pt>
                <c:pt idx="1677" formatCode="General">
                  <c:v>50.933762778585901</c:v>
                </c:pt>
                <c:pt idx="1678" formatCode="General">
                  <c:v>51.611814033495875</c:v>
                </c:pt>
                <c:pt idx="1679" formatCode="General">
                  <c:v>65.971615788405842</c:v>
                </c:pt>
                <c:pt idx="1680" formatCode="General">
                  <c:v>67.640349000000001</c:v>
                </c:pt>
                <c:pt idx="1681" formatCode="General">
                  <c:v>79.766838000000007</c:v>
                </c:pt>
                <c:pt idx="1682" formatCode="General">
                  <c:v>86.821669499999999</c:v>
                </c:pt>
                <c:pt idx="1683" formatCode="General">
                  <c:v>86.029294500000006</c:v>
                </c:pt>
                <c:pt idx="1684" formatCode="General">
                  <c:v>93.791415000000001</c:v>
                </c:pt>
                <c:pt idx="1685" formatCode="General">
                  <c:v>93.539311499999997</c:v>
                </c:pt>
                <c:pt idx="1686" formatCode="General">
                  <c:v>89.389253999999994</c:v>
                </c:pt>
                <c:pt idx="1687" formatCode="General">
                  <c:v>88.842453000000006</c:v>
                </c:pt>
                <c:pt idx="1688" formatCode="General">
                  <c:v>87.948877499999995</c:v>
                </c:pt>
                <c:pt idx="1689" formatCode="General">
                  <c:v>87.080264999999997</c:v>
                </c:pt>
                <c:pt idx="1690" formatCode="General">
                  <c:v>80.360887500000004</c:v>
                </c:pt>
                <c:pt idx="1691" formatCode="General">
                  <c:v>77.471636250000003</c:v>
                </c:pt>
                <c:pt idx="1692" formatCode="General">
                  <c:v>49.151897624999997</c:v>
                </c:pt>
                <c:pt idx="1693" formatCode="General">
                  <c:v>47.754361500000002</c:v>
                </c:pt>
                <c:pt idx="1694" formatCode="General">
                  <c:v>49.383789</c:v>
                </c:pt>
                <c:pt idx="1695" formatCode="General">
                  <c:v>37.879126499999998</c:v>
                </c:pt>
                <c:pt idx="1696" formatCode="General">
                  <c:v>38.163746250000003</c:v>
                </c:pt>
                <c:pt idx="1697" formatCode="General">
                  <c:v>38.718826499999999</c:v>
                </c:pt>
                <c:pt idx="1698" formatCode="General">
                  <c:v>37.240569049169594</c:v>
                </c:pt>
                <c:pt idx="1699" formatCode="General">
                  <c:v>40.894094419584924</c:v>
                </c:pt>
                <c:pt idx="1700" formatCode="General">
                  <c:v>45.974868290000245</c:v>
                </c:pt>
                <c:pt idx="1701" formatCode="General">
                  <c:v>46.488619910415572</c:v>
                </c:pt>
                <c:pt idx="1702" formatCode="General">
                  <c:v>48.392579030830902</c:v>
                </c:pt>
                <c:pt idx="1703" formatCode="General">
                  <c:v>58.797609651246226</c:v>
                </c:pt>
                <c:pt idx="1704" formatCode="General">
                  <c:v>59.304054771661548</c:v>
                </c:pt>
                <c:pt idx="1705" formatCode="General">
                  <c:v>65.529912095947267</c:v>
                </c:pt>
                <c:pt idx="1706" formatCode="General">
                  <c:v>84.393000999999998</c:v>
                </c:pt>
                <c:pt idx="1707" formatCode="General">
                  <c:v>85.890970499999995</c:v>
                </c:pt>
                <c:pt idx="1708" formatCode="General">
                  <c:v>84.816918000000001</c:v>
                </c:pt>
                <c:pt idx="1709" formatCode="General">
                  <c:v>84.529660500000006</c:v>
                </c:pt>
                <c:pt idx="1710" formatCode="General">
                  <c:v>84.291210000000007</c:v>
                </c:pt>
                <c:pt idx="1711" formatCode="General">
                  <c:v>79.377658499999995</c:v>
                </c:pt>
                <c:pt idx="1712" formatCode="General">
                  <c:v>78.599474999999998</c:v>
                </c:pt>
                <c:pt idx="1713" formatCode="General">
                  <c:v>78.632551500000005</c:v>
                </c:pt>
                <c:pt idx="1714" formatCode="General">
                  <c:v>77.780896499999997</c:v>
                </c:pt>
                <c:pt idx="1715" formatCode="General">
                  <c:v>66.468269250000006</c:v>
                </c:pt>
                <c:pt idx="1716" formatCode="General">
                  <c:v>58.244757</c:v>
                </c:pt>
                <c:pt idx="1717" formatCode="General">
                  <c:v>47.967799499999998</c:v>
                </c:pt>
                <c:pt idx="1718" formatCode="General">
                  <c:v>47.181997500000001</c:v>
                </c:pt>
                <c:pt idx="1719" formatCode="General">
                  <c:v>42.435692425112222</c:v>
                </c:pt>
                <c:pt idx="1720" formatCode="General">
                  <c:v>39.046044423302767</c:v>
                </c:pt>
                <c:pt idx="1721" formatCode="General">
                  <c:v>39.61061467149333</c:v>
                </c:pt>
                <c:pt idx="1722" formatCode="General">
                  <c:v>38.278794919683889</c:v>
                </c:pt>
                <c:pt idx="1723" formatCode="General">
                  <c:v>49.275836667874444</c:v>
                </c:pt>
                <c:pt idx="1724" formatCode="General">
                  <c:v>48.056413416064991</c:v>
                </c:pt>
                <c:pt idx="1725" formatCode="General">
                  <c:v>48.626731664255544</c:v>
                </c:pt>
                <c:pt idx="1726" formatCode="General">
                  <c:v>58.092541912446094</c:v>
                </c:pt>
                <c:pt idx="1727" formatCode="General">
                  <c:v>58.662053217407227</c:v>
                </c:pt>
                <c:pt idx="1728" formatCode="General">
                  <c:v>79.174988999999997</c:v>
                </c:pt>
                <c:pt idx="1729" formatCode="General">
                  <c:v>92.359747499999997</c:v>
                </c:pt>
                <c:pt idx="1730" formatCode="General">
                  <c:v>95.5511415</c:v>
                </c:pt>
                <c:pt idx="1731" formatCode="General">
                  <c:v>94.645268999999999</c:v>
                </c:pt>
                <c:pt idx="1732" formatCode="General">
                  <c:v>94.163426999999999</c:v>
                </c:pt>
                <c:pt idx="1733" formatCode="General">
                  <c:v>92.579408999999998</c:v>
                </c:pt>
                <c:pt idx="1734" formatCode="General">
                  <c:v>89.004345000000001</c:v>
                </c:pt>
                <c:pt idx="1735" formatCode="General">
                  <c:v>87.696214499999996</c:v>
                </c:pt>
                <c:pt idx="1736" formatCode="General">
                  <c:v>77.142762000000005</c:v>
                </c:pt>
                <c:pt idx="1737" formatCode="General">
                  <c:v>75.963070500000001</c:v>
                </c:pt>
                <c:pt idx="1738" formatCode="General">
                  <c:v>38.595436499999998</c:v>
                </c:pt>
                <c:pt idx="1739" formatCode="General">
                  <c:v>39.492744000000002</c:v>
                </c:pt>
                <c:pt idx="1740" formatCode="General">
                  <c:v>38.154460508258232</c:v>
                </c:pt>
                <c:pt idx="1741" formatCode="General">
                  <c:v>18.789448271586039</c:v>
                </c:pt>
                <c:pt idx="1742" formatCode="General">
                  <c:v>18.64391411509564</c:v>
                </c:pt>
                <c:pt idx="1743" formatCode="General">
                  <c:v>18.618840690954357</c:v>
                </c:pt>
                <c:pt idx="1744" formatCode="General">
                  <c:v>18.512279766813073</c:v>
                </c:pt>
                <c:pt idx="1745" formatCode="General">
                  <c:v>17.670471342671789</c:v>
                </c:pt>
                <c:pt idx="1746" formatCode="General">
                  <c:v>18.324119418530508</c:v>
                </c:pt>
                <c:pt idx="1747" formatCode="General">
                  <c:v>18.511690494389224</c:v>
                </c:pt>
                <c:pt idx="1748" formatCode="General">
                  <c:v>28.074755070247942</c:v>
                </c:pt>
                <c:pt idx="1749" formatCode="General">
                  <c:v>41.741837827549276</c:v>
                </c:pt>
                <c:pt idx="1750" formatCode="General">
                  <c:v>48.698402140803843</c:v>
                </c:pt>
                <c:pt idx="1751" formatCode="General">
                  <c:v>59.946992704101561</c:v>
                </c:pt>
                <c:pt idx="1752" formatCode="General">
                  <c:v>79.069759500000004</c:v>
                </c:pt>
                <c:pt idx="1753" formatCode="General">
                  <c:v>83.278549499999997</c:v>
                </c:pt>
                <c:pt idx="1754" formatCode="General">
                  <c:v>84.034610999999998</c:v>
                </c:pt>
                <c:pt idx="1755" formatCode="General">
                  <c:v>83.670619500000001</c:v>
                </c:pt>
                <c:pt idx="1756" formatCode="General">
                  <c:v>83.547555000000003</c:v>
                </c:pt>
                <c:pt idx="1757" formatCode="General">
                  <c:v>83.488737</c:v>
                </c:pt>
                <c:pt idx="1758" formatCode="General">
                  <c:v>83.225329500000001</c:v>
                </c:pt>
                <c:pt idx="1759" formatCode="General">
                  <c:v>80.012953499999995</c:v>
                </c:pt>
                <c:pt idx="1760" formatCode="General">
                  <c:v>79.9569245</c:v>
                </c:pt>
                <c:pt idx="1761" formatCode="General">
                  <c:v>79.586506499999999</c:v>
                </c:pt>
                <c:pt idx="1762" formatCode="General">
                  <c:v>79.372440499999996</c:v>
                </c:pt>
                <c:pt idx="1763" formatCode="General">
                  <c:v>78.585447000000002</c:v>
                </c:pt>
                <c:pt idx="1764" formatCode="General">
                  <c:v>59.904954353759763</c:v>
                </c:pt>
                <c:pt idx="1765" formatCode="General">
                  <c:v>58.981560000000002</c:v>
                </c:pt>
                <c:pt idx="1766" formatCode="General">
                  <c:v>58.259217</c:v>
                </c:pt>
                <c:pt idx="1767" formatCode="General">
                  <c:v>57.846138154427628</c:v>
                </c:pt>
                <c:pt idx="1768" formatCode="General">
                  <c:v>58.187538377696498</c:v>
                </c:pt>
                <c:pt idx="1769" formatCode="General">
                  <c:v>57.232749600965363</c:v>
                </c:pt>
                <c:pt idx="1770" formatCode="General">
                  <c:v>58.195494824234231</c:v>
                </c:pt>
                <c:pt idx="1771" formatCode="General">
                  <c:v>77.258590499999997</c:v>
                </c:pt>
                <c:pt idx="1772" formatCode="General">
                  <c:v>77.031014999999996</c:v>
                </c:pt>
                <c:pt idx="1773" formatCode="General">
                  <c:v>78.907228500000002</c:v>
                </c:pt>
                <c:pt idx="1774" formatCode="General">
                  <c:v>78.590854500000006</c:v>
                </c:pt>
                <c:pt idx="1775" formatCode="General">
                  <c:v>79.295662500000006</c:v>
                </c:pt>
                <c:pt idx="1776" formatCode="General">
                  <c:v>80.136758999999998</c:v>
                </c:pt>
                <c:pt idx="1777" formatCode="General">
                  <c:v>86.373637500000001</c:v>
                </c:pt>
                <c:pt idx="1778" formatCode="General">
                  <c:v>86.104709999999997</c:v>
                </c:pt>
                <c:pt idx="1779" formatCode="General">
                  <c:v>85.201540499999993</c:v>
                </c:pt>
                <c:pt idx="1780" formatCode="General">
                  <c:v>85.055346</c:v>
                </c:pt>
                <c:pt idx="1781" formatCode="General">
                  <c:v>84.896032500000004</c:v>
                </c:pt>
                <c:pt idx="1782" formatCode="General">
                  <c:v>84.729056999999997</c:v>
                </c:pt>
                <c:pt idx="1783" formatCode="General">
                  <c:v>80.218396499999997</c:v>
                </c:pt>
                <c:pt idx="1784" formatCode="General">
                  <c:v>79.712523000000004</c:v>
                </c:pt>
                <c:pt idx="1785" formatCode="General">
                  <c:v>78.353387999999995</c:v>
                </c:pt>
                <c:pt idx="1786" formatCode="General">
                  <c:v>78.038376</c:v>
                </c:pt>
                <c:pt idx="1787" formatCode="General">
                  <c:v>78.567190499999995</c:v>
                </c:pt>
                <c:pt idx="1788" formatCode="General">
                  <c:v>78.212056500000003</c:v>
                </c:pt>
                <c:pt idx="1789" formatCode="General">
                  <c:v>77.736463499999999</c:v>
                </c:pt>
                <c:pt idx="1790" formatCode="General">
                  <c:v>78.641740499999997</c:v>
                </c:pt>
                <c:pt idx="1791" formatCode="General">
                  <c:v>79.281750000000002</c:v>
                </c:pt>
                <c:pt idx="1792" formatCode="General">
                  <c:v>79.289940000000001</c:v>
                </c:pt>
                <c:pt idx="1793" formatCode="General">
                  <c:v>78.983245499999995</c:v>
                </c:pt>
                <c:pt idx="1794" formatCode="General">
                  <c:v>77.895874500000005</c:v>
                </c:pt>
                <c:pt idx="1795" formatCode="General">
                  <c:v>77.498357999999996</c:v>
                </c:pt>
                <c:pt idx="1796" formatCode="General">
                  <c:v>78.306708</c:v>
                </c:pt>
                <c:pt idx="1797" formatCode="General">
                  <c:v>75.922072499999999</c:v>
                </c:pt>
                <c:pt idx="1798" formatCode="General">
                  <c:v>66.866104500000006</c:v>
                </c:pt>
                <c:pt idx="1799" formatCode="General">
                  <c:v>68.534158500000004</c:v>
                </c:pt>
                <c:pt idx="1800" formatCode="General">
                  <c:v>69.952325999999999</c:v>
                </c:pt>
                <c:pt idx="1801" formatCode="General">
                  <c:v>71.139547500000006</c:v>
                </c:pt>
                <c:pt idx="1802" formatCode="General">
                  <c:v>85.602586500000001</c:v>
                </c:pt>
                <c:pt idx="1803" formatCode="General">
                  <c:v>86.155126499999994</c:v>
                </c:pt>
                <c:pt idx="1804" formatCode="General">
                  <c:v>92.415249000000003</c:v>
                </c:pt>
                <c:pt idx="1805" formatCode="General">
                  <c:v>91.721658000000005</c:v>
                </c:pt>
                <c:pt idx="1806" formatCode="General">
                  <c:v>91.725537000000003</c:v>
                </c:pt>
                <c:pt idx="1807" formatCode="General">
                  <c:v>88.785220499999994</c:v>
                </c:pt>
                <c:pt idx="1808" formatCode="General">
                  <c:v>88.377801000000005</c:v>
                </c:pt>
                <c:pt idx="1809" formatCode="General">
                  <c:v>87.719766000000007</c:v>
                </c:pt>
                <c:pt idx="1810" formatCode="General">
                  <c:v>87.368336999999997</c:v>
                </c:pt>
                <c:pt idx="1811" formatCode="General">
                  <c:v>85.783473000000001</c:v>
                </c:pt>
                <c:pt idx="1812" formatCode="General">
                  <c:v>78.415743000000006</c:v>
                </c:pt>
                <c:pt idx="1813" formatCode="General">
                  <c:v>78.364369499999995</c:v>
                </c:pt>
                <c:pt idx="1814" formatCode="General">
                  <c:v>78.404785500000003</c:v>
                </c:pt>
                <c:pt idx="1815" formatCode="General">
                  <c:v>78.245921999999993</c:v>
                </c:pt>
                <c:pt idx="1816" formatCode="General">
                  <c:v>78.418651499999996</c:v>
                </c:pt>
                <c:pt idx="1817" formatCode="General">
                  <c:v>77.508864000000003</c:v>
                </c:pt>
                <c:pt idx="1818" formatCode="General">
                  <c:v>77.786362499999996</c:v>
                </c:pt>
                <c:pt idx="1819" formatCode="General">
                  <c:v>77.593821000000005</c:v>
                </c:pt>
                <c:pt idx="1820" formatCode="General">
                  <c:v>69.543198000000004</c:v>
                </c:pt>
                <c:pt idx="1821" formatCode="General">
                  <c:v>68.820026999999996</c:v>
                </c:pt>
                <c:pt idx="1822" formatCode="General">
                  <c:v>70.157651999999999</c:v>
                </c:pt>
                <c:pt idx="1823" formatCode="General">
                  <c:v>70.720116000000004</c:v>
                </c:pt>
                <c:pt idx="1824" formatCode="General">
                  <c:v>80.686120500000001</c:v>
                </c:pt>
                <c:pt idx="1825" formatCode="General">
                  <c:v>81.311130000000006</c:v>
                </c:pt>
                <c:pt idx="1826" formatCode="General">
                  <c:v>81.165783000000005</c:v>
                </c:pt>
                <c:pt idx="1827" formatCode="General">
                  <c:v>81.017225999999994</c:v>
                </c:pt>
                <c:pt idx="1828" formatCode="General">
                  <c:v>81.610746000000006</c:v>
                </c:pt>
                <c:pt idx="1829" formatCode="General">
                  <c:v>81.029953500000005</c:v>
                </c:pt>
                <c:pt idx="1830" formatCode="General">
                  <c:v>81.027292500000001</c:v>
                </c:pt>
                <c:pt idx="1831" formatCode="General">
                  <c:v>79.931865000000002</c:v>
                </c:pt>
                <c:pt idx="1832" formatCode="General">
                  <c:v>78.936274499999996</c:v>
                </c:pt>
                <c:pt idx="1833" formatCode="General">
                  <c:v>77.2749855</c:v>
                </c:pt>
                <c:pt idx="1834" formatCode="General">
                  <c:v>77.210128499999996</c:v>
                </c:pt>
                <c:pt idx="1835" formatCode="General">
                  <c:v>40.10844450000284</c:v>
                </c:pt>
                <c:pt idx="1836" formatCode="General">
                  <c:v>38.720617500000003</c:v>
                </c:pt>
                <c:pt idx="1837" formatCode="General">
                  <c:v>38.720338499999997</c:v>
                </c:pt>
                <c:pt idx="1838" formatCode="General">
                  <c:v>39.146910030441347</c:v>
                </c:pt>
                <c:pt idx="1839" formatCode="General">
                  <c:v>38.894541070525037</c:v>
                </c:pt>
                <c:pt idx="1840" formatCode="General">
                  <c:v>39.097213610608733</c:v>
                </c:pt>
                <c:pt idx="1841" formatCode="General">
                  <c:v>38.680006650692434</c:v>
                </c:pt>
                <c:pt idx="1842" formatCode="General">
                  <c:v>39.501808690776123</c:v>
                </c:pt>
                <c:pt idx="1843" formatCode="General">
                  <c:v>39.208974593549428</c:v>
                </c:pt>
                <c:pt idx="1844" formatCode="General">
                  <c:v>39.598666770943524</c:v>
                </c:pt>
                <c:pt idx="1845" formatCode="General">
                  <c:v>38.625447311027216</c:v>
                </c:pt>
                <c:pt idx="1846" formatCode="General">
                  <c:v>44.696215851110921</c:v>
                </c:pt>
                <c:pt idx="1847" formatCode="General">
                  <c:v>49.599565891194615</c:v>
                </c:pt>
                <c:pt idx="1848" formatCode="General">
                  <c:v>68.937268500000002</c:v>
                </c:pt>
                <c:pt idx="1849" formatCode="General">
                  <c:v>70.140765000000002</c:v>
                </c:pt>
                <c:pt idx="1850" formatCode="General">
                  <c:v>78.9202035</c:v>
                </c:pt>
                <c:pt idx="1851" formatCode="General">
                  <c:v>78.105464999999995</c:v>
                </c:pt>
                <c:pt idx="1852" formatCode="General">
                  <c:v>78.587995500000005</c:v>
                </c:pt>
                <c:pt idx="1853" formatCode="General">
                  <c:v>78.659616</c:v>
                </c:pt>
                <c:pt idx="1854" formatCode="General">
                  <c:v>78.289745999999994</c:v>
                </c:pt>
                <c:pt idx="1855" formatCode="General">
                  <c:v>77.977230000000006</c:v>
                </c:pt>
                <c:pt idx="1856" formatCode="General">
                  <c:v>78.1641975</c:v>
                </c:pt>
                <c:pt idx="1857" formatCode="General">
                  <c:v>78.495192000000003</c:v>
                </c:pt>
                <c:pt idx="1858" formatCode="General">
                  <c:v>78.191028500000002</c:v>
                </c:pt>
                <c:pt idx="1859" formatCode="General">
                  <c:v>79.141289999999998</c:v>
                </c:pt>
                <c:pt idx="1860" formatCode="General">
                  <c:v>77.983852499999998</c:v>
                </c:pt>
                <c:pt idx="1861" formatCode="General">
                  <c:v>50.102001965515136</c:v>
                </c:pt>
                <c:pt idx="1862" formatCode="General">
                  <c:v>49.873584000000001</c:v>
                </c:pt>
                <c:pt idx="1863" formatCode="General">
                  <c:v>48.99049055560949</c:v>
                </c:pt>
                <c:pt idx="1864" formatCode="General">
                  <c:v>49.354116463336872</c:v>
                </c:pt>
                <c:pt idx="1865" formatCode="General">
                  <c:v>49.358621371064245</c:v>
                </c:pt>
                <c:pt idx="1866" formatCode="General">
                  <c:v>49.604872278791632</c:v>
                </c:pt>
                <c:pt idx="1867" formatCode="General">
                  <c:v>48.608484186519014</c:v>
                </c:pt>
                <c:pt idx="1868" formatCode="General">
                  <c:v>51.559433094246387</c:v>
                </c:pt>
                <c:pt idx="1869" formatCode="General">
                  <c:v>51.862289501973777</c:v>
                </c:pt>
                <c:pt idx="1870" formatCode="General">
                  <c:v>67.289416500000002</c:v>
                </c:pt>
                <c:pt idx="1871" formatCode="General">
                  <c:v>79.580211000000006</c:v>
                </c:pt>
                <c:pt idx="1872" formatCode="General">
                  <c:v>80.543965499999999</c:v>
                </c:pt>
                <c:pt idx="1873" formatCode="General">
                  <c:v>80.213729999999998</c:v>
                </c:pt>
                <c:pt idx="1874" formatCode="General">
                  <c:v>80.403936000000002</c:v>
                </c:pt>
                <c:pt idx="1875" formatCode="General">
                  <c:v>80.564784000000003</c:v>
                </c:pt>
                <c:pt idx="1876" formatCode="General">
                  <c:v>81.009837000000005</c:v>
                </c:pt>
                <c:pt idx="1877" formatCode="General">
                  <c:v>80.981952000000007</c:v>
                </c:pt>
                <c:pt idx="1878" formatCode="General">
                  <c:v>81.061900499999993</c:v>
                </c:pt>
                <c:pt idx="1879" formatCode="General">
                  <c:v>79.667485499999998</c:v>
                </c:pt>
                <c:pt idx="1880" formatCode="General">
                  <c:v>79.959771000000003</c:v>
                </c:pt>
                <c:pt idx="1881" formatCode="General">
                  <c:v>78.337501500000002</c:v>
                </c:pt>
                <c:pt idx="1882" formatCode="General">
                  <c:v>58.546568886108396</c:v>
                </c:pt>
                <c:pt idx="1883" formatCode="General">
                  <c:v>55.854492</c:v>
                </c:pt>
                <c:pt idx="1884" formatCode="General">
                  <c:v>57.506646140607863</c:v>
                </c:pt>
                <c:pt idx="1885" formatCode="General">
                  <c:v>38.851248343733197</c:v>
                </c:pt>
                <c:pt idx="1886" formatCode="General">
                  <c:v>38.213469546858533</c:v>
                </c:pt>
                <c:pt idx="1887" formatCode="General">
                  <c:v>38.034938249983867</c:v>
                </c:pt>
                <c:pt idx="1888" formatCode="General">
                  <c:v>39.096624953109199</c:v>
                </c:pt>
                <c:pt idx="1889" formatCode="General">
                  <c:v>39.706168156234533</c:v>
                </c:pt>
                <c:pt idx="1890" formatCode="General">
                  <c:v>38.288279859359868</c:v>
                </c:pt>
                <c:pt idx="1891" formatCode="General">
                  <c:v>39.1619205624852</c:v>
                </c:pt>
                <c:pt idx="1892" formatCode="General">
                  <c:v>39.357894265610533</c:v>
                </c:pt>
                <c:pt idx="1893" formatCode="General">
                  <c:v>56.450153999999998</c:v>
                </c:pt>
                <c:pt idx="1894" formatCode="General">
                  <c:v>68.394337500000006</c:v>
                </c:pt>
                <c:pt idx="1895" formatCode="General">
                  <c:v>68.661483000000004</c:v>
                </c:pt>
                <c:pt idx="1896" formatCode="General">
                  <c:v>80.197471500000006</c:v>
                </c:pt>
                <c:pt idx="1897" formatCode="General">
                  <c:v>79.942873500000005</c:v>
                </c:pt>
                <c:pt idx="1898" formatCode="General">
                  <c:v>80.681160000000006</c:v>
                </c:pt>
                <c:pt idx="1899" formatCode="General">
                  <c:v>80.401339500000006</c:v>
                </c:pt>
                <c:pt idx="1900" formatCode="General">
                  <c:v>80.443936500000007</c:v>
                </c:pt>
                <c:pt idx="1901" formatCode="General">
                  <c:v>80.590681500000002</c:v>
                </c:pt>
                <c:pt idx="1902" formatCode="General">
                  <c:v>80.479625999999996</c:v>
                </c:pt>
                <c:pt idx="1903" formatCode="General">
                  <c:v>80.536624500000002</c:v>
                </c:pt>
                <c:pt idx="1904" formatCode="General">
                  <c:v>79.588199183056346</c:v>
                </c:pt>
                <c:pt idx="1905" formatCode="General">
                  <c:v>79.178477711307892</c:v>
                </c:pt>
                <c:pt idx="1906" formatCode="General">
                  <c:v>78.659044499999993</c:v>
                </c:pt>
                <c:pt idx="1907" formatCode="General">
                  <c:v>78.760377000000005</c:v>
                </c:pt>
                <c:pt idx="1908" formatCode="General">
                  <c:v>59.045135285522463</c:v>
                </c:pt>
                <c:pt idx="1909" formatCode="General">
                  <c:v>58.721130000000002</c:v>
                </c:pt>
                <c:pt idx="1910" formatCode="General">
                  <c:v>58.318221000000001</c:v>
                </c:pt>
                <c:pt idx="1911" formatCode="General">
                  <c:v>58.193901004063264</c:v>
                </c:pt>
                <c:pt idx="1912" formatCode="General">
                  <c:v>58.13175312455774</c:v>
                </c:pt>
                <c:pt idx="1913" formatCode="General">
                  <c:v>57.818641630660267</c:v>
                </c:pt>
                <c:pt idx="1914" formatCode="General">
                  <c:v>57.445209136762799</c:v>
                </c:pt>
                <c:pt idx="1915" formatCode="General">
                  <c:v>57.010294642865318</c:v>
                </c:pt>
                <c:pt idx="1916" formatCode="General">
                  <c:v>56.458149148967834</c:v>
                </c:pt>
                <c:pt idx="1917" formatCode="General">
                  <c:v>56.173180655070375</c:v>
                </c:pt>
                <c:pt idx="1918" formatCode="General">
                  <c:v>55.747554161172886</c:v>
                </c:pt>
                <c:pt idx="1919" formatCode="General">
                  <c:v>65.335952744816339</c:v>
                </c:pt>
                <c:pt idx="1920" formatCode="General">
                  <c:v>75.025822011119402</c:v>
                </c:pt>
                <c:pt idx="1921" formatCode="General">
                  <c:v>75.28883777742243</c:v>
                </c:pt>
                <c:pt idx="1922" formatCode="General">
                  <c:v>74.629019043725492</c:v>
                </c:pt>
                <c:pt idx="1923" formatCode="General">
                  <c:v>74.462374810028535</c:v>
                </c:pt>
                <c:pt idx="1924" formatCode="General">
                  <c:v>74.183619076331581</c:v>
                </c:pt>
                <c:pt idx="1925" formatCode="General">
                  <c:v>73.727504842634644</c:v>
                </c:pt>
                <c:pt idx="1926" formatCode="General">
                  <c:v>73.589741608937686</c:v>
                </c:pt>
                <c:pt idx="1927" formatCode="General">
                  <c:v>72.874866875240727</c:v>
                </c:pt>
                <c:pt idx="1928" formatCode="General">
                  <c:v>72.331103141543778</c:v>
                </c:pt>
                <c:pt idx="1929" formatCode="General">
                  <c:v>71.465992907846839</c:v>
                </c:pt>
                <c:pt idx="1930" formatCode="General">
                  <c:v>51.446118924149886</c:v>
                </c:pt>
                <c:pt idx="1931" formatCode="General">
                  <c:v>40.682324940452929</c:v>
                </c:pt>
                <c:pt idx="1932" formatCode="General">
                  <c:v>37.823849703122022</c:v>
                </c:pt>
                <c:pt idx="1933" formatCode="General">
                  <c:v>14.559338286209304</c:v>
                </c:pt>
                <c:pt idx="1934" formatCode="General">
                  <c:v>10.897024434292112</c:v>
                </c:pt>
                <c:pt idx="1935" formatCode="General">
                  <c:v>7.29503337534367</c:v>
                </c:pt>
                <c:pt idx="1936" formatCode="General">
                  <c:v>3.6930423163952288</c:v>
                </c:pt>
                <c:pt idx="1937" formatCode="General">
                  <c:v>9.1051257446784647E-2</c:v>
                </c:pt>
                <c:pt idx="1938" formatCode="General">
                  <c:v>1.6873562074377892E-5</c:v>
                </c:pt>
                <c:pt idx="1939" formatCode="General">
                  <c:v>3.3232746842803377E-5</c:v>
                </c:pt>
                <c:pt idx="1940" formatCode="General">
                  <c:v>4.9591931611228882E-5</c:v>
                </c:pt>
                <c:pt idx="1941" formatCode="General">
                  <c:v>6.5951116379654373E-5</c:v>
                </c:pt>
                <c:pt idx="1942" formatCode="General">
                  <c:v>6.8012721601693167E-3</c:v>
                </c:pt>
                <c:pt idx="1943" formatCode="General">
                  <c:v>49.846241999999997</c:v>
                </c:pt>
                <c:pt idx="1944" formatCode="General">
                  <c:v>61.763717197433472</c:v>
                </c:pt>
                <c:pt idx="1945" formatCode="General">
                  <c:v>79.819888500000005</c:v>
                </c:pt>
                <c:pt idx="1946" formatCode="General">
                  <c:v>81.871605000000002</c:v>
                </c:pt>
                <c:pt idx="1947" formatCode="General">
                  <c:v>81.813286500000004</c:v>
                </c:pt>
                <c:pt idx="1948" formatCode="General">
                  <c:v>81.606388499999994</c:v>
                </c:pt>
                <c:pt idx="1949" formatCode="General">
                  <c:v>81.884595000000004</c:v>
                </c:pt>
                <c:pt idx="1950" formatCode="General">
                  <c:v>81.551977500000007</c:v>
                </c:pt>
                <c:pt idx="1951" formatCode="General">
                  <c:v>81.519673499999996</c:v>
                </c:pt>
                <c:pt idx="1952" formatCode="General">
                  <c:v>82.178718000000003</c:v>
                </c:pt>
                <c:pt idx="1953" formatCode="General">
                  <c:v>80.400807</c:v>
                </c:pt>
                <c:pt idx="1954" formatCode="General">
                  <c:v>81.792530999999997</c:v>
                </c:pt>
                <c:pt idx="1955" formatCode="General">
                  <c:v>99.444726000000003</c:v>
                </c:pt>
                <c:pt idx="1956" formatCode="General">
                  <c:v>96.661052999999995</c:v>
                </c:pt>
                <c:pt idx="1957" formatCode="General">
                  <c:v>91.201335</c:v>
                </c:pt>
                <c:pt idx="1958" formatCode="General">
                  <c:v>90.830251500000003</c:v>
                </c:pt>
                <c:pt idx="1959" formatCode="General">
                  <c:v>91.438209000000001</c:v>
                </c:pt>
                <c:pt idx="1960" formatCode="General">
                  <c:v>92.715855000000005</c:v>
                </c:pt>
                <c:pt idx="1961" formatCode="General">
                  <c:v>91.282018500000007</c:v>
                </c:pt>
                <c:pt idx="1962" formatCode="General">
                  <c:v>91.162035000000003</c:v>
                </c:pt>
                <c:pt idx="1963" formatCode="General">
                  <c:v>91.758426</c:v>
                </c:pt>
                <c:pt idx="1964" formatCode="General">
                  <c:v>98.813349000000002</c:v>
                </c:pt>
                <c:pt idx="1965" formatCode="General">
                  <c:v>98.630252999999996</c:v>
                </c:pt>
                <c:pt idx="1966" formatCode="General">
                  <c:v>96.962531999999996</c:v>
                </c:pt>
                <c:pt idx="1967" formatCode="General">
                  <c:v>99.307868999999997</c:v>
                </c:pt>
                <c:pt idx="1968" formatCode="General">
                  <c:v>98.798496</c:v>
                </c:pt>
                <c:pt idx="1969" formatCode="General">
                  <c:v>98.550955000000002</c:v>
                </c:pt>
                <c:pt idx="1970" formatCode="General">
                  <c:v>100.64157</c:v>
                </c:pt>
                <c:pt idx="1971" formatCode="General">
                  <c:v>100.86518700000001</c:v>
                </c:pt>
                <c:pt idx="1972" formatCode="General">
                  <c:v>100.85066999999999</c:v>
                </c:pt>
                <c:pt idx="1973" formatCode="General">
                  <c:v>100.517613</c:v>
                </c:pt>
                <c:pt idx="1974" formatCode="General">
                  <c:v>100.606554</c:v>
                </c:pt>
                <c:pt idx="1975" formatCode="General">
                  <c:v>100.38948000000001</c:v>
                </c:pt>
                <c:pt idx="1976" formatCode="General">
                  <c:v>99.973562999999999</c:v>
                </c:pt>
                <c:pt idx="1977" formatCode="General">
                  <c:v>99.350019000000003</c:v>
                </c:pt>
                <c:pt idx="1978" formatCode="General">
                  <c:v>98.390793000000002</c:v>
                </c:pt>
                <c:pt idx="1979" formatCode="General">
                  <c:v>98.707144499999998</c:v>
                </c:pt>
                <c:pt idx="1980" formatCode="General">
                  <c:v>99.075926999999993</c:v>
                </c:pt>
                <c:pt idx="1981" formatCode="General">
                  <c:v>98.701671000000005</c:v>
                </c:pt>
                <c:pt idx="1982" formatCode="General">
                  <c:v>98.834813999999994</c:v>
                </c:pt>
                <c:pt idx="1983" formatCode="General">
                  <c:v>98.347621500000002</c:v>
                </c:pt>
                <c:pt idx="1984" formatCode="General">
                  <c:v>99.036630000000002</c:v>
                </c:pt>
                <c:pt idx="1985" formatCode="General">
                  <c:v>99.111642000000003</c:v>
                </c:pt>
                <c:pt idx="1986" formatCode="General">
                  <c:v>99.617334</c:v>
                </c:pt>
                <c:pt idx="1987" formatCode="General">
                  <c:v>99.589911000000001</c:v>
                </c:pt>
                <c:pt idx="1988" formatCode="General">
                  <c:v>100.714494</c:v>
                </c:pt>
                <c:pt idx="1989" formatCode="General">
                  <c:v>100.669203</c:v>
                </c:pt>
                <c:pt idx="1990" formatCode="General">
                  <c:v>101.571606</c:v>
                </c:pt>
                <c:pt idx="1991" formatCode="General">
                  <c:v>101.1165555</c:v>
                </c:pt>
                <c:pt idx="1992" formatCode="General">
                  <c:v>100.953036</c:v>
                </c:pt>
                <c:pt idx="1993" formatCode="General">
                  <c:v>101.226282</c:v>
                </c:pt>
                <c:pt idx="1994" formatCode="General">
                  <c:v>101.12333099999999</c:v>
                </c:pt>
                <c:pt idx="1995" formatCode="General">
                  <c:v>100.891785</c:v>
                </c:pt>
                <c:pt idx="1996" formatCode="General">
                  <c:v>101.324628</c:v>
                </c:pt>
                <c:pt idx="1997" formatCode="General">
                  <c:v>100.926867</c:v>
                </c:pt>
                <c:pt idx="1998" formatCode="General">
                  <c:v>101.021967</c:v>
                </c:pt>
                <c:pt idx="1999" formatCode="General">
                  <c:v>99.845624999999998</c:v>
                </c:pt>
                <c:pt idx="2000" formatCode="General">
                  <c:v>100.63729650000001</c:v>
                </c:pt>
                <c:pt idx="2001" formatCode="General">
                  <c:v>100.54785750000001</c:v>
                </c:pt>
                <c:pt idx="2002" formatCode="General">
                  <c:v>100.14487926095059</c:v>
                </c:pt>
                <c:pt idx="2003" formatCode="General">
                  <c:v>99.491885999999994</c:v>
                </c:pt>
                <c:pt idx="2004" formatCode="General">
                  <c:v>106.34746199999999</c:v>
                </c:pt>
                <c:pt idx="2005" formatCode="General">
                  <c:v>108.35244</c:v>
                </c:pt>
                <c:pt idx="2006" formatCode="General">
                  <c:v>111.3380445</c:v>
                </c:pt>
                <c:pt idx="2007" formatCode="General">
                  <c:v>110.134089</c:v>
                </c:pt>
                <c:pt idx="2008" formatCode="General">
                  <c:v>111.65616191392404</c:v>
                </c:pt>
                <c:pt idx="2009" formatCode="General">
                  <c:v>110.696517</c:v>
                </c:pt>
                <c:pt idx="2010" formatCode="General">
                  <c:v>111.21981599999999</c:v>
                </c:pt>
                <c:pt idx="2011" formatCode="General">
                  <c:v>111.16417199999999</c:v>
                </c:pt>
                <c:pt idx="2012" formatCode="General">
                  <c:v>112.220934</c:v>
                </c:pt>
                <c:pt idx="2013" formatCode="General">
                  <c:v>112.652505</c:v>
                </c:pt>
                <c:pt idx="2014" formatCode="General">
                  <c:v>112.800726</c:v>
                </c:pt>
                <c:pt idx="2015" formatCode="General">
                  <c:v>113.0771</c:v>
                </c:pt>
                <c:pt idx="2016" formatCode="General">
                  <c:v>112.946949</c:v>
                </c:pt>
                <c:pt idx="2017" formatCode="General">
                  <c:v>113.037384</c:v>
                </c:pt>
                <c:pt idx="2018" formatCode="General">
                  <c:v>112.870698</c:v>
                </c:pt>
                <c:pt idx="2019" formatCode="General">
                  <c:v>112.399461</c:v>
                </c:pt>
                <c:pt idx="2020" formatCode="General">
                  <c:v>112.534764</c:v>
                </c:pt>
                <c:pt idx="2021" formatCode="General">
                  <c:v>112.928448</c:v>
                </c:pt>
                <c:pt idx="2022" formatCode="General">
                  <c:v>112.733799</c:v>
                </c:pt>
                <c:pt idx="2023" formatCode="General">
                  <c:v>112.162977</c:v>
                </c:pt>
                <c:pt idx="2024" formatCode="General">
                  <c:v>112.113615</c:v>
                </c:pt>
                <c:pt idx="2025" formatCode="General">
                  <c:v>112.85099700000001</c:v>
                </c:pt>
                <c:pt idx="2026" formatCode="General">
                  <c:v>112.397115</c:v>
                </c:pt>
                <c:pt idx="2027" formatCode="General">
                  <c:v>103.96504950000001</c:v>
                </c:pt>
                <c:pt idx="2028" formatCode="General">
                  <c:v>102.129237</c:v>
                </c:pt>
                <c:pt idx="2029" formatCode="General">
                  <c:v>102.098837</c:v>
                </c:pt>
                <c:pt idx="2030" formatCode="General">
                  <c:v>102.113709</c:v>
                </c:pt>
                <c:pt idx="2031" formatCode="General">
                  <c:v>93.326140499999994</c:v>
                </c:pt>
                <c:pt idx="2032" formatCode="General">
                  <c:v>94.184702999999999</c:v>
                </c:pt>
                <c:pt idx="2033" formatCode="General">
                  <c:v>95.660784000000007</c:v>
                </c:pt>
                <c:pt idx="2034" formatCode="General">
                  <c:v>96.079458000000002</c:v>
                </c:pt>
                <c:pt idx="2035" formatCode="General">
                  <c:v>95.490762000000004</c:v>
                </c:pt>
                <c:pt idx="2036" formatCode="General">
                  <c:v>96.290430000000001</c:v>
                </c:pt>
                <c:pt idx="2037" formatCode="General">
                  <c:v>96.285627000000005</c:v>
                </c:pt>
                <c:pt idx="2038" formatCode="General">
                  <c:v>95.920181999999997</c:v>
                </c:pt>
                <c:pt idx="2039" formatCode="General">
                  <c:v>96.903225000000006</c:v>
                </c:pt>
                <c:pt idx="2040" formatCode="General">
                  <c:v>96.678939</c:v>
                </c:pt>
                <c:pt idx="2041" formatCode="General">
                  <c:v>96.779475000000005</c:v>
                </c:pt>
                <c:pt idx="2042" formatCode="General">
                  <c:v>97.091813999999999</c:v>
                </c:pt>
                <c:pt idx="2043" formatCode="General">
                  <c:v>96.997116000000005</c:v>
                </c:pt>
                <c:pt idx="2044" formatCode="General">
                  <c:v>96.722909999999999</c:v>
                </c:pt>
                <c:pt idx="2045" formatCode="General">
                  <c:v>96.928735000000003</c:v>
                </c:pt>
                <c:pt idx="2046" formatCode="General">
                  <c:v>66.144147622924805</c:v>
                </c:pt>
                <c:pt idx="2047" formatCode="General">
                  <c:v>96.453411000000003</c:v>
                </c:pt>
                <c:pt idx="2048" formatCode="General">
                  <c:v>97.209544500000007</c:v>
                </c:pt>
                <c:pt idx="2049" formatCode="General">
                  <c:v>96.903507000000005</c:v>
                </c:pt>
                <c:pt idx="2050" formatCode="General">
                  <c:v>97.090923000000004</c:v>
                </c:pt>
                <c:pt idx="2051" formatCode="General">
                  <c:v>96.586926000000005</c:v>
                </c:pt>
                <c:pt idx="2052" formatCode="General">
                  <c:v>106.4111985</c:v>
                </c:pt>
                <c:pt idx="2053" formatCode="General">
                  <c:v>114.65101799999999</c:v>
                </c:pt>
                <c:pt idx="2054" formatCode="General">
                  <c:v>114.719112</c:v>
                </c:pt>
                <c:pt idx="2055" formatCode="General">
                  <c:v>114.022071</c:v>
                </c:pt>
                <c:pt idx="2056" formatCode="General">
                  <c:v>113.417124</c:v>
                </c:pt>
                <c:pt idx="2057" formatCode="General">
                  <c:v>113.18939399999999</c:v>
                </c:pt>
                <c:pt idx="2058" formatCode="General">
                  <c:v>113.73434399999999</c:v>
                </c:pt>
                <c:pt idx="2059" formatCode="General">
                  <c:v>113.607669</c:v>
                </c:pt>
                <c:pt idx="2060" formatCode="General">
                  <c:v>113.691276</c:v>
                </c:pt>
                <c:pt idx="2061" formatCode="General">
                  <c:v>112.83456</c:v>
                </c:pt>
                <c:pt idx="2062" formatCode="General">
                  <c:v>112.9577745</c:v>
                </c:pt>
                <c:pt idx="2063" formatCode="General">
                  <c:v>113.467575</c:v>
                </c:pt>
                <c:pt idx="2064" formatCode="General">
                  <c:v>112.775235</c:v>
                </c:pt>
                <c:pt idx="2065" formatCode="General">
                  <c:v>112.63065450000001</c:v>
                </c:pt>
                <c:pt idx="2066" formatCode="General">
                  <c:v>112.90137</c:v>
                </c:pt>
                <c:pt idx="2067" formatCode="General">
                  <c:v>112.361013</c:v>
                </c:pt>
                <c:pt idx="2068" formatCode="General">
                  <c:v>112.81344900000001</c:v>
                </c:pt>
                <c:pt idx="2069" formatCode="General">
                  <c:v>112.645416</c:v>
                </c:pt>
                <c:pt idx="2070" formatCode="General">
                  <c:v>112.06110200000001</c:v>
                </c:pt>
                <c:pt idx="2071" formatCode="General">
                  <c:v>112.12901100000001</c:v>
                </c:pt>
                <c:pt idx="2072" formatCode="General">
                  <c:v>112.066953</c:v>
                </c:pt>
                <c:pt idx="2073" formatCode="General">
                  <c:v>112.367085</c:v>
                </c:pt>
                <c:pt idx="2074" formatCode="General">
                  <c:v>112.290153</c:v>
                </c:pt>
                <c:pt idx="2075" formatCode="General">
                  <c:v>112.214229</c:v>
                </c:pt>
                <c:pt idx="2076" formatCode="General">
                  <c:v>112.034982</c:v>
                </c:pt>
                <c:pt idx="2077" formatCode="General">
                  <c:v>111.992424</c:v>
                </c:pt>
                <c:pt idx="2078" formatCode="General">
                  <c:v>112.365105</c:v>
                </c:pt>
                <c:pt idx="2079" formatCode="General">
                  <c:v>112.368003</c:v>
                </c:pt>
                <c:pt idx="2080" formatCode="General">
                  <c:v>111.00113399999999</c:v>
                </c:pt>
                <c:pt idx="2081" formatCode="General">
                  <c:v>112.3888005</c:v>
                </c:pt>
                <c:pt idx="2082" formatCode="General">
                  <c:v>112.12317</c:v>
                </c:pt>
                <c:pt idx="2083" formatCode="General">
                  <c:v>112.429413</c:v>
                </c:pt>
                <c:pt idx="2084" formatCode="General">
                  <c:v>113.02227600000001</c:v>
                </c:pt>
                <c:pt idx="2085" formatCode="General">
                  <c:v>113.66300099999999</c:v>
                </c:pt>
                <c:pt idx="2086" formatCode="General">
                  <c:v>113.494257</c:v>
                </c:pt>
                <c:pt idx="2087" formatCode="General">
                  <c:v>113.773824</c:v>
                </c:pt>
                <c:pt idx="2088" formatCode="General">
                  <c:v>114.000135</c:v>
                </c:pt>
                <c:pt idx="2089" formatCode="General">
                  <c:v>115.012176</c:v>
                </c:pt>
                <c:pt idx="2090" formatCode="General">
                  <c:v>115.384137</c:v>
                </c:pt>
                <c:pt idx="2091" formatCode="General">
                  <c:v>115.351581</c:v>
                </c:pt>
                <c:pt idx="2092" formatCode="General">
                  <c:v>115.485687</c:v>
                </c:pt>
                <c:pt idx="2093" formatCode="General">
                  <c:v>115.679805</c:v>
                </c:pt>
                <c:pt idx="2094" formatCode="General">
                  <c:v>115.938924</c:v>
                </c:pt>
                <c:pt idx="2095" formatCode="General">
                  <c:v>115.472841</c:v>
                </c:pt>
                <c:pt idx="2096" formatCode="General">
                  <c:v>115.54602300000001</c:v>
                </c:pt>
                <c:pt idx="2097" formatCode="General">
                  <c:v>115.458105</c:v>
                </c:pt>
                <c:pt idx="2098" formatCode="General">
                  <c:v>120.75805800000001</c:v>
                </c:pt>
                <c:pt idx="2099" formatCode="General">
                  <c:v>124.295259</c:v>
                </c:pt>
                <c:pt idx="2100" formatCode="General">
                  <c:v>127.00151099999999</c:v>
                </c:pt>
                <c:pt idx="2101" formatCode="General">
                  <c:v>127.603869</c:v>
                </c:pt>
                <c:pt idx="2102" formatCode="General">
                  <c:v>129.12258449999999</c:v>
                </c:pt>
                <c:pt idx="2103" formatCode="General">
                  <c:v>131.90736000000001</c:v>
                </c:pt>
                <c:pt idx="2104" formatCode="General">
                  <c:v>130.0611735</c:v>
                </c:pt>
                <c:pt idx="2105" formatCode="General">
                  <c:v>130.59145799999999</c:v>
                </c:pt>
                <c:pt idx="2106" formatCode="General">
                  <c:v>131.600202</c:v>
                </c:pt>
                <c:pt idx="2107" formatCode="General">
                  <c:v>131.022807</c:v>
                </c:pt>
                <c:pt idx="2108" formatCode="General">
                  <c:v>131.20273950000001</c:v>
                </c:pt>
                <c:pt idx="2109" formatCode="General">
                  <c:v>131.54119499999999</c:v>
                </c:pt>
                <c:pt idx="2110" formatCode="General">
                  <c:v>132.23085900000001</c:v>
                </c:pt>
                <c:pt idx="2111" formatCode="General">
                  <c:v>132.58841699999999</c:v>
                </c:pt>
                <c:pt idx="2112" formatCode="General">
                  <c:v>132.775914</c:v>
                </c:pt>
                <c:pt idx="2113" formatCode="General">
                  <c:v>131.398785</c:v>
                </c:pt>
                <c:pt idx="2114" formatCode="General">
                  <c:v>132.430824</c:v>
                </c:pt>
                <c:pt idx="2115" formatCode="General">
                  <c:v>132.3704865</c:v>
                </c:pt>
                <c:pt idx="2116" formatCode="General">
                  <c:v>132.22831500000001</c:v>
                </c:pt>
                <c:pt idx="2117" formatCode="General">
                  <c:v>131.49887699999999</c:v>
                </c:pt>
                <c:pt idx="2118" formatCode="General">
                  <c:v>131.21333100000001</c:v>
                </c:pt>
                <c:pt idx="2119" formatCode="General">
                  <c:v>131.60428807170888</c:v>
                </c:pt>
                <c:pt idx="2120" formatCode="General">
                  <c:v>133.15018209298532</c:v>
                </c:pt>
                <c:pt idx="2121" formatCode="General">
                  <c:v>131.37550619162917</c:v>
                </c:pt>
                <c:pt idx="2122" formatCode="General">
                  <c:v>130.77477626305608</c:v>
                </c:pt>
                <c:pt idx="2123" formatCode="General">
                  <c:v>130.96827300000001</c:v>
                </c:pt>
                <c:pt idx="2124" formatCode="General">
                  <c:v>130.96842000000001</c:v>
                </c:pt>
                <c:pt idx="2125" formatCode="General">
                  <c:v>130.509615</c:v>
                </c:pt>
                <c:pt idx="2126" formatCode="General">
                  <c:v>130.64904899999999</c:v>
                </c:pt>
                <c:pt idx="2127" formatCode="General">
                  <c:v>131.111604</c:v>
                </c:pt>
                <c:pt idx="2128" formatCode="General">
                  <c:v>130.85800800000001</c:v>
                </c:pt>
                <c:pt idx="2129" formatCode="General">
                  <c:v>131.12109599999999</c:v>
                </c:pt>
                <c:pt idx="2130" formatCode="General">
                  <c:v>130.56697800000001</c:v>
                </c:pt>
                <c:pt idx="2131" formatCode="General">
                  <c:v>130.600785</c:v>
                </c:pt>
                <c:pt idx="2132" formatCode="General">
                  <c:v>131.06676899999999</c:v>
                </c:pt>
                <c:pt idx="2133" formatCode="General">
                  <c:v>130.682523</c:v>
                </c:pt>
                <c:pt idx="2134" formatCode="General">
                  <c:v>131.16337799999999</c:v>
                </c:pt>
                <c:pt idx="2135" formatCode="General">
                  <c:v>131.03344799999999</c:v>
                </c:pt>
                <c:pt idx="2136" formatCode="General">
                  <c:v>131.20258200000001</c:v>
                </c:pt>
                <c:pt idx="2137" formatCode="General">
                  <c:v>131.46904799999999</c:v>
                </c:pt>
                <c:pt idx="2138" formatCode="General">
                  <c:v>131.72416200000001</c:v>
                </c:pt>
                <c:pt idx="2139" formatCode="General">
                  <c:v>131.27932799999999</c:v>
                </c:pt>
                <c:pt idx="2140" formatCode="General">
                  <c:v>131.737044</c:v>
                </c:pt>
                <c:pt idx="2141" formatCode="General">
                  <c:v>131.79540900000001</c:v>
                </c:pt>
                <c:pt idx="2142" formatCode="General">
                  <c:v>131.548542</c:v>
                </c:pt>
                <c:pt idx="2143" formatCode="General">
                  <c:v>131.13468599999999</c:v>
                </c:pt>
                <c:pt idx="2144" formatCode="General">
                  <c:v>130.97834850000001</c:v>
                </c:pt>
                <c:pt idx="2145" formatCode="General">
                  <c:v>132.00849600000001</c:v>
                </c:pt>
                <c:pt idx="2146" formatCode="General">
                  <c:v>131.15031300000001</c:v>
                </c:pt>
                <c:pt idx="2147" formatCode="General">
                  <c:v>131.447892</c:v>
                </c:pt>
                <c:pt idx="2148" formatCode="General">
                  <c:v>131.07157799999999</c:v>
                </c:pt>
                <c:pt idx="2149" formatCode="General">
                  <c:v>131.458215</c:v>
                </c:pt>
                <c:pt idx="2150" formatCode="General">
                  <c:v>130.43516399999999</c:v>
                </c:pt>
                <c:pt idx="2151" formatCode="General">
                  <c:v>130.5329505</c:v>
                </c:pt>
                <c:pt idx="2152" formatCode="General">
                  <c:v>130.68636000000001</c:v>
                </c:pt>
                <c:pt idx="2153" formatCode="General">
                  <c:v>130.730784</c:v>
                </c:pt>
                <c:pt idx="2154" formatCode="General">
                  <c:v>131.922417</c:v>
                </c:pt>
                <c:pt idx="2155" formatCode="General">
                  <c:v>131.58234899999999</c:v>
                </c:pt>
                <c:pt idx="2156" formatCode="General">
                  <c:v>131.77929900000001</c:v>
                </c:pt>
                <c:pt idx="2157" formatCode="General">
                  <c:v>131.68804950000001</c:v>
                </c:pt>
                <c:pt idx="2158" formatCode="General">
                  <c:v>132.232122</c:v>
                </c:pt>
                <c:pt idx="2159" formatCode="General">
                  <c:v>131.59157400000001</c:v>
                </c:pt>
                <c:pt idx="2160" formatCode="General">
                  <c:v>131.64432300000001</c:v>
                </c:pt>
                <c:pt idx="2161" formatCode="General">
                  <c:v>131.40108599999999</c:v>
                </c:pt>
                <c:pt idx="2162" formatCode="General">
                  <c:v>131.36815799999999</c:v>
                </c:pt>
                <c:pt idx="2163" formatCode="General">
                  <c:v>131.54392200000001</c:v>
                </c:pt>
                <c:pt idx="2164" formatCode="General">
                  <c:v>131.61363900000001</c:v>
                </c:pt>
                <c:pt idx="2165" formatCode="General">
                  <c:v>131.62233000000001</c:v>
                </c:pt>
                <c:pt idx="2166" formatCode="General">
                  <c:v>0</c:v>
                </c:pt>
                <c:pt idx="2167" formatCode="General">
                  <c:v>131.880213</c:v>
                </c:pt>
                <c:pt idx="2168" formatCode="General">
                  <c:v>131.47187099999999</c:v>
                </c:pt>
                <c:pt idx="2169" formatCode="General">
                  <c:v>132.22377599999999</c:v>
                </c:pt>
                <c:pt idx="2170" formatCode="General">
                  <c:v>132.23742300000001</c:v>
                </c:pt>
                <c:pt idx="2171" formatCode="General">
                  <c:v>132.09661800000001</c:v>
                </c:pt>
                <c:pt idx="2172" formatCode="General">
                  <c:v>132.04681199999999</c:v>
                </c:pt>
                <c:pt idx="2173" formatCode="General">
                  <c:v>131.487438</c:v>
                </c:pt>
                <c:pt idx="2174" formatCode="General">
                  <c:v>132.01701299999999</c:v>
                </c:pt>
                <c:pt idx="2175" formatCode="General">
                  <c:v>131.95370700000001</c:v>
                </c:pt>
                <c:pt idx="2176" formatCode="General">
                  <c:v>131.67640800000001</c:v>
                </c:pt>
                <c:pt idx="2177" formatCode="General">
                  <c:v>131.71567200000001</c:v>
                </c:pt>
                <c:pt idx="2178" formatCode="General">
                  <c:v>131.05077900000001</c:v>
                </c:pt>
                <c:pt idx="2179" formatCode="General">
                  <c:v>130.99922100000001</c:v>
                </c:pt>
                <c:pt idx="2180" formatCode="General">
                  <c:v>131.71446299999999</c:v>
                </c:pt>
                <c:pt idx="2181" formatCode="General">
                  <c:v>131.77182300000001</c:v>
                </c:pt>
                <c:pt idx="2182" formatCode="General">
                  <c:v>132.585666</c:v>
                </c:pt>
                <c:pt idx="2183" formatCode="General">
                  <c:v>132.74764500000001</c:v>
                </c:pt>
                <c:pt idx="2184" formatCode="General">
                  <c:v>133.12271999999999</c:v>
                </c:pt>
                <c:pt idx="2185" formatCode="General">
                  <c:v>133.23261600000001</c:v>
                </c:pt>
                <c:pt idx="2186" formatCode="General">
                  <c:v>133.48209</c:v>
                </c:pt>
                <c:pt idx="2187" formatCode="General">
                  <c:v>133.34389200000001</c:v>
                </c:pt>
                <c:pt idx="2188" formatCode="General">
                  <c:v>133.265919</c:v>
                </c:pt>
                <c:pt idx="2189" formatCode="General">
                  <c:v>133.26949200000001</c:v>
                </c:pt>
                <c:pt idx="2190" formatCode="General">
                  <c:v>133.019892</c:v>
                </c:pt>
                <c:pt idx="2191" formatCode="General">
                  <c:v>132.76084499999999</c:v>
                </c:pt>
                <c:pt idx="2192" formatCode="General">
                  <c:v>132.78409500000001</c:v>
                </c:pt>
                <c:pt idx="2193" formatCode="General">
                  <c:v>133.42212000000001</c:v>
                </c:pt>
                <c:pt idx="2194" formatCode="General">
                  <c:v>130.24627799999999</c:v>
                </c:pt>
                <c:pt idx="2195" formatCode="General">
                  <c:v>130.880853</c:v>
                </c:pt>
                <c:pt idx="2196" formatCode="General">
                  <c:v>131.326482</c:v>
                </c:pt>
                <c:pt idx="2197" formatCode="General">
                  <c:v>130.25067300000001</c:v>
                </c:pt>
                <c:pt idx="2198" formatCode="General">
                  <c:v>130.20216300000001</c:v>
                </c:pt>
                <c:pt idx="2199" formatCode="General">
                  <c:v>130.247691</c:v>
                </c:pt>
                <c:pt idx="2200" formatCode="General">
                  <c:v>130.23507599999999</c:v>
                </c:pt>
                <c:pt idx="2201" formatCode="General">
                  <c:v>129.45532800000001</c:v>
                </c:pt>
                <c:pt idx="2202" formatCode="General">
                  <c:v>129.89893499999999</c:v>
                </c:pt>
                <c:pt idx="2203" formatCode="General">
                  <c:v>130.003872</c:v>
                </c:pt>
                <c:pt idx="2204" formatCode="General">
                  <c:v>129.74286000000001</c:v>
                </c:pt>
                <c:pt idx="2205" formatCode="General">
                  <c:v>130.461714</c:v>
                </c:pt>
                <c:pt idx="2206" formatCode="General">
                  <c:v>130.67384999999999</c:v>
                </c:pt>
                <c:pt idx="2207" formatCode="General">
                  <c:v>130.990497</c:v>
                </c:pt>
                <c:pt idx="2208" formatCode="General">
                  <c:v>131.06072399999999</c:v>
                </c:pt>
                <c:pt idx="2209" formatCode="General">
                  <c:v>131.08533299999999</c:v>
                </c:pt>
                <c:pt idx="2210" formatCode="General">
                  <c:v>131.42766</c:v>
                </c:pt>
                <c:pt idx="2211" formatCode="General">
                  <c:v>131.606403</c:v>
                </c:pt>
                <c:pt idx="2212" formatCode="General">
                  <c:v>131.613879</c:v>
                </c:pt>
                <c:pt idx="2213" formatCode="General">
                  <c:v>131.59073100000001</c:v>
                </c:pt>
                <c:pt idx="2214" formatCode="General">
                  <c:v>130.53240600000001</c:v>
                </c:pt>
                <c:pt idx="2215" formatCode="General">
                  <c:v>139.445493</c:v>
                </c:pt>
                <c:pt idx="2216" formatCode="General">
                  <c:v>117.87681959985352</c:v>
                </c:pt>
                <c:pt idx="2217" formatCode="General">
                  <c:v>116.50549140488636</c:v>
                </c:pt>
                <c:pt idx="2218" formatCode="General">
                  <c:v>108.79733957308346</c:v>
                </c:pt>
                <c:pt idx="2219" formatCode="General">
                  <c:v>108.01338239941406</c:v>
                </c:pt>
                <c:pt idx="2220" formatCode="General">
                  <c:v>100.34022719998168</c:v>
                </c:pt>
                <c:pt idx="2221" formatCode="General">
                  <c:v>101.11586579999542</c:v>
                </c:pt>
                <c:pt idx="2222" formatCode="General">
                  <c:v>100.81738750316086</c:v>
                </c:pt>
                <c:pt idx="2223" formatCode="General">
                  <c:v>100.83073439941407</c:v>
                </c:pt>
                <c:pt idx="2224" formatCode="General">
                  <c:v>102.38850959765625</c:v>
                </c:pt>
                <c:pt idx="2225" formatCode="General">
                  <c:v>112.44351478125</c:v>
                </c:pt>
                <c:pt idx="2226" formatCode="General">
                  <c:v>120.04510678125</c:v>
                </c:pt>
                <c:pt idx="2227" formatCode="General">
                  <c:v>119.41553039941407</c:v>
                </c:pt>
                <c:pt idx="2228" formatCode="General">
                  <c:v>119.329464</c:v>
                </c:pt>
                <c:pt idx="2229" formatCode="General">
                  <c:v>119.02521</c:v>
                </c:pt>
                <c:pt idx="2230" formatCode="General">
                  <c:v>119.045706</c:v>
                </c:pt>
                <c:pt idx="2231" formatCode="General">
                  <c:v>119.06581799999999</c:v>
                </c:pt>
                <c:pt idx="2232" formatCode="General">
                  <c:v>119.318592</c:v>
                </c:pt>
                <c:pt idx="2233" formatCode="General">
                  <c:v>119.496546</c:v>
                </c:pt>
                <c:pt idx="2234" formatCode="General">
                  <c:v>120.473202</c:v>
                </c:pt>
                <c:pt idx="2235" formatCode="General">
                  <c:v>120.784464</c:v>
                </c:pt>
                <c:pt idx="2236" formatCode="General">
                  <c:v>121.864368</c:v>
                </c:pt>
                <c:pt idx="2237" formatCode="General">
                  <c:v>121.884426</c:v>
                </c:pt>
                <c:pt idx="2238" formatCode="General">
                  <c:v>121.77399</c:v>
                </c:pt>
                <c:pt idx="2239" formatCode="General">
                  <c:v>121.90128</c:v>
                </c:pt>
                <c:pt idx="2240" formatCode="General">
                  <c:v>121.977024</c:v>
                </c:pt>
                <c:pt idx="2241" formatCode="General">
                  <c:v>121.515198</c:v>
                </c:pt>
                <c:pt idx="2242" formatCode="General">
                  <c:v>121.36192800000001</c:v>
                </c:pt>
                <c:pt idx="2243" formatCode="General">
                  <c:v>120.83769599999999</c:v>
                </c:pt>
                <c:pt idx="2244" formatCode="General">
                  <c:v>120.902136</c:v>
                </c:pt>
                <c:pt idx="2245" formatCode="General">
                  <c:v>120.81316200000001</c:v>
                </c:pt>
                <c:pt idx="2246" formatCode="General">
                  <c:v>120.48990000000001</c:v>
                </c:pt>
                <c:pt idx="2247" formatCode="General">
                  <c:v>120.170862</c:v>
                </c:pt>
                <c:pt idx="2248" formatCode="General">
                  <c:v>120.147876</c:v>
                </c:pt>
                <c:pt idx="2249" formatCode="General">
                  <c:v>120.19571999999999</c:v>
                </c:pt>
                <c:pt idx="2250" formatCode="General">
                  <c:v>120.19653599999999</c:v>
                </c:pt>
                <c:pt idx="2251" formatCode="General">
                  <c:v>120.300918</c:v>
                </c:pt>
                <c:pt idx="2252" formatCode="General">
                  <c:v>121.08376800000001</c:v>
                </c:pt>
                <c:pt idx="2253" formatCode="General">
                  <c:v>121.469472</c:v>
                </c:pt>
                <c:pt idx="2254" formatCode="General">
                  <c:v>122.02600200000001</c:v>
                </c:pt>
                <c:pt idx="2255" formatCode="General">
                  <c:v>121.94551800000001</c:v>
                </c:pt>
                <c:pt idx="2256" formatCode="General">
                  <c:v>121.95252600000001</c:v>
                </c:pt>
                <c:pt idx="2257" formatCode="General">
                  <c:v>121.705524</c:v>
                </c:pt>
                <c:pt idx="2258" formatCode="General">
                  <c:v>120.245631</c:v>
                </c:pt>
                <c:pt idx="2259" formatCode="General">
                  <c:v>119.896704</c:v>
                </c:pt>
                <c:pt idx="2260" formatCode="General">
                  <c:v>120.14045400000001</c:v>
                </c:pt>
                <c:pt idx="2261" formatCode="General">
                  <c:v>119.587728</c:v>
                </c:pt>
                <c:pt idx="2262" formatCode="General">
                  <c:v>119.425068</c:v>
                </c:pt>
                <c:pt idx="2263" formatCode="General">
                  <c:v>119.54084400000001</c:v>
                </c:pt>
                <c:pt idx="2264" formatCode="General">
                  <c:v>119.42571599999999</c:v>
                </c:pt>
                <c:pt idx="2265" formatCode="General">
                  <c:v>119.146146</c:v>
                </c:pt>
                <c:pt idx="2266" formatCode="General">
                  <c:v>119.330268</c:v>
                </c:pt>
                <c:pt idx="2267" formatCode="General">
                  <c:v>119.24460000000001</c:v>
                </c:pt>
                <c:pt idx="2268" formatCode="General">
                  <c:v>118.95260399999999</c:v>
                </c:pt>
                <c:pt idx="2269" formatCode="General">
                  <c:v>111.58658222296876</c:v>
                </c:pt>
                <c:pt idx="2270" formatCode="General">
                  <c:v>109.64054786085937</c:v>
                </c:pt>
                <c:pt idx="2271" formatCode="General">
                  <c:v>109.4029535625</c:v>
                </c:pt>
                <c:pt idx="2272" formatCode="General">
                  <c:v>109.5214248046875</c:v>
                </c:pt>
                <c:pt idx="2273" formatCode="General">
                  <c:v>109.72531680468749</c:v>
                </c:pt>
                <c:pt idx="2274" formatCode="General">
                  <c:v>109.892306390625</c:v>
                </c:pt>
                <c:pt idx="2275" formatCode="General">
                  <c:v>110.00038921875</c:v>
                </c:pt>
                <c:pt idx="2276" formatCode="General">
                  <c:v>113.24724121875001</c:v>
                </c:pt>
                <c:pt idx="2277" formatCode="General">
                  <c:v>0</c:v>
                </c:pt>
                <c:pt idx="2278" formatCode="General">
                  <c:v>123.58628882812501</c:v>
                </c:pt>
                <c:pt idx="2279" formatCode="General">
                  <c:v>123.4795428046875</c:v>
                </c:pt>
                <c:pt idx="2280" formatCode="General">
                  <c:v>124.40255765625</c:v>
                </c:pt>
                <c:pt idx="2281" formatCode="General">
                  <c:v>123.81500158593749</c:v>
                </c:pt>
                <c:pt idx="2282" formatCode="General">
                  <c:v>124.247649609375</c:v>
                </c:pt>
                <c:pt idx="2283" formatCode="General">
                  <c:v>123.608265609375</c:v>
                </c:pt>
                <c:pt idx="2284" formatCode="General">
                  <c:v>122.968281609375</c:v>
                </c:pt>
                <c:pt idx="2285" formatCode="General">
                  <c:v>123.65838121874999</c:v>
                </c:pt>
                <c:pt idx="2286" formatCode="General">
                  <c:v>122.79835678125001</c:v>
                </c:pt>
                <c:pt idx="2287" formatCode="General">
                  <c:v>122.36672924773237</c:v>
                </c:pt>
                <c:pt idx="2288" formatCode="General">
                  <c:v>122.36416521381949</c:v>
                </c:pt>
                <c:pt idx="2289" formatCode="General">
                  <c:v>121.89004917990664</c:v>
                </c:pt>
                <c:pt idx="2290" formatCode="General">
                  <c:v>121.46199514599374</c:v>
                </c:pt>
                <c:pt idx="2291" formatCode="General">
                  <c:v>120.98584511208087</c:v>
                </c:pt>
                <c:pt idx="2292" formatCode="General">
                  <c:v>120.90995507816797</c:v>
                </c:pt>
                <c:pt idx="2293" formatCode="General">
                  <c:v>120.24978504425511</c:v>
                </c:pt>
                <c:pt idx="2294" formatCode="General">
                  <c:v>119.82872101034224</c:v>
                </c:pt>
                <c:pt idx="2295" formatCode="General">
                  <c:v>119.821686</c:v>
                </c:pt>
                <c:pt idx="2296" formatCode="General">
                  <c:v>119.71060799999999</c:v>
                </c:pt>
                <c:pt idx="2297" formatCode="General">
                  <c:v>0</c:v>
                </c:pt>
                <c:pt idx="2298" formatCode="General">
                  <c:v>119.97349199999999</c:v>
                </c:pt>
                <c:pt idx="2299" formatCode="General">
                  <c:v>120.068484</c:v>
                </c:pt>
                <c:pt idx="2300" formatCode="General">
                  <c:v>120.666258</c:v>
                </c:pt>
                <c:pt idx="2301" formatCode="General">
                  <c:v>120.94362</c:v>
                </c:pt>
                <c:pt idx="2302" formatCode="General">
                  <c:v>120.832506</c:v>
                </c:pt>
                <c:pt idx="2303" formatCode="General">
                  <c:v>121.639884</c:v>
                </c:pt>
                <c:pt idx="2304" formatCode="General">
                  <c:v>121.47177600000001</c:v>
                </c:pt>
                <c:pt idx="2305" formatCode="General">
                  <c:v>121.937184</c:v>
                </c:pt>
                <c:pt idx="2306" formatCode="General">
                  <c:v>121.454376</c:v>
                </c:pt>
                <c:pt idx="2307" formatCode="General">
                  <c:v>121.71741</c:v>
                </c:pt>
                <c:pt idx="2308" formatCode="General">
                  <c:v>121.85739599999999</c:v>
                </c:pt>
                <c:pt idx="2309" formatCode="General">
                  <c:v>121.550754</c:v>
                </c:pt>
                <c:pt idx="2310" formatCode="General">
                  <c:v>121.10420999999999</c:v>
                </c:pt>
                <c:pt idx="2311" formatCode="General">
                  <c:v>121.213572</c:v>
                </c:pt>
                <c:pt idx="2312" formatCode="General">
                  <c:v>121.109916</c:v>
                </c:pt>
                <c:pt idx="2313" formatCode="General">
                  <c:v>120.797286</c:v>
                </c:pt>
                <c:pt idx="2314" formatCode="General">
                  <c:v>120.809196</c:v>
                </c:pt>
                <c:pt idx="2315" formatCode="General">
                  <c:v>120.221514</c:v>
                </c:pt>
                <c:pt idx="2316" formatCode="General">
                  <c:v>119.57851779828778</c:v>
                </c:pt>
                <c:pt idx="2317" formatCode="General">
                  <c:v>119.90449502561981</c:v>
                </c:pt>
                <c:pt idx="2318" formatCode="General">
                  <c:v>119.98141225295184</c:v>
                </c:pt>
                <c:pt idx="2319" formatCode="General">
                  <c:v>119.33448948028389</c:v>
                </c:pt>
                <c:pt idx="2320" formatCode="General">
                  <c:v>119.28967870761595</c:v>
                </c:pt>
                <c:pt idx="2321" formatCode="General">
                  <c:v>119.80697193494797</c:v>
                </c:pt>
                <c:pt idx="2322" formatCode="General">
                  <c:v>118.44242516227999</c:v>
                </c:pt>
                <c:pt idx="2323" formatCode="General">
                  <c:v>118.52167638961204</c:v>
                </c:pt>
                <c:pt idx="2324" formatCode="General">
                  <c:v>119.47900361694408</c:v>
                </c:pt>
                <c:pt idx="2325" formatCode="General">
                  <c:v>119.89418284427613</c:v>
                </c:pt>
                <c:pt idx="2326" formatCode="General">
                  <c:v>120.78953007160816</c:v>
                </c:pt>
                <c:pt idx="2327" formatCode="General">
                  <c:v>121.77673129894018</c:v>
                </c:pt>
                <c:pt idx="2328" formatCode="General">
                  <c:v>121.59829452627224</c:v>
                </c:pt>
                <c:pt idx="2329" formatCode="General">
                  <c:v>121.92400775360427</c:v>
                </c:pt>
                <c:pt idx="2330" formatCode="General">
                  <c:v>121.97262898093632</c:v>
                </c:pt>
                <c:pt idx="2331" formatCode="General">
                  <c:v>122.33871620826834</c:v>
                </c:pt>
                <c:pt idx="2332" formatCode="General">
                  <c:v>121.6688314356004</c:v>
                </c:pt>
                <c:pt idx="2333" formatCode="General">
                  <c:v>121.51377666293243</c:v>
                </c:pt>
                <c:pt idx="2334" formatCode="General">
                  <c:v>120.93438989026447</c:v>
                </c:pt>
                <c:pt idx="2335" formatCode="General">
                  <c:v>120.57525711759652</c:v>
                </c:pt>
                <c:pt idx="2336" formatCode="General">
                  <c:v>119.70868034492857</c:v>
                </c:pt>
                <c:pt idx="2337" formatCode="General">
                  <c:v>119.53539757226059</c:v>
                </c:pt>
                <c:pt idx="2338" formatCode="General">
                  <c:v>110.72861279959261</c:v>
                </c:pt>
                <c:pt idx="2339" formatCode="General">
                  <c:v>110.18964202692467</c:v>
                </c:pt>
                <c:pt idx="2340" formatCode="General">
                  <c:v>110.11714125425671</c:v>
                </c:pt>
                <c:pt idx="2341" formatCode="General">
                  <c:v>109.67249648158875</c:v>
                </c:pt>
                <c:pt idx="2342" formatCode="General">
                  <c:v>109.486896</c:v>
                </c:pt>
                <c:pt idx="2343" formatCode="General">
                  <c:v>109.86449399999999</c:v>
                </c:pt>
                <c:pt idx="2344" formatCode="General">
                  <c:v>109.37402400000001</c:v>
                </c:pt>
                <c:pt idx="2345" formatCode="General">
                  <c:v>109.474896</c:v>
                </c:pt>
                <c:pt idx="2346" formatCode="General">
                  <c:v>109.163634</c:v>
                </c:pt>
                <c:pt idx="2347" formatCode="General">
                  <c:v>109.478892</c:v>
                </c:pt>
                <c:pt idx="2348" formatCode="General">
                  <c:v>109.765596</c:v>
                </c:pt>
                <c:pt idx="2349" formatCode="General">
                  <c:v>110.521626</c:v>
                </c:pt>
                <c:pt idx="2350" formatCode="General">
                  <c:v>119.41488</c:v>
                </c:pt>
                <c:pt idx="2351" formatCode="General">
                  <c:v>120.25548000000001</c:v>
                </c:pt>
                <c:pt idx="2352" formatCode="General">
                  <c:v>120.354156</c:v>
                </c:pt>
                <c:pt idx="2353" formatCode="General">
                  <c:v>120.72750600000001</c:v>
                </c:pt>
                <c:pt idx="2354" formatCode="General">
                  <c:v>119.79894</c:v>
                </c:pt>
                <c:pt idx="2355" formatCode="General">
                  <c:v>120.51159</c:v>
                </c:pt>
                <c:pt idx="2356" formatCode="General">
                  <c:v>120.754188</c:v>
                </c:pt>
                <c:pt idx="2357" formatCode="General">
                  <c:v>120.388014</c:v>
                </c:pt>
                <c:pt idx="2358" formatCode="General">
                  <c:v>120.155844</c:v>
                </c:pt>
                <c:pt idx="2359" formatCode="General">
                  <c:v>120.447048</c:v>
                </c:pt>
                <c:pt idx="2360" formatCode="General">
                  <c:v>120.057384</c:v>
                </c:pt>
                <c:pt idx="2361" formatCode="General">
                  <c:v>119.046612</c:v>
                </c:pt>
                <c:pt idx="2362" formatCode="General">
                  <c:v>118.57680000000001</c:v>
                </c:pt>
                <c:pt idx="2363" formatCode="General">
                  <c:v>118.51788000000001</c:v>
                </c:pt>
                <c:pt idx="2364" formatCode="General">
                  <c:v>108.65575200000001</c:v>
                </c:pt>
                <c:pt idx="2365" formatCode="General">
                  <c:v>108.886734</c:v>
                </c:pt>
                <c:pt idx="2366" formatCode="General">
                  <c:v>108.852396</c:v>
                </c:pt>
                <c:pt idx="2367" formatCode="General">
                  <c:v>108.845028</c:v>
                </c:pt>
                <c:pt idx="2368" formatCode="General">
                  <c:v>109.01238600000001</c:v>
                </c:pt>
                <c:pt idx="2369" formatCode="General">
                  <c:v>108.881202</c:v>
                </c:pt>
                <c:pt idx="2370" formatCode="General">
                  <c:v>109.049352</c:v>
                </c:pt>
                <c:pt idx="2371" formatCode="General">
                  <c:v>108.93918600000001</c:v>
                </c:pt>
                <c:pt idx="2372" formatCode="General">
                  <c:v>118.502616</c:v>
                </c:pt>
                <c:pt idx="2373" formatCode="General">
                  <c:v>119.666904</c:v>
                </c:pt>
                <c:pt idx="2374" formatCode="General">
                  <c:v>119.84137200000001</c:v>
                </c:pt>
                <c:pt idx="2375" formatCode="General">
                  <c:v>120.59882399999999</c:v>
                </c:pt>
                <c:pt idx="2376" formatCode="General">
                  <c:v>120.550032</c:v>
                </c:pt>
                <c:pt idx="2377" formatCode="General">
                  <c:v>120.785802</c:v>
                </c:pt>
                <c:pt idx="2378" formatCode="General">
                  <c:v>120.449742</c:v>
                </c:pt>
                <c:pt idx="2379" formatCode="General">
                  <c:v>120.73193999999999</c:v>
                </c:pt>
                <c:pt idx="2380" formatCode="General">
                  <c:v>120.30561</c:v>
                </c:pt>
                <c:pt idx="2381" formatCode="General">
                  <c:v>120.37794</c:v>
                </c:pt>
                <c:pt idx="2382" formatCode="General">
                  <c:v>120.19318199999999</c:v>
                </c:pt>
                <c:pt idx="2383" formatCode="General">
                  <c:v>120.01996200000001</c:v>
                </c:pt>
                <c:pt idx="2384" formatCode="General">
                  <c:v>119.884128</c:v>
                </c:pt>
                <c:pt idx="2385" formatCode="General">
                  <c:v>119.783844</c:v>
                </c:pt>
                <c:pt idx="2386" formatCode="General">
                  <c:v>119.650158</c:v>
                </c:pt>
                <c:pt idx="2387" formatCode="General">
                  <c:v>119.90818208895452</c:v>
                </c:pt>
                <c:pt idx="2388" formatCode="General">
                  <c:v>118.51056624456011</c:v>
                </c:pt>
                <c:pt idx="2389" formatCode="General">
                  <c:v>119.1041524001657</c:v>
                </c:pt>
                <c:pt idx="2390" formatCode="General">
                  <c:v>110.75587855577129</c:v>
                </c:pt>
                <c:pt idx="2391" formatCode="General">
                  <c:v>110.76181871137688</c:v>
                </c:pt>
                <c:pt idx="2392" formatCode="General">
                  <c:v>110.16025286698246</c:v>
                </c:pt>
                <c:pt idx="2393" formatCode="General">
                  <c:v>110.63958702258807</c:v>
                </c:pt>
                <c:pt idx="2394" formatCode="General">
                  <c:v>110.62720917819365</c:v>
                </c:pt>
                <c:pt idx="2395" formatCode="General">
                  <c:v>110.48062333379924</c:v>
                </c:pt>
                <c:pt idx="2396" formatCode="General">
                  <c:v>110.32190548940483</c:v>
                </c:pt>
                <c:pt idx="2397" formatCode="General">
                  <c:v>110.31293564501041</c:v>
                </c:pt>
                <c:pt idx="2398" formatCode="General">
                  <c:v>110.29015380061603</c:v>
                </c:pt>
                <c:pt idx="2399" formatCode="General">
                  <c:v>110.70552795622162</c:v>
                </c:pt>
                <c:pt idx="2400" formatCode="General">
                  <c:v>110.41928011182719</c:v>
                </c:pt>
                <c:pt idx="2401" formatCode="General">
                  <c:v>110.19135826743278</c:v>
                </c:pt>
                <c:pt idx="2402" formatCode="General">
                  <c:v>110.36273642303838</c:v>
                </c:pt>
                <c:pt idx="2403" formatCode="General">
                  <c:v>110.65546457864396</c:v>
                </c:pt>
                <c:pt idx="2404" formatCode="General">
                  <c:v>110.51684673424954</c:v>
                </c:pt>
                <c:pt idx="2405" formatCode="General">
                  <c:v>110.47646688985513</c:v>
                </c:pt>
                <c:pt idx="2406" formatCode="General">
                  <c:v>106.81470604546071</c:v>
                </c:pt>
                <c:pt idx="2407" formatCode="General">
                  <c:v>65.30076620106631</c:v>
                </c:pt>
                <c:pt idx="2408" formatCode="General">
                  <c:v>0.80788085667191467</c:v>
                </c:pt>
                <c:pt idx="2409" formatCode="General">
                  <c:v>3.5122774921092621E-6</c:v>
                </c:pt>
                <c:pt idx="2410" formatCode="General">
                  <c:v>3.6842581220582186E-6</c:v>
                </c:pt>
                <c:pt idx="2411" formatCode="General">
                  <c:v>3.8565304193986888E-6</c:v>
                </c:pt>
                <c:pt idx="2412" formatCode="General">
                  <c:v>4.0288027167391603E-6</c:v>
                </c:pt>
                <c:pt idx="2413" formatCode="General">
                  <c:v>4.2010750140796309E-6</c:v>
                </c:pt>
                <c:pt idx="2414" formatCode="General">
                  <c:v>4.3733473114201007E-6</c:v>
                </c:pt>
                <c:pt idx="2415" formatCode="General">
                  <c:v>4.545619608760573E-6</c:v>
                </c:pt>
                <c:pt idx="2416" formatCode="General">
                  <c:v>4.7178919061010437E-6</c:v>
                </c:pt>
                <c:pt idx="2417" formatCode="General">
                  <c:v>4.8901642034415143E-6</c:v>
                </c:pt>
                <c:pt idx="2418" formatCode="General">
                  <c:v>5.0624365007819858E-6</c:v>
                </c:pt>
                <c:pt idx="2419" formatCode="General">
                  <c:v>5.2347087981224564E-6</c:v>
                </c:pt>
                <c:pt idx="2420" formatCode="General">
                  <c:v>5.4069810954629279E-6</c:v>
                </c:pt>
                <c:pt idx="2421" formatCode="General">
                  <c:v>5.5792533928033993E-6</c:v>
                </c:pt>
                <c:pt idx="2422" formatCode="General">
                  <c:v>5.75152569014387E-6</c:v>
                </c:pt>
                <c:pt idx="2423" formatCode="General">
                  <c:v>5.9237979874843406E-6</c:v>
                </c:pt>
                <c:pt idx="2424" formatCode="General">
                  <c:v>6.096070284824812E-6</c:v>
                </c:pt>
                <c:pt idx="2425" formatCode="General">
                  <c:v>6.2683425821652835E-6</c:v>
                </c:pt>
                <c:pt idx="2426" formatCode="General">
                  <c:v>6.4406148795057533E-6</c:v>
                </c:pt>
                <c:pt idx="2427" formatCode="General">
                  <c:v>6.6128871768462256E-6</c:v>
                </c:pt>
                <c:pt idx="2428" formatCode="General">
                  <c:v>6.7851594741866962E-6</c:v>
                </c:pt>
                <c:pt idx="2429" formatCode="General">
                  <c:v>6.957431771527166E-6</c:v>
                </c:pt>
                <c:pt idx="2430" formatCode="General">
                  <c:v>7.1297040688676375E-6</c:v>
                </c:pt>
                <c:pt idx="2431" formatCode="General">
                  <c:v>7.301976366208109E-6</c:v>
                </c:pt>
                <c:pt idx="2432" formatCode="General">
                  <c:v>7.4742486635485804E-6</c:v>
                </c:pt>
                <c:pt idx="2433" formatCode="General">
                  <c:v>33.620937399709327</c:v>
                </c:pt>
                <c:pt idx="2434" formatCode="General">
                  <c:v>48.678030416376039</c:v>
                </c:pt>
                <c:pt idx="2435" formatCode="General">
                  <c:v>59.378724433042748</c:v>
                </c:pt>
                <c:pt idx="2436" formatCode="General">
                  <c:v>64.699302750000001</c:v>
                </c:pt>
                <c:pt idx="2437" formatCode="General">
                  <c:v>81.876380999999995</c:v>
                </c:pt>
                <c:pt idx="2438" formatCode="General">
                  <c:v>0</c:v>
                </c:pt>
                <c:pt idx="2439" formatCode="General">
                  <c:v>0</c:v>
                </c:pt>
                <c:pt idx="2440" formatCode="General">
                  <c:v>82.206761999999998</c:v>
                </c:pt>
                <c:pt idx="2441" formatCode="General">
                  <c:v>81.91677</c:v>
                </c:pt>
                <c:pt idx="2442" formatCode="General">
                  <c:v>81.888585000000006</c:v>
                </c:pt>
                <c:pt idx="2443" formatCode="General">
                  <c:v>82.041318000000004</c:v>
                </c:pt>
                <c:pt idx="2444" formatCode="General">
                  <c:v>82.234877999999995</c:v>
                </c:pt>
                <c:pt idx="2445" formatCode="General">
                  <c:v>81.765767999999994</c:v>
                </c:pt>
                <c:pt idx="2446" formatCode="General">
                  <c:v>82.129751999999996</c:v>
                </c:pt>
                <c:pt idx="2447" formatCode="General">
                  <c:v>82.177503000000002</c:v>
                </c:pt>
                <c:pt idx="2448" formatCode="General">
                  <c:v>82.200027000000006</c:v>
                </c:pt>
                <c:pt idx="2449" formatCode="General">
                  <c:v>82.117383000000004</c:v>
                </c:pt>
                <c:pt idx="2450" formatCode="General">
                  <c:v>82.300550999999999</c:v>
                </c:pt>
                <c:pt idx="2451" formatCode="General">
                  <c:v>82.026512999999994</c:v>
                </c:pt>
                <c:pt idx="2452" formatCode="General">
                  <c:v>82.143273000000008</c:v>
                </c:pt>
                <c:pt idx="2453" formatCode="General">
                  <c:v>82.205975999999993</c:v>
                </c:pt>
                <c:pt idx="2454" formatCode="General">
                  <c:v>82.053681000000012</c:v>
                </c:pt>
                <c:pt idx="2455" formatCode="General">
                  <c:v>82.101251999999988</c:v>
                </c:pt>
                <c:pt idx="2456" formatCode="General">
                  <c:v>82.060451999999998</c:v>
                </c:pt>
                <c:pt idx="2457" formatCode="General">
                  <c:v>82.175354999999996</c:v>
                </c:pt>
                <c:pt idx="2458" formatCode="General">
                  <c:v>82.206926999999993</c:v>
                </c:pt>
                <c:pt idx="2459" formatCode="General">
                  <c:v>81.865542000000005</c:v>
                </c:pt>
                <c:pt idx="2460" formatCode="General">
                  <c:v>81.676952999999997</c:v>
                </c:pt>
                <c:pt idx="2461" formatCode="General">
                  <c:v>81.758741999999998</c:v>
                </c:pt>
                <c:pt idx="2462" formatCode="General">
                  <c:v>82.123821000000007</c:v>
                </c:pt>
                <c:pt idx="2463" formatCode="General">
                  <c:v>82.029473999999993</c:v>
                </c:pt>
                <c:pt idx="2464" formatCode="General">
                  <c:v>81.925923000000012</c:v>
                </c:pt>
                <c:pt idx="2465" formatCode="General">
                  <c:v>81.828344999999999</c:v>
                </c:pt>
                <c:pt idx="2466" formatCode="General">
                  <c:v>81.98958300000001</c:v>
                </c:pt>
                <c:pt idx="2467" formatCode="General">
                  <c:v>82.071197999999995</c:v>
                </c:pt>
                <c:pt idx="2468" formatCode="General">
                  <c:v>81.890769000000006</c:v>
                </c:pt>
                <c:pt idx="2469" formatCode="General">
                  <c:v>81.711512999999997</c:v>
                </c:pt>
                <c:pt idx="2470" formatCode="General">
                  <c:v>81.694752000000008</c:v>
                </c:pt>
                <c:pt idx="2471" formatCode="General">
                  <c:v>82.036353000000005</c:v>
                </c:pt>
                <c:pt idx="2472" formatCode="General">
                  <c:v>82.108925999999997</c:v>
                </c:pt>
                <c:pt idx="2473" formatCode="General">
                  <c:v>82.330928999999998</c:v>
                </c:pt>
                <c:pt idx="2474" formatCode="General">
                  <c:v>81.816992999999997</c:v>
                </c:pt>
                <c:pt idx="2475" formatCode="General">
                  <c:v>81.615410999999995</c:v>
                </c:pt>
                <c:pt idx="2476" formatCode="General">
                  <c:v>81.853476000000001</c:v>
                </c:pt>
                <c:pt idx="2477" formatCode="General">
                  <c:v>81.626999999999995</c:v>
                </c:pt>
                <c:pt idx="2478" formatCode="General">
                  <c:v>81.661442999999991</c:v>
                </c:pt>
                <c:pt idx="2479" formatCode="General">
                  <c:v>82.115088</c:v>
                </c:pt>
                <c:pt idx="2480" formatCode="General">
                  <c:v>82.203150000000008</c:v>
                </c:pt>
                <c:pt idx="2481" formatCode="General">
                  <c:v>82.560387000000006</c:v>
                </c:pt>
                <c:pt idx="2482" formatCode="General">
                  <c:v>82.151792999999998</c:v>
                </c:pt>
                <c:pt idx="2483" formatCode="General">
                  <c:v>82.054442999999992</c:v>
                </c:pt>
                <c:pt idx="2484" formatCode="General">
                  <c:v>81.522773999999998</c:v>
                </c:pt>
                <c:pt idx="2485" formatCode="General">
                  <c:v>81.735806999999994</c:v>
                </c:pt>
                <c:pt idx="2486" formatCode="General">
                  <c:v>80.867819999999995</c:v>
                </c:pt>
                <c:pt idx="2487" formatCode="General">
                  <c:v>81.376649999999998</c:v>
                </c:pt>
                <c:pt idx="2488" formatCode="General">
                  <c:v>81.453611999999993</c:v>
                </c:pt>
                <c:pt idx="2489" formatCode="General">
                  <c:v>0</c:v>
                </c:pt>
                <c:pt idx="2490" formatCode="General">
                  <c:v>81.751850999999988</c:v>
                </c:pt>
                <c:pt idx="2491" formatCode="General">
                  <c:v>81.270702</c:v>
                </c:pt>
                <c:pt idx="2492" formatCode="General">
                  <c:v>81.632756999999998</c:v>
                </c:pt>
                <c:pt idx="2493" formatCode="General">
                  <c:v>81.450564</c:v>
                </c:pt>
                <c:pt idx="2494" formatCode="General">
                  <c:v>81.451550999999995</c:v>
                </c:pt>
                <c:pt idx="2495" formatCode="General">
                  <c:v>81.773673000000002</c:v>
                </c:pt>
                <c:pt idx="2496" formatCode="General">
                  <c:v>81.143723999999992</c:v>
                </c:pt>
                <c:pt idx="2497" formatCode="General">
                  <c:v>81.446673000000004</c:v>
                </c:pt>
                <c:pt idx="2498" formatCode="General">
                  <c:v>81.524349000000001</c:v>
                </c:pt>
                <c:pt idx="2499" formatCode="General">
                  <c:v>81.701304000000007</c:v>
                </c:pt>
                <c:pt idx="2500" formatCode="General">
                  <c:v>81.809787</c:v>
                </c:pt>
                <c:pt idx="2501" formatCode="General">
                  <c:v>81.988151999999999</c:v>
                </c:pt>
                <c:pt idx="2502" formatCode="General">
                  <c:v>81.813759000000005</c:v>
                </c:pt>
                <c:pt idx="2503" formatCode="General">
                  <c:v>81.502999396551729</c:v>
                </c:pt>
                <c:pt idx="2504" formatCode="General">
                  <c:v>81.077961000000002</c:v>
                </c:pt>
                <c:pt idx="2506" formatCode="General">
                  <c:v>80.856833999999992</c:v>
                </c:pt>
                <c:pt idx="2507" formatCode="General">
                  <c:v>75.381923352941186</c:v>
                </c:pt>
                <c:pt idx="2508" formatCode="General">
                  <c:v>70.712441000000013</c:v>
                </c:pt>
                <c:pt idx="2509" formatCode="General">
                  <c:v>69.254460999999992</c:v>
                </c:pt>
                <c:pt idx="2510" formatCode="General">
                  <c:v>70.430070000000001</c:v>
                </c:pt>
                <c:pt idx="2511" formatCode="General">
                  <c:v>60.835027500000002</c:v>
                </c:pt>
                <c:pt idx="2512" formatCode="General">
                  <c:v>70.231977000000001</c:v>
                </c:pt>
                <c:pt idx="2513" formatCode="General">
                  <c:v>69.853511999999995</c:v>
                </c:pt>
                <c:pt idx="2514" formatCode="General">
                  <c:v>69.277754999999999</c:v>
                </c:pt>
                <c:pt idx="2515" formatCode="General">
                  <c:v>79.540961999999993</c:v>
                </c:pt>
                <c:pt idx="2516" formatCode="General">
                  <c:v>79.995536999999999</c:v>
                </c:pt>
                <c:pt idx="2517" formatCode="General">
                  <c:v>80.712890999999999</c:v>
                </c:pt>
                <c:pt idx="2518" formatCode="General">
                  <c:v>80.959659000000002</c:v>
                </c:pt>
                <c:pt idx="2519" formatCode="General">
                  <c:v>80.420397000000008</c:v>
                </c:pt>
                <c:pt idx="2520" formatCode="General">
                  <c:v>80.735523000000001</c:v>
                </c:pt>
                <c:pt idx="2521" formatCode="General">
                  <c:v>80.746311000000006</c:v>
                </c:pt>
                <c:pt idx="2522" formatCode="General">
                  <c:v>80.467971000000006</c:v>
                </c:pt>
                <c:pt idx="2523" formatCode="General">
                  <c:v>80.882771999999989</c:v>
                </c:pt>
                <c:pt idx="2524" formatCode="General">
                  <c:v>80.825279999999992</c:v>
                </c:pt>
                <c:pt idx="2525" formatCode="General">
                  <c:v>80.911895999999999</c:v>
                </c:pt>
                <c:pt idx="2526" formatCode="General">
                  <c:v>80.804273999999992</c:v>
                </c:pt>
                <c:pt idx="2527" formatCode="General">
                  <c:v>80.671278000000001</c:v>
                </c:pt>
                <c:pt idx="2528" formatCode="General">
                  <c:v>80.650835999999998</c:v>
                </c:pt>
                <c:pt idx="2529" formatCode="General">
                  <c:v>80.803194000000005</c:v>
                </c:pt>
                <c:pt idx="2530" formatCode="General">
                  <c:v>81.070831312500005</c:v>
                </c:pt>
                <c:pt idx="2531" formatCode="General">
                  <c:v>80.286228667968757</c:v>
                </c:pt>
                <c:pt idx="2532" formatCode="General">
                  <c:v>80.804289691406254</c:v>
                </c:pt>
                <c:pt idx="2533" formatCode="General">
                  <c:v>81.227907691406244</c:v>
                </c:pt>
                <c:pt idx="2534" formatCode="General">
                  <c:v>81.237342691406255</c:v>
                </c:pt>
                <c:pt idx="2535" formatCode="General">
                  <c:v>81.015390691406253</c:v>
                </c:pt>
                <c:pt idx="2536" formatCode="General">
                  <c:v>82.231395691406249</c:v>
                </c:pt>
                <c:pt idx="2537" formatCode="General">
                  <c:v>82.352661000000012</c:v>
                </c:pt>
                <c:pt idx="2538" formatCode="General">
                  <c:v>82.340538000000009</c:v>
                </c:pt>
                <c:pt idx="2539" formatCode="General">
                  <c:v>82.167057</c:v>
                </c:pt>
                <c:pt idx="2540" formatCode="General">
                  <c:v>82.389917999999994</c:v>
                </c:pt>
                <c:pt idx="2541" formatCode="General">
                  <c:v>82.692210000000003</c:v>
                </c:pt>
                <c:pt idx="2542" formatCode="General">
                  <c:v>82.382300999999998</c:v>
                </c:pt>
                <c:pt idx="2543" formatCode="General">
                  <c:v>82.514231999999993</c:v>
                </c:pt>
                <c:pt idx="2544" formatCode="General">
                  <c:v>82.836227999999991</c:v>
                </c:pt>
                <c:pt idx="2545" formatCode="General">
                  <c:v>82.184753999999998</c:v>
                </c:pt>
                <c:pt idx="2546" formatCode="General">
                  <c:v>82.532297999999997</c:v>
                </c:pt>
                <c:pt idx="2547" formatCode="General">
                  <c:v>81.677196000000009</c:v>
                </c:pt>
                <c:pt idx="2548" formatCode="General">
                  <c:v>81.729767999999993</c:v>
                </c:pt>
                <c:pt idx="2549" formatCode="General">
                  <c:v>81.437204999999992</c:v>
                </c:pt>
                <c:pt idx="2550" formatCode="General">
                  <c:v>81.705024000000009</c:v>
                </c:pt>
                <c:pt idx="2551" formatCode="General">
                  <c:v>81.720531867187503</c:v>
                </c:pt>
                <c:pt idx="2552" formatCode="General">
                  <c:v>97.120117500000006</c:v>
                </c:pt>
                <c:pt idx="2553" formatCode="General">
                  <c:v>100.4831265</c:v>
                </c:pt>
                <c:pt idx="2554" formatCode="General">
                  <c:v>80.867367000000002</c:v>
                </c:pt>
                <c:pt idx="2555" formatCode="General">
                  <c:v>80.676902999999996</c:v>
                </c:pt>
                <c:pt idx="2556" formatCode="General">
                  <c:v>80.583584999999999</c:v>
                </c:pt>
                <c:pt idx="2557" formatCode="General">
                  <c:v>80.748066000000009</c:v>
                </c:pt>
                <c:pt idx="2558" formatCode="General">
                  <c:v>80.990856000000008</c:v>
                </c:pt>
                <c:pt idx="2559" formatCode="General">
                  <c:v>80.326943999999997</c:v>
                </c:pt>
                <c:pt idx="2560" formatCode="General">
                  <c:v>96.796821000000008</c:v>
                </c:pt>
                <c:pt idx="2561" formatCode="General">
                  <c:v>106.245564</c:v>
                </c:pt>
                <c:pt idx="2562" formatCode="General">
                  <c:v>108.73908599999999</c:v>
                </c:pt>
                <c:pt idx="2563" formatCode="General">
                  <c:v>109.533756</c:v>
                </c:pt>
                <c:pt idx="2564" formatCode="General">
                  <c:v>111.28786199999999</c:v>
                </c:pt>
                <c:pt idx="2565" formatCode="General">
                  <c:v>111.83775899999999</c:v>
                </c:pt>
                <c:pt idx="2566" formatCode="General">
                  <c:v>111.51946799999999</c:v>
                </c:pt>
                <c:pt idx="2567" formatCode="General">
                  <c:v>112.43520600000001</c:v>
                </c:pt>
                <c:pt idx="2568" formatCode="General">
                  <c:v>111.971565</c:v>
                </c:pt>
                <c:pt idx="2569" formatCode="General">
                  <c:v>112.09313999999999</c:v>
                </c:pt>
                <c:pt idx="2570" formatCode="General">
                  <c:v>113.191227</c:v>
                </c:pt>
                <c:pt idx="2571" formatCode="General">
                  <c:v>113.338362</c:v>
                </c:pt>
                <c:pt idx="2572" formatCode="General">
                  <c:v>113.43498000000001</c:v>
                </c:pt>
                <c:pt idx="2573" formatCode="General">
                  <c:v>113.805768</c:v>
                </c:pt>
                <c:pt idx="2574" formatCode="General">
                  <c:v>114.03488999999999</c:v>
                </c:pt>
                <c:pt idx="2575" formatCode="General">
                  <c:v>113.39601</c:v>
                </c:pt>
                <c:pt idx="2576" formatCode="General">
                  <c:v>113.55593400000001</c:v>
                </c:pt>
                <c:pt idx="2577" formatCode="General">
                  <c:v>112.87971</c:v>
                </c:pt>
                <c:pt idx="2578" formatCode="General">
                  <c:v>112.83234832258063</c:v>
                </c:pt>
                <c:pt idx="2579" formatCode="General">
                  <c:v>119.12886</c:v>
                </c:pt>
                <c:pt idx="2580" formatCode="General">
                  <c:v>112.780452</c:v>
                </c:pt>
                <c:pt idx="2581" formatCode="General">
                  <c:v>112.61097000000001</c:v>
                </c:pt>
                <c:pt idx="2582" formatCode="General">
                  <c:v>111.98618399999999</c:v>
                </c:pt>
                <c:pt idx="2583" formatCode="General">
                  <c:v>112.288404</c:v>
                </c:pt>
                <c:pt idx="2584" formatCode="General">
                  <c:v>112.147164</c:v>
                </c:pt>
                <c:pt idx="2585" formatCode="General">
                  <c:v>111.358329</c:v>
                </c:pt>
                <c:pt idx="2586" formatCode="General">
                  <c:v>119.78049000000001</c:v>
                </c:pt>
                <c:pt idx="2587" formatCode="General">
                  <c:v>119.702388</c:v>
                </c:pt>
                <c:pt idx="2588" formatCode="General">
                  <c:v>118.42033800000002</c:v>
                </c:pt>
                <c:pt idx="2589" formatCode="General">
                  <c:v>118.883982</c:v>
                </c:pt>
                <c:pt idx="2590" formatCode="General">
                  <c:v>118.796154</c:v>
                </c:pt>
                <c:pt idx="2591" formatCode="General">
                  <c:v>118.63608000000001</c:v>
                </c:pt>
                <c:pt idx="2592" formatCode="General">
                  <c:v>119.06981399999999</c:v>
                </c:pt>
                <c:pt idx="2593" formatCode="General">
                  <c:v>119.459214</c:v>
                </c:pt>
                <c:pt idx="2594" formatCode="General">
                  <c:v>118.68222</c:v>
                </c:pt>
                <c:pt idx="2595" formatCode="General">
                  <c:v>118.90572599999999</c:v>
                </c:pt>
                <c:pt idx="2596" formatCode="General">
                  <c:v>119.29909799999999</c:v>
                </c:pt>
                <c:pt idx="2597" formatCode="General">
                  <c:v>118.963752</c:v>
                </c:pt>
                <c:pt idx="2598" formatCode="General">
                  <c:v>119.27006399999999</c:v>
                </c:pt>
                <c:pt idx="2599" formatCode="General">
                  <c:v>118.74403800000002</c:v>
                </c:pt>
                <c:pt idx="2600" formatCode="General">
                  <c:v>118.546032</c:v>
                </c:pt>
                <c:pt idx="2601" formatCode="General">
                  <c:v>119.01807000000001</c:v>
                </c:pt>
                <c:pt idx="2602" formatCode="General">
                  <c:v>118.78175400000001</c:v>
                </c:pt>
                <c:pt idx="2603" formatCode="General">
                  <c:v>118.56238200000001</c:v>
                </c:pt>
                <c:pt idx="2604" formatCode="General">
                  <c:v>118.39875599999999</c:v>
                </c:pt>
                <c:pt idx="2605" formatCode="General">
                  <c:v>118.24824600000001</c:v>
                </c:pt>
                <c:pt idx="2606" formatCode="General">
                  <c:v>118.685856</c:v>
                </c:pt>
                <c:pt idx="2607" formatCode="General">
                  <c:v>118.717242</c:v>
                </c:pt>
                <c:pt idx="2608" formatCode="General">
                  <c:v>120.018522</c:v>
                </c:pt>
                <c:pt idx="2609" formatCode="General">
                  <c:v>119.566464</c:v>
                </c:pt>
                <c:pt idx="2610" formatCode="General">
                  <c:v>119.98049400000001</c:v>
                </c:pt>
                <c:pt idx="2611" formatCode="General">
                  <c:v>119.77201199999999</c:v>
                </c:pt>
                <c:pt idx="2612" formatCode="General">
                  <c:v>120.55617599999999</c:v>
                </c:pt>
                <c:pt idx="2613" formatCode="General">
                  <c:v>120.20559599999999</c:v>
                </c:pt>
                <c:pt idx="2614" formatCode="General">
                  <c:v>120.617616</c:v>
                </c:pt>
                <c:pt idx="2615" formatCode="General">
                  <c:v>120.73203000000001</c:v>
                </c:pt>
                <c:pt idx="2616" formatCode="General">
                  <c:v>120.500478</c:v>
                </c:pt>
                <c:pt idx="2617" formatCode="General">
                  <c:v>120.71844</c:v>
                </c:pt>
                <c:pt idx="2618" formatCode="General">
                  <c:v>120.72680400000002</c:v>
                </c:pt>
                <c:pt idx="2619" formatCode="General">
                  <c:v>120.64439400000001</c:v>
                </c:pt>
                <c:pt idx="2620" formatCode="General">
                  <c:v>120.410394</c:v>
                </c:pt>
                <c:pt idx="2621" formatCode="General">
                  <c:v>120.579354</c:v>
                </c:pt>
                <c:pt idx="2622" formatCode="General">
                  <c:v>120.73977600000001</c:v>
                </c:pt>
                <c:pt idx="2623" formatCode="General">
                  <c:v>120.583416</c:v>
                </c:pt>
                <c:pt idx="2624" formatCode="General">
                  <c:v>120.65885399999999</c:v>
                </c:pt>
                <c:pt idx="2625" formatCode="General">
                  <c:v>120.788646</c:v>
                </c:pt>
                <c:pt idx="2626" formatCode="General">
                  <c:v>120.387528</c:v>
                </c:pt>
                <c:pt idx="2627" formatCode="General">
                  <c:v>120.50106600000001</c:v>
                </c:pt>
                <c:pt idx="2628" formatCode="General">
                  <c:v>120.12606600000001</c:v>
                </c:pt>
                <c:pt idx="2629" formatCode="General">
                  <c:v>119.51137799999999</c:v>
                </c:pt>
                <c:pt idx="2630" formatCode="General">
                  <c:v>119.661438</c:v>
                </c:pt>
                <c:pt idx="2631" formatCode="General">
                  <c:v>119.78096400000001</c:v>
                </c:pt>
                <c:pt idx="2632" formatCode="General">
                  <c:v>119.55023400000002</c:v>
                </c:pt>
                <c:pt idx="2633" formatCode="General">
                  <c:v>120.28047000000001</c:v>
                </c:pt>
                <c:pt idx="2634" formatCode="General">
                  <c:v>119.80019999999999</c:v>
                </c:pt>
                <c:pt idx="2635" formatCode="General">
                  <c:v>119.970162</c:v>
                </c:pt>
                <c:pt idx="2636" formatCode="General">
                  <c:v>119.5608</c:v>
                </c:pt>
                <c:pt idx="2637" formatCode="General">
                  <c:v>119.54755800000001</c:v>
                </c:pt>
                <c:pt idx="2638" formatCode="General">
                  <c:v>119.71644599999999</c:v>
                </c:pt>
                <c:pt idx="2639" formatCode="General">
                  <c:v>119.77539000000002</c:v>
                </c:pt>
                <c:pt idx="2640" formatCode="General">
                  <c:v>120.102552</c:v>
                </c:pt>
                <c:pt idx="2641" formatCode="General">
                  <c:v>120.19899600000001</c:v>
                </c:pt>
                <c:pt idx="2642" formatCode="General">
                  <c:v>119.99565000000001</c:v>
                </c:pt>
                <c:pt idx="2643" formatCode="General">
                  <c:v>119.589996</c:v>
                </c:pt>
                <c:pt idx="2644" formatCode="General">
                  <c:v>120.39680999999999</c:v>
                </c:pt>
                <c:pt idx="2645" formatCode="General">
                  <c:v>120.367536</c:v>
                </c:pt>
                <c:pt idx="2646" formatCode="General">
                  <c:v>119.96575200000001</c:v>
                </c:pt>
                <c:pt idx="2647" formatCode="General">
                  <c:v>119.78918399999999</c:v>
                </c:pt>
                <c:pt idx="2648" formatCode="General">
                  <c:v>119.23978200000001</c:v>
                </c:pt>
                <c:pt idx="2649" formatCode="General">
                  <c:v>120.16843799999999</c:v>
                </c:pt>
                <c:pt idx="2651" formatCode="General">
                  <c:v>119.93487</c:v>
                </c:pt>
                <c:pt idx="2652" formatCode="General">
                  <c:v>119.76580200000001</c:v>
                </c:pt>
                <c:pt idx="2653" formatCode="General">
                  <c:v>118.30266599999999</c:v>
                </c:pt>
                <c:pt idx="2654" formatCode="General">
                  <c:v>118.49212199999999</c:v>
                </c:pt>
                <c:pt idx="2655" formatCode="General">
                  <c:v>118.829004</c:v>
                </c:pt>
                <c:pt idx="2656" formatCode="General">
                  <c:v>119.30326199999999</c:v>
                </c:pt>
                <c:pt idx="2657" formatCode="General">
                  <c:v>119.035956</c:v>
                </c:pt>
                <c:pt idx="2658" formatCode="General">
                  <c:v>119.092512</c:v>
                </c:pt>
                <c:pt idx="2659" formatCode="General">
                  <c:v>118.59127799999999</c:v>
                </c:pt>
                <c:pt idx="2660" formatCode="General">
                  <c:v>119.33414999999999</c:v>
                </c:pt>
                <c:pt idx="2661" formatCode="General">
                  <c:v>119.88765600000001</c:v>
                </c:pt>
                <c:pt idx="2662" formatCode="General">
                  <c:v>119.856492</c:v>
                </c:pt>
                <c:pt idx="2663" formatCode="General">
                  <c:v>120.67859399999999</c:v>
                </c:pt>
                <c:pt idx="2664" formatCode="General">
                  <c:v>120.168228</c:v>
                </c:pt>
                <c:pt idx="2665" formatCode="General">
                  <c:v>120.436476</c:v>
                </c:pt>
                <c:pt idx="2666" formatCode="General">
                  <c:v>120.42585</c:v>
                </c:pt>
                <c:pt idx="2667" formatCode="General">
                  <c:v>120.014364</c:v>
                </c:pt>
                <c:pt idx="2668" formatCode="General">
                  <c:v>120.587388</c:v>
                </c:pt>
                <c:pt idx="2669" formatCode="General">
                  <c:v>120.66220800000001</c:v>
                </c:pt>
                <c:pt idx="2670" formatCode="General">
                  <c:v>120.15651</c:v>
                </c:pt>
                <c:pt idx="2671" formatCode="General">
                  <c:v>119.071494</c:v>
                </c:pt>
                <c:pt idx="2672" formatCode="General">
                  <c:v>118.956036</c:v>
                </c:pt>
                <c:pt idx="2673" formatCode="General">
                  <c:v>119.39775</c:v>
                </c:pt>
                <c:pt idx="2674" formatCode="General">
                  <c:v>119.29861200000001</c:v>
                </c:pt>
                <c:pt idx="2675" formatCode="General">
                  <c:v>118.69545599999999</c:v>
                </c:pt>
                <c:pt idx="2676" formatCode="General">
                  <c:v>118.78249199999999</c:v>
                </c:pt>
                <c:pt idx="2677" formatCode="General">
                  <c:v>118.51440000000001</c:v>
                </c:pt>
                <c:pt idx="2678" formatCode="General">
                  <c:v>117.84755999999999</c:v>
                </c:pt>
                <c:pt idx="2679" formatCode="General">
                  <c:v>118.53793200000001</c:v>
                </c:pt>
                <c:pt idx="2680" formatCode="General">
                  <c:v>119.24409600000001</c:v>
                </c:pt>
                <c:pt idx="2681" formatCode="General">
                  <c:v>120.825762</c:v>
                </c:pt>
                <c:pt idx="2682" formatCode="General">
                  <c:v>121.50463200000002</c:v>
                </c:pt>
                <c:pt idx="2683" formatCode="General">
                  <c:v>148.08059700000001</c:v>
                </c:pt>
                <c:pt idx="2684" formatCode="General">
                  <c:v>151.31500199999999</c:v>
                </c:pt>
                <c:pt idx="2685" formatCode="General">
                  <c:v>150.56592000000001</c:v>
                </c:pt>
                <c:pt idx="2686" formatCode="General">
                  <c:v>152.05399800000001</c:v>
                </c:pt>
                <c:pt idx="2687" formatCode="General">
                  <c:v>150.97498199999998</c:v>
                </c:pt>
                <c:pt idx="2688" formatCode="General">
                  <c:v>151.36392899999998</c:v>
                </c:pt>
                <c:pt idx="2689" formatCode="General">
                  <c:v>151.087908</c:v>
                </c:pt>
                <c:pt idx="2690" formatCode="General">
                  <c:v>151.45891499999999</c:v>
                </c:pt>
                <c:pt idx="2691" formatCode="General">
                  <c:v>151.13946000000001</c:v>
                </c:pt>
                <c:pt idx="2692" formatCode="General">
                  <c:v>151.23400799999999</c:v>
                </c:pt>
                <c:pt idx="2693" formatCode="General">
                  <c:v>151.51265699999999</c:v>
                </c:pt>
                <c:pt idx="2694" formatCode="General">
                  <c:v>150.81680700000001</c:v>
                </c:pt>
                <c:pt idx="2695" formatCode="General">
                  <c:v>150.34608</c:v>
                </c:pt>
                <c:pt idx="2696" formatCode="General">
                  <c:v>150.231438</c:v>
                </c:pt>
                <c:pt idx="2697" formatCode="General">
                  <c:v>149.361819</c:v>
                </c:pt>
                <c:pt idx="2698" formatCode="General">
                  <c:v>148.57349099999999</c:v>
                </c:pt>
                <c:pt idx="2699" formatCode="General">
                  <c:v>148.77050700000001</c:v>
                </c:pt>
                <c:pt idx="2700" formatCode="General">
                  <c:v>140.48782199999999</c:v>
                </c:pt>
                <c:pt idx="2702" formatCode="General">
                  <c:v>140.16247800000002</c:v>
                </c:pt>
                <c:pt idx="2703" formatCode="General">
                  <c:v>139.87964399999998</c:v>
                </c:pt>
                <c:pt idx="2704" formatCode="General">
                  <c:v>139.452594</c:v>
                </c:pt>
                <c:pt idx="2705" formatCode="General">
                  <c:v>139.18091099999998</c:v>
                </c:pt>
                <c:pt idx="2706" formatCode="General">
                  <c:v>139.25175899999999</c:v>
                </c:pt>
                <c:pt idx="2707" formatCode="General">
                  <c:v>139.083033</c:v>
                </c:pt>
                <c:pt idx="2708" formatCode="General">
                  <c:v>140.60417999999999</c:v>
                </c:pt>
                <c:pt idx="2709" formatCode="General">
                  <c:v>147.64224000000002</c:v>
                </c:pt>
                <c:pt idx="2710" formatCode="General">
                  <c:v>149.07898800000001</c:v>
                </c:pt>
                <c:pt idx="2711" formatCode="General">
                  <c:v>149.01092399999999</c:v>
                </c:pt>
                <c:pt idx="2712" formatCode="General">
                  <c:v>148.70285100000001</c:v>
                </c:pt>
                <c:pt idx="2713" formatCode="General">
                  <c:v>148.59920699999998</c:v>
                </c:pt>
                <c:pt idx="2714" formatCode="General">
                  <c:v>148.09661699999998</c:v>
                </c:pt>
                <c:pt idx="2715" formatCode="General">
                  <c:v>140.12127900000002</c:v>
                </c:pt>
                <c:pt idx="2716" formatCode="General">
                  <c:v>141.74821500000002</c:v>
                </c:pt>
                <c:pt idx="2717" formatCode="General">
                  <c:v>141.82239899999999</c:v>
                </c:pt>
                <c:pt idx="2718" formatCode="General">
                  <c:v>149.72042099999999</c:v>
                </c:pt>
                <c:pt idx="2719" formatCode="General">
                  <c:v>149.29696200000001</c:v>
                </c:pt>
                <c:pt idx="2720" formatCode="General">
                  <c:v>150.03492900000001</c:v>
                </c:pt>
                <c:pt idx="2721" formatCode="General">
                  <c:v>149.27284500000002</c:v>
                </c:pt>
                <c:pt idx="2722" formatCode="General">
                  <c:v>149.18937299999999</c:v>
                </c:pt>
                <c:pt idx="2723" formatCode="General">
                  <c:v>149.21179799999999</c:v>
                </c:pt>
                <c:pt idx="2724" formatCode="General">
                  <c:v>150.44569799999999</c:v>
                </c:pt>
                <c:pt idx="2726" formatCode="General">
                  <c:v>149.37862200000001</c:v>
                </c:pt>
                <c:pt idx="2727" formatCode="General">
                  <c:v>150.43198799999999</c:v>
                </c:pt>
                <c:pt idx="2728" formatCode="General">
                  <c:v>151.655709</c:v>
                </c:pt>
                <c:pt idx="2729" formatCode="General">
                  <c:v>152.444187</c:v>
                </c:pt>
                <c:pt idx="2730" formatCode="General">
                  <c:v>152.107653</c:v>
                </c:pt>
                <c:pt idx="2731" formatCode="General">
                  <c:v>152.771682</c:v>
                </c:pt>
                <c:pt idx="2732" formatCode="General">
                  <c:v>152.72750053617023</c:v>
                </c:pt>
                <c:pt idx="2733" formatCode="General">
                  <c:v>152.72262802553192</c:v>
                </c:pt>
                <c:pt idx="2734" formatCode="General">
                  <c:v>152.71775551489361</c:v>
                </c:pt>
                <c:pt idx="2735" formatCode="General">
                  <c:v>152.7128830042553</c:v>
                </c:pt>
                <c:pt idx="2736" formatCode="General">
                  <c:v>152.70801049361702</c:v>
                </c:pt>
                <c:pt idx="2737" formatCode="General">
                  <c:v>152.70313798297872</c:v>
                </c:pt>
                <c:pt idx="2738" formatCode="General">
                  <c:v>152.69826547234044</c:v>
                </c:pt>
                <c:pt idx="2739" formatCode="General">
                  <c:v>152.69339296170213</c:v>
                </c:pt>
                <c:pt idx="2740" formatCode="General">
                  <c:v>152.68852045106382</c:v>
                </c:pt>
                <c:pt idx="2741" formatCode="General">
                  <c:v>152.68364794042552</c:v>
                </c:pt>
                <c:pt idx="2742" formatCode="General">
                  <c:v>152.67877542978724</c:v>
                </c:pt>
                <c:pt idx="2743" formatCode="General">
                  <c:v>152.67390291914893</c:v>
                </c:pt>
                <c:pt idx="2744" formatCode="General">
                  <c:v>152.786022</c:v>
                </c:pt>
                <c:pt idx="2745" formatCode="General">
                  <c:v>153.131418</c:v>
                </c:pt>
                <c:pt idx="2746" formatCode="General">
                  <c:v>152.811273</c:v>
                </c:pt>
                <c:pt idx="2747" formatCode="General">
                  <c:v>152.68215900000001</c:v>
                </c:pt>
                <c:pt idx="2748" formatCode="General">
                  <c:v>152.47553400000001</c:v>
                </c:pt>
                <c:pt idx="2749" formatCode="General">
                  <c:v>152.58225900000002</c:v>
                </c:pt>
                <c:pt idx="2750" formatCode="General">
                  <c:v>152.27015699999998</c:v>
                </c:pt>
                <c:pt idx="2751" formatCode="General">
                  <c:v>152.21389500000001</c:v>
                </c:pt>
                <c:pt idx="2752" formatCode="General">
                  <c:v>152.55312599999999</c:v>
                </c:pt>
                <c:pt idx="2753" formatCode="General">
                  <c:v>151.16112899999999</c:v>
                </c:pt>
                <c:pt idx="2754" formatCode="General">
                  <c:v>150.380574</c:v>
                </c:pt>
                <c:pt idx="2755" formatCode="General">
                  <c:v>151.21388400000001</c:v>
                </c:pt>
                <c:pt idx="2756" formatCode="General">
                  <c:v>152.08167299999999</c:v>
                </c:pt>
                <c:pt idx="2757" formatCode="General">
                  <c:v>152.68485900000002</c:v>
                </c:pt>
                <c:pt idx="2758" formatCode="General">
                  <c:v>152.241456</c:v>
                </c:pt>
                <c:pt idx="2759" formatCode="General">
                  <c:v>152.77954800000001</c:v>
                </c:pt>
                <c:pt idx="2760" formatCode="General">
                  <c:v>152.58309299999999</c:v>
                </c:pt>
                <c:pt idx="2761" formatCode="General">
                  <c:v>152.390613</c:v>
                </c:pt>
                <c:pt idx="2762" formatCode="General">
                  <c:v>152.18385599999999</c:v>
                </c:pt>
                <c:pt idx="2763" formatCode="General">
                  <c:v>152.35754400000002</c:v>
                </c:pt>
                <c:pt idx="2764" formatCode="General">
                  <c:v>151.867029</c:v>
                </c:pt>
                <c:pt idx="2765" formatCode="General">
                  <c:v>152.27711099999999</c:v>
                </c:pt>
                <c:pt idx="2766" formatCode="General">
                  <c:v>151.49242199999998</c:v>
                </c:pt>
                <c:pt idx="2767" formatCode="General">
                  <c:v>152.01015599999999</c:v>
                </c:pt>
                <c:pt idx="2768" formatCode="General">
                  <c:v>152.18910600000001</c:v>
                </c:pt>
                <c:pt idx="2769" formatCode="General">
                  <c:v>152.08896899999999</c:v>
                </c:pt>
                <c:pt idx="2770" formatCode="General">
                  <c:v>151.972353</c:v>
                </c:pt>
                <c:pt idx="2771" formatCode="General">
                  <c:v>152.04485399999999</c:v>
                </c:pt>
                <c:pt idx="2772" formatCode="General">
                  <c:v>151.97244599999999</c:v>
                </c:pt>
                <c:pt idx="2773" formatCode="General">
                  <c:v>152.54667899999998</c:v>
                </c:pt>
                <c:pt idx="2774" formatCode="General">
                  <c:v>152.53529399999999</c:v>
                </c:pt>
                <c:pt idx="2775" formatCode="General">
                  <c:v>152.88160500000001</c:v>
                </c:pt>
                <c:pt idx="2776" formatCode="General">
                  <c:v>152.51299799999998</c:v>
                </c:pt>
                <c:pt idx="2777" formatCode="General">
                  <c:v>152.928504</c:v>
                </c:pt>
                <c:pt idx="2778" formatCode="General">
                  <c:v>152.38361700000002</c:v>
                </c:pt>
                <c:pt idx="2779" formatCode="General">
                  <c:v>152.30634000000001</c:v>
                </c:pt>
                <c:pt idx="2780" formatCode="General">
                  <c:v>151.78146600000002</c:v>
                </c:pt>
                <c:pt idx="2781" formatCode="General">
                  <c:v>152.353758</c:v>
                </c:pt>
                <c:pt idx="2782" formatCode="General">
                  <c:v>152.58234300000001</c:v>
                </c:pt>
                <c:pt idx="2783" formatCode="General">
                  <c:v>152.28838500000001</c:v>
                </c:pt>
                <c:pt idx="2784" formatCode="General">
                  <c:v>152.53760400000002</c:v>
                </c:pt>
                <c:pt idx="2785" formatCode="General">
                  <c:v>151.89769799999999</c:v>
                </c:pt>
                <c:pt idx="2786" formatCode="General">
                  <c:v>151.836885</c:v>
                </c:pt>
                <c:pt idx="2787" formatCode="General">
                  <c:v>152.03257500000001</c:v>
                </c:pt>
                <c:pt idx="2788" formatCode="General">
                  <c:v>152.31429900000001</c:v>
                </c:pt>
                <c:pt idx="2789" formatCode="General">
                  <c:v>152.51450400000002</c:v>
                </c:pt>
                <c:pt idx="2790" formatCode="General">
                  <c:v>152.51270099999999</c:v>
                </c:pt>
                <c:pt idx="2791" formatCode="General">
                  <c:v>152.420784</c:v>
                </c:pt>
                <c:pt idx="2792" formatCode="General">
                  <c:v>152.211795</c:v>
                </c:pt>
                <c:pt idx="2793" formatCode="General">
                  <c:v>152.45523900000001</c:v>
                </c:pt>
                <c:pt idx="2794" formatCode="General">
                  <c:v>152.19946499999998</c:v>
                </c:pt>
                <c:pt idx="2795" formatCode="General">
                  <c:v>152.22957600000001</c:v>
                </c:pt>
                <c:pt idx="2796" formatCode="General">
                  <c:v>152.39394000000001</c:v>
                </c:pt>
                <c:pt idx="2797" formatCode="General">
                  <c:v>152.61631199999999</c:v>
                </c:pt>
                <c:pt idx="2798" formatCode="General">
                  <c:v>151.14860099999999</c:v>
                </c:pt>
                <c:pt idx="2799" formatCode="General">
                  <c:v>169.115106</c:v>
                </c:pt>
                <c:pt idx="2800" formatCode="General">
                  <c:v>171.78997199999998</c:v>
                </c:pt>
                <c:pt idx="2801" formatCode="General">
                  <c:v>172.23579000000001</c:v>
                </c:pt>
                <c:pt idx="2802" formatCode="General">
                  <c:v>172.42939799999999</c:v>
                </c:pt>
                <c:pt idx="2803" formatCode="General">
                  <c:v>171.75850199999999</c:v>
                </c:pt>
                <c:pt idx="2804" formatCode="General">
                  <c:v>172.260054</c:v>
                </c:pt>
                <c:pt idx="2805" formatCode="General">
                  <c:v>171.82619400000002</c:v>
                </c:pt>
                <c:pt idx="2806" formatCode="General">
                  <c:v>172.42148399999999</c:v>
                </c:pt>
                <c:pt idx="2807" formatCode="General">
                  <c:v>172.38439499999998</c:v>
                </c:pt>
                <c:pt idx="2808" formatCode="General">
                  <c:v>172.12130100000002</c:v>
                </c:pt>
                <c:pt idx="2809" formatCode="General">
                  <c:v>172.35996599999999</c:v>
                </c:pt>
                <c:pt idx="2810" formatCode="General">
                  <c:v>172.26469800000001</c:v>
                </c:pt>
                <c:pt idx="2811" formatCode="General">
                  <c:v>172.10238000000001</c:v>
                </c:pt>
                <c:pt idx="2812" formatCode="General">
                  <c:v>172.12026599999999</c:v>
                </c:pt>
                <c:pt idx="2813" formatCode="General">
                  <c:v>172.29494400000002</c:v>
                </c:pt>
                <c:pt idx="2814" formatCode="General">
                  <c:v>171.67774800000001</c:v>
                </c:pt>
                <c:pt idx="2815" formatCode="General">
                  <c:v>172.27287000000001</c:v>
                </c:pt>
                <c:pt idx="2816" formatCode="General">
                  <c:v>172.13312999999999</c:v>
                </c:pt>
                <c:pt idx="2817" formatCode="General">
                  <c:v>172.000584</c:v>
                </c:pt>
                <c:pt idx="2818" formatCode="General">
                  <c:v>171.53019599999999</c:v>
                </c:pt>
                <c:pt idx="2819" formatCode="General">
                  <c:v>171.68358000000001</c:v>
                </c:pt>
                <c:pt idx="2820" formatCode="General">
                  <c:v>171.45344699999998</c:v>
                </c:pt>
                <c:pt idx="2821" formatCode="General">
                  <c:v>172.418274</c:v>
                </c:pt>
                <c:pt idx="2822" formatCode="General">
                  <c:v>171.63346799999999</c:v>
                </c:pt>
                <c:pt idx="2823" formatCode="General">
                  <c:v>171.79936499999999</c:v>
                </c:pt>
                <c:pt idx="2824" formatCode="General">
                  <c:v>171.689775</c:v>
                </c:pt>
                <c:pt idx="2825" formatCode="General">
                  <c:v>171.85334700000001</c:v>
                </c:pt>
                <c:pt idx="2826" formatCode="General">
                  <c:v>171.90103200000001</c:v>
                </c:pt>
                <c:pt idx="2827" formatCode="General">
                  <c:v>171.771354</c:v>
                </c:pt>
                <c:pt idx="2828" formatCode="General">
                  <c:v>171.79782</c:v>
                </c:pt>
                <c:pt idx="2829" formatCode="General">
                  <c:v>172.34363999999999</c:v>
                </c:pt>
                <c:pt idx="2830" formatCode="General">
                  <c:v>172.065969</c:v>
                </c:pt>
                <c:pt idx="2831" formatCode="General">
                  <c:v>172.25407200000001</c:v>
                </c:pt>
                <c:pt idx="2832" formatCode="General">
                  <c:v>171.65613000000002</c:v>
                </c:pt>
                <c:pt idx="2833" formatCode="General">
                  <c:v>171.43078800000001</c:v>
                </c:pt>
                <c:pt idx="2834" formatCode="General">
                  <c:v>171.82548</c:v>
                </c:pt>
                <c:pt idx="2835" formatCode="General">
                  <c:v>172.10050799999999</c:v>
                </c:pt>
                <c:pt idx="2836" formatCode="General">
                  <c:v>171.84250800000001</c:v>
                </c:pt>
                <c:pt idx="2837" formatCode="General">
                  <c:v>172.378512</c:v>
                </c:pt>
                <c:pt idx="2838" formatCode="General">
                  <c:v>171.76936499999999</c:v>
                </c:pt>
                <c:pt idx="2839" formatCode="General">
                  <c:v>171.75142199999999</c:v>
                </c:pt>
                <c:pt idx="2840" formatCode="General">
                  <c:v>171.721992</c:v>
                </c:pt>
                <c:pt idx="2841" formatCode="General">
                  <c:v>171.53729999999999</c:v>
                </c:pt>
                <c:pt idx="2842" formatCode="General">
                  <c:v>171.535482</c:v>
                </c:pt>
                <c:pt idx="2843" formatCode="General">
                  <c:v>171.25514699999999</c:v>
                </c:pt>
                <c:pt idx="2844" formatCode="General">
                  <c:v>171.921156</c:v>
                </c:pt>
                <c:pt idx="2845" formatCode="General">
                  <c:v>171.33188999999999</c:v>
                </c:pt>
                <c:pt idx="2846" formatCode="General">
                  <c:v>171.847002</c:v>
                </c:pt>
                <c:pt idx="2847" formatCode="General">
                  <c:v>171.02030100000002</c:v>
                </c:pt>
                <c:pt idx="2848" formatCode="General">
                  <c:v>171.696978</c:v>
                </c:pt>
                <c:pt idx="2849" formatCode="General">
                  <c:v>171.39330000000001</c:v>
                </c:pt>
                <c:pt idx="2850" formatCode="General">
                  <c:v>171.363924</c:v>
                </c:pt>
                <c:pt idx="2851" formatCode="General">
                  <c:v>172.058154</c:v>
                </c:pt>
                <c:pt idx="2852" formatCode="General">
                  <c:v>172.34084999999999</c:v>
                </c:pt>
                <c:pt idx="2853" formatCode="General">
                  <c:v>172.15899000000002</c:v>
                </c:pt>
                <c:pt idx="2854" formatCode="General">
                  <c:v>172.24906199999998</c:v>
                </c:pt>
                <c:pt idx="2855" formatCode="General">
                  <c:v>172.47402</c:v>
                </c:pt>
                <c:pt idx="2856" formatCode="General">
                  <c:v>172.30791600000001</c:v>
                </c:pt>
                <c:pt idx="2857" formatCode="General">
                  <c:v>172.41758399999998</c:v>
                </c:pt>
                <c:pt idx="2858" formatCode="General">
                  <c:v>172.73227199999999</c:v>
                </c:pt>
                <c:pt idx="2859" formatCode="General">
                  <c:v>172.60564500000001</c:v>
                </c:pt>
                <c:pt idx="2860" formatCode="General">
                  <c:v>171.72811799999999</c:v>
                </c:pt>
                <c:pt idx="2861" formatCode="General">
                  <c:v>172.13569200000001</c:v>
                </c:pt>
                <c:pt idx="2862" formatCode="General">
                  <c:v>172.08091200000001</c:v>
                </c:pt>
                <c:pt idx="2863" formatCode="General">
                  <c:v>172.49858700000001</c:v>
                </c:pt>
                <c:pt idx="2864" formatCode="General">
                  <c:v>171.68731199999999</c:v>
                </c:pt>
                <c:pt idx="2865" formatCode="General">
                  <c:v>171.53968800000001</c:v>
                </c:pt>
                <c:pt idx="2866" formatCode="General">
                  <c:v>171.965577</c:v>
                </c:pt>
                <c:pt idx="2867" formatCode="General">
                  <c:v>172.08931799999999</c:v>
                </c:pt>
                <c:pt idx="2868" formatCode="General">
                  <c:v>172.07712600000002</c:v>
                </c:pt>
                <c:pt idx="2869" formatCode="General">
                  <c:v>172.38924</c:v>
                </c:pt>
                <c:pt idx="2870" formatCode="General">
                  <c:v>172.186656</c:v>
                </c:pt>
                <c:pt idx="2871" formatCode="General">
                  <c:v>172.09858800000001</c:v>
                </c:pt>
                <c:pt idx="2872" formatCode="General">
                  <c:v>172.25498099999999</c:v>
                </c:pt>
                <c:pt idx="2873" formatCode="General">
                  <c:v>172.964202</c:v>
                </c:pt>
                <c:pt idx="2874" formatCode="General">
                  <c:v>173.00178600000001</c:v>
                </c:pt>
                <c:pt idx="2875" formatCode="General">
                  <c:v>173.29688400000001</c:v>
                </c:pt>
                <c:pt idx="2876" formatCode="General">
                  <c:v>172.611954</c:v>
                </c:pt>
                <c:pt idx="2877" formatCode="General">
                  <c:v>172.37094000000002</c:v>
                </c:pt>
                <c:pt idx="2878" formatCode="General">
                  <c:v>172.69639799999999</c:v>
                </c:pt>
                <c:pt idx="2879" formatCode="General">
                  <c:v>172.68815999999998</c:v>
                </c:pt>
                <c:pt idx="2880" formatCode="General">
                  <c:v>172.64306400000001</c:v>
                </c:pt>
                <c:pt idx="2881" formatCode="General">
                  <c:v>172.48052999999999</c:v>
                </c:pt>
                <c:pt idx="2882" formatCode="General">
                  <c:v>172.731312</c:v>
                </c:pt>
                <c:pt idx="2883" formatCode="General">
                  <c:v>172.89088800000002</c:v>
                </c:pt>
                <c:pt idx="2884" formatCode="General">
                  <c:v>172.622952</c:v>
                </c:pt>
                <c:pt idx="2885" formatCode="General">
                  <c:v>172.86180000000002</c:v>
                </c:pt>
                <c:pt idx="2886" formatCode="General">
                  <c:v>172.86250200000001</c:v>
                </c:pt>
                <c:pt idx="2887" formatCode="General">
                  <c:v>172.55429999999998</c:v>
                </c:pt>
                <c:pt idx="2888" formatCode="General">
                  <c:v>172.10261400000002</c:v>
                </c:pt>
                <c:pt idx="2889" formatCode="General">
                  <c:v>172.23377399999998</c:v>
                </c:pt>
                <c:pt idx="2890" formatCode="General">
                  <c:v>173.940966</c:v>
                </c:pt>
                <c:pt idx="2891" formatCode="General">
                  <c:v>172.43513999999999</c:v>
                </c:pt>
                <c:pt idx="2892" formatCode="General">
                  <c:v>172.06472400000001</c:v>
                </c:pt>
                <c:pt idx="2893" formatCode="General">
                  <c:v>171.24880200000001</c:v>
                </c:pt>
                <c:pt idx="2894" formatCode="General">
                  <c:v>171.775002</c:v>
                </c:pt>
                <c:pt idx="2895" formatCode="General">
                  <c:v>172.20822600000002</c:v>
                </c:pt>
                <c:pt idx="2896" formatCode="General">
                  <c:v>172.66219799999999</c:v>
                </c:pt>
                <c:pt idx="2897" formatCode="General">
                  <c:v>172.13577000000001</c:v>
                </c:pt>
                <c:pt idx="2898" formatCode="General">
                  <c:v>172.316586</c:v>
                </c:pt>
                <c:pt idx="2899" formatCode="General">
                  <c:v>172.37783400000001</c:v>
                </c:pt>
                <c:pt idx="2900" formatCode="General">
                  <c:v>172.31286</c:v>
                </c:pt>
                <c:pt idx="2901" formatCode="General">
                  <c:v>171.88173</c:v>
                </c:pt>
                <c:pt idx="2902" formatCode="General">
                  <c:v>172.49203199999999</c:v>
                </c:pt>
                <c:pt idx="2903" formatCode="General">
                  <c:v>172.41291000000001</c:v>
                </c:pt>
                <c:pt idx="2904" formatCode="General">
                  <c:v>171.81832800000001</c:v>
                </c:pt>
                <c:pt idx="2905" formatCode="General">
                  <c:v>172.152906</c:v>
                </c:pt>
                <c:pt idx="2906" formatCode="General">
                  <c:v>171.928662</c:v>
                </c:pt>
                <c:pt idx="2907" formatCode="General">
                  <c:v>172.19514000000001</c:v>
                </c:pt>
                <c:pt idx="2908" formatCode="General">
                  <c:v>171.88597800000002</c:v>
                </c:pt>
                <c:pt idx="2909" formatCode="General">
                  <c:v>171.913062</c:v>
                </c:pt>
                <c:pt idx="2910" formatCode="General">
                  <c:v>172.31641199999999</c:v>
                </c:pt>
                <c:pt idx="2911" formatCode="General">
                  <c:v>172.90586400000001</c:v>
                </c:pt>
                <c:pt idx="2912" formatCode="General">
                  <c:v>172.78540799999999</c:v>
                </c:pt>
                <c:pt idx="2913" formatCode="General">
                  <c:v>172.19516399999998</c:v>
                </c:pt>
                <c:pt idx="2914" formatCode="General">
                  <c:v>171.36099000000002</c:v>
                </c:pt>
                <c:pt idx="2915" formatCode="General">
                  <c:v>171.751362</c:v>
                </c:pt>
                <c:pt idx="2916" formatCode="General">
                  <c:v>171.39013199999999</c:v>
                </c:pt>
                <c:pt idx="2917" formatCode="General">
                  <c:v>171.36748799999998</c:v>
                </c:pt>
                <c:pt idx="2918" formatCode="General">
                  <c:v>172.99128000000002</c:v>
                </c:pt>
                <c:pt idx="2919" formatCode="General">
                  <c:v>171.50102999999999</c:v>
                </c:pt>
                <c:pt idx="2920" formatCode="General">
                  <c:v>171.99529799999999</c:v>
                </c:pt>
                <c:pt idx="2921" formatCode="General">
                  <c:v>171.48521399999998</c:v>
                </c:pt>
                <c:pt idx="2922" formatCode="General">
                  <c:v>172.15947</c:v>
                </c:pt>
                <c:pt idx="2923" formatCode="General">
                  <c:v>172.31872200000001</c:v>
                </c:pt>
                <c:pt idx="2924" formatCode="General">
                  <c:v>171.95907600000001</c:v>
                </c:pt>
                <c:pt idx="2925" formatCode="General">
                  <c:v>171.83007599999999</c:v>
                </c:pt>
                <c:pt idx="2926" formatCode="General">
                  <c:v>172.20469199999999</c:v>
                </c:pt>
                <c:pt idx="2927" formatCode="General">
                  <c:v>172.30599899999999</c:v>
                </c:pt>
                <c:pt idx="2928" formatCode="General">
                  <c:v>172.33674600000001</c:v>
                </c:pt>
                <c:pt idx="2929" formatCode="General">
                  <c:v>172.668846</c:v>
                </c:pt>
                <c:pt idx="2930" formatCode="General">
                  <c:v>172.55499</c:v>
                </c:pt>
                <c:pt idx="2931" formatCode="General">
                  <c:v>172.39979399999999</c:v>
                </c:pt>
                <c:pt idx="2932" formatCode="General">
                  <c:v>172.494426</c:v>
                </c:pt>
                <c:pt idx="2933" formatCode="General">
                  <c:v>172.33311</c:v>
                </c:pt>
                <c:pt idx="2934" formatCode="General">
                  <c:v>172.31590199999999</c:v>
                </c:pt>
                <c:pt idx="2935" formatCode="General">
                  <c:v>172.850346</c:v>
                </c:pt>
                <c:pt idx="2936" formatCode="General">
                  <c:v>172.116468</c:v>
                </c:pt>
                <c:pt idx="2937" formatCode="General">
                  <c:v>172.42539600000001</c:v>
                </c:pt>
                <c:pt idx="2938" formatCode="General">
                  <c:v>171.63137999999998</c:v>
                </c:pt>
                <c:pt idx="2939" formatCode="General">
                  <c:v>166.79983800000002</c:v>
                </c:pt>
                <c:pt idx="2940" formatCode="General">
                  <c:v>170.67848999999998</c:v>
                </c:pt>
                <c:pt idx="2941" formatCode="General">
                  <c:v>169.95419100000001</c:v>
                </c:pt>
                <c:pt idx="2942" formatCode="General">
                  <c:v>169.69680599999998</c:v>
                </c:pt>
                <c:pt idx="2944" formatCode="General">
                  <c:v>170.20861200000002</c:v>
                </c:pt>
                <c:pt idx="2945" formatCode="General">
                  <c:v>170.61602400000001</c:v>
                </c:pt>
                <c:pt idx="2946" formatCode="General">
                  <c:v>170.85418800000002</c:v>
                </c:pt>
                <c:pt idx="2947" formatCode="General">
                  <c:v>172.08390600000001</c:v>
                </c:pt>
                <c:pt idx="2948" formatCode="General">
                  <c:v>171.42697200000001</c:v>
                </c:pt>
                <c:pt idx="2949" formatCode="General">
                  <c:v>170.213448</c:v>
                </c:pt>
                <c:pt idx="2950" formatCode="General">
                  <c:v>171.057672</c:v>
                </c:pt>
                <c:pt idx="2951" formatCode="General">
                  <c:v>170.585634</c:v>
                </c:pt>
                <c:pt idx="2952" formatCode="General">
                  <c:v>170.79061200000001</c:v>
                </c:pt>
                <c:pt idx="2953" formatCode="General">
                  <c:v>170.74020000000002</c:v>
                </c:pt>
                <c:pt idx="2954" formatCode="General">
                  <c:v>171.25107600000001</c:v>
                </c:pt>
                <c:pt idx="2955" formatCode="General">
                  <c:v>170.83828199999999</c:v>
                </c:pt>
                <c:pt idx="2956" formatCode="General">
                  <c:v>169.74783600000001</c:v>
                </c:pt>
                <c:pt idx="2957" formatCode="General">
                  <c:v>171.36237600000001</c:v>
                </c:pt>
                <c:pt idx="2958" formatCode="General">
                  <c:v>171.60784200000001</c:v>
                </c:pt>
                <c:pt idx="2959" formatCode="General">
                  <c:v>171.00265200000001</c:v>
                </c:pt>
                <c:pt idx="2960" formatCode="General">
                  <c:v>170.66996999999998</c:v>
                </c:pt>
                <c:pt idx="2961" formatCode="General">
                  <c:v>170.52201000000002</c:v>
                </c:pt>
                <c:pt idx="2962" formatCode="General">
                  <c:v>170.88636</c:v>
                </c:pt>
                <c:pt idx="2963" formatCode="General">
                  <c:v>170.40503999999999</c:v>
                </c:pt>
                <c:pt idx="2964" formatCode="General">
                  <c:v>170.87228400000001</c:v>
                </c:pt>
                <c:pt idx="2965" formatCode="General">
                  <c:v>171.32688000000002</c:v>
                </c:pt>
                <c:pt idx="2966" formatCode="General">
                  <c:v>171.126576</c:v>
                </c:pt>
                <c:pt idx="2967" formatCode="General">
                  <c:v>170.53483800000001</c:v>
                </c:pt>
                <c:pt idx="2968" formatCode="General">
                  <c:v>171.165828</c:v>
                </c:pt>
                <c:pt idx="2969" formatCode="General">
                  <c:v>171.37778400000002</c:v>
                </c:pt>
                <c:pt idx="2970" formatCode="General">
                  <c:v>172.40202600000001</c:v>
                </c:pt>
                <c:pt idx="2971" formatCode="General">
                  <c:v>172.25778</c:v>
                </c:pt>
                <c:pt idx="2972" formatCode="General">
                  <c:v>171.381192</c:v>
                </c:pt>
                <c:pt idx="2973" formatCode="General">
                  <c:v>171.621228</c:v>
                </c:pt>
                <c:pt idx="2974" formatCode="General">
                  <c:v>170.90246999999999</c:v>
                </c:pt>
                <c:pt idx="2975" formatCode="General">
                  <c:v>171.09110999999999</c:v>
                </c:pt>
                <c:pt idx="2976" formatCode="General">
                  <c:v>171.37821600000001</c:v>
                </c:pt>
                <c:pt idx="2977" formatCode="General">
                  <c:v>170.84047200000001</c:v>
                </c:pt>
                <c:pt idx="2978" formatCode="General">
                  <c:v>171.56444399999998</c:v>
                </c:pt>
                <c:pt idx="2979" formatCode="General">
                  <c:v>171.73659000000001</c:v>
                </c:pt>
                <c:pt idx="2980" formatCode="General">
                  <c:v>171.36001200000001</c:v>
                </c:pt>
                <c:pt idx="2981" formatCode="General">
                  <c:v>171.579036</c:v>
                </c:pt>
                <c:pt idx="2982" formatCode="General">
                  <c:v>171.07684799999998</c:v>
                </c:pt>
                <c:pt idx="2983" formatCode="General">
                  <c:v>171.73296599999998</c:v>
                </c:pt>
                <c:pt idx="2984" formatCode="General">
                  <c:v>171.49590000000001</c:v>
                </c:pt>
                <c:pt idx="2985" formatCode="General">
                  <c:v>171.10887600000001</c:v>
                </c:pt>
                <c:pt idx="2986" formatCode="General">
                  <c:v>171.13803000000001</c:v>
                </c:pt>
                <c:pt idx="2987" formatCode="General">
                  <c:v>170.42792400000002</c:v>
                </c:pt>
                <c:pt idx="2988" formatCode="General">
                  <c:v>170.26935</c:v>
                </c:pt>
                <c:pt idx="2989" formatCode="General">
                  <c:v>170.31573</c:v>
                </c:pt>
                <c:pt idx="2990" formatCode="General">
                  <c:v>170.19888</c:v>
                </c:pt>
                <c:pt idx="2991" formatCode="General">
                  <c:v>170.02614599999998</c:v>
                </c:pt>
                <c:pt idx="2992" formatCode="General">
                  <c:v>170.31554399999999</c:v>
                </c:pt>
                <c:pt idx="2993" formatCode="General">
                  <c:v>170.15775600000001</c:v>
                </c:pt>
                <c:pt idx="2994" formatCode="General">
                  <c:v>171.293736</c:v>
                </c:pt>
                <c:pt idx="2995" formatCode="General">
                  <c:v>171.078384</c:v>
                </c:pt>
                <c:pt idx="2996" formatCode="General">
                  <c:v>170.86327799999998</c:v>
                </c:pt>
                <c:pt idx="2997" formatCode="General">
                  <c:v>171.20613</c:v>
                </c:pt>
                <c:pt idx="2998" formatCode="General">
                  <c:v>171.409806</c:v>
                </c:pt>
                <c:pt idx="2999" formatCode="General">
                  <c:v>170.49037799999999</c:v>
                </c:pt>
                <c:pt idx="3000" formatCode="General">
                  <c:v>170.840892</c:v>
                </c:pt>
                <c:pt idx="3001" formatCode="General">
                  <c:v>171.11609999999999</c:v>
                </c:pt>
                <c:pt idx="3002" formatCode="General">
                  <c:v>171.163884</c:v>
                </c:pt>
                <c:pt idx="3003" formatCode="General">
                  <c:v>171.35457</c:v>
                </c:pt>
                <c:pt idx="3004" formatCode="General">
                  <c:v>171.12419399999999</c:v>
                </c:pt>
                <c:pt idx="3005" formatCode="General">
                  <c:v>170.99637000000001</c:v>
                </c:pt>
                <c:pt idx="3006" formatCode="General">
                  <c:v>171.03934799999999</c:v>
                </c:pt>
                <c:pt idx="3007" formatCode="General">
                  <c:v>171.68457599999999</c:v>
                </c:pt>
                <c:pt idx="3008" formatCode="General">
                  <c:v>173.15669400000002</c:v>
                </c:pt>
                <c:pt idx="3009" formatCode="General">
                  <c:v>170.91789599999998</c:v>
                </c:pt>
                <c:pt idx="3010" formatCode="General">
                  <c:v>170.83383599999999</c:v>
                </c:pt>
                <c:pt idx="3011" formatCode="General">
                  <c:v>170.97094199999998</c:v>
                </c:pt>
                <c:pt idx="3012" formatCode="General">
                  <c:v>169.68631199999999</c:v>
                </c:pt>
                <c:pt idx="3013" formatCode="General">
                  <c:v>170.23410000000001</c:v>
                </c:pt>
                <c:pt idx="3014" formatCode="General">
                  <c:v>170.16907799999998</c:v>
                </c:pt>
                <c:pt idx="3015" formatCode="General">
                  <c:v>169.906398</c:v>
                </c:pt>
                <c:pt idx="3016" formatCode="General">
                  <c:v>169.873896</c:v>
                </c:pt>
                <c:pt idx="3017" formatCode="General">
                  <c:v>169.91466600000001</c:v>
                </c:pt>
                <c:pt idx="3018" formatCode="General">
                  <c:v>170.151048</c:v>
                </c:pt>
                <c:pt idx="3019" formatCode="General">
                  <c:v>171.091452</c:v>
                </c:pt>
                <c:pt idx="3020" formatCode="General">
                  <c:v>171.31527</c:v>
                </c:pt>
                <c:pt idx="3021" formatCode="General">
                  <c:v>171.29420399999998</c:v>
                </c:pt>
                <c:pt idx="3022" formatCode="General">
                  <c:v>170.899518</c:v>
                </c:pt>
                <c:pt idx="3023" formatCode="General">
                  <c:v>171.325548</c:v>
                </c:pt>
                <c:pt idx="3024" formatCode="General">
                  <c:v>171.40658400000001</c:v>
                </c:pt>
                <c:pt idx="3025" formatCode="General">
                  <c:v>171.33381</c:v>
                </c:pt>
                <c:pt idx="3026" formatCode="General">
                  <c:v>170.89054200000001</c:v>
                </c:pt>
                <c:pt idx="3027" formatCode="General">
                  <c:v>171.22106399999998</c:v>
                </c:pt>
                <c:pt idx="3028" formatCode="General">
                  <c:v>171.17660999999998</c:v>
                </c:pt>
                <c:pt idx="3029" formatCode="General">
                  <c:v>170.98828800000001</c:v>
                </c:pt>
                <c:pt idx="3030" formatCode="General">
                  <c:v>171.02197200000001</c:v>
                </c:pt>
                <c:pt idx="3031" formatCode="General">
                  <c:v>171.39895200000001</c:v>
                </c:pt>
                <c:pt idx="3032" formatCode="General">
                  <c:v>171.620994</c:v>
                </c:pt>
                <c:pt idx="3033" formatCode="General">
                  <c:v>170.68427400000002</c:v>
                </c:pt>
                <c:pt idx="3034" formatCode="General">
                  <c:v>170.22431999999998</c:v>
                </c:pt>
                <c:pt idx="3035" formatCode="General">
                  <c:v>170.48275799999999</c:v>
                </c:pt>
                <c:pt idx="3036" formatCode="General">
                  <c:v>170.069682</c:v>
                </c:pt>
                <c:pt idx="3037" formatCode="General">
                  <c:v>169.39989</c:v>
                </c:pt>
                <c:pt idx="3038" formatCode="General">
                  <c:v>170.011212</c:v>
                </c:pt>
                <c:pt idx="3039" formatCode="General">
                  <c:v>169.344942</c:v>
                </c:pt>
                <c:pt idx="3040" formatCode="General">
                  <c:v>169.24169699999999</c:v>
                </c:pt>
                <c:pt idx="3041" formatCode="General">
                  <c:v>168.53818799999999</c:v>
                </c:pt>
                <c:pt idx="3042" formatCode="General">
                  <c:v>170.68794</c:v>
                </c:pt>
                <c:pt idx="3043" formatCode="General">
                  <c:v>171.09004200000001</c:v>
                </c:pt>
                <c:pt idx="3044" formatCode="General">
                  <c:v>171.80034000000001</c:v>
                </c:pt>
                <c:pt idx="3045" formatCode="General">
                  <c:v>172.40029799999999</c:v>
                </c:pt>
                <c:pt idx="3046" formatCode="General">
                  <c:v>172.05502200000001</c:v>
                </c:pt>
                <c:pt idx="3047" formatCode="General">
                  <c:v>172.291842</c:v>
                </c:pt>
                <c:pt idx="3048" formatCode="General">
                  <c:v>172.08799200000001</c:v>
                </c:pt>
                <c:pt idx="3049" formatCode="General">
                  <c:v>171.65271000000001</c:v>
                </c:pt>
                <c:pt idx="3050" formatCode="General">
                  <c:v>171.31187399999999</c:v>
                </c:pt>
                <c:pt idx="3051" formatCode="General">
                  <c:v>172.33881600000001</c:v>
                </c:pt>
                <c:pt idx="3052" formatCode="General">
                  <c:v>172.09650600000001</c:v>
                </c:pt>
                <c:pt idx="3053" formatCode="General">
                  <c:v>171.93900600000001</c:v>
                </c:pt>
                <c:pt idx="3054" formatCode="General">
                  <c:v>171.956478</c:v>
                </c:pt>
                <c:pt idx="3055" formatCode="General">
                  <c:v>171.045186</c:v>
                </c:pt>
                <c:pt idx="3056" formatCode="General">
                  <c:v>171.40850399999999</c:v>
                </c:pt>
                <c:pt idx="3057" formatCode="General">
                  <c:v>170.799069</c:v>
                </c:pt>
                <c:pt idx="3058" formatCode="General">
                  <c:v>170.39559600000001</c:v>
                </c:pt>
                <c:pt idx="3059" formatCode="General">
                  <c:v>172.41340199999999</c:v>
                </c:pt>
                <c:pt idx="3060" formatCode="General">
                  <c:v>171.71991</c:v>
                </c:pt>
                <c:pt idx="3061" formatCode="General">
                  <c:v>171.16191600000002</c:v>
                </c:pt>
                <c:pt idx="3062" formatCode="General">
                  <c:v>170.970168</c:v>
                </c:pt>
                <c:pt idx="3063" formatCode="General">
                  <c:v>170.59351199999998</c:v>
                </c:pt>
                <c:pt idx="3064" formatCode="General">
                  <c:v>171.34166999999999</c:v>
                </c:pt>
                <c:pt idx="3065" formatCode="General">
                  <c:v>171.41920199999998</c:v>
                </c:pt>
                <c:pt idx="3066" formatCode="General">
                  <c:v>170.979366</c:v>
                </c:pt>
                <c:pt idx="3067" formatCode="General">
                  <c:v>170.72533200000001</c:v>
                </c:pt>
                <c:pt idx="3068" formatCode="General">
                  <c:v>170.47341</c:v>
                </c:pt>
                <c:pt idx="3069" formatCode="General">
                  <c:v>170.94704400000001</c:v>
                </c:pt>
                <c:pt idx="3070" formatCode="General">
                  <c:v>170.85912000000002</c:v>
                </c:pt>
                <c:pt idx="3071" formatCode="General">
                  <c:v>171.10670999999999</c:v>
                </c:pt>
                <c:pt idx="3072" formatCode="General">
                  <c:v>170.54536199999998</c:v>
                </c:pt>
                <c:pt idx="3073" formatCode="General">
                  <c:v>170.74090200000001</c:v>
                </c:pt>
                <c:pt idx="3074" formatCode="General">
                  <c:v>171.05905799999999</c:v>
                </c:pt>
                <c:pt idx="3075" formatCode="General">
                  <c:v>171.59237999999999</c:v>
                </c:pt>
                <c:pt idx="3076" formatCode="General">
                  <c:v>170.93300400000001</c:v>
                </c:pt>
                <c:pt idx="3077" formatCode="General">
                  <c:v>171.683832</c:v>
                </c:pt>
                <c:pt idx="3078" formatCode="General">
                  <c:v>171.385098</c:v>
                </c:pt>
                <c:pt idx="3079" formatCode="General">
                  <c:v>171.28913399999999</c:v>
                </c:pt>
                <c:pt idx="3080" formatCode="General">
                  <c:v>171.156744</c:v>
                </c:pt>
                <c:pt idx="3081" formatCode="General">
                  <c:v>170.80225200000001</c:v>
                </c:pt>
                <c:pt idx="3082" formatCode="General">
                  <c:v>171.031398</c:v>
                </c:pt>
                <c:pt idx="3083" formatCode="General">
                  <c:v>171.87901200000002</c:v>
                </c:pt>
                <c:pt idx="3084" formatCode="General">
                  <c:v>167.62338</c:v>
                </c:pt>
                <c:pt idx="3085" formatCode="General">
                  <c:v>159.845652</c:v>
                </c:pt>
                <c:pt idx="3086" formatCode="General">
                  <c:v>159.25434000000001</c:v>
                </c:pt>
                <c:pt idx="3087" formatCode="General">
                  <c:v>158.99981400000001</c:v>
                </c:pt>
                <c:pt idx="3088" formatCode="General">
                  <c:v>159.14524499999999</c:v>
                </c:pt>
                <c:pt idx="3089" formatCode="General">
                  <c:v>159.74319300000002</c:v>
                </c:pt>
                <c:pt idx="3090" formatCode="General">
                  <c:v>159.72284400000001</c:v>
                </c:pt>
                <c:pt idx="3091" formatCode="General">
                  <c:v>160.492728</c:v>
                </c:pt>
                <c:pt idx="3092" formatCode="General">
                  <c:v>167.89370400000001</c:v>
                </c:pt>
                <c:pt idx="3093" formatCode="General">
                  <c:v>170.12050199999999</c:v>
                </c:pt>
                <c:pt idx="3094" formatCode="General">
                  <c:v>171.09083999999999</c:v>
                </c:pt>
                <c:pt idx="3095" formatCode="General">
                  <c:v>171.57828599999999</c:v>
                </c:pt>
                <c:pt idx="3096" formatCode="General">
                  <c:v>171.33801600000001</c:v>
                </c:pt>
                <c:pt idx="3097" formatCode="General">
                  <c:v>172.08792</c:v>
                </c:pt>
                <c:pt idx="3098" formatCode="General">
                  <c:v>172.21953600000001</c:v>
                </c:pt>
                <c:pt idx="3099" formatCode="General">
                  <c:v>172.109262</c:v>
                </c:pt>
                <c:pt idx="3100" formatCode="General">
                  <c:v>171.49017600000002</c:v>
                </c:pt>
                <c:pt idx="3101" formatCode="General">
                  <c:v>171.83580000000001</c:v>
                </c:pt>
                <c:pt idx="3102" formatCode="General">
                  <c:v>171.80608799999999</c:v>
                </c:pt>
                <c:pt idx="3103" formatCode="General">
                  <c:v>172.15282199999999</c:v>
                </c:pt>
                <c:pt idx="3104" formatCode="General">
                  <c:v>171.74282399999998</c:v>
                </c:pt>
                <c:pt idx="3105" formatCode="General">
                  <c:v>171.41305800000001</c:v>
                </c:pt>
                <c:pt idx="3106" formatCode="General">
                  <c:v>172.82804399999998</c:v>
                </c:pt>
                <c:pt idx="3107" formatCode="General">
                  <c:v>172.18532400000001</c:v>
                </c:pt>
                <c:pt idx="3108" formatCode="General">
                  <c:v>172.44826800000001</c:v>
                </c:pt>
                <c:pt idx="3109" formatCode="General">
                  <c:v>172.44943799999999</c:v>
                </c:pt>
                <c:pt idx="3110" formatCode="General">
                  <c:v>171.99460199999999</c:v>
                </c:pt>
                <c:pt idx="3111" formatCode="General">
                  <c:v>171.75104400000001</c:v>
                </c:pt>
                <c:pt idx="3112" formatCode="General">
                  <c:v>172.215474</c:v>
                </c:pt>
                <c:pt idx="3113" formatCode="General">
                  <c:v>171.95605799999998</c:v>
                </c:pt>
                <c:pt idx="3114" formatCode="General">
                  <c:v>172.02829800000001</c:v>
                </c:pt>
                <c:pt idx="3115" formatCode="General">
                  <c:v>172.023642</c:v>
                </c:pt>
                <c:pt idx="3116" formatCode="General">
                  <c:v>171.90853200000001</c:v>
                </c:pt>
                <c:pt idx="3117" formatCode="General">
                  <c:v>172.232472</c:v>
                </c:pt>
                <c:pt idx="3118" formatCode="General">
                  <c:v>172.522086</c:v>
                </c:pt>
                <c:pt idx="3119" formatCode="General">
                  <c:v>172.37192999999999</c:v>
                </c:pt>
                <c:pt idx="3120" formatCode="General">
                  <c:v>172.02829200000002</c:v>
                </c:pt>
                <c:pt idx="3121" formatCode="General">
                  <c:v>172.35736200000002</c:v>
                </c:pt>
                <c:pt idx="3122" formatCode="General">
                  <c:v>172.43030400000001</c:v>
                </c:pt>
                <c:pt idx="3123" formatCode="General">
                  <c:v>172.12401</c:v>
                </c:pt>
                <c:pt idx="3124" formatCode="General">
                  <c:v>172.27703399999999</c:v>
                </c:pt>
                <c:pt idx="3125" formatCode="General">
                  <c:v>172.2627</c:v>
                </c:pt>
                <c:pt idx="3126" formatCode="General">
                  <c:v>172.457628</c:v>
                </c:pt>
                <c:pt idx="3127" formatCode="General">
                  <c:v>171.94114199999999</c:v>
                </c:pt>
                <c:pt idx="3128" formatCode="General">
                  <c:v>172.15743000000001</c:v>
                </c:pt>
                <c:pt idx="3129" formatCode="General">
                  <c:v>172.06183199999998</c:v>
                </c:pt>
                <c:pt idx="3130" formatCode="General">
                  <c:v>172.07700599999998</c:v>
                </c:pt>
                <c:pt idx="3131" formatCode="General">
                  <c:v>172.25497799999999</c:v>
                </c:pt>
                <c:pt idx="3132" formatCode="General">
                  <c:v>171.15971999999999</c:v>
                </c:pt>
                <c:pt idx="3133" formatCode="General">
                  <c:v>171.63374999999999</c:v>
                </c:pt>
                <c:pt idx="3134" formatCode="General">
                  <c:v>171.74191200000001</c:v>
                </c:pt>
                <c:pt idx="3135" formatCode="General">
                  <c:v>171.664806</c:v>
                </c:pt>
                <c:pt idx="3136" formatCode="General">
                  <c:v>171.391842</c:v>
                </c:pt>
                <c:pt idx="3137" formatCode="General">
                  <c:v>172.012812</c:v>
                </c:pt>
                <c:pt idx="3138" formatCode="General">
                  <c:v>171.329916</c:v>
                </c:pt>
                <c:pt idx="3139" formatCode="General">
                  <c:v>171.76549199999999</c:v>
                </c:pt>
                <c:pt idx="3140" formatCode="General">
                  <c:v>171.62739599999998</c:v>
                </c:pt>
                <c:pt idx="3141" formatCode="General">
                  <c:v>171.78731999999999</c:v>
                </c:pt>
                <c:pt idx="3142" formatCode="General">
                  <c:v>172.26298199999999</c:v>
                </c:pt>
                <c:pt idx="3143" formatCode="General">
                  <c:v>172.18617</c:v>
                </c:pt>
                <c:pt idx="3144" formatCode="General">
                  <c:v>171.78731400000001</c:v>
                </c:pt>
                <c:pt idx="3145" formatCode="General">
                  <c:v>172.555812</c:v>
                </c:pt>
                <c:pt idx="3146" formatCode="General">
                  <c:v>172.10736</c:v>
                </c:pt>
                <c:pt idx="3147" formatCode="General">
                  <c:v>171.71826000000001</c:v>
                </c:pt>
                <c:pt idx="3148" formatCode="General">
                  <c:v>171.98800799999998</c:v>
                </c:pt>
                <c:pt idx="3149" formatCode="General">
                  <c:v>172.16570999999999</c:v>
                </c:pt>
                <c:pt idx="3150" formatCode="General">
                  <c:v>172.33254599999998</c:v>
                </c:pt>
                <c:pt idx="3151" formatCode="General">
                  <c:v>172.23163799999998</c:v>
                </c:pt>
                <c:pt idx="3152" formatCode="General">
                  <c:v>172.08557999999999</c:v>
                </c:pt>
                <c:pt idx="3153" formatCode="General">
                  <c:v>171.673314</c:v>
                </c:pt>
                <c:pt idx="3154" formatCode="General">
                  <c:v>170.99832000000001</c:v>
                </c:pt>
                <c:pt idx="3155" formatCode="General">
                  <c:v>171.07766999999998</c:v>
                </c:pt>
                <c:pt idx="3156" formatCode="General">
                  <c:v>171.08914199999998</c:v>
                </c:pt>
                <c:pt idx="3157" formatCode="General">
                  <c:v>171.51298199999999</c:v>
                </c:pt>
                <c:pt idx="3158" formatCode="General">
                  <c:v>169.72283400000001</c:v>
                </c:pt>
                <c:pt idx="3159" formatCode="General">
                  <c:v>169.816092</c:v>
                </c:pt>
                <c:pt idx="3160" formatCode="General">
                  <c:v>168.85075799999998</c:v>
                </c:pt>
                <c:pt idx="3161" formatCode="General">
                  <c:v>170.391852</c:v>
                </c:pt>
                <c:pt idx="3162" formatCode="General">
                  <c:v>170.376822</c:v>
                </c:pt>
                <c:pt idx="3163" formatCode="General">
                  <c:v>171.32997599999999</c:v>
                </c:pt>
                <c:pt idx="3164" formatCode="General">
                  <c:v>170.94192600000002</c:v>
                </c:pt>
                <c:pt idx="3165" formatCode="General">
                  <c:v>172.274586</c:v>
                </c:pt>
                <c:pt idx="3166" formatCode="General">
                  <c:v>171.76728599999998</c:v>
                </c:pt>
                <c:pt idx="3167" formatCode="General">
                  <c:v>171.98683199999999</c:v>
                </c:pt>
                <c:pt idx="3168" formatCode="General">
                  <c:v>171.74593199999998</c:v>
                </c:pt>
                <c:pt idx="3169" formatCode="General">
                  <c:v>171.83339999999998</c:v>
                </c:pt>
                <c:pt idx="3170" formatCode="General">
                  <c:v>171.47205600000001</c:v>
                </c:pt>
                <c:pt idx="3171" formatCode="General">
                  <c:v>171.81671999999998</c:v>
                </c:pt>
                <c:pt idx="3172" formatCode="General">
                  <c:v>171.720744</c:v>
                </c:pt>
                <c:pt idx="3173" formatCode="General">
                  <c:v>172.37975399999999</c:v>
                </c:pt>
                <c:pt idx="3174" formatCode="General">
                  <c:v>171.79908599999999</c:v>
                </c:pt>
                <c:pt idx="3175" formatCode="General">
                  <c:v>171.733788</c:v>
                </c:pt>
                <c:pt idx="3176" formatCode="General">
                  <c:v>171.31255199999998</c:v>
                </c:pt>
                <c:pt idx="3177" formatCode="General">
                  <c:v>171.04086000000001</c:v>
                </c:pt>
                <c:pt idx="3178" formatCode="General">
                  <c:v>171.10705799999999</c:v>
                </c:pt>
                <c:pt idx="3179" formatCode="General">
                  <c:v>171.11577600000001</c:v>
                </c:pt>
                <c:pt idx="3180" formatCode="General">
                  <c:v>170.78430600000002</c:v>
                </c:pt>
                <c:pt idx="3181" formatCode="General">
                  <c:v>171.182616</c:v>
                </c:pt>
                <c:pt idx="3182" formatCode="General">
                  <c:v>171.61028999999999</c:v>
                </c:pt>
                <c:pt idx="3183" formatCode="General">
                  <c:v>170.91094799999999</c:v>
                </c:pt>
                <c:pt idx="3184" formatCode="General">
                  <c:v>170.63828999999998</c:v>
                </c:pt>
                <c:pt idx="3185" formatCode="General">
                  <c:v>171.16845000000001</c:v>
                </c:pt>
                <c:pt idx="3186" formatCode="General">
                  <c:v>171.15581399999999</c:v>
                </c:pt>
                <c:pt idx="3187" formatCode="General">
                  <c:v>171.71995800000002</c:v>
                </c:pt>
                <c:pt idx="3188" formatCode="General">
                  <c:v>172.07509200000001</c:v>
                </c:pt>
                <c:pt idx="3189" formatCode="General">
                  <c:v>172.098252</c:v>
                </c:pt>
                <c:pt idx="3190" formatCode="General">
                  <c:v>172.17287999999999</c:v>
                </c:pt>
                <c:pt idx="3191" formatCode="General">
                  <c:v>172.02383400000002</c:v>
                </c:pt>
                <c:pt idx="3192" formatCode="General">
                  <c:v>172.04905200000002</c:v>
                </c:pt>
                <c:pt idx="3193" formatCode="General">
                  <c:v>172.06735800000001</c:v>
                </c:pt>
                <c:pt idx="3194" formatCode="General">
                  <c:v>171.943872</c:v>
                </c:pt>
                <c:pt idx="3195" formatCode="General">
                  <c:v>172.652592</c:v>
                </c:pt>
                <c:pt idx="3196" formatCode="General">
                  <c:v>172.34896799999999</c:v>
                </c:pt>
                <c:pt idx="3197" formatCode="General">
                  <c:v>172.21052400000002</c:v>
                </c:pt>
                <c:pt idx="3198" formatCode="General">
                  <c:v>172.309674</c:v>
                </c:pt>
                <c:pt idx="3199" formatCode="General">
                  <c:v>171.86252999999999</c:v>
                </c:pt>
                <c:pt idx="3200" formatCode="General">
                  <c:v>172.14507</c:v>
                </c:pt>
                <c:pt idx="3201" formatCode="General">
                  <c:v>171.24528000000001</c:v>
                </c:pt>
                <c:pt idx="3202" formatCode="General">
                  <c:v>170.764194</c:v>
                </c:pt>
                <c:pt idx="3203" formatCode="General">
                  <c:v>170.45735999999999</c:v>
                </c:pt>
                <c:pt idx="3204" formatCode="General">
                  <c:v>171.78992400000001</c:v>
                </c:pt>
                <c:pt idx="3205" formatCode="General">
                  <c:v>171.35058000000001</c:v>
                </c:pt>
                <c:pt idx="3206" formatCode="General">
                  <c:v>171.70956000000001</c:v>
                </c:pt>
                <c:pt idx="3207" formatCode="General">
                  <c:v>171.34266600000001</c:v>
                </c:pt>
                <c:pt idx="3208" formatCode="General">
                  <c:v>171.05279999999999</c:v>
                </c:pt>
                <c:pt idx="3210" formatCode="General">
                  <c:v>169.560822</c:v>
                </c:pt>
                <c:pt idx="3211" formatCode="General">
                  <c:v>171.40780799999999</c:v>
                </c:pt>
                <c:pt idx="3212" formatCode="General">
                  <c:v>171.02918400000001</c:v>
                </c:pt>
                <c:pt idx="3213" formatCode="General">
                  <c:v>171.63959399999999</c:v>
                </c:pt>
                <c:pt idx="3214" formatCode="General">
                  <c:v>171.524394</c:v>
                </c:pt>
                <c:pt idx="3215" formatCode="General">
                  <c:v>171.45933600000001</c:v>
                </c:pt>
                <c:pt idx="3216" formatCode="General">
                  <c:v>171.60504</c:v>
                </c:pt>
                <c:pt idx="3217" formatCode="General">
                  <c:v>171.79380599999999</c:v>
                </c:pt>
                <c:pt idx="3218" formatCode="General">
                  <c:v>172.057716</c:v>
                </c:pt>
                <c:pt idx="3219" formatCode="General">
                  <c:v>171.74422200000001</c:v>
                </c:pt>
                <c:pt idx="3220" formatCode="General">
                  <c:v>171.829656</c:v>
                </c:pt>
                <c:pt idx="3221" formatCode="General">
                  <c:v>171.35744400000002</c:v>
                </c:pt>
                <c:pt idx="3222" formatCode="General">
                  <c:v>171.13842600000001</c:v>
                </c:pt>
                <c:pt idx="3223" formatCode="General">
                  <c:v>171.54652200000001</c:v>
                </c:pt>
                <c:pt idx="3224" formatCode="General">
                  <c:v>151.21139400000001</c:v>
                </c:pt>
                <c:pt idx="3225" formatCode="General">
                  <c:v>140.16208862072756</c:v>
                </c:pt>
                <c:pt idx="3226" formatCode="General">
                  <c:v>140.17737599999998</c:v>
                </c:pt>
                <c:pt idx="3227" formatCode="General">
                  <c:v>139.42542</c:v>
                </c:pt>
                <c:pt idx="3228" formatCode="General">
                  <c:v>139.41787200000002</c:v>
                </c:pt>
                <c:pt idx="3229" formatCode="General">
                  <c:v>140.25109800000001</c:v>
                </c:pt>
                <c:pt idx="3230" formatCode="General">
                  <c:v>139.86322200000001</c:v>
                </c:pt>
                <c:pt idx="3231" formatCode="General">
                  <c:v>140.74838399999999</c:v>
                </c:pt>
                <c:pt idx="3232" formatCode="General">
                  <c:v>140.259882</c:v>
                </c:pt>
                <c:pt idx="3233" formatCode="General">
                  <c:v>140.27865</c:v>
                </c:pt>
                <c:pt idx="3234" formatCode="General">
                  <c:v>140.13324</c:v>
                </c:pt>
                <c:pt idx="3235" formatCode="General">
                  <c:v>139.764804</c:v>
                </c:pt>
                <c:pt idx="3236" formatCode="General">
                  <c:v>139.86577800000001</c:v>
                </c:pt>
                <c:pt idx="3237" formatCode="General">
                  <c:v>139.56260399999999</c:v>
                </c:pt>
                <c:pt idx="3238" formatCode="General">
                  <c:v>140.364924</c:v>
                </c:pt>
                <c:pt idx="3239" formatCode="General">
                  <c:v>140.45183400000002</c:v>
                </c:pt>
                <c:pt idx="3240" formatCode="General">
                  <c:v>140.14008000000001</c:v>
                </c:pt>
                <c:pt idx="3241" formatCode="General">
                  <c:v>140.15983800000001</c:v>
                </c:pt>
                <c:pt idx="3242" formatCode="General">
                  <c:v>139.74781200000001</c:v>
                </c:pt>
                <c:pt idx="3243" formatCode="General">
                  <c:v>140.13472200000001</c:v>
                </c:pt>
                <c:pt idx="3244" formatCode="General">
                  <c:v>139.748424</c:v>
                </c:pt>
                <c:pt idx="3245" formatCode="General">
                  <c:v>140.04823199999998</c:v>
                </c:pt>
                <c:pt idx="3246" formatCode="General">
                  <c:v>139.415142</c:v>
                </c:pt>
                <c:pt idx="3247" formatCode="General">
                  <c:v>140.43923999999998</c:v>
                </c:pt>
                <c:pt idx="3248" formatCode="General">
                  <c:v>138.719652</c:v>
                </c:pt>
                <c:pt idx="3249" formatCode="General">
                  <c:v>139.16516999999999</c:v>
                </c:pt>
                <c:pt idx="3250" formatCode="General">
                  <c:v>128.42916600000001</c:v>
                </c:pt>
                <c:pt idx="3251" formatCode="General">
                  <c:v>129.89099999999999</c:v>
                </c:pt>
                <c:pt idx="3252" formatCode="General">
                  <c:v>130.86545999999998</c:v>
                </c:pt>
                <c:pt idx="3253" formatCode="General">
                  <c:v>130.68049200000002</c:v>
                </c:pt>
                <c:pt idx="3275" formatCode="General">
                  <c:v>140.869812</c:v>
                </c:pt>
                <c:pt idx="3276" formatCode="General">
                  <c:v>140.15665799999999</c:v>
                </c:pt>
                <c:pt idx="3277" formatCode="General">
                  <c:v>130.98774</c:v>
                </c:pt>
                <c:pt idx="3278" formatCode="General">
                  <c:v>131.509884</c:v>
                </c:pt>
                <c:pt idx="3279" formatCode="General">
                  <c:v>131.807514</c:v>
                </c:pt>
                <c:pt idx="3280" formatCode="General">
                  <c:v>132.30101999999999</c:v>
                </c:pt>
                <c:pt idx="3281" formatCode="General">
                  <c:v>132.06564</c:v>
                </c:pt>
                <c:pt idx="3282" formatCode="General">
                  <c:v>140.71088399999999</c:v>
                </c:pt>
                <c:pt idx="3283" formatCode="General">
                  <c:v>140.457324</c:v>
                </c:pt>
                <c:pt idx="3284" formatCode="General">
                  <c:v>140.87127000000001</c:v>
                </c:pt>
                <c:pt idx="3285" formatCode="General">
                  <c:v>140.94564</c:v>
                </c:pt>
                <c:pt idx="3286" formatCode="General">
                  <c:v>141.20524799999998</c:v>
                </c:pt>
                <c:pt idx="3287" formatCode="General">
                  <c:v>140.96507399999999</c:v>
                </c:pt>
                <c:pt idx="3288" formatCode="General">
                  <c:v>140.912982</c:v>
                </c:pt>
                <c:pt idx="3289" formatCode="General">
                  <c:v>140.96591999999998</c:v>
                </c:pt>
                <c:pt idx="3290" formatCode="General">
                  <c:v>140.611626</c:v>
                </c:pt>
                <c:pt idx="3291" formatCode="General">
                  <c:v>140.189076</c:v>
                </c:pt>
                <c:pt idx="3292" formatCode="General">
                  <c:v>140.32182</c:v>
                </c:pt>
                <c:pt idx="3293" formatCode="General">
                  <c:v>140.16200400000002</c:v>
                </c:pt>
                <c:pt idx="3294" formatCode="General">
                  <c:v>140.59512000000001</c:v>
                </c:pt>
                <c:pt idx="3295" formatCode="General">
                  <c:v>140.44091399999999</c:v>
                </c:pt>
                <c:pt idx="3296" formatCode="General">
                  <c:v>140.77461</c:v>
                </c:pt>
                <c:pt idx="3297" formatCode="General">
                  <c:v>141.174972</c:v>
                </c:pt>
                <c:pt idx="3298" formatCode="General">
                  <c:v>141.28270800000001</c:v>
                </c:pt>
                <c:pt idx="3299" formatCode="General">
                  <c:v>140.45576713128662</c:v>
                </c:pt>
                <c:pt idx="3300" formatCode="General">
                  <c:v>140.39068799999998</c:v>
                </c:pt>
                <c:pt idx="3301" formatCode="General">
                  <c:v>139.44004799999999</c:v>
                </c:pt>
                <c:pt idx="3302" formatCode="General">
                  <c:v>139.54556400205337</c:v>
                </c:pt>
                <c:pt idx="3303" formatCode="General">
                  <c:v>163.400778</c:v>
                </c:pt>
                <c:pt idx="3304" formatCode="General">
                  <c:v>164.98791600000001</c:v>
                </c:pt>
                <c:pt idx="3305" formatCode="General">
                  <c:v>166.700118</c:v>
                </c:pt>
                <c:pt idx="3306" formatCode="General">
                  <c:v>169.26430500000001</c:v>
                </c:pt>
                <c:pt idx="3307" formatCode="General">
                  <c:v>169.52121</c:v>
                </c:pt>
                <c:pt idx="3308" formatCode="General">
                  <c:v>169.47225600000002</c:v>
                </c:pt>
                <c:pt idx="3309" formatCode="General">
                  <c:v>169.98331200000001</c:v>
                </c:pt>
                <c:pt idx="3310" formatCode="General">
                  <c:v>170.372277</c:v>
                </c:pt>
                <c:pt idx="3311" formatCode="General">
                  <c:v>169.95806099999999</c:v>
                </c:pt>
                <c:pt idx="3312" formatCode="General">
                  <c:v>172.00696199999999</c:v>
                </c:pt>
                <c:pt idx="3313" formatCode="General">
                  <c:v>171.38689500000001</c:v>
                </c:pt>
                <c:pt idx="3314" formatCode="General">
                  <c:v>170.203656</c:v>
                </c:pt>
                <c:pt idx="3315" formatCode="General">
                  <c:v>171.167091</c:v>
                </c:pt>
                <c:pt idx="3316" formatCode="General">
                  <c:v>170.69188200000002</c:v>
                </c:pt>
                <c:pt idx="3317" formatCode="General">
                  <c:v>170.19765599999999</c:v>
                </c:pt>
                <c:pt idx="3318" formatCode="General">
                  <c:v>169.92401999999998</c:v>
                </c:pt>
                <c:pt idx="3319" formatCode="General">
                  <c:v>170.29386600000001</c:v>
                </c:pt>
                <c:pt idx="3320" formatCode="General">
                  <c:v>170.61705599999999</c:v>
                </c:pt>
                <c:pt idx="3321" formatCode="General">
                  <c:v>169.472568</c:v>
                </c:pt>
                <c:pt idx="3322" formatCode="General">
                  <c:v>170.84082599999999</c:v>
                </c:pt>
                <c:pt idx="3323" formatCode="General">
                  <c:v>169.76475599999998</c:v>
                </c:pt>
                <c:pt idx="3324" formatCode="General">
                  <c:v>170.56070099999999</c:v>
                </c:pt>
                <c:pt idx="3325" formatCode="General">
                  <c:v>168.63175799999999</c:v>
                </c:pt>
                <c:pt idx="3326" formatCode="General">
                  <c:v>169.040808</c:v>
                </c:pt>
                <c:pt idx="3327" formatCode="General">
                  <c:v>169.28530499999999</c:v>
                </c:pt>
                <c:pt idx="3328" formatCode="General">
                  <c:v>169.359624</c:v>
                </c:pt>
                <c:pt idx="3329" formatCode="General">
                  <c:v>170.158242</c:v>
                </c:pt>
                <c:pt idx="3330" formatCode="General">
                  <c:v>169.91516999999999</c:v>
                </c:pt>
                <c:pt idx="3331" formatCode="General">
                  <c:v>169.79665800000001</c:v>
                </c:pt>
                <c:pt idx="3332" formatCode="General">
                  <c:v>170.40059400000001</c:v>
                </c:pt>
                <c:pt idx="3333" formatCode="General">
                  <c:v>170.82473400000001</c:v>
                </c:pt>
                <c:pt idx="3334" formatCode="General">
                  <c:v>170.10973200000001</c:v>
                </c:pt>
                <c:pt idx="3335" formatCode="General">
                  <c:v>170.13931200000002</c:v>
                </c:pt>
                <c:pt idx="3336" formatCode="General">
                  <c:v>170.031462</c:v>
                </c:pt>
                <c:pt idx="3337" formatCode="General">
                  <c:v>170.00051100000002</c:v>
                </c:pt>
                <c:pt idx="3338" formatCode="General">
                  <c:v>169.995555</c:v>
                </c:pt>
                <c:pt idx="3339" formatCode="General">
                  <c:v>170.14023299999999</c:v>
                </c:pt>
                <c:pt idx="3340" formatCode="General">
                  <c:v>169.86937499999999</c:v>
                </c:pt>
                <c:pt idx="3341" formatCode="General">
                  <c:v>170.26670999999999</c:v>
                </c:pt>
                <c:pt idx="3342" formatCode="General">
                  <c:v>169.723038</c:v>
                </c:pt>
                <c:pt idx="3343" formatCode="General">
                  <c:v>169.71902399999999</c:v>
                </c:pt>
                <c:pt idx="3344" formatCode="General">
                  <c:v>169.74831599999999</c:v>
                </c:pt>
                <c:pt idx="3345" formatCode="General">
                  <c:v>169.94322</c:v>
                </c:pt>
                <c:pt idx="3346" formatCode="General">
                  <c:v>170.51424</c:v>
                </c:pt>
                <c:pt idx="3347" formatCode="General">
                  <c:v>170.52194400000002</c:v>
                </c:pt>
                <c:pt idx="3348" formatCode="General">
                  <c:v>170.27949599999999</c:v>
                </c:pt>
                <c:pt idx="3349" formatCode="General">
                  <c:v>170.201232</c:v>
                </c:pt>
                <c:pt idx="3350" formatCode="General">
                  <c:v>170.46893399999999</c:v>
                </c:pt>
                <c:pt idx="3351" formatCode="General">
                  <c:v>170.31794099999999</c:v>
                </c:pt>
                <c:pt idx="3352" formatCode="General">
                  <c:v>170.97051299999998</c:v>
                </c:pt>
                <c:pt idx="3353" formatCode="General">
                  <c:v>170.52820199999999</c:v>
                </c:pt>
                <c:pt idx="3354" formatCode="General">
                  <c:v>169.86676500000002</c:v>
                </c:pt>
                <c:pt idx="3355" formatCode="General">
                  <c:v>170.19180599999999</c:v>
                </c:pt>
                <c:pt idx="3356" formatCode="General">
                  <c:v>170.39931000000001</c:v>
                </c:pt>
                <c:pt idx="3357" formatCode="General">
                  <c:v>170.32006799999999</c:v>
                </c:pt>
                <c:pt idx="3358" formatCode="General">
                  <c:v>170.321394</c:v>
                </c:pt>
                <c:pt idx="3359" formatCode="General">
                  <c:v>170.831952</c:v>
                </c:pt>
                <c:pt idx="3360" formatCode="General">
                  <c:v>171.40568999999999</c:v>
                </c:pt>
                <c:pt idx="3361" formatCode="General">
                  <c:v>171.06001800000001</c:v>
                </c:pt>
                <c:pt idx="3362" formatCode="General">
                  <c:v>171.037554</c:v>
                </c:pt>
                <c:pt idx="3363" formatCode="General">
                  <c:v>171.49279799999999</c:v>
                </c:pt>
                <c:pt idx="3364" formatCode="General">
                  <c:v>170.87975999999998</c:v>
                </c:pt>
                <c:pt idx="3365" formatCode="General">
                  <c:v>171.00050400000001</c:v>
                </c:pt>
                <c:pt idx="3366" formatCode="General">
                  <c:v>170.73309599999999</c:v>
                </c:pt>
                <c:pt idx="3367" formatCode="General">
                  <c:v>170.89957800000002</c:v>
                </c:pt>
                <c:pt idx="3368" formatCode="General">
                  <c:v>170.640612</c:v>
                </c:pt>
                <c:pt idx="3369" formatCode="General">
                  <c:v>170.519229</c:v>
                </c:pt>
                <c:pt idx="3370" formatCode="General">
                  <c:v>170.60315400000002</c:v>
                </c:pt>
                <c:pt idx="3371" formatCode="General">
                  <c:v>170.70674700000001</c:v>
                </c:pt>
                <c:pt idx="3372" formatCode="General">
                  <c:v>170.83211699999998</c:v>
                </c:pt>
                <c:pt idx="3373" formatCode="General">
                  <c:v>170.70332100000002</c:v>
                </c:pt>
                <c:pt idx="3374" formatCode="General">
                  <c:v>170.29003799999998</c:v>
                </c:pt>
                <c:pt idx="3375" formatCode="General">
                  <c:v>168.565326</c:v>
                </c:pt>
                <c:pt idx="3376" formatCode="General">
                  <c:v>171.19134600000001</c:v>
                </c:pt>
                <c:pt idx="3377" formatCode="General">
                  <c:v>171.20928000000001</c:v>
                </c:pt>
                <c:pt idx="3378" formatCode="General">
                  <c:v>172.08471</c:v>
                </c:pt>
                <c:pt idx="3379" formatCode="General">
                  <c:v>171.73606799999999</c:v>
                </c:pt>
                <c:pt idx="3380" formatCode="General">
                  <c:v>172.43632200000002</c:v>
                </c:pt>
                <c:pt idx="3381" formatCode="General">
                  <c:v>172.20102</c:v>
                </c:pt>
                <c:pt idx="3382" formatCode="General">
                  <c:v>171.64664999999999</c:v>
                </c:pt>
                <c:pt idx="3383" formatCode="General">
                  <c:v>171.64414199999999</c:v>
                </c:pt>
                <c:pt idx="3384" formatCode="General">
                  <c:v>172.29562200000001</c:v>
                </c:pt>
                <c:pt idx="3385" formatCode="General">
                  <c:v>172.49660399999999</c:v>
                </c:pt>
                <c:pt idx="3386" formatCode="General">
                  <c:v>171.81849</c:v>
                </c:pt>
                <c:pt idx="3387" formatCode="General">
                  <c:v>172.090968</c:v>
                </c:pt>
                <c:pt idx="3388" formatCode="General">
                  <c:v>171.54104999999998</c:v>
                </c:pt>
                <c:pt idx="3389" formatCode="General">
                  <c:v>171.982662</c:v>
                </c:pt>
                <c:pt idx="3390" formatCode="General">
                  <c:v>171.919104</c:v>
                </c:pt>
                <c:pt idx="3391" formatCode="General">
                  <c:v>171.78369599999999</c:v>
                </c:pt>
                <c:pt idx="3392" formatCode="General">
                  <c:v>171.99737999999999</c:v>
                </c:pt>
                <c:pt idx="3393" formatCode="General">
                  <c:v>172.006428</c:v>
                </c:pt>
                <c:pt idx="3394" formatCode="General">
                  <c:v>172.05411000000001</c:v>
                </c:pt>
                <c:pt idx="3395" formatCode="General">
                  <c:v>170.42066399999999</c:v>
                </c:pt>
                <c:pt idx="3396" formatCode="General">
                  <c:v>171.08107200000001</c:v>
                </c:pt>
                <c:pt idx="3397" formatCode="General">
                  <c:v>169.44386399999999</c:v>
                </c:pt>
                <c:pt idx="3398" formatCode="General">
                  <c:v>171.487134</c:v>
                </c:pt>
                <c:pt idx="3399" formatCode="General">
                  <c:v>171.29234400000001</c:v>
                </c:pt>
                <c:pt idx="3400" formatCode="General">
                  <c:v>170.55802800000001</c:v>
                </c:pt>
                <c:pt idx="3401" formatCode="General">
                  <c:v>171.13171199999999</c:v>
                </c:pt>
                <c:pt idx="3402" formatCode="General">
                  <c:v>171.40559400000001</c:v>
                </c:pt>
                <c:pt idx="3403" formatCode="General">
                  <c:v>171.389106</c:v>
                </c:pt>
                <c:pt idx="3404" formatCode="General">
                  <c:v>171.06876</c:v>
                </c:pt>
                <c:pt idx="3405" formatCode="General">
                  <c:v>170.94486000000001</c:v>
                </c:pt>
                <c:pt idx="3406" formatCode="General">
                  <c:v>171.05664000000002</c:v>
                </c:pt>
                <c:pt idx="3407" formatCode="General">
                  <c:v>171.03775199999998</c:v>
                </c:pt>
                <c:pt idx="3408" formatCode="General">
                  <c:v>171.72212999999999</c:v>
                </c:pt>
                <c:pt idx="3409" formatCode="General">
                  <c:v>170.80712399999999</c:v>
                </c:pt>
                <c:pt idx="3410" formatCode="General">
                  <c:v>171.08164199999999</c:v>
                </c:pt>
                <c:pt idx="3411" formatCode="General">
                  <c:v>171.32510400000001</c:v>
                </c:pt>
                <c:pt idx="3412" formatCode="General">
                  <c:v>170.556468</c:v>
                </c:pt>
                <c:pt idx="3413" formatCode="General">
                  <c:v>170.98567199999999</c:v>
                </c:pt>
                <c:pt idx="3414" formatCode="General">
                  <c:v>170.6112</c:v>
                </c:pt>
                <c:pt idx="3415" formatCode="General">
                  <c:v>170.74812599999998</c:v>
                </c:pt>
                <c:pt idx="3416" formatCode="General">
                  <c:v>171.30365999999998</c:v>
                </c:pt>
                <c:pt idx="3417" formatCode="General">
                  <c:v>170.62931399999999</c:v>
                </c:pt>
                <c:pt idx="3418" formatCode="General">
                  <c:v>171.48459600000001</c:v>
                </c:pt>
                <c:pt idx="3419" formatCode="General">
                  <c:v>171.113868</c:v>
                </c:pt>
                <c:pt idx="3420" formatCode="General">
                  <c:v>171.616908</c:v>
                </c:pt>
                <c:pt idx="3421" formatCode="General">
                  <c:v>171.73092</c:v>
                </c:pt>
                <c:pt idx="3422" formatCode="General">
                  <c:v>171.291516</c:v>
                </c:pt>
                <c:pt idx="3423" formatCode="General">
                  <c:v>171.844326</c:v>
                </c:pt>
                <c:pt idx="3424" formatCode="General">
                  <c:v>171.52363800000001</c:v>
                </c:pt>
                <c:pt idx="3425" formatCode="General">
                  <c:v>171.156792</c:v>
                </c:pt>
                <c:pt idx="3426" formatCode="General">
                  <c:v>170.98339800000002</c:v>
                </c:pt>
                <c:pt idx="3427" formatCode="General">
                  <c:v>171.10886399999998</c:v>
                </c:pt>
                <c:pt idx="3428" formatCode="General">
                  <c:v>171.02744999999999</c:v>
                </c:pt>
                <c:pt idx="3429" formatCode="General">
                  <c:v>171.620892</c:v>
                </c:pt>
                <c:pt idx="3430" formatCode="General">
                  <c:v>171.641538</c:v>
                </c:pt>
                <c:pt idx="3431" formatCode="General">
                  <c:v>171.32220599999999</c:v>
                </c:pt>
                <c:pt idx="3432" formatCode="General">
                  <c:v>171.75639000000001</c:v>
                </c:pt>
                <c:pt idx="3433" formatCode="General">
                  <c:v>171.68175600000001</c:v>
                </c:pt>
                <c:pt idx="3434" formatCode="General">
                  <c:v>171.432894</c:v>
                </c:pt>
                <c:pt idx="3435" formatCode="General">
                  <c:v>171.48338999999999</c:v>
                </c:pt>
                <c:pt idx="3436" formatCode="General">
                  <c:v>170.87265600000001</c:v>
                </c:pt>
                <c:pt idx="3437" formatCode="General">
                  <c:v>171.70222200000001</c:v>
                </c:pt>
                <c:pt idx="3438" formatCode="General">
                  <c:v>171.02512200000001</c:v>
                </c:pt>
                <c:pt idx="3439" formatCode="General">
                  <c:v>171.45372600000002</c:v>
                </c:pt>
                <c:pt idx="3440" formatCode="General">
                  <c:v>171.47716199999999</c:v>
                </c:pt>
                <c:pt idx="3441" formatCode="General">
                  <c:v>171.352338</c:v>
                </c:pt>
                <c:pt idx="3442" formatCode="General">
                  <c:v>171.77514600000001</c:v>
                </c:pt>
                <c:pt idx="3443" formatCode="General">
                  <c:v>171.72553199999999</c:v>
                </c:pt>
                <c:pt idx="3444" formatCode="General">
                  <c:v>171.63518400000001</c:v>
                </c:pt>
                <c:pt idx="3445" formatCode="General">
                  <c:v>171.63933600000001</c:v>
                </c:pt>
                <c:pt idx="3446" formatCode="General">
                  <c:v>171.54012</c:v>
                </c:pt>
                <c:pt idx="3447" formatCode="General">
                  <c:v>171.50904</c:v>
                </c:pt>
                <c:pt idx="3448" formatCode="General">
                  <c:v>171.77040600000001</c:v>
                </c:pt>
                <c:pt idx="3449" formatCode="General">
                  <c:v>171.70885799999999</c:v>
                </c:pt>
                <c:pt idx="3450" formatCode="General">
                  <c:v>172.00107600000001</c:v>
                </c:pt>
                <c:pt idx="3451" formatCode="General">
                  <c:v>171.73601399999998</c:v>
                </c:pt>
                <c:pt idx="3452" formatCode="General">
                  <c:v>171.44478600000002</c:v>
                </c:pt>
                <c:pt idx="3453" formatCode="General">
                  <c:v>171.56266199999999</c:v>
                </c:pt>
                <c:pt idx="3454" formatCode="General">
                  <c:v>171.35506199999998</c:v>
                </c:pt>
                <c:pt idx="3455" formatCode="General">
                  <c:v>171.678954</c:v>
                </c:pt>
                <c:pt idx="3456" formatCode="General">
                  <c:v>171.828564</c:v>
                </c:pt>
                <c:pt idx="3457" formatCode="General">
                  <c:v>171.01834199999999</c:v>
                </c:pt>
                <c:pt idx="3458" formatCode="General">
                  <c:v>171.75244800000002</c:v>
                </c:pt>
                <c:pt idx="3459" formatCode="General">
                  <c:v>171.04397399999999</c:v>
                </c:pt>
                <c:pt idx="3460" formatCode="General">
                  <c:v>170.94323399999999</c:v>
                </c:pt>
                <c:pt idx="3461" formatCode="General">
                  <c:v>171.382182</c:v>
                </c:pt>
                <c:pt idx="3462" formatCode="General">
                  <c:v>171.61407600000001</c:v>
                </c:pt>
                <c:pt idx="3463" formatCode="General">
                  <c:v>171.84261600000002</c:v>
                </c:pt>
                <c:pt idx="3464" formatCode="General">
                  <c:v>171.558414</c:v>
                </c:pt>
                <c:pt idx="3465" formatCode="General">
                  <c:v>170.508768</c:v>
                </c:pt>
                <c:pt idx="3466" formatCode="General">
                  <c:v>170.90832</c:v>
                </c:pt>
                <c:pt idx="3467" formatCode="General">
                  <c:v>171.63690600000001</c:v>
                </c:pt>
                <c:pt idx="3468" formatCode="General">
                  <c:v>171.865206</c:v>
                </c:pt>
                <c:pt idx="3469" formatCode="General">
                  <c:v>171.617964</c:v>
                </c:pt>
                <c:pt idx="3470" formatCode="General">
                  <c:v>171.23755800000001</c:v>
                </c:pt>
                <c:pt idx="3471" formatCode="General">
                  <c:v>171.61770000000001</c:v>
                </c:pt>
                <c:pt idx="3472" formatCode="General">
                  <c:v>170.84174999999999</c:v>
                </c:pt>
                <c:pt idx="3473" formatCode="General">
                  <c:v>170.93177399999999</c:v>
                </c:pt>
                <c:pt idx="3474" formatCode="General">
                  <c:v>170.69691</c:v>
                </c:pt>
                <c:pt idx="3475" formatCode="General">
                  <c:v>171.40336199999999</c:v>
                </c:pt>
                <c:pt idx="3476" formatCode="General">
                  <c:v>171.46577400000001</c:v>
                </c:pt>
                <c:pt idx="3477" formatCode="General">
                  <c:v>171.204486</c:v>
                </c:pt>
                <c:pt idx="3478" formatCode="General">
                  <c:v>170.57433</c:v>
                </c:pt>
                <c:pt idx="3479" formatCode="General">
                  <c:v>171.20055600000001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471488"/>
        <c:axId val="157473024"/>
      </c:scatterChart>
      <c:scatterChart>
        <c:scatterStyle val="smoothMarker"/>
        <c:varyColors val="0"/>
        <c:ser>
          <c:idx val="1"/>
          <c:order val="1"/>
          <c:tx>
            <c:strRef>
              <c:f>'[Статистика к жаре.xls]Гибкий отчет'!$D$5:$D$10</c:f>
              <c:strCache>
                <c:ptCount val="6"/>
                <c:pt idx="0">
                  <c:v>01-май-16 10:00:00</c:v>
                </c:pt>
                <c:pt idx="1">
                  <c:v>01-май-16 06:00:00</c:v>
                </c:pt>
                <c:pt idx="2">
                  <c:v>01-май-16 07:00:00</c:v>
                </c:pt>
                <c:pt idx="3">
                  <c:v>01-май-16 08:00:00</c:v>
                </c:pt>
                <c:pt idx="4">
                  <c:v>01-май-16 03:00:00</c:v>
                </c:pt>
                <c:pt idx="5">
                  <c:v>01-май-16 04:00:00</c:v>
                </c:pt>
              </c:strCache>
            </c:strRef>
          </c:tx>
          <c:spPr>
            <a:ln>
              <a:gradFill>
                <a:gsLst>
                  <a:gs pos="0">
                    <a:srgbClr val="FF0101"/>
                  </a:gs>
                  <a:gs pos="100000">
                    <a:schemeClr val="accent2"/>
                  </a:gs>
                </a:gsLst>
                <a:lin ang="5400000" scaled="1"/>
              </a:gradFill>
            </a:ln>
            <a:effectLst/>
          </c:spPr>
          <c:marker>
            <c:symbol val="none"/>
          </c:marker>
          <c:dLbls>
            <c:dLbl>
              <c:idx val="678"/>
              <c:layout>
                <c:manualLayout>
                  <c:x val="-2.4999999999999994E-2"/>
                  <c:y val="0.10630475869789976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i="0" u="none" strike="noStrike" kern="1200" baseline="0" dirty="0" smtClean="0">
                        <a:solidFill>
                          <a:srgbClr val="C00000"/>
                        </a:solidFill>
                        <a:cs typeface="Times New Roman" panose="02020603050405020304" pitchFamily="18" charset="0"/>
                      </a:rPr>
                      <a:t>Температура воздуха, °</a:t>
                    </a:r>
                    <a:r>
                      <a:rPr lang="en-US" sz="1400" b="1" i="0" u="none" strike="noStrike" kern="1200" baseline="0" dirty="0" smtClean="0">
                        <a:solidFill>
                          <a:srgbClr val="C00000"/>
                        </a:solidFill>
                        <a:cs typeface="Times New Roman" panose="02020603050405020304" pitchFamily="18" charset="0"/>
                      </a:rPr>
                      <a:t>C</a:t>
                    </a:r>
                    <a:endParaRPr lang="en-US" sz="1400" b="1" i="0" u="none" strike="noStrike" kern="1200" baseline="0" dirty="0">
                      <a:solidFill>
                        <a:srgbClr val="C00000"/>
                      </a:solidFill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01432633420824"/>
                      <c:h val="8.5886559429743825E-2"/>
                    </c:manualLayout>
                  </c15:layout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65000"/>
                    <a:lumOff val="35000"/>
                  </a:srgbClr>
                </a:solidFill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xVal>
            <c:numRef>
              <c:f>'[Статистика к жаре.xls]Гибкий отчет'!$D$5:$D$3484</c:f>
              <c:numCache>
                <c:formatCode>dd\-mmm\-yy\ hh:mm:ss</c:formatCode>
                <c:ptCount val="3480"/>
                <c:pt idx="0">
                  <c:v>42491.416666666672</c:v>
                </c:pt>
                <c:pt idx="1">
                  <c:v>42491.25</c:v>
                </c:pt>
                <c:pt idx="2">
                  <c:v>42491.291666666672</c:v>
                </c:pt>
                <c:pt idx="3">
                  <c:v>42491.333333333328</c:v>
                </c:pt>
                <c:pt idx="4">
                  <c:v>42491.125</c:v>
                </c:pt>
                <c:pt idx="5">
                  <c:v>42491.166666666672</c:v>
                </c:pt>
                <c:pt idx="6">
                  <c:v>42491.083333333328</c:v>
                </c:pt>
                <c:pt idx="7">
                  <c:v>42491.208333333328</c:v>
                </c:pt>
                <c:pt idx="8">
                  <c:v>42491.375</c:v>
                </c:pt>
                <c:pt idx="9">
                  <c:v>42491.041666666672</c:v>
                </c:pt>
                <c:pt idx="10">
                  <c:v>42491</c:v>
                </c:pt>
                <c:pt idx="11">
                  <c:v>42491.458333333328</c:v>
                </c:pt>
                <c:pt idx="12">
                  <c:v>42492.166666666672</c:v>
                </c:pt>
                <c:pt idx="13">
                  <c:v>42492.083333333328</c:v>
                </c:pt>
                <c:pt idx="14">
                  <c:v>42492.125</c:v>
                </c:pt>
                <c:pt idx="15">
                  <c:v>42491.958333333328</c:v>
                </c:pt>
                <c:pt idx="16">
                  <c:v>42492.208333333328</c:v>
                </c:pt>
                <c:pt idx="17">
                  <c:v>42492.291666666672</c:v>
                </c:pt>
                <c:pt idx="18">
                  <c:v>42491.5</c:v>
                </c:pt>
                <c:pt idx="19">
                  <c:v>42492.25</c:v>
                </c:pt>
                <c:pt idx="20">
                  <c:v>42491.666666666672</c:v>
                </c:pt>
                <c:pt idx="21">
                  <c:v>42491.541666666672</c:v>
                </c:pt>
                <c:pt idx="22">
                  <c:v>42491.916666666672</c:v>
                </c:pt>
                <c:pt idx="23">
                  <c:v>42492.333333333328</c:v>
                </c:pt>
                <c:pt idx="24">
                  <c:v>42491.583333333328</c:v>
                </c:pt>
                <c:pt idx="25">
                  <c:v>42492</c:v>
                </c:pt>
                <c:pt idx="26">
                  <c:v>42492.041666666672</c:v>
                </c:pt>
                <c:pt idx="27">
                  <c:v>42492.375</c:v>
                </c:pt>
                <c:pt idx="28">
                  <c:v>42491.708333333328</c:v>
                </c:pt>
                <c:pt idx="29">
                  <c:v>42491.875</c:v>
                </c:pt>
                <c:pt idx="30">
                  <c:v>42491.833333333328</c:v>
                </c:pt>
                <c:pt idx="31">
                  <c:v>42492.416666666672</c:v>
                </c:pt>
                <c:pt idx="32">
                  <c:v>42491.791666666672</c:v>
                </c:pt>
                <c:pt idx="33">
                  <c:v>42491.75</c:v>
                </c:pt>
                <c:pt idx="34">
                  <c:v>42491.625</c:v>
                </c:pt>
                <c:pt idx="35">
                  <c:v>42492.458333333328</c:v>
                </c:pt>
                <c:pt idx="36">
                  <c:v>42492.5</c:v>
                </c:pt>
                <c:pt idx="37">
                  <c:v>42492.541666666672</c:v>
                </c:pt>
                <c:pt idx="38">
                  <c:v>42492.583333333328</c:v>
                </c:pt>
                <c:pt idx="39">
                  <c:v>42492.625</c:v>
                </c:pt>
                <c:pt idx="40">
                  <c:v>42492.666666666672</c:v>
                </c:pt>
                <c:pt idx="41">
                  <c:v>42492.708333333328</c:v>
                </c:pt>
                <c:pt idx="42">
                  <c:v>42492.75</c:v>
                </c:pt>
                <c:pt idx="43">
                  <c:v>42492.791666666672</c:v>
                </c:pt>
                <c:pt idx="44">
                  <c:v>42492.833333333328</c:v>
                </c:pt>
                <c:pt idx="45">
                  <c:v>42492.875</c:v>
                </c:pt>
                <c:pt idx="46">
                  <c:v>42492.916666666672</c:v>
                </c:pt>
                <c:pt idx="47">
                  <c:v>42492.958333333328</c:v>
                </c:pt>
                <c:pt idx="48">
                  <c:v>42493</c:v>
                </c:pt>
                <c:pt idx="49">
                  <c:v>42493.041666666672</c:v>
                </c:pt>
                <c:pt idx="50">
                  <c:v>42493.083333333328</c:v>
                </c:pt>
                <c:pt idx="51">
                  <c:v>42493.125</c:v>
                </c:pt>
                <c:pt idx="52">
                  <c:v>42493.166666666672</c:v>
                </c:pt>
                <c:pt idx="53">
                  <c:v>42493.208333333328</c:v>
                </c:pt>
                <c:pt idx="54">
                  <c:v>42493.25</c:v>
                </c:pt>
                <c:pt idx="55">
                  <c:v>42493.291666666672</c:v>
                </c:pt>
                <c:pt idx="56">
                  <c:v>42493.333333333328</c:v>
                </c:pt>
                <c:pt idx="57">
                  <c:v>42493.375</c:v>
                </c:pt>
                <c:pt idx="58">
                  <c:v>42493.416666666672</c:v>
                </c:pt>
                <c:pt idx="59">
                  <c:v>42493.458333333328</c:v>
                </c:pt>
                <c:pt idx="60">
                  <c:v>42493.5</c:v>
                </c:pt>
                <c:pt idx="61">
                  <c:v>42493.541666666672</c:v>
                </c:pt>
                <c:pt idx="62">
                  <c:v>42493.583333333328</c:v>
                </c:pt>
                <c:pt idx="63">
                  <c:v>42493.625</c:v>
                </c:pt>
                <c:pt idx="64">
                  <c:v>42493.666666666672</c:v>
                </c:pt>
                <c:pt idx="65">
                  <c:v>42493.708333333328</c:v>
                </c:pt>
                <c:pt idx="66">
                  <c:v>42493.75</c:v>
                </c:pt>
                <c:pt idx="67">
                  <c:v>42493.791666666672</c:v>
                </c:pt>
                <c:pt idx="68">
                  <c:v>42493.833333333328</c:v>
                </c:pt>
                <c:pt idx="69">
                  <c:v>42493.875</c:v>
                </c:pt>
                <c:pt idx="70">
                  <c:v>42493.916666666672</c:v>
                </c:pt>
                <c:pt idx="71">
                  <c:v>42493.958333333328</c:v>
                </c:pt>
                <c:pt idx="72">
                  <c:v>42494</c:v>
                </c:pt>
                <c:pt idx="73">
                  <c:v>42494.041666666672</c:v>
                </c:pt>
                <c:pt idx="74">
                  <c:v>42494.083333333328</c:v>
                </c:pt>
                <c:pt idx="75">
                  <c:v>42494.125</c:v>
                </c:pt>
                <c:pt idx="76">
                  <c:v>42494.166666666672</c:v>
                </c:pt>
                <c:pt idx="77">
                  <c:v>42494.208333333328</c:v>
                </c:pt>
                <c:pt idx="78">
                  <c:v>42494.25</c:v>
                </c:pt>
                <c:pt idx="79">
                  <c:v>42494.291666666672</c:v>
                </c:pt>
                <c:pt idx="80">
                  <c:v>42494.333333333328</c:v>
                </c:pt>
                <c:pt idx="81">
                  <c:v>42494.375</c:v>
                </c:pt>
                <c:pt idx="82">
                  <c:v>42494.416666666672</c:v>
                </c:pt>
                <c:pt idx="83">
                  <c:v>42494.458333333328</c:v>
                </c:pt>
                <c:pt idx="84">
                  <c:v>42494.5</c:v>
                </c:pt>
                <c:pt idx="85">
                  <c:v>42494.541666666672</c:v>
                </c:pt>
                <c:pt idx="86">
                  <c:v>42494.583333333328</c:v>
                </c:pt>
                <c:pt idx="87">
                  <c:v>42494.625</c:v>
                </c:pt>
                <c:pt idx="88">
                  <c:v>42494.666666666672</c:v>
                </c:pt>
                <c:pt idx="89">
                  <c:v>42494.708333333328</c:v>
                </c:pt>
                <c:pt idx="90">
                  <c:v>42494.75</c:v>
                </c:pt>
                <c:pt idx="91">
                  <c:v>42494.791666666672</c:v>
                </c:pt>
                <c:pt idx="92">
                  <c:v>42494.833333333328</c:v>
                </c:pt>
                <c:pt idx="93">
                  <c:v>42494.875</c:v>
                </c:pt>
                <c:pt idx="94">
                  <c:v>42494.916666666672</c:v>
                </c:pt>
                <c:pt idx="95">
                  <c:v>42494.958333333328</c:v>
                </c:pt>
                <c:pt idx="96">
                  <c:v>42495</c:v>
                </c:pt>
                <c:pt idx="97">
                  <c:v>42495.041666666672</c:v>
                </c:pt>
                <c:pt idx="98">
                  <c:v>42495.083333333328</c:v>
                </c:pt>
                <c:pt idx="99">
                  <c:v>42495.125</c:v>
                </c:pt>
                <c:pt idx="100">
                  <c:v>42495.166666666672</c:v>
                </c:pt>
                <c:pt idx="101">
                  <c:v>42495.208333333328</c:v>
                </c:pt>
                <c:pt idx="102">
                  <c:v>42495.25</c:v>
                </c:pt>
                <c:pt idx="103">
                  <c:v>42495.291666666672</c:v>
                </c:pt>
                <c:pt idx="104">
                  <c:v>42495.333333333328</c:v>
                </c:pt>
                <c:pt idx="105">
                  <c:v>42495.375</c:v>
                </c:pt>
                <c:pt idx="106">
                  <c:v>42495.416666666672</c:v>
                </c:pt>
                <c:pt idx="107">
                  <c:v>42495.458333333328</c:v>
                </c:pt>
                <c:pt idx="108">
                  <c:v>42495.5</c:v>
                </c:pt>
                <c:pt idx="109">
                  <c:v>42495.541666666672</c:v>
                </c:pt>
                <c:pt idx="110">
                  <c:v>42495.583333333328</c:v>
                </c:pt>
                <c:pt idx="111">
                  <c:v>42495.625</c:v>
                </c:pt>
                <c:pt idx="112">
                  <c:v>42495.666666666672</c:v>
                </c:pt>
                <c:pt idx="113">
                  <c:v>42495.708333333328</c:v>
                </c:pt>
                <c:pt idx="114">
                  <c:v>42495.75</c:v>
                </c:pt>
                <c:pt idx="115">
                  <c:v>42495.791666666672</c:v>
                </c:pt>
                <c:pt idx="116">
                  <c:v>42495.833333333328</c:v>
                </c:pt>
                <c:pt idx="117">
                  <c:v>42495.875</c:v>
                </c:pt>
                <c:pt idx="118">
                  <c:v>42495.916666666672</c:v>
                </c:pt>
                <c:pt idx="119">
                  <c:v>42495.958333333328</c:v>
                </c:pt>
                <c:pt idx="120">
                  <c:v>42496</c:v>
                </c:pt>
                <c:pt idx="121">
                  <c:v>42496.041666666672</c:v>
                </c:pt>
                <c:pt idx="122">
                  <c:v>42496.083333333328</c:v>
                </c:pt>
                <c:pt idx="123">
                  <c:v>42496.125</c:v>
                </c:pt>
                <c:pt idx="124">
                  <c:v>42496.166666666672</c:v>
                </c:pt>
                <c:pt idx="125">
                  <c:v>42496.208333333328</c:v>
                </c:pt>
                <c:pt idx="126">
                  <c:v>42496.25</c:v>
                </c:pt>
                <c:pt idx="127">
                  <c:v>42496.291666666672</c:v>
                </c:pt>
                <c:pt idx="128">
                  <c:v>42496.333333333328</c:v>
                </c:pt>
                <c:pt idx="129">
                  <c:v>42496.375</c:v>
                </c:pt>
                <c:pt idx="130">
                  <c:v>42496.416666666672</c:v>
                </c:pt>
                <c:pt idx="131">
                  <c:v>42496.458333333328</c:v>
                </c:pt>
                <c:pt idx="132">
                  <c:v>42496.5</c:v>
                </c:pt>
                <c:pt idx="133">
                  <c:v>42496.541666666672</c:v>
                </c:pt>
                <c:pt idx="134">
                  <c:v>42496.583333333328</c:v>
                </c:pt>
                <c:pt idx="135">
                  <c:v>42496.625</c:v>
                </c:pt>
                <c:pt idx="136">
                  <c:v>42496.666666666672</c:v>
                </c:pt>
                <c:pt idx="137">
                  <c:v>42496.708333333328</c:v>
                </c:pt>
                <c:pt idx="138">
                  <c:v>42496.75</c:v>
                </c:pt>
                <c:pt idx="139">
                  <c:v>42496.791666666672</c:v>
                </c:pt>
                <c:pt idx="140">
                  <c:v>42496.833333333328</c:v>
                </c:pt>
                <c:pt idx="141">
                  <c:v>42496.875</c:v>
                </c:pt>
                <c:pt idx="142">
                  <c:v>42496.916666666672</c:v>
                </c:pt>
                <c:pt idx="143">
                  <c:v>42496.958333333328</c:v>
                </c:pt>
                <c:pt idx="144">
                  <c:v>42497</c:v>
                </c:pt>
                <c:pt idx="145">
                  <c:v>42497.041666666672</c:v>
                </c:pt>
                <c:pt idx="146">
                  <c:v>42497.083333333328</c:v>
                </c:pt>
                <c:pt idx="147">
                  <c:v>42497.125</c:v>
                </c:pt>
                <c:pt idx="148">
                  <c:v>42497.166666666672</c:v>
                </c:pt>
                <c:pt idx="149">
                  <c:v>42497.208333333328</c:v>
                </c:pt>
                <c:pt idx="150">
                  <c:v>42497.25</c:v>
                </c:pt>
                <c:pt idx="151">
                  <c:v>42497.291666666672</c:v>
                </c:pt>
                <c:pt idx="152">
                  <c:v>42497.333333333328</c:v>
                </c:pt>
                <c:pt idx="153">
                  <c:v>42497.375</c:v>
                </c:pt>
                <c:pt idx="154">
                  <c:v>42497.416666666672</c:v>
                </c:pt>
                <c:pt idx="155">
                  <c:v>42497.458333333328</c:v>
                </c:pt>
                <c:pt idx="156">
                  <c:v>42497.5</c:v>
                </c:pt>
                <c:pt idx="157">
                  <c:v>42497.541666666672</c:v>
                </c:pt>
                <c:pt idx="158">
                  <c:v>42497.583333333328</c:v>
                </c:pt>
                <c:pt idx="159">
                  <c:v>42497.625</c:v>
                </c:pt>
                <c:pt idx="160">
                  <c:v>42497.666666666672</c:v>
                </c:pt>
                <c:pt idx="161">
                  <c:v>42497.708333333328</c:v>
                </c:pt>
                <c:pt idx="162">
                  <c:v>42497.75</c:v>
                </c:pt>
                <c:pt idx="163">
                  <c:v>42497.791666666672</c:v>
                </c:pt>
                <c:pt idx="164">
                  <c:v>42497.833333333328</c:v>
                </c:pt>
                <c:pt idx="165">
                  <c:v>42497.875</c:v>
                </c:pt>
                <c:pt idx="166">
                  <c:v>42497.916666666672</c:v>
                </c:pt>
                <c:pt idx="167">
                  <c:v>42497.958333333328</c:v>
                </c:pt>
                <c:pt idx="168">
                  <c:v>42498</c:v>
                </c:pt>
                <c:pt idx="169">
                  <c:v>42498.041666666672</c:v>
                </c:pt>
                <c:pt idx="170">
                  <c:v>42498.083333333328</c:v>
                </c:pt>
                <c:pt idx="171">
                  <c:v>42498.125</c:v>
                </c:pt>
                <c:pt idx="172">
                  <c:v>42498.166666666672</c:v>
                </c:pt>
                <c:pt idx="173">
                  <c:v>42498.208333333328</c:v>
                </c:pt>
                <c:pt idx="174">
                  <c:v>42498.25</c:v>
                </c:pt>
                <c:pt idx="175">
                  <c:v>42498.291666666672</c:v>
                </c:pt>
                <c:pt idx="176">
                  <c:v>42498.333333333328</c:v>
                </c:pt>
                <c:pt idx="177">
                  <c:v>42498.375</c:v>
                </c:pt>
                <c:pt idx="178">
                  <c:v>42498.416666666672</c:v>
                </c:pt>
                <c:pt idx="179">
                  <c:v>42498.458333333328</c:v>
                </c:pt>
                <c:pt idx="180">
                  <c:v>42498.5</c:v>
                </c:pt>
                <c:pt idx="181">
                  <c:v>42498.541666666672</c:v>
                </c:pt>
                <c:pt idx="182">
                  <c:v>42498.583333333328</c:v>
                </c:pt>
                <c:pt idx="183">
                  <c:v>42498.625</c:v>
                </c:pt>
                <c:pt idx="184">
                  <c:v>42498.666666666672</c:v>
                </c:pt>
                <c:pt idx="185">
                  <c:v>42498.708333333328</c:v>
                </c:pt>
                <c:pt idx="186">
                  <c:v>42498.75</c:v>
                </c:pt>
                <c:pt idx="187">
                  <c:v>42498.791666666672</c:v>
                </c:pt>
                <c:pt idx="188">
                  <c:v>42498.833333333328</c:v>
                </c:pt>
                <c:pt idx="189">
                  <c:v>42498.875</c:v>
                </c:pt>
                <c:pt idx="190">
                  <c:v>42498.916666666672</c:v>
                </c:pt>
                <c:pt idx="191">
                  <c:v>42498.958333333328</c:v>
                </c:pt>
                <c:pt idx="192">
                  <c:v>42499</c:v>
                </c:pt>
                <c:pt idx="193">
                  <c:v>42499.041666666672</c:v>
                </c:pt>
                <c:pt idx="194">
                  <c:v>42499.083333333328</c:v>
                </c:pt>
                <c:pt idx="195">
                  <c:v>42499.125</c:v>
                </c:pt>
                <c:pt idx="196">
                  <c:v>42499.166666666672</c:v>
                </c:pt>
                <c:pt idx="197">
                  <c:v>42499.208333333328</c:v>
                </c:pt>
                <c:pt idx="198">
                  <c:v>42499.25</c:v>
                </c:pt>
                <c:pt idx="199">
                  <c:v>42499.291666666672</c:v>
                </c:pt>
                <c:pt idx="200">
                  <c:v>42499.333333333328</c:v>
                </c:pt>
                <c:pt idx="201">
                  <c:v>42499.375</c:v>
                </c:pt>
                <c:pt idx="202">
                  <c:v>42499.416666666672</c:v>
                </c:pt>
                <c:pt idx="203">
                  <c:v>42499.458333333328</c:v>
                </c:pt>
                <c:pt idx="204">
                  <c:v>42499.5</c:v>
                </c:pt>
                <c:pt idx="205">
                  <c:v>42499.541666666672</c:v>
                </c:pt>
                <c:pt idx="206">
                  <c:v>42499.583333333328</c:v>
                </c:pt>
                <c:pt idx="207">
                  <c:v>42499.625</c:v>
                </c:pt>
                <c:pt idx="208">
                  <c:v>42499.666666666672</c:v>
                </c:pt>
                <c:pt idx="209">
                  <c:v>42499.708333333328</c:v>
                </c:pt>
                <c:pt idx="210">
                  <c:v>42499.75</c:v>
                </c:pt>
                <c:pt idx="211">
                  <c:v>42499.791666666672</c:v>
                </c:pt>
                <c:pt idx="212">
                  <c:v>42499.833333333328</c:v>
                </c:pt>
                <c:pt idx="213">
                  <c:v>42499.875</c:v>
                </c:pt>
                <c:pt idx="214">
                  <c:v>42499.916666666672</c:v>
                </c:pt>
                <c:pt idx="215">
                  <c:v>42499.958333333328</c:v>
                </c:pt>
                <c:pt idx="216">
                  <c:v>42500</c:v>
                </c:pt>
                <c:pt idx="217">
                  <c:v>42500.041666666672</c:v>
                </c:pt>
                <c:pt idx="218">
                  <c:v>42500.083333333328</c:v>
                </c:pt>
                <c:pt idx="219">
                  <c:v>42500.125</c:v>
                </c:pt>
                <c:pt idx="220">
                  <c:v>42500.166666666672</c:v>
                </c:pt>
                <c:pt idx="221">
                  <c:v>42500.208333333328</c:v>
                </c:pt>
                <c:pt idx="222">
                  <c:v>42500.25</c:v>
                </c:pt>
                <c:pt idx="223">
                  <c:v>42500.291666666672</c:v>
                </c:pt>
                <c:pt idx="224">
                  <c:v>42500.333333333328</c:v>
                </c:pt>
                <c:pt idx="225">
                  <c:v>42500.375</c:v>
                </c:pt>
                <c:pt idx="226">
                  <c:v>42500.416666666672</c:v>
                </c:pt>
                <c:pt idx="227">
                  <c:v>42500.458333333328</c:v>
                </c:pt>
                <c:pt idx="228">
                  <c:v>42500.5</c:v>
                </c:pt>
                <c:pt idx="229">
                  <c:v>42500.541666666672</c:v>
                </c:pt>
                <c:pt idx="230">
                  <c:v>42500.583333333328</c:v>
                </c:pt>
                <c:pt idx="231">
                  <c:v>42500.625</c:v>
                </c:pt>
                <c:pt idx="232">
                  <c:v>42500.666666666672</c:v>
                </c:pt>
                <c:pt idx="233">
                  <c:v>42500.708333333328</c:v>
                </c:pt>
                <c:pt idx="234">
                  <c:v>42500.75</c:v>
                </c:pt>
                <c:pt idx="235">
                  <c:v>42500.791666666672</c:v>
                </c:pt>
                <c:pt idx="236">
                  <c:v>42500.833333333328</c:v>
                </c:pt>
                <c:pt idx="237">
                  <c:v>42500.875</c:v>
                </c:pt>
                <c:pt idx="238">
                  <c:v>42500.916666666672</c:v>
                </c:pt>
                <c:pt idx="239">
                  <c:v>42500.958333333328</c:v>
                </c:pt>
                <c:pt idx="240">
                  <c:v>42501</c:v>
                </c:pt>
                <c:pt idx="241">
                  <c:v>42501.041666666672</c:v>
                </c:pt>
                <c:pt idx="242">
                  <c:v>42501.083333333328</c:v>
                </c:pt>
                <c:pt idx="243">
                  <c:v>42501.125</c:v>
                </c:pt>
                <c:pt idx="244">
                  <c:v>42501.166666666672</c:v>
                </c:pt>
                <c:pt idx="245">
                  <c:v>42501.208333333328</c:v>
                </c:pt>
                <c:pt idx="246">
                  <c:v>42501.25</c:v>
                </c:pt>
                <c:pt idx="247">
                  <c:v>42501.291666666672</c:v>
                </c:pt>
                <c:pt idx="248">
                  <c:v>42501.333333333328</c:v>
                </c:pt>
                <c:pt idx="249">
                  <c:v>42501.375</c:v>
                </c:pt>
                <c:pt idx="250">
                  <c:v>42501.416666666672</c:v>
                </c:pt>
                <c:pt idx="251">
                  <c:v>42501.458333333328</c:v>
                </c:pt>
                <c:pt idx="252">
                  <c:v>42501.5</c:v>
                </c:pt>
                <c:pt idx="253">
                  <c:v>42501.541666666672</c:v>
                </c:pt>
                <c:pt idx="254">
                  <c:v>42501.583333333328</c:v>
                </c:pt>
                <c:pt idx="255">
                  <c:v>42501.625</c:v>
                </c:pt>
                <c:pt idx="256">
                  <c:v>42501.666666666672</c:v>
                </c:pt>
                <c:pt idx="257">
                  <c:v>42501.708333333328</c:v>
                </c:pt>
                <c:pt idx="258">
                  <c:v>42501.75</c:v>
                </c:pt>
                <c:pt idx="259">
                  <c:v>42501.791666666672</c:v>
                </c:pt>
                <c:pt idx="260">
                  <c:v>42501.833333333328</c:v>
                </c:pt>
                <c:pt idx="261">
                  <c:v>42501.875</c:v>
                </c:pt>
                <c:pt idx="262">
                  <c:v>42501.916666666672</c:v>
                </c:pt>
                <c:pt idx="263">
                  <c:v>42501.958333333328</c:v>
                </c:pt>
                <c:pt idx="264">
                  <c:v>42502</c:v>
                </c:pt>
                <c:pt idx="265">
                  <c:v>42502.041666666672</c:v>
                </c:pt>
                <c:pt idx="266">
                  <c:v>42502.083333333328</c:v>
                </c:pt>
                <c:pt idx="267">
                  <c:v>42502.125</c:v>
                </c:pt>
                <c:pt idx="268">
                  <c:v>42502.166666666672</c:v>
                </c:pt>
                <c:pt idx="269">
                  <c:v>42502.208333333328</c:v>
                </c:pt>
                <c:pt idx="270">
                  <c:v>42502.25</c:v>
                </c:pt>
                <c:pt idx="271">
                  <c:v>42502.291666666672</c:v>
                </c:pt>
                <c:pt idx="272">
                  <c:v>42502.333333333328</c:v>
                </c:pt>
                <c:pt idx="273">
                  <c:v>42502.375</c:v>
                </c:pt>
                <c:pt idx="274">
                  <c:v>42502.416666666672</c:v>
                </c:pt>
                <c:pt idx="275">
                  <c:v>42502.458333333328</c:v>
                </c:pt>
                <c:pt idx="276">
                  <c:v>42502.5</c:v>
                </c:pt>
                <c:pt idx="277">
                  <c:v>42502.541666666672</c:v>
                </c:pt>
                <c:pt idx="278">
                  <c:v>42502.583333333328</c:v>
                </c:pt>
                <c:pt idx="279">
                  <c:v>42502.625</c:v>
                </c:pt>
                <c:pt idx="280">
                  <c:v>42502.666666666672</c:v>
                </c:pt>
                <c:pt idx="281">
                  <c:v>42502.708333333328</c:v>
                </c:pt>
                <c:pt idx="282">
                  <c:v>42502.75</c:v>
                </c:pt>
                <c:pt idx="283">
                  <c:v>42502.791666666672</c:v>
                </c:pt>
                <c:pt idx="284">
                  <c:v>42502.833333333328</c:v>
                </c:pt>
                <c:pt idx="285">
                  <c:v>42502.875</c:v>
                </c:pt>
                <c:pt idx="286">
                  <c:v>42502.916666666672</c:v>
                </c:pt>
                <c:pt idx="287">
                  <c:v>42502.958333333328</c:v>
                </c:pt>
                <c:pt idx="288">
                  <c:v>42503</c:v>
                </c:pt>
                <c:pt idx="289">
                  <c:v>42503.041666666672</c:v>
                </c:pt>
                <c:pt idx="290">
                  <c:v>42503.083333333328</c:v>
                </c:pt>
                <c:pt idx="291">
                  <c:v>42503.125</c:v>
                </c:pt>
                <c:pt idx="292">
                  <c:v>42503.166666666672</c:v>
                </c:pt>
                <c:pt idx="293">
                  <c:v>42503.208333333328</c:v>
                </c:pt>
                <c:pt idx="294">
                  <c:v>42503.25</c:v>
                </c:pt>
                <c:pt idx="295">
                  <c:v>42503.291666666672</c:v>
                </c:pt>
                <c:pt idx="296">
                  <c:v>42503.333333333328</c:v>
                </c:pt>
                <c:pt idx="297">
                  <c:v>42503.375</c:v>
                </c:pt>
                <c:pt idx="298">
                  <c:v>42503.416666666672</c:v>
                </c:pt>
                <c:pt idx="299">
                  <c:v>42503.458333333328</c:v>
                </c:pt>
                <c:pt idx="300">
                  <c:v>42503.5</c:v>
                </c:pt>
                <c:pt idx="301">
                  <c:v>42503.541666666672</c:v>
                </c:pt>
                <c:pt idx="302">
                  <c:v>42503.583333333328</c:v>
                </c:pt>
                <c:pt idx="303">
                  <c:v>42503.625</c:v>
                </c:pt>
                <c:pt idx="304">
                  <c:v>42503.666666666672</c:v>
                </c:pt>
                <c:pt idx="305">
                  <c:v>42503.708333333328</c:v>
                </c:pt>
                <c:pt idx="306">
                  <c:v>42503.75</c:v>
                </c:pt>
                <c:pt idx="307">
                  <c:v>42503.791666666672</c:v>
                </c:pt>
                <c:pt idx="308">
                  <c:v>42503.833333333328</c:v>
                </c:pt>
                <c:pt idx="309">
                  <c:v>42503.875</c:v>
                </c:pt>
                <c:pt idx="310">
                  <c:v>42503.916666666672</c:v>
                </c:pt>
                <c:pt idx="311">
                  <c:v>42503.958333333328</c:v>
                </c:pt>
                <c:pt idx="312">
                  <c:v>42504</c:v>
                </c:pt>
                <c:pt idx="313">
                  <c:v>42504.041666666672</c:v>
                </c:pt>
                <c:pt idx="314">
                  <c:v>42504.083333333328</c:v>
                </c:pt>
                <c:pt idx="315">
                  <c:v>42504.125</c:v>
                </c:pt>
                <c:pt idx="316">
                  <c:v>42504.166666666672</c:v>
                </c:pt>
                <c:pt idx="317">
                  <c:v>42504.208333333328</c:v>
                </c:pt>
                <c:pt idx="318">
                  <c:v>42504.25</c:v>
                </c:pt>
                <c:pt idx="319">
                  <c:v>42504.291666666672</c:v>
                </c:pt>
                <c:pt idx="320">
                  <c:v>42504.333333333328</c:v>
                </c:pt>
                <c:pt idx="321">
                  <c:v>42504.375</c:v>
                </c:pt>
                <c:pt idx="322">
                  <c:v>42504.416666666672</c:v>
                </c:pt>
                <c:pt idx="323">
                  <c:v>42504.458333333328</c:v>
                </c:pt>
                <c:pt idx="324">
                  <c:v>42504.5</c:v>
                </c:pt>
                <c:pt idx="325">
                  <c:v>42504.541666666672</c:v>
                </c:pt>
                <c:pt idx="326">
                  <c:v>42504.583333333328</c:v>
                </c:pt>
                <c:pt idx="327">
                  <c:v>42504.625</c:v>
                </c:pt>
                <c:pt idx="328">
                  <c:v>42504.666666666672</c:v>
                </c:pt>
                <c:pt idx="329">
                  <c:v>42504.708333333328</c:v>
                </c:pt>
                <c:pt idx="330">
                  <c:v>42504.75</c:v>
                </c:pt>
                <c:pt idx="331">
                  <c:v>42504.791666666672</c:v>
                </c:pt>
                <c:pt idx="332">
                  <c:v>42504.833333333328</c:v>
                </c:pt>
                <c:pt idx="333">
                  <c:v>42504.875</c:v>
                </c:pt>
                <c:pt idx="334">
                  <c:v>42504.916666666672</c:v>
                </c:pt>
                <c:pt idx="335">
                  <c:v>42504.958333333328</c:v>
                </c:pt>
                <c:pt idx="336">
                  <c:v>42505</c:v>
                </c:pt>
                <c:pt idx="337">
                  <c:v>42505.041666666672</c:v>
                </c:pt>
                <c:pt idx="338">
                  <c:v>42505.083333333328</c:v>
                </c:pt>
                <c:pt idx="339">
                  <c:v>42505.125</c:v>
                </c:pt>
                <c:pt idx="340">
                  <c:v>42505.166666666672</c:v>
                </c:pt>
                <c:pt idx="341">
                  <c:v>42505.208333333328</c:v>
                </c:pt>
                <c:pt idx="342">
                  <c:v>42505.25</c:v>
                </c:pt>
                <c:pt idx="343">
                  <c:v>42505.291666666672</c:v>
                </c:pt>
                <c:pt idx="344">
                  <c:v>42505.333333333328</c:v>
                </c:pt>
                <c:pt idx="345">
                  <c:v>42505.375</c:v>
                </c:pt>
                <c:pt idx="346">
                  <c:v>42505.416666666672</c:v>
                </c:pt>
                <c:pt idx="347">
                  <c:v>42505.458333333328</c:v>
                </c:pt>
                <c:pt idx="348">
                  <c:v>42505.5</c:v>
                </c:pt>
                <c:pt idx="349">
                  <c:v>42505.541666666672</c:v>
                </c:pt>
                <c:pt idx="350">
                  <c:v>42505.583333333328</c:v>
                </c:pt>
                <c:pt idx="351">
                  <c:v>42505.625</c:v>
                </c:pt>
                <c:pt idx="352">
                  <c:v>42505.666666666672</c:v>
                </c:pt>
                <c:pt idx="353">
                  <c:v>42505.708333333328</c:v>
                </c:pt>
                <c:pt idx="354">
                  <c:v>42505.75</c:v>
                </c:pt>
                <c:pt idx="355">
                  <c:v>42505.791666666672</c:v>
                </c:pt>
                <c:pt idx="356">
                  <c:v>42505.833333333328</c:v>
                </c:pt>
                <c:pt idx="357">
                  <c:v>42505.875</c:v>
                </c:pt>
                <c:pt idx="358">
                  <c:v>42505.916666666672</c:v>
                </c:pt>
                <c:pt idx="359">
                  <c:v>42505.958333333328</c:v>
                </c:pt>
                <c:pt idx="360">
                  <c:v>42506</c:v>
                </c:pt>
                <c:pt idx="361">
                  <c:v>42506.041666666672</c:v>
                </c:pt>
                <c:pt idx="362">
                  <c:v>42506.083333333328</c:v>
                </c:pt>
                <c:pt idx="363">
                  <c:v>42506.125</c:v>
                </c:pt>
                <c:pt idx="364">
                  <c:v>42506.166666666672</c:v>
                </c:pt>
                <c:pt idx="365">
                  <c:v>42506.208333333328</c:v>
                </c:pt>
                <c:pt idx="366">
                  <c:v>42506.25</c:v>
                </c:pt>
                <c:pt idx="367">
                  <c:v>42506.291666666672</c:v>
                </c:pt>
                <c:pt idx="368">
                  <c:v>42506.333333333328</c:v>
                </c:pt>
                <c:pt idx="369">
                  <c:v>42506.375</c:v>
                </c:pt>
                <c:pt idx="370">
                  <c:v>42506.416666666672</c:v>
                </c:pt>
                <c:pt idx="371">
                  <c:v>42506.458333333328</c:v>
                </c:pt>
                <c:pt idx="372">
                  <c:v>42506.5</c:v>
                </c:pt>
                <c:pt idx="373">
                  <c:v>42506.541666666672</c:v>
                </c:pt>
                <c:pt idx="374">
                  <c:v>42506.583333333328</c:v>
                </c:pt>
                <c:pt idx="375">
                  <c:v>42506.625</c:v>
                </c:pt>
                <c:pt idx="376">
                  <c:v>42506.666666666672</c:v>
                </c:pt>
                <c:pt idx="377">
                  <c:v>42506.708333333328</c:v>
                </c:pt>
                <c:pt idx="378">
                  <c:v>42506.75</c:v>
                </c:pt>
                <c:pt idx="379">
                  <c:v>42506.791666666672</c:v>
                </c:pt>
                <c:pt idx="380">
                  <c:v>42506.833333333328</c:v>
                </c:pt>
                <c:pt idx="381">
                  <c:v>42506.875</c:v>
                </c:pt>
                <c:pt idx="382">
                  <c:v>42506.916666666672</c:v>
                </c:pt>
                <c:pt idx="383">
                  <c:v>42506.958333333328</c:v>
                </c:pt>
                <c:pt idx="384">
                  <c:v>42507</c:v>
                </c:pt>
                <c:pt idx="385">
                  <c:v>42507.041666666672</c:v>
                </c:pt>
                <c:pt idx="386">
                  <c:v>42507.083333333328</c:v>
                </c:pt>
                <c:pt idx="387">
                  <c:v>42507.125</c:v>
                </c:pt>
                <c:pt idx="388">
                  <c:v>42507.166666666672</c:v>
                </c:pt>
                <c:pt idx="389">
                  <c:v>42507.208333333328</c:v>
                </c:pt>
                <c:pt idx="390">
                  <c:v>42507.25</c:v>
                </c:pt>
                <c:pt idx="391">
                  <c:v>42507.291666666672</c:v>
                </c:pt>
                <c:pt idx="392">
                  <c:v>42507.333333333328</c:v>
                </c:pt>
                <c:pt idx="393">
                  <c:v>42507.375</c:v>
                </c:pt>
                <c:pt idx="394">
                  <c:v>42507.416666666672</c:v>
                </c:pt>
                <c:pt idx="395">
                  <c:v>42507.458333333328</c:v>
                </c:pt>
                <c:pt idx="396">
                  <c:v>42507.5</c:v>
                </c:pt>
                <c:pt idx="397">
                  <c:v>42507.541666666672</c:v>
                </c:pt>
                <c:pt idx="398">
                  <c:v>42507.583333333328</c:v>
                </c:pt>
                <c:pt idx="399">
                  <c:v>42507.625</c:v>
                </c:pt>
                <c:pt idx="400">
                  <c:v>42507.666666666672</c:v>
                </c:pt>
                <c:pt idx="401">
                  <c:v>42507.708333333328</c:v>
                </c:pt>
                <c:pt idx="402">
                  <c:v>42507.75</c:v>
                </c:pt>
                <c:pt idx="403">
                  <c:v>42507.791666666672</c:v>
                </c:pt>
                <c:pt idx="404">
                  <c:v>42507.833333333328</c:v>
                </c:pt>
                <c:pt idx="405">
                  <c:v>42507.875</c:v>
                </c:pt>
                <c:pt idx="406">
                  <c:v>42507.916666666672</c:v>
                </c:pt>
                <c:pt idx="407">
                  <c:v>42507.958333333328</c:v>
                </c:pt>
                <c:pt idx="408">
                  <c:v>42508</c:v>
                </c:pt>
                <c:pt idx="409">
                  <c:v>42508.041666666672</c:v>
                </c:pt>
                <c:pt idx="410">
                  <c:v>42508.083333333328</c:v>
                </c:pt>
                <c:pt idx="411">
                  <c:v>42508.125</c:v>
                </c:pt>
                <c:pt idx="412">
                  <c:v>42508.166666666672</c:v>
                </c:pt>
                <c:pt idx="413">
                  <c:v>42508.208333333328</c:v>
                </c:pt>
                <c:pt idx="414">
                  <c:v>42508.25</c:v>
                </c:pt>
                <c:pt idx="415">
                  <c:v>42508.291666666672</c:v>
                </c:pt>
                <c:pt idx="416">
                  <c:v>42508.333333333328</c:v>
                </c:pt>
                <c:pt idx="417">
                  <c:v>42508.375</c:v>
                </c:pt>
                <c:pt idx="418">
                  <c:v>42508.416666666672</c:v>
                </c:pt>
                <c:pt idx="419">
                  <c:v>42508.458333333328</c:v>
                </c:pt>
                <c:pt idx="420">
                  <c:v>42508.5</c:v>
                </c:pt>
                <c:pt idx="421">
                  <c:v>42508.541666666672</c:v>
                </c:pt>
                <c:pt idx="422">
                  <c:v>42508.583333333328</c:v>
                </c:pt>
                <c:pt idx="423">
                  <c:v>42508.625</c:v>
                </c:pt>
                <c:pt idx="424">
                  <c:v>42508.666666666672</c:v>
                </c:pt>
                <c:pt idx="425">
                  <c:v>42508.708333333328</c:v>
                </c:pt>
                <c:pt idx="426">
                  <c:v>42508.75</c:v>
                </c:pt>
                <c:pt idx="427">
                  <c:v>42508.791666666672</c:v>
                </c:pt>
                <c:pt idx="428">
                  <c:v>42508.833333333328</c:v>
                </c:pt>
                <c:pt idx="429">
                  <c:v>42508.875</c:v>
                </c:pt>
                <c:pt idx="430">
                  <c:v>42508.916666666672</c:v>
                </c:pt>
                <c:pt idx="431">
                  <c:v>42508.958333333328</c:v>
                </c:pt>
                <c:pt idx="432">
                  <c:v>42509</c:v>
                </c:pt>
                <c:pt idx="433">
                  <c:v>42509.041666666672</c:v>
                </c:pt>
                <c:pt idx="434">
                  <c:v>42509.083333333328</c:v>
                </c:pt>
                <c:pt idx="435">
                  <c:v>42509.125</c:v>
                </c:pt>
                <c:pt idx="436">
                  <c:v>42509.166666666672</c:v>
                </c:pt>
                <c:pt idx="437">
                  <c:v>42509.208333333328</c:v>
                </c:pt>
                <c:pt idx="438">
                  <c:v>42509.25</c:v>
                </c:pt>
                <c:pt idx="439">
                  <c:v>42509.291666666672</c:v>
                </c:pt>
                <c:pt idx="440">
                  <c:v>42509.333333333328</c:v>
                </c:pt>
                <c:pt idx="441">
                  <c:v>42509.375</c:v>
                </c:pt>
                <c:pt idx="442">
                  <c:v>42509.416666666672</c:v>
                </c:pt>
                <c:pt idx="443">
                  <c:v>42509.458333333328</c:v>
                </c:pt>
                <c:pt idx="444">
                  <c:v>42509.5</c:v>
                </c:pt>
                <c:pt idx="445">
                  <c:v>42509.541666666672</c:v>
                </c:pt>
                <c:pt idx="446">
                  <c:v>42509.583333333328</c:v>
                </c:pt>
                <c:pt idx="447">
                  <c:v>42509.625</c:v>
                </c:pt>
                <c:pt idx="448">
                  <c:v>42509.666666666672</c:v>
                </c:pt>
                <c:pt idx="449">
                  <c:v>42509.708333333328</c:v>
                </c:pt>
                <c:pt idx="450">
                  <c:v>42509.75</c:v>
                </c:pt>
                <c:pt idx="451">
                  <c:v>42509.791666666672</c:v>
                </c:pt>
                <c:pt idx="452">
                  <c:v>42509.833333333328</c:v>
                </c:pt>
                <c:pt idx="453">
                  <c:v>42509.875</c:v>
                </c:pt>
                <c:pt idx="454">
                  <c:v>42509.916666666672</c:v>
                </c:pt>
                <c:pt idx="455">
                  <c:v>42509.958333333328</c:v>
                </c:pt>
                <c:pt idx="456">
                  <c:v>42510</c:v>
                </c:pt>
                <c:pt idx="457">
                  <c:v>42510.041666666672</c:v>
                </c:pt>
                <c:pt idx="458">
                  <c:v>42510.083333333328</c:v>
                </c:pt>
                <c:pt idx="459">
                  <c:v>42510.125</c:v>
                </c:pt>
                <c:pt idx="460">
                  <c:v>42510.166666666672</c:v>
                </c:pt>
                <c:pt idx="461">
                  <c:v>42510.208333333328</c:v>
                </c:pt>
                <c:pt idx="462">
                  <c:v>42510.25</c:v>
                </c:pt>
                <c:pt idx="463">
                  <c:v>42510.291666666672</c:v>
                </c:pt>
                <c:pt idx="464">
                  <c:v>42510.333333333328</c:v>
                </c:pt>
                <c:pt idx="465">
                  <c:v>42510.375</c:v>
                </c:pt>
                <c:pt idx="466">
                  <c:v>42510.416666666672</c:v>
                </c:pt>
                <c:pt idx="467">
                  <c:v>42510.458333333328</c:v>
                </c:pt>
                <c:pt idx="468">
                  <c:v>42510.5</c:v>
                </c:pt>
                <c:pt idx="469">
                  <c:v>42510.541666666672</c:v>
                </c:pt>
                <c:pt idx="470">
                  <c:v>42510.583333333328</c:v>
                </c:pt>
                <c:pt idx="471">
                  <c:v>42510.625</c:v>
                </c:pt>
                <c:pt idx="472">
                  <c:v>42510.666666666672</c:v>
                </c:pt>
                <c:pt idx="473">
                  <c:v>42510.708333333328</c:v>
                </c:pt>
                <c:pt idx="474">
                  <c:v>42510.75</c:v>
                </c:pt>
                <c:pt idx="475">
                  <c:v>42510.791666666672</c:v>
                </c:pt>
                <c:pt idx="476">
                  <c:v>42510.833333333328</c:v>
                </c:pt>
                <c:pt idx="477">
                  <c:v>42510.875</c:v>
                </c:pt>
                <c:pt idx="478">
                  <c:v>42510.916666666672</c:v>
                </c:pt>
                <c:pt idx="479">
                  <c:v>42510.958333333328</c:v>
                </c:pt>
                <c:pt idx="480">
                  <c:v>42511</c:v>
                </c:pt>
                <c:pt idx="481">
                  <c:v>42511.041666666672</c:v>
                </c:pt>
                <c:pt idx="482">
                  <c:v>42511.083333333328</c:v>
                </c:pt>
                <c:pt idx="483">
                  <c:v>42511.125</c:v>
                </c:pt>
                <c:pt idx="484">
                  <c:v>42511.166666666672</c:v>
                </c:pt>
                <c:pt idx="485">
                  <c:v>42511.208333333328</c:v>
                </c:pt>
                <c:pt idx="486">
                  <c:v>42511.25</c:v>
                </c:pt>
                <c:pt idx="487">
                  <c:v>42511.291666666672</c:v>
                </c:pt>
                <c:pt idx="488">
                  <c:v>42511.333333333328</c:v>
                </c:pt>
                <c:pt idx="489">
                  <c:v>42511.375</c:v>
                </c:pt>
                <c:pt idx="490">
                  <c:v>42511.416666666672</c:v>
                </c:pt>
                <c:pt idx="491">
                  <c:v>42511.458333333328</c:v>
                </c:pt>
                <c:pt idx="492">
                  <c:v>42511.5</c:v>
                </c:pt>
                <c:pt idx="493">
                  <c:v>42511.541666666672</c:v>
                </c:pt>
                <c:pt idx="494">
                  <c:v>42511.583333333328</c:v>
                </c:pt>
                <c:pt idx="495">
                  <c:v>42511.625</c:v>
                </c:pt>
                <c:pt idx="496">
                  <c:v>42511.666666666672</c:v>
                </c:pt>
                <c:pt idx="497">
                  <c:v>42511.708333333328</c:v>
                </c:pt>
                <c:pt idx="498">
                  <c:v>42511.75</c:v>
                </c:pt>
                <c:pt idx="499">
                  <c:v>42511.791666666672</c:v>
                </c:pt>
                <c:pt idx="500">
                  <c:v>42511.833333333328</c:v>
                </c:pt>
                <c:pt idx="501">
                  <c:v>42511.875</c:v>
                </c:pt>
                <c:pt idx="502">
                  <c:v>42511.916666666672</c:v>
                </c:pt>
                <c:pt idx="503">
                  <c:v>42511.958333333328</c:v>
                </c:pt>
                <c:pt idx="504">
                  <c:v>42512</c:v>
                </c:pt>
                <c:pt idx="505">
                  <c:v>42512.041666666672</c:v>
                </c:pt>
                <c:pt idx="506">
                  <c:v>42512.083333333328</c:v>
                </c:pt>
                <c:pt idx="507">
                  <c:v>42512.125</c:v>
                </c:pt>
                <c:pt idx="508">
                  <c:v>42512.166666666672</c:v>
                </c:pt>
                <c:pt idx="509">
                  <c:v>42512.208333333328</c:v>
                </c:pt>
                <c:pt idx="510">
                  <c:v>42512.25</c:v>
                </c:pt>
                <c:pt idx="511">
                  <c:v>42512.291666666672</c:v>
                </c:pt>
                <c:pt idx="512">
                  <c:v>42512.333333333328</c:v>
                </c:pt>
                <c:pt idx="513">
                  <c:v>42512.375</c:v>
                </c:pt>
                <c:pt idx="514">
                  <c:v>42512.416666666672</c:v>
                </c:pt>
                <c:pt idx="515">
                  <c:v>42512.458333333328</c:v>
                </c:pt>
                <c:pt idx="516">
                  <c:v>42512.5</c:v>
                </c:pt>
                <c:pt idx="517">
                  <c:v>42512.541666666672</c:v>
                </c:pt>
                <c:pt idx="518">
                  <c:v>42512.583333333328</c:v>
                </c:pt>
                <c:pt idx="519">
                  <c:v>42512.625</c:v>
                </c:pt>
                <c:pt idx="520">
                  <c:v>42512.666666666672</c:v>
                </c:pt>
                <c:pt idx="521">
                  <c:v>42512.708333333328</c:v>
                </c:pt>
                <c:pt idx="522">
                  <c:v>42512.75</c:v>
                </c:pt>
                <c:pt idx="523">
                  <c:v>42512.791666666672</c:v>
                </c:pt>
                <c:pt idx="524">
                  <c:v>42512.833333333328</c:v>
                </c:pt>
                <c:pt idx="525">
                  <c:v>42512.875</c:v>
                </c:pt>
                <c:pt idx="526">
                  <c:v>42512.916666666672</c:v>
                </c:pt>
                <c:pt idx="527">
                  <c:v>42512.958333333328</c:v>
                </c:pt>
                <c:pt idx="528">
                  <c:v>42513</c:v>
                </c:pt>
                <c:pt idx="529">
                  <c:v>42513.041666666672</c:v>
                </c:pt>
                <c:pt idx="530">
                  <c:v>42513.083333333328</c:v>
                </c:pt>
                <c:pt idx="531">
                  <c:v>42513.125</c:v>
                </c:pt>
                <c:pt idx="532">
                  <c:v>42513.166666666672</c:v>
                </c:pt>
                <c:pt idx="533">
                  <c:v>42513.208333333328</c:v>
                </c:pt>
                <c:pt idx="534">
                  <c:v>42513.25</c:v>
                </c:pt>
                <c:pt idx="535">
                  <c:v>42513.291666666672</c:v>
                </c:pt>
                <c:pt idx="536">
                  <c:v>42513.333333333328</c:v>
                </c:pt>
                <c:pt idx="537">
                  <c:v>42513.375</c:v>
                </c:pt>
                <c:pt idx="538">
                  <c:v>42513.416666666672</c:v>
                </c:pt>
                <c:pt idx="539">
                  <c:v>42513.458333333328</c:v>
                </c:pt>
                <c:pt idx="540">
                  <c:v>42513.5</c:v>
                </c:pt>
                <c:pt idx="541">
                  <c:v>42513.541666666672</c:v>
                </c:pt>
                <c:pt idx="542">
                  <c:v>42513.583333333328</c:v>
                </c:pt>
                <c:pt idx="543">
                  <c:v>42513.625</c:v>
                </c:pt>
                <c:pt idx="544">
                  <c:v>42513.666666666672</c:v>
                </c:pt>
                <c:pt idx="545">
                  <c:v>42513.708333333328</c:v>
                </c:pt>
                <c:pt idx="546">
                  <c:v>42513.75</c:v>
                </c:pt>
                <c:pt idx="547">
                  <c:v>42513.791666666672</c:v>
                </c:pt>
                <c:pt idx="548">
                  <c:v>42513.833333333328</c:v>
                </c:pt>
                <c:pt idx="549">
                  <c:v>42513.875</c:v>
                </c:pt>
                <c:pt idx="550">
                  <c:v>42513.916666666672</c:v>
                </c:pt>
                <c:pt idx="551">
                  <c:v>42513.958333333328</c:v>
                </c:pt>
                <c:pt idx="552">
                  <c:v>42514</c:v>
                </c:pt>
                <c:pt idx="553">
                  <c:v>42514.041666666672</c:v>
                </c:pt>
                <c:pt idx="554">
                  <c:v>42514.083333333328</c:v>
                </c:pt>
                <c:pt idx="555">
                  <c:v>42514.125</c:v>
                </c:pt>
                <c:pt idx="556">
                  <c:v>42514.166666666672</c:v>
                </c:pt>
                <c:pt idx="557">
                  <c:v>42514.208333333328</c:v>
                </c:pt>
                <c:pt idx="558">
                  <c:v>42514.25</c:v>
                </c:pt>
                <c:pt idx="559">
                  <c:v>42514.291666666672</c:v>
                </c:pt>
                <c:pt idx="560">
                  <c:v>42514.333333333328</c:v>
                </c:pt>
                <c:pt idx="561">
                  <c:v>42514.375</c:v>
                </c:pt>
                <c:pt idx="562">
                  <c:v>42514.416666666672</c:v>
                </c:pt>
                <c:pt idx="563">
                  <c:v>42514.458333333328</c:v>
                </c:pt>
                <c:pt idx="564">
                  <c:v>42514.5</c:v>
                </c:pt>
                <c:pt idx="565">
                  <c:v>42514.541666666672</c:v>
                </c:pt>
                <c:pt idx="566">
                  <c:v>42514.583333333328</c:v>
                </c:pt>
                <c:pt idx="567">
                  <c:v>42514.625</c:v>
                </c:pt>
                <c:pt idx="568">
                  <c:v>42514.666666666672</c:v>
                </c:pt>
                <c:pt idx="569">
                  <c:v>42514.708333333328</c:v>
                </c:pt>
                <c:pt idx="570">
                  <c:v>42514.75</c:v>
                </c:pt>
                <c:pt idx="571">
                  <c:v>42514.791666666672</c:v>
                </c:pt>
                <c:pt idx="572">
                  <c:v>42514.833333333328</c:v>
                </c:pt>
                <c:pt idx="573">
                  <c:v>42514.875</c:v>
                </c:pt>
                <c:pt idx="574">
                  <c:v>42514.916666666672</c:v>
                </c:pt>
                <c:pt idx="575">
                  <c:v>42514.958333333328</c:v>
                </c:pt>
                <c:pt idx="576">
                  <c:v>42515</c:v>
                </c:pt>
                <c:pt idx="577">
                  <c:v>42515.041666666672</c:v>
                </c:pt>
                <c:pt idx="578">
                  <c:v>42515.083333333328</c:v>
                </c:pt>
                <c:pt idx="579">
                  <c:v>42515.125</c:v>
                </c:pt>
                <c:pt idx="580">
                  <c:v>42515.166666666672</c:v>
                </c:pt>
                <c:pt idx="581">
                  <c:v>42515.208333333328</c:v>
                </c:pt>
                <c:pt idx="582">
                  <c:v>42515.25</c:v>
                </c:pt>
                <c:pt idx="583">
                  <c:v>42515.291666666672</c:v>
                </c:pt>
                <c:pt idx="584">
                  <c:v>42515.333333333328</c:v>
                </c:pt>
                <c:pt idx="585">
                  <c:v>42515.375</c:v>
                </c:pt>
                <c:pt idx="586">
                  <c:v>42515.416666666672</c:v>
                </c:pt>
                <c:pt idx="587">
                  <c:v>42515.458333333328</c:v>
                </c:pt>
                <c:pt idx="588">
                  <c:v>42515.5</c:v>
                </c:pt>
                <c:pt idx="589">
                  <c:v>42515.541666666672</c:v>
                </c:pt>
                <c:pt idx="590">
                  <c:v>42515.583333333328</c:v>
                </c:pt>
                <c:pt idx="591">
                  <c:v>42515.625</c:v>
                </c:pt>
                <c:pt idx="592">
                  <c:v>42515.666666666672</c:v>
                </c:pt>
                <c:pt idx="593">
                  <c:v>42515.708333333328</c:v>
                </c:pt>
                <c:pt idx="594">
                  <c:v>42515.75</c:v>
                </c:pt>
                <c:pt idx="595">
                  <c:v>42515.791666666672</c:v>
                </c:pt>
                <c:pt idx="596">
                  <c:v>42515.833333333328</c:v>
                </c:pt>
                <c:pt idx="597">
                  <c:v>42515.875</c:v>
                </c:pt>
                <c:pt idx="598">
                  <c:v>42515.916666666672</c:v>
                </c:pt>
                <c:pt idx="599">
                  <c:v>42515.958333333328</c:v>
                </c:pt>
                <c:pt idx="600">
                  <c:v>42516</c:v>
                </c:pt>
                <c:pt idx="601">
                  <c:v>42516.041666666672</c:v>
                </c:pt>
                <c:pt idx="602">
                  <c:v>42516.083333333328</c:v>
                </c:pt>
                <c:pt idx="603">
                  <c:v>42516.125</c:v>
                </c:pt>
                <c:pt idx="604">
                  <c:v>42516.166666666672</c:v>
                </c:pt>
                <c:pt idx="605">
                  <c:v>42516.208333333328</c:v>
                </c:pt>
                <c:pt idx="606">
                  <c:v>42516.25</c:v>
                </c:pt>
                <c:pt idx="607">
                  <c:v>42516.291666666672</c:v>
                </c:pt>
                <c:pt idx="608">
                  <c:v>42516.333333333328</c:v>
                </c:pt>
                <c:pt idx="609">
                  <c:v>42516.375</c:v>
                </c:pt>
                <c:pt idx="610">
                  <c:v>42516.416666666672</c:v>
                </c:pt>
                <c:pt idx="611">
                  <c:v>42516.458333333328</c:v>
                </c:pt>
                <c:pt idx="612">
                  <c:v>42516.5</c:v>
                </c:pt>
                <c:pt idx="613">
                  <c:v>42516.541666666672</c:v>
                </c:pt>
                <c:pt idx="614">
                  <c:v>42516.583333333328</c:v>
                </c:pt>
                <c:pt idx="615">
                  <c:v>42516.625</c:v>
                </c:pt>
                <c:pt idx="616">
                  <c:v>42516.666666666672</c:v>
                </c:pt>
                <c:pt idx="617">
                  <c:v>42516.708333333328</c:v>
                </c:pt>
                <c:pt idx="618">
                  <c:v>42516.75</c:v>
                </c:pt>
                <c:pt idx="619">
                  <c:v>42516.791666666672</c:v>
                </c:pt>
                <c:pt idx="620">
                  <c:v>42516.833333333328</c:v>
                </c:pt>
                <c:pt idx="621">
                  <c:v>42516.875</c:v>
                </c:pt>
                <c:pt idx="622">
                  <c:v>42516.916666666672</c:v>
                </c:pt>
                <c:pt idx="623">
                  <c:v>42516.958333333328</c:v>
                </c:pt>
                <c:pt idx="624">
                  <c:v>42517</c:v>
                </c:pt>
                <c:pt idx="625">
                  <c:v>42517.041666666672</c:v>
                </c:pt>
                <c:pt idx="626">
                  <c:v>42517.083333333328</c:v>
                </c:pt>
                <c:pt idx="627">
                  <c:v>42517.125</c:v>
                </c:pt>
                <c:pt idx="628">
                  <c:v>42517.166666666672</c:v>
                </c:pt>
                <c:pt idx="629">
                  <c:v>42517.208333333328</c:v>
                </c:pt>
                <c:pt idx="630">
                  <c:v>42517.25</c:v>
                </c:pt>
                <c:pt idx="631">
                  <c:v>42517.291666666672</c:v>
                </c:pt>
                <c:pt idx="632">
                  <c:v>42517.333333333328</c:v>
                </c:pt>
                <c:pt idx="633">
                  <c:v>42517.375</c:v>
                </c:pt>
                <c:pt idx="634">
                  <c:v>42517.416666666672</c:v>
                </c:pt>
                <c:pt idx="635">
                  <c:v>42517.458333333328</c:v>
                </c:pt>
                <c:pt idx="636">
                  <c:v>42517.5</c:v>
                </c:pt>
                <c:pt idx="637">
                  <c:v>42517.541666666672</c:v>
                </c:pt>
                <c:pt idx="638">
                  <c:v>42517.583333333328</c:v>
                </c:pt>
                <c:pt idx="639">
                  <c:v>42517.625</c:v>
                </c:pt>
                <c:pt idx="640">
                  <c:v>42517.666666666672</c:v>
                </c:pt>
                <c:pt idx="641">
                  <c:v>42517.708333333328</c:v>
                </c:pt>
                <c:pt idx="642">
                  <c:v>42517.75</c:v>
                </c:pt>
                <c:pt idx="643">
                  <c:v>42517.791666666672</c:v>
                </c:pt>
                <c:pt idx="644">
                  <c:v>42517.833333333328</c:v>
                </c:pt>
                <c:pt idx="645">
                  <c:v>42517.875</c:v>
                </c:pt>
                <c:pt idx="646">
                  <c:v>42517.916666666672</c:v>
                </c:pt>
                <c:pt idx="647">
                  <c:v>42517.958333333328</c:v>
                </c:pt>
                <c:pt idx="648">
                  <c:v>42518</c:v>
                </c:pt>
                <c:pt idx="649">
                  <c:v>42518.041666666672</c:v>
                </c:pt>
                <c:pt idx="650">
                  <c:v>42518.083333333328</c:v>
                </c:pt>
                <c:pt idx="651">
                  <c:v>42518.125</c:v>
                </c:pt>
                <c:pt idx="652">
                  <c:v>42518.166666666672</c:v>
                </c:pt>
                <c:pt idx="653">
                  <c:v>42518.208333333328</c:v>
                </c:pt>
                <c:pt idx="654">
                  <c:v>42518.25</c:v>
                </c:pt>
                <c:pt idx="655">
                  <c:v>42518.291666666672</c:v>
                </c:pt>
                <c:pt idx="656">
                  <c:v>42518.333333333328</c:v>
                </c:pt>
                <c:pt idx="657">
                  <c:v>42518.375</c:v>
                </c:pt>
                <c:pt idx="658">
                  <c:v>42518.416666666672</c:v>
                </c:pt>
                <c:pt idx="659">
                  <c:v>42518.458333333328</c:v>
                </c:pt>
                <c:pt idx="660">
                  <c:v>42518.5</c:v>
                </c:pt>
                <c:pt idx="661">
                  <c:v>42518.541666666672</c:v>
                </c:pt>
                <c:pt idx="662">
                  <c:v>42518.583333333328</c:v>
                </c:pt>
                <c:pt idx="663">
                  <c:v>42518.625</c:v>
                </c:pt>
                <c:pt idx="664">
                  <c:v>42518.666666666672</c:v>
                </c:pt>
                <c:pt idx="665">
                  <c:v>42518.708333333328</c:v>
                </c:pt>
                <c:pt idx="666">
                  <c:v>42518.75</c:v>
                </c:pt>
                <c:pt idx="667">
                  <c:v>42518.791666666672</c:v>
                </c:pt>
                <c:pt idx="668">
                  <c:v>42518.833333333328</c:v>
                </c:pt>
                <c:pt idx="669">
                  <c:v>42518.875</c:v>
                </c:pt>
                <c:pt idx="670">
                  <c:v>42518.916666666672</c:v>
                </c:pt>
                <c:pt idx="671">
                  <c:v>42518.958333333328</c:v>
                </c:pt>
                <c:pt idx="672">
                  <c:v>42519</c:v>
                </c:pt>
                <c:pt idx="673">
                  <c:v>42519.041666666672</c:v>
                </c:pt>
                <c:pt idx="674">
                  <c:v>42519.083333333328</c:v>
                </c:pt>
                <c:pt idx="675">
                  <c:v>42519.125</c:v>
                </c:pt>
                <c:pt idx="676">
                  <c:v>42519.166666666672</c:v>
                </c:pt>
                <c:pt idx="677">
                  <c:v>42519.208333333328</c:v>
                </c:pt>
                <c:pt idx="678">
                  <c:v>42519.25</c:v>
                </c:pt>
                <c:pt idx="679">
                  <c:v>42519.291666666672</c:v>
                </c:pt>
                <c:pt idx="680">
                  <c:v>42519.333333333328</c:v>
                </c:pt>
                <c:pt idx="681">
                  <c:v>42519.375</c:v>
                </c:pt>
                <c:pt idx="682">
                  <c:v>42519.416666666672</c:v>
                </c:pt>
                <c:pt idx="683">
                  <c:v>42519.458333333328</c:v>
                </c:pt>
                <c:pt idx="684">
                  <c:v>42519.5</c:v>
                </c:pt>
                <c:pt idx="685">
                  <c:v>42519.541666666672</c:v>
                </c:pt>
                <c:pt idx="686">
                  <c:v>42519.583333333328</c:v>
                </c:pt>
                <c:pt idx="687">
                  <c:v>42519.625</c:v>
                </c:pt>
                <c:pt idx="688">
                  <c:v>42519.666666666672</c:v>
                </c:pt>
                <c:pt idx="689">
                  <c:v>42519.708333333328</c:v>
                </c:pt>
                <c:pt idx="690">
                  <c:v>42519.75</c:v>
                </c:pt>
                <c:pt idx="691">
                  <c:v>42519.791666666672</c:v>
                </c:pt>
                <c:pt idx="692">
                  <c:v>42519.833333333328</c:v>
                </c:pt>
                <c:pt idx="693">
                  <c:v>42519.875</c:v>
                </c:pt>
                <c:pt idx="694">
                  <c:v>42519.916666666672</c:v>
                </c:pt>
                <c:pt idx="695">
                  <c:v>42519.958333333328</c:v>
                </c:pt>
                <c:pt idx="696">
                  <c:v>42520</c:v>
                </c:pt>
                <c:pt idx="697">
                  <c:v>42520.041666666672</c:v>
                </c:pt>
                <c:pt idx="698">
                  <c:v>42520.083333333328</c:v>
                </c:pt>
                <c:pt idx="699">
                  <c:v>42520.125</c:v>
                </c:pt>
                <c:pt idx="700">
                  <c:v>42520.166666666672</c:v>
                </c:pt>
                <c:pt idx="701">
                  <c:v>42520.208333333328</c:v>
                </c:pt>
                <c:pt idx="702">
                  <c:v>42520.25</c:v>
                </c:pt>
                <c:pt idx="703">
                  <c:v>42520.291666666672</c:v>
                </c:pt>
                <c:pt idx="704">
                  <c:v>42520.333333333328</c:v>
                </c:pt>
                <c:pt idx="705">
                  <c:v>42520.375</c:v>
                </c:pt>
                <c:pt idx="706">
                  <c:v>42520.416666666672</c:v>
                </c:pt>
                <c:pt idx="707">
                  <c:v>42520.458333333328</c:v>
                </c:pt>
                <c:pt idx="708">
                  <c:v>42520.5</c:v>
                </c:pt>
                <c:pt idx="709">
                  <c:v>42520.541666666672</c:v>
                </c:pt>
                <c:pt idx="710">
                  <c:v>42520.583333333328</c:v>
                </c:pt>
                <c:pt idx="711">
                  <c:v>42520.625</c:v>
                </c:pt>
                <c:pt idx="712">
                  <c:v>42520.666666666672</c:v>
                </c:pt>
                <c:pt idx="713">
                  <c:v>42520.708333333328</c:v>
                </c:pt>
                <c:pt idx="714">
                  <c:v>42520.75</c:v>
                </c:pt>
                <c:pt idx="715">
                  <c:v>42520.791666666672</c:v>
                </c:pt>
                <c:pt idx="716">
                  <c:v>42520.833333333328</c:v>
                </c:pt>
                <c:pt idx="717">
                  <c:v>42520.875</c:v>
                </c:pt>
                <c:pt idx="718">
                  <c:v>42520.916666666672</c:v>
                </c:pt>
                <c:pt idx="719">
                  <c:v>42520.958333333328</c:v>
                </c:pt>
                <c:pt idx="720">
                  <c:v>42521</c:v>
                </c:pt>
                <c:pt idx="721">
                  <c:v>42521.041666666672</c:v>
                </c:pt>
                <c:pt idx="722">
                  <c:v>42521.083333333328</c:v>
                </c:pt>
                <c:pt idx="723">
                  <c:v>42521.125</c:v>
                </c:pt>
                <c:pt idx="724">
                  <c:v>42521.166666666672</c:v>
                </c:pt>
                <c:pt idx="725">
                  <c:v>42521.208333333328</c:v>
                </c:pt>
                <c:pt idx="726">
                  <c:v>42521.25</c:v>
                </c:pt>
                <c:pt idx="727">
                  <c:v>42521.291666666672</c:v>
                </c:pt>
                <c:pt idx="728">
                  <c:v>42521.333333333328</c:v>
                </c:pt>
                <c:pt idx="729">
                  <c:v>42521.375</c:v>
                </c:pt>
                <c:pt idx="730">
                  <c:v>42521.416666666672</c:v>
                </c:pt>
                <c:pt idx="731">
                  <c:v>42521.458333333328</c:v>
                </c:pt>
                <c:pt idx="732">
                  <c:v>42521.5</c:v>
                </c:pt>
                <c:pt idx="733">
                  <c:v>42521.541666666672</c:v>
                </c:pt>
                <c:pt idx="734">
                  <c:v>42521.583333333328</c:v>
                </c:pt>
                <c:pt idx="735">
                  <c:v>42521.625</c:v>
                </c:pt>
                <c:pt idx="736">
                  <c:v>42521.666666666672</c:v>
                </c:pt>
                <c:pt idx="737">
                  <c:v>42521.708333333328</c:v>
                </c:pt>
                <c:pt idx="738">
                  <c:v>42521.75</c:v>
                </c:pt>
                <c:pt idx="739">
                  <c:v>42521.791666666672</c:v>
                </c:pt>
                <c:pt idx="740">
                  <c:v>42521.833333333328</c:v>
                </c:pt>
                <c:pt idx="741">
                  <c:v>42521.875</c:v>
                </c:pt>
                <c:pt idx="742">
                  <c:v>42521.916666666672</c:v>
                </c:pt>
                <c:pt idx="743">
                  <c:v>42521.958333333328</c:v>
                </c:pt>
                <c:pt idx="744">
                  <c:v>42522</c:v>
                </c:pt>
                <c:pt idx="745">
                  <c:v>42522.041666666672</c:v>
                </c:pt>
                <c:pt idx="746">
                  <c:v>42522.083333333328</c:v>
                </c:pt>
                <c:pt idx="747">
                  <c:v>42522.125</c:v>
                </c:pt>
                <c:pt idx="748">
                  <c:v>42522.166666666672</c:v>
                </c:pt>
                <c:pt idx="749">
                  <c:v>42522.208333333328</c:v>
                </c:pt>
                <c:pt idx="750">
                  <c:v>42522.25</c:v>
                </c:pt>
                <c:pt idx="751">
                  <c:v>42522.291666666672</c:v>
                </c:pt>
                <c:pt idx="752">
                  <c:v>42522.333333333328</c:v>
                </c:pt>
                <c:pt idx="753">
                  <c:v>42522.375</c:v>
                </c:pt>
                <c:pt idx="754">
                  <c:v>42522.416666666672</c:v>
                </c:pt>
                <c:pt idx="755">
                  <c:v>42522.458333333328</c:v>
                </c:pt>
                <c:pt idx="756">
                  <c:v>42522.5</c:v>
                </c:pt>
                <c:pt idx="757">
                  <c:v>42522.541666666672</c:v>
                </c:pt>
                <c:pt idx="758">
                  <c:v>42522.583333333328</c:v>
                </c:pt>
                <c:pt idx="759">
                  <c:v>42522.625</c:v>
                </c:pt>
                <c:pt idx="760">
                  <c:v>42522.666666666672</c:v>
                </c:pt>
                <c:pt idx="761">
                  <c:v>42522.708333333328</c:v>
                </c:pt>
                <c:pt idx="762">
                  <c:v>42522.75</c:v>
                </c:pt>
                <c:pt idx="763">
                  <c:v>42522.791666666672</c:v>
                </c:pt>
                <c:pt idx="764">
                  <c:v>42522.833333333328</c:v>
                </c:pt>
                <c:pt idx="765">
                  <c:v>42522.875</c:v>
                </c:pt>
                <c:pt idx="766">
                  <c:v>42522.916666666672</c:v>
                </c:pt>
                <c:pt idx="767">
                  <c:v>42522.958333333328</c:v>
                </c:pt>
                <c:pt idx="768">
                  <c:v>42523</c:v>
                </c:pt>
                <c:pt idx="769">
                  <c:v>42523.041666666672</c:v>
                </c:pt>
                <c:pt idx="770">
                  <c:v>42523.083333333328</c:v>
                </c:pt>
                <c:pt idx="771">
                  <c:v>42523.125</c:v>
                </c:pt>
                <c:pt idx="772">
                  <c:v>42523.166666666672</c:v>
                </c:pt>
                <c:pt idx="773">
                  <c:v>42523.208333333328</c:v>
                </c:pt>
                <c:pt idx="774">
                  <c:v>42523.25</c:v>
                </c:pt>
                <c:pt idx="775">
                  <c:v>42523.291666666672</c:v>
                </c:pt>
                <c:pt idx="776">
                  <c:v>42523.333333333328</c:v>
                </c:pt>
                <c:pt idx="777">
                  <c:v>42523.375</c:v>
                </c:pt>
                <c:pt idx="778">
                  <c:v>42523.416666666672</c:v>
                </c:pt>
                <c:pt idx="779">
                  <c:v>42523.458333333328</c:v>
                </c:pt>
                <c:pt idx="780">
                  <c:v>42523.5</c:v>
                </c:pt>
                <c:pt idx="781">
                  <c:v>42523.541666666672</c:v>
                </c:pt>
                <c:pt idx="782">
                  <c:v>42523.583333333328</c:v>
                </c:pt>
                <c:pt idx="783">
                  <c:v>42523.625</c:v>
                </c:pt>
                <c:pt idx="784">
                  <c:v>42523.666666666672</c:v>
                </c:pt>
                <c:pt idx="785">
                  <c:v>42523.708333333328</c:v>
                </c:pt>
                <c:pt idx="786">
                  <c:v>42523.75</c:v>
                </c:pt>
                <c:pt idx="787">
                  <c:v>42523.791666666672</c:v>
                </c:pt>
                <c:pt idx="788">
                  <c:v>42523.833333333328</c:v>
                </c:pt>
                <c:pt idx="789">
                  <c:v>42523.875</c:v>
                </c:pt>
                <c:pt idx="790">
                  <c:v>42523.916666666672</c:v>
                </c:pt>
                <c:pt idx="791">
                  <c:v>42523.958333333328</c:v>
                </c:pt>
                <c:pt idx="792">
                  <c:v>42524</c:v>
                </c:pt>
                <c:pt idx="793">
                  <c:v>42524.041666666672</c:v>
                </c:pt>
                <c:pt idx="794">
                  <c:v>42524.083333333328</c:v>
                </c:pt>
                <c:pt idx="795">
                  <c:v>42524.125</c:v>
                </c:pt>
                <c:pt idx="796">
                  <c:v>42524.166666666672</c:v>
                </c:pt>
                <c:pt idx="797">
                  <c:v>42524.208333333328</c:v>
                </c:pt>
                <c:pt idx="798">
                  <c:v>42524.25</c:v>
                </c:pt>
                <c:pt idx="799">
                  <c:v>42524.291666666672</c:v>
                </c:pt>
                <c:pt idx="800">
                  <c:v>42524.333333333328</c:v>
                </c:pt>
                <c:pt idx="801">
                  <c:v>42524.375</c:v>
                </c:pt>
                <c:pt idx="802">
                  <c:v>42524.416666666672</c:v>
                </c:pt>
                <c:pt idx="803">
                  <c:v>42524.458333333328</c:v>
                </c:pt>
                <c:pt idx="804">
                  <c:v>42524.5</c:v>
                </c:pt>
                <c:pt idx="805">
                  <c:v>42524.541666666672</c:v>
                </c:pt>
                <c:pt idx="806">
                  <c:v>42524.583333333328</c:v>
                </c:pt>
                <c:pt idx="807">
                  <c:v>42524.625</c:v>
                </c:pt>
                <c:pt idx="808">
                  <c:v>42524.666666666672</c:v>
                </c:pt>
                <c:pt idx="809">
                  <c:v>42524.708333333328</c:v>
                </c:pt>
                <c:pt idx="810">
                  <c:v>42524.75</c:v>
                </c:pt>
                <c:pt idx="811">
                  <c:v>42524.791666666672</c:v>
                </c:pt>
                <c:pt idx="812">
                  <c:v>42524.833333333328</c:v>
                </c:pt>
                <c:pt idx="813">
                  <c:v>42524.875</c:v>
                </c:pt>
                <c:pt idx="814">
                  <c:v>42524.916666666672</c:v>
                </c:pt>
                <c:pt idx="815">
                  <c:v>42524.958333333328</c:v>
                </c:pt>
                <c:pt idx="816">
                  <c:v>42525</c:v>
                </c:pt>
                <c:pt idx="817">
                  <c:v>42525.041666666672</c:v>
                </c:pt>
                <c:pt idx="818">
                  <c:v>42525.083333333328</c:v>
                </c:pt>
                <c:pt idx="819">
                  <c:v>42525.125</c:v>
                </c:pt>
                <c:pt idx="820">
                  <c:v>42525.166666666672</c:v>
                </c:pt>
                <c:pt idx="821">
                  <c:v>42525.208333333328</c:v>
                </c:pt>
                <c:pt idx="822">
                  <c:v>42525.25</c:v>
                </c:pt>
                <c:pt idx="823">
                  <c:v>42525.291666666672</c:v>
                </c:pt>
                <c:pt idx="824">
                  <c:v>42525.333333333328</c:v>
                </c:pt>
                <c:pt idx="825">
                  <c:v>42525.375</c:v>
                </c:pt>
                <c:pt idx="826">
                  <c:v>42525.416666666672</c:v>
                </c:pt>
                <c:pt idx="827">
                  <c:v>42525.458333333328</c:v>
                </c:pt>
                <c:pt idx="828">
                  <c:v>42525.5</c:v>
                </c:pt>
                <c:pt idx="829">
                  <c:v>42525.541666666672</c:v>
                </c:pt>
                <c:pt idx="830">
                  <c:v>42525.583333333328</c:v>
                </c:pt>
                <c:pt idx="831">
                  <c:v>42525.625</c:v>
                </c:pt>
                <c:pt idx="832">
                  <c:v>42525.666666666672</c:v>
                </c:pt>
                <c:pt idx="833">
                  <c:v>42525.708333333328</c:v>
                </c:pt>
                <c:pt idx="834">
                  <c:v>42525.75</c:v>
                </c:pt>
                <c:pt idx="835">
                  <c:v>42525.791666666672</c:v>
                </c:pt>
                <c:pt idx="836">
                  <c:v>42525.833333333328</c:v>
                </c:pt>
                <c:pt idx="837">
                  <c:v>42525.875</c:v>
                </c:pt>
                <c:pt idx="838">
                  <c:v>42525.916666666672</c:v>
                </c:pt>
                <c:pt idx="839">
                  <c:v>42525.958333333328</c:v>
                </c:pt>
                <c:pt idx="840">
                  <c:v>42526</c:v>
                </c:pt>
                <c:pt idx="841">
                  <c:v>42526.041666666672</c:v>
                </c:pt>
                <c:pt idx="842">
                  <c:v>42526.083333333328</c:v>
                </c:pt>
                <c:pt idx="843">
                  <c:v>42526.125</c:v>
                </c:pt>
                <c:pt idx="844">
                  <c:v>42526.166666666672</c:v>
                </c:pt>
                <c:pt idx="845">
                  <c:v>42526.208333333328</c:v>
                </c:pt>
                <c:pt idx="846">
                  <c:v>42526.25</c:v>
                </c:pt>
                <c:pt idx="847">
                  <c:v>42526.291666666672</c:v>
                </c:pt>
                <c:pt idx="848">
                  <c:v>42526.333333333328</c:v>
                </c:pt>
                <c:pt idx="849">
                  <c:v>42526.375</c:v>
                </c:pt>
                <c:pt idx="850">
                  <c:v>42526.416666666672</c:v>
                </c:pt>
                <c:pt idx="851">
                  <c:v>42526.458333333328</c:v>
                </c:pt>
                <c:pt idx="852">
                  <c:v>42526.5</c:v>
                </c:pt>
                <c:pt idx="853">
                  <c:v>42526.541666666672</c:v>
                </c:pt>
                <c:pt idx="854">
                  <c:v>42526.583333333328</c:v>
                </c:pt>
                <c:pt idx="855">
                  <c:v>42526.625</c:v>
                </c:pt>
                <c:pt idx="856">
                  <c:v>42526.666666666672</c:v>
                </c:pt>
                <c:pt idx="857">
                  <c:v>42526.708333333328</c:v>
                </c:pt>
                <c:pt idx="858">
                  <c:v>42526.75</c:v>
                </c:pt>
                <c:pt idx="859">
                  <c:v>42526.791666666672</c:v>
                </c:pt>
                <c:pt idx="860">
                  <c:v>42526.833333333328</c:v>
                </c:pt>
                <c:pt idx="861">
                  <c:v>42526.875</c:v>
                </c:pt>
                <c:pt idx="862">
                  <c:v>42526.916666666672</c:v>
                </c:pt>
                <c:pt idx="863">
                  <c:v>42526.958333333328</c:v>
                </c:pt>
                <c:pt idx="864">
                  <c:v>42527</c:v>
                </c:pt>
                <c:pt idx="865">
                  <c:v>42527.041666666672</c:v>
                </c:pt>
                <c:pt idx="866">
                  <c:v>42527.083333333328</c:v>
                </c:pt>
                <c:pt idx="867">
                  <c:v>42527.125</c:v>
                </c:pt>
                <c:pt idx="868">
                  <c:v>42527.166666666672</c:v>
                </c:pt>
                <c:pt idx="869">
                  <c:v>42527.208333333328</c:v>
                </c:pt>
                <c:pt idx="870">
                  <c:v>42527.25</c:v>
                </c:pt>
                <c:pt idx="871">
                  <c:v>42527.291666666672</c:v>
                </c:pt>
                <c:pt idx="872">
                  <c:v>42527.333333333328</c:v>
                </c:pt>
                <c:pt idx="873">
                  <c:v>42527.375</c:v>
                </c:pt>
                <c:pt idx="874">
                  <c:v>42527.416666666672</c:v>
                </c:pt>
                <c:pt idx="875">
                  <c:v>42527.458333333328</c:v>
                </c:pt>
                <c:pt idx="876">
                  <c:v>42527.5</c:v>
                </c:pt>
                <c:pt idx="877">
                  <c:v>42527.541666666672</c:v>
                </c:pt>
                <c:pt idx="878">
                  <c:v>42527.583333333328</c:v>
                </c:pt>
                <c:pt idx="879">
                  <c:v>42527.625</c:v>
                </c:pt>
                <c:pt idx="880">
                  <c:v>42527.666666666672</c:v>
                </c:pt>
                <c:pt idx="881">
                  <c:v>42527.708333333328</c:v>
                </c:pt>
                <c:pt idx="882">
                  <c:v>42527.75</c:v>
                </c:pt>
                <c:pt idx="883">
                  <c:v>42527.791666666672</c:v>
                </c:pt>
                <c:pt idx="884">
                  <c:v>42527.833333333328</c:v>
                </c:pt>
                <c:pt idx="885">
                  <c:v>42527.875</c:v>
                </c:pt>
                <c:pt idx="886">
                  <c:v>42527.916666666672</c:v>
                </c:pt>
                <c:pt idx="887">
                  <c:v>42527.958333333328</c:v>
                </c:pt>
                <c:pt idx="888">
                  <c:v>42528</c:v>
                </c:pt>
                <c:pt idx="889">
                  <c:v>42528.041666666672</c:v>
                </c:pt>
                <c:pt idx="890">
                  <c:v>42528.083333333328</c:v>
                </c:pt>
                <c:pt idx="891">
                  <c:v>42528.125</c:v>
                </c:pt>
                <c:pt idx="892">
                  <c:v>42528.166666666672</c:v>
                </c:pt>
                <c:pt idx="893">
                  <c:v>42528.208333333328</c:v>
                </c:pt>
                <c:pt idx="894">
                  <c:v>42528.25</c:v>
                </c:pt>
                <c:pt idx="895">
                  <c:v>42528.291666666672</c:v>
                </c:pt>
                <c:pt idx="896">
                  <c:v>42528.333333333328</c:v>
                </c:pt>
                <c:pt idx="897">
                  <c:v>42528.375</c:v>
                </c:pt>
                <c:pt idx="898">
                  <c:v>42528.416666666672</c:v>
                </c:pt>
                <c:pt idx="899">
                  <c:v>42528.458333333328</c:v>
                </c:pt>
                <c:pt idx="900">
                  <c:v>42528.5</c:v>
                </c:pt>
                <c:pt idx="901">
                  <c:v>42528.541666666672</c:v>
                </c:pt>
                <c:pt idx="902">
                  <c:v>42528.583333333328</c:v>
                </c:pt>
                <c:pt idx="903">
                  <c:v>42528.625</c:v>
                </c:pt>
                <c:pt idx="904">
                  <c:v>42528.666666666672</c:v>
                </c:pt>
                <c:pt idx="905">
                  <c:v>42528.708333333328</c:v>
                </c:pt>
                <c:pt idx="906">
                  <c:v>42528.75</c:v>
                </c:pt>
                <c:pt idx="907">
                  <c:v>42528.791666666672</c:v>
                </c:pt>
                <c:pt idx="908">
                  <c:v>42528.833333333328</c:v>
                </c:pt>
                <c:pt idx="909">
                  <c:v>42528.875</c:v>
                </c:pt>
                <c:pt idx="910">
                  <c:v>42528.916666666672</c:v>
                </c:pt>
                <c:pt idx="911">
                  <c:v>42528.958333333328</c:v>
                </c:pt>
                <c:pt idx="912">
                  <c:v>42529</c:v>
                </c:pt>
                <c:pt idx="913">
                  <c:v>42529.041666666672</c:v>
                </c:pt>
                <c:pt idx="914">
                  <c:v>42529.083333333328</c:v>
                </c:pt>
                <c:pt idx="915">
                  <c:v>42529.125</c:v>
                </c:pt>
                <c:pt idx="916">
                  <c:v>42529.166666666672</c:v>
                </c:pt>
                <c:pt idx="917">
                  <c:v>42529.208333333328</c:v>
                </c:pt>
                <c:pt idx="918">
                  <c:v>42529.25</c:v>
                </c:pt>
                <c:pt idx="919">
                  <c:v>42529.291666666672</c:v>
                </c:pt>
                <c:pt idx="920">
                  <c:v>42529.333333333328</c:v>
                </c:pt>
                <c:pt idx="921">
                  <c:v>42529.375</c:v>
                </c:pt>
                <c:pt idx="922">
                  <c:v>42529.416666666672</c:v>
                </c:pt>
                <c:pt idx="923">
                  <c:v>42529.458333333328</c:v>
                </c:pt>
                <c:pt idx="924">
                  <c:v>42529.5</c:v>
                </c:pt>
                <c:pt idx="925">
                  <c:v>42529.541666666672</c:v>
                </c:pt>
                <c:pt idx="926">
                  <c:v>42529.583333333328</c:v>
                </c:pt>
                <c:pt idx="927">
                  <c:v>42529.625</c:v>
                </c:pt>
                <c:pt idx="928">
                  <c:v>42529.666666666672</c:v>
                </c:pt>
                <c:pt idx="929">
                  <c:v>42529.708333333328</c:v>
                </c:pt>
                <c:pt idx="930">
                  <c:v>42529.75</c:v>
                </c:pt>
                <c:pt idx="931">
                  <c:v>42529.791666666672</c:v>
                </c:pt>
                <c:pt idx="932">
                  <c:v>42529.833333333328</c:v>
                </c:pt>
                <c:pt idx="933">
                  <c:v>42529.875</c:v>
                </c:pt>
                <c:pt idx="934">
                  <c:v>42529.916666666672</c:v>
                </c:pt>
                <c:pt idx="935">
                  <c:v>42529.958333333328</c:v>
                </c:pt>
                <c:pt idx="936">
                  <c:v>42530</c:v>
                </c:pt>
                <c:pt idx="937">
                  <c:v>42530.041666666672</c:v>
                </c:pt>
                <c:pt idx="938">
                  <c:v>42530.083333333328</c:v>
                </c:pt>
                <c:pt idx="939">
                  <c:v>42530.125</c:v>
                </c:pt>
                <c:pt idx="940">
                  <c:v>42530.166666666672</c:v>
                </c:pt>
                <c:pt idx="941">
                  <c:v>42530.208333333328</c:v>
                </c:pt>
                <c:pt idx="942">
                  <c:v>42530.25</c:v>
                </c:pt>
                <c:pt idx="943">
                  <c:v>42530.291666666672</c:v>
                </c:pt>
                <c:pt idx="944">
                  <c:v>42530.333333333328</c:v>
                </c:pt>
                <c:pt idx="945">
                  <c:v>42530.375</c:v>
                </c:pt>
                <c:pt idx="946">
                  <c:v>42530.416666666672</c:v>
                </c:pt>
                <c:pt idx="947">
                  <c:v>42530.458333333328</c:v>
                </c:pt>
                <c:pt idx="948">
                  <c:v>42530.5</c:v>
                </c:pt>
                <c:pt idx="949">
                  <c:v>42530.541666666672</c:v>
                </c:pt>
                <c:pt idx="950">
                  <c:v>42530.583333333328</c:v>
                </c:pt>
                <c:pt idx="951">
                  <c:v>42530.625</c:v>
                </c:pt>
                <c:pt idx="952">
                  <c:v>42530.666666666672</c:v>
                </c:pt>
                <c:pt idx="953">
                  <c:v>42530.708333333328</c:v>
                </c:pt>
                <c:pt idx="954">
                  <c:v>42530.75</c:v>
                </c:pt>
                <c:pt idx="955">
                  <c:v>42530.791666666672</c:v>
                </c:pt>
                <c:pt idx="956">
                  <c:v>42530.833333333328</c:v>
                </c:pt>
                <c:pt idx="957">
                  <c:v>42530.875</c:v>
                </c:pt>
                <c:pt idx="958">
                  <c:v>42530.916666666672</c:v>
                </c:pt>
                <c:pt idx="959">
                  <c:v>42530.958333333328</c:v>
                </c:pt>
                <c:pt idx="960">
                  <c:v>42531</c:v>
                </c:pt>
                <c:pt idx="961">
                  <c:v>42531.041666666672</c:v>
                </c:pt>
                <c:pt idx="962">
                  <c:v>42531.083333333328</c:v>
                </c:pt>
                <c:pt idx="963">
                  <c:v>42531.125</c:v>
                </c:pt>
                <c:pt idx="964">
                  <c:v>42531.166666666672</c:v>
                </c:pt>
                <c:pt idx="965">
                  <c:v>42531.208333333328</c:v>
                </c:pt>
                <c:pt idx="966">
                  <c:v>42531.25</c:v>
                </c:pt>
                <c:pt idx="967">
                  <c:v>42531.291666666672</c:v>
                </c:pt>
                <c:pt idx="968">
                  <c:v>42531.333333333328</c:v>
                </c:pt>
                <c:pt idx="969">
                  <c:v>42531.375</c:v>
                </c:pt>
                <c:pt idx="970">
                  <c:v>42531.416666666672</c:v>
                </c:pt>
                <c:pt idx="971">
                  <c:v>42531.458333333328</c:v>
                </c:pt>
                <c:pt idx="972">
                  <c:v>42531.5</c:v>
                </c:pt>
                <c:pt idx="973">
                  <c:v>42531.541666666672</c:v>
                </c:pt>
                <c:pt idx="974">
                  <c:v>42531.583333333328</c:v>
                </c:pt>
                <c:pt idx="975">
                  <c:v>42531.625</c:v>
                </c:pt>
                <c:pt idx="976">
                  <c:v>42531.666666666672</c:v>
                </c:pt>
                <c:pt idx="977">
                  <c:v>42531.708333333328</c:v>
                </c:pt>
                <c:pt idx="978">
                  <c:v>42531.75</c:v>
                </c:pt>
                <c:pt idx="979">
                  <c:v>42531.791666666672</c:v>
                </c:pt>
                <c:pt idx="980">
                  <c:v>42531.833333333328</c:v>
                </c:pt>
                <c:pt idx="981">
                  <c:v>42531.875</c:v>
                </c:pt>
                <c:pt idx="982">
                  <c:v>42531.916666666672</c:v>
                </c:pt>
                <c:pt idx="983">
                  <c:v>42531.958333333328</c:v>
                </c:pt>
                <c:pt idx="984">
                  <c:v>42532</c:v>
                </c:pt>
                <c:pt idx="985">
                  <c:v>42532.041666666672</c:v>
                </c:pt>
                <c:pt idx="986">
                  <c:v>42532.083333333328</c:v>
                </c:pt>
                <c:pt idx="987">
                  <c:v>42532.125</c:v>
                </c:pt>
                <c:pt idx="988">
                  <c:v>42532.166666666672</c:v>
                </c:pt>
                <c:pt idx="989">
                  <c:v>42532.208333333328</c:v>
                </c:pt>
                <c:pt idx="990">
                  <c:v>42532.25</c:v>
                </c:pt>
                <c:pt idx="991">
                  <c:v>42532.291666666672</c:v>
                </c:pt>
                <c:pt idx="992">
                  <c:v>42532.333333333328</c:v>
                </c:pt>
                <c:pt idx="993">
                  <c:v>42532.375</c:v>
                </c:pt>
                <c:pt idx="994">
                  <c:v>42532.416666666672</c:v>
                </c:pt>
                <c:pt idx="995">
                  <c:v>42532.458333333328</c:v>
                </c:pt>
                <c:pt idx="996">
                  <c:v>42532.5</c:v>
                </c:pt>
                <c:pt idx="997">
                  <c:v>42532.541666666672</c:v>
                </c:pt>
                <c:pt idx="998">
                  <c:v>42532.583333333328</c:v>
                </c:pt>
                <c:pt idx="999">
                  <c:v>42532.625</c:v>
                </c:pt>
                <c:pt idx="1000">
                  <c:v>42532.666666666672</c:v>
                </c:pt>
                <c:pt idx="1001">
                  <c:v>42532.708333333328</c:v>
                </c:pt>
                <c:pt idx="1002">
                  <c:v>42532.75</c:v>
                </c:pt>
                <c:pt idx="1003">
                  <c:v>42532.791666666672</c:v>
                </c:pt>
                <c:pt idx="1004">
                  <c:v>42532.833333333328</c:v>
                </c:pt>
                <c:pt idx="1005">
                  <c:v>42532.875</c:v>
                </c:pt>
                <c:pt idx="1006">
                  <c:v>42532.916666666672</c:v>
                </c:pt>
                <c:pt idx="1007">
                  <c:v>42532.958333333328</c:v>
                </c:pt>
                <c:pt idx="1008">
                  <c:v>42533</c:v>
                </c:pt>
                <c:pt idx="1009">
                  <c:v>42533.041666666672</c:v>
                </c:pt>
                <c:pt idx="1010">
                  <c:v>42533.083333333328</c:v>
                </c:pt>
                <c:pt idx="1011">
                  <c:v>42533.125</c:v>
                </c:pt>
                <c:pt idx="1012">
                  <c:v>42533.166666666672</c:v>
                </c:pt>
                <c:pt idx="1013">
                  <c:v>42533.208333333328</c:v>
                </c:pt>
                <c:pt idx="1014">
                  <c:v>42533.25</c:v>
                </c:pt>
                <c:pt idx="1015">
                  <c:v>42533.291666666672</c:v>
                </c:pt>
                <c:pt idx="1016">
                  <c:v>42533.333333333328</c:v>
                </c:pt>
                <c:pt idx="1017">
                  <c:v>42533.375</c:v>
                </c:pt>
                <c:pt idx="1018">
                  <c:v>42533.416666666672</c:v>
                </c:pt>
                <c:pt idx="1019">
                  <c:v>42533.458333333328</c:v>
                </c:pt>
                <c:pt idx="1020">
                  <c:v>42533.5</c:v>
                </c:pt>
                <c:pt idx="1021">
                  <c:v>42533.541666666672</c:v>
                </c:pt>
                <c:pt idx="1022">
                  <c:v>42533.583333333328</c:v>
                </c:pt>
                <c:pt idx="1023">
                  <c:v>42533.625</c:v>
                </c:pt>
                <c:pt idx="1024">
                  <c:v>42533.666666666672</c:v>
                </c:pt>
                <c:pt idx="1025">
                  <c:v>42533.708333333328</c:v>
                </c:pt>
                <c:pt idx="1026">
                  <c:v>42533.75</c:v>
                </c:pt>
                <c:pt idx="1027">
                  <c:v>42533.791666666672</c:v>
                </c:pt>
                <c:pt idx="1028">
                  <c:v>42533.833333333328</c:v>
                </c:pt>
                <c:pt idx="1029">
                  <c:v>42533.875</c:v>
                </c:pt>
                <c:pt idx="1030">
                  <c:v>42533.916666666672</c:v>
                </c:pt>
                <c:pt idx="1031">
                  <c:v>42533.958333333328</c:v>
                </c:pt>
                <c:pt idx="1032">
                  <c:v>42534</c:v>
                </c:pt>
                <c:pt idx="1033">
                  <c:v>42534.041666666672</c:v>
                </c:pt>
                <c:pt idx="1034">
                  <c:v>42534.083333333328</c:v>
                </c:pt>
                <c:pt idx="1035">
                  <c:v>42534.125</c:v>
                </c:pt>
                <c:pt idx="1036">
                  <c:v>42534.166666666672</c:v>
                </c:pt>
                <c:pt idx="1037">
                  <c:v>42534.208333333328</c:v>
                </c:pt>
                <c:pt idx="1038">
                  <c:v>42534.25</c:v>
                </c:pt>
                <c:pt idx="1039">
                  <c:v>42534.291666666672</c:v>
                </c:pt>
                <c:pt idx="1040">
                  <c:v>42534.333333333328</c:v>
                </c:pt>
                <c:pt idx="1041">
                  <c:v>42534.375</c:v>
                </c:pt>
                <c:pt idx="1042">
                  <c:v>42534.416666666672</c:v>
                </c:pt>
                <c:pt idx="1043">
                  <c:v>42534.458333333328</c:v>
                </c:pt>
                <c:pt idx="1044">
                  <c:v>42534.5</c:v>
                </c:pt>
                <c:pt idx="1045">
                  <c:v>42534.541666666672</c:v>
                </c:pt>
                <c:pt idx="1046">
                  <c:v>42534.583333333328</c:v>
                </c:pt>
                <c:pt idx="1047">
                  <c:v>42534.625</c:v>
                </c:pt>
                <c:pt idx="1048">
                  <c:v>42534.666666666672</c:v>
                </c:pt>
                <c:pt idx="1049">
                  <c:v>42534.708333333328</c:v>
                </c:pt>
                <c:pt idx="1050">
                  <c:v>42534.75</c:v>
                </c:pt>
                <c:pt idx="1051">
                  <c:v>42534.791666666672</c:v>
                </c:pt>
                <c:pt idx="1052">
                  <c:v>42534.833333333328</c:v>
                </c:pt>
                <c:pt idx="1053">
                  <c:v>42534.875</c:v>
                </c:pt>
                <c:pt idx="1054">
                  <c:v>42534.916666666672</c:v>
                </c:pt>
                <c:pt idx="1055">
                  <c:v>42534.958333333328</c:v>
                </c:pt>
                <c:pt idx="1056">
                  <c:v>42535</c:v>
                </c:pt>
                <c:pt idx="1057">
                  <c:v>42535.041666666672</c:v>
                </c:pt>
                <c:pt idx="1058">
                  <c:v>42535.083333333328</c:v>
                </c:pt>
                <c:pt idx="1059">
                  <c:v>42535.125</c:v>
                </c:pt>
                <c:pt idx="1060">
                  <c:v>42535.166666666672</c:v>
                </c:pt>
                <c:pt idx="1061">
                  <c:v>42535.208333333328</c:v>
                </c:pt>
                <c:pt idx="1062">
                  <c:v>42535.25</c:v>
                </c:pt>
                <c:pt idx="1063">
                  <c:v>42535.291666666672</c:v>
                </c:pt>
                <c:pt idx="1064">
                  <c:v>42535.333333333328</c:v>
                </c:pt>
                <c:pt idx="1065">
                  <c:v>42535.375</c:v>
                </c:pt>
                <c:pt idx="1066">
                  <c:v>42535.416666666672</c:v>
                </c:pt>
                <c:pt idx="1067">
                  <c:v>42535.458333333328</c:v>
                </c:pt>
                <c:pt idx="1068">
                  <c:v>42535.5</c:v>
                </c:pt>
                <c:pt idx="1069">
                  <c:v>42535.541666666672</c:v>
                </c:pt>
                <c:pt idx="1070">
                  <c:v>42535.583333333328</c:v>
                </c:pt>
                <c:pt idx="1071">
                  <c:v>42535.625</c:v>
                </c:pt>
                <c:pt idx="1072">
                  <c:v>42535.666666666672</c:v>
                </c:pt>
                <c:pt idx="1073">
                  <c:v>42535.708333333328</c:v>
                </c:pt>
                <c:pt idx="1074">
                  <c:v>42535.75</c:v>
                </c:pt>
                <c:pt idx="1075">
                  <c:v>42535.791666666672</c:v>
                </c:pt>
                <c:pt idx="1076">
                  <c:v>42535.833333333328</c:v>
                </c:pt>
                <c:pt idx="1077">
                  <c:v>42535.875</c:v>
                </c:pt>
                <c:pt idx="1078">
                  <c:v>42535.916666666672</c:v>
                </c:pt>
                <c:pt idx="1079">
                  <c:v>42535.958333333328</c:v>
                </c:pt>
                <c:pt idx="1080">
                  <c:v>42536</c:v>
                </c:pt>
                <c:pt idx="1081">
                  <c:v>42536.041666666672</c:v>
                </c:pt>
                <c:pt idx="1082">
                  <c:v>42536.083333333328</c:v>
                </c:pt>
                <c:pt idx="1083">
                  <c:v>42536.125</c:v>
                </c:pt>
                <c:pt idx="1084">
                  <c:v>42536.166666666672</c:v>
                </c:pt>
                <c:pt idx="1085">
                  <c:v>42536.208333333328</c:v>
                </c:pt>
                <c:pt idx="1086">
                  <c:v>42536.25</c:v>
                </c:pt>
                <c:pt idx="1087">
                  <c:v>42536.291666666672</c:v>
                </c:pt>
                <c:pt idx="1088">
                  <c:v>42536.333333333328</c:v>
                </c:pt>
                <c:pt idx="1089">
                  <c:v>42536.375</c:v>
                </c:pt>
                <c:pt idx="1090">
                  <c:v>42536.416666666672</c:v>
                </c:pt>
                <c:pt idx="1091">
                  <c:v>42536.458333333328</c:v>
                </c:pt>
                <c:pt idx="1092">
                  <c:v>42536.5</c:v>
                </c:pt>
                <c:pt idx="1093">
                  <c:v>42536.541666666672</c:v>
                </c:pt>
                <c:pt idx="1094">
                  <c:v>42536.583333333328</c:v>
                </c:pt>
                <c:pt idx="1095">
                  <c:v>42536.625</c:v>
                </c:pt>
                <c:pt idx="1096">
                  <c:v>42536.666666666672</c:v>
                </c:pt>
                <c:pt idx="1097">
                  <c:v>42536.708333333328</c:v>
                </c:pt>
                <c:pt idx="1098">
                  <c:v>42536.75</c:v>
                </c:pt>
                <c:pt idx="1099">
                  <c:v>42536.791666666672</c:v>
                </c:pt>
                <c:pt idx="1100">
                  <c:v>42536.833333333328</c:v>
                </c:pt>
                <c:pt idx="1101">
                  <c:v>42536.875</c:v>
                </c:pt>
                <c:pt idx="1102">
                  <c:v>42536.916666666672</c:v>
                </c:pt>
                <c:pt idx="1103">
                  <c:v>42536.958333333328</c:v>
                </c:pt>
                <c:pt idx="1104">
                  <c:v>42537</c:v>
                </c:pt>
                <c:pt idx="1105">
                  <c:v>42537.041666666672</c:v>
                </c:pt>
                <c:pt idx="1106">
                  <c:v>42537.083333333328</c:v>
                </c:pt>
                <c:pt idx="1107">
                  <c:v>42537.125</c:v>
                </c:pt>
                <c:pt idx="1108">
                  <c:v>42537.166666666672</c:v>
                </c:pt>
                <c:pt idx="1109">
                  <c:v>42537.208333333328</c:v>
                </c:pt>
                <c:pt idx="1110">
                  <c:v>42537.25</c:v>
                </c:pt>
                <c:pt idx="1111">
                  <c:v>42537.291666666672</c:v>
                </c:pt>
                <c:pt idx="1112">
                  <c:v>42537.333333333328</c:v>
                </c:pt>
                <c:pt idx="1113">
                  <c:v>42537.375</c:v>
                </c:pt>
                <c:pt idx="1114">
                  <c:v>42537.416666666672</c:v>
                </c:pt>
                <c:pt idx="1115">
                  <c:v>42537.458333333328</c:v>
                </c:pt>
                <c:pt idx="1116">
                  <c:v>42537.5</c:v>
                </c:pt>
                <c:pt idx="1117">
                  <c:v>42537.541666666672</c:v>
                </c:pt>
                <c:pt idx="1118">
                  <c:v>42537.583333333328</c:v>
                </c:pt>
                <c:pt idx="1119">
                  <c:v>42537.625</c:v>
                </c:pt>
                <c:pt idx="1120">
                  <c:v>42537.666666666672</c:v>
                </c:pt>
                <c:pt idx="1121">
                  <c:v>42537.708333333328</c:v>
                </c:pt>
                <c:pt idx="1122">
                  <c:v>42537.75</c:v>
                </c:pt>
                <c:pt idx="1123">
                  <c:v>42537.791666666672</c:v>
                </c:pt>
                <c:pt idx="1124">
                  <c:v>42537.833333333328</c:v>
                </c:pt>
                <c:pt idx="1125">
                  <c:v>42537.875</c:v>
                </c:pt>
                <c:pt idx="1126">
                  <c:v>42537.916666666672</c:v>
                </c:pt>
                <c:pt idx="1127">
                  <c:v>42537.958333333328</c:v>
                </c:pt>
                <c:pt idx="1128">
                  <c:v>42538</c:v>
                </c:pt>
                <c:pt idx="1129">
                  <c:v>42538.041666666672</c:v>
                </c:pt>
                <c:pt idx="1130">
                  <c:v>42538.083333333328</c:v>
                </c:pt>
                <c:pt idx="1131">
                  <c:v>42538.125</c:v>
                </c:pt>
                <c:pt idx="1132">
                  <c:v>42538.166666666672</c:v>
                </c:pt>
                <c:pt idx="1133">
                  <c:v>42538.208333333328</c:v>
                </c:pt>
                <c:pt idx="1134">
                  <c:v>42538.25</c:v>
                </c:pt>
                <c:pt idx="1135">
                  <c:v>42538.291666666672</c:v>
                </c:pt>
                <c:pt idx="1136">
                  <c:v>42538.333333333328</c:v>
                </c:pt>
                <c:pt idx="1137">
                  <c:v>42538.375</c:v>
                </c:pt>
                <c:pt idx="1138">
                  <c:v>42538.416666666672</c:v>
                </c:pt>
                <c:pt idx="1139">
                  <c:v>42538.458333333328</c:v>
                </c:pt>
                <c:pt idx="1140">
                  <c:v>42538.5</c:v>
                </c:pt>
                <c:pt idx="1141">
                  <c:v>42538.541666666672</c:v>
                </c:pt>
                <c:pt idx="1142">
                  <c:v>42538.583333333328</c:v>
                </c:pt>
                <c:pt idx="1143">
                  <c:v>42538.625</c:v>
                </c:pt>
                <c:pt idx="1144">
                  <c:v>42538.666666666672</c:v>
                </c:pt>
                <c:pt idx="1145">
                  <c:v>42538.708333333328</c:v>
                </c:pt>
                <c:pt idx="1146">
                  <c:v>42538.75</c:v>
                </c:pt>
                <c:pt idx="1147">
                  <c:v>42538.791666666672</c:v>
                </c:pt>
                <c:pt idx="1148">
                  <c:v>42538.833333333328</c:v>
                </c:pt>
                <c:pt idx="1149">
                  <c:v>42538.875</c:v>
                </c:pt>
                <c:pt idx="1150">
                  <c:v>42538.916666666672</c:v>
                </c:pt>
                <c:pt idx="1151">
                  <c:v>42538.958333333328</c:v>
                </c:pt>
                <c:pt idx="1152">
                  <c:v>42539</c:v>
                </c:pt>
                <c:pt idx="1153">
                  <c:v>42539.041666666672</c:v>
                </c:pt>
                <c:pt idx="1154">
                  <c:v>42539.083333333328</c:v>
                </c:pt>
                <c:pt idx="1155">
                  <c:v>42539.125</c:v>
                </c:pt>
                <c:pt idx="1156">
                  <c:v>42539.166666666672</c:v>
                </c:pt>
                <c:pt idx="1157">
                  <c:v>42539.208333333328</c:v>
                </c:pt>
                <c:pt idx="1158">
                  <c:v>42539.25</c:v>
                </c:pt>
                <c:pt idx="1159">
                  <c:v>42539.291666666672</c:v>
                </c:pt>
                <c:pt idx="1160">
                  <c:v>42539.333333333328</c:v>
                </c:pt>
                <c:pt idx="1161">
                  <c:v>42539.375</c:v>
                </c:pt>
                <c:pt idx="1162">
                  <c:v>42539.416666666672</c:v>
                </c:pt>
                <c:pt idx="1163">
                  <c:v>42539.458333333328</c:v>
                </c:pt>
                <c:pt idx="1164">
                  <c:v>42539.5</c:v>
                </c:pt>
                <c:pt idx="1165">
                  <c:v>42539.541666666672</c:v>
                </c:pt>
                <c:pt idx="1166">
                  <c:v>42539.583333333328</c:v>
                </c:pt>
                <c:pt idx="1167">
                  <c:v>42539.625</c:v>
                </c:pt>
                <c:pt idx="1168">
                  <c:v>42539.666666666672</c:v>
                </c:pt>
                <c:pt idx="1169">
                  <c:v>42539.708333333328</c:v>
                </c:pt>
                <c:pt idx="1170">
                  <c:v>42539.75</c:v>
                </c:pt>
                <c:pt idx="1171">
                  <c:v>42539.791666666672</c:v>
                </c:pt>
                <c:pt idx="1172">
                  <c:v>42539.833333333328</c:v>
                </c:pt>
                <c:pt idx="1173">
                  <c:v>42539.875</c:v>
                </c:pt>
                <c:pt idx="1174">
                  <c:v>42539.916666666672</c:v>
                </c:pt>
                <c:pt idx="1175">
                  <c:v>42539.958333333328</c:v>
                </c:pt>
                <c:pt idx="1176">
                  <c:v>42540</c:v>
                </c:pt>
                <c:pt idx="1177">
                  <c:v>42540.041666666672</c:v>
                </c:pt>
                <c:pt idx="1178">
                  <c:v>42540.083333333328</c:v>
                </c:pt>
                <c:pt idx="1179">
                  <c:v>42540.125</c:v>
                </c:pt>
                <c:pt idx="1180">
                  <c:v>42540.166666666672</c:v>
                </c:pt>
                <c:pt idx="1181">
                  <c:v>42540.208333333328</c:v>
                </c:pt>
                <c:pt idx="1182">
                  <c:v>42540.25</c:v>
                </c:pt>
                <c:pt idx="1183">
                  <c:v>42540.291666666672</c:v>
                </c:pt>
                <c:pt idx="1184">
                  <c:v>42540.333333333328</c:v>
                </c:pt>
                <c:pt idx="1185">
                  <c:v>42540.375</c:v>
                </c:pt>
                <c:pt idx="1186">
                  <c:v>42540.416666666672</c:v>
                </c:pt>
                <c:pt idx="1187">
                  <c:v>42540.458333333328</c:v>
                </c:pt>
                <c:pt idx="1188">
                  <c:v>42540.5</c:v>
                </c:pt>
                <c:pt idx="1189">
                  <c:v>42540.541666666672</c:v>
                </c:pt>
                <c:pt idx="1190">
                  <c:v>42540.583333333328</c:v>
                </c:pt>
                <c:pt idx="1191">
                  <c:v>42540.625</c:v>
                </c:pt>
                <c:pt idx="1192">
                  <c:v>42540.666666666672</c:v>
                </c:pt>
                <c:pt idx="1193">
                  <c:v>42540.708333333328</c:v>
                </c:pt>
                <c:pt idx="1194">
                  <c:v>42540.75</c:v>
                </c:pt>
                <c:pt idx="1195">
                  <c:v>42540.791666666672</c:v>
                </c:pt>
                <c:pt idx="1196">
                  <c:v>42540.833333333328</c:v>
                </c:pt>
                <c:pt idx="1197">
                  <c:v>42540.875</c:v>
                </c:pt>
                <c:pt idx="1198">
                  <c:v>42540.916666666672</c:v>
                </c:pt>
                <c:pt idx="1199">
                  <c:v>42540.958333333328</c:v>
                </c:pt>
                <c:pt idx="1200">
                  <c:v>42541</c:v>
                </c:pt>
                <c:pt idx="1201">
                  <c:v>42541.041666666672</c:v>
                </c:pt>
                <c:pt idx="1202">
                  <c:v>42541.083333333328</c:v>
                </c:pt>
                <c:pt idx="1203">
                  <c:v>42541.125</c:v>
                </c:pt>
                <c:pt idx="1204">
                  <c:v>42541.166666666672</c:v>
                </c:pt>
                <c:pt idx="1205">
                  <c:v>42541.208333333328</c:v>
                </c:pt>
                <c:pt idx="1206">
                  <c:v>42541.25</c:v>
                </c:pt>
                <c:pt idx="1207">
                  <c:v>42541.291666666672</c:v>
                </c:pt>
                <c:pt idx="1208">
                  <c:v>42541.333333333328</c:v>
                </c:pt>
                <c:pt idx="1209">
                  <c:v>42541.375</c:v>
                </c:pt>
                <c:pt idx="1210">
                  <c:v>42541.416666666672</c:v>
                </c:pt>
                <c:pt idx="1211">
                  <c:v>42541.458333333328</c:v>
                </c:pt>
                <c:pt idx="1212">
                  <c:v>42541.5</c:v>
                </c:pt>
                <c:pt idx="1213">
                  <c:v>42541.541666666672</c:v>
                </c:pt>
                <c:pt idx="1214">
                  <c:v>42541.583333333328</c:v>
                </c:pt>
                <c:pt idx="1215">
                  <c:v>42541.625</c:v>
                </c:pt>
                <c:pt idx="1216">
                  <c:v>42541.666666666672</c:v>
                </c:pt>
                <c:pt idx="1217">
                  <c:v>42541.708333333328</c:v>
                </c:pt>
                <c:pt idx="1218">
                  <c:v>42541.75</c:v>
                </c:pt>
                <c:pt idx="1219">
                  <c:v>42541.791666666672</c:v>
                </c:pt>
                <c:pt idx="1220">
                  <c:v>42541.833333333328</c:v>
                </c:pt>
                <c:pt idx="1221">
                  <c:v>42541.875</c:v>
                </c:pt>
                <c:pt idx="1222">
                  <c:v>42541.916666666672</c:v>
                </c:pt>
                <c:pt idx="1223">
                  <c:v>42541.958333333328</c:v>
                </c:pt>
                <c:pt idx="1224">
                  <c:v>42542</c:v>
                </c:pt>
                <c:pt idx="1225">
                  <c:v>42542.041666666672</c:v>
                </c:pt>
                <c:pt idx="1226">
                  <c:v>42542.083333333328</c:v>
                </c:pt>
                <c:pt idx="1227">
                  <c:v>42542.125</c:v>
                </c:pt>
                <c:pt idx="1228">
                  <c:v>42542.166666666672</c:v>
                </c:pt>
                <c:pt idx="1229">
                  <c:v>42542.208333333328</c:v>
                </c:pt>
                <c:pt idx="1230">
                  <c:v>42542.25</c:v>
                </c:pt>
                <c:pt idx="1231">
                  <c:v>42542.291666666672</c:v>
                </c:pt>
                <c:pt idx="1232">
                  <c:v>42542.333333333328</c:v>
                </c:pt>
                <c:pt idx="1233">
                  <c:v>42542.375</c:v>
                </c:pt>
                <c:pt idx="1234">
                  <c:v>42542.416666666672</c:v>
                </c:pt>
                <c:pt idx="1235">
                  <c:v>42542.458333333328</c:v>
                </c:pt>
                <c:pt idx="1236">
                  <c:v>42542.5</c:v>
                </c:pt>
                <c:pt idx="1237">
                  <c:v>42542.541666666672</c:v>
                </c:pt>
                <c:pt idx="1238">
                  <c:v>42542.583333333328</c:v>
                </c:pt>
                <c:pt idx="1239">
                  <c:v>42542.625</c:v>
                </c:pt>
                <c:pt idx="1240">
                  <c:v>42542.666666666672</c:v>
                </c:pt>
                <c:pt idx="1241">
                  <c:v>42542.708333333328</c:v>
                </c:pt>
                <c:pt idx="1242">
                  <c:v>42542.75</c:v>
                </c:pt>
                <c:pt idx="1243">
                  <c:v>42542.791666666672</c:v>
                </c:pt>
                <c:pt idx="1244">
                  <c:v>42542.833333333328</c:v>
                </c:pt>
                <c:pt idx="1245">
                  <c:v>42542.875</c:v>
                </c:pt>
                <c:pt idx="1246">
                  <c:v>42542.916666666672</c:v>
                </c:pt>
                <c:pt idx="1247">
                  <c:v>42542.958333333328</c:v>
                </c:pt>
                <c:pt idx="1248">
                  <c:v>42543</c:v>
                </c:pt>
                <c:pt idx="1249">
                  <c:v>42543.041666666672</c:v>
                </c:pt>
                <c:pt idx="1250">
                  <c:v>42543.083333333328</c:v>
                </c:pt>
                <c:pt idx="1251">
                  <c:v>42543.125</c:v>
                </c:pt>
                <c:pt idx="1252">
                  <c:v>42543.166666666672</c:v>
                </c:pt>
                <c:pt idx="1253">
                  <c:v>42543.208333333328</c:v>
                </c:pt>
                <c:pt idx="1254">
                  <c:v>42543.25</c:v>
                </c:pt>
                <c:pt idx="1255">
                  <c:v>42543.291666666672</c:v>
                </c:pt>
                <c:pt idx="1256">
                  <c:v>42543.333333333328</c:v>
                </c:pt>
                <c:pt idx="1257">
                  <c:v>42543.375</c:v>
                </c:pt>
                <c:pt idx="1258">
                  <c:v>42543.416666666672</c:v>
                </c:pt>
                <c:pt idx="1259">
                  <c:v>42543.458333333328</c:v>
                </c:pt>
                <c:pt idx="1260">
                  <c:v>42543.5</c:v>
                </c:pt>
                <c:pt idx="1261">
                  <c:v>42543.541666666672</c:v>
                </c:pt>
                <c:pt idx="1262">
                  <c:v>42543.583333333328</c:v>
                </c:pt>
                <c:pt idx="1263">
                  <c:v>42543.625</c:v>
                </c:pt>
                <c:pt idx="1264">
                  <c:v>42543.666666666672</c:v>
                </c:pt>
                <c:pt idx="1265">
                  <c:v>42543.708333333328</c:v>
                </c:pt>
                <c:pt idx="1266">
                  <c:v>42543.75</c:v>
                </c:pt>
                <c:pt idx="1267">
                  <c:v>42543.791666666672</c:v>
                </c:pt>
                <c:pt idx="1268">
                  <c:v>42543.833333333328</c:v>
                </c:pt>
                <c:pt idx="1269">
                  <c:v>42543.875</c:v>
                </c:pt>
                <c:pt idx="1270">
                  <c:v>42543.916666666672</c:v>
                </c:pt>
                <c:pt idx="1271">
                  <c:v>42543.958333333328</c:v>
                </c:pt>
                <c:pt idx="1272">
                  <c:v>42544</c:v>
                </c:pt>
                <c:pt idx="1273">
                  <c:v>42544.041666666672</c:v>
                </c:pt>
                <c:pt idx="1274">
                  <c:v>42544.083333333328</c:v>
                </c:pt>
                <c:pt idx="1275">
                  <c:v>42544.125</c:v>
                </c:pt>
                <c:pt idx="1276">
                  <c:v>42544.166666666672</c:v>
                </c:pt>
                <c:pt idx="1277">
                  <c:v>42544.208333333328</c:v>
                </c:pt>
                <c:pt idx="1278">
                  <c:v>42544.25</c:v>
                </c:pt>
                <c:pt idx="1279">
                  <c:v>42544.291666666672</c:v>
                </c:pt>
                <c:pt idx="1280">
                  <c:v>42544.333333333328</c:v>
                </c:pt>
                <c:pt idx="1281">
                  <c:v>42544.375</c:v>
                </c:pt>
                <c:pt idx="1282">
                  <c:v>42544.416666666672</c:v>
                </c:pt>
                <c:pt idx="1283">
                  <c:v>42544.458333333328</c:v>
                </c:pt>
                <c:pt idx="1284">
                  <c:v>42544.5</c:v>
                </c:pt>
                <c:pt idx="1285">
                  <c:v>42544.541666666672</c:v>
                </c:pt>
                <c:pt idx="1286">
                  <c:v>42544.583333333328</c:v>
                </c:pt>
                <c:pt idx="1287">
                  <c:v>42544.625</c:v>
                </c:pt>
                <c:pt idx="1288">
                  <c:v>42544.666666666672</c:v>
                </c:pt>
                <c:pt idx="1289">
                  <c:v>42544.708333333328</c:v>
                </c:pt>
                <c:pt idx="1290">
                  <c:v>42544.75</c:v>
                </c:pt>
                <c:pt idx="1291">
                  <c:v>42544.791666666672</c:v>
                </c:pt>
                <c:pt idx="1292">
                  <c:v>42544.833333333328</c:v>
                </c:pt>
                <c:pt idx="1293">
                  <c:v>42544.875</c:v>
                </c:pt>
                <c:pt idx="1294">
                  <c:v>42544.916666666672</c:v>
                </c:pt>
                <c:pt idx="1295">
                  <c:v>42544.958333333328</c:v>
                </c:pt>
                <c:pt idx="1296">
                  <c:v>42545</c:v>
                </c:pt>
                <c:pt idx="1297">
                  <c:v>42545.041666666672</c:v>
                </c:pt>
                <c:pt idx="1298">
                  <c:v>42545.083333333328</c:v>
                </c:pt>
                <c:pt idx="1299">
                  <c:v>42545.125</c:v>
                </c:pt>
                <c:pt idx="1300">
                  <c:v>42545.166666666672</c:v>
                </c:pt>
                <c:pt idx="1301">
                  <c:v>42545.208333333328</c:v>
                </c:pt>
                <c:pt idx="1302">
                  <c:v>42545.25</c:v>
                </c:pt>
                <c:pt idx="1303">
                  <c:v>42545.291666666672</c:v>
                </c:pt>
                <c:pt idx="1304">
                  <c:v>42545.333333333328</c:v>
                </c:pt>
                <c:pt idx="1305">
                  <c:v>42545.375</c:v>
                </c:pt>
                <c:pt idx="1306">
                  <c:v>42545.416666666672</c:v>
                </c:pt>
                <c:pt idx="1307">
                  <c:v>42545.458333333328</c:v>
                </c:pt>
                <c:pt idx="1308">
                  <c:v>42545.5</c:v>
                </c:pt>
                <c:pt idx="1309">
                  <c:v>42545.541666666672</c:v>
                </c:pt>
                <c:pt idx="1310">
                  <c:v>42545.583333333328</c:v>
                </c:pt>
                <c:pt idx="1311">
                  <c:v>42545.625</c:v>
                </c:pt>
                <c:pt idx="1312">
                  <c:v>42545.666666666672</c:v>
                </c:pt>
                <c:pt idx="1313">
                  <c:v>42545.708333333328</c:v>
                </c:pt>
                <c:pt idx="1314">
                  <c:v>42545.75</c:v>
                </c:pt>
                <c:pt idx="1315">
                  <c:v>42545.791666666672</c:v>
                </c:pt>
                <c:pt idx="1316">
                  <c:v>42545.833333333328</c:v>
                </c:pt>
                <c:pt idx="1317">
                  <c:v>42545.875</c:v>
                </c:pt>
                <c:pt idx="1318">
                  <c:v>42545.916666666672</c:v>
                </c:pt>
                <c:pt idx="1319">
                  <c:v>42545.958333333328</c:v>
                </c:pt>
                <c:pt idx="1320">
                  <c:v>42546</c:v>
                </c:pt>
                <c:pt idx="1321">
                  <c:v>42546.041666666672</c:v>
                </c:pt>
                <c:pt idx="1322">
                  <c:v>42546.083333333328</c:v>
                </c:pt>
                <c:pt idx="1323">
                  <c:v>42546.125</c:v>
                </c:pt>
                <c:pt idx="1324">
                  <c:v>42546.166666666672</c:v>
                </c:pt>
                <c:pt idx="1325">
                  <c:v>42546.208333333328</c:v>
                </c:pt>
                <c:pt idx="1326">
                  <c:v>42546.25</c:v>
                </c:pt>
                <c:pt idx="1327">
                  <c:v>42546.291666666672</c:v>
                </c:pt>
                <c:pt idx="1328">
                  <c:v>42546.333333333328</c:v>
                </c:pt>
                <c:pt idx="1329">
                  <c:v>42546.375</c:v>
                </c:pt>
                <c:pt idx="1330">
                  <c:v>42546.416666666672</c:v>
                </c:pt>
                <c:pt idx="1331">
                  <c:v>42546.458333333328</c:v>
                </c:pt>
                <c:pt idx="1332">
                  <c:v>42546.5</c:v>
                </c:pt>
                <c:pt idx="1333">
                  <c:v>42546.541666666672</c:v>
                </c:pt>
                <c:pt idx="1334">
                  <c:v>42546.583333333328</c:v>
                </c:pt>
                <c:pt idx="1335">
                  <c:v>42546.625</c:v>
                </c:pt>
                <c:pt idx="1336">
                  <c:v>42546.666666666672</c:v>
                </c:pt>
                <c:pt idx="1337">
                  <c:v>42546.708333333328</c:v>
                </c:pt>
                <c:pt idx="1338">
                  <c:v>42546.75</c:v>
                </c:pt>
                <c:pt idx="1339">
                  <c:v>42546.791666666672</c:v>
                </c:pt>
                <c:pt idx="1340">
                  <c:v>42546.833333333328</c:v>
                </c:pt>
                <c:pt idx="1341">
                  <c:v>42546.875</c:v>
                </c:pt>
                <c:pt idx="1342">
                  <c:v>42546.916666666672</c:v>
                </c:pt>
                <c:pt idx="1343">
                  <c:v>42546.958333333328</c:v>
                </c:pt>
                <c:pt idx="1344">
                  <c:v>42547</c:v>
                </c:pt>
                <c:pt idx="1345">
                  <c:v>42547.041666666672</c:v>
                </c:pt>
                <c:pt idx="1346">
                  <c:v>42547.083333333328</c:v>
                </c:pt>
                <c:pt idx="1347">
                  <c:v>42547.125</c:v>
                </c:pt>
                <c:pt idx="1348">
                  <c:v>42547.166666666672</c:v>
                </c:pt>
                <c:pt idx="1349">
                  <c:v>42547.208333333328</c:v>
                </c:pt>
                <c:pt idx="1350">
                  <c:v>42547.25</c:v>
                </c:pt>
                <c:pt idx="1351">
                  <c:v>42547.291666666672</c:v>
                </c:pt>
                <c:pt idx="1352">
                  <c:v>42547.333333333328</c:v>
                </c:pt>
                <c:pt idx="1353">
                  <c:v>42547.375</c:v>
                </c:pt>
                <c:pt idx="1354">
                  <c:v>42547.416666666672</c:v>
                </c:pt>
                <c:pt idx="1355">
                  <c:v>42547.458333333328</c:v>
                </c:pt>
                <c:pt idx="1356">
                  <c:v>42547.5</c:v>
                </c:pt>
                <c:pt idx="1357">
                  <c:v>42547.541666666672</c:v>
                </c:pt>
                <c:pt idx="1358">
                  <c:v>42547.583333333328</c:v>
                </c:pt>
                <c:pt idx="1359">
                  <c:v>42547.625</c:v>
                </c:pt>
                <c:pt idx="1360">
                  <c:v>42547.666666666672</c:v>
                </c:pt>
                <c:pt idx="1361">
                  <c:v>42547.708333333328</c:v>
                </c:pt>
                <c:pt idx="1362">
                  <c:v>42547.75</c:v>
                </c:pt>
                <c:pt idx="1363">
                  <c:v>42547.791666666672</c:v>
                </c:pt>
                <c:pt idx="1364">
                  <c:v>42547.833333333328</c:v>
                </c:pt>
                <c:pt idx="1365">
                  <c:v>42547.875</c:v>
                </c:pt>
                <c:pt idx="1366">
                  <c:v>42547.916666666672</c:v>
                </c:pt>
                <c:pt idx="1367">
                  <c:v>42547.958333333328</c:v>
                </c:pt>
                <c:pt idx="1368">
                  <c:v>42548</c:v>
                </c:pt>
                <c:pt idx="1369">
                  <c:v>42548.041666666672</c:v>
                </c:pt>
                <c:pt idx="1370">
                  <c:v>42548.083333333328</c:v>
                </c:pt>
                <c:pt idx="1371">
                  <c:v>42548.125</c:v>
                </c:pt>
                <c:pt idx="1372">
                  <c:v>42548.166666666672</c:v>
                </c:pt>
                <c:pt idx="1373">
                  <c:v>42548.208333333328</c:v>
                </c:pt>
                <c:pt idx="1374">
                  <c:v>42548.25</c:v>
                </c:pt>
                <c:pt idx="1375">
                  <c:v>42548.291666666672</c:v>
                </c:pt>
                <c:pt idx="1376">
                  <c:v>42548.333333333328</c:v>
                </c:pt>
                <c:pt idx="1377">
                  <c:v>42548.375</c:v>
                </c:pt>
                <c:pt idx="1378">
                  <c:v>42548.416666666672</c:v>
                </c:pt>
                <c:pt idx="1379">
                  <c:v>42548.458333333328</c:v>
                </c:pt>
                <c:pt idx="1380">
                  <c:v>42548.5</c:v>
                </c:pt>
                <c:pt idx="1381">
                  <c:v>42548.541666666672</c:v>
                </c:pt>
                <c:pt idx="1382">
                  <c:v>42548.583333333328</c:v>
                </c:pt>
                <c:pt idx="1383">
                  <c:v>42548.625</c:v>
                </c:pt>
                <c:pt idx="1384">
                  <c:v>42548.666666666672</c:v>
                </c:pt>
                <c:pt idx="1385">
                  <c:v>42548.708333333328</c:v>
                </c:pt>
                <c:pt idx="1386">
                  <c:v>42548.75</c:v>
                </c:pt>
                <c:pt idx="1387">
                  <c:v>42548.791666666672</c:v>
                </c:pt>
                <c:pt idx="1388">
                  <c:v>42548.833333333328</c:v>
                </c:pt>
                <c:pt idx="1389">
                  <c:v>42548.875</c:v>
                </c:pt>
                <c:pt idx="1390">
                  <c:v>42548.916666666672</c:v>
                </c:pt>
                <c:pt idx="1391">
                  <c:v>42548.958333333328</c:v>
                </c:pt>
                <c:pt idx="1392">
                  <c:v>42549</c:v>
                </c:pt>
                <c:pt idx="1393">
                  <c:v>42549.041666666672</c:v>
                </c:pt>
                <c:pt idx="1394">
                  <c:v>42549.083333333328</c:v>
                </c:pt>
                <c:pt idx="1395">
                  <c:v>42549.125</c:v>
                </c:pt>
                <c:pt idx="1396">
                  <c:v>42549.166666666672</c:v>
                </c:pt>
                <c:pt idx="1397">
                  <c:v>42549.208333333328</c:v>
                </c:pt>
                <c:pt idx="1398">
                  <c:v>42549.25</c:v>
                </c:pt>
                <c:pt idx="1399">
                  <c:v>42549.291666666672</c:v>
                </c:pt>
                <c:pt idx="1400">
                  <c:v>42549.333333333328</c:v>
                </c:pt>
                <c:pt idx="1401">
                  <c:v>42549.375</c:v>
                </c:pt>
                <c:pt idx="1402">
                  <c:v>42549.416666666672</c:v>
                </c:pt>
                <c:pt idx="1403">
                  <c:v>42549.458333333328</c:v>
                </c:pt>
                <c:pt idx="1404">
                  <c:v>42549.5</c:v>
                </c:pt>
                <c:pt idx="1405">
                  <c:v>42549.541666666672</c:v>
                </c:pt>
                <c:pt idx="1406">
                  <c:v>42549.583333333328</c:v>
                </c:pt>
                <c:pt idx="1407">
                  <c:v>42549.625</c:v>
                </c:pt>
                <c:pt idx="1408">
                  <c:v>42549.666666666672</c:v>
                </c:pt>
                <c:pt idx="1409">
                  <c:v>42549.708333333328</c:v>
                </c:pt>
                <c:pt idx="1410">
                  <c:v>42549.75</c:v>
                </c:pt>
                <c:pt idx="1411">
                  <c:v>42549.791666666672</c:v>
                </c:pt>
                <c:pt idx="1412">
                  <c:v>42549.833333333328</c:v>
                </c:pt>
                <c:pt idx="1413">
                  <c:v>42549.875</c:v>
                </c:pt>
                <c:pt idx="1414">
                  <c:v>42549.916666666672</c:v>
                </c:pt>
                <c:pt idx="1415">
                  <c:v>42549.958333333328</c:v>
                </c:pt>
                <c:pt idx="1416">
                  <c:v>42550</c:v>
                </c:pt>
                <c:pt idx="1417">
                  <c:v>42550.041666666672</c:v>
                </c:pt>
                <c:pt idx="1418">
                  <c:v>42550.083333333328</c:v>
                </c:pt>
                <c:pt idx="1419">
                  <c:v>42550.125</c:v>
                </c:pt>
                <c:pt idx="1420">
                  <c:v>42550.166666666672</c:v>
                </c:pt>
                <c:pt idx="1421">
                  <c:v>42550.208333333328</c:v>
                </c:pt>
                <c:pt idx="1422">
                  <c:v>42550.25</c:v>
                </c:pt>
                <c:pt idx="1423">
                  <c:v>42550.291666666672</c:v>
                </c:pt>
                <c:pt idx="1424">
                  <c:v>42550.333333333328</c:v>
                </c:pt>
                <c:pt idx="1425">
                  <c:v>42550.375</c:v>
                </c:pt>
                <c:pt idx="1426">
                  <c:v>42550.416666666672</c:v>
                </c:pt>
                <c:pt idx="1427">
                  <c:v>42550.458333333328</c:v>
                </c:pt>
                <c:pt idx="1428">
                  <c:v>42550.5</c:v>
                </c:pt>
                <c:pt idx="1429">
                  <c:v>42550.541666666672</c:v>
                </c:pt>
                <c:pt idx="1430">
                  <c:v>42550.583333333328</c:v>
                </c:pt>
                <c:pt idx="1431">
                  <c:v>42550.625</c:v>
                </c:pt>
                <c:pt idx="1432">
                  <c:v>42550.666666666672</c:v>
                </c:pt>
                <c:pt idx="1433">
                  <c:v>42550.708333333328</c:v>
                </c:pt>
                <c:pt idx="1434">
                  <c:v>42550.75</c:v>
                </c:pt>
                <c:pt idx="1435">
                  <c:v>42550.791666666672</c:v>
                </c:pt>
                <c:pt idx="1436">
                  <c:v>42550.833333333328</c:v>
                </c:pt>
                <c:pt idx="1437">
                  <c:v>42550.875</c:v>
                </c:pt>
                <c:pt idx="1438">
                  <c:v>42550.916666666672</c:v>
                </c:pt>
                <c:pt idx="1439">
                  <c:v>42550.958333333328</c:v>
                </c:pt>
                <c:pt idx="1440">
                  <c:v>42551</c:v>
                </c:pt>
                <c:pt idx="1441">
                  <c:v>42551.041666666672</c:v>
                </c:pt>
                <c:pt idx="1442">
                  <c:v>42551.083333333328</c:v>
                </c:pt>
                <c:pt idx="1443">
                  <c:v>42551.125</c:v>
                </c:pt>
                <c:pt idx="1444">
                  <c:v>42551.166666666672</c:v>
                </c:pt>
                <c:pt idx="1445">
                  <c:v>42551.208333333328</c:v>
                </c:pt>
                <c:pt idx="1446">
                  <c:v>42551.25</c:v>
                </c:pt>
                <c:pt idx="1447">
                  <c:v>42551.291666666672</c:v>
                </c:pt>
                <c:pt idx="1448">
                  <c:v>42551.333333333328</c:v>
                </c:pt>
                <c:pt idx="1449">
                  <c:v>42551.375</c:v>
                </c:pt>
                <c:pt idx="1450">
                  <c:v>42551.416666666672</c:v>
                </c:pt>
                <c:pt idx="1451">
                  <c:v>42551.458333333328</c:v>
                </c:pt>
                <c:pt idx="1452">
                  <c:v>42551.5</c:v>
                </c:pt>
                <c:pt idx="1453">
                  <c:v>42551.541666666672</c:v>
                </c:pt>
                <c:pt idx="1454">
                  <c:v>42551.583333333328</c:v>
                </c:pt>
                <c:pt idx="1455">
                  <c:v>42551.625</c:v>
                </c:pt>
                <c:pt idx="1456">
                  <c:v>42551.666666666672</c:v>
                </c:pt>
                <c:pt idx="1457">
                  <c:v>42551.708333333328</c:v>
                </c:pt>
                <c:pt idx="1458">
                  <c:v>42551.75</c:v>
                </c:pt>
                <c:pt idx="1459">
                  <c:v>42551.791666666672</c:v>
                </c:pt>
                <c:pt idx="1460">
                  <c:v>42551.833333333328</c:v>
                </c:pt>
                <c:pt idx="1461">
                  <c:v>42551.875</c:v>
                </c:pt>
                <c:pt idx="1462">
                  <c:v>42551.916666666672</c:v>
                </c:pt>
                <c:pt idx="1463">
                  <c:v>42551.958333333328</c:v>
                </c:pt>
                <c:pt idx="1464">
                  <c:v>42552</c:v>
                </c:pt>
                <c:pt idx="1465">
                  <c:v>42552.041666666672</c:v>
                </c:pt>
                <c:pt idx="1466">
                  <c:v>42552.083333333328</c:v>
                </c:pt>
                <c:pt idx="1467">
                  <c:v>42552.125</c:v>
                </c:pt>
                <c:pt idx="1468">
                  <c:v>42552.166666666672</c:v>
                </c:pt>
                <c:pt idx="1469">
                  <c:v>42552.208333333328</c:v>
                </c:pt>
                <c:pt idx="1470">
                  <c:v>42552.25</c:v>
                </c:pt>
                <c:pt idx="1471">
                  <c:v>42552.291666666672</c:v>
                </c:pt>
                <c:pt idx="1472">
                  <c:v>42552.333333333328</c:v>
                </c:pt>
                <c:pt idx="1473">
                  <c:v>42552.375</c:v>
                </c:pt>
                <c:pt idx="1474">
                  <c:v>42552.416666666672</c:v>
                </c:pt>
                <c:pt idx="1475">
                  <c:v>42552.458333333328</c:v>
                </c:pt>
                <c:pt idx="1476">
                  <c:v>42552.5</c:v>
                </c:pt>
                <c:pt idx="1477">
                  <c:v>42552.541666666672</c:v>
                </c:pt>
                <c:pt idx="1478">
                  <c:v>42552.583333333328</c:v>
                </c:pt>
                <c:pt idx="1479">
                  <c:v>42552.625</c:v>
                </c:pt>
                <c:pt idx="1480">
                  <c:v>42552.666666666672</c:v>
                </c:pt>
                <c:pt idx="1481">
                  <c:v>42552.708333333328</c:v>
                </c:pt>
                <c:pt idx="1482">
                  <c:v>42552.75</c:v>
                </c:pt>
                <c:pt idx="1483">
                  <c:v>42552.791666666672</c:v>
                </c:pt>
                <c:pt idx="1484">
                  <c:v>42552.833333333328</c:v>
                </c:pt>
                <c:pt idx="1485">
                  <c:v>42552.875</c:v>
                </c:pt>
                <c:pt idx="1486">
                  <c:v>42552.916666666672</c:v>
                </c:pt>
                <c:pt idx="1487">
                  <c:v>42552.958333333328</c:v>
                </c:pt>
                <c:pt idx="1488">
                  <c:v>42553</c:v>
                </c:pt>
                <c:pt idx="1489">
                  <c:v>42553.041666666672</c:v>
                </c:pt>
                <c:pt idx="1490">
                  <c:v>42553.083333333328</c:v>
                </c:pt>
                <c:pt idx="1491">
                  <c:v>42553.125</c:v>
                </c:pt>
                <c:pt idx="1492">
                  <c:v>42553.166666666672</c:v>
                </c:pt>
                <c:pt idx="1493">
                  <c:v>42553.208333333328</c:v>
                </c:pt>
                <c:pt idx="1494">
                  <c:v>42553.25</c:v>
                </c:pt>
                <c:pt idx="1495">
                  <c:v>42553.291666666672</c:v>
                </c:pt>
                <c:pt idx="1496">
                  <c:v>42553.333333333328</c:v>
                </c:pt>
                <c:pt idx="1497">
                  <c:v>42553.375</c:v>
                </c:pt>
                <c:pt idx="1498">
                  <c:v>42553.416666666672</c:v>
                </c:pt>
                <c:pt idx="1499">
                  <c:v>42553.458333333328</c:v>
                </c:pt>
                <c:pt idx="1500">
                  <c:v>42553.5</c:v>
                </c:pt>
                <c:pt idx="1501">
                  <c:v>42553.541666666672</c:v>
                </c:pt>
                <c:pt idx="1502">
                  <c:v>42553.583333333328</c:v>
                </c:pt>
                <c:pt idx="1503">
                  <c:v>42553.625</c:v>
                </c:pt>
                <c:pt idx="1504">
                  <c:v>42553.666666666672</c:v>
                </c:pt>
                <c:pt idx="1505">
                  <c:v>42553.708333333328</c:v>
                </c:pt>
                <c:pt idx="1506">
                  <c:v>42553.75</c:v>
                </c:pt>
                <c:pt idx="1507">
                  <c:v>42553.791666666672</c:v>
                </c:pt>
                <c:pt idx="1508">
                  <c:v>42553.833333333328</c:v>
                </c:pt>
                <c:pt idx="1509">
                  <c:v>42553.875</c:v>
                </c:pt>
                <c:pt idx="1510">
                  <c:v>42553.916666666672</c:v>
                </c:pt>
                <c:pt idx="1511">
                  <c:v>42553.958333333328</c:v>
                </c:pt>
                <c:pt idx="1512">
                  <c:v>42554</c:v>
                </c:pt>
                <c:pt idx="1513">
                  <c:v>42554.041666666672</c:v>
                </c:pt>
                <c:pt idx="1514">
                  <c:v>42554.083333333328</c:v>
                </c:pt>
                <c:pt idx="1515">
                  <c:v>42554.125</c:v>
                </c:pt>
                <c:pt idx="1516">
                  <c:v>42554.166666666672</c:v>
                </c:pt>
                <c:pt idx="1517">
                  <c:v>42554.208333333328</c:v>
                </c:pt>
                <c:pt idx="1518">
                  <c:v>42554.25</c:v>
                </c:pt>
                <c:pt idx="1519">
                  <c:v>42554.291666666672</c:v>
                </c:pt>
                <c:pt idx="1520">
                  <c:v>42554.333333333328</c:v>
                </c:pt>
                <c:pt idx="1521">
                  <c:v>42554.375</c:v>
                </c:pt>
                <c:pt idx="1522">
                  <c:v>42554.416666666672</c:v>
                </c:pt>
                <c:pt idx="1523">
                  <c:v>42554.458333333328</c:v>
                </c:pt>
                <c:pt idx="1524">
                  <c:v>42554.5</c:v>
                </c:pt>
                <c:pt idx="1525">
                  <c:v>42554.541666666672</c:v>
                </c:pt>
                <c:pt idx="1526">
                  <c:v>42554.583333333328</c:v>
                </c:pt>
                <c:pt idx="1527">
                  <c:v>42554.625</c:v>
                </c:pt>
                <c:pt idx="1528">
                  <c:v>42554.666666666672</c:v>
                </c:pt>
                <c:pt idx="1529">
                  <c:v>42554.708333333328</c:v>
                </c:pt>
                <c:pt idx="1530">
                  <c:v>42554.75</c:v>
                </c:pt>
                <c:pt idx="1531">
                  <c:v>42554.791666666672</c:v>
                </c:pt>
                <c:pt idx="1532">
                  <c:v>42554.833333333328</c:v>
                </c:pt>
                <c:pt idx="1533">
                  <c:v>42554.875</c:v>
                </c:pt>
                <c:pt idx="1534">
                  <c:v>42554.916666666672</c:v>
                </c:pt>
                <c:pt idx="1535">
                  <c:v>42554.958333333328</c:v>
                </c:pt>
                <c:pt idx="1536">
                  <c:v>42555</c:v>
                </c:pt>
                <c:pt idx="1537">
                  <c:v>42555.041666666672</c:v>
                </c:pt>
                <c:pt idx="1538">
                  <c:v>42555.083333333328</c:v>
                </c:pt>
                <c:pt idx="1539">
                  <c:v>42555.125</c:v>
                </c:pt>
                <c:pt idx="1540">
                  <c:v>42555.166666666672</c:v>
                </c:pt>
                <c:pt idx="1541">
                  <c:v>42555.208333333328</c:v>
                </c:pt>
                <c:pt idx="1542">
                  <c:v>42555.25</c:v>
                </c:pt>
                <c:pt idx="1543">
                  <c:v>42555.291666666672</c:v>
                </c:pt>
                <c:pt idx="1544">
                  <c:v>42555.333333333328</c:v>
                </c:pt>
                <c:pt idx="1545">
                  <c:v>42555.375</c:v>
                </c:pt>
                <c:pt idx="1546">
                  <c:v>42555.416666666672</c:v>
                </c:pt>
                <c:pt idx="1547">
                  <c:v>42555.458333333328</c:v>
                </c:pt>
                <c:pt idx="1548">
                  <c:v>42555.5</c:v>
                </c:pt>
                <c:pt idx="1549">
                  <c:v>42555.541666666672</c:v>
                </c:pt>
                <c:pt idx="1550">
                  <c:v>42555.583333333328</c:v>
                </c:pt>
                <c:pt idx="1551">
                  <c:v>42555.625</c:v>
                </c:pt>
                <c:pt idx="1552">
                  <c:v>42555.666666666672</c:v>
                </c:pt>
                <c:pt idx="1553">
                  <c:v>42555.708333333328</c:v>
                </c:pt>
                <c:pt idx="1554">
                  <c:v>42555.75</c:v>
                </c:pt>
                <c:pt idx="1555">
                  <c:v>42555.791666666672</c:v>
                </c:pt>
                <c:pt idx="1556">
                  <c:v>42555.833333333328</c:v>
                </c:pt>
                <c:pt idx="1557">
                  <c:v>42555.875</c:v>
                </c:pt>
                <c:pt idx="1558">
                  <c:v>42555.916666666672</c:v>
                </c:pt>
                <c:pt idx="1559">
                  <c:v>42555.958333333328</c:v>
                </c:pt>
                <c:pt idx="1560">
                  <c:v>42556</c:v>
                </c:pt>
                <c:pt idx="1561">
                  <c:v>42556.041666666672</c:v>
                </c:pt>
                <c:pt idx="1562">
                  <c:v>42556.083333333328</c:v>
                </c:pt>
                <c:pt idx="1563">
                  <c:v>42556.125</c:v>
                </c:pt>
                <c:pt idx="1564">
                  <c:v>42556.166666666672</c:v>
                </c:pt>
                <c:pt idx="1565">
                  <c:v>42556.208333333328</c:v>
                </c:pt>
                <c:pt idx="1566">
                  <c:v>42556.25</c:v>
                </c:pt>
                <c:pt idx="1567">
                  <c:v>42556.291666666672</c:v>
                </c:pt>
                <c:pt idx="1568">
                  <c:v>42556.333333333328</c:v>
                </c:pt>
                <c:pt idx="1569">
                  <c:v>42556.375</c:v>
                </c:pt>
                <c:pt idx="1570">
                  <c:v>42556.416666666672</c:v>
                </c:pt>
                <c:pt idx="1571">
                  <c:v>42556.458333333328</c:v>
                </c:pt>
                <c:pt idx="1572">
                  <c:v>42556.5</c:v>
                </c:pt>
                <c:pt idx="1573">
                  <c:v>42556.541666666672</c:v>
                </c:pt>
                <c:pt idx="1574">
                  <c:v>42556.583333333328</c:v>
                </c:pt>
                <c:pt idx="1575">
                  <c:v>42556.625</c:v>
                </c:pt>
                <c:pt idx="1576">
                  <c:v>42556.666666666672</c:v>
                </c:pt>
                <c:pt idx="1577">
                  <c:v>42556.708333333328</c:v>
                </c:pt>
                <c:pt idx="1578">
                  <c:v>42556.75</c:v>
                </c:pt>
                <c:pt idx="1579">
                  <c:v>42556.791666666672</c:v>
                </c:pt>
                <c:pt idx="1580">
                  <c:v>42556.833333333328</c:v>
                </c:pt>
                <c:pt idx="1581">
                  <c:v>42556.875</c:v>
                </c:pt>
                <c:pt idx="1582">
                  <c:v>42556.916666666672</c:v>
                </c:pt>
                <c:pt idx="1583">
                  <c:v>42556.958333333328</c:v>
                </c:pt>
                <c:pt idx="1584">
                  <c:v>42557</c:v>
                </c:pt>
                <c:pt idx="1585">
                  <c:v>42557.041666666672</c:v>
                </c:pt>
                <c:pt idx="1586">
                  <c:v>42557.083333333328</c:v>
                </c:pt>
                <c:pt idx="1587">
                  <c:v>42557.125</c:v>
                </c:pt>
                <c:pt idx="1588">
                  <c:v>42557.166666666672</c:v>
                </c:pt>
                <c:pt idx="1589">
                  <c:v>42557.208333333328</c:v>
                </c:pt>
                <c:pt idx="1590">
                  <c:v>42557.25</c:v>
                </c:pt>
                <c:pt idx="1591">
                  <c:v>42557.291666666672</c:v>
                </c:pt>
                <c:pt idx="1592">
                  <c:v>42557.333333333328</c:v>
                </c:pt>
                <c:pt idx="1593">
                  <c:v>42557.375</c:v>
                </c:pt>
                <c:pt idx="1594">
                  <c:v>42557.416666666672</c:v>
                </c:pt>
                <c:pt idx="1595">
                  <c:v>42557.458333333328</c:v>
                </c:pt>
                <c:pt idx="1596">
                  <c:v>42557.5</c:v>
                </c:pt>
                <c:pt idx="1597">
                  <c:v>42557.541666666672</c:v>
                </c:pt>
                <c:pt idx="1598">
                  <c:v>42557.583333333328</c:v>
                </c:pt>
                <c:pt idx="1599">
                  <c:v>42557.625</c:v>
                </c:pt>
                <c:pt idx="1600">
                  <c:v>42557.666666666672</c:v>
                </c:pt>
                <c:pt idx="1601">
                  <c:v>42557.708333333328</c:v>
                </c:pt>
                <c:pt idx="1602">
                  <c:v>42557.75</c:v>
                </c:pt>
                <c:pt idx="1603">
                  <c:v>42557.791666666672</c:v>
                </c:pt>
                <c:pt idx="1604">
                  <c:v>42557.833333333328</c:v>
                </c:pt>
                <c:pt idx="1605">
                  <c:v>42557.875</c:v>
                </c:pt>
                <c:pt idx="1606">
                  <c:v>42557.916666666672</c:v>
                </c:pt>
                <c:pt idx="1607">
                  <c:v>42557.958333333328</c:v>
                </c:pt>
                <c:pt idx="1608">
                  <c:v>42558</c:v>
                </c:pt>
                <c:pt idx="1609">
                  <c:v>42558.041666666672</c:v>
                </c:pt>
                <c:pt idx="1610">
                  <c:v>42558.083333333328</c:v>
                </c:pt>
                <c:pt idx="1611">
                  <c:v>42558.125</c:v>
                </c:pt>
                <c:pt idx="1612">
                  <c:v>42558.166666666672</c:v>
                </c:pt>
                <c:pt idx="1613">
                  <c:v>42558.208333333328</c:v>
                </c:pt>
                <c:pt idx="1614">
                  <c:v>42558.25</c:v>
                </c:pt>
                <c:pt idx="1615">
                  <c:v>42558.291666666672</c:v>
                </c:pt>
                <c:pt idx="1616">
                  <c:v>42558.333333333328</c:v>
                </c:pt>
                <c:pt idx="1617">
                  <c:v>42558.375</c:v>
                </c:pt>
                <c:pt idx="1618">
                  <c:v>42558.416666666672</c:v>
                </c:pt>
                <c:pt idx="1619">
                  <c:v>42558.458333333328</c:v>
                </c:pt>
                <c:pt idx="1620">
                  <c:v>42558.5</c:v>
                </c:pt>
                <c:pt idx="1621">
                  <c:v>42558.541666666672</c:v>
                </c:pt>
                <c:pt idx="1622">
                  <c:v>42558.583333333328</c:v>
                </c:pt>
                <c:pt idx="1623">
                  <c:v>42558.625</c:v>
                </c:pt>
                <c:pt idx="1624">
                  <c:v>42558.666666666672</c:v>
                </c:pt>
                <c:pt idx="1625">
                  <c:v>42558.708333333328</c:v>
                </c:pt>
                <c:pt idx="1626">
                  <c:v>42558.75</c:v>
                </c:pt>
                <c:pt idx="1627">
                  <c:v>42558.791666666672</c:v>
                </c:pt>
                <c:pt idx="1628">
                  <c:v>42558.833333333328</c:v>
                </c:pt>
                <c:pt idx="1629">
                  <c:v>42558.875</c:v>
                </c:pt>
                <c:pt idx="1630">
                  <c:v>42558.916666666672</c:v>
                </c:pt>
                <c:pt idx="1631">
                  <c:v>42558.958333333328</c:v>
                </c:pt>
                <c:pt idx="1632">
                  <c:v>42559</c:v>
                </c:pt>
                <c:pt idx="1633">
                  <c:v>42559.041666666672</c:v>
                </c:pt>
                <c:pt idx="1634">
                  <c:v>42559.083333333328</c:v>
                </c:pt>
                <c:pt idx="1635">
                  <c:v>42559.125</c:v>
                </c:pt>
                <c:pt idx="1636">
                  <c:v>42559.166666666672</c:v>
                </c:pt>
                <c:pt idx="1637">
                  <c:v>42559.208333333328</c:v>
                </c:pt>
                <c:pt idx="1638">
                  <c:v>42559.25</c:v>
                </c:pt>
                <c:pt idx="1639">
                  <c:v>42559.291666666672</c:v>
                </c:pt>
                <c:pt idx="1640">
                  <c:v>42559.333333333328</c:v>
                </c:pt>
                <c:pt idx="1641">
                  <c:v>42559.375</c:v>
                </c:pt>
                <c:pt idx="1642">
                  <c:v>42559.416666666672</c:v>
                </c:pt>
                <c:pt idx="1643">
                  <c:v>42559.458333333328</c:v>
                </c:pt>
                <c:pt idx="1644">
                  <c:v>42559.5</c:v>
                </c:pt>
                <c:pt idx="1645">
                  <c:v>42559.541666666672</c:v>
                </c:pt>
                <c:pt idx="1646">
                  <c:v>42559.583333333328</c:v>
                </c:pt>
                <c:pt idx="1647">
                  <c:v>42559.625</c:v>
                </c:pt>
                <c:pt idx="1648">
                  <c:v>42559.666666666672</c:v>
                </c:pt>
                <c:pt idx="1649">
                  <c:v>42559.708333333328</c:v>
                </c:pt>
                <c:pt idx="1650">
                  <c:v>42559.75</c:v>
                </c:pt>
                <c:pt idx="1651">
                  <c:v>42559.791666666672</c:v>
                </c:pt>
                <c:pt idx="1652">
                  <c:v>42559.833333333328</c:v>
                </c:pt>
                <c:pt idx="1653">
                  <c:v>42559.875</c:v>
                </c:pt>
                <c:pt idx="1654">
                  <c:v>42559.916666666672</c:v>
                </c:pt>
                <c:pt idx="1655">
                  <c:v>42559.958333333328</c:v>
                </c:pt>
                <c:pt idx="1656">
                  <c:v>42560</c:v>
                </c:pt>
                <c:pt idx="1657">
                  <c:v>42560.041666666672</c:v>
                </c:pt>
                <c:pt idx="1658">
                  <c:v>42560.083333333328</c:v>
                </c:pt>
                <c:pt idx="1659">
                  <c:v>42560.125</c:v>
                </c:pt>
                <c:pt idx="1660">
                  <c:v>42560.166666666672</c:v>
                </c:pt>
                <c:pt idx="1661">
                  <c:v>42560.208333333328</c:v>
                </c:pt>
                <c:pt idx="1662">
                  <c:v>42560.25</c:v>
                </c:pt>
                <c:pt idx="1663">
                  <c:v>42560.291666666672</c:v>
                </c:pt>
                <c:pt idx="1664">
                  <c:v>42560.333333333328</c:v>
                </c:pt>
                <c:pt idx="1665">
                  <c:v>42560.375</c:v>
                </c:pt>
                <c:pt idx="1666">
                  <c:v>42560.416666666672</c:v>
                </c:pt>
                <c:pt idx="1667">
                  <c:v>42560.458333333328</c:v>
                </c:pt>
                <c:pt idx="1668">
                  <c:v>42560.5</c:v>
                </c:pt>
                <c:pt idx="1669">
                  <c:v>42560.541666666672</c:v>
                </c:pt>
                <c:pt idx="1670">
                  <c:v>42560.583333333328</c:v>
                </c:pt>
                <c:pt idx="1671">
                  <c:v>42560.625</c:v>
                </c:pt>
                <c:pt idx="1672">
                  <c:v>42560.666666666672</c:v>
                </c:pt>
                <c:pt idx="1673">
                  <c:v>42560.708333333328</c:v>
                </c:pt>
                <c:pt idx="1674">
                  <c:v>42560.75</c:v>
                </c:pt>
                <c:pt idx="1675">
                  <c:v>42560.791666666672</c:v>
                </c:pt>
                <c:pt idx="1676">
                  <c:v>42560.833333333328</c:v>
                </c:pt>
                <c:pt idx="1677">
                  <c:v>42560.875</c:v>
                </c:pt>
                <c:pt idx="1678">
                  <c:v>42560.916666666672</c:v>
                </c:pt>
                <c:pt idx="1679">
                  <c:v>42560.958333333328</c:v>
                </c:pt>
                <c:pt idx="1680">
                  <c:v>42561</c:v>
                </c:pt>
                <c:pt idx="1681">
                  <c:v>42561.041666666672</c:v>
                </c:pt>
                <c:pt idx="1682">
                  <c:v>42561.083333333328</c:v>
                </c:pt>
                <c:pt idx="1683">
                  <c:v>42561.125</c:v>
                </c:pt>
                <c:pt idx="1684">
                  <c:v>42561.166666666672</c:v>
                </c:pt>
                <c:pt idx="1685">
                  <c:v>42561.208333333328</c:v>
                </c:pt>
                <c:pt idx="1686">
                  <c:v>42561.25</c:v>
                </c:pt>
                <c:pt idx="1687">
                  <c:v>42561.291666666672</c:v>
                </c:pt>
                <c:pt idx="1688">
                  <c:v>42561.333333333328</c:v>
                </c:pt>
                <c:pt idx="1689">
                  <c:v>42561.375</c:v>
                </c:pt>
                <c:pt idx="1690">
                  <c:v>42561.416666666672</c:v>
                </c:pt>
                <c:pt idx="1691">
                  <c:v>42561.458333333328</c:v>
                </c:pt>
                <c:pt idx="1692">
                  <c:v>42561.5</c:v>
                </c:pt>
                <c:pt idx="1693">
                  <c:v>42561.541666666672</c:v>
                </c:pt>
                <c:pt idx="1694">
                  <c:v>42561.583333333328</c:v>
                </c:pt>
                <c:pt idx="1695">
                  <c:v>42561.625</c:v>
                </c:pt>
                <c:pt idx="1696">
                  <c:v>42561.666666666672</c:v>
                </c:pt>
                <c:pt idx="1697">
                  <c:v>42561.708333333328</c:v>
                </c:pt>
                <c:pt idx="1698">
                  <c:v>42561.75</c:v>
                </c:pt>
                <c:pt idx="1699">
                  <c:v>42561.791666666672</c:v>
                </c:pt>
                <c:pt idx="1700">
                  <c:v>42561.833333333328</c:v>
                </c:pt>
                <c:pt idx="1701">
                  <c:v>42561.875</c:v>
                </c:pt>
                <c:pt idx="1702">
                  <c:v>42561.916666666672</c:v>
                </c:pt>
                <c:pt idx="1703">
                  <c:v>42561.958333333328</c:v>
                </c:pt>
                <c:pt idx="1704">
                  <c:v>42562</c:v>
                </c:pt>
                <c:pt idx="1705">
                  <c:v>42562.041666666672</c:v>
                </c:pt>
                <c:pt idx="1706">
                  <c:v>42562.083333333328</c:v>
                </c:pt>
                <c:pt idx="1707">
                  <c:v>42562.125</c:v>
                </c:pt>
                <c:pt idx="1708">
                  <c:v>42562.166666666672</c:v>
                </c:pt>
                <c:pt idx="1709">
                  <c:v>42562.208333333328</c:v>
                </c:pt>
                <c:pt idx="1710">
                  <c:v>42562.25</c:v>
                </c:pt>
                <c:pt idx="1711">
                  <c:v>42562.291666666672</c:v>
                </c:pt>
                <c:pt idx="1712">
                  <c:v>42562.333333333328</c:v>
                </c:pt>
                <c:pt idx="1713">
                  <c:v>42562.375</c:v>
                </c:pt>
                <c:pt idx="1714">
                  <c:v>42562.416666666672</c:v>
                </c:pt>
                <c:pt idx="1715">
                  <c:v>42562.458333333328</c:v>
                </c:pt>
                <c:pt idx="1716">
                  <c:v>42562.5</c:v>
                </c:pt>
                <c:pt idx="1717">
                  <c:v>42562.541666666672</c:v>
                </c:pt>
                <c:pt idx="1718">
                  <c:v>42562.583333333328</c:v>
                </c:pt>
                <c:pt idx="1719">
                  <c:v>42562.625</c:v>
                </c:pt>
                <c:pt idx="1720">
                  <c:v>42562.666666666672</c:v>
                </c:pt>
                <c:pt idx="1721">
                  <c:v>42562.708333333328</c:v>
                </c:pt>
                <c:pt idx="1722">
                  <c:v>42562.75</c:v>
                </c:pt>
                <c:pt idx="1723">
                  <c:v>42562.791666666672</c:v>
                </c:pt>
                <c:pt idx="1724">
                  <c:v>42562.833333333328</c:v>
                </c:pt>
                <c:pt idx="1725">
                  <c:v>42562.875</c:v>
                </c:pt>
                <c:pt idx="1726">
                  <c:v>42562.916666666672</c:v>
                </c:pt>
                <c:pt idx="1727">
                  <c:v>42562.958333333328</c:v>
                </c:pt>
                <c:pt idx="1728">
                  <c:v>42563</c:v>
                </c:pt>
                <c:pt idx="1729">
                  <c:v>42563.041666666672</c:v>
                </c:pt>
                <c:pt idx="1730">
                  <c:v>42563.083333333328</c:v>
                </c:pt>
                <c:pt idx="1731">
                  <c:v>42563.125</c:v>
                </c:pt>
                <c:pt idx="1732">
                  <c:v>42563.166666666672</c:v>
                </c:pt>
                <c:pt idx="1733">
                  <c:v>42563.208333333328</c:v>
                </c:pt>
                <c:pt idx="1734">
                  <c:v>42563.25</c:v>
                </c:pt>
                <c:pt idx="1735">
                  <c:v>42563.291666666672</c:v>
                </c:pt>
                <c:pt idx="1736">
                  <c:v>42563.333333333328</c:v>
                </c:pt>
                <c:pt idx="1737">
                  <c:v>42563.375</c:v>
                </c:pt>
                <c:pt idx="1738">
                  <c:v>42563.416666666672</c:v>
                </c:pt>
                <c:pt idx="1739">
                  <c:v>42563.458333333328</c:v>
                </c:pt>
                <c:pt idx="1740">
                  <c:v>42563.5</c:v>
                </c:pt>
                <c:pt idx="1741">
                  <c:v>42563.541666666672</c:v>
                </c:pt>
                <c:pt idx="1742">
                  <c:v>42563.583333333328</c:v>
                </c:pt>
                <c:pt idx="1743">
                  <c:v>42563.625</c:v>
                </c:pt>
                <c:pt idx="1744">
                  <c:v>42563.666666666672</c:v>
                </c:pt>
                <c:pt idx="1745">
                  <c:v>42563.708333333328</c:v>
                </c:pt>
                <c:pt idx="1746">
                  <c:v>42563.75</c:v>
                </c:pt>
                <c:pt idx="1747">
                  <c:v>42563.791666666672</c:v>
                </c:pt>
                <c:pt idx="1748">
                  <c:v>42563.833333333328</c:v>
                </c:pt>
                <c:pt idx="1749">
                  <c:v>42563.875</c:v>
                </c:pt>
                <c:pt idx="1750">
                  <c:v>42563.916666666672</c:v>
                </c:pt>
                <c:pt idx="1751">
                  <c:v>42563.958333333328</c:v>
                </c:pt>
                <c:pt idx="1752">
                  <c:v>42564</c:v>
                </c:pt>
                <c:pt idx="1753">
                  <c:v>42564.041666666672</c:v>
                </c:pt>
                <c:pt idx="1754">
                  <c:v>42564.083333333328</c:v>
                </c:pt>
                <c:pt idx="1755">
                  <c:v>42564.125</c:v>
                </c:pt>
                <c:pt idx="1756">
                  <c:v>42564.166666666672</c:v>
                </c:pt>
                <c:pt idx="1757">
                  <c:v>42564.208333333328</c:v>
                </c:pt>
                <c:pt idx="1758">
                  <c:v>42564.25</c:v>
                </c:pt>
                <c:pt idx="1759">
                  <c:v>42564.291666666672</c:v>
                </c:pt>
                <c:pt idx="1760">
                  <c:v>42564.333333333328</c:v>
                </c:pt>
                <c:pt idx="1761">
                  <c:v>42564.375</c:v>
                </c:pt>
                <c:pt idx="1762">
                  <c:v>42564.416666666672</c:v>
                </c:pt>
                <c:pt idx="1763">
                  <c:v>42564.458333333328</c:v>
                </c:pt>
                <c:pt idx="1764">
                  <c:v>42564.5</c:v>
                </c:pt>
                <c:pt idx="1765">
                  <c:v>42564.541666666672</c:v>
                </c:pt>
                <c:pt idx="1766">
                  <c:v>42564.583333333328</c:v>
                </c:pt>
                <c:pt idx="1767">
                  <c:v>42564.625</c:v>
                </c:pt>
                <c:pt idx="1768">
                  <c:v>42564.666666666672</c:v>
                </c:pt>
                <c:pt idx="1769">
                  <c:v>42564.708333333328</c:v>
                </c:pt>
                <c:pt idx="1770">
                  <c:v>42564.75</c:v>
                </c:pt>
                <c:pt idx="1771">
                  <c:v>42564.791666666672</c:v>
                </c:pt>
                <c:pt idx="1772">
                  <c:v>42564.833333333328</c:v>
                </c:pt>
                <c:pt idx="1773">
                  <c:v>42564.875</c:v>
                </c:pt>
                <c:pt idx="1774">
                  <c:v>42564.916666666672</c:v>
                </c:pt>
                <c:pt idx="1775">
                  <c:v>42564.958333333328</c:v>
                </c:pt>
                <c:pt idx="1776">
                  <c:v>42565</c:v>
                </c:pt>
                <c:pt idx="1777">
                  <c:v>42565.041666666672</c:v>
                </c:pt>
                <c:pt idx="1778">
                  <c:v>42565.083333333328</c:v>
                </c:pt>
                <c:pt idx="1779">
                  <c:v>42565.125</c:v>
                </c:pt>
                <c:pt idx="1780">
                  <c:v>42565.166666666672</c:v>
                </c:pt>
                <c:pt idx="1781">
                  <c:v>42565.208333333328</c:v>
                </c:pt>
                <c:pt idx="1782">
                  <c:v>42565.25</c:v>
                </c:pt>
                <c:pt idx="1783">
                  <c:v>42565.291666666672</c:v>
                </c:pt>
                <c:pt idx="1784">
                  <c:v>42565.333333333328</c:v>
                </c:pt>
                <c:pt idx="1785">
                  <c:v>42565.375</c:v>
                </c:pt>
                <c:pt idx="1786">
                  <c:v>42565.416666666672</c:v>
                </c:pt>
                <c:pt idx="1787">
                  <c:v>42565.458333333328</c:v>
                </c:pt>
                <c:pt idx="1788">
                  <c:v>42565.5</c:v>
                </c:pt>
                <c:pt idx="1789">
                  <c:v>42565.541666666672</c:v>
                </c:pt>
                <c:pt idx="1790">
                  <c:v>42565.583333333328</c:v>
                </c:pt>
                <c:pt idx="1791">
                  <c:v>42565.625</c:v>
                </c:pt>
                <c:pt idx="1792">
                  <c:v>42565.666666666672</c:v>
                </c:pt>
                <c:pt idx="1793">
                  <c:v>42565.708333333328</c:v>
                </c:pt>
                <c:pt idx="1794">
                  <c:v>42565.75</c:v>
                </c:pt>
                <c:pt idx="1795">
                  <c:v>42565.791666666672</c:v>
                </c:pt>
                <c:pt idx="1796">
                  <c:v>42565.833333333328</c:v>
                </c:pt>
                <c:pt idx="1797">
                  <c:v>42565.875</c:v>
                </c:pt>
                <c:pt idx="1798">
                  <c:v>42565.916666666672</c:v>
                </c:pt>
                <c:pt idx="1799">
                  <c:v>42565.958333333328</c:v>
                </c:pt>
                <c:pt idx="1800">
                  <c:v>42566</c:v>
                </c:pt>
                <c:pt idx="1801">
                  <c:v>42566.041666666672</c:v>
                </c:pt>
                <c:pt idx="1802">
                  <c:v>42566.083333333328</c:v>
                </c:pt>
                <c:pt idx="1803">
                  <c:v>42566.125</c:v>
                </c:pt>
                <c:pt idx="1804">
                  <c:v>42566.166666666672</c:v>
                </c:pt>
                <c:pt idx="1805">
                  <c:v>42566.208333333328</c:v>
                </c:pt>
                <c:pt idx="1806">
                  <c:v>42566.25</c:v>
                </c:pt>
                <c:pt idx="1807">
                  <c:v>42566.291666666672</c:v>
                </c:pt>
                <c:pt idx="1808">
                  <c:v>42566.333333333328</c:v>
                </c:pt>
                <c:pt idx="1809">
                  <c:v>42566.375</c:v>
                </c:pt>
                <c:pt idx="1810">
                  <c:v>42566.416666666672</c:v>
                </c:pt>
                <c:pt idx="1811">
                  <c:v>42566.458333333328</c:v>
                </c:pt>
                <c:pt idx="1812">
                  <c:v>42566.5</c:v>
                </c:pt>
                <c:pt idx="1813">
                  <c:v>42566.541666666672</c:v>
                </c:pt>
                <c:pt idx="1814">
                  <c:v>42566.583333333328</c:v>
                </c:pt>
                <c:pt idx="1815">
                  <c:v>42566.625</c:v>
                </c:pt>
                <c:pt idx="1816">
                  <c:v>42566.708333333328</c:v>
                </c:pt>
                <c:pt idx="1817">
                  <c:v>42566.75</c:v>
                </c:pt>
                <c:pt idx="1818">
                  <c:v>42566.791666666672</c:v>
                </c:pt>
                <c:pt idx="1819">
                  <c:v>42566.833333333328</c:v>
                </c:pt>
                <c:pt idx="1820">
                  <c:v>42566.875</c:v>
                </c:pt>
                <c:pt idx="1821">
                  <c:v>42566.916666666672</c:v>
                </c:pt>
                <c:pt idx="1822">
                  <c:v>42566.958333333328</c:v>
                </c:pt>
                <c:pt idx="1823">
                  <c:v>42567</c:v>
                </c:pt>
                <c:pt idx="1824">
                  <c:v>42567.041666666672</c:v>
                </c:pt>
                <c:pt idx="1825">
                  <c:v>42567.083333333328</c:v>
                </c:pt>
                <c:pt idx="1826">
                  <c:v>42567.125</c:v>
                </c:pt>
                <c:pt idx="1827">
                  <c:v>42567.166666666672</c:v>
                </c:pt>
                <c:pt idx="1828">
                  <c:v>42567.208333333328</c:v>
                </c:pt>
                <c:pt idx="1829">
                  <c:v>42567.25</c:v>
                </c:pt>
                <c:pt idx="1830">
                  <c:v>42567.291666666672</c:v>
                </c:pt>
                <c:pt idx="1831">
                  <c:v>42567.333333333328</c:v>
                </c:pt>
                <c:pt idx="1832">
                  <c:v>42567.375</c:v>
                </c:pt>
                <c:pt idx="1833">
                  <c:v>42567.416666666672</c:v>
                </c:pt>
                <c:pt idx="1834">
                  <c:v>42567.458333333328</c:v>
                </c:pt>
                <c:pt idx="1835">
                  <c:v>42567.5</c:v>
                </c:pt>
                <c:pt idx="1836">
                  <c:v>42567.541666666672</c:v>
                </c:pt>
                <c:pt idx="1837">
                  <c:v>42567.583333333328</c:v>
                </c:pt>
                <c:pt idx="1838">
                  <c:v>42567.625</c:v>
                </c:pt>
                <c:pt idx="1839">
                  <c:v>42567.666666666672</c:v>
                </c:pt>
                <c:pt idx="1840">
                  <c:v>42567.708333333328</c:v>
                </c:pt>
                <c:pt idx="1841">
                  <c:v>42567.75</c:v>
                </c:pt>
                <c:pt idx="1842">
                  <c:v>42567.791666666672</c:v>
                </c:pt>
                <c:pt idx="1843">
                  <c:v>42567.833333333328</c:v>
                </c:pt>
                <c:pt idx="1844">
                  <c:v>42567.875</c:v>
                </c:pt>
                <c:pt idx="1845">
                  <c:v>42567.916666666672</c:v>
                </c:pt>
                <c:pt idx="1846">
                  <c:v>42567.958333333328</c:v>
                </c:pt>
                <c:pt idx="1847">
                  <c:v>42568</c:v>
                </c:pt>
                <c:pt idx="1848">
                  <c:v>42568.041666666672</c:v>
                </c:pt>
                <c:pt idx="1849">
                  <c:v>42568.083333333328</c:v>
                </c:pt>
                <c:pt idx="1850">
                  <c:v>42568.125</c:v>
                </c:pt>
                <c:pt idx="1851">
                  <c:v>42568.166666666672</c:v>
                </c:pt>
                <c:pt idx="1852">
                  <c:v>42568.208333333328</c:v>
                </c:pt>
                <c:pt idx="1853">
                  <c:v>42568.25</c:v>
                </c:pt>
                <c:pt idx="1854">
                  <c:v>42568.291666666672</c:v>
                </c:pt>
                <c:pt idx="1855">
                  <c:v>42568.333333333328</c:v>
                </c:pt>
                <c:pt idx="1856">
                  <c:v>42568.375</c:v>
                </c:pt>
                <c:pt idx="1857">
                  <c:v>42568.416666666672</c:v>
                </c:pt>
                <c:pt idx="1858">
                  <c:v>42568.458333333328</c:v>
                </c:pt>
                <c:pt idx="1859">
                  <c:v>42568.5</c:v>
                </c:pt>
                <c:pt idx="1860">
                  <c:v>42568.541666666672</c:v>
                </c:pt>
                <c:pt idx="1861">
                  <c:v>42568.583333333328</c:v>
                </c:pt>
                <c:pt idx="1862">
                  <c:v>42568.625</c:v>
                </c:pt>
                <c:pt idx="1863">
                  <c:v>42568.666666666672</c:v>
                </c:pt>
                <c:pt idx="1864">
                  <c:v>42568.708333333328</c:v>
                </c:pt>
                <c:pt idx="1865">
                  <c:v>42568.75</c:v>
                </c:pt>
                <c:pt idx="1866">
                  <c:v>42568.791666666672</c:v>
                </c:pt>
                <c:pt idx="1867">
                  <c:v>42568.833333333328</c:v>
                </c:pt>
                <c:pt idx="1868">
                  <c:v>42568.875</c:v>
                </c:pt>
                <c:pt idx="1869">
                  <c:v>42568.916666666672</c:v>
                </c:pt>
                <c:pt idx="1870">
                  <c:v>42568.958333333328</c:v>
                </c:pt>
                <c:pt idx="1871">
                  <c:v>42569</c:v>
                </c:pt>
                <c:pt idx="1872">
                  <c:v>42569.041666666672</c:v>
                </c:pt>
                <c:pt idx="1873">
                  <c:v>42569.083333333328</c:v>
                </c:pt>
                <c:pt idx="1874">
                  <c:v>42569.125</c:v>
                </c:pt>
                <c:pt idx="1875">
                  <c:v>42569.166666666672</c:v>
                </c:pt>
                <c:pt idx="1876">
                  <c:v>42569.208333333328</c:v>
                </c:pt>
                <c:pt idx="1877">
                  <c:v>42569.25</c:v>
                </c:pt>
                <c:pt idx="1878">
                  <c:v>42569.291666666672</c:v>
                </c:pt>
                <c:pt idx="1879">
                  <c:v>42569.333333333328</c:v>
                </c:pt>
                <c:pt idx="1880">
                  <c:v>42569.375</c:v>
                </c:pt>
                <c:pt idx="1881">
                  <c:v>42569.416666666672</c:v>
                </c:pt>
                <c:pt idx="1882">
                  <c:v>42569.458333333328</c:v>
                </c:pt>
                <c:pt idx="1883">
                  <c:v>42569.5</c:v>
                </c:pt>
                <c:pt idx="1884">
                  <c:v>42569.541666666672</c:v>
                </c:pt>
                <c:pt idx="1885">
                  <c:v>42569.583333333328</c:v>
                </c:pt>
                <c:pt idx="1886">
                  <c:v>42569.625</c:v>
                </c:pt>
                <c:pt idx="1887">
                  <c:v>42569.666666666672</c:v>
                </c:pt>
                <c:pt idx="1888">
                  <c:v>42569.708333333328</c:v>
                </c:pt>
                <c:pt idx="1889">
                  <c:v>42569.75</c:v>
                </c:pt>
                <c:pt idx="1890">
                  <c:v>42569.791666666672</c:v>
                </c:pt>
                <c:pt idx="1891">
                  <c:v>42569.833333333328</c:v>
                </c:pt>
                <c:pt idx="1892">
                  <c:v>42569.875</c:v>
                </c:pt>
                <c:pt idx="1893">
                  <c:v>42569.916666666672</c:v>
                </c:pt>
                <c:pt idx="1894">
                  <c:v>42569.958333333328</c:v>
                </c:pt>
                <c:pt idx="1895">
                  <c:v>42570</c:v>
                </c:pt>
                <c:pt idx="1896">
                  <c:v>42570.041666666672</c:v>
                </c:pt>
                <c:pt idx="1897">
                  <c:v>42570.083333333328</c:v>
                </c:pt>
                <c:pt idx="1898">
                  <c:v>42570.125</c:v>
                </c:pt>
                <c:pt idx="1899">
                  <c:v>42570.166666666672</c:v>
                </c:pt>
                <c:pt idx="1900">
                  <c:v>42570.208333333328</c:v>
                </c:pt>
                <c:pt idx="1901">
                  <c:v>42570.25</c:v>
                </c:pt>
                <c:pt idx="1902">
                  <c:v>42570.291666666672</c:v>
                </c:pt>
                <c:pt idx="1903">
                  <c:v>42570.333333333328</c:v>
                </c:pt>
                <c:pt idx="1904">
                  <c:v>42570.375</c:v>
                </c:pt>
                <c:pt idx="1905">
                  <c:v>42570.416666666672</c:v>
                </c:pt>
                <c:pt idx="1906">
                  <c:v>42570.458333333328</c:v>
                </c:pt>
                <c:pt idx="1907">
                  <c:v>42570.5</c:v>
                </c:pt>
                <c:pt idx="1908">
                  <c:v>42570.541666666672</c:v>
                </c:pt>
                <c:pt idx="1909">
                  <c:v>42570.583333333328</c:v>
                </c:pt>
                <c:pt idx="1910">
                  <c:v>42570.625</c:v>
                </c:pt>
                <c:pt idx="1911">
                  <c:v>42570.666666666672</c:v>
                </c:pt>
                <c:pt idx="1912">
                  <c:v>42570.708333333328</c:v>
                </c:pt>
                <c:pt idx="1913">
                  <c:v>42570.75</c:v>
                </c:pt>
                <c:pt idx="1914">
                  <c:v>42570.791666666672</c:v>
                </c:pt>
                <c:pt idx="1915">
                  <c:v>42570.833333333328</c:v>
                </c:pt>
                <c:pt idx="1916">
                  <c:v>42570.875</c:v>
                </c:pt>
                <c:pt idx="1917">
                  <c:v>42570.916666666672</c:v>
                </c:pt>
                <c:pt idx="1918">
                  <c:v>42570.958333333328</c:v>
                </c:pt>
                <c:pt idx="1919">
                  <c:v>42571</c:v>
                </c:pt>
                <c:pt idx="1920">
                  <c:v>42571.041666666672</c:v>
                </c:pt>
                <c:pt idx="1921">
                  <c:v>42571.083333333328</c:v>
                </c:pt>
                <c:pt idx="1922">
                  <c:v>42571.125</c:v>
                </c:pt>
                <c:pt idx="1923">
                  <c:v>42571.166666666672</c:v>
                </c:pt>
                <c:pt idx="1924">
                  <c:v>42571.208333333328</c:v>
                </c:pt>
                <c:pt idx="1925">
                  <c:v>42571.25</c:v>
                </c:pt>
                <c:pt idx="1926">
                  <c:v>42571.291666666672</c:v>
                </c:pt>
                <c:pt idx="1927">
                  <c:v>42571.333333333328</c:v>
                </c:pt>
                <c:pt idx="1928">
                  <c:v>42571.375</c:v>
                </c:pt>
                <c:pt idx="1929">
                  <c:v>42571.416666666672</c:v>
                </c:pt>
                <c:pt idx="1930">
                  <c:v>42571.458333333328</c:v>
                </c:pt>
                <c:pt idx="1931">
                  <c:v>42571.5</c:v>
                </c:pt>
                <c:pt idx="1932">
                  <c:v>42571.541666666672</c:v>
                </c:pt>
                <c:pt idx="1933">
                  <c:v>42571.583333333328</c:v>
                </c:pt>
                <c:pt idx="1934">
                  <c:v>42571.625</c:v>
                </c:pt>
                <c:pt idx="1935">
                  <c:v>42571.666666666672</c:v>
                </c:pt>
                <c:pt idx="1936">
                  <c:v>42571.708333333328</c:v>
                </c:pt>
                <c:pt idx="1937">
                  <c:v>42571.75</c:v>
                </c:pt>
                <c:pt idx="1938">
                  <c:v>42571.791666666672</c:v>
                </c:pt>
                <c:pt idx="1939">
                  <c:v>42571.833333333328</c:v>
                </c:pt>
                <c:pt idx="1940">
                  <c:v>42571.875</c:v>
                </c:pt>
                <c:pt idx="1941">
                  <c:v>42571.916666666672</c:v>
                </c:pt>
                <c:pt idx="1942">
                  <c:v>42571.958333333328</c:v>
                </c:pt>
                <c:pt idx="1943">
                  <c:v>42572</c:v>
                </c:pt>
                <c:pt idx="1944">
                  <c:v>42572.041666666672</c:v>
                </c:pt>
                <c:pt idx="1945">
                  <c:v>42572.083333333328</c:v>
                </c:pt>
                <c:pt idx="1946">
                  <c:v>42572.125</c:v>
                </c:pt>
                <c:pt idx="1947">
                  <c:v>42572.166666666672</c:v>
                </c:pt>
                <c:pt idx="1948">
                  <c:v>42572.208333333328</c:v>
                </c:pt>
                <c:pt idx="1949">
                  <c:v>42572.25</c:v>
                </c:pt>
                <c:pt idx="1950">
                  <c:v>42572.291666666672</c:v>
                </c:pt>
                <c:pt idx="1951">
                  <c:v>42572.333333333328</c:v>
                </c:pt>
                <c:pt idx="1952">
                  <c:v>42572.375</c:v>
                </c:pt>
                <c:pt idx="1953">
                  <c:v>42572.416666666672</c:v>
                </c:pt>
                <c:pt idx="1954">
                  <c:v>42572.458333333328</c:v>
                </c:pt>
                <c:pt idx="1955">
                  <c:v>42572.5</c:v>
                </c:pt>
                <c:pt idx="1956">
                  <c:v>42572.541666666672</c:v>
                </c:pt>
                <c:pt idx="1957">
                  <c:v>42572.583333333328</c:v>
                </c:pt>
                <c:pt idx="1958">
                  <c:v>42572.625</c:v>
                </c:pt>
                <c:pt idx="1959">
                  <c:v>42572.666666666672</c:v>
                </c:pt>
                <c:pt idx="1960">
                  <c:v>42572.708333333328</c:v>
                </c:pt>
                <c:pt idx="1961">
                  <c:v>42572.75</c:v>
                </c:pt>
                <c:pt idx="1962">
                  <c:v>42572.791666666672</c:v>
                </c:pt>
                <c:pt idx="1963">
                  <c:v>42572.833333333328</c:v>
                </c:pt>
                <c:pt idx="1964">
                  <c:v>42572.875</c:v>
                </c:pt>
                <c:pt idx="1965">
                  <c:v>42572.916666666672</c:v>
                </c:pt>
                <c:pt idx="1966">
                  <c:v>42572.958333333328</c:v>
                </c:pt>
                <c:pt idx="1967">
                  <c:v>42573</c:v>
                </c:pt>
                <c:pt idx="1968">
                  <c:v>42573.041666666672</c:v>
                </c:pt>
                <c:pt idx="1969">
                  <c:v>42573.083333333328</c:v>
                </c:pt>
                <c:pt idx="1970">
                  <c:v>42573.125</c:v>
                </c:pt>
                <c:pt idx="1971">
                  <c:v>42573.166666666672</c:v>
                </c:pt>
                <c:pt idx="1972">
                  <c:v>42573.208333333328</c:v>
                </c:pt>
                <c:pt idx="1973">
                  <c:v>42573.25</c:v>
                </c:pt>
                <c:pt idx="1974">
                  <c:v>42573.291666666672</c:v>
                </c:pt>
                <c:pt idx="1975">
                  <c:v>42573.333333333328</c:v>
                </c:pt>
                <c:pt idx="1976">
                  <c:v>42573.375</c:v>
                </c:pt>
                <c:pt idx="1977">
                  <c:v>42573.416666666672</c:v>
                </c:pt>
                <c:pt idx="1978">
                  <c:v>42573.458333333328</c:v>
                </c:pt>
                <c:pt idx="1979">
                  <c:v>42573.5</c:v>
                </c:pt>
                <c:pt idx="1980">
                  <c:v>42573.541666666672</c:v>
                </c:pt>
                <c:pt idx="1981">
                  <c:v>42573.583333333328</c:v>
                </c:pt>
                <c:pt idx="1982">
                  <c:v>42573.625</c:v>
                </c:pt>
                <c:pt idx="1983">
                  <c:v>42573.666666666672</c:v>
                </c:pt>
                <c:pt idx="1984">
                  <c:v>42573.708333333328</c:v>
                </c:pt>
                <c:pt idx="1985">
                  <c:v>42573.75</c:v>
                </c:pt>
                <c:pt idx="1986">
                  <c:v>42573.791666666672</c:v>
                </c:pt>
                <c:pt idx="1987">
                  <c:v>42573.833333333328</c:v>
                </c:pt>
                <c:pt idx="1988">
                  <c:v>42573.875</c:v>
                </c:pt>
                <c:pt idx="1989">
                  <c:v>42573.916666666672</c:v>
                </c:pt>
                <c:pt idx="1990">
                  <c:v>42573.958333333328</c:v>
                </c:pt>
                <c:pt idx="1991">
                  <c:v>42574</c:v>
                </c:pt>
                <c:pt idx="1992">
                  <c:v>42574.041666666672</c:v>
                </c:pt>
                <c:pt idx="1993">
                  <c:v>42574.083333333328</c:v>
                </c:pt>
                <c:pt idx="1994">
                  <c:v>42574.125</c:v>
                </c:pt>
                <c:pt idx="1995">
                  <c:v>42574.166666666672</c:v>
                </c:pt>
                <c:pt idx="1996">
                  <c:v>42574.208333333328</c:v>
                </c:pt>
                <c:pt idx="1997">
                  <c:v>42574.25</c:v>
                </c:pt>
                <c:pt idx="1998">
                  <c:v>42574.291666666672</c:v>
                </c:pt>
                <c:pt idx="1999">
                  <c:v>42574.333333333328</c:v>
                </c:pt>
                <c:pt idx="2000">
                  <c:v>42574.375</c:v>
                </c:pt>
                <c:pt idx="2001">
                  <c:v>42574.416666666672</c:v>
                </c:pt>
                <c:pt idx="2002">
                  <c:v>42574.458333333328</c:v>
                </c:pt>
                <c:pt idx="2003">
                  <c:v>42574.5</c:v>
                </c:pt>
                <c:pt idx="2004">
                  <c:v>42574.541666666672</c:v>
                </c:pt>
                <c:pt idx="2005">
                  <c:v>42574.583333333328</c:v>
                </c:pt>
                <c:pt idx="2006">
                  <c:v>42574.625</c:v>
                </c:pt>
                <c:pt idx="2007">
                  <c:v>42574.666666666672</c:v>
                </c:pt>
                <c:pt idx="2008">
                  <c:v>42574.708333333328</c:v>
                </c:pt>
                <c:pt idx="2009">
                  <c:v>42574.75</c:v>
                </c:pt>
                <c:pt idx="2010">
                  <c:v>42574.791666666672</c:v>
                </c:pt>
                <c:pt idx="2011">
                  <c:v>42574.833333333328</c:v>
                </c:pt>
                <c:pt idx="2012">
                  <c:v>42574.875</c:v>
                </c:pt>
                <c:pt idx="2013">
                  <c:v>42574.916666666672</c:v>
                </c:pt>
                <c:pt idx="2014">
                  <c:v>42574.958333333328</c:v>
                </c:pt>
                <c:pt idx="2015">
                  <c:v>42575</c:v>
                </c:pt>
                <c:pt idx="2016">
                  <c:v>42575.041666666672</c:v>
                </c:pt>
                <c:pt idx="2017">
                  <c:v>42575.083333333328</c:v>
                </c:pt>
                <c:pt idx="2018">
                  <c:v>42575.125</c:v>
                </c:pt>
                <c:pt idx="2019">
                  <c:v>42575.166666666672</c:v>
                </c:pt>
                <c:pt idx="2020">
                  <c:v>42575.208333333328</c:v>
                </c:pt>
                <c:pt idx="2021">
                  <c:v>42575.25</c:v>
                </c:pt>
                <c:pt idx="2022">
                  <c:v>42575.291666666672</c:v>
                </c:pt>
                <c:pt idx="2023">
                  <c:v>42575.333333333328</c:v>
                </c:pt>
                <c:pt idx="2024">
                  <c:v>42575.375</c:v>
                </c:pt>
                <c:pt idx="2025">
                  <c:v>42575.416666666672</c:v>
                </c:pt>
                <c:pt idx="2026">
                  <c:v>42575.458333333328</c:v>
                </c:pt>
                <c:pt idx="2027">
                  <c:v>42575.5</c:v>
                </c:pt>
                <c:pt idx="2028">
                  <c:v>42575.541666666672</c:v>
                </c:pt>
                <c:pt idx="2029">
                  <c:v>42575.583333333328</c:v>
                </c:pt>
                <c:pt idx="2030">
                  <c:v>42575.625</c:v>
                </c:pt>
                <c:pt idx="2031">
                  <c:v>42575.666666666672</c:v>
                </c:pt>
                <c:pt idx="2032">
                  <c:v>42575.708333333328</c:v>
                </c:pt>
                <c:pt idx="2033">
                  <c:v>42575.75</c:v>
                </c:pt>
                <c:pt idx="2034">
                  <c:v>42575.791666666672</c:v>
                </c:pt>
                <c:pt idx="2035">
                  <c:v>42575.833333333328</c:v>
                </c:pt>
                <c:pt idx="2036">
                  <c:v>42575.875</c:v>
                </c:pt>
                <c:pt idx="2037">
                  <c:v>42575.916666666672</c:v>
                </c:pt>
                <c:pt idx="2038">
                  <c:v>42575.958333333328</c:v>
                </c:pt>
                <c:pt idx="2039">
                  <c:v>42576</c:v>
                </c:pt>
                <c:pt idx="2040">
                  <c:v>42576.041666666672</c:v>
                </c:pt>
                <c:pt idx="2041">
                  <c:v>42576.083333333328</c:v>
                </c:pt>
                <c:pt idx="2042">
                  <c:v>42576.125</c:v>
                </c:pt>
                <c:pt idx="2043">
                  <c:v>42576.166666666672</c:v>
                </c:pt>
                <c:pt idx="2044">
                  <c:v>42576.208333333328</c:v>
                </c:pt>
                <c:pt idx="2045">
                  <c:v>42576.25</c:v>
                </c:pt>
                <c:pt idx="2046">
                  <c:v>42576.291666666672</c:v>
                </c:pt>
                <c:pt idx="2047">
                  <c:v>42576.333333333328</c:v>
                </c:pt>
                <c:pt idx="2048">
                  <c:v>42576.375</c:v>
                </c:pt>
                <c:pt idx="2049">
                  <c:v>42576.416666666672</c:v>
                </c:pt>
                <c:pt idx="2050">
                  <c:v>42576.458333333328</c:v>
                </c:pt>
                <c:pt idx="2051">
                  <c:v>42576.5</c:v>
                </c:pt>
                <c:pt idx="2052">
                  <c:v>42576.541666666672</c:v>
                </c:pt>
                <c:pt idx="2053">
                  <c:v>42576.583333333328</c:v>
                </c:pt>
                <c:pt idx="2054">
                  <c:v>42576.625</c:v>
                </c:pt>
                <c:pt idx="2055">
                  <c:v>42576.666666666672</c:v>
                </c:pt>
                <c:pt idx="2056">
                  <c:v>42576.708333333328</c:v>
                </c:pt>
                <c:pt idx="2057">
                  <c:v>42576.75</c:v>
                </c:pt>
                <c:pt idx="2058">
                  <c:v>42576.791666666672</c:v>
                </c:pt>
                <c:pt idx="2059">
                  <c:v>42576.833333333328</c:v>
                </c:pt>
                <c:pt idx="2060">
                  <c:v>42576.875</c:v>
                </c:pt>
                <c:pt idx="2061">
                  <c:v>42576.916666666672</c:v>
                </c:pt>
                <c:pt idx="2062">
                  <c:v>42576.958333333328</c:v>
                </c:pt>
                <c:pt idx="2063">
                  <c:v>42577</c:v>
                </c:pt>
                <c:pt idx="2064">
                  <c:v>42577.041666666672</c:v>
                </c:pt>
                <c:pt idx="2065">
                  <c:v>42577.083333333328</c:v>
                </c:pt>
                <c:pt idx="2066">
                  <c:v>42577.125</c:v>
                </c:pt>
                <c:pt idx="2067">
                  <c:v>42577.166666666672</c:v>
                </c:pt>
                <c:pt idx="2068">
                  <c:v>42577.208333333328</c:v>
                </c:pt>
                <c:pt idx="2069">
                  <c:v>42577.25</c:v>
                </c:pt>
                <c:pt idx="2070">
                  <c:v>42577.291666666672</c:v>
                </c:pt>
                <c:pt idx="2071">
                  <c:v>42577.333333333328</c:v>
                </c:pt>
                <c:pt idx="2072">
                  <c:v>42577.375</c:v>
                </c:pt>
                <c:pt idx="2073">
                  <c:v>42577.416666666672</c:v>
                </c:pt>
                <c:pt idx="2074">
                  <c:v>42577.458333333328</c:v>
                </c:pt>
                <c:pt idx="2075">
                  <c:v>42577.5</c:v>
                </c:pt>
                <c:pt idx="2076">
                  <c:v>42577.541666666672</c:v>
                </c:pt>
                <c:pt idx="2077">
                  <c:v>42577.583333333328</c:v>
                </c:pt>
                <c:pt idx="2078">
                  <c:v>42577.625</c:v>
                </c:pt>
                <c:pt idx="2079">
                  <c:v>42577.666666666672</c:v>
                </c:pt>
                <c:pt idx="2080">
                  <c:v>42577.708333333328</c:v>
                </c:pt>
                <c:pt idx="2081">
                  <c:v>42577.75</c:v>
                </c:pt>
                <c:pt idx="2082">
                  <c:v>42577.791666666672</c:v>
                </c:pt>
                <c:pt idx="2083">
                  <c:v>42577.833333333328</c:v>
                </c:pt>
                <c:pt idx="2084">
                  <c:v>42577.875</c:v>
                </c:pt>
                <c:pt idx="2085">
                  <c:v>42577.916666666672</c:v>
                </c:pt>
                <c:pt idx="2086">
                  <c:v>42577.958333333328</c:v>
                </c:pt>
                <c:pt idx="2087">
                  <c:v>42578</c:v>
                </c:pt>
                <c:pt idx="2088">
                  <c:v>42578.041666666672</c:v>
                </c:pt>
                <c:pt idx="2089">
                  <c:v>42578.083333333328</c:v>
                </c:pt>
                <c:pt idx="2090">
                  <c:v>42578.125</c:v>
                </c:pt>
                <c:pt idx="2091">
                  <c:v>42578.166666666672</c:v>
                </c:pt>
                <c:pt idx="2092">
                  <c:v>42578.208333333328</c:v>
                </c:pt>
                <c:pt idx="2093">
                  <c:v>42578.25</c:v>
                </c:pt>
                <c:pt idx="2094">
                  <c:v>42578.291666666672</c:v>
                </c:pt>
                <c:pt idx="2095">
                  <c:v>42578.333333333328</c:v>
                </c:pt>
                <c:pt idx="2096">
                  <c:v>42578.375</c:v>
                </c:pt>
                <c:pt idx="2097">
                  <c:v>42578.416666666672</c:v>
                </c:pt>
                <c:pt idx="2098">
                  <c:v>42578.458333333328</c:v>
                </c:pt>
                <c:pt idx="2099">
                  <c:v>42578.5</c:v>
                </c:pt>
                <c:pt idx="2100">
                  <c:v>42578.541666666672</c:v>
                </c:pt>
                <c:pt idx="2101">
                  <c:v>42578.583333333328</c:v>
                </c:pt>
                <c:pt idx="2102">
                  <c:v>42578.625</c:v>
                </c:pt>
                <c:pt idx="2103">
                  <c:v>42578.666666666672</c:v>
                </c:pt>
                <c:pt idx="2104">
                  <c:v>42578.708333333328</c:v>
                </c:pt>
                <c:pt idx="2105">
                  <c:v>42578.75</c:v>
                </c:pt>
                <c:pt idx="2106">
                  <c:v>42578.791666666672</c:v>
                </c:pt>
                <c:pt idx="2107">
                  <c:v>42578.833333333328</c:v>
                </c:pt>
                <c:pt idx="2108">
                  <c:v>42578.875</c:v>
                </c:pt>
                <c:pt idx="2109">
                  <c:v>42578.916666666672</c:v>
                </c:pt>
                <c:pt idx="2110">
                  <c:v>42578.958333333328</c:v>
                </c:pt>
                <c:pt idx="2111">
                  <c:v>42579</c:v>
                </c:pt>
                <c:pt idx="2112">
                  <c:v>42579.041666666672</c:v>
                </c:pt>
                <c:pt idx="2113">
                  <c:v>42579.083333333328</c:v>
                </c:pt>
                <c:pt idx="2114">
                  <c:v>42579.125</c:v>
                </c:pt>
                <c:pt idx="2115">
                  <c:v>42579.166666666672</c:v>
                </c:pt>
                <c:pt idx="2116">
                  <c:v>42579.208333333328</c:v>
                </c:pt>
                <c:pt idx="2117">
                  <c:v>42579.25</c:v>
                </c:pt>
                <c:pt idx="2118">
                  <c:v>42579.291666666672</c:v>
                </c:pt>
                <c:pt idx="2119">
                  <c:v>42579.333333333328</c:v>
                </c:pt>
                <c:pt idx="2120">
                  <c:v>42579.375</c:v>
                </c:pt>
                <c:pt idx="2121">
                  <c:v>42579.416666666672</c:v>
                </c:pt>
                <c:pt idx="2122">
                  <c:v>42579.458333333328</c:v>
                </c:pt>
                <c:pt idx="2123">
                  <c:v>42579.5</c:v>
                </c:pt>
                <c:pt idx="2124">
                  <c:v>42579.541666666672</c:v>
                </c:pt>
                <c:pt idx="2125">
                  <c:v>42579.583333333328</c:v>
                </c:pt>
                <c:pt idx="2126">
                  <c:v>42579.625</c:v>
                </c:pt>
                <c:pt idx="2127">
                  <c:v>42579.666666666672</c:v>
                </c:pt>
                <c:pt idx="2128">
                  <c:v>42579.708333333328</c:v>
                </c:pt>
                <c:pt idx="2129">
                  <c:v>42579.75</c:v>
                </c:pt>
                <c:pt idx="2130">
                  <c:v>42579.791666666672</c:v>
                </c:pt>
                <c:pt idx="2131">
                  <c:v>42579.833333333328</c:v>
                </c:pt>
                <c:pt idx="2132">
                  <c:v>42579.875</c:v>
                </c:pt>
                <c:pt idx="2133">
                  <c:v>42579.916666666672</c:v>
                </c:pt>
                <c:pt idx="2134">
                  <c:v>42579.958333333328</c:v>
                </c:pt>
                <c:pt idx="2135">
                  <c:v>42580</c:v>
                </c:pt>
                <c:pt idx="2136">
                  <c:v>42580.041666666672</c:v>
                </c:pt>
                <c:pt idx="2137">
                  <c:v>42580.083333333328</c:v>
                </c:pt>
                <c:pt idx="2138">
                  <c:v>42580.125</c:v>
                </c:pt>
                <c:pt idx="2139">
                  <c:v>42580.166666666672</c:v>
                </c:pt>
                <c:pt idx="2140">
                  <c:v>42580.208333333328</c:v>
                </c:pt>
                <c:pt idx="2141">
                  <c:v>42580.25</c:v>
                </c:pt>
                <c:pt idx="2142">
                  <c:v>42580.291666666672</c:v>
                </c:pt>
                <c:pt idx="2143">
                  <c:v>42580.333333333328</c:v>
                </c:pt>
                <c:pt idx="2144">
                  <c:v>42580.375</c:v>
                </c:pt>
                <c:pt idx="2145">
                  <c:v>42580.416666666672</c:v>
                </c:pt>
                <c:pt idx="2146">
                  <c:v>42580.458333333328</c:v>
                </c:pt>
                <c:pt idx="2147">
                  <c:v>42580.5</c:v>
                </c:pt>
                <c:pt idx="2148">
                  <c:v>42580.541666666672</c:v>
                </c:pt>
                <c:pt idx="2149">
                  <c:v>42580.583333333328</c:v>
                </c:pt>
                <c:pt idx="2150">
                  <c:v>42580.625</c:v>
                </c:pt>
                <c:pt idx="2151">
                  <c:v>42580.666666666672</c:v>
                </c:pt>
                <c:pt idx="2152">
                  <c:v>42580.708333333328</c:v>
                </c:pt>
                <c:pt idx="2153">
                  <c:v>42580.75</c:v>
                </c:pt>
                <c:pt idx="2154">
                  <c:v>42580.791666666672</c:v>
                </c:pt>
                <c:pt idx="2155">
                  <c:v>42580.833333333328</c:v>
                </c:pt>
                <c:pt idx="2156">
                  <c:v>42580.875</c:v>
                </c:pt>
                <c:pt idx="2157">
                  <c:v>42580.916666666672</c:v>
                </c:pt>
                <c:pt idx="2158">
                  <c:v>42580.958333333328</c:v>
                </c:pt>
                <c:pt idx="2159">
                  <c:v>42581</c:v>
                </c:pt>
                <c:pt idx="2160">
                  <c:v>42581.041666666672</c:v>
                </c:pt>
                <c:pt idx="2161">
                  <c:v>42581.083333333328</c:v>
                </c:pt>
                <c:pt idx="2162">
                  <c:v>42581.125</c:v>
                </c:pt>
                <c:pt idx="2163">
                  <c:v>42581.166666666672</c:v>
                </c:pt>
                <c:pt idx="2164">
                  <c:v>42581.208333333328</c:v>
                </c:pt>
                <c:pt idx="2165">
                  <c:v>42581.25</c:v>
                </c:pt>
                <c:pt idx="2166">
                  <c:v>42581.291666666672</c:v>
                </c:pt>
                <c:pt idx="2167">
                  <c:v>42581.333333333328</c:v>
                </c:pt>
                <c:pt idx="2168">
                  <c:v>42581.375</c:v>
                </c:pt>
                <c:pt idx="2169">
                  <c:v>42581.416666666672</c:v>
                </c:pt>
                <c:pt idx="2170">
                  <c:v>42581.458333333328</c:v>
                </c:pt>
                <c:pt idx="2171">
                  <c:v>42581.5</c:v>
                </c:pt>
                <c:pt idx="2172">
                  <c:v>42581.541666666672</c:v>
                </c:pt>
                <c:pt idx="2173">
                  <c:v>42581.583333333328</c:v>
                </c:pt>
                <c:pt idx="2174">
                  <c:v>42581.625</c:v>
                </c:pt>
                <c:pt idx="2175">
                  <c:v>42581.666666666672</c:v>
                </c:pt>
                <c:pt idx="2176">
                  <c:v>42581.708333333328</c:v>
                </c:pt>
                <c:pt idx="2177">
                  <c:v>42581.75</c:v>
                </c:pt>
                <c:pt idx="2178">
                  <c:v>42581.791666666672</c:v>
                </c:pt>
                <c:pt idx="2179">
                  <c:v>42581.833333333328</c:v>
                </c:pt>
                <c:pt idx="2180">
                  <c:v>42581.875</c:v>
                </c:pt>
                <c:pt idx="2181">
                  <c:v>42581.916666666672</c:v>
                </c:pt>
                <c:pt idx="2182">
                  <c:v>42581.958333333328</c:v>
                </c:pt>
                <c:pt idx="2183">
                  <c:v>42582</c:v>
                </c:pt>
                <c:pt idx="2184">
                  <c:v>42582.041666666672</c:v>
                </c:pt>
                <c:pt idx="2185">
                  <c:v>42582.083333333328</c:v>
                </c:pt>
                <c:pt idx="2186">
                  <c:v>42582.125</c:v>
                </c:pt>
                <c:pt idx="2187">
                  <c:v>42582.166666666672</c:v>
                </c:pt>
                <c:pt idx="2188">
                  <c:v>42582.208333333328</c:v>
                </c:pt>
                <c:pt idx="2189">
                  <c:v>42582.25</c:v>
                </c:pt>
                <c:pt idx="2190">
                  <c:v>42582.291666666672</c:v>
                </c:pt>
                <c:pt idx="2191">
                  <c:v>42582.333333333328</c:v>
                </c:pt>
                <c:pt idx="2192">
                  <c:v>42582.375</c:v>
                </c:pt>
                <c:pt idx="2193">
                  <c:v>42582.416666666672</c:v>
                </c:pt>
                <c:pt idx="2194">
                  <c:v>42582.458333333328</c:v>
                </c:pt>
                <c:pt idx="2195">
                  <c:v>42582.5</c:v>
                </c:pt>
                <c:pt idx="2196">
                  <c:v>42582.541666666672</c:v>
                </c:pt>
                <c:pt idx="2197">
                  <c:v>42582.583333333328</c:v>
                </c:pt>
                <c:pt idx="2198">
                  <c:v>42582.625</c:v>
                </c:pt>
                <c:pt idx="2199">
                  <c:v>42582.666666666672</c:v>
                </c:pt>
                <c:pt idx="2200">
                  <c:v>42582.708333333328</c:v>
                </c:pt>
                <c:pt idx="2201">
                  <c:v>42582.75</c:v>
                </c:pt>
                <c:pt idx="2202">
                  <c:v>42582.791666666672</c:v>
                </c:pt>
                <c:pt idx="2203">
                  <c:v>42582.833333333328</c:v>
                </c:pt>
                <c:pt idx="2204">
                  <c:v>42582.875</c:v>
                </c:pt>
                <c:pt idx="2205">
                  <c:v>42582.916666666672</c:v>
                </c:pt>
                <c:pt idx="2206">
                  <c:v>42582.958333333328</c:v>
                </c:pt>
                <c:pt idx="2207">
                  <c:v>42583</c:v>
                </c:pt>
                <c:pt idx="2208">
                  <c:v>42583.041666666672</c:v>
                </c:pt>
                <c:pt idx="2209">
                  <c:v>42583.083333333328</c:v>
                </c:pt>
                <c:pt idx="2210">
                  <c:v>42583.125</c:v>
                </c:pt>
                <c:pt idx="2211">
                  <c:v>42583.166666666672</c:v>
                </c:pt>
                <c:pt idx="2212">
                  <c:v>42583.208333333328</c:v>
                </c:pt>
                <c:pt idx="2213">
                  <c:v>42583.25</c:v>
                </c:pt>
                <c:pt idx="2214">
                  <c:v>42583.291666666672</c:v>
                </c:pt>
                <c:pt idx="2215">
                  <c:v>42583.333333333328</c:v>
                </c:pt>
                <c:pt idx="2216">
                  <c:v>42583.375</c:v>
                </c:pt>
                <c:pt idx="2217">
                  <c:v>42583.416666666672</c:v>
                </c:pt>
                <c:pt idx="2218">
                  <c:v>42583.458333333328</c:v>
                </c:pt>
                <c:pt idx="2219">
                  <c:v>42583.5</c:v>
                </c:pt>
                <c:pt idx="2220">
                  <c:v>42583.541666666672</c:v>
                </c:pt>
                <c:pt idx="2221">
                  <c:v>42583.583333333328</c:v>
                </c:pt>
                <c:pt idx="2222">
                  <c:v>42583.625</c:v>
                </c:pt>
                <c:pt idx="2223">
                  <c:v>42583.666666666672</c:v>
                </c:pt>
                <c:pt idx="2224">
                  <c:v>42583.708333333328</c:v>
                </c:pt>
                <c:pt idx="2225">
                  <c:v>42583.75</c:v>
                </c:pt>
                <c:pt idx="2226">
                  <c:v>42583.791666666672</c:v>
                </c:pt>
                <c:pt idx="2227">
                  <c:v>42583.833333333328</c:v>
                </c:pt>
                <c:pt idx="2228">
                  <c:v>42583.875</c:v>
                </c:pt>
                <c:pt idx="2229">
                  <c:v>42583.916666666672</c:v>
                </c:pt>
                <c:pt idx="2230">
                  <c:v>42583.958333333328</c:v>
                </c:pt>
                <c:pt idx="2231">
                  <c:v>42584</c:v>
                </c:pt>
                <c:pt idx="2232">
                  <c:v>42584.041666666672</c:v>
                </c:pt>
                <c:pt idx="2233">
                  <c:v>42584.083333333328</c:v>
                </c:pt>
                <c:pt idx="2234">
                  <c:v>42584.125</c:v>
                </c:pt>
                <c:pt idx="2235">
                  <c:v>42584.166666666672</c:v>
                </c:pt>
                <c:pt idx="2236">
                  <c:v>42584.208333333328</c:v>
                </c:pt>
                <c:pt idx="2237">
                  <c:v>42584.25</c:v>
                </c:pt>
                <c:pt idx="2238">
                  <c:v>42584.291666666672</c:v>
                </c:pt>
                <c:pt idx="2239">
                  <c:v>42584.333333333328</c:v>
                </c:pt>
                <c:pt idx="2240">
                  <c:v>42584.375</c:v>
                </c:pt>
                <c:pt idx="2241">
                  <c:v>42584.416666666672</c:v>
                </c:pt>
                <c:pt idx="2242">
                  <c:v>42584.458333333328</c:v>
                </c:pt>
                <c:pt idx="2243">
                  <c:v>42584.5</c:v>
                </c:pt>
                <c:pt idx="2244">
                  <c:v>42584.541666666672</c:v>
                </c:pt>
                <c:pt idx="2245">
                  <c:v>42584.583333333328</c:v>
                </c:pt>
                <c:pt idx="2246">
                  <c:v>42584.625</c:v>
                </c:pt>
                <c:pt idx="2247">
                  <c:v>42584.666666666672</c:v>
                </c:pt>
                <c:pt idx="2248">
                  <c:v>42584.708333333328</c:v>
                </c:pt>
                <c:pt idx="2249">
                  <c:v>42584.75</c:v>
                </c:pt>
                <c:pt idx="2250">
                  <c:v>42584.791666666672</c:v>
                </c:pt>
                <c:pt idx="2251">
                  <c:v>42584.833333333328</c:v>
                </c:pt>
                <c:pt idx="2252">
                  <c:v>42584.875</c:v>
                </c:pt>
                <c:pt idx="2253">
                  <c:v>42584.916666666672</c:v>
                </c:pt>
                <c:pt idx="2254">
                  <c:v>42584.958333333328</c:v>
                </c:pt>
                <c:pt idx="2255">
                  <c:v>42585</c:v>
                </c:pt>
                <c:pt idx="2256">
                  <c:v>42585.041666666672</c:v>
                </c:pt>
                <c:pt idx="2257">
                  <c:v>42585.083333333328</c:v>
                </c:pt>
                <c:pt idx="2258">
                  <c:v>42585.125</c:v>
                </c:pt>
                <c:pt idx="2259">
                  <c:v>42585.166666666672</c:v>
                </c:pt>
                <c:pt idx="2260">
                  <c:v>42585.208333333328</c:v>
                </c:pt>
                <c:pt idx="2261">
                  <c:v>42585.25</c:v>
                </c:pt>
                <c:pt idx="2262">
                  <c:v>42585.291666666672</c:v>
                </c:pt>
                <c:pt idx="2263">
                  <c:v>42585.333333333328</c:v>
                </c:pt>
                <c:pt idx="2264">
                  <c:v>42585.375</c:v>
                </c:pt>
                <c:pt idx="2265">
                  <c:v>42585.416666666672</c:v>
                </c:pt>
                <c:pt idx="2266">
                  <c:v>42585.458333333328</c:v>
                </c:pt>
                <c:pt idx="2267">
                  <c:v>42585.5</c:v>
                </c:pt>
                <c:pt idx="2268">
                  <c:v>42585.541666666672</c:v>
                </c:pt>
                <c:pt idx="2269">
                  <c:v>42585.583333333328</c:v>
                </c:pt>
                <c:pt idx="2270">
                  <c:v>42585.625</c:v>
                </c:pt>
                <c:pt idx="2271">
                  <c:v>42585.666666666672</c:v>
                </c:pt>
                <c:pt idx="2272">
                  <c:v>42585.708333333328</c:v>
                </c:pt>
                <c:pt idx="2273">
                  <c:v>42585.75</c:v>
                </c:pt>
                <c:pt idx="2274">
                  <c:v>42585.791666666672</c:v>
                </c:pt>
                <c:pt idx="2275">
                  <c:v>42585.833333333328</c:v>
                </c:pt>
                <c:pt idx="2276">
                  <c:v>42585.875</c:v>
                </c:pt>
                <c:pt idx="2277">
                  <c:v>42585.916666666672</c:v>
                </c:pt>
                <c:pt idx="2278">
                  <c:v>42585.958333333328</c:v>
                </c:pt>
                <c:pt idx="2279">
                  <c:v>42586</c:v>
                </c:pt>
                <c:pt idx="2280">
                  <c:v>42586.041666666672</c:v>
                </c:pt>
                <c:pt idx="2281">
                  <c:v>42586.083333333328</c:v>
                </c:pt>
                <c:pt idx="2282">
                  <c:v>42586.125</c:v>
                </c:pt>
                <c:pt idx="2283">
                  <c:v>42586.166666666672</c:v>
                </c:pt>
                <c:pt idx="2284">
                  <c:v>42586.208333333328</c:v>
                </c:pt>
                <c:pt idx="2285">
                  <c:v>42586.25</c:v>
                </c:pt>
                <c:pt idx="2286">
                  <c:v>42586.291666666672</c:v>
                </c:pt>
                <c:pt idx="2287">
                  <c:v>42586.333333333328</c:v>
                </c:pt>
                <c:pt idx="2288">
                  <c:v>42586.375</c:v>
                </c:pt>
                <c:pt idx="2289">
                  <c:v>42586.416666666672</c:v>
                </c:pt>
                <c:pt idx="2290">
                  <c:v>42586.458333333328</c:v>
                </c:pt>
                <c:pt idx="2291">
                  <c:v>42586.5</c:v>
                </c:pt>
                <c:pt idx="2292">
                  <c:v>42586.541666666672</c:v>
                </c:pt>
                <c:pt idx="2293">
                  <c:v>42586.583333333328</c:v>
                </c:pt>
                <c:pt idx="2294">
                  <c:v>42586.625</c:v>
                </c:pt>
                <c:pt idx="2295">
                  <c:v>42586.666666666672</c:v>
                </c:pt>
                <c:pt idx="2296">
                  <c:v>42586.708333333328</c:v>
                </c:pt>
                <c:pt idx="2297">
                  <c:v>42586.75</c:v>
                </c:pt>
                <c:pt idx="2298">
                  <c:v>42586.791666666672</c:v>
                </c:pt>
                <c:pt idx="2299">
                  <c:v>42586.833333333328</c:v>
                </c:pt>
                <c:pt idx="2300">
                  <c:v>42586.875</c:v>
                </c:pt>
                <c:pt idx="2301">
                  <c:v>42586.916666666672</c:v>
                </c:pt>
                <c:pt idx="2302">
                  <c:v>42586.958333333328</c:v>
                </c:pt>
                <c:pt idx="2303">
                  <c:v>42587</c:v>
                </c:pt>
                <c:pt idx="2304">
                  <c:v>42587.041666666672</c:v>
                </c:pt>
                <c:pt idx="2305">
                  <c:v>42587.083333333328</c:v>
                </c:pt>
                <c:pt idx="2306">
                  <c:v>42587.125</c:v>
                </c:pt>
                <c:pt idx="2307">
                  <c:v>42587.166666666672</c:v>
                </c:pt>
                <c:pt idx="2308">
                  <c:v>42587.208333333328</c:v>
                </c:pt>
                <c:pt idx="2309">
                  <c:v>42587.25</c:v>
                </c:pt>
                <c:pt idx="2310">
                  <c:v>42587.291666666672</c:v>
                </c:pt>
                <c:pt idx="2311">
                  <c:v>42587.333333333328</c:v>
                </c:pt>
                <c:pt idx="2312">
                  <c:v>42587.375</c:v>
                </c:pt>
                <c:pt idx="2313">
                  <c:v>42587.416666666672</c:v>
                </c:pt>
                <c:pt idx="2314">
                  <c:v>42587.458333333328</c:v>
                </c:pt>
                <c:pt idx="2315">
                  <c:v>42587.5</c:v>
                </c:pt>
                <c:pt idx="2316">
                  <c:v>42587.541666666672</c:v>
                </c:pt>
                <c:pt idx="2317">
                  <c:v>42587.583333333328</c:v>
                </c:pt>
                <c:pt idx="2318">
                  <c:v>42587.625</c:v>
                </c:pt>
                <c:pt idx="2319">
                  <c:v>42587.666666666672</c:v>
                </c:pt>
                <c:pt idx="2320">
                  <c:v>42587.708333333328</c:v>
                </c:pt>
                <c:pt idx="2321">
                  <c:v>42587.75</c:v>
                </c:pt>
                <c:pt idx="2322">
                  <c:v>42587.791666666672</c:v>
                </c:pt>
                <c:pt idx="2323">
                  <c:v>42587.833333333328</c:v>
                </c:pt>
                <c:pt idx="2324">
                  <c:v>42587.875</c:v>
                </c:pt>
                <c:pt idx="2325">
                  <c:v>42587.916666666672</c:v>
                </c:pt>
                <c:pt idx="2326">
                  <c:v>42587.958333333328</c:v>
                </c:pt>
                <c:pt idx="2327">
                  <c:v>42588</c:v>
                </c:pt>
                <c:pt idx="2328">
                  <c:v>42588.041666666672</c:v>
                </c:pt>
                <c:pt idx="2329">
                  <c:v>42588.083333333328</c:v>
                </c:pt>
                <c:pt idx="2330">
                  <c:v>42588.125</c:v>
                </c:pt>
                <c:pt idx="2331">
                  <c:v>42588.166666666672</c:v>
                </c:pt>
                <c:pt idx="2332">
                  <c:v>42588.208333333328</c:v>
                </c:pt>
                <c:pt idx="2333">
                  <c:v>42588.25</c:v>
                </c:pt>
                <c:pt idx="2334">
                  <c:v>42588.291666666672</c:v>
                </c:pt>
                <c:pt idx="2335">
                  <c:v>42588.333333333328</c:v>
                </c:pt>
                <c:pt idx="2336">
                  <c:v>42588.375</c:v>
                </c:pt>
                <c:pt idx="2337">
                  <c:v>42588.416666666672</c:v>
                </c:pt>
                <c:pt idx="2338">
                  <c:v>42588.458333333328</c:v>
                </c:pt>
                <c:pt idx="2339">
                  <c:v>42588.5</c:v>
                </c:pt>
                <c:pt idx="2340">
                  <c:v>42588.541666666672</c:v>
                </c:pt>
                <c:pt idx="2341">
                  <c:v>42588.583333333328</c:v>
                </c:pt>
                <c:pt idx="2342">
                  <c:v>42588.625</c:v>
                </c:pt>
                <c:pt idx="2343">
                  <c:v>42588.666666666672</c:v>
                </c:pt>
                <c:pt idx="2344">
                  <c:v>42588.708333333328</c:v>
                </c:pt>
                <c:pt idx="2345">
                  <c:v>42588.75</c:v>
                </c:pt>
                <c:pt idx="2346">
                  <c:v>42588.791666666672</c:v>
                </c:pt>
                <c:pt idx="2347">
                  <c:v>42588.833333333328</c:v>
                </c:pt>
                <c:pt idx="2348">
                  <c:v>42588.875</c:v>
                </c:pt>
                <c:pt idx="2349">
                  <c:v>42588.916666666672</c:v>
                </c:pt>
                <c:pt idx="2350">
                  <c:v>42588.958333333328</c:v>
                </c:pt>
                <c:pt idx="2351">
                  <c:v>42589</c:v>
                </c:pt>
                <c:pt idx="2352">
                  <c:v>42589.041666666672</c:v>
                </c:pt>
                <c:pt idx="2353">
                  <c:v>42589.083333333328</c:v>
                </c:pt>
                <c:pt idx="2354">
                  <c:v>42589.125</c:v>
                </c:pt>
                <c:pt idx="2355">
                  <c:v>42589.166666666672</c:v>
                </c:pt>
                <c:pt idx="2356">
                  <c:v>42589.208333333328</c:v>
                </c:pt>
                <c:pt idx="2357">
                  <c:v>42589.25</c:v>
                </c:pt>
                <c:pt idx="2358">
                  <c:v>42589.291666666672</c:v>
                </c:pt>
                <c:pt idx="2359">
                  <c:v>42589.333333333328</c:v>
                </c:pt>
                <c:pt idx="2360">
                  <c:v>42589.375</c:v>
                </c:pt>
                <c:pt idx="2361">
                  <c:v>42589.416666666672</c:v>
                </c:pt>
                <c:pt idx="2362">
                  <c:v>42589.458333333328</c:v>
                </c:pt>
                <c:pt idx="2363">
                  <c:v>42589.5</c:v>
                </c:pt>
                <c:pt idx="2364">
                  <c:v>42589.541666666672</c:v>
                </c:pt>
                <c:pt idx="2365">
                  <c:v>42589.583333333328</c:v>
                </c:pt>
                <c:pt idx="2366">
                  <c:v>42589.625</c:v>
                </c:pt>
                <c:pt idx="2367">
                  <c:v>42589.666666666672</c:v>
                </c:pt>
                <c:pt idx="2368">
                  <c:v>42589.708333333328</c:v>
                </c:pt>
                <c:pt idx="2369">
                  <c:v>42589.75</c:v>
                </c:pt>
                <c:pt idx="2370">
                  <c:v>42589.791666666672</c:v>
                </c:pt>
                <c:pt idx="2371">
                  <c:v>42589.833333333328</c:v>
                </c:pt>
                <c:pt idx="2372">
                  <c:v>42589.875</c:v>
                </c:pt>
                <c:pt idx="2373">
                  <c:v>42589.916666666672</c:v>
                </c:pt>
                <c:pt idx="2374">
                  <c:v>42589.958333333328</c:v>
                </c:pt>
                <c:pt idx="2375">
                  <c:v>42590</c:v>
                </c:pt>
                <c:pt idx="2376">
                  <c:v>42590.041666666672</c:v>
                </c:pt>
                <c:pt idx="2377">
                  <c:v>42590.083333333328</c:v>
                </c:pt>
                <c:pt idx="2378">
                  <c:v>42590.125</c:v>
                </c:pt>
                <c:pt idx="2379">
                  <c:v>42590.166666666672</c:v>
                </c:pt>
                <c:pt idx="2380">
                  <c:v>42590.208333333328</c:v>
                </c:pt>
                <c:pt idx="2381">
                  <c:v>42590.25</c:v>
                </c:pt>
                <c:pt idx="2382">
                  <c:v>42590.291666666672</c:v>
                </c:pt>
                <c:pt idx="2383">
                  <c:v>42590.333333333328</c:v>
                </c:pt>
                <c:pt idx="2384">
                  <c:v>42590.375</c:v>
                </c:pt>
                <c:pt idx="2385">
                  <c:v>42590.416666666672</c:v>
                </c:pt>
                <c:pt idx="2386">
                  <c:v>42590.458333333328</c:v>
                </c:pt>
                <c:pt idx="2387">
                  <c:v>42590.5</c:v>
                </c:pt>
                <c:pt idx="2388">
                  <c:v>42590.541666666672</c:v>
                </c:pt>
                <c:pt idx="2389">
                  <c:v>42590.583333333328</c:v>
                </c:pt>
                <c:pt idx="2390">
                  <c:v>42590.625</c:v>
                </c:pt>
                <c:pt idx="2391">
                  <c:v>42590.666666666672</c:v>
                </c:pt>
                <c:pt idx="2392">
                  <c:v>42590.708333333328</c:v>
                </c:pt>
                <c:pt idx="2393">
                  <c:v>42590.75</c:v>
                </c:pt>
                <c:pt idx="2394">
                  <c:v>42590.791666666672</c:v>
                </c:pt>
                <c:pt idx="2395">
                  <c:v>42590.833333333328</c:v>
                </c:pt>
                <c:pt idx="2396">
                  <c:v>42590.875</c:v>
                </c:pt>
                <c:pt idx="2397">
                  <c:v>42590.916666666672</c:v>
                </c:pt>
                <c:pt idx="2398">
                  <c:v>42590.958333333328</c:v>
                </c:pt>
                <c:pt idx="2399">
                  <c:v>42591</c:v>
                </c:pt>
                <c:pt idx="2400">
                  <c:v>42591.041666666672</c:v>
                </c:pt>
                <c:pt idx="2401">
                  <c:v>42591.083333333328</c:v>
                </c:pt>
                <c:pt idx="2402">
                  <c:v>42591.125</c:v>
                </c:pt>
                <c:pt idx="2403">
                  <c:v>42591.166666666672</c:v>
                </c:pt>
                <c:pt idx="2404">
                  <c:v>42591.208333333328</c:v>
                </c:pt>
                <c:pt idx="2405">
                  <c:v>42591.25</c:v>
                </c:pt>
                <c:pt idx="2406">
                  <c:v>42591.291666666672</c:v>
                </c:pt>
                <c:pt idx="2407">
                  <c:v>42591.333333333328</c:v>
                </c:pt>
                <c:pt idx="2408">
                  <c:v>42591.375</c:v>
                </c:pt>
                <c:pt idx="2409">
                  <c:v>42591.416666666672</c:v>
                </c:pt>
                <c:pt idx="2410">
                  <c:v>42591.458333333328</c:v>
                </c:pt>
                <c:pt idx="2411">
                  <c:v>42591.5</c:v>
                </c:pt>
                <c:pt idx="2412">
                  <c:v>42591.541666666672</c:v>
                </c:pt>
                <c:pt idx="2413">
                  <c:v>42591.583333333328</c:v>
                </c:pt>
                <c:pt idx="2414">
                  <c:v>42591.625</c:v>
                </c:pt>
                <c:pt idx="2415">
                  <c:v>42591.666666666672</c:v>
                </c:pt>
                <c:pt idx="2416">
                  <c:v>42591.708333333328</c:v>
                </c:pt>
                <c:pt idx="2417">
                  <c:v>42591.75</c:v>
                </c:pt>
                <c:pt idx="2418">
                  <c:v>42591.791666666672</c:v>
                </c:pt>
                <c:pt idx="2419">
                  <c:v>42591.833333333328</c:v>
                </c:pt>
                <c:pt idx="2420">
                  <c:v>42591.875</c:v>
                </c:pt>
                <c:pt idx="2421">
                  <c:v>42591.916666666672</c:v>
                </c:pt>
                <c:pt idx="2422">
                  <c:v>42591.958333333328</c:v>
                </c:pt>
                <c:pt idx="2423">
                  <c:v>42592</c:v>
                </c:pt>
                <c:pt idx="2424">
                  <c:v>42592.041666666672</c:v>
                </c:pt>
                <c:pt idx="2425">
                  <c:v>42592.083333333328</c:v>
                </c:pt>
                <c:pt idx="2426">
                  <c:v>42592.125</c:v>
                </c:pt>
                <c:pt idx="2427">
                  <c:v>42592.166666666672</c:v>
                </c:pt>
                <c:pt idx="2428">
                  <c:v>42592.208333333328</c:v>
                </c:pt>
                <c:pt idx="2429">
                  <c:v>42592.25</c:v>
                </c:pt>
                <c:pt idx="2430">
                  <c:v>42592.291666666672</c:v>
                </c:pt>
                <c:pt idx="2431">
                  <c:v>42592.333333333328</c:v>
                </c:pt>
                <c:pt idx="2432">
                  <c:v>42592.375</c:v>
                </c:pt>
                <c:pt idx="2433">
                  <c:v>42592.416666666672</c:v>
                </c:pt>
                <c:pt idx="2434">
                  <c:v>42592.458333333328</c:v>
                </c:pt>
                <c:pt idx="2435">
                  <c:v>42592.5</c:v>
                </c:pt>
                <c:pt idx="2436">
                  <c:v>42592.541666666672</c:v>
                </c:pt>
                <c:pt idx="2437">
                  <c:v>42592.583333333328</c:v>
                </c:pt>
                <c:pt idx="2438">
                  <c:v>42592.625</c:v>
                </c:pt>
                <c:pt idx="2439">
                  <c:v>42592.666666666672</c:v>
                </c:pt>
                <c:pt idx="2440">
                  <c:v>42592.708333333328</c:v>
                </c:pt>
                <c:pt idx="2441">
                  <c:v>42592.75</c:v>
                </c:pt>
                <c:pt idx="2442">
                  <c:v>42592.791666666672</c:v>
                </c:pt>
                <c:pt idx="2443">
                  <c:v>42592.833333333328</c:v>
                </c:pt>
                <c:pt idx="2444">
                  <c:v>42592.875</c:v>
                </c:pt>
                <c:pt idx="2445">
                  <c:v>42592.916666666672</c:v>
                </c:pt>
                <c:pt idx="2446">
                  <c:v>42592.958333333328</c:v>
                </c:pt>
                <c:pt idx="2447">
                  <c:v>42593</c:v>
                </c:pt>
                <c:pt idx="2448">
                  <c:v>42593.041666666672</c:v>
                </c:pt>
                <c:pt idx="2449">
                  <c:v>42593.083333333328</c:v>
                </c:pt>
                <c:pt idx="2450">
                  <c:v>42593.125</c:v>
                </c:pt>
                <c:pt idx="2451">
                  <c:v>42593.166666666672</c:v>
                </c:pt>
                <c:pt idx="2452">
                  <c:v>42593.208333333328</c:v>
                </c:pt>
                <c:pt idx="2453">
                  <c:v>42593.25</c:v>
                </c:pt>
                <c:pt idx="2454">
                  <c:v>42593.291666666672</c:v>
                </c:pt>
                <c:pt idx="2455">
                  <c:v>42593.333333333328</c:v>
                </c:pt>
                <c:pt idx="2456">
                  <c:v>42593.375</c:v>
                </c:pt>
                <c:pt idx="2457">
                  <c:v>42593.416666666672</c:v>
                </c:pt>
                <c:pt idx="2458">
                  <c:v>42593.458333333328</c:v>
                </c:pt>
                <c:pt idx="2459">
                  <c:v>42593.5</c:v>
                </c:pt>
                <c:pt idx="2460">
                  <c:v>42593.541666666672</c:v>
                </c:pt>
                <c:pt idx="2461">
                  <c:v>42593.583333333328</c:v>
                </c:pt>
                <c:pt idx="2462">
                  <c:v>42593.625</c:v>
                </c:pt>
                <c:pt idx="2463">
                  <c:v>42593.666666666672</c:v>
                </c:pt>
                <c:pt idx="2464">
                  <c:v>42593.708333333328</c:v>
                </c:pt>
                <c:pt idx="2465">
                  <c:v>42593.75</c:v>
                </c:pt>
                <c:pt idx="2466">
                  <c:v>42593.791666666672</c:v>
                </c:pt>
                <c:pt idx="2467">
                  <c:v>42593.833333333328</c:v>
                </c:pt>
                <c:pt idx="2468">
                  <c:v>42593.875</c:v>
                </c:pt>
                <c:pt idx="2469">
                  <c:v>42593.916666666672</c:v>
                </c:pt>
                <c:pt idx="2470">
                  <c:v>42593.958333333328</c:v>
                </c:pt>
                <c:pt idx="2471">
                  <c:v>42594</c:v>
                </c:pt>
                <c:pt idx="2472">
                  <c:v>42594.041666666672</c:v>
                </c:pt>
                <c:pt idx="2473">
                  <c:v>42594.083333333328</c:v>
                </c:pt>
                <c:pt idx="2474">
                  <c:v>42594.125</c:v>
                </c:pt>
                <c:pt idx="2475">
                  <c:v>42594.166666666672</c:v>
                </c:pt>
                <c:pt idx="2476">
                  <c:v>42594.208333333328</c:v>
                </c:pt>
                <c:pt idx="2477">
                  <c:v>42594.25</c:v>
                </c:pt>
                <c:pt idx="2478">
                  <c:v>42594.291666666672</c:v>
                </c:pt>
                <c:pt idx="2479">
                  <c:v>42594.333333333328</c:v>
                </c:pt>
                <c:pt idx="2480">
                  <c:v>42594.375</c:v>
                </c:pt>
                <c:pt idx="2481">
                  <c:v>42594.416666666672</c:v>
                </c:pt>
                <c:pt idx="2482">
                  <c:v>42594.458333333328</c:v>
                </c:pt>
                <c:pt idx="2483">
                  <c:v>42594.5</c:v>
                </c:pt>
                <c:pt idx="2484">
                  <c:v>42594.541666666672</c:v>
                </c:pt>
                <c:pt idx="2485">
                  <c:v>42594.583333333328</c:v>
                </c:pt>
                <c:pt idx="2486">
                  <c:v>42594.625</c:v>
                </c:pt>
                <c:pt idx="2487">
                  <c:v>42594.666666666672</c:v>
                </c:pt>
                <c:pt idx="2488">
                  <c:v>42594.708333333328</c:v>
                </c:pt>
                <c:pt idx="2489">
                  <c:v>42594.75</c:v>
                </c:pt>
                <c:pt idx="2490">
                  <c:v>42594.791666666672</c:v>
                </c:pt>
                <c:pt idx="2491">
                  <c:v>42594.833333333328</c:v>
                </c:pt>
                <c:pt idx="2492">
                  <c:v>42594.875</c:v>
                </c:pt>
                <c:pt idx="2493">
                  <c:v>42594.916666666672</c:v>
                </c:pt>
                <c:pt idx="2494">
                  <c:v>42594.958333333328</c:v>
                </c:pt>
                <c:pt idx="2495">
                  <c:v>42595</c:v>
                </c:pt>
                <c:pt idx="2496">
                  <c:v>42595.041666666672</c:v>
                </c:pt>
                <c:pt idx="2497">
                  <c:v>42595.083333333328</c:v>
                </c:pt>
                <c:pt idx="2498">
                  <c:v>42595.125</c:v>
                </c:pt>
                <c:pt idx="2499">
                  <c:v>42595.166666666672</c:v>
                </c:pt>
                <c:pt idx="2500">
                  <c:v>42595.208333333328</c:v>
                </c:pt>
                <c:pt idx="2501">
                  <c:v>42595.25</c:v>
                </c:pt>
                <c:pt idx="2502">
                  <c:v>42595.291666666672</c:v>
                </c:pt>
                <c:pt idx="2503">
                  <c:v>42595.333333333328</c:v>
                </c:pt>
                <c:pt idx="2504">
                  <c:v>42595.375</c:v>
                </c:pt>
                <c:pt idx="2505">
                  <c:v>42595.416666666672</c:v>
                </c:pt>
                <c:pt idx="2506">
                  <c:v>42595.458333333328</c:v>
                </c:pt>
                <c:pt idx="2507">
                  <c:v>42595.5</c:v>
                </c:pt>
                <c:pt idx="2508">
                  <c:v>42595.541666666672</c:v>
                </c:pt>
                <c:pt idx="2509">
                  <c:v>42595.583333333328</c:v>
                </c:pt>
                <c:pt idx="2510">
                  <c:v>42595.625</c:v>
                </c:pt>
                <c:pt idx="2511">
                  <c:v>42595.666666666672</c:v>
                </c:pt>
                <c:pt idx="2512">
                  <c:v>42595.708333333328</c:v>
                </c:pt>
                <c:pt idx="2513">
                  <c:v>42595.75</c:v>
                </c:pt>
                <c:pt idx="2514">
                  <c:v>42595.791666666672</c:v>
                </c:pt>
                <c:pt idx="2515">
                  <c:v>42595.833333333328</c:v>
                </c:pt>
                <c:pt idx="2516">
                  <c:v>42595.875</c:v>
                </c:pt>
                <c:pt idx="2517">
                  <c:v>42595.916666666672</c:v>
                </c:pt>
                <c:pt idx="2518">
                  <c:v>42595.958333333328</c:v>
                </c:pt>
                <c:pt idx="2519">
                  <c:v>42596</c:v>
                </c:pt>
                <c:pt idx="2520">
                  <c:v>42596.041666666672</c:v>
                </c:pt>
                <c:pt idx="2521">
                  <c:v>42596.083333333328</c:v>
                </c:pt>
                <c:pt idx="2522">
                  <c:v>42596.125</c:v>
                </c:pt>
                <c:pt idx="2523">
                  <c:v>42596.166666666672</c:v>
                </c:pt>
                <c:pt idx="2524">
                  <c:v>42596.208333333328</c:v>
                </c:pt>
                <c:pt idx="2525">
                  <c:v>42596.25</c:v>
                </c:pt>
                <c:pt idx="2526">
                  <c:v>42596.291666666672</c:v>
                </c:pt>
                <c:pt idx="2527">
                  <c:v>42596.333333333328</c:v>
                </c:pt>
                <c:pt idx="2528">
                  <c:v>42596.375</c:v>
                </c:pt>
                <c:pt idx="2529">
                  <c:v>42596.416666666672</c:v>
                </c:pt>
                <c:pt idx="2530">
                  <c:v>42596.458333333328</c:v>
                </c:pt>
                <c:pt idx="2531">
                  <c:v>42596.5</c:v>
                </c:pt>
                <c:pt idx="2532">
                  <c:v>42596.541666666672</c:v>
                </c:pt>
                <c:pt idx="2533">
                  <c:v>42596.583333333328</c:v>
                </c:pt>
                <c:pt idx="2534">
                  <c:v>42596.625</c:v>
                </c:pt>
                <c:pt idx="2535">
                  <c:v>42596.666666666672</c:v>
                </c:pt>
                <c:pt idx="2536">
                  <c:v>42596.708333333328</c:v>
                </c:pt>
                <c:pt idx="2537">
                  <c:v>42596.75</c:v>
                </c:pt>
                <c:pt idx="2538">
                  <c:v>42596.791666666672</c:v>
                </c:pt>
                <c:pt idx="2539">
                  <c:v>42596.833333333328</c:v>
                </c:pt>
                <c:pt idx="2540">
                  <c:v>42596.875</c:v>
                </c:pt>
                <c:pt idx="2541">
                  <c:v>42596.916666666672</c:v>
                </c:pt>
                <c:pt idx="2542">
                  <c:v>42596.958333333328</c:v>
                </c:pt>
                <c:pt idx="2543">
                  <c:v>42597</c:v>
                </c:pt>
                <c:pt idx="2544">
                  <c:v>42597.041666666672</c:v>
                </c:pt>
                <c:pt idx="2545">
                  <c:v>42597.083333333328</c:v>
                </c:pt>
                <c:pt idx="2546">
                  <c:v>42597.125</c:v>
                </c:pt>
                <c:pt idx="2547">
                  <c:v>42597.166666666672</c:v>
                </c:pt>
                <c:pt idx="2548">
                  <c:v>42597.208333333328</c:v>
                </c:pt>
                <c:pt idx="2549">
                  <c:v>42597.25</c:v>
                </c:pt>
                <c:pt idx="2550">
                  <c:v>42597.291666666672</c:v>
                </c:pt>
                <c:pt idx="2551">
                  <c:v>42597.333333333328</c:v>
                </c:pt>
                <c:pt idx="2552">
                  <c:v>42597.375</c:v>
                </c:pt>
                <c:pt idx="2553">
                  <c:v>42597.416666666672</c:v>
                </c:pt>
                <c:pt idx="2554">
                  <c:v>42597.458333333328</c:v>
                </c:pt>
                <c:pt idx="2555">
                  <c:v>42597.5</c:v>
                </c:pt>
                <c:pt idx="2556">
                  <c:v>42597.541666666672</c:v>
                </c:pt>
                <c:pt idx="2557">
                  <c:v>42597.583333333328</c:v>
                </c:pt>
                <c:pt idx="2558">
                  <c:v>42597.625</c:v>
                </c:pt>
                <c:pt idx="2559">
                  <c:v>42597.666666666672</c:v>
                </c:pt>
                <c:pt idx="2560">
                  <c:v>42597.708333333328</c:v>
                </c:pt>
                <c:pt idx="2561">
                  <c:v>42597.75</c:v>
                </c:pt>
                <c:pt idx="2562">
                  <c:v>42597.791666666672</c:v>
                </c:pt>
                <c:pt idx="2563">
                  <c:v>42597.833333333328</c:v>
                </c:pt>
                <c:pt idx="2564">
                  <c:v>42597.875</c:v>
                </c:pt>
                <c:pt idx="2565">
                  <c:v>42597.916666666672</c:v>
                </c:pt>
                <c:pt idx="2566">
                  <c:v>42597.958333333328</c:v>
                </c:pt>
                <c:pt idx="2567">
                  <c:v>42598</c:v>
                </c:pt>
                <c:pt idx="2568">
                  <c:v>42598.041666666672</c:v>
                </c:pt>
                <c:pt idx="2569">
                  <c:v>42598.083333333328</c:v>
                </c:pt>
                <c:pt idx="2570">
                  <c:v>42598.125</c:v>
                </c:pt>
                <c:pt idx="2571">
                  <c:v>42598.166666666672</c:v>
                </c:pt>
                <c:pt idx="2572">
                  <c:v>42598.208333333328</c:v>
                </c:pt>
                <c:pt idx="2573">
                  <c:v>42598.25</c:v>
                </c:pt>
                <c:pt idx="2574">
                  <c:v>42598.291666666672</c:v>
                </c:pt>
                <c:pt idx="2575">
                  <c:v>42598.333333333328</c:v>
                </c:pt>
                <c:pt idx="2576">
                  <c:v>42598.375</c:v>
                </c:pt>
                <c:pt idx="2577">
                  <c:v>42598.416666666672</c:v>
                </c:pt>
                <c:pt idx="2578">
                  <c:v>42598.458333333328</c:v>
                </c:pt>
                <c:pt idx="2579">
                  <c:v>42598.5</c:v>
                </c:pt>
                <c:pt idx="2580">
                  <c:v>42598.541666666672</c:v>
                </c:pt>
                <c:pt idx="2581">
                  <c:v>42598.583333333328</c:v>
                </c:pt>
                <c:pt idx="2582">
                  <c:v>42598.625</c:v>
                </c:pt>
                <c:pt idx="2583">
                  <c:v>42598.666666666672</c:v>
                </c:pt>
                <c:pt idx="2584">
                  <c:v>42598.708333333328</c:v>
                </c:pt>
                <c:pt idx="2585">
                  <c:v>42598.75</c:v>
                </c:pt>
                <c:pt idx="2586">
                  <c:v>42598.791666666672</c:v>
                </c:pt>
                <c:pt idx="2587">
                  <c:v>42598.833333333328</c:v>
                </c:pt>
                <c:pt idx="2588">
                  <c:v>42598.875</c:v>
                </c:pt>
                <c:pt idx="2589">
                  <c:v>42598.916666666672</c:v>
                </c:pt>
                <c:pt idx="2590">
                  <c:v>42598.958333333328</c:v>
                </c:pt>
                <c:pt idx="2591">
                  <c:v>42599</c:v>
                </c:pt>
                <c:pt idx="2592">
                  <c:v>42599.041666666672</c:v>
                </c:pt>
                <c:pt idx="2593">
                  <c:v>42599.083333333328</c:v>
                </c:pt>
                <c:pt idx="2594">
                  <c:v>42599.125</c:v>
                </c:pt>
                <c:pt idx="2595">
                  <c:v>42599.166666666672</c:v>
                </c:pt>
                <c:pt idx="2596">
                  <c:v>42599.208333333328</c:v>
                </c:pt>
                <c:pt idx="2597">
                  <c:v>42599.25</c:v>
                </c:pt>
                <c:pt idx="2598">
                  <c:v>42599.291666666672</c:v>
                </c:pt>
                <c:pt idx="2599">
                  <c:v>42599.333333333328</c:v>
                </c:pt>
                <c:pt idx="2600">
                  <c:v>42599.375</c:v>
                </c:pt>
                <c:pt idx="2601">
                  <c:v>42599.416666666672</c:v>
                </c:pt>
                <c:pt idx="2602">
                  <c:v>42599.458333333328</c:v>
                </c:pt>
                <c:pt idx="2603">
                  <c:v>42599.5</c:v>
                </c:pt>
                <c:pt idx="2604">
                  <c:v>42599.541666666672</c:v>
                </c:pt>
                <c:pt idx="2605">
                  <c:v>42599.583333333328</c:v>
                </c:pt>
                <c:pt idx="2606">
                  <c:v>42599.625</c:v>
                </c:pt>
                <c:pt idx="2607">
                  <c:v>42599.666666666672</c:v>
                </c:pt>
                <c:pt idx="2608">
                  <c:v>42599.708333333328</c:v>
                </c:pt>
                <c:pt idx="2609">
                  <c:v>42599.75</c:v>
                </c:pt>
                <c:pt idx="2610">
                  <c:v>42599.791666666672</c:v>
                </c:pt>
                <c:pt idx="2611">
                  <c:v>42599.833333333328</c:v>
                </c:pt>
                <c:pt idx="2612">
                  <c:v>42599.875</c:v>
                </c:pt>
                <c:pt idx="2613">
                  <c:v>42599.916666666672</c:v>
                </c:pt>
                <c:pt idx="2614">
                  <c:v>42599.958333333328</c:v>
                </c:pt>
                <c:pt idx="2615">
                  <c:v>42600</c:v>
                </c:pt>
                <c:pt idx="2616">
                  <c:v>42600.041666666672</c:v>
                </c:pt>
                <c:pt idx="2617">
                  <c:v>42600.083333333328</c:v>
                </c:pt>
                <c:pt idx="2618">
                  <c:v>42600.125</c:v>
                </c:pt>
                <c:pt idx="2619">
                  <c:v>42600.166666666672</c:v>
                </c:pt>
                <c:pt idx="2620">
                  <c:v>42600.208333333328</c:v>
                </c:pt>
                <c:pt idx="2621">
                  <c:v>42600.25</c:v>
                </c:pt>
                <c:pt idx="2622">
                  <c:v>42600.291666666672</c:v>
                </c:pt>
                <c:pt idx="2623">
                  <c:v>42600.333333333328</c:v>
                </c:pt>
                <c:pt idx="2624">
                  <c:v>42600.375</c:v>
                </c:pt>
                <c:pt idx="2625">
                  <c:v>42600.416666666672</c:v>
                </c:pt>
                <c:pt idx="2626">
                  <c:v>42600.458333333328</c:v>
                </c:pt>
                <c:pt idx="2627">
                  <c:v>42600.5</c:v>
                </c:pt>
                <c:pt idx="2628">
                  <c:v>42600.541666666672</c:v>
                </c:pt>
                <c:pt idx="2629">
                  <c:v>42600.583333333328</c:v>
                </c:pt>
                <c:pt idx="2630">
                  <c:v>42600.625</c:v>
                </c:pt>
                <c:pt idx="2631">
                  <c:v>42600.666666666672</c:v>
                </c:pt>
                <c:pt idx="2632">
                  <c:v>42600.708333333328</c:v>
                </c:pt>
                <c:pt idx="2633">
                  <c:v>42600.75</c:v>
                </c:pt>
                <c:pt idx="2634">
                  <c:v>42600.791666666672</c:v>
                </c:pt>
                <c:pt idx="2635">
                  <c:v>42600.833333333328</c:v>
                </c:pt>
                <c:pt idx="2636">
                  <c:v>42600.875</c:v>
                </c:pt>
                <c:pt idx="2637">
                  <c:v>42600.916666666672</c:v>
                </c:pt>
                <c:pt idx="2638">
                  <c:v>42600.958333333328</c:v>
                </c:pt>
                <c:pt idx="2639">
                  <c:v>42601</c:v>
                </c:pt>
                <c:pt idx="2640">
                  <c:v>42601.041666666672</c:v>
                </c:pt>
                <c:pt idx="2641">
                  <c:v>42601.083333333328</c:v>
                </c:pt>
                <c:pt idx="2642">
                  <c:v>42601.125</c:v>
                </c:pt>
                <c:pt idx="2643">
                  <c:v>42601.166666666672</c:v>
                </c:pt>
                <c:pt idx="2644">
                  <c:v>42601.208333333328</c:v>
                </c:pt>
                <c:pt idx="2645">
                  <c:v>42601.25</c:v>
                </c:pt>
                <c:pt idx="2646">
                  <c:v>42601.291666666672</c:v>
                </c:pt>
                <c:pt idx="2647">
                  <c:v>42601.333333333328</c:v>
                </c:pt>
                <c:pt idx="2648">
                  <c:v>42601.375</c:v>
                </c:pt>
                <c:pt idx="2649">
                  <c:v>42601.416666666672</c:v>
                </c:pt>
                <c:pt idx="2650">
                  <c:v>42601.458333333328</c:v>
                </c:pt>
                <c:pt idx="2651">
                  <c:v>42601.5</c:v>
                </c:pt>
                <c:pt idx="2652">
                  <c:v>42601.541666666672</c:v>
                </c:pt>
                <c:pt idx="2653">
                  <c:v>42601.583333333328</c:v>
                </c:pt>
                <c:pt idx="2654">
                  <c:v>42601.625</c:v>
                </c:pt>
                <c:pt idx="2655">
                  <c:v>42601.666666666672</c:v>
                </c:pt>
                <c:pt idx="2656">
                  <c:v>42601.708333333328</c:v>
                </c:pt>
                <c:pt idx="2657">
                  <c:v>42601.75</c:v>
                </c:pt>
                <c:pt idx="2658">
                  <c:v>42601.791666666672</c:v>
                </c:pt>
                <c:pt idx="2659">
                  <c:v>42601.833333333328</c:v>
                </c:pt>
                <c:pt idx="2660">
                  <c:v>42601.875</c:v>
                </c:pt>
                <c:pt idx="2661">
                  <c:v>42601.916666666672</c:v>
                </c:pt>
                <c:pt idx="2662">
                  <c:v>42601.958333333328</c:v>
                </c:pt>
                <c:pt idx="2663">
                  <c:v>42602</c:v>
                </c:pt>
                <c:pt idx="2664">
                  <c:v>42602.041666666672</c:v>
                </c:pt>
                <c:pt idx="2665">
                  <c:v>42602.083333333328</c:v>
                </c:pt>
                <c:pt idx="2666">
                  <c:v>42602.125</c:v>
                </c:pt>
                <c:pt idx="2667">
                  <c:v>42602.166666666672</c:v>
                </c:pt>
                <c:pt idx="2668">
                  <c:v>42602.208333333328</c:v>
                </c:pt>
                <c:pt idx="2669">
                  <c:v>42602.25</c:v>
                </c:pt>
                <c:pt idx="2670">
                  <c:v>42602.291666666672</c:v>
                </c:pt>
                <c:pt idx="2671">
                  <c:v>42602.333333333328</c:v>
                </c:pt>
                <c:pt idx="2672">
                  <c:v>42602.375</c:v>
                </c:pt>
                <c:pt idx="2673">
                  <c:v>42602.416666666672</c:v>
                </c:pt>
                <c:pt idx="2674">
                  <c:v>42602.458333333328</c:v>
                </c:pt>
                <c:pt idx="2675">
                  <c:v>42602.5</c:v>
                </c:pt>
                <c:pt idx="2676">
                  <c:v>42602.541666666672</c:v>
                </c:pt>
                <c:pt idx="2677">
                  <c:v>42602.583333333328</c:v>
                </c:pt>
                <c:pt idx="2678">
                  <c:v>42602.625</c:v>
                </c:pt>
                <c:pt idx="2679">
                  <c:v>42602.666666666672</c:v>
                </c:pt>
                <c:pt idx="2680">
                  <c:v>42602.708333333328</c:v>
                </c:pt>
                <c:pt idx="2681">
                  <c:v>42602.75</c:v>
                </c:pt>
                <c:pt idx="2682">
                  <c:v>42602.791666666672</c:v>
                </c:pt>
                <c:pt idx="2683">
                  <c:v>42602.833333333328</c:v>
                </c:pt>
                <c:pt idx="2684">
                  <c:v>42602.875</c:v>
                </c:pt>
                <c:pt idx="2685">
                  <c:v>42602.916666666672</c:v>
                </c:pt>
                <c:pt idx="2686">
                  <c:v>42602.958333333328</c:v>
                </c:pt>
                <c:pt idx="2687">
                  <c:v>42603</c:v>
                </c:pt>
                <c:pt idx="2688">
                  <c:v>42603.041666666672</c:v>
                </c:pt>
                <c:pt idx="2689">
                  <c:v>42603.083333333328</c:v>
                </c:pt>
                <c:pt idx="2690">
                  <c:v>42603.125</c:v>
                </c:pt>
                <c:pt idx="2691">
                  <c:v>42603.166666666672</c:v>
                </c:pt>
                <c:pt idx="2692">
                  <c:v>42603.208333333328</c:v>
                </c:pt>
                <c:pt idx="2693">
                  <c:v>42603.25</c:v>
                </c:pt>
                <c:pt idx="2694">
                  <c:v>42603.291666666672</c:v>
                </c:pt>
                <c:pt idx="2695">
                  <c:v>42603.333333333328</c:v>
                </c:pt>
                <c:pt idx="2696">
                  <c:v>42603.375</c:v>
                </c:pt>
                <c:pt idx="2697">
                  <c:v>42603.416666666672</c:v>
                </c:pt>
                <c:pt idx="2698">
                  <c:v>42603.458333333328</c:v>
                </c:pt>
                <c:pt idx="2699">
                  <c:v>42603.5</c:v>
                </c:pt>
                <c:pt idx="2700">
                  <c:v>42603.541666666672</c:v>
                </c:pt>
                <c:pt idx="2701">
                  <c:v>42603.583333333328</c:v>
                </c:pt>
                <c:pt idx="2702">
                  <c:v>42603.625</c:v>
                </c:pt>
                <c:pt idx="2703">
                  <c:v>42603.666666666672</c:v>
                </c:pt>
                <c:pt idx="2704">
                  <c:v>42603.708333333328</c:v>
                </c:pt>
                <c:pt idx="2705">
                  <c:v>42603.75</c:v>
                </c:pt>
                <c:pt idx="2706">
                  <c:v>42603.791666666672</c:v>
                </c:pt>
                <c:pt idx="2707">
                  <c:v>42603.833333333328</c:v>
                </c:pt>
                <c:pt idx="2708">
                  <c:v>42603.875</c:v>
                </c:pt>
                <c:pt idx="2709">
                  <c:v>42603.916666666672</c:v>
                </c:pt>
                <c:pt idx="2710">
                  <c:v>42603.958333333328</c:v>
                </c:pt>
                <c:pt idx="2711">
                  <c:v>42604</c:v>
                </c:pt>
                <c:pt idx="2712">
                  <c:v>42604.041666666672</c:v>
                </c:pt>
                <c:pt idx="2713">
                  <c:v>42604.083333333328</c:v>
                </c:pt>
                <c:pt idx="2714">
                  <c:v>42604.125</c:v>
                </c:pt>
                <c:pt idx="2715">
                  <c:v>42604.166666666672</c:v>
                </c:pt>
                <c:pt idx="2716">
                  <c:v>42604.208333333328</c:v>
                </c:pt>
                <c:pt idx="2717">
                  <c:v>42604.25</c:v>
                </c:pt>
                <c:pt idx="2718">
                  <c:v>42604.291666666672</c:v>
                </c:pt>
                <c:pt idx="2719">
                  <c:v>42604.333333333328</c:v>
                </c:pt>
                <c:pt idx="2720">
                  <c:v>42604.375</c:v>
                </c:pt>
                <c:pt idx="2721">
                  <c:v>42604.416666666672</c:v>
                </c:pt>
                <c:pt idx="2722">
                  <c:v>42604.458333333328</c:v>
                </c:pt>
                <c:pt idx="2723">
                  <c:v>42604.5</c:v>
                </c:pt>
                <c:pt idx="2724">
                  <c:v>42604.541666666672</c:v>
                </c:pt>
                <c:pt idx="2725">
                  <c:v>42604.583333333328</c:v>
                </c:pt>
                <c:pt idx="2726">
                  <c:v>42604.625</c:v>
                </c:pt>
                <c:pt idx="2727">
                  <c:v>42604.666666666672</c:v>
                </c:pt>
                <c:pt idx="2728">
                  <c:v>42604.708333333328</c:v>
                </c:pt>
                <c:pt idx="2729">
                  <c:v>42604.75</c:v>
                </c:pt>
                <c:pt idx="2730">
                  <c:v>42604.791666666672</c:v>
                </c:pt>
                <c:pt idx="2731">
                  <c:v>42604.833333333328</c:v>
                </c:pt>
                <c:pt idx="2732">
                  <c:v>42604.875</c:v>
                </c:pt>
                <c:pt idx="2733">
                  <c:v>42604.916666666672</c:v>
                </c:pt>
                <c:pt idx="2734">
                  <c:v>42604.958333333328</c:v>
                </c:pt>
                <c:pt idx="2735">
                  <c:v>42605</c:v>
                </c:pt>
                <c:pt idx="2736">
                  <c:v>42605.041666666672</c:v>
                </c:pt>
                <c:pt idx="2737">
                  <c:v>42605.083333333328</c:v>
                </c:pt>
                <c:pt idx="2738">
                  <c:v>42605.125</c:v>
                </c:pt>
                <c:pt idx="2739">
                  <c:v>42605.166666666672</c:v>
                </c:pt>
                <c:pt idx="2740">
                  <c:v>42605.208333333328</c:v>
                </c:pt>
                <c:pt idx="2741">
                  <c:v>42605.25</c:v>
                </c:pt>
                <c:pt idx="2742">
                  <c:v>42605.291666666672</c:v>
                </c:pt>
                <c:pt idx="2743">
                  <c:v>42605.333333333328</c:v>
                </c:pt>
                <c:pt idx="2744">
                  <c:v>42605.375</c:v>
                </c:pt>
                <c:pt idx="2745">
                  <c:v>42605.416666666672</c:v>
                </c:pt>
                <c:pt idx="2746">
                  <c:v>42605.458333333328</c:v>
                </c:pt>
                <c:pt idx="2747">
                  <c:v>42605.5</c:v>
                </c:pt>
                <c:pt idx="2748">
                  <c:v>42605.541666666672</c:v>
                </c:pt>
                <c:pt idx="2749">
                  <c:v>42605.583333333328</c:v>
                </c:pt>
                <c:pt idx="2750">
                  <c:v>42605.625</c:v>
                </c:pt>
                <c:pt idx="2751">
                  <c:v>42605.666666666672</c:v>
                </c:pt>
                <c:pt idx="2752">
                  <c:v>42605.708333333328</c:v>
                </c:pt>
                <c:pt idx="2753">
                  <c:v>42605.75</c:v>
                </c:pt>
                <c:pt idx="2754">
                  <c:v>42605.791666666672</c:v>
                </c:pt>
                <c:pt idx="2755">
                  <c:v>42605.833333333328</c:v>
                </c:pt>
                <c:pt idx="2756">
                  <c:v>42605.875</c:v>
                </c:pt>
                <c:pt idx="2757">
                  <c:v>42605.916666666672</c:v>
                </c:pt>
                <c:pt idx="2758">
                  <c:v>42605.958333333328</c:v>
                </c:pt>
                <c:pt idx="2759">
                  <c:v>42606</c:v>
                </c:pt>
                <c:pt idx="2760">
                  <c:v>42606.041666666672</c:v>
                </c:pt>
                <c:pt idx="2761">
                  <c:v>42606.083333333328</c:v>
                </c:pt>
                <c:pt idx="2762">
                  <c:v>42606.125</c:v>
                </c:pt>
                <c:pt idx="2763">
                  <c:v>42606.166666666672</c:v>
                </c:pt>
                <c:pt idx="2764">
                  <c:v>42606.208333333328</c:v>
                </c:pt>
                <c:pt idx="2765">
                  <c:v>42606.25</c:v>
                </c:pt>
                <c:pt idx="2766">
                  <c:v>42606.291666666672</c:v>
                </c:pt>
                <c:pt idx="2767">
                  <c:v>42606.333333333328</c:v>
                </c:pt>
                <c:pt idx="2768">
                  <c:v>42606.375</c:v>
                </c:pt>
                <c:pt idx="2769">
                  <c:v>42606.416666666672</c:v>
                </c:pt>
                <c:pt idx="2770">
                  <c:v>42606.458333333328</c:v>
                </c:pt>
                <c:pt idx="2771">
                  <c:v>42606.5</c:v>
                </c:pt>
                <c:pt idx="2772">
                  <c:v>42606.541666666672</c:v>
                </c:pt>
                <c:pt idx="2773">
                  <c:v>42606.583333333328</c:v>
                </c:pt>
                <c:pt idx="2774">
                  <c:v>42606.625</c:v>
                </c:pt>
                <c:pt idx="2775">
                  <c:v>42606.666666666672</c:v>
                </c:pt>
                <c:pt idx="2776">
                  <c:v>42606.708333333328</c:v>
                </c:pt>
                <c:pt idx="2777">
                  <c:v>42606.75</c:v>
                </c:pt>
                <c:pt idx="2778">
                  <c:v>42606.791666666672</c:v>
                </c:pt>
                <c:pt idx="2779">
                  <c:v>42606.833333333328</c:v>
                </c:pt>
                <c:pt idx="2780">
                  <c:v>42606.875</c:v>
                </c:pt>
                <c:pt idx="2781">
                  <c:v>42606.916666666672</c:v>
                </c:pt>
                <c:pt idx="2782">
                  <c:v>42606.958333333328</c:v>
                </c:pt>
                <c:pt idx="2783">
                  <c:v>42607</c:v>
                </c:pt>
                <c:pt idx="2784">
                  <c:v>42607.041666666672</c:v>
                </c:pt>
                <c:pt idx="2785">
                  <c:v>42607.083333333328</c:v>
                </c:pt>
                <c:pt idx="2786">
                  <c:v>42607.125</c:v>
                </c:pt>
                <c:pt idx="2787">
                  <c:v>42607.166666666672</c:v>
                </c:pt>
                <c:pt idx="2788">
                  <c:v>42607.208333333328</c:v>
                </c:pt>
                <c:pt idx="2789">
                  <c:v>42607.25</c:v>
                </c:pt>
                <c:pt idx="2790">
                  <c:v>42607.291666666672</c:v>
                </c:pt>
                <c:pt idx="2791">
                  <c:v>42607.333333333328</c:v>
                </c:pt>
                <c:pt idx="2792">
                  <c:v>42607.375</c:v>
                </c:pt>
                <c:pt idx="2793">
                  <c:v>42607.416666666672</c:v>
                </c:pt>
                <c:pt idx="2794">
                  <c:v>42607.458333333328</c:v>
                </c:pt>
                <c:pt idx="2795">
                  <c:v>42607.5</c:v>
                </c:pt>
                <c:pt idx="2796">
                  <c:v>42607.541666666672</c:v>
                </c:pt>
                <c:pt idx="2797">
                  <c:v>42607.583333333328</c:v>
                </c:pt>
                <c:pt idx="2798">
                  <c:v>42607.625</c:v>
                </c:pt>
                <c:pt idx="2799">
                  <c:v>42607.666666666672</c:v>
                </c:pt>
                <c:pt idx="2800">
                  <c:v>42607.708333333328</c:v>
                </c:pt>
                <c:pt idx="2801">
                  <c:v>42607.75</c:v>
                </c:pt>
                <c:pt idx="2802">
                  <c:v>42607.791666666672</c:v>
                </c:pt>
                <c:pt idx="2803">
                  <c:v>42607.833333333328</c:v>
                </c:pt>
                <c:pt idx="2804">
                  <c:v>42607.875</c:v>
                </c:pt>
                <c:pt idx="2805">
                  <c:v>42607.916666666672</c:v>
                </c:pt>
                <c:pt idx="2806">
                  <c:v>42607.958333333328</c:v>
                </c:pt>
                <c:pt idx="2807">
                  <c:v>42608</c:v>
                </c:pt>
                <c:pt idx="2808">
                  <c:v>42608.041666666672</c:v>
                </c:pt>
                <c:pt idx="2809">
                  <c:v>42608.083333333328</c:v>
                </c:pt>
                <c:pt idx="2810">
                  <c:v>42608.125</c:v>
                </c:pt>
                <c:pt idx="2811">
                  <c:v>42608.166666666672</c:v>
                </c:pt>
                <c:pt idx="2812">
                  <c:v>42608.208333333328</c:v>
                </c:pt>
                <c:pt idx="2813">
                  <c:v>42608.25</c:v>
                </c:pt>
                <c:pt idx="2814">
                  <c:v>42608.291666666672</c:v>
                </c:pt>
                <c:pt idx="2815">
                  <c:v>42608.333333333328</c:v>
                </c:pt>
                <c:pt idx="2816">
                  <c:v>42608.375</c:v>
                </c:pt>
                <c:pt idx="2817">
                  <c:v>42608.416666666672</c:v>
                </c:pt>
                <c:pt idx="2818">
                  <c:v>42608.458333333328</c:v>
                </c:pt>
                <c:pt idx="2819">
                  <c:v>42608.5</c:v>
                </c:pt>
                <c:pt idx="2820">
                  <c:v>42608.541666666672</c:v>
                </c:pt>
                <c:pt idx="2821">
                  <c:v>42608.583333333328</c:v>
                </c:pt>
                <c:pt idx="2822">
                  <c:v>42608.625</c:v>
                </c:pt>
                <c:pt idx="2823">
                  <c:v>42608.666666666672</c:v>
                </c:pt>
                <c:pt idx="2824">
                  <c:v>42608.708333333328</c:v>
                </c:pt>
                <c:pt idx="2825">
                  <c:v>42608.75</c:v>
                </c:pt>
                <c:pt idx="2826">
                  <c:v>42608.791666666672</c:v>
                </c:pt>
                <c:pt idx="2827">
                  <c:v>42608.833333333328</c:v>
                </c:pt>
                <c:pt idx="2828">
                  <c:v>42608.875</c:v>
                </c:pt>
                <c:pt idx="2829">
                  <c:v>42608.916666666672</c:v>
                </c:pt>
                <c:pt idx="2830">
                  <c:v>42608.958333333328</c:v>
                </c:pt>
                <c:pt idx="2831">
                  <c:v>42609</c:v>
                </c:pt>
                <c:pt idx="2832">
                  <c:v>42609.041666666672</c:v>
                </c:pt>
                <c:pt idx="2833">
                  <c:v>42609.083333333328</c:v>
                </c:pt>
                <c:pt idx="2834">
                  <c:v>42609.125</c:v>
                </c:pt>
                <c:pt idx="2835">
                  <c:v>42609.166666666672</c:v>
                </c:pt>
                <c:pt idx="2836">
                  <c:v>42609.208333333328</c:v>
                </c:pt>
                <c:pt idx="2837">
                  <c:v>42609.25</c:v>
                </c:pt>
                <c:pt idx="2838">
                  <c:v>42609.291666666672</c:v>
                </c:pt>
                <c:pt idx="2839">
                  <c:v>42609.333333333328</c:v>
                </c:pt>
                <c:pt idx="2840">
                  <c:v>42609.375</c:v>
                </c:pt>
                <c:pt idx="2841">
                  <c:v>42609.416666666672</c:v>
                </c:pt>
                <c:pt idx="2842">
                  <c:v>42609.458333333328</c:v>
                </c:pt>
                <c:pt idx="2843">
                  <c:v>42609.5</c:v>
                </c:pt>
                <c:pt idx="2844">
                  <c:v>42609.541666666672</c:v>
                </c:pt>
                <c:pt idx="2845">
                  <c:v>42609.583333333328</c:v>
                </c:pt>
                <c:pt idx="2846">
                  <c:v>42609.625</c:v>
                </c:pt>
                <c:pt idx="2847">
                  <c:v>42609.666666666672</c:v>
                </c:pt>
                <c:pt idx="2848">
                  <c:v>42609.708333333328</c:v>
                </c:pt>
                <c:pt idx="2849">
                  <c:v>42609.75</c:v>
                </c:pt>
                <c:pt idx="2850">
                  <c:v>42609.791666666672</c:v>
                </c:pt>
                <c:pt idx="2851">
                  <c:v>42609.833333333328</c:v>
                </c:pt>
                <c:pt idx="2852">
                  <c:v>42609.875</c:v>
                </c:pt>
                <c:pt idx="2853">
                  <c:v>42609.916666666672</c:v>
                </c:pt>
                <c:pt idx="2854">
                  <c:v>42609.958333333328</c:v>
                </c:pt>
                <c:pt idx="2855">
                  <c:v>42610</c:v>
                </c:pt>
                <c:pt idx="2856">
                  <c:v>42610.041666666672</c:v>
                </c:pt>
                <c:pt idx="2857">
                  <c:v>42610.083333333328</c:v>
                </c:pt>
                <c:pt idx="2858">
                  <c:v>42610.125</c:v>
                </c:pt>
                <c:pt idx="2859">
                  <c:v>42610.166666666672</c:v>
                </c:pt>
                <c:pt idx="2860">
                  <c:v>42610.208333333328</c:v>
                </c:pt>
                <c:pt idx="2861">
                  <c:v>42610.25</c:v>
                </c:pt>
                <c:pt idx="2862">
                  <c:v>42610.291666666672</c:v>
                </c:pt>
                <c:pt idx="2863">
                  <c:v>42610.333333333328</c:v>
                </c:pt>
                <c:pt idx="2864">
                  <c:v>42610.375</c:v>
                </c:pt>
                <c:pt idx="2865">
                  <c:v>42610.416666666672</c:v>
                </c:pt>
                <c:pt idx="2866">
                  <c:v>42610.458333333328</c:v>
                </c:pt>
                <c:pt idx="2867">
                  <c:v>42610.5</c:v>
                </c:pt>
                <c:pt idx="2868">
                  <c:v>42610.541666666672</c:v>
                </c:pt>
                <c:pt idx="2869">
                  <c:v>42610.583333333328</c:v>
                </c:pt>
                <c:pt idx="2870">
                  <c:v>42610.625</c:v>
                </c:pt>
                <c:pt idx="2871">
                  <c:v>42610.666666666672</c:v>
                </c:pt>
                <c:pt idx="2872">
                  <c:v>42610.708333333328</c:v>
                </c:pt>
                <c:pt idx="2873">
                  <c:v>42610.75</c:v>
                </c:pt>
                <c:pt idx="2874">
                  <c:v>42610.791666666672</c:v>
                </c:pt>
                <c:pt idx="2875">
                  <c:v>42610.833333333328</c:v>
                </c:pt>
                <c:pt idx="2876">
                  <c:v>42610.875</c:v>
                </c:pt>
                <c:pt idx="2877">
                  <c:v>42610.916666666672</c:v>
                </c:pt>
                <c:pt idx="2878">
                  <c:v>42610.958333333328</c:v>
                </c:pt>
                <c:pt idx="2879">
                  <c:v>42611</c:v>
                </c:pt>
                <c:pt idx="2880">
                  <c:v>42611.041666666672</c:v>
                </c:pt>
                <c:pt idx="2881">
                  <c:v>42611.083333333328</c:v>
                </c:pt>
                <c:pt idx="2882">
                  <c:v>42611.125</c:v>
                </c:pt>
                <c:pt idx="2883">
                  <c:v>42611.166666666672</c:v>
                </c:pt>
                <c:pt idx="2884">
                  <c:v>42611.208333333328</c:v>
                </c:pt>
                <c:pt idx="2885">
                  <c:v>42611.25</c:v>
                </c:pt>
                <c:pt idx="2886">
                  <c:v>42611.291666666672</c:v>
                </c:pt>
                <c:pt idx="2887">
                  <c:v>42611.333333333328</c:v>
                </c:pt>
                <c:pt idx="2888">
                  <c:v>42611.375</c:v>
                </c:pt>
                <c:pt idx="2889">
                  <c:v>42611.416666666672</c:v>
                </c:pt>
                <c:pt idx="2890">
                  <c:v>42611.458333333328</c:v>
                </c:pt>
                <c:pt idx="2891">
                  <c:v>42611.5</c:v>
                </c:pt>
                <c:pt idx="2892">
                  <c:v>42611.541666666672</c:v>
                </c:pt>
                <c:pt idx="2893">
                  <c:v>42611.583333333328</c:v>
                </c:pt>
                <c:pt idx="2894">
                  <c:v>42611.625</c:v>
                </c:pt>
                <c:pt idx="2895">
                  <c:v>42611.666666666672</c:v>
                </c:pt>
                <c:pt idx="2896">
                  <c:v>42611.708333333328</c:v>
                </c:pt>
                <c:pt idx="2897">
                  <c:v>42611.75</c:v>
                </c:pt>
                <c:pt idx="2898">
                  <c:v>42611.791666666672</c:v>
                </c:pt>
                <c:pt idx="2899">
                  <c:v>42611.833333333328</c:v>
                </c:pt>
                <c:pt idx="2900">
                  <c:v>42611.875</c:v>
                </c:pt>
                <c:pt idx="2901">
                  <c:v>42611.916666666672</c:v>
                </c:pt>
                <c:pt idx="2902">
                  <c:v>42611.958333333328</c:v>
                </c:pt>
                <c:pt idx="2903">
                  <c:v>42612</c:v>
                </c:pt>
                <c:pt idx="2904">
                  <c:v>42612.041666666672</c:v>
                </c:pt>
                <c:pt idx="2905">
                  <c:v>42612.083333333328</c:v>
                </c:pt>
                <c:pt idx="2906">
                  <c:v>42612.125</c:v>
                </c:pt>
                <c:pt idx="2907">
                  <c:v>42612.166666666672</c:v>
                </c:pt>
                <c:pt idx="2908">
                  <c:v>42612.208333333328</c:v>
                </c:pt>
                <c:pt idx="2909">
                  <c:v>42612.25</c:v>
                </c:pt>
                <c:pt idx="2910">
                  <c:v>42612.291666666672</c:v>
                </c:pt>
                <c:pt idx="2911">
                  <c:v>42612.333333333328</c:v>
                </c:pt>
                <c:pt idx="2912">
                  <c:v>42612.375</c:v>
                </c:pt>
                <c:pt idx="2913">
                  <c:v>42612.416666666672</c:v>
                </c:pt>
                <c:pt idx="2914">
                  <c:v>42612.458333333328</c:v>
                </c:pt>
                <c:pt idx="2915">
                  <c:v>42612.5</c:v>
                </c:pt>
                <c:pt idx="2916">
                  <c:v>42612.541666666672</c:v>
                </c:pt>
                <c:pt idx="2917">
                  <c:v>42612.583333333328</c:v>
                </c:pt>
                <c:pt idx="2918">
                  <c:v>42612.625</c:v>
                </c:pt>
                <c:pt idx="2919">
                  <c:v>42612.666666666672</c:v>
                </c:pt>
                <c:pt idx="2920">
                  <c:v>42612.708333333328</c:v>
                </c:pt>
                <c:pt idx="2921">
                  <c:v>42612.75</c:v>
                </c:pt>
                <c:pt idx="2922">
                  <c:v>42612.791666666672</c:v>
                </c:pt>
                <c:pt idx="2923">
                  <c:v>42612.833333333328</c:v>
                </c:pt>
                <c:pt idx="2924">
                  <c:v>42612.875</c:v>
                </c:pt>
                <c:pt idx="2925">
                  <c:v>42612.916666666672</c:v>
                </c:pt>
                <c:pt idx="2926">
                  <c:v>42612.958333333328</c:v>
                </c:pt>
                <c:pt idx="2927">
                  <c:v>42613</c:v>
                </c:pt>
                <c:pt idx="2928">
                  <c:v>42613.041666666672</c:v>
                </c:pt>
                <c:pt idx="2929">
                  <c:v>42613.083333333328</c:v>
                </c:pt>
                <c:pt idx="2930">
                  <c:v>42613.125</c:v>
                </c:pt>
                <c:pt idx="2931">
                  <c:v>42613.166666666672</c:v>
                </c:pt>
                <c:pt idx="2932">
                  <c:v>42613.208333333328</c:v>
                </c:pt>
                <c:pt idx="2933">
                  <c:v>42613.25</c:v>
                </c:pt>
                <c:pt idx="2934">
                  <c:v>42613.291666666672</c:v>
                </c:pt>
                <c:pt idx="2935">
                  <c:v>42613.333333333328</c:v>
                </c:pt>
                <c:pt idx="2936">
                  <c:v>42613.375</c:v>
                </c:pt>
                <c:pt idx="2937">
                  <c:v>42613.416666666672</c:v>
                </c:pt>
                <c:pt idx="2938">
                  <c:v>42613.458333333328</c:v>
                </c:pt>
                <c:pt idx="2939">
                  <c:v>42613.5</c:v>
                </c:pt>
                <c:pt idx="2940">
                  <c:v>42613.541666666672</c:v>
                </c:pt>
                <c:pt idx="2941">
                  <c:v>42613.583333333328</c:v>
                </c:pt>
                <c:pt idx="2942">
                  <c:v>42613.625</c:v>
                </c:pt>
                <c:pt idx="2943">
                  <c:v>42613.666666666672</c:v>
                </c:pt>
                <c:pt idx="2944">
                  <c:v>42613.708333333328</c:v>
                </c:pt>
                <c:pt idx="2945">
                  <c:v>42613.75</c:v>
                </c:pt>
                <c:pt idx="2946">
                  <c:v>42613.791666666672</c:v>
                </c:pt>
                <c:pt idx="2947">
                  <c:v>42613.833333333328</c:v>
                </c:pt>
                <c:pt idx="2948">
                  <c:v>42613.875</c:v>
                </c:pt>
                <c:pt idx="2949">
                  <c:v>42613.916666666672</c:v>
                </c:pt>
                <c:pt idx="2950">
                  <c:v>42613.958333333328</c:v>
                </c:pt>
                <c:pt idx="2951">
                  <c:v>42614</c:v>
                </c:pt>
                <c:pt idx="2952">
                  <c:v>42614.041666666672</c:v>
                </c:pt>
                <c:pt idx="2953">
                  <c:v>42614.083333333328</c:v>
                </c:pt>
                <c:pt idx="2954">
                  <c:v>42614.125</c:v>
                </c:pt>
                <c:pt idx="2955">
                  <c:v>42614.166666666672</c:v>
                </c:pt>
                <c:pt idx="2956">
                  <c:v>42614.208333333328</c:v>
                </c:pt>
                <c:pt idx="2957">
                  <c:v>42614.25</c:v>
                </c:pt>
                <c:pt idx="2958">
                  <c:v>42614.291666666672</c:v>
                </c:pt>
                <c:pt idx="2959">
                  <c:v>42614.333333333328</c:v>
                </c:pt>
                <c:pt idx="2960">
                  <c:v>42614.375</c:v>
                </c:pt>
                <c:pt idx="2961">
                  <c:v>42614.416666666672</c:v>
                </c:pt>
                <c:pt idx="2962">
                  <c:v>42614.458333333328</c:v>
                </c:pt>
                <c:pt idx="2963">
                  <c:v>42614.5</c:v>
                </c:pt>
                <c:pt idx="2964">
                  <c:v>42614.541666666672</c:v>
                </c:pt>
                <c:pt idx="2965">
                  <c:v>42614.583333333328</c:v>
                </c:pt>
                <c:pt idx="2966">
                  <c:v>42614.625</c:v>
                </c:pt>
                <c:pt idx="2967">
                  <c:v>42614.666666666672</c:v>
                </c:pt>
                <c:pt idx="2968">
                  <c:v>42614.708333333328</c:v>
                </c:pt>
                <c:pt idx="2969">
                  <c:v>42614.75</c:v>
                </c:pt>
                <c:pt idx="2970">
                  <c:v>42614.791666666672</c:v>
                </c:pt>
                <c:pt idx="2971">
                  <c:v>42614.833333333328</c:v>
                </c:pt>
                <c:pt idx="2972">
                  <c:v>42614.875</c:v>
                </c:pt>
                <c:pt idx="2973">
                  <c:v>42614.916666666672</c:v>
                </c:pt>
                <c:pt idx="2974">
                  <c:v>42614.958333333328</c:v>
                </c:pt>
                <c:pt idx="2975">
                  <c:v>42615</c:v>
                </c:pt>
                <c:pt idx="2976">
                  <c:v>42615.041666666672</c:v>
                </c:pt>
                <c:pt idx="2977">
                  <c:v>42615.083333333328</c:v>
                </c:pt>
                <c:pt idx="2978">
                  <c:v>42615.125</c:v>
                </c:pt>
                <c:pt idx="2979">
                  <c:v>42615.166666666672</c:v>
                </c:pt>
                <c:pt idx="2980">
                  <c:v>42615.208333333328</c:v>
                </c:pt>
                <c:pt idx="2981">
                  <c:v>42615.25</c:v>
                </c:pt>
                <c:pt idx="2982">
                  <c:v>42615.291666666672</c:v>
                </c:pt>
                <c:pt idx="2983">
                  <c:v>42615.333333333328</c:v>
                </c:pt>
                <c:pt idx="2984">
                  <c:v>42615.375</c:v>
                </c:pt>
                <c:pt idx="2985">
                  <c:v>42615.416666666672</c:v>
                </c:pt>
                <c:pt idx="2986">
                  <c:v>42615.458333333328</c:v>
                </c:pt>
                <c:pt idx="2987">
                  <c:v>42615.5</c:v>
                </c:pt>
                <c:pt idx="2988">
                  <c:v>42615.541666666672</c:v>
                </c:pt>
                <c:pt idx="2989">
                  <c:v>42615.583333333328</c:v>
                </c:pt>
                <c:pt idx="2990">
                  <c:v>42615.625</c:v>
                </c:pt>
                <c:pt idx="2991">
                  <c:v>42615.666666666672</c:v>
                </c:pt>
                <c:pt idx="2992">
                  <c:v>42615.708333333328</c:v>
                </c:pt>
                <c:pt idx="2993">
                  <c:v>42615.75</c:v>
                </c:pt>
                <c:pt idx="2994">
                  <c:v>42615.791666666672</c:v>
                </c:pt>
                <c:pt idx="2995">
                  <c:v>42615.833333333328</c:v>
                </c:pt>
                <c:pt idx="2996">
                  <c:v>42615.875</c:v>
                </c:pt>
                <c:pt idx="2997">
                  <c:v>42615.916666666672</c:v>
                </c:pt>
                <c:pt idx="2998">
                  <c:v>42615.958333333328</c:v>
                </c:pt>
                <c:pt idx="2999">
                  <c:v>42616</c:v>
                </c:pt>
                <c:pt idx="3000">
                  <c:v>42616.041666666672</c:v>
                </c:pt>
                <c:pt idx="3001">
                  <c:v>42616.083333333328</c:v>
                </c:pt>
                <c:pt idx="3002">
                  <c:v>42616.125</c:v>
                </c:pt>
                <c:pt idx="3003">
                  <c:v>42616.166666666672</c:v>
                </c:pt>
                <c:pt idx="3004">
                  <c:v>42616.208333333328</c:v>
                </c:pt>
                <c:pt idx="3005">
                  <c:v>42616.25</c:v>
                </c:pt>
                <c:pt idx="3006">
                  <c:v>42616.291666666672</c:v>
                </c:pt>
                <c:pt idx="3007">
                  <c:v>42616.333333333328</c:v>
                </c:pt>
                <c:pt idx="3008">
                  <c:v>42616.375</c:v>
                </c:pt>
                <c:pt idx="3009">
                  <c:v>42616.416666666672</c:v>
                </c:pt>
                <c:pt idx="3010">
                  <c:v>42616.458333333328</c:v>
                </c:pt>
                <c:pt idx="3011">
                  <c:v>42616.5</c:v>
                </c:pt>
                <c:pt idx="3012">
                  <c:v>42616.541666666672</c:v>
                </c:pt>
                <c:pt idx="3013">
                  <c:v>42616.583333333328</c:v>
                </c:pt>
                <c:pt idx="3014">
                  <c:v>42616.625</c:v>
                </c:pt>
                <c:pt idx="3015">
                  <c:v>42616.666666666672</c:v>
                </c:pt>
                <c:pt idx="3016">
                  <c:v>42616.708333333328</c:v>
                </c:pt>
                <c:pt idx="3017">
                  <c:v>42616.75</c:v>
                </c:pt>
                <c:pt idx="3018">
                  <c:v>42616.791666666672</c:v>
                </c:pt>
                <c:pt idx="3019">
                  <c:v>42616.833333333328</c:v>
                </c:pt>
                <c:pt idx="3020">
                  <c:v>42616.875</c:v>
                </c:pt>
                <c:pt idx="3021">
                  <c:v>42616.916666666672</c:v>
                </c:pt>
                <c:pt idx="3022">
                  <c:v>42616.958333333328</c:v>
                </c:pt>
                <c:pt idx="3023">
                  <c:v>42617</c:v>
                </c:pt>
                <c:pt idx="3024">
                  <c:v>42617.041666666672</c:v>
                </c:pt>
                <c:pt idx="3025">
                  <c:v>42617.083333333328</c:v>
                </c:pt>
                <c:pt idx="3026">
                  <c:v>42617.125</c:v>
                </c:pt>
                <c:pt idx="3027">
                  <c:v>42617.166666666672</c:v>
                </c:pt>
                <c:pt idx="3028">
                  <c:v>42617.208333333328</c:v>
                </c:pt>
                <c:pt idx="3029">
                  <c:v>42617.25</c:v>
                </c:pt>
                <c:pt idx="3030">
                  <c:v>42617.291666666672</c:v>
                </c:pt>
                <c:pt idx="3031">
                  <c:v>42617.333333333328</c:v>
                </c:pt>
                <c:pt idx="3032">
                  <c:v>42617.375</c:v>
                </c:pt>
                <c:pt idx="3033">
                  <c:v>42617.416666666672</c:v>
                </c:pt>
                <c:pt idx="3034">
                  <c:v>42617.458333333328</c:v>
                </c:pt>
                <c:pt idx="3035">
                  <c:v>42617.5</c:v>
                </c:pt>
                <c:pt idx="3036">
                  <c:v>42617.541666666672</c:v>
                </c:pt>
                <c:pt idx="3037">
                  <c:v>42617.583333333328</c:v>
                </c:pt>
                <c:pt idx="3038">
                  <c:v>42617.625</c:v>
                </c:pt>
                <c:pt idx="3039">
                  <c:v>42617.666666666672</c:v>
                </c:pt>
                <c:pt idx="3040">
                  <c:v>42617.708333333328</c:v>
                </c:pt>
                <c:pt idx="3041">
                  <c:v>42617.75</c:v>
                </c:pt>
                <c:pt idx="3042">
                  <c:v>42617.791666666672</c:v>
                </c:pt>
                <c:pt idx="3043">
                  <c:v>42617.833333333328</c:v>
                </c:pt>
                <c:pt idx="3044">
                  <c:v>42617.875</c:v>
                </c:pt>
                <c:pt idx="3045">
                  <c:v>42617.916666666672</c:v>
                </c:pt>
                <c:pt idx="3046">
                  <c:v>42617.958333333328</c:v>
                </c:pt>
                <c:pt idx="3047">
                  <c:v>42618</c:v>
                </c:pt>
                <c:pt idx="3048">
                  <c:v>42618.041666666672</c:v>
                </c:pt>
                <c:pt idx="3049">
                  <c:v>42618.083333333328</c:v>
                </c:pt>
                <c:pt idx="3050">
                  <c:v>42618.125</c:v>
                </c:pt>
                <c:pt idx="3051">
                  <c:v>42618.166666666672</c:v>
                </c:pt>
                <c:pt idx="3052">
                  <c:v>42618.208333333328</c:v>
                </c:pt>
                <c:pt idx="3053">
                  <c:v>42618.25</c:v>
                </c:pt>
                <c:pt idx="3054">
                  <c:v>42618.291666666672</c:v>
                </c:pt>
                <c:pt idx="3055">
                  <c:v>42618.333333333328</c:v>
                </c:pt>
                <c:pt idx="3056">
                  <c:v>42618.375</c:v>
                </c:pt>
                <c:pt idx="3057">
                  <c:v>42618.416666666672</c:v>
                </c:pt>
                <c:pt idx="3058">
                  <c:v>42618.458333333328</c:v>
                </c:pt>
                <c:pt idx="3059">
                  <c:v>42618.5</c:v>
                </c:pt>
                <c:pt idx="3060">
                  <c:v>42618.541666666672</c:v>
                </c:pt>
                <c:pt idx="3061">
                  <c:v>42618.583333333328</c:v>
                </c:pt>
                <c:pt idx="3062">
                  <c:v>42618.625</c:v>
                </c:pt>
                <c:pt idx="3063">
                  <c:v>42618.666666666672</c:v>
                </c:pt>
                <c:pt idx="3064">
                  <c:v>42618.708333333328</c:v>
                </c:pt>
                <c:pt idx="3065">
                  <c:v>42618.75</c:v>
                </c:pt>
                <c:pt idx="3066">
                  <c:v>42618.791666666672</c:v>
                </c:pt>
                <c:pt idx="3067">
                  <c:v>42618.833333333328</c:v>
                </c:pt>
                <c:pt idx="3068">
                  <c:v>42618.875</c:v>
                </c:pt>
                <c:pt idx="3069">
                  <c:v>42618.916666666672</c:v>
                </c:pt>
                <c:pt idx="3070">
                  <c:v>42618.958333333328</c:v>
                </c:pt>
                <c:pt idx="3071">
                  <c:v>42619</c:v>
                </c:pt>
                <c:pt idx="3072">
                  <c:v>42619.041666666672</c:v>
                </c:pt>
                <c:pt idx="3073">
                  <c:v>42619.083333333328</c:v>
                </c:pt>
                <c:pt idx="3074">
                  <c:v>42619.125</c:v>
                </c:pt>
                <c:pt idx="3075">
                  <c:v>42619.166666666672</c:v>
                </c:pt>
                <c:pt idx="3076">
                  <c:v>42619.208333333328</c:v>
                </c:pt>
                <c:pt idx="3077">
                  <c:v>42619.25</c:v>
                </c:pt>
                <c:pt idx="3078">
                  <c:v>42619.291666666672</c:v>
                </c:pt>
                <c:pt idx="3079">
                  <c:v>42619.333333333328</c:v>
                </c:pt>
                <c:pt idx="3080">
                  <c:v>42619.375</c:v>
                </c:pt>
                <c:pt idx="3081">
                  <c:v>42619.416666666672</c:v>
                </c:pt>
                <c:pt idx="3082">
                  <c:v>42619.458333333328</c:v>
                </c:pt>
                <c:pt idx="3083">
                  <c:v>42619.5</c:v>
                </c:pt>
                <c:pt idx="3084">
                  <c:v>42619.541666666672</c:v>
                </c:pt>
                <c:pt idx="3085">
                  <c:v>42619.583333333328</c:v>
                </c:pt>
                <c:pt idx="3086">
                  <c:v>42619.625</c:v>
                </c:pt>
                <c:pt idx="3087">
                  <c:v>42619.666666666672</c:v>
                </c:pt>
                <c:pt idx="3088">
                  <c:v>42619.708333333328</c:v>
                </c:pt>
                <c:pt idx="3089">
                  <c:v>42619.75</c:v>
                </c:pt>
                <c:pt idx="3090">
                  <c:v>42619.791666666672</c:v>
                </c:pt>
                <c:pt idx="3091">
                  <c:v>42619.833333333328</c:v>
                </c:pt>
                <c:pt idx="3092">
                  <c:v>42619.875</c:v>
                </c:pt>
                <c:pt idx="3093">
                  <c:v>42619.916666666672</c:v>
                </c:pt>
                <c:pt idx="3094">
                  <c:v>42619.958333333328</c:v>
                </c:pt>
                <c:pt idx="3095">
                  <c:v>42620</c:v>
                </c:pt>
                <c:pt idx="3096">
                  <c:v>42620.041666666672</c:v>
                </c:pt>
                <c:pt idx="3097">
                  <c:v>42620.083333333328</c:v>
                </c:pt>
                <c:pt idx="3098">
                  <c:v>42620.125</c:v>
                </c:pt>
                <c:pt idx="3099">
                  <c:v>42620.166666666672</c:v>
                </c:pt>
                <c:pt idx="3100">
                  <c:v>42620.208333333328</c:v>
                </c:pt>
                <c:pt idx="3101">
                  <c:v>42620.25</c:v>
                </c:pt>
                <c:pt idx="3102">
                  <c:v>42620.291666666672</c:v>
                </c:pt>
                <c:pt idx="3103">
                  <c:v>42620.333333333328</c:v>
                </c:pt>
                <c:pt idx="3104">
                  <c:v>42620.375</c:v>
                </c:pt>
                <c:pt idx="3105">
                  <c:v>42620.416666666672</c:v>
                </c:pt>
                <c:pt idx="3106">
                  <c:v>42620.458333333328</c:v>
                </c:pt>
                <c:pt idx="3107">
                  <c:v>42620.5</c:v>
                </c:pt>
                <c:pt idx="3108">
                  <c:v>42620.541666666672</c:v>
                </c:pt>
                <c:pt idx="3109">
                  <c:v>42620.583333333328</c:v>
                </c:pt>
                <c:pt idx="3110">
                  <c:v>42620.625</c:v>
                </c:pt>
                <c:pt idx="3111">
                  <c:v>42620.666666666672</c:v>
                </c:pt>
                <c:pt idx="3112">
                  <c:v>42620.708333333328</c:v>
                </c:pt>
                <c:pt idx="3113">
                  <c:v>42620.75</c:v>
                </c:pt>
                <c:pt idx="3114">
                  <c:v>42620.791666666672</c:v>
                </c:pt>
                <c:pt idx="3115">
                  <c:v>42620.833333333328</c:v>
                </c:pt>
                <c:pt idx="3116">
                  <c:v>42620.875</c:v>
                </c:pt>
                <c:pt idx="3117">
                  <c:v>42620.916666666672</c:v>
                </c:pt>
                <c:pt idx="3118">
                  <c:v>42620.958333333328</c:v>
                </c:pt>
                <c:pt idx="3119">
                  <c:v>42621</c:v>
                </c:pt>
                <c:pt idx="3120">
                  <c:v>42621.041666666672</c:v>
                </c:pt>
                <c:pt idx="3121">
                  <c:v>42621.083333333328</c:v>
                </c:pt>
                <c:pt idx="3122">
                  <c:v>42621.125</c:v>
                </c:pt>
                <c:pt idx="3123">
                  <c:v>42621.166666666672</c:v>
                </c:pt>
                <c:pt idx="3124">
                  <c:v>42621.208333333328</c:v>
                </c:pt>
                <c:pt idx="3125">
                  <c:v>42621.25</c:v>
                </c:pt>
                <c:pt idx="3126">
                  <c:v>42621.291666666672</c:v>
                </c:pt>
                <c:pt idx="3127">
                  <c:v>42621.333333333328</c:v>
                </c:pt>
                <c:pt idx="3128">
                  <c:v>42621.375</c:v>
                </c:pt>
                <c:pt idx="3129">
                  <c:v>42621.416666666672</c:v>
                </c:pt>
                <c:pt idx="3130">
                  <c:v>42621.458333333328</c:v>
                </c:pt>
                <c:pt idx="3131">
                  <c:v>42621.5</c:v>
                </c:pt>
                <c:pt idx="3132">
                  <c:v>42621.541666666672</c:v>
                </c:pt>
                <c:pt idx="3133">
                  <c:v>42621.583333333328</c:v>
                </c:pt>
                <c:pt idx="3134">
                  <c:v>42621.625</c:v>
                </c:pt>
                <c:pt idx="3135">
                  <c:v>42621.666666666672</c:v>
                </c:pt>
                <c:pt idx="3136">
                  <c:v>42621.708333333328</c:v>
                </c:pt>
                <c:pt idx="3137">
                  <c:v>42621.75</c:v>
                </c:pt>
                <c:pt idx="3138">
                  <c:v>42621.791666666672</c:v>
                </c:pt>
                <c:pt idx="3139">
                  <c:v>42621.833333333328</c:v>
                </c:pt>
                <c:pt idx="3140">
                  <c:v>42621.875</c:v>
                </c:pt>
                <c:pt idx="3141">
                  <c:v>42621.916666666672</c:v>
                </c:pt>
                <c:pt idx="3142">
                  <c:v>42621.958333333328</c:v>
                </c:pt>
                <c:pt idx="3143">
                  <c:v>42622</c:v>
                </c:pt>
                <c:pt idx="3144">
                  <c:v>42622.041666666672</c:v>
                </c:pt>
                <c:pt idx="3145">
                  <c:v>42622.083333333328</c:v>
                </c:pt>
                <c:pt idx="3146">
                  <c:v>42622.125</c:v>
                </c:pt>
                <c:pt idx="3147">
                  <c:v>42622.166666666672</c:v>
                </c:pt>
                <c:pt idx="3148">
                  <c:v>42622.208333333328</c:v>
                </c:pt>
                <c:pt idx="3149">
                  <c:v>42622.25</c:v>
                </c:pt>
                <c:pt idx="3150">
                  <c:v>42622.291666666672</c:v>
                </c:pt>
                <c:pt idx="3151">
                  <c:v>42622.333333333328</c:v>
                </c:pt>
                <c:pt idx="3152">
                  <c:v>42622.375</c:v>
                </c:pt>
                <c:pt idx="3153">
                  <c:v>42622.416666666672</c:v>
                </c:pt>
                <c:pt idx="3154">
                  <c:v>42622.458333333328</c:v>
                </c:pt>
                <c:pt idx="3155">
                  <c:v>42622.5</c:v>
                </c:pt>
                <c:pt idx="3156">
                  <c:v>42622.541666666672</c:v>
                </c:pt>
                <c:pt idx="3157">
                  <c:v>42622.583333333328</c:v>
                </c:pt>
                <c:pt idx="3158">
                  <c:v>42622.625</c:v>
                </c:pt>
                <c:pt idx="3159">
                  <c:v>42622.666666666672</c:v>
                </c:pt>
                <c:pt idx="3160">
                  <c:v>42622.708333333328</c:v>
                </c:pt>
                <c:pt idx="3161">
                  <c:v>42622.75</c:v>
                </c:pt>
                <c:pt idx="3162">
                  <c:v>42622.791666666672</c:v>
                </c:pt>
                <c:pt idx="3163">
                  <c:v>42622.833333333328</c:v>
                </c:pt>
                <c:pt idx="3164">
                  <c:v>42622.875</c:v>
                </c:pt>
                <c:pt idx="3165">
                  <c:v>42622.916666666672</c:v>
                </c:pt>
                <c:pt idx="3166">
                  <c:v>42622.958333333328</c:v>
                </c:pt>
                <c:pt idx="3167">
                  <c:v>42623</c:v>
                </c:pt>
                <c:pt idx="3168">
                  <c:v>42623.041666666672</c:v>
                </c:pt>
                <c:pt idx="3169">
                  <c:v>42623.083333333328</c:v>
                </c:pt>
                <c:pt idx="3170">
                  <c:v>42623.125</c:v>
                </c:pt>
                <c:pt idx="3171">
                  <c:v>42623.166666666672</c:v>
                </c:pt>
                <c:pt idx="3172">
                  <c:v>42623.208333333328</c:v>
                </c:pt>
                <c:pt idx="3173">
                  <c:v>42623.25</c:v>
                </c:pt>
                <c:pt idx="3174">
                  <c:v>42623.291666666672</c:v>
                </c:pt>
                <c:pt idx="3175">
                  <c:v>42623.333333333328</c:v>
                </c:pt>
                <c:pt idx="3176">
                  <c:v>42623.375</c:v>
                </c:pt>
                <c:pt idx="3177">
                  <c:v>42623.416666666672</c:v>
                </c:pt>
                <c:pt idx="3178">
                  <c:v>42623.458333333328</c:v>
                </c:pt>
                <c:pt idx="3179">
                  <c:v>42623.5</c:v>
                </c:pt>
                <c:pt idx="3180">
                  <c:v>42623.541666666672</c:v>
                </c:pt>
                <c:pt idx="3181">
                  <c:v>42623.583333333328</c:v>
                </c:pt>
                <c:pt idx="3182">
                  <c:v>42623.625</c:v>
                </c:pt>
                <c:pt idx="3183">
                  <c:v>42623.666666666672</c:v>
                </c:pt>
                <c:pt idx="3184">
                  <c:v>42623.708333333328</c:v>
                </c:pt>
                <c:pt idx="3185">
                  <c:v>42623.75</c:v>
                </c:pt>
                <c:pt idx="3186">
                  <c:v>42623.791666666672</c:v>
                </c:pt>
                <c:pt idx="3187">
                  <c:v>42623.833333333328</c:v>
                </c:pt>
                <c:pt idx="3188">
                  <c:v>42623.875</c:v>
                </c:pt>
                <c:pt idx="3189">
                  <c:v>42623.916666666672</c:v>
                </c:pt>
                <c:pt idx="3190">
                  <c:v>42623.958333333328</c:v>
                </c:pt>
                <c:pt idx="3191">
                  <c:v>42624</c:v>
                </c:pt>
                <c:pt idx="3192">
                  <c:v>42624.041666666672</c:v>
                </c:pt>
                <c:pt idx="3193">
                  <c:v>42624.083333333328</c:v>
                </c:pt>
                <c:pt idx="3194">
                  <c:v>42624.125</c:v>
                </c:pt>
                <c:pt idx="3195">
                  <c:v>42624.166666666672</c:v>
                </c:pt>
                <c:pt idx="3196">
                  <c:v>42624.208333333328</c:v>
                </c:pt>
                <c:pt idx="3197">
                  <c:v>42624.25</c:v>
                </c:pt>
                <c:pt idx="3198">
                  <c:v>42624.291666666672</c:v>
                </c:pt>
                <c:pt idx="3199">
                  <c:v>42624.333333333328</c:v>
                </c:pt>
                <c:pt idx="3200">
                  <c:v>42624.375</c:v>
                </c:pt>
                <c:pt idx="3201">
                  <c:v>42624.416666666672</c:v>
                </c:pt>
                <c:pt idx="3202">
                  <c:v>42624.458333333328</c:v>
                </c:pt>
                <c:pt idx="3203">
                  <c:v>42624.5</c:v>
                </c:pt>
                <c:pt idx="3204">
                  <c:v>42624.541666666672</c:v>
                </c:pt>
                <c:pt idx="3205">
                  <c:v>42624.583333333328</c:v>
                </c:pt>
                <c:pt idx="3206">
                  <c:v>42624.625</c:v>
                </c:pt>
                <c:pt idx="3207">
                  <c:v>42624.666666666672</c:v>
                </c:pt>
                <c:pt idx="3208">
                  <c:v>42624.708333333328</c:v>
                </c:pt>
                <c:pt idx="3209">
                  <c:v>42624.75</c:v>
                </c:pt>
                <c:pt idx="3210">
                  <c:v>42624.791666666672</c:v>
                </c:pt>
                <c:pt idx="3211">
                  <c:v>42624.833333333328</c:v>
                </c:pt>
                <c:pt idx="3212">
                  <c:v>42624.875</c:v>
                </c:pt>
                <c:pt idx="3213">
                  <c:v>42624.916666666672</c:v>
                </c:pt>
                <c:pt idx="3214">
                  <c:v>42624.958333333328</c:v>
                </c:pt>
                <c:pt idx="3215">
                  <c:v>42625</c:v>
                </c:pt>
                <c:pt idx="3216">
                  <c:v>42625.041666666672</c:v>
                </c:pt>
                <c:pt idx="3217">
                  <c:v>42625.083333333328</c:v>
                </c:pt>
                <c:pt idx="3218">
                  <c:v>42625.125</c:v>
                </c:pt>
                <c:pt idx="3219">
                  <c:v>42625.166666666672</c:v>
                </c:pt>
                <c:pt idx="3220">
                  <c:v>42625.208333333328</c:v>
                </c:pt>
                <c:pt idx="3221">
                  <c:v>42625.25</c:v>
                </c:pt>
                <c:pt idx="3222">
                  <c:v>42625.291666666672</c:v>
                </c:pt>
                <c:pt idx="3223">
                  <c:v>42625.333333333328</c:v>
                </c:pt>
                <c:pt idx="3224">
                  <c:v>42625.375</c:v>
                </c:pt>
                <c:pt idx="3225">
                  <c:v>42625.416666666672</c:v>
                </c:pt>
                <c:pt idx="3226">
                  <c:v>42625.458333333328</c:v>
                </c:pt>
                <c:pt idx="3227">
                  <c:v>42625.5</c:v>
                </c:pt>
                <c:pt idx="3228">
                  <c:v>42625.541666666672</c:v>
                </c:pt>
                <c:pt idx="3229">
                  <c:v>42625.583333333328</c:v>
                </c:pt>
                <c:pt idx="3230">
                  <c:v>42625.625</c:v>
                </c:pt>
                <c:pt idx="3231">
                  <c:v>42625.666666666672</c:v>
                </c:pt>
                <c:pt idx="3232">
                  <c:v>42625.708333333328</c:v>
                </c:pt>
                <c:pt idx="3233">
                  <c:v>42625.75</c:v>
                </c:pt>
                <c:pt idx="3234">
                  <c:v>42625.791666666672</c:v>
                </c:pt>
                <c:pt idx="3235">
                  <c:v>42625.833333333328</c:v>
                </c:pt>
                <c:pt idx="3236">
                  <c:v>42625.875</c:v>
                </c:pt>
                <c:pt idx="3237">
                  <c:v>42625.916666666672</c:v>
                </c:pt>
                <c:pt idx="3238">
                  <c:v>42625.958333333328</c:v>
                </c:pt>
                <c:pt idx="3239">
                  <c:v>42626</c:v>
                </c:pt>
                <c:pt idx="3240">
                  <c:v>42626.041666666672</c:v>
                </c:pt>
                <c:pt idx="3241">
                  <c:v>42626.083333333328</c:v>
                </c:pt>
                <c:pt idx="3242">
                  <c:v>42626.125</c:v>
                </c:pt>
                <c:pt idx="3243">
                  <c:v>42626.166666666672</c:v>
                </c:pt>
                <c:pt idx="3244">
                  <c:v>42626.208333333328</c:v>
                </c:pt>
                <c:pt idx="3245">
                  <c:v>42626.25</c:v>
                </c:pt>
                <c:pt idx="3246">
                  <c:v>42626.291666666672</c:v>
                </c:pt>
                <c:pt idx="3247">
                  <c:v>42626.333333333328</c:v>
                </c:pt>
                <c:pt idx="3248">
                  <c:v>42626.375</c:v>
                </c:pt>
                <c:pt idx="3249">
                  <c:v>42626.416666666672</c:v>
                </c:pt>
                <c:pt idx="3250">
                  <c:v>42626.458333333328</c:v>
                </c:pt>
                <c:pt idx="3251">
                  <c:v>42626.5</c:v>
                </c:pt>
                <c:pt idx="3252">
                  <c:v>42626.541666666672</c:v>
                </c:pt>
                <c:pt idx="3253">
                  <c:v>42626.583333333328</c:v>
                </c:pt>
                <c:pt idx="3254">
                  <c:v>42626.625</c:v>
                </c:pt>
                <c:pt idx="3255">
                  <c:v>42626.666666666672</c:v>
                </c:pt>
                <c:pt idx="3256">
                  <c:v>42626.708333333328</c:v>
                </c:pt>
                <c:pt idx="3257">
                  <c:v>42626.75</c:v>
                </c:pt>
                <c:pt idx="3258">
                  <c:v>42626.791666666672</c:v>
                </c:pt>
                <c:pt idx="3259">
                  <c:v>42626.833333333328</c:v>
                </c:pt>
                <c:pt idx="3260">
                  <c:v>42626.875</c:v>
                </c:pt>
                <c:pt idx="3261">
                  <c:v>42626.916666666672</c:v>
                </c:pt>
                <c:pt idx="3262">
                  <c:v>42626.958333333328</c:v>
                </c:pt>
                <c:pt idx="3263">
                  <c:v>42627</c:v>
                </c:pt>
                <c:pt idx="3264">
                  <c:v>42627.041666666672</c:v>
                </c:pt>
                <c:pt idx="3265">
                  <c:v>42627.083333333328</c:v>
                </c:pt>
                <c:pt idx="3266">
                  <c:v>42627.125</c:v>
                </c:pt>
                <c:pt idx="3267">
                  <c:v>42627.166666666672</c:v>
                </c:pt>
                <c:pt idx="3268">
                  <c:v>42627.208333333328</c:v>
                </c:pt>
                <c:pt idx="3269">
                  <c:v>42627.25</c:v>
                </c:pt>
                <c:pt idx="3270">
                  <c:v>42627.291666666672</c:v>
                </c:pt>
                <c:pt idx="3271">
                  <c:v>42627.333333333328</c:v>
                </c:pt>
                <c:pt idx="3272">
                  <c:v>42627.375</c:v>
                </c:pt>
                <c:pt idx="3273">
                  <c:v>42627.416666666672</c:v>
                </c:pt>
                <c:pt idx="3274">
                  <c:v>42627.458333333328</c:v>
                </c:pt>
                <c:pt idx="3275">
                  <c:v>42627.5</c:v>
                </c:pt>
                <c:pt idx="3276">
                  <c:v>42627.541666666672</c:v>
                </c:pt>
                <c:pt idx="3277">
                  <c:v>42627.583333333328</c:v>
                </c:pt>
                <c:pt idx="3278">
                  <c:v>42627.625</c:v>
                </c:pt>
                <c:pt idx="3279">
                  <c:v>42627.666666666672</c:v>
                </c:pt>
                <c:pt idx="3280">
                  <c:v>42627.708333333328</c:v>
                </c:pt>
                <c:pt idx="3281">
                  <c:v>42627.75</c:v>
                </c:pt>
                <c:pt idx="3282">
                  <c:v>42627.791666666672</c:v>
                </c:pt>
                <c:pt idx="3283">
                  <c:v>42627.833333333328</c:v>
                </c:pt>
                <c:pt idx="3284">
                  <c:v>42627.875</c:v>
                </c:pt>
                <c:pt idx="3285">
                  <c:v>42627.916666666672</c:v>
                </c:pt>
                <c:pt idx="3286">
                  <c:v>42627.958333333328</c:v>
                </c:pt>
                <c:pt idx="3287">
                  <c:v>42628</c:v>
                </c:pt>
                <c:pt idx="3288">
                  <c:v>42628.041666666672</c:v>
                </c:pt>
                <c:pt idx="3289">
                  <c:v>42628.083333333328</c:v>
                </c:pt>
                <c:pt idx="3290">
                  <c:v>42628.125</c:v>
                </c:pt>
                <c:pt idx="3291">
                  <c:v>42628.166666666672</c:v>
                </c:pt>
                <c:pt idx="3292">
                  <c:v>42628.208333333328</c:v>
                </c:pt>
                <c:pt idx="3293">
                  <c:v>42628.25</c:v>
                </c:pt>
                <c:pt idx="3294">
                  <c:v>42628.291666666672</c:v>
                </c:pt>
                <c:pt idx="3295">
                  <c:v>42628.333333333328</c:v>
                </c:pt>
                <c:pt idx="3296">
                  <c:v>42628.375</c:v>
                </c:pt>
                <c:pt idx="3297">
                  <c:v>42628.416666666672</c:v>
                </c:pt>
                <c:pt idx="3298">
                  <c:v>42628.458333333328</c:v>
                </c:pt>
                <c:pt idx="3299">
                  <c:v>42628.5</c:v>
                </c:pt>
                <c:pt idx="3300">
                  <c:v>42628.541666666672</c:v>
                </c:pt>
                <c:pt idx="3301">
                  <c:v>42628.583333333328</c:v>
                </c:pt>
                <c:pt idx="3302">
                  <c:v>42628.625</c:v>
                </c:pt>
                <c:pt idx="3303">
                  <c:v>42628.666666666672</c:v>
                </c:pt>
                <c:pt idx="3304">
                  <c:v>42628.708333333328</c:v>
                </c:pt>
                <c:pt idx="3305">
                  <c:v>42628.75</c:v>
                </c:pt>
                <c:pt idx="3306">
                  <c:v>42628.791666666672</c:v>
                </c:pt>
                <c:pt idx="3307">
                  <c:v>42628.833333333328</c:v>
                </c:pt>
                <c:pt idx="3308">
                  <c:v>42628.875</c:v>
                </c:pt>
                <c:pt idx="3309">
                  <c:v>42628.916666666672</c:v>
                </c:pt>
                <c:pt idx="3310">
                  <c:v>42628.958333333328</c:v>
                </c:pt>
                <c:pt idx="3311">
                  <c:v>42629</c:v>
                </c:pt>
                <c:pt idx="3312">
                  <c:v>42629.041666666672</c:v>
                </c:pt>
                <c:pt idx="3313">
                  <c:v>42629.083333333328</c:v>
                </c:pt>
                <c:pt idx="3314">
                  <c:v>42629.125</c:v>
                </c:pt>
                <c:pt idx="3315">
                  <c:v>42629.166666666672</c:v>
                </c:pt>
                <c:pt idx="3316">
                  <c:v>42629.208333333328</c:v>
                </c:pt>
                <c:pt idx="3317">
                  <c:v>42629.25</c:v>
                </c:pt>
                <c:pt idx="3318">
                  <c:v>42629.291666666672</c:v>
                </c:pt>
                <c:pt idx="3319">
                  <c:v>42629.333333333328</c:v>
                </c:pt>
                <c:pt idx="3320">
                  <c:v>42629.375</c:v>
                </c:pt>
                <c:pt idx="3321">
                  <c:v>42629.416666666672</c:v>
                </c:pt>
                <c:pt idx="3322">
                  <c:v>42629.458333333328</c:v>
                </c:pt>
                <c:pt idx="3323">
                  <c:v>42629.5</c:v>
                </c:pt>
                <c:pt idx="3324">
                  <c:v>42629.541666666672</c:v>
                </c:pt>
                <c:pt idx="3325">
                  <c:v>42629.583333333328</c:v>
                </c:pt>
                <c:pt idx="3326">
                  <c:v>42629.625</c:v>
                </c:pt>
                <c:pt idx="3327">
                  <c:v>42629.666666666672</c:v>
                </c:pt>
                <c:pt idx="3328">
                  <c:v>42629.708333333328</c:v>
                </c:pt>
                <c:pt idx="3329">
                  <c:v>42629.75</c:v>
                </c:pt>
                <c:pt idx="3330">
                  <c:v>42629.791666666672</c:v>
                </c:pt>
                <c:pt idx="3331">
                  <c:v>42629.833333333328</c:v>
                </c:pt>
                <c:pt idx="3332">
                  <c:v>42629.875</c:v>
                </c:pt>
                <c:pt idx="3333">
                  <c:v>42629.916666666672</c:v>
                </c:pt>
                <c:pt idx="3334">
                  <c:v>42629.958333333328</c:v>
                </c:pt>
                <c:pt idx="3335">
                  <c:v>42630</c:v>
                </c:pt>
                <c:pt idx="3336">
                  <c:v>42630.041666666672</c:v>
                </c:pt>
                <c:pt idx="3337">
                  <c:v>42630.083333333328</c:v>
                </c:pt>
                <c:pt idx="3338">
                  <c:v>42630.125</c:v>
                </c:pt>
                <c:pt idx="3339">
                  <c:v>42630.166666666672</c:v>
                </c:pt>
                <c:pt idx="3340">
                  <c:v>42630.208333333328</c:v>
                </c:pt>
                <c:pt idx="3341">
                  <c:v>42630.25</c:v>
                </c:pt>
                <c:pt idx="3342">
                  <c:v>42630.291666666672</c:v>
                </c:pt>
                <c:pt idx="3343">
                  <c:v>42630.333333333328</c:v>
                </c:pt>
                <c:pt idx="3344">
                  <c:v>42630.375</c:v>
                </c:pt>
                <c:pt idx="3345">
                  <c:v>42630.416666666672</c:v>
                </c:pt>
                <c:pt idx="3346">
                  <c:v>42630.458333333328</c:v>
                </c:pt>
                <c:pt idx="3347">
                  <c:v>42630.5</c:v>
                </c:pt>
                <c:pt idx="3348">
                  <c:v>42630.541666666672</c:v>
                </c:pt>
                <c:pt idx="3349">
                  <c:v>42630.583333333328</c:v>
                </c:pt>
                <c:pt idx="3350">
                  <c:v>42630.625</c:v>
                </c:pt>
                <c:pt idx="3351">
                  <c:v>42630.666666666672</c:v>
                </c:pt>
                <c:pt idx="3352">
                  <c:v>42630.708333333328</c:v>
                </c:pt>
                <c:pt idx="3353">
                  <c:v>42630.75</c:v>
                </c:pt>
                <c:pt idx="3354">
                  <c:v>42630.791666666672</c:v>
                </c:pt>
                <c:pt idx="3355">
                  <c:v>42630.833333333328</c:v>
                </c:pt>
                <c:pt idx="3356">
                  <c:v>42630.875</c:v>
                </c:pt>
                <c:pt idx="3357">
                  <c:v>42630.916666666672</c:v>
                </c:pt>
                <c:pt idx="3358">
                  <c:v>42630.958333333328</c:v>
                </c:pt>
                <c:pt idx="3359">
                  <c:v>42631</c:v>
                </c:pt>
                <c:pt idx="3360">
                  <c:v>42631.041666666672</c:v>
                </c:pt>
                <c:pt idx="3361">
                  <c:v>42631.083333333328</c:v>
                </c:pt>
                <c:pt idx="3362">
                  <c:v>42631.125</c:v>
                </c:pt>
                <c:pt idx="3363">
                  <c:v>42631.166666666672</c:v>
                </c:pt>
                <c:pt idx="3364">
                  <c:v>42631.208333333328</c:v>
                </c:pt>
                <c:pt idx="3365">
                  <c:v>42631.25</c:v>
                </c:pt>
                <c:pt idx="3366">
                  <c:v>42631.291666666672</c:v>
                </c:pt>
                <c:pt idx="3367">
                  <c:v>42631.333333333328</c:v>
                </c:pt>
                <c:pt idx="3368">
                  <c:v>42631.375</c:v>
                </c:pt>
                <c:pt idx="3369">
                  <c:v>42631.416666666672</c:v>
                </c:pt>
                <c:pt idx="3370">
                  <c:v>42631.458333333328</c:v>
                </c:pt>
                <c:pt idx="3371">
                  <c:v>42631.5</c:v>
                </c:pt>
                <c:pt idx="3372">
                  <c:v>42631.541666666672</c:v>
                </c:pt>
                <c:pt idx="3373">
                  <c:v>42631.583333333328</c:v>
                </c:pt>
                <c:pt idx="3374">
                  <c:v>42631.625</c:v>
                </c:pt>
                <c:pt idx="3375">
                  <c:v>42631.666666666672</c:v>
                </c:pt>
                <c:pt idx="3376">
                  <c:v>42631.708333333328</c:v>
                </c:pt>
                <c:pt idx="3377">
                  <c:v>42631.75</c:v>
                </c:pt>
                <c:pt idx="3378">
                  <c:v>42631.791666666672</c:v>
                </c:pt>
                <c:pt idx="3379">
                  <c:v>42631.833333333328</c:v>
                </c:pt>
                <c:pt idx="3380">
                  <c:v>42631.875</c:v>
                </c:pt>
                <c:pt idx="3381">
                  <c:v>42631.916666666672</c:v>
                </c:pt>
                <c:pt idx="3382">
                  <c:v>42631.958333333328</c:v>
                </c:pt>
                <c:pt idx="3383">
                  <c:v>42632</c:v>
                </c:pt>
                <c:pt idx="3384">
                  <c:v>42632.041666666672</c:v>
                </c:pt>
                <c:pt idx="3385">
                  <c:v>42632.083333333328</c:v>
                </c:pt>
                <c:pt idx="3386">
                  <c:v>42632.125</c:v>
                </c:pt>
                <c:pt idx="3387">
                  <c:v>42632.166666666672</c:v>
                </c:pt>
                <c:pt idx="3388">
                  <c:v>42632.208333333328</c:v>
                </c:pt>
                <c:pt idx="3389">
                  <c:v>42632.25</c:v>
                </c:pt>
                <c:pt idx="3390">
                  <c:v>42632.291666666672</c:v>
                </c:pt>
                <c:pt idx="3391">
                  <c:v>42632.333333333328</c:v>
                </c:pt>
                <c:pt idx="3392">
                  <c:v>42632.375</c:v>
                </c:pt>
                <c:pt idx="3393">
                  <c:v>42632.416666666672</c:v>
                </c:pt>
                <c:pt idx="3394">
                  <c:v>42632.458333333328</c:v>
                </c:pt>
                <c:pt idx="3395">
                  <c:v>42632.5</c:v>
                </c:pt>
                <c:pt idx="3396">
                  <c:v>42632.541666666672</c:v>
                </c:pt>
                <c:pt idx="3397">
                  <c:v>42632.583333333328</c:v>
                </c:pt>
                <c:pt idx="3398">
                  <c:v>42632.625</c:v>
                </c:pt>
                <c:pt idx="3399">
                  <c:v>42632.666666666672</c:v>
                </c:pt>
                <c:pt idx="3400">
                  <c:v>42632.708333333328</c:v>
                </c:pt>
                <c:pt idx="3401">
                  <c:v>42632.75</c:v>
                </c:pt>
                <c:pt idx="3402">
                  <c:v>42632.791666666672</c:v>
                </c:pt>
                <c:pt idx="3403">
                  <c:v>42632.833333333328</c:v>
                </c:pt>
                <c:pt idx="3404">
                  <c:v>42632.875</c:v>
                </c:pt>
                <c:pt idx="3405">
                  <c:v>42632.916666666672</c:v>
                </c:pt>
                <c:pt idx="3406">
                  <c:v>42632.958333333328</c:v>
                </c:pt>
                <c:pt idx="3407">
                  <c:v>42633</c:v>
                </c:pt>
                <c:pt idx="3408">
                  <c:v>42633.041666666672</c:v>
                </c:pt>
                <c:pt idx="3409">
                  <c:v>42633.083333333328</c:v>
                </c:pt>
                <c:pt idx="3410">
                  <c:v>42633.125</c:v>
                </c:pt>
                <c:pt idx="3411">
                  <c:v>42633.166666666672</c:v>
                </c:pt>
                <c:pt idx="3412">
                  <c:v>42633.208333333328</c:v>
                </c:pt>
                <c:pt idx="3413">
                  <c:v>42633.25</c:v>
                </c:pt>
                <c:pt idx="3414">
                  <c:v>42633.291666666672</c:v>
                </c:pt>
                <c:pt idx="3415">
                  <c:v>42633.333333333328</c:v>
                </c:pt>
                <c:pt idx="3416">
                  <c:v>42633.375</c:v>
                </c:pt>
                <c:pt idx="3417">
                  <c:v>42633.416666666672</c:v>
                </c:pt>
                <c:pt idx="3418">
                  <c:v>42633.458333333328</c:v>
                </c:pt>
                <c:pt idx="3419">
                  <c:v>42633.5</c:v>
                </c:pt>
                <c:pt idx="3420">
                  <c:v>42633.541666666672</c:v>
                </c:pt>
                <c:pt idx="3421">
                  <c:v>42633.583333333328</c:v>
                </c:pt>
                <c:pt idx="3422">
                  <c:v>42633.625</c:v>
                </c:pt>
                <c:pt idx="3423">
                  <c:v>42633.666666666672</c:v>
                </c:pt>
                <c:pt idx="3424">
                  <c:v>42633.708333333328</c:v>
                </c:pt>
                <c:pt idx="3425">
                  <c:v>42633.75</c:v>
                </c:pt>
                <c:pt idx="3426">
                  <c:v>42633.791666666672</c:v>
                </c:pt>
                <c:pt idx="3427">
                  <c:v>42633.833333333328</c:v>
                </c:pt>
                <c:pt idx="3428">
                  <c:v>42633.875</c:v>
                </c:pt>
                <c:pt idx="3429">
                  <c:v>42633.916666666672</c:v>
                </c:pt>
                <c:pt idx="3430">
                  <c:v>42633.958333333328</c:v>
                </c:pt>
                <c:pt idx="3431">
                  <c:v>42634</c:v>
                </c:pt>
                <c:pt idx="3432">
                  <c:v>42634.041666666672</c:v>
                </c:pt>
                <c:pt idx="3433">
                  <c:v>42634.083333333328</c:v>
                </c:pt>
                <c:pt idx="3434">
                  <c:v>42634.125</c:v>
                </c:pt>
                <c:pt idx="3435">
                  <c:v>42634.166666666672</c:v>
                </c:pt>
                <c:pt idx="3436">
                  <c:v>42634.208333333328</c:v>
                </c:pt>
                <c:pt idx="3437">
                  <c:v>42634.25</c:v>
                </c:pt>
                <c:pt idx="3438">
                  <c:v>42634.291666666672</c:v>
                </c:pt>
                <c:pt idx="3439">
                  <c:v>42634.333333333328</c:v>
                </c:pt>
                <c:pt idx="3440">
                  <c:v>42634.375</c:v>
                </c:pt>
                <c:pt idx="3441">
                  <c:v>42634.416666666672</c:v>
                </c:pt>
                <c:pt idx="3442">
                  <c:v>42634.458333333328</c:v>
                </c:pt>
                <c:pt idx="3443">
                  <c:v>42634.5</c:v>
                </c:pt>
                <c:pt idx="3444">
                  <c:v>42634.541666666672</c:v>
                </c:pt>
                <c:pt idx="3445">
                  <c:v>42634.583333333328</c:v>
                </c:pt>
                <c:pt idx="3446">
                  <c:v>42634.625</c:v>
                </c:pt>
                <c:pt idx="3447">
                  <c:v>42634.666666666672</c:v>
                </c:pt>
                <c:pt idx="3448">
                  <c:v>42634.708333333328</c:v>
                </c:pt>
                <c:pt idx="3449">
                  <c:v>42634.75</c:v>
                </c:pt>
                <c:pt idx="3450">
                  <c:v>42634.791666666672</c:v>
                </c:pt>
                <c:pt idx="3451">
                  <c:v>42634.833333333328</c:v>
                </c:pt>
                <c:pt idx="3452">
                  <c:v>42634.875</c:v>
                </c:pt>
                <c:pt idx="3453">
                  <c:v>42634.916666666672</c:v>
                </c:pt>
                <c:pt idx="3454">
                  <c:v>42634.958333333328</c:v>
                </c:pt>
                <c:pt idx="3455">
                  <c:v>42635</c:v>
                </c:pt>
                <c:pt idx="3456">
                  <c:v>42635.041666666672</c:v>
                </c:pt>
                <c:pt idx="3457">
                  <c:v>42635.083333333328</c:v>
                </c:pt>
                <c:pt idx="3458">
                  <c:v>42635.125</c:v>
                </c:pt>
                <c:pt idx="3459">
                  <c:v>42635.166666666672</c:v>
                </c:pt>
                <c:pt idx="3460">
                  <c:v>42635.208333333328</c:v>
                </c:pt>
                <c:pt idx="3461">
                  <c:v>42635.25</c:v>
                </c:pt>
                <c:pt idx="3462">
                  <c:v>42635.291666666672</c:v>
                </c:pt>
                <c:pt idx="3463">
                  <c:v>42635.333333333328</c:v>
                </c:pt>
                <c:pt idx="3464">
                  <c:v>42635.375</c:v>
                </c:pt>
                <c:pt idx="3465">
                  <c:v>42635.416666666672</c:v>
                </c:pt>
                <c:pt idx="3466">
                  <c:v>42635.458333333328</c:v>
                </c:pt>
                <c:pt idx="3467">
                  <c:v>42635.5</c:v>
                </c:pt>
                <c:pt idx="3468">
                  <c:v>42635.541666666672</c:v>
                </c:pt>
                <c:pt idx="3469">
                  <c:v>42635.583333333328</c:v>
                </c:pt>
                <c:pt idx="3470">
                  <c:v>42635.625</c:v>
                </c:pt>
                <c:pt idx="3471">
                  <c:v>42635.666666666672</c:v>
                </c:pt>
                <c:pt idx="3472">
                  <c:v>42635.708333333328</c:v>
                </c:pt>
                <c:pt idx="3473">
                  <c:v>42635.75</c:v>
                </c:pt>
                <c:pt idx="3474">
                  <c:v>42635.791666666672</c:v>
                </c:pt>
                <c:pt idx="3475">
                  <c:v>42635.833333333328</c:v>
                </c:pt>
                <c:pt idx="3476">
                  <c:v>42635.875</c:v>
                </c:pt>
                <c:pt idx="3477">
                  <c:v>42635.916666666672</c:v>
                </c:pt>
                <c:pt idx="3478">
                  <c:v>42635.958333333328</c:v>
                </c:pt>
                <c:pt idx="3479">
                  <c:v>42636</c:v>
                </c:pt>
              </c:numCache>
            </c:numRef>
          </c:xVal>
          <c:yVal>
            <c:numRef>
              <c:f>'[Статистика к жаре.xls]Гибкий отчет'!$F$5:$F$3484</c:f>
              <c:numCache>
                <c:formatCode>General</c:formatCode>
                <c:ptCount val="3480"/>
                <c:pt idx="0">
                  <c:v>-4.5489987564086913</c:v>
                </c:pt>
                <c:pt idx="1">
                  <c:v>-10.850000762939453</c:v>
                </c:pt>
                <c:pt idx="2">
                  <c:v>-9.3516260157151052</c:v>
                </c:pt>
                <c:pt idx="3">
                  <c:v>-7.40905037598134</c:v>
                </c:pt>
                <c:pt idx="4">
                  <c:v>-11.96058744621612</c:v>
                </c:pt>
                <c:pt idx="5">
                  <c:v>-12.126841856303969</c:v>
                </c:pt>
                <c:pt idx="6">
                  <c:v>-11.962346392629861</c:v>
                </c:pt>
                <c:pt idx="7">
                  <c:v>-10.613500709533691</c:v>
                </c:pt>
                <c:pt idx="8">
                  <c:v>-5.6683325449625652</c:v>
                </c:pt>
                <c:pt idx="9">
                  <c:v>-12.076582461124145</c:v>
                </c:pt>
                <c:pt idx="10">
                  <c:v>-11.74325065612793</c:v>
                </c:pt>
                <c:pt idx="11">
                  <c:v>-4.0799986097547745</c:v>
                </c:pt>
                <c:pt idx="12">
                  <c:v>-5.0716664632161459</c:v>
                </c:pt>
                <c:pt idx="13">
                  <c:v>-4.4749984741210937</c:v>
                </c:pt>
                <c:pt idx="14">
                  <c:v>-4.8773529052734377</c:v>
                </c:pt>
                <c:pt idx="15">
                  <c:v>-7.0750007629394531</c:v>
                </c:pt>
                <c:pt idx="16">
                  <c:v>-3.875</c:v>
                </c:pt>
                <c:pt idx="17">
                  <c:v>-2.9257009807385899</c:v>
                </c:pt>
                <c:pt idx="18">
                  <c:v>-3.0655565897623696</c:v>
                </c:pt>
                <c:pt idx="19">
                  <c:v>-4.0444459703233511</c:v>
                </c:pt>
                <c:pt idx="20">
                  <c:v>-3.3038899739583334</c:v>
                </c:pt>
                <c:pt idx="21">
                  <c:v>-3.2017613315768902</c:v>
                </c:pt>
                <c:pt idx="22">
                  <c:v>-6.5233343760172522</c:v>
                </c:pt>
                <c:pt idx="23">
                  <c:v>-1.6321906972683426</c:v>
                </c:pt>
                <c:pt idx="24">
                  <c:v>-3.1547073364257812</c:v>
                </c:pt>
                <c:pt idx="25">
                  <c:v>-7.3601052966394409</c:v>
                </c:pt>
                <c:pt idx="26">
                  <c:v>-5.8181578385202508</c:v>
                </c:pt>
                <c:pt idx="27">
                  <c:v>-0.49681038424620566</c:v>
                </c:pt>
                <c:pt idx="28">
                  <c:v>-3.7269481524465697</c:v>
                </c:pt>
                <c:pt idx="29">
                  <c:v>-5.4233338250054253</c:v>
                </c:pt>
                <c:pt idx="30">
                  <c:v>-4.9867631800034466</c:v>
                </c:pt>
                <c:pt idx="31">
                  <c:v>-7.5000762939453125E-2</c:v>
                </c:pt>
                <c:pt idx="32">
                  <c:v>-4.0191996706547046</c:v>
                </c:pt>
                <c:pt idx="33">
                  <c:v>-3.875</c:v>
                </c:pt>
                <c:pt idx="34">
                  <c:v>-2.9217048604794251</c:v>
                </c:pt>
                <c:pt idx="35">
                  <c:v>0.21091726303100586</c:v>
                </c:pt>
                <c:pt idx="36">
                  <c:v>-9.779884950522108E-2</c:v>
                </c:pt>
                <c:pt idx="37">
                  <c:v>2.3157541375411178E-2</c:v>
                </c:pt>
                <c:pt idx="38">
                  <c:v>-2.500152587890625E-2</c:v>
                </c:pt>
                <c:pt idx="39">
                  <c:v>0.17499923706054688</c:v>
                </c:pt>
                <c:pt idx="40">
                  <c:v>0.14192733466041998</c:v>
                </c:pt>
                <c:pt idx="41">
                  <c:v>-0.20083401997884115</c:v>
                </c:pt>
                <c:pt idx="42">
                  <c:v>-0.34911804199218749</c:v>
                </c:pt>
                <c:pt idx="43">
                  <c:v>-0.42499923706054688</c:v>
                </c:pt>
                <c:pt idx="44">
                  <c:v>-0.62199981689453121</c:v>
                </c:pt>
                <c:pt idx="45">
                  <c:v>-0.625</c:v>
                </c:pt>
                <c:pt idx="46">
                  <c:v>-0.42499923706054688</c:v>
                </c:pt>
                <c:pt idx="47">
                  <c:v>-0.16588363647460938</c:v>
                </c:pt>
                <c:pt idx="48">
                  <c:v>-7.1500816345214852E-2</c:v>
                </c:pt>
                <c:pt idx="49">
                  <c:v>-0.15000152587890625</c:v>
                </c:pt>
                <c:pt idx="50">
                  <c:v>-0.25</c:v>
                </c:pt>
                <c:pt idx="51">
                  <c:v>-1.4500007629394531</c:v>
                </c:pt>
                <c:pt idx="52">
                  <c:v>-3.812430627713177</c:v>
                </c:pt>
                <c:pt idx="53">
                  <c:v>-5.4204171286688911</c:v>
                </c:pt>
                <c:pt idx="54">
                  <c:v>-5.9976469152113969</c:v>
                </c:pt>
                <c:pt idx="55">
                  <c:v>-5.8255544026692707</c:v>
                </c:pt>
                <c:pt idx="56">
                  <c:v>-5.1489996337890629</c:v>
                </c:pt>
                <c:pt idx="57">
                  <c:v>-4.1992098535091893</c:v>
                </c:pt>
                <c:pt idx="58">
                  <c:v>-4.4315549100215188</c:v>
                </c:pt>
                <c:pt idx="59">
                  <c:v>-5.2702324831927267</c:v>
                </c:pt>
                <c:pt idx="60">
                  <c:v>-6.2933325025770399</c:v>
                </c:pt>
                <c:pt idx="61">
                  <c:v>-6.2359733510900428</c:v>
                </c:pt>
                <c:pt idx="62">
                  <c:v>-6.2211167904894369</c:v>
                </c:pt>
                <c:pt idx="63">
                  <c:v>-6.8017603768242729</c:v>
                </c:pt>
                <c:pt idx="64">
                  <c:v>-7.4582359313964846</c:v>
                </c:pt>
                <c:pt idx="65">
                  <c:v>-8.0472222222222225</c:v>
                </c:pt>
                <c:pt idx="66">
                  <c:v>-8.2314567939176015</c:v>
                </c:pt>
                <c:pt idx="67">
                  <c:v>-9.0061102973090286</c:v>
                </c:pt>
                <c:pt idx="68">
                  <c:v>-9.9669153049247754</c:v>
                </c:pt>
                <c:pt idx="69">
                  <c:v>-11.524444580078125</c:v>
                </c:pt>
                <c:pt idx="70">
                  <c:v>-13.598139768477289</c:v>
                </c:pt>
                <c:pt idx="71">
                  <c:v>-13.363946211965461</c:v>
                </c:pt>
                <c:pt idx="72">
                  <c:v>-12.866780947332513</c:v>
                </c:pt>
                <c:pt idx="73">
                  <c:v>-14.202221086290148</c:v>
                </c:pt>
                <c:pt idx="74">
                  <c:v>-15.173331042561985</c:v>
                </c:pt>
                <c:pt idx="75">
                  <c:v>-16.625</c:v>
                </c:pt>
                <c:pt idx="76">
                  <c:v>-15.197941813749425</c:v>
                </c:pt>
                <c:pt idx="77">
                  <c:v>-14.541177996467141</c:v>
                </c:pt>
                <c:pt idx="78">
                  <c:v>-12.543056318495008</c:v>
                </c:pt>
                <c:pt idx="79">
                  <c:v>-11.943334197998047</c:v>
                </c:pt>
                <c:pt idx="80">
                  <c:v>-11.44403594167609</c:v>
                </c:pt>
                <c:pt idx="81">
                  <c:v>-11.03025131225586</c:v>
                </c:pt>
                <c:pt idx="82">
                  <c:v>-10.308158071417557</c:v>
                </c:pt>
                <c:pt idx="83">
                  <c:v>-9.5192120200709294</c:v>
                </c:pt>
                <c:pt idx="84">
                  <c:v>-8.6738900502522789</c:v>
                </c:pt>
                <c:pt idx="85">
                  <c:v>-8.1852639850817237</c:v>
                </c:pt>
                <c:pt idx="86">
                  <c:v>-7.8650455333568434</c:v>
                </c:pt>
                <c:pt idx="87">
                  <c:v>-6.9135014343261716</c:v>
                </c:pt>
                <c:pt idx="88">
                  <c:v>-7.8399986690945092</c:v>
                </c:pt>
                <c:pt idx="89">
                  <c:v>-7.8671246881354344</c:v>
                </c:pt>
                <c:pt idx="90">
                  <c:v>-8.6599989573160805</c:v>
                </c:pt>
                <c:pt idx="91">
                  <c:v>-9.2769473895071162</c:v>
                </c:pt>
                <c:pt idx="92">
                  <c:v>-9.3686107211642788</c:v>
                </c:pt>
                <c:pt idx="93">
                  <c:v>-9.9433341132269959</c:v>
                </c:pt>
                <c:pt idx="94">
                  <c:v>-9.8466670989990241</c:v>
                </c:pt>
                <c:pt idx="95">
                  <c:v>-11.507499949137371</c:v>
                </c:pt>
                <c:pt idx="96">
                  <c:v>-11.890000534057616</c:v>
                </c:pt>
                <c:pt idx="97">
                  <c:v>-12.92194455464681</c:v>
                </c:pt>
                <c:pt idx="98">
                  <c:v>-13.960001034206813</c:v>
                </c:pt>
                <c:pt idx="99">
                  <c:v>-14.400001525878906</c:v>
                </c:pt>
                <c:pt idx="100">
                  <c:v>-13.687368894878187</c:v>
                </c:pt>
                <c:pt idx="101">
                  <c:v>-12.743888685438368</c:v>
                </c:pt>
                <c:pt idx="102">
                  <c:v>-12.314001426696777</c:v>
                </c:pt>
                <c:pt idx="103">
                  <c:v>-11.027751197814942</c:v>
                </c:pt>
                <c:pt idx="104">
                  <c:v>-9.6122799388149325</c:v>
                </c:pt>
                <c:pt idx="105">
                  <c:v>-8.9000015258789062</c:v>
                </c:pt>
                <c:pt idx="106">
                  <c:v>-8.947367658113178</c:v>
                </c:pt>
                <c:pt idx="107">
                  <c:v>-8.5747502136230462</c:v>
                </c:pt>
                <c:pt idx="108">
                  <c:v>-7.6852732096632863</c:v>
                </c:pt>
                <c:pt idx="109">
                  <c:v>-6.9102948805865116</c:v>
                </c:pt>
                <c:pt idx="110">
                  <c:v>-6.4999992370605471</c:v>
                </c:pt>
                <c:pt idx="111">
                  <c:v>-6.0565678517997998</c:v>
                </c:pt>
                <c:pt idx="112">
                  <c:v>-6.5366661071777346</c:v>
                </c:pt>
                <c:pt idx="113">
                  <c:v>-7.3169578086867126</c:v>
                </c:pt>
                <c:pt idx="114">
                  <c:v>-8.6681572361996295</c:v>
                </c:pt>
                <c:pt idx="115">
                  <c:v>-9.5459992218017575</c:v>
                </c:pt>
                <c:pt idx="116">
                  <c:v>-10.663332748413087</c:v>
                </c:pt>
                <c:pt idx="117">
                  <c:v>-11.342776319715712</c:v>
                </c:pt>
                <c:pt idx="118">
                  <c:v>-13.094408200981436</c:v>
                </c:pt>
                <c:pt idx="119">
                  <c:v>-11.621841912520559</c:v>
                </c:pt>
                <c:pt idx="120">
                  <c:v>-11.752248751322428</c:v>
                </c:pt>
                <c:pt idx="121">
                  <c:v>-11.875</c:v>
                </c:pt>
                <c:pt idx="122">
                  <c:v>-12.261841342323704</c:v>
                </c:pt>
                <c:pt idx="123">
                  <c:v>-14.686667887369792</c:v>
                </c:pt>
                <c:pt idx="124">
                  <c:v>-13.385000610351563</c:v>
                </c:pt>
                <c:pt idx="125">
                  <c:v>-13.89689761267768</c:v>
                </c:pt>
                <c:pt idx="126">
                  <c:v>-12.359498977661133</c:v>
                </c:pt>
                <c:pt idx="127">
                  <c:v>-11.315264410721628</c:v>
                </c:pt>
                <c:pt idx="128">
                  <c:v>-10.036316158896998</c:v>
                </c:pt>
                <c:pt idx="129">
                  <c:v>-10.047749214172363</c:v>
                </c:pt>
                <c:pt idx="130">
                  <c:v>-9.9003420790580847</c:v>
                </c:pt>
                <c:pt idx="131">
                  <c:v>-8.9350001017252598</c:v>
                </c:pt>
                <c:pt idx="132">
                  <c:v>-9.5677786509195961</c:v>
                </c:pt>
                <c:pt idx="133">
                  <c:v>-8.8030548236988206</c:v>
                </c:pt>
                <c:pt idx="134">
                  <c:v>-8.5600773611647281</c:v>
                </c:pt>
                <c:pt idx="135">
                  <c:v>-7.9186109330919052</c:v>
                </c:pt>
                <c:pt idx="136">
                  <c:v>-7.3078855610070734</c:v>
                </c:pt>
                <c:pt idx="137">
                  <c:v>-7.6414989089965824</c:v>
                </c:pt>
                <c:pt idx="138">
                  <c:v>-7.9397931925455731</c:v>
                </c:pt>
                <c:pt idx="139">
                  <c:v>-8.2969451904296871</c:v>
                </c:pt>
                <c:pt idx="140">
                  <c:v>-9.3499984741210937</c:v>
                </c:pt>
                <c:pt idx="141">
                  <c:v>-8.8617639429429005</c:v>
                </c:pt>
                <c:pt idx="142">
                  <c:v>-9.0628956844932151</c:v>
                </c:pt>
                <c:pt idx="143">
                  <c:v>-9.0929377171031209</c:v>
                </c:pt>
                <c:pt idx="144">
                  <c:v>-9.0499992370605469</c:v>
                </c:pt>
                <c:pt idx="145">
                  <c:v>-8.9507923571268719</c:v>
                </c:pt>
                <c:pt idx="146">
                  <c:v>-9.111943647596572</c:v>
                </c:pt>
                <c:pt idx="147">
                  <c:v>-8.8554027470218273</c:v>
                </c:pt>
                <c:pt idx="148">
                  <c:v>-8.7489814193160438</c:v>
                </c:pt>
                <c:pt idx="149">
                  <c:v>-8.5</c:v>
                </c:pt>
                <c:pt idx="150">
                  <c:v>-8.7444392403036399</c:v>
                </c:pt>
                <c:pt idx="151">
                  <c:v>-8.610237322708425</c:v>
                </c:pt>
                <c:pt idx="152">
                  <c:v>-7.3844456396119664</c:v>
                </c:pt>
                <c:pt idx="153">
                  <c:v>-6.8208963479568707</c:v>
                </c:pt>
                <c:pt idx="154">
                  <c:v>-6.4448060370110847</c:v>
                </c:pt>
                <c:pt idx="155">
                  <c:v>-5.428054745992025</c:v>
                </c:pt>
                <c:pt idx="156">
                  <c:v>-4.7807904695209702</c:v>
                </c:pt>
                <c:pt idx="157">
                  <c:v>-4.5285182175812899</c:v>
                </c:pt>
                <c:pt idx="158">
                  <c:v>-4.25</c:v>
                </c:pt>
                <c:pt idx="159">
                  <c:v>-4.4125007629394535</c:v>
                </c:pt>
                <c:pt idx="160">
                  <c:v>-4.3163713869225777</c:v>
                </c:pt>
                <c:pt idx="161">
                  <c:v>-4.4749984741210937</c:v>
                </c:pt>
                <c:pt idx="162">
                  <c:v>-4.6246575133441246</c:v>
                </c:pt>
                <c:pt idx="163">
                  <c:v>-5.0361126369900173</c:v>
                </c:pt>
                <c:pt idx="164">
                  <c:v>-5.0964762917236808</c:v>
                </c:pt>
                <c:pt idx="165">
                  <c:v>-5.4797794676663587</c:v>
                </c:pt>
                <c:pt idx="166">
                  <c:v>-5.8949569032903302</c:v>
                </c:pt>
                <c:pt idx="167">
                  <c:v>-6.6729584518744023</c:v>
                </c:pt>
                <c:pt idx="168">
                  <c:v>-7.5239996337890629</c:v>
                </c:pt>
                <c:pt idx="169">
                  <c:v>-7.0267661599551934</c:v>
                </c:pt>
                <c:pt idx="170">
                  <c:v>-6.8895008850097659</c:v>
                </c:pt>
                <c:pt idx="171">
                  <c:v>-7.2224984741210934</c:v>
                </c:pt>
                <c:pt idx="172">
                  <c:v>-7.4826460445628449</c:v>
                </c:pt>
                <c:pt idx="173">
                  <c:v>-7.5518975010624638</c:v>
                </c:pt>
                <c:pt idx="174">
                  <c:v>-7.5999984741210938</c:v>
                </c:pt>
                <c:pt idx="175">
                  <c:v>-7.0415513260769549</c:v>
                </c:pt>
                <c:pt idx="176">
                  <c:v>-6.6488885243733726</c:v>
                </c:pt>
                <c:pt idx="177">
                  <c:v>-6.2775060621838401</c:v>
                </c:pt>
                <c:pt idx="178">
                  <c:v>-5.9292108636153369</c:v>
                </c:pt>
                <c:pt idx="179">
                  <c:v>-5.4719845070449296</c:v>
                </c:pt>
                <c:pt idx="180">
                  <c:v>-4.3184210526315789</c:v>
                </c:pt>
                <c:pt idx="181">
                  <c:v>-3.5850008646647136</c:v>
                </c:pt>
                <c:pt idx="182">
                  <c:v>-2.9195001220703123</c:v>
                </c:pt>
                <c:pt idx="183">
                  <c:v>-2.2591667175292969</c:v>
                </c:pt>
                <c:pt idx="184">
                  <c:v>-2.9370010375976561</c:v>
                </c:pt>
                <c:pt idx="185">
                  <c:v>-3.2534272741978114</c:v>
                </c:pt>
                <c:pt idx="186">
                  <c:v>-3.7934088279576628</c:v>
                </c:pt>
                <c:pt idx="187">
                  <c:v>-4.4611762102912458</c:v>
                </c:pt>
                <c:pt idx="188">
                  <c:v>-4.6485014343261719</c:v>
                </c:pt>
                <c:pt idx="189">
                  <c:v>-5.038233768238741</c:v>
                </c:pt>
                <c:pt idx="190">
                  <c:v>-5.9567642660701976</c:v>
                </c:pt>
                <c:pt idx="191">
                  <c:v>-6.2365002059936527</c:v>
                </c:pt>
                <c:pt idx="192">
                  <c:v>-6.4172077426662693</c:v>
                </c:pt>
                <c:pt idx="193">
                  <c:v>-6.600524822034334</c:v>
                </c:pt>
                <c:pt idx="194">
                  <c:v>-6.5050003051757814</c:v>
                </c:pt>
                <c:pt idx="195">
                  <c:v>-6.4911105685763886</c:v>
                </c:pt>
                <c:pt idx="196">
                  <c:v>-6.6049987792968752</c:v>
                </c:pt>
                <c:pt idx="197">
                  <c:v>-6.5338896009657121</c:v>
                </c:pt>
                <c:pt idx="198">
                  <c:v>-5.9027621687504279</c:v>
                </c:pt>
                <c:pt idx="199">
                  <c:v>-5.4085976627712853</c:v>
                </c:pt>
                <c:pt idx="200">
                  <c:v>-4.4500007629394531</c:v>
                </c:pt>
                <c:pt idx="201">
                  <c:v>-4.1449996948242189</c:v>
                </c:pt>
                <c:pt idx="202">
                  <c:v>-2.9172210269504122</c:v>
                </c:pt>
                <c:pt idx="203">
                  <c:v>-3.2750015258789062</c:v>
                </c:pt>
                <c:pt idx="204">
                  <c:v>-3.6749992370605469</c:v>
                </c:pt>
                <c:pt idx="205">
                  <c:v>-3.5452545045339789</c:v>
                </c:pt>
                <c:pt idx="206">
                  <c:v>-4.1444188605712462</c:v>
                </c:pt>
                <c:pt idx="207">
                  <c:v>-4.6804059002850504</c:v>
                </c:pt>
                <c:pt idx="208">
                  <c:v>-4.5808512910883481</c:v>
                </c:pt>
                <c:pt idx="209">
                  <c:v>-5.1105255528500209</c:v>
                </c:pt>
                <c:pt idx="210">
                  <c:v>-5.3621461297159145</c:v>
                </c:pt>
                <c:pt idx="211">
                  <c:v>-5.0716673533121748</c:v>
                </c:pt>
                <c:pt idx="212">
                  <c:v>-5.8829998779296879</c:v>
                </c:pt>
                <c:pt idx="213">
                  <c:v>-5.7191653781467018</c:v>
                </c:pt>
                <c:pt idx="214">
                  <c:v>-5.9753428419975387</c:v>
                </c:pt>
                <c:pt idx="215">
                  <c:v>-6.1810529608475537</c:v>
                </c:pt>
                <c:pt idx="216">
                  <c:v>-6.0999984741210937</c:v>
                </c:pt>
                <c:pt idx="217">
                  <c:v>-6.0673673930921055</c:v>
                </c:pt>
                <c:pt idx="218">
                  <c:v>-6.2110532258686266</c:v>
                </c:pt>
                <c:pt idx="219">
                  <c:v>-6.625</c:v>
                </c:pt>
                <c:pt idx="220">
                  <c:v>-6.2325579034842171</c:v>
                </c:pt>
                <c:pt idx="221">
                  <c:v>-5.6710458698507349</c:v>
                </c:pt>
                <c:pt idx="222">
                  <c:v>-5.7000007629394531</c:v>
                </c:pt>
                <c:pt idx="223">
                  <c:v>-5.7218406275699012</c:v>
                </c:pt>
                <c:pt idx="224">
                  <c:v>-5.5626309445029811</c:v>
                </c:pt>
                <c:pt idx="225">
                  <c:v>-4.973331875271267</c:v>
                </c:pt>
                <c:pt idx="226">
                  <c:v>-5.5</c:v>
                </c:pt>
                <c:pt idx="227">
                  <c:v>-5.3159937330624762</c:v>
                </c:pt>
                <c:pt idx="228">
                  <c:v>-4.3949996948242189</c:v>
                </c:pt>
                <c:pt idx="229">
                  <c:v>-5.0457781506823256</c:v>
                </c:pt>
                <c:pt idx="230">
                  <c:v>-5.6222499720255534</c:v>
                </c:pt>
                <c:pt idx="231">
                  <c:v>-6.3726326791863697</c:v>
                </c:pt>
                <c:pt idx="232">
                  <c:v>-6.5920003509521488</c:v>
                </c:pt>
                <c:pt idx="233">
                  <c:v>-6.9579935479296333</c:v>
                </c:pt>
                <c:pt idx="234">
                  <c:v>-7.235276879204644</c:v>
                </c:pt>
                <c:pt idx="235">
                  <c:v>-7.4635299682617191</c:v>
                </c:pt>
                <c:pt idx="236">
                  <c:v>-7.9782018494187739</c:v>
                </c:pt>
                <c:pt idx="237">
                  <c:v>-7.9102593666965113</c:v>
                </c:pt>
                <c:pt idx="238">
                  <c:v>-7.7249984741210938</c:v>
                </c:pt>
                <c:pt idx="239">
                  <c:v>-7.8463167692485607</c:v>
                </c:pt>
                <c:pt idx="240">
                  <c:v>-7.7016228019417108</c:v>
                </c:pt>
                <c:pt idx="241">
                  <c:v>-8.320057639403819</c:v>
                </c:pt>
                <c:pt idx="242">
                  <c:v>-9.4262997020374648</c:v>
                </c:pt>
                <c:pt idx="243">
                  <c:v>-9.5981394026843994</c:v>
                </c:pt>
                <c:pt idx="244">
                  <c:v>-9.8701307123357598</c:v>
                </c:pt>
                <c:pt idx="245">
                  <c:v>-9.8322937869858027</c:v>
                </c:pt>
                <c:pt idx="246">
                  <c:v>-8.8049984741210938</c:v>
                </c:pt>
                <c:pt idx="247">
                  <c:v>-8.0016657087537979</c:v>
                </c:pt>
                <c:pt idx="248">
                  <c:v>-7.4007897226434007</c:v>
                </c:pt>
                <c:pt idx="249">
                  <c:v>-7.2921045002184419</c:v>
                </c:pt>
                <c:pt idx="250">
                  <c:v>-6.9025005340576175</c:v>
                </c:pt>
                <c:pt idx="251">
                  <c:v>-6.2523525013643155</c:v>
                </c:pt>
                <c:pt idx="252">
                  <c:v>-6.0436769148882696</c:v>
                </c:pt>
                <c:pt idx="253">
                  <c:v>-5.5770873032607042</c:v>
                </c:pt>
                <c:pt idx="254">
                  <c:v>-5.7950460999100297</c:v>
                </c:pt>
                <c:pt idx="255">
                  <c:v>-6.1709992980957029</c:v>
                </c:pt>
                <c:pt idx="256">
                  <c:v>-6.0239989852905271</c:v>
                </c:pt>
                <c:pt idx="257">
                  <c:v>-6.6053420370926643</c:v>
                </c:pt>
                <c:pt idx="258">
                  <c:v>-6.5999984741210938</c:v>
                </c:pt>
                <c:pt idx="259">
                  <c:v>-6.8433342827690975</c:v>
                </c:pt>
                <c:pt idx="260">
                  <c:v>-7.0288884480794271</c:v>
                </c:pt>
                <c:pt idx="261">
                  <c:v>-8.809749259948731</c:v>
                </c:pt>
                <c:pt idx="262">
                  <c:v>-10.591668192545573</c:v>
                </c:pt>
                <c:pt idx="263">
                  <c:v>-9.8855880737304691</c:v>
                </c:pt>
                <c:pt idx="264">
                  <c:v>-10.315500907897949</c:v>
                </c:pt>
                <c:pt idx="265">
                  <c:v>-9.423421317652652</c:v>
                </c:pt>
                <c:pt idx="266">
                  <c:v>-8.1113889482286243</c:v>
                </c:pt>
                <c:pt idx="267">
                  <c:v>-9.8890494736197248</c:v>
                </c:pt>
                <c:pt idx="268">
                  <c:v>-10.305527375873767</c:v>
                </c:pt>
                <c:pt idx="269">
                  <c:v>-10.293145211593547</c:v>
                </c:pt>
                <c:pt idx="270">
                  <c:v>-10.01796255464907</c:v>
                </c:pt>
                <c:pt idx="271">
                  <c:v>-9.417632815712377</c:v>
                </c:pt>
                <c:pt idx="272">
                  <c:v>-8.7116416265880456</c:v>
                </c:pt>
                <c:pt idx="273">
                  <c:v>-8.3613692828335289</c:v>
                </c:pt>
                <c:pt idx="274">
                  <c:v>-6.0489987564086913</c:v>
                </c:pt>
                <c:pt idx="275">
                  <c:v>-4.7966721159252792</c:v>
                </c:pt>
                <c:pt idx="276">
                  <c:v>-3.6281422810721971</c:v>
                </c:pt>
                <c:pt idx="277">
                  <c:v>-3.4891652848985459</c:v>
                </c:pt>
                <c:pt idx="278">
                  <c:v>-2.83184957784216</c:v>
                </c:pt>
                <c:pt idx="279">
                  <c:v>-2.9550465972335251</c:v>
                </c:pt>
                <c:pt idx="280">
                  <c:v>-3.3701570141338788</c:v>
                </c:pt>
                <c:pt idx="281">
                  <c:v>-3.5185741048822416</c:v>
                </c:pt>
                <c:pt idx="282">
                  <c:v>-3.8413206802336441</c:v>
                </c:pt>
                <c:pt idx="283">
                  <c:v>-4.25</c:v>
                </c:pt>
                <c:pt idx="284">
                  <c:v>-5.0835968998318322</c:v>
                </c:pt>
                <c:pt idx="285">
                  <c:v>-5.7126217149708367</c:v>
                </c:pt>
                <c:pt idx="286">
                  <c:v>-7.4333649034200446</c:v>
                </c:pt>
                <c:pt idx="287">
                  <c:v>-7.9716662089029944</c:v>
                </c:pt>
                <c:pt idx="288">
                  <c:v>-8.5791601324665994</c:v>
                </c:pt>
                <c:pt idx="289">
                  <c:v>-10.031999053955078</c:v>
                </c:pt>
                <c:pt idx="290">
                  <c:v>-10.507261827115423</c:v>
                </c:pt>
                <c:pt idx="291">
                  <c:v>-10.873793104805177</c:v>
                </c:pt>
                <c:pt idx="292">
                  <c:v>-11.084880269745948</c:v>
                </c:pt>
                <c:pt idx="293">
                  <c:v>-9.9458820118623628</c:v>
                </c:pt>
                <c:pt idx="294">
                  <c:v>-9.7249984741210937</c:v>
                </c:pt>
                <c:pt idx="295">
                  <c:v>-9.7234182776801408</c:v>
                </c:pt>
                <c:pt idx="296">
                  <c:v>-7.2285210148462342</c:v>
                </c:pt>
                <c:pt idx="297">
                  <c:v>-6.4219390784212296</c:v>
                </c:pt>
                <c:pt idx="298">
                  <c:v>-4.1282837127845884</c:v>
                </c:pt>
                <c:pt idx="299">
                  <c:v>-2.8785714130012359</c:v>
                </c:pt>
                <c:pt idx="300">
                  <c:v>-2.6970572976505056</c:v>
                </c:pt>
                <c:pt idx="301">
                  <c:v>-2.048334757486979</c:v>
                </c:pt>
                <c:pt idx="302">
                  <c:v>-2.2326013199683863</c:v>
                </c:pt>
                <c:pt idx="303">
                  <c:v>-1.7231222799106909</c:v>
                </c:pt>
                <c:pt idx="304">
                  <c:v>-2.2061104668511287</c:v>
                </c:pt>
                <c:pt idx="305">
                  <c:v>-2.9646301693386503</c:v>
                </c:pt>
                <c:pt idx="306">
                  <c:v>-3.0499992370605469</c:v>
                </c:pt>
                <c:pt idx="307">
                  <c:v>-3.8710881050525523</c:v>
                </c:pt>
                <c:pt idx="308">
                  <c:v>-5.1154597855360775</c:v>
                </c:pt>
                <c:pt idx="309">
                  <c:v>-6.2000007629394531</c:v>
                </c:pt>
                <c:pt idx="310">
                  <c:v>-7.9242975137774261</c:v>
                </c:pt>
                <c:pt idx="311">
                  <c:v>-9.2834212855288865</c:v>
                </c:pt>
                <c:pt idx="312">
                  <c:v>-10.43490104675293</c:v>
                </c:pt>
                <c:pt idx="313">
                  <c:v>-10.751027407711499</c:v>
                </c:pt>
                <c:pt idx="314">
                  <c:v>-12.59250022040473</c:v>
                </c:pt>
                <c:pt idx="315">
                  <c:v>-13.396881827570642</c:v>
                </c:pt>
                <c:pt idx="316">
                  <c:v>-14.547601987237799</c:v>
                </c:pt>
                <c:pt idx="317">
                  <c:v>-12.329705182243796</c:v>
                </c:pt>
                <c:pt idx="318">
                  <c:v>-11.792001266479492</c:v>
                </c:pt>
                <c:pt idx="319">
                  <c:v>-10.665294108671301</c:v>
                </c:pt>
                <c:pt idx="320">
                  <c:v>-9.5109343998420215</c:v>
                </c:pt>
                <c:pt idx="321">
                  <c:v>-8.2907186182168235</c:v>
                </c:pt>
                <c:pt idx="322">
                  <c:v>-6.6095403533159169</c:v>
                </c:pt>
                <c:pt idx="323">
                  <c:v>-6.0116210796214915</c:v>
                </c:pt>
                <c:pt idx="324">
                  <c:v>-5.3770054333830535</c:v>
                </c:pt>
                <c:pt idx="325">
                  <c:v>-4.0786849574038859</c:v>
                </c:pt>
                <c:pt idx="326">
                  <c:v>-4.6500481607396074</c:v>
                </c:pt>
                <c:pt idx="327">
                  <c:v>-5.2647625163904603</c:v>
                </c:pt>
                <c:pt idx="328">
                  <c:v>-5.6536847967850532</c:v>
                </c:pt>
                <c:pt idx="329">
                  <c:v>-5.2154834855577983</c:v>
                </c:pt>
                <c:pt idx="330">
                  <c:v>-5.67111755342889</c:v>
                </c:pt>
                <c:pt idx="331">
                  <c:v>-5.9793045208178857</c:v>
                </c:pt>
                <c:pt idx="332">
                  <c:v>-6.0999984741210937</c:v>
                </c:pt>
                <c:pt idx="333">
                  <c:v>-6.0489718293490471</c:v>
                </c:pt>
                <c:pt idx="334">
                  <c:v>-6.6625247169735262</c:v>
                </c:pt>
                <c:pt idx="335">
                  <c:v>-7.0060651849817344</c:v>
                </c:pt>
                <c:pt idx="336">
                  <c:v>-6.9000015258789062</c:v>
                </c:pt>
                <c:pt idx="337">
                  <c:v>-7.0299624370511253</c:v>
                </c:pt>
                <c:pt idx="338">
                  <c:v>-7.297749214172363</c:v>
                </c:pt>
                <c:pt idx="339">
                  <c:v>-7.4228034999961388</c:v>
                </c:pt>
                <c:pt idx="340">
                  <c:v>-7.3176189415903208</c:v>
                </c:pt>
                <c:pt idx="341">
                  <c:v>-6.8808018552242016</c:v>
                </c:pt>
                <c:pt idx="342">
                  <c:v>-6.9685983180115088</c:v>
                </c:pt>
                <c:pt idx="343">
                  <c:v>-7.0225850056680104</c:v>
                </c:pt>
                <c:pt idx="344">
                  <c:v>-7.0189250882348677</c:v>
                </c:pt>
                <c:pt idx="345">
                  <c:v>-6.658528900146484</c:v>
                </c:pt>
                <c:pt idx="346">
                  <c:v>-6.1711362327381591</c:v>
                </c:pt>
                <c:pt idx="347">
                  <c:v>-5.6498158631501374</c:v>
                </c:pt>
                <c:pt idx="348">
                  <c:v>-5.3227507972717287</c:v>
                </c:pt>
                <c:pt idx="349">
                  <c:v>-4.3643991117124203</c:v>
                </c:pt>
                <c:pt idx="350">
                  <c:v>-4.8444116480210244</c:v>
                </c:pt>
                <c:pt idx="351">
                  <c:v>-4.7110187459875039</c:v>
                </c:pt>
                <c:pt idx="352">
                  <c:v>-5.0688144750762403</c:v>
                </c:pt>
                <c:pt idx="353">
                  <c:v>-4.6348244114925983</c:v>
                </c:pt>
                <c:pt idx="354">
                  <c:v>-4.9550827223800686</c:v>
                </c:pt>
                <c:pt idx="355">
                  <c:v>-5.3227227606831828</c:v>
                </c:pt>
                <c:pt idx="356">
                  <c:v>-5.7051831733153868</c:v>
                </c:pt>
                <c:pt idx="357">
                  <c:v>-6.2728659889914775</c:v>
                </c:pt>
                <c:pt idx="358">
                  <c:v>-6.6033387410410258</c:v>
                </c:pt>
                <c:pt idx="359">
                  <c:v>-7.0492108120325545</c:v>
                </c:pt>
                <c:pt idx="360">
                  <c:v>-7.382012114102932</c:v>
                </c:pt>
                <c:pt idx="361">
                  <c:v>-7.0736537926272245</c:v>
                </c:pt>
                <c:pt idx="362">
                  <c:v>-7.0841958544831618</c:v>
                </c:pt>
                <c:pt idx="363">
                  <c:v>-7.0669430626763239</c:v>
                </c:pt>
                <c:pt idx="364">
                  <c:v>-7.3785708680444833</c:v>
                </c:pt>
                <c:pt idx="365">
                  <c:v>-7.4988909596215771</c:v>
                </c:pt>
                <c:pt idx="366">
                  <c:v>-7.393640111337203</c:v>
                </c:pt>
                <c:pt idx="367">
                  <c:v>-6.6672694137185058</c:v>
                </c:pt>
                <c:pt idx="368">
                  <c:v>-6.0091668379934209</c:v>
                </c:pt>
                <c:pt idx="369">
                  <c:v>-5.6627772013346354</c:v>
                </c:pt>
                <c:pt idx="370">
                  <c:v>-5.660173630529596</c:v>
                </c:pt>
                <c:pt idx="371">
                  <c:v>-5.0029439406570946</c:v>
                </c:pt>
                <c:pt idx="372">
                  <c:v>-4.72546220002351</c:v>
                </c:pt>
                <c:pt idx="373">
                  <c:v>-4.7665702934456187</c:v>
                </c:pt>
                <c:pt idx="374">
                  <c:v>-4.2681511507575527</c:v>
                </c:pt>
                <c:pt idx="375">
                  <c:v>-3.3460574459719967</c:v>
                </c:pt>
                <c:pt idx="376">
                  <c:v>-3.2506967024369673</c:v>
                </c:pt>
                <c:pt idx="377">
                  <c:v>-3.4036252911885581</c:v>
                </c:pt>
                <c:pt idx="378">
                  <c:v>-3.408501396179199</c:v>
                </c:pt>
                <c:pt idx="379">
                  <c:v>-3.2489814193160447</c:v>
                </c:pt>
                <c:pt idx="380">
                  <c:v>-3.421134620263385</c:v>
                </c:pt>
                <c:pt idx="381">
                  <c:v>-3.5903063790840015</c:v>
                </c:pt>
                <c:pt idx="382">
                  <c:v>-3.7803337186749899</c:v>
                </c:pt>
                <c:pt idx="383">
                  <c:v>-2.6282797229929025</c:v>
                </c:pt>
                <c:pt idx="384">
                  <c:v>-2.2966671413845487</c:v>
                </c:pt>
                <c:pt idx="385">
                  <c:v>-2.25</c:v>
                </c:pt>
                <c:pt idx="386">
                  <c:v>-2.5939229636112699</c:v>
                </c:pt>
                <c:pt idx="387">
                  <c:v>-1.9306759097104904</c:v>
                </c:pt>
                <c:pt idx="388">
                  <c:v>-0.83337718896698532</c:v>
                </c:pt>
                <c:pt idx="389">
                  <c:v>-5.4663595467223582E-2</c:v>
                </c:pt>
                <c:pt idx="390">
                  <c:v>-0.95075069427490233</c:v>
                </c:pt>
                <c:pt idx="391">
                  <c:v>-1.25</c:v>
                </c:pt>
                <c:pt idx="392">
                  <c:v>-1.48307266533958</c:v>
                </c:pt>
                <c:pt idx="393">
                  <c:v>-1.0477779812282986</c:v>
                </c:pt>
                <c:pt idx="394">
                  <c:v>0.375</c:v>
                </c:pt>
                <c:pt idx="395">
                  <c:v>0.90366823379307581</c:v>
                </c:pt>
                <c:pt idx="396">
                  <c:v>0.98476485059734975</c:v>
                </c:pt>
                <c:pt idx="397">
                  <c:v>1.8072830370051962</c:v>
                </c:pt>
                <c:pt idx="398">
                  <c:v>2.2338541706480859</c:v>
                </c:pt>
                <c:pt idx="399">
                  <c:v>1.7999992370605469</c:v>
                </c:pt>
                <c:pt idx="400">
                  <c:v>1.8294812271202778</c:v>
                </c:pt>
                <c:pt idx="401">
                  <c:v>1.6947063221650964</c:v>
                </c:pt>
                <c:pt idx="402">
                  <c:v>1.1678108611664215</c:v>
                </c:pt>
                <c:pt idx="403">
                  <c:v>1.0533387020155662</c:v>
                </c:pt>
                <c:pt idx="404">
                  <c:v>0.20571132452081503</c:v>
                </c:pt>
                <c:pt idx="405">
                  <c:v>0.26421030948036595</c:v>
                </c:pt>
                <c:pt idx="406">
                  <c:v>0.375</c:v>
                </c:pt>
                <c:pt idx="407">
                  <c:v>0.38780128889490811</c:v>
                </c:pt>
                <c:pt idx="408">
                  <c:v>0.74417738993815707</c:v>
                </c:pt>
                <c:pt idx="409">
                  <c:v>0.79249992370605471</c:v>
                </c:pt>
                <c:pt idx="410">
                  <c:v>0.66489394310279137</c:v>
                </c:pt>
                <c:pt idx="411">
                  <c:v>0.59903188078600411</c:v>
                </c:pt>
                <c:pt idx="412">
                  <c:v>0.84999847412109375</c:v>
                </c:pt>
                <c:pt idx="413">
                  <c:v>1.0912507629394532</c:v>
                </c:pt>
                <c:pt idx="414">
                  <c:v>1.738268129854923</c:v>
                </c:pt>
                <c:pt idx="415">
                  <c:v>2.7849713822685058</c:v>
                </c:pt>
                <c:pt idx="416">
                  <c:v>2.464874642690023</c:v>
                </c:pt>
                <c:pt idx="417">
                  <c:v>2.3977060333914273</c:v>
                </c:pt>
                <c:pt idx="418">
                  <c:v>3.1004378414321661</c:v>
                </c:pt>
                <c:pt idx="419">
                  <c:v>3.9944132187787225</c:v>
                </c:pt>
                <c:pt idx="420">
                  <c:v>3.9051357650010319</c:v>
                </c:pt>
                <c:pt idx="421">
                  <c:v>3.9683330112033421</c:v>
                </c:pt>
                <c:pt idx="422">
                  <c:v>3.0088887532552082</c:v>
                </c:pt>
                <c:pt idx="423">
                  <c:v>2.7550003051757814</c:v>
                </c:pt>
                <c:pt idx="424">
                  <c:v>3.4085665872101205</c:v>
                </c:pt>
                <c:pt idx="425">
                  <c:v>3.3013896518283419</c:v>
                </c:pt>
                <c:pt idx="426">
                  <c:v>2.5557607290939814</c:v>
                </c:pt>
                <c:pt idx="427">
                  <c:v>2.3488243237400241</c:v>
                </c:pt>
                <c:pt idx="428">
                  <c:v>2.1850659258953935</c:v>
                </c:pt>
                <c:pt idx="429">
                  <c:v>2.0033274448481624</c:v>
                </c:pt>
                <c:pt idx="430">
                  <c:v>1.7763217022740911</c:v>
                </c:pt>
                <c:pt idx="431">
                  <c:v>0.85948921486183449</c:v>
                </c:pt>
                <c:pt idx="432">
                  <c:v>0.375</c:v>
                </c:pt>
                <c:pt idx="433">
                  <c:v>-0.13000030517578126</c:v>
                </c:pt>
                <c:pt idx="434">
                  <c:v>-0.1455636451868684</c:v>
                </c:pt>
                <c:pt idx="435">
                  <c:v>-0.40000152587890625</c:v>
                </c:pt>
                <c:pt idx="436">
                  <c:v>-0.42499923706054688</c:v>
                </c:pt>
                <c:pt idx="437">
                  <c:v>-0.58437948879164381</c:v>
                </c:pt>
                <c:pt idx="438">
                  <c:v>-0.42499923706054688</c:v>
                </c:pt>
                <c:pt idx="439">
                  <c:v>-0.31676496617934286</c:v>
                </c:pt>
                <c:pt idx="440">
                  <c:v>-2.500152587890625E-2</c:v>
                </c:pt>
                <c:pt idx="441">
                  <c:v>1.2037515221245465E-2</c:v>
                </c:pt>
                <c:pt idx="442">
                  <c:v>0.17499923706054688</c:v>
                </c:pt>
                <c:pt idx="443">
                  <c:v>0.7318338712056478</c:v>
                </c:pt>
                <c:pt idx="444">
                  <c:v>1.7000007629394531</c:v>
                </c:pt>
                <c:pt idx="445">
                  <c:v>2.8250007629394531</c:v>
                </c:pt>
                <c:pt idx="446">
                  <c:v>3.5607145659777584</c:v>
                </c:pt>
                <c:pt idx="447">
                  <c:v>4.6500015258789062</c:v>
                </c:pt>
                <c:pt idx="448">
                  <c:v>5.1163412717457151</c:v>
                </c:pt>
                <c:pt idx="449">
                  <c:v>4.3820587158203121</c:v>
                </c:pt>
                <c:pt idx="450">
                  <c:v>3.6340501117146413</c:v>
                </c:pt>
                <c:pt idx="451">
                  <c:v>3.1294670932878041</c:v>
                </c:pt>
                <c:pt idx="452">
                  <c:v>3.0674994150797525</c:v>
                </c:pt>
                <c:pt idx="453">
                  <c:v>2.7108796296296296</c:v>
                </c:pt>
                <c:pt idx="454">
                  <c:v>2.6244745738869582</c:v>
                </c:pt>
                <c:pt idx="455">
                  <c:v>2.1866450494847323</c:v>
                </c:pt>
                <c:pt idx="456">
                  <c:v>2.1680566154171586</c:v>
                </c:pt>
                <c:pt idx="457">
                  <c:v>1.2565914884811964</c:v>
                </c:pt>
                <c:pt idx="458">
                  <c:v>0.46623336848611069</c:v>
                </c:pt>
                <c:pt idx="459">
                  <c:v>-5.7314592456641361E-3</c:v>
                </c:pt>
                <c:pt idx="460">
                  <c:v>-0.11869536765611319</c:v>
                </c:pt>
                <c:pt idx="461">
                  <c:v>-5.6275518906326455E-3</c:v>
                </c:pt>
                <c:pt idx="462">
                  <c:v>-0.15000152587890625</c:v>
                </c:pt>
                <c:pt idx="463">
                  <c:v>0.63500137329101558</c:v>
                </c:pt>
                <c:pt idx="464">
                  <c:v>1.5514059753954306</c:v>
                </c:pt>
                <c:pt idx="465">
                  <c:v>5.0316768572493888</c:v>
                </c:pt>
                <c:pt idx="466">
                  <c:v>5.7010521336605677</c:v>
                </c:pt>
                <c:pt idx="467">
                  <c:v>5.5388647421450798</c:v>
                </c:pt>
                <c:pt idx="468">
                  <c:v>6.2591842339963328</c:v>
                </c:pt>
                <c:pt idx="469">
                  <c:v>5.188000717163086</c:v>
                </c:pt>
                <c:pt idx="470">
                  <c:v>4.4531665484110512</c:v>
                </c:pt>
                <c:pt idx="471">
                  <c:v>4.0499992370605469</c:v>
                </c:pt>
                <c:pt idx="472">
                  <c:v>2.7366220440780906</c:v>
                </c:pt>
                <c:pt idx="473">
                  <c:v>2.7999992370605469</c:v>
                </c:pt>
                <c:pt idx="474">
                  <c:v>2.2951945447657334</c:v>
                </c:pt>
                <c:pt idx="475">
                  <c:v>2.6022401953832963</c:v>
                </c:pt>
                <c:pt idx="476">
                  <c:v>2.0400012969970702</c:v>
                </c:pt>
                <c:pt idx="477">
                  <c:v>2.4253932952880861</c:v>
                </c:pt>
                <c:pt idx="478">
                  <c:v>3.4909999084472658</c:v>
                </c:pt>
                <c:pt idx="479">
                  <c:v>3.4740271771772453</c:v>
                </c:pt>
                <c:pt idx="480">
                  <c:v>3.6860012817382812</c:v>
                </c:pt>
                <c:pt idx="481">
                  <c:v>4.0353070175438592</c:v>
                </c:pt>
                <c:pt idx="482">
                  <c:v>2.9010957282886172</c:v>
                </c:pt>
                <c:pt idx="483">
                  <c:v>2.8041303932981037</c:v>
                </c:pt>
                <c:pt idx="484">
                  <c:v>1.9199996948242188</c:v>
                </c:pt>
                <c:pt idx="485">
                  <c:v>1.2115779675935443</c:v>
                </c:pt>
                <c:pt idx="486">
                  <c:v>1.7271123335263114</c:v>
                </c:pt>
                <c:pt idx="487">
                  <c:v>2.0350644000164873</c:v>
                </c:pt>
                <c:pt idx="488">
                  <c:v>2.2249984741210938</c:v>
                </c:pt>
                <c:pt idx="489">
                  <c:v>2.3911413360060307</c:v>
                </c:pt>
                <c:pt idx="490">
                  <c:v>2.6149731183427853</c:v>
                </c:pt>
                <c:pt idx="491">
                  <c:v>2.7729445604895426</c:v>
                </c:pt>
                <c:pt idx="492">
                  <c:v>2.6291288231713912</c:v>
                </c:pt>
                <c:pt idx="493">
                  <c:v>2.5999984741210937</c:v>
                </c:pt>
                <c:pt idx="494">
                  <c:v>2.864040053753937</c:v>
                </c:pt>
                <c:pt idx="495">
                  <c:v>2.6628728843112404</c:v>
                </c:pt>
                <c:pt idx="496">
                  <c:v>2.601577437551398</c:v>
                </c:pt>
                <c:pt idx="497">
                  <c:v>2.2551671377205391</c:v>
                </c:pt>
                <c:pt idx="498">
                  <c:v>1.5018333053588868</c:v>
                </c:pt>
                <c:pt idx="499">
                  <c:v>1.2249984741210937</c:v>
                </c:pt>
                <c:pt idx="500">
                  <c:v>1.280047360172978</c:v>
                </c:pt>
                <c:pt idx="501">
                  <c:v>1.2750015258789062</c:v>
                </c:pt>
                <c:pt idx="502">
                  <c:v>1.1417648764217601</c:v>
                </c:pt>
                <c:pt idx="503">
                  <c:v>0.34094131103064351</c:v>
                </c:pt>
                <c:pt idx="504">
                  <c:v>-5.0295257568359369E-2</c:v>
                </c:pt>
                <c:pt idx="505">
                  <c:v>-0.32500076293945313</c:v>
                </c:pt>
                <c:pt idx="506">
                  <c:v>-0.16908456802368163</c:v>
                </c:pt>
                <c:pt idx="507">
                  <c:v>-0.53972526445780711</c:v>
                </c:pt>
                <c:pt idx="508">
                  <c:v>-0.84999847412109375</c:v>
                </c:pt>
                <c:pt idx="509">
                  <c:v>-0.46240678716588901</c:v>
                </c:pt>
                <c:pt idx="510">
                  <c:v>0.21510523380206054</c:v>
                </c:pt>
                <c:pt idx="511">
                  <c:v>0.96138742234971786</c:v>
                </c:pt>
                <c:pt idx="512">
                  <c:v>1.2935068487899866</c:v>
                </c:pt>
                <c:pt idx="513">
                  <c:v>1.7192102131090665</c:v>
                </c:pt>
                <c:pt idx="514">
                  <c:v>1.8791666666666667</c:v>
                </c:pt>
                <c:pt idx="515">
                  <c:v>2.0502642982884458</c:v>
                </c:pt>
                <c:pt idx="516">
                  <c:v>2.2249984741210938</c:v>
                </c:pt>
                <c:pt idx="517">
                  <c:v>2.0082190526674872</c:v>
                </c:pt>
                <c:pt idx="518">
                  <c:v>2.3412570919848075</c:v>
                </c:pt>
                <c:pt idx="519">
                  <c:v>2.0697326871692141</c:v>
                </c:pt>
                <c:pt idx="520">
                  <c:v>1.7999992370605469</c:v>
                </c:pt>
                <c:pt idx="521">
                  <c:v>1.6845405265076521</c:v>
                </c:pt>
                <c:pt idx="522">
                  <c:v>1.5824862143468945</c:v>
                </c:pt>
                <c:pt idx="523">
                  <c:v>1.3688897026909723</c:v>
                </c:pt>
                <c:pt idx="524">
                  <c:v>0.82642931256975449</c:v>
                </c:pt>
                <c:pt idx="525">
                  <c:v>0.25240349196682577</c:v>
                </c:pt>
                <c:pt idx="526">
                  <c:v>-0.36800010681152345</c:v>
                </c:pt>
                <c:pt idx="527">
                  <c:v>-1.3614141072891996</c:v>
                </c:pt>
                <c:pt idx="528">
                  <c:v>-2.1116665310329861</c:v>
                </c:pt>
                <c:pt idx="529">
                  <c:v>-2.2405428109778622</c:v>
                </c:pt>
                <c:pt idx="530">
                  <c:v>-1.5161684703324088</c:v>
                </c:pt>
                <c:pt idx="531">
                  <c:v>-1.3578947368421053</c:v>
                </c:pt>
                <c:pt idx="532">
                  <c:v>-0.99450790861159932</c:v>
                </c:pt>
                <c:pt idx="533">
                  <c:v>4.6924906162469804E-2</c:v>
                </c:pt>
                <c:pt idx="534">
                  <c:v>-1.5570382082903826</c:v>
                </c:pt>
                <c:pt idx="535">
                  <c:v>-1.3674472687837476</c:v>
                </c:pt>
                <c:pt idx="536">
                  <c:v>-0.8853696540549949</c:v>
                </c:pt>
                <c:pt idx="537">
                  <c:v>-9.779884950522108E-2</c:v>
                </c:pt>
                <c:pt idx="538">
                  <c:v>0.30341585159301759</c:v>
                </c:pt>
                <c:pt idx="539">
                  <c:v>0.375</c:v>
                </c:pt>
                <c:pt idx="540">
                  <c:v>2.6012093061596802</c:v>
                </c:pt>
                <c:pt idx="541">
                  <c:v>3.6500015258789062</c:v>
                </c:pt>
                <c:pt idx="542">
                  <c:v>4.138403317481556</c:v>
                </c:pt>
                <c:pt idx="543">
                  <c:v>4.0452624270790505</c:v>
                </c:pt>
                <c:pt idx="544">
                  <c:v>4.2641188444914642</c:v>
                </c:pt>
                <c:pt idx="545">
                  <c:v>4.442718940868712</c:v>
                </c:pt>
                <c:pt idx="546">
                  <c:v>4.5765802483809619</c:v>
                </c:pt>
                <c:pt idx="547">
                  <c:v>4.2555540296766496</c:v>
                </c:pt>
                <c:pt idx="548">
                  <c:v>2.9749984741210937</c:v>
                </c:pt>
                <c:pt idx="549">
                  <c:v>2.007105696828742</c:v>
                </c:pt>
                <c:pt idx="550">
                  <c:v>0.6058329264322917</c:v>
                </c:pt>
                <c:pt idx="551">
                  <c:v>0.125</c:v>
                </c:pt>
                <c:pt idx="552">
                  <c:v>0.25504020795430221</c:v>
                </c:pt>
                <c:pt idx="553">
                  <c:v>0.3161120096842448</c:v>
                </c:pt>
                <c:pt idx="554">
                  <c:v>0.17499923706054688</c:v>
                </c:pt>
                <c:pt idx="555">
                  <c:v>0.46723519147213638</c:v>
                </c:pt>
                <c:pt idx="556">
                  <c:v>0.72606715554430223</c:v>
                </c:pt>
                <c:pt idx="557">
                  <c:v>1.2492108052749766</c:v>
                </c:pt>
                <c:pt idx="558">
                  <c:v>2.0511103312174477</c:v>
                </c:pt>
                <c:pt idx="559">
                  <c:v>2.4078248836376051</c:v>
                </c:pt>
                <c:pt idx="560">
                  <c:v>2.559426080277138</c:v>
                </c:pt>
                <c:pt idx="561">
                  <c:v>2.777503875279471</c:v>
                </c:pt>
                <c:pt idx="562">
                  <c:v>2.619304226062916</c:v>
                </c:pt>
                <c:pt idx="563">
                  <c:v>3.4573014800517705</c:v>
                </c:pt>
                <c:pt idx="564">
                  <c:v>3.0423696819104649</c:v>
                </c:pt>
                <c:pt idx="565">
                  <c:v>3.7783824203303493</c:v>
                </c:pt>
                <c:pt idx="566">
                  <c:v>4.7150005340576175</c:v>
                </c:pt>
                <c:pt idx="567">
                  <c:v>5.4748053205456522</c:v>
                </c:pt>
                <c:pt idx="568">
                  <c:v>4.5602664533560979</c:v>
                </c:pt>
                <c:pt idx="569">
                  <c:v>1.5128471670661969</c:v>
                </c:pt>
                <c:pt idx="570">
                  <c:v>0.57970518224379597</c:v>
                </c:pt>
                <c:pt idx="571">
                  <c:v>0.375</c:v>
                </c:pt>
                <c:pt idx="572">
                  <c:v>0.28734661698969888</c:v>
                </c:pt>
                <c:pt idx="573">
                  <c:v>0.29554661483623101</c:v>
                </c:pt>
                <c:pt idx="574">
                  <c:v>0.15099960327148437</c:v>
                </c:pt>
                <c:pt idx="575">
                  <c:v>0.125</c:v>
                </c:pt>
                <c:pt idx="576">
                  <c:v>0.1439250882348678</c:v>
                </c:pt>
                <c:pt idx="577">
                  <c:v>0.16498257950445888</c:v>
                </c:pt>
                <c:pt idx="578">
                  <c:v>0.20000076293945313</c:v>
                </c:pt>
                <c:pt idx="579">
                  <c:v>0.45667990900720151</c:v>
                </c:pt>
                <c:pt idx="580">
                  <c:v>0.72499847412109375</c:v>
                </c:pt>
                <c:pt idx="581">
                  <c:v>0.75</c:v>
                </c:pt>
                <c:pt idx="582">
                  <c:v>0.9423979170921607</c:v>
                </c:pt>
                <c:pt idx="583">
                  <c:v>1.180467016509857</c:v>
                </c:pt>
                <c:pt idx="584">
                  <c:v>1.4000015258789062</c:v>
                </c:pt>
                <c:pt idx="585">
                  <c:v>1.5267575064780752</c:v>
                </c:pt>
                <c:pt idx="586">
                  <c:v>1.9109001796630407</c:v>
                </c:pt>
                <c:pt idx="587">
                  <c:v>2.3469441590485749</c:v>
                </c:pt>
                <c:pt idx="588">
                  <c:v>2.8047363682797082</c:v>
                </c:pt>
                <c:pt idx="589">
                  <c:v>3.5462222040642333</c:v>
                </c:pt>
                <c:pt idx="590">
                  <c:v>2.9789458425421462</c:v>
                </c:pt>
                <c:pt idx="591">
                  <c:v>2.9619682438933252</c:v>
                </c:pt>
                <c:pt idx="592">
                  <c:v>2.5999984741210937</c:v>
                </c:pt>
                <c:pt idx="593">
                  <c:v>2.4000015258789062</c:v>
                </c:pt>
                <c:pt idx="594">
                  <c:v>2.2000007629394531</c:v>
                </c:pt>
                <c:pt idx="595">
                  <c:v>2.2000007629394531</c:v>
                </c:pt>
                <c:pt idx="596">
                  <c:v>2.2467090329393189</c:v>
                </c:pt>
                <c:pt idx="597">
                  <c:v>2.3018356730822531</c:v>
                </c:pt>
                <c:pt idx="598">
                  <c:v>1.4687871690365666</c:v>
                </c:pt>
                <c:pt idx="599">
                  <c:v>1.0066085364153117</c:v>
                </c:pt>
                <c:pt idx="600">
                  <c:v>0.57828749903926147</c:v>
                </c:pt>
                <c:pt idx="601">
                  <c:v>0.43199966430664061</c:v>
                </c:pt>
                <c:pt idx="602">
                  <c:v>0.31937321104882049</c:v>
                </c:pt>
                <c:pt idx="603">
                  <c:v>-0.36947128684086811</c:v>
                </c:pt>
                <c:pt idx="604">
                  <c:v>-0.42420844830611887</c:v>
                </c:pt>
                <c:pt idx="605">
                  <c:v>-0.22469390628634317</c:v>
                </c:pt>
                <c:pt idx="606">
                  <c:v>-0.10958773469271725</c:v>
                </c:pt>
                <c:pt idx="607">
                  <c:v>-3.0001068115234373E-2</c:v>
                </c:pt>
                <c:pt idx="608">
                  <c:v>0.38888476058343174</c:v>
                </c:pt>
                <c:pt idx="609">
                  <c:v>1.1713421644987883</c:v>
                </c:pt>
                <c:pt idx="610">
                  <c:v>1.7299448531568602</c:v>
                </c:pt>
                <c:pt idx="611">
                  <c:v>3.5983365949119372</c:v>
                </c:pt>
                <c:pt idx="612">
                  <c:v>4.1763142635947776</c:v>
                </c:pt>
                <c:pt idx="613">
                  <c:v>2.9847373159308184</c:v>
                </c:pt>
                <c:pt idx="614">
                  <c:v>2.2249984741210938</c:v>
                </c:pt>
                <c:pt idx="615">
                  <c:v>3.9047355250308389</c:v>
                </c:pt>
                <c:pt idx="616">
                  <c:v>3.383750762939453</c:v>
                </c:pt>
                <c:pt idx="617">
                  <c:v>3.5028998537516132</c:v>
                </c:pt>
                <c:pt idx="618">
                  <c:v>2.9565774214895146</c:v>
                </c:pt>
                <c:pt idx="619">
                  <c:v>0.60131502653423108</c:v>
                </c:pt>
                <c:pt idx="620">
                  <c:v>-0.10263234188682155</c:v>
                </c:pt>
                <c:pt idx="621">
                  <c:v>-0.54348848498922353</c:v>
                </c:pt>
                <c:pt idx="622">
                  <c:v>-0.13004462258857594</c:v>
                </c:pt>
                <c:pt idx="623">
                  <c:v>-0.26447521008943259</c:v>
                </c:pt>
                <c:pt idx="624">
                  <c:v>0.15449862223609259</c:v>
                </c:pt>
                <c:pt idx="625">
                  <c:v>-0.27480455760619876</c:v>
                </c:pt>
                <c:pt idx="626">
                  <c:v>-0.42444373236762151</c:v>
                </c:pt>
                <c:pt idx="627">
                  <c:v>-0.57244987487792964</c:v>
                </c:pt>
                <c:pt idx="628">
                  <c:v>-0.57726907376889824</c:v>
                </c:pt>
                <c:pt idx="629">
                  <c:v>-7.1834144592285154E-2</c:v>
                </c:pt>
                <c:pt idx="630">
                  <c:v>0.37675923241509329</c:v>
                </c:pt>
                <c:pt idx="631">
                  <c:v>0.30487119996702516</c:v>
                </c:pt>
                <c:pt idx="632">
                  <c:v>0.47499847412109375</c:v>
                </c:pt>
                <c:pt idx="633">
                  <c:v>0.63019715103448604</c:v>
                </c:pt>
                <c:pt idx="634">
                  <c:v>0.73419496885289104</c:v>
                </c:pt>
                <c:pt idx="635">
                  <c:v>0.80013208221970944</c:v>
                </c:pt>
                <c:pt idx="636">
                  <c:v>0.77500152587890625</c:v>
                </c:pt>
                <c:pt idx="637">
                  <c:v>1.2609045695024585</c:v>
                </c:pt>
                <c:pt idx="638">
                  <c:v>1.2735915794028891</c:v>
                </c:pt>
                <c:pt idx="639">
                  <c:v>1.0723607098614727</c:v>
                </c:pt>
                <c:pt idx="640">
                  <c:v>0.85157930474532284</c:v>
                </c:pt>
                <c:pt idx="641">
                  <c:v>-0.21474894875719286</c:v>
                </c:pt>
                <c:pt idx="642">
                  <c:v>-0.15000152587890625</c:v>
                </c:pt>
                <c:pt idx="643">
                  <c:v>-0.42338157354616651</c:v>
                </c:pt>
                <c:pt idx="644">
                  <c:v>-0.68733790013697238</c:v>
                </c:pt>
                <c:pt idx="645">
                  <c:v>-0.94619748145618332</c:v>
                </c:pt>
                <c:pt idx="646">
                  <c:v>-1.1373475136564826</c:v>
                </c:pt>
                <c:pt idx="647">
                  <c:v>-1.040234986791071</c:v>
                </c:pt>
                <c:pt idx="648">
                  <c:v>-0.66525040944417313</c:v>
                </c:pt>
                <c:pt idx="649">
                  <c:v>-0.51986735159890696</c:v>
                </c:pt>
                <c:pt idx="650">
                  <c:v>-0.42499923706054688</c:v>
                </c:pt>
                <c:pt idx="651">
                  <c:v>-0.29376160062835749</c:v>
                </c:pt>
                <c:pt idx="652">
                  <c:v>-0.20588819507136286</c:v>
                </c:pt>
                <c:pt idx="653">
                  <c:v>-0.31816727320353189</c:v>
                </c:pt>
                <c:pt idx="654">
                  <c:v>-0.42499923706054688</c:v>
                </c:pt>
                <c:pt idx="655">
                  <c:v>-0.90000152587890625</c:v>
                </c:pt>
                <c:pt idx="656">
                  <c:v>-1.2249984741210937</c:v>
                </c:pt>
                <c:pt idx="657">
                  <c:v>-0.85224019538329654</c:v>
                </c:pt>
                <c:pt idx="658">
                  <c:v>-1.0312958187527126</c:v>
                </c:pt>
                <c:pt idx="659">
                  <c:v>-1.2156486723158095</c:v>
                </c:pt>
                <c:pt idx="660">
                  <c:v>-1.375</c:v>
                </c:pt>
                <c:pt idx="661">
                  <c:v>-1.1687267303466797</c:v>
                </c:pt>
                <c:pt idx="662">
                  <c:v>-1.2273289926860789</c:v>
                </c:pt>
                <c:pt idx="663">
                  <c:v>-1.1500015258789062</c:v>
                </c:pt>
                <c:pt idx="664">
                  <c:v>-1.1825833703207176</c:v>
                </c:pt>
                <c:pt idx="665">
                  <c:v>-1.3791249720255534</c:v>
                </c:pt>
                <c:pt idx="666">
                  <c:v>-1.1986759484982958</c:v>
                </c:pt>
                <c:pt idx="667">
                  <c:v>-1.1735518539161014</c:v>
                </c:pt>
                <c:pt idx="668">
                  <c:v>-1.5499992370605469</c:v>
                </c:pt>
                <c:pt idx="669">
                  <c:v>-1.8852632622969778</c:v>
                </c:pt>
                <c:pt idx="670">
                  <c:v>-2.0857881646407277</c:v>
                </c:pt>
                <c:pt idx="671">
                  <c:v>-2.1797363682797082</c:v>
                </c:pt>
                <c:pt idx="672">
                  <c:v>-2.5384966296477307</c:v>
                </c:pt>
                <c:pt idx="673">
                  <c:v>-2.8254590543111164</c:v>
                </c:pt>
                <c:pt idx="674">
                  <c:v>-2.588008831165455</c:v>
                </c:pt>
                <c:pt idx="675">
                  <c:v>-2.4269291057921292</c:v>
                </c:pt>
                <c:pt idx="676">
                  <c:v>-2.1641670650906031</c:v>
                </c:pt>
                <c:pt idx="677">
                  <c:v>-2.0176862646032263</c:v>
                </c:pt>
                <c:pt idx="678">
                  <c:v>-1.4883124178867977</c:v>
                </c:pt>
                <c:pt idx="679">
                  <c:v>-1.2257879959909539</c:v>
                </c:pt>
                <c:pt idx="680">
                  <c:v>-0.61236765008223681</c:v>
                </c:pt>
                <c:pt idx="681">
                  <c:v>0.64353090174057903</c:v>
                </c:pt>
                <c:pt idx="682">
                  <c:v>0.97499847412109375</c:v>
                </c:pt>
                <c:pt idx="683">
                  <c:v>0.57683947374440747</c:v>
                </c:pt>
                <c:pt idx="684">
                  <c:v>0.92736895377175854</c:v>
                </c:pt>
                <c:pt idx="685">
                  <c:v>1.3016211333098235</c:v>
                </c:pt>
                <c:pt idx="686">
                  <c:v>1.0731674575805663</c:v>
                </c:pt>
                <c:pt idx="687">
                  <c:v>0.90217183477997565</c:v>
                </c:pt>
                <c:pt idx="688">
                  <c:v>1.008259979408948</c:v>
                </c:pt>
                <c:pt idx="689">
                  <c:v>0.39617614746093749</c:v>
                </c:pt>
                <c:pt idx="690">
                  <c:v>0.1342505645751953</c:v>
                </c:pt>
                <c:pt idx="691">
                  <c:v>-0.15316492224829059</c:v>
                </c:pt>
                <c:pt idx="692">
                  <c:v>-0.67133262634277346</c:v>
                </c:pt>
                <c:pt idx="693">
                  <c:v>-1.301386517649878</c:v>
                </c:pt>
                <c:pt idx="694">
                  <c:v>-1.25</c:v>
                </c:pt>
                <c:pt idx="695">
                  <c:v>-1.0750007629394531</c:v>
                </c:pt>
                <c:pt idx="696">
                  <c:v>-0.8647901407877604</c:v>
                </c:pt>
                <c:pt idx="697">
                  <c:v>-0.87601858068395544</c:v>
                </c:pt>
                <c:pt idx="698">
                  <c:v>-1.0997223324245877</c:v>
                </c:pt>
                <c:pt idx="699">
                  <c:v>-0.84421077527497945</c:v>
                </c:pt>
                <c:pt idx="700">
                  <c:v>-0.625</c:v>
                </c:pt>
                <c:pt idx="701">
                  <c:v>-0.41526328638980264</c:v>
                </c:pt>
                <c:pt idx="702">
                  <c:v>-0.29823617374195771</c:v>
                </c:pt>
                <c:pt idx="703">
                  <c:v>-1.8936340897171586E-2</c:v>
                </c:pt>
                <c:pt idx="704">
                  <c:v>0.25860998365614152</c:v>
                </c:pt>
                <c:pt idx="705">
                  <c:v>0.17499923706054688</c:v>
                </c:pt>
                <c:pt idx="706">
                  <c:v>0.59125660444758033</c:v>
                </c:pt>
                <c:pt idx="707">
                  <c:v>1.030527817575555</c:v>
                </c:pt>
                <c:pt idx="708">
                  <c:v>1.5074460455711851</c:v>
                </c:pt>
                <c:pt idx="709">
                  <c:v>2</c:v>
                </c:pt>
                <c:pt idx="710">
                  <c:v>1.6749992370605469</c:v>
                </c:pt>
                <c:pt idx="711">
                  <c:v>1.6749992370605469</c:v>
                </c:pt>
                <c:pt idx="712">
                  <c:v>1.6749992370605469</c:v>
                </c:pt>
                <c:pt idx="713">
                  <c:v>1.6749992370605469</c:v>
                </c:pt>
                <c:pt idx="714">
                  <c:v>1.6749992370605469</c:v>
                </c:pt>
                <c:pt idx="715">
                  <c:v>0.6406317518018394</c:v>
                </c:pt>
                <c:pt idx="716">
                  <c:v>0.71210487767269737</c:v>
                </c:pt>
                <c:pt idx="717">
                  <c:v>0.75184221769634041</c:v>
                </c:pt>
                <c:pt idx="718">
                  <c:v>0.375</c:v>
                </c:pt>
                <c:pt idx="719">
                  <c:v>-0.22833806818181818</c:v>
                </c:pt>
                <c:pt idx="720">
                  <c:v>-7.5000762939453125E-2</c:v>
                </c:pt>
                <c:pt idx="721">
                  <c:v>-0.57289913865605502</c:v>
                </c:pt>
                <c:pt idx="722">
                  <c:v>-0.5682276228584473</c:v>
                </c:pt>
                <c:pt idx="723">
                  <c:v>-0.70876586857443613</c:v>
                </c:pt>
                <c:pt idx="724">
                  <c:v>-0.90279552983302691</c:v>
                </c:pt>
                <c:pt idx="725">
                  <c:v>-1.1123237877561336</c:v>
                </c:pt>
                <c:pt idx="726">
                  <c:v>-1.3722229851616754</c:v>
                </c:pt>
                <c:pt idx="727">
                  <c:v>-0.62574295070668229</c:v>
                </c:pt>
                <c:pt idx="728">
                  <c:v>-0.42499923706054688</c:v>
                </c:pt>
                <c:pt idx="729">
                  <c:v>-0.1630148990280241</c:v>
                </c:pt>
                <c:pt idx="730">
                  <c:v>0.86555446095123023</c:v>
                </c:pt>
                <c:pt idx="731">
                  <c:v>1.0547954238324249</c:v>
                </c:pt>
                <c:pt idx="732">
                  <c:v>0.85600131988525385</c:v>
                </c:pt>
                <c:pt idx="733">
                  <c:v>1.3563611750017133</c:v>
                </c:pt>
                <c:pt idx="734">
                  <c:v>1.2679644619977033</c:v>
                </c:pt>
                <c:pt idx="735">
                  <c:v>1.4716291544525093</c:v>
                </c:pt>
                <c:pt idx="736">
                  <c:v>1.2371536156166063</c:v>
                </c:pt>
                <c:pt idx="737">
                  <c:v>0.91298212419476421</c:v>
                </c:pt>
                <c:pt idx="738">
                  <c:v>0.48003575012996763</c:v>
                </c:pt>
                <c:pt idx="739">
                  <c:v>0.36199874877929689</c:v>
                </c:pt>
                <c:pt idx="740">
                  <c:v>9.6800059245999534E-2</c:v>
                </c:pt>
                <c:pt idx="741">
                  <c:v>-0.23824652286998013</c:v>
                </c:pt>
                <c:pt idx="742">
                  <c:v>-0.36999969482421874</c:v>
                </c:pt>
                <c:pt idx="743">
                  <c:v>-0.62265169923786079</c:v>
                </c:pt>
                <c:pt idx="744">
                  <c:v>-0.91893652327659892</c:v>
                </c:pt>
                <c:pt idx="745">
                  <c:v>-1.0670746431891933</c:v>
                </c:pt>
                <c:pt idx="746">
                  <c:v>-1.25</c:v>
                </c:pt>
                <c:pt idx="747">
                  <c:v>-1.6423946727405896</c:v>
                </c:pt>
                <c:pt idx="748">
                  <c:v>-1.5746563950630084</c:v>
                </c:pt>
                <c:pt idx="749">
                  <c:v>-1.8239499908821386</c:v>
                </c:pt>
                <c:pt idx="750">
                  <c:v>-1.6597065196317784</c:v>
                </c:pt>
                <c:pt idx="751">
                  <c:v>-1.4500007629394531</c:v>
                </c:pt>
                <c:pt idx="752">
                  <c:v>-1.3757017436780428</c:v>
                </c:pt>
                <c:pt idx="753">
                  <c:v>-1.1484708980638154</c:v>
                </c:pt>
                <c:pt idx="754">
                  <c:v>-0.82500076293945313</c:v>
                </c:pt>
                <c:pt idx="755">
                  <c:v>-0.59671173802128541</c:v>
                </c:pt>
                <c:pt idx="756">
                  <c:v>-0.51558417778510557</c:v>
                </c:pt>
                <c:pt idx="757">
                  <c:v>-0.5036777022006006</c:v>
                </c:pt>
                <c:pt idx="758">
                  <c:v>-0.55118467096696822</c:v>
                </c:pt>
                <c:pt idx="759">
                  <c:v>-0.42148727586220902</c:v>
                </c:pt>
                <c:pt idx="760">
                  <c:v>-0.18764801025390626</c:v>
                </c:pt>
                <c:pt idx="761">
                  <c:v>0.11594804519090167</c:v>
                </c:pt>
                <c:pt idx="762">
                  <c:v>0.23024098638700866</c:v>
                </c:pt>
                <c:pt idx="763">
                  <c:v>0.46088211957146141</c:v>
                </c:pt>
                <c:pt idx="764">
                  <c:v>0.6429644619977033</c:v>
                </c:pt>
                <c:pt idx="765">
                  <c:v>0.375</c:v>
                </c:pt>
                <c:pt idx="766">
                  <c:v>0.24916745538580909</c:v>
                </c:pt>
                <c:pt idx="767">
                  <c:v>-0.10661120840630472</c:v>
                </c:pt>
                <c:pt idx="768">
                  <c:v>-9.7090250463009758E-2</c:v>
                </c:pt>
                <c:pt idx="769">
                  <c:v>-0.15480537414550782</c:v>
                </c:pt>
                <c:pt idx="770">
                  <c:v>-0.2167548932527241</c:v>
                </c:pt>
                <c:pt idx="771">
                  <c:v>0.125</c:v>
                </c:pt>
                <c:pt idx="772">
                  <c:v>0.43974135675624204</c:v>
                </c:pt>
                <c:pt idx="773">
                  <c:v>0.65000152587890625</c:v>
                </c:pt>
                <c:pt idx="774">
                  <c:v>0.77816623687744135</c:v>
                </c:pt>
                <c:pt idx="775">
                  <c:v>1.1431511507575527</c:v>
                </c:pt>
                <c:pt idx="776">
                  <c:v>1.7841490288979465</c:v>
                </c:pt>
                <c:pt idx="777">
                  <c:v>1.1939005754791654</c:v>
                </c:pt>
                <c:pt idx="778">
                  <c:v>1.2412999962670941</c:v>
                </c:pt>
                <c:pt idx="779">
                  <c:v>1.0266681671142579</c:v>
                </c:pt>
                <c:pt idx="780">
                  <c:v>1.0247358221756784</c:v>
                </c:pt>
                <c:pt idx="781">
                  <c:v>1.3702774047851563</c:v>
                </c:pt>
                <c:pt idx="782">
                  <c:v>2.147361338580096</c:v>
                </c:pt>
                <c:pt idx="783">
                  <c:v>2.0719907407407407</c:v>
                </c:pt>
                <c:pt idx="784">
                  <c:v>1.2005109203105071</c:v>
                </c:pt>
                <c:pt idx="785">
                  <c:v>0.9432530006507408</c:v>
                </c:pt>
                <c:pt idx="786">
                  <c:v>0.77324215924298323</c:v>
                </c:pt>
                <c:pt idx="787">
                  <c:v>0.59999847412109375</c:v>
                </c:pt>
                <c:pt idx="788">
                  <c:v>0.43739097608623267</c:v>
                </c:pt>
                <c:pt idx="789">
                  <c:v>0.56439826400191695</c:v>
                </c:pt>
                <c:pt idx="790">
                  <c:v>0.17499923706054688</c:v>
                </c:pt>
                <c:pt idx="791">
                  <c:v>-0.42499923706054688</c:v>
                </c:pt>
                <c:pt idx="792">
                  <c:v>-0.93313894128560626</c:v>
                </c:pt>
                <c:pt idx="793">
                  <c:v>-1.8513224652135443</c:v>
                </c:pt>
                <c:pt idx="794">
                  <c:v>-2.4249992370605469</c:v>
                </c:pt>
                <c:pt idx="795">
                  <c:v>-2.0984641493412486</c:v>
                </c:pt>
                <c:pt idx="796">
                  <c:v>-1.6500015258789063</c:v>
                </c:pt>
                <c:pt idx="797">
                  <c:v>-1.2961657131004687</c:v>
                </c:pt>
                <c:pt idx="798">
                  <c:v>-0.858429706554381</c:v>
                </c:pt>
                <c:pt idx="799">
                  <c:v>8.5834206475151914E-2</c:v>
                </c:pt>
                <c:pt idx="800">
                  <c:v>0.46485733388859363</c:v>
                </c:pt>
                <c:pt idx="801">
                  <c:v>0.37865763063783997</c:v>
                </c:pt>
                <c:pt idx="802">
                  <c:v>0.59050773338035301</c:v>
                </c:pt>
                <c:pt idx="803">
                  <c:v>0.78734715556931367</c:v>
                </c:pt>
                <c:pt idx="804">
                  <c:v>0.80157820049085116</c:v>
                </c:pt>
                <c:pt idx="805">
                  <c:v>1.459074698554145</c:v>
                </c:pt>
                <c:pt idx="806">
                  <c:v>2.2649344548665971</c:v>
                </c:pt>
                <c:pt idx="807">
                  <c:v>2.1192911465962729</c:v>
                </c:pt>
                <c:pt idx="808">
                  <c:v>1.875</c:v>
                </c:pt>
                <c:pt idx="809">
                  <c:v>1.898611111111111</c:v>
                </c:pt>
                <c:pt idx="810">
                  <c:v>1.6077911575119217</c:v>
                </c:pt>
                <c:pt idx="811">
                  <c:v>1.1770541569957995</c:v>
                </c:pt>
                <c:pt idx="812">
                  <c:v>0.98460510655453326</c:v>
                </c:pt>
                <c:pt idx="813">
                  <c:v>0.55905674565962193</c:v>
                </c:pt>
                <c:pt idx="814">
                  <c:v>0.38525108946055342</c:v>
                </c:pt>
                <c:pt idx="815">
                  <c:v>0.375</c:v>
                </c:pt>
                <c:pt idx="816">
                  <c:v>0.41213097042507596</c:v>
                </c:pt>
                <c:pt idx="817">
                  <c:v>0.41506968734553495</c:v>
                </c:pt>
                <c:pt idx="818">
                  <c:v>0.45420871098836263</c:v>
                </c:pt>
                <c:pt idx="819">
                  <c:v>0.48735216926125918</c:v>
                </c:pt>
                <c:pt idx="820">
                  <c:v>0.56028053672535771</c:v>
                </c:pt>
                <c:pt idx="821">
                  <c:v>0.65000152587890625</c:v>
                </c:pt>
                <c:pt idx="822">
                  <c:v>0.9461634242821092</c:v>
                </c:pt>
                <c:pt idx="823">
                  <c:v>1.3606854008693321</c:v>
                </c:pt>
                <c:pt idx="824">
                  <c:v>1.5731992470149625</c:v>
                </c:pt>
                <c:pt idx="825">
                  <c:v>1.9035182175812897</c:v>
                </c:pt>
                <c:pt idx="826">
                  <c:v>2.2453711333098236</c:v>
                </c:pt>
                <c:pt idx="827">
                  <c:v>2.7917392576515989</c:v>
                </c:pt>
                <c:pt idx="828">
                  <c:v>3.7661749447093289</c:v>
                </c:pt>
                <c:pt idx="829">
                  <c:v>4.3422351914721364</c:v>
                </c:pt>
                <c:pt idx="830">
                  <c:v>5.3233821819538107</c:v>
                </c:pt>
                <c:pt idx="831">
                  <c:v>5.941582317352295</c:v>
                </c:pt>
                <c:pt idx="832">
                  <c:v>6.4131050937760854</c:v>
                </c:pt>
                <c:pt idx="833">
                  <c:v>6.5908324970918546</c:v>
                </c:pt>
                <c:pt idx="834">
                  <c:v>7.2750015258789062</c:v>
                </c:pt>
                <c:pt idx="835">
                  <c:v>7.0655105738313004</c:v>
                </c:pt>
                <c:pt idx="836">
                  <c:v>7.2444196945753587</c:v>
                </c:pt>
                <c:pt idx="837">
                  <c:v>6.4257873605798794</c:v>
                </c:pt>
                <c:pt idx="838">
                  <c:v>5.4816532240777711</c:v>
                </c:pt>
                <c:pt idx="839">
                  <c:v>5.0056932308055737</c:v>
                </c:pt>
                <c:pt idx="840">
                  <c:v>4.1501946794543478</c:v>
                </c:pt>
                <c:pt idx="841">
                  <c:v>3.8142551489043655</c:v>
                </c:pt>
                <c:pt idx="842">
                  <c:v>3.6002199336651537</c:v>
                </c:pt>
                <c:pt idx="843">
                  <c:v>3.9125913054854782</c:v>
                </c:pt>
                <c:pt idx="844">
                  <c:v>4.4482923253377278</c:v>
                </c:pt>
                <c:pt idx="845">
                  <c:v>4.814041085439186</c:v>
                </c:pt>
                <c:pt idx="846">
                  <c:v>5.6506927687667874</c:v>
                </c:pt>
                <c:pt idx="847">
                  <c:v>5.9213964800843035</c:v>
                </c:pt>
                <c:pt idx="848">
                  <c:v>6.7196661245566291</c:v>
                </c:pt>
                <c:pt idx="849">
                  <c:v>8.1492635206061408</c:v>
                </c:pt>
                <c:pt idx="850">
                  <c:v>10.277153075474637</c:v>
                </c:pt>
                <c:pt idx="851">
                  <c:v>10.781798245614034</c:v>
                </c:pt>
                <c:pt idx="852">
                  <c:v>10.194618140169331</c:v>
                </c:pt>
                <c:pt idx="853">
                  <c:v>11.725526919924441</c:v>
                </c:pt>
                <c:pt idx="854">
                  <c:v>13.667006367456009</c:v>
                </c:pt>
                <c:pt idx="855">
                  <c:v>13.926713499304366</c:v>
                </c:pt>
                <c:pt idx="856">
                  <c:v>14.598703667795121</c:v>
                </c:pt>
                <c:pt idx="857">
                  <c:v>14.986851049352575</c:v>
                </c:pt>
                <c:pt idx="858">
                  <c:v>15.081703468083013</c:v>
                </c:pt>
                <c:pt idx="859">
                  <c:v>15.358507765385143</c:v>
                </c:pt>
                <c:pt idx="860">
                  <c:v>14.389886548213923</c:v>
                </c:pt>
                <c:pt idx="861">
                  <c:v>12.913313156156239</c:v>
                </c:pt>
                <c:pt idx="862">
                  <c:v>12.69177449168207</c:v>
                </c:pt>
                <c:pt idx="863">
                  <c:v>11.469659808638218</c:v>
                </c:pt>
                <c:pt idx="864">
                  <c:v>9.9478751022141427</c:v>
                </c:pt>
                <c:pt idx="865">
                  <c:v>8.5612921890768305</c:v>
                </c:pt>
                <c:pt idx="866">
                  <c:v>8.0058018552242025</c:v>
                </c:pt>
                <c:pt idx="867">
                  <c:v>7.849343648933905</c:v>
                </c:pt>
                <c:pt idx="868">
                  <c:v>7.7744912906568882</c:v>
                </c:pt>
                <c:pt idx="869">
                  <c:v>6.6384931271706407</c:v>
                </c:pt>
                <c:pt idx="870">
                  <c:v>7.0677785237630211</c:v>
                </c:pt>
                <c:pt idx="871">
                  <c:v>8.1482876530400024</c:v>
                </c:pt>
                <c:pt idx="872">
                  <c:v>10.255772062477067</c:v>
                </c:pt>
                <c:pt idx="873">
                  <c:v>10.040409558439908</c:v>
                </c:pt>
                <c:pt idx="874">
                  <c:v>9.0707857326195516</c:v>
                </c:pt>
                <c:pt idx="875">
                  <c:v>10.717974551724417</c:v>
                </c:pt>
                <c:pt idx="876">
                  <c:v>11.241314857884458</c:v>
                </c:pt>
                <c:pt idx="877">
                  <c:v>10.191634728717244</c:v>
                </c:pt>
                <c:pt idx="878">
                  <c:v>9.7061113145616318</c:v>
                </c:pt>
                <c:pt idx="879">
                  <c:v>10.562245660898636</c:v>
                </c:pt>
                <c:pt idx="880">
                  <c:v>9.5991636711502775</c:v>
                </c:pt>
                <c:pt idx="881">
                  <c:v>8.3739473844829355</c:v>
                </c:pt>
                <c:pt idx="882">
                  <c:v>7.6598434236706296</c:v>
                </c:pt>
                <c:pt idx="883">
                  <c:v>6.3782943765811213</c:v>
                </c:pt>
                <c:pt idx="884">
                  <c:v>5.8499984741210938</c:v>
                </c:pt>
                <c:pt idx="885">
                  <c:v>4.9711110009087456</c:v>
                </c:pt>
                <c:pt idx="886">
                  <c:v>3.3239994812011719</c:v>
                </c:pt>
                <c:pt idx="887">
                  <c:v>2.7632160645095345</c:v>
                </c:pt>
                <c:pt idx="888">
                  <c:v>2.5999984741210937</c:v>
                </c:pt>
                <c:pt idx="889">
                  <c:v>2.3883341471354167</c:v>
                </c:pt>
                <c:pt idx="890">
                  <c:v>1.6688889397515192</c:v>
                </c:pt>
                <c:pt idx="891">
                  <c:v>1.2677501685171011</c:v>
                </c:pt>
                <c:pt idx="892">
                  <c:v>0.71520263993677236</c:v>
                </c:pt>
                <c:pt idx="893">
                  <c:v>0.38099990844726561</c:v>
                </c:pt>
                <c:pt idx="894">
                  <c:v>0.40285489932095442</c:v>
                </c:pt>
                <c:pt idx="895">
                  <c:v>0.37871814287338706</c:v>
                </c:pt>
                <c:pt idx="896">
                  <c:v>0.66775169439600723</c:v>
                </c:pt>
                <c:pt idx="897">
                  <c:v>1.4125695501810522</c:v>
                </c:pt>
                <c:pt idx="898">
                  <c:v>2.6229312117670625</c:v>
                </c:pt>
                <c:pt idx="899">
                  <c:v>4.1202699657289497</c:v>
                </c:pt>
                <c:pt idx="900">
                  <c:v>4.3682881338554518</c:v>
                </c:pt>
                <c:pt idx="901">
                  <c:v>4.0312824752083563</c:v>
                </c:pt>
                <c:pt idx="902">
                  <c:v>3.5644445984451858</c:v>
                </c:pt>
                <c:pt idx="903">
                  <c:v>3.4304035099612809</c:v>
                </c:pt>
                <c:pt idx="904">
                  <c:v>2.1744729293020146</c:v>
                </c:pt>
                <c:pt idx="905">
                  <c:v>2.1603698306613497</c:v>
                </c:pt>
                <c:pt idx="906">
                  <c:v>2.4000015258789062</c:v>
                </c:pt>
                <c:pt idx="907">
                  <c:v>1.7348513695070498</c:v>
                </c:pt>
                <c:pt idx="908">
                  <c:v>1.6914568074544272</c:v>
                </c:pt>
                <c:pt idx="909">
                  <c:v>1.531573592291938</c:v>
                </c:pt>
                <c:pt idx="910">
                  <c:v>0.98387423550516939</c:v>
                </c:pt>
                <c:pt idx="911">
                  <c:v>0.77500152587890625</c:v>
                </c:pt>
                <c:pt idx="912">
                  <c:v>0.37060185185185185</c:v>
                </c:pt>
                <c:pt idx="913">
                  <c:v>0.40725459100578715</c:v>
                </c:pt>
                <c:pt idx="914">
                  <c:v>0.394532752952512</c:v>
                </c:pt>
                <c:pt idx="915">
                  <c:v>1.0250015258789062</c:v>
                </c:pt>
                <c:pt idx="916">
                  <c:v>1.3939153400695052</c:v>
                </c:pt>
                <c:pt idx="917">
                  <c:v>1.6229900734097349</c:v>
                </c:pt>
                <c:pt idx="918">
                  <c:v>1.916255320731701</c:v>
                </c:pt>
                <c:pt idx="919">
                  <c:v>2.2424556799102247</c:v>
                </c:pt>
                <c:pt idx="920">
                  <c:v>2.5999984741210937</c:v>
                </c:pt>
                <c:pt idx="921">
                  <c:v>3.0611589964747639</c:v>
                </c:pt>
                <c:pt idx="922">
                  <c:v>3.4249992370605469</c:v>
                </c:pt>
                <c:pt idx="923">
                  <c:v>3.3227672543500644</c:v>
                </c:pt>
                <c:pt idx="924">
                  <c:v>3.7000015258789061</c:v>
                </c:pt>
                <c:pt idx="925">
                  <c:v>4.3650694098724543</c:v>
                </c:pt>
                <c:pt idx="926">
                  <c:v>4.4488223805147058</c:v>
                </c:pt>
                <c:pt idx="927">
                  <c:v>4.6118299445471349</c:v>
                </c:pt>
                <c:pt idx="928">
                  <c:v>4.3064914435671087</c:v>
                </c:pt>
                <c:pt idx="929">
                  <c:v>3.7477191590426262</c:v>
                </c:pt>
                <c:pt idx="930">
                  <c:v>3.8888698004614666</c:v>
                </c:pt>
                <c:pt idx="931">
                  <c:v>3.5</c:v>
                </c:pt>
                <c:pt idx="932">
                  <c:v>3.2750430785918279</c:v>
                </c:pt>
                <c:pt idx="933">
                  <c:v>2.6651654500023554</c:v>
                </c:pt>
                <c:pt idx="934">
                  <c:v>2.0213506561110068</c:v>
                </c:pt>
                <c:pt idx="935">
                  <c:v>1.4704634136623806</c:v>
                </c:pt>
                <c:pt idx="936">
                  <c:v>0.54280738308005139</c:v>
                </c:pt>
                <c:pt idx="937">
                  <c:v>0.17832661203888561</c:v>
                </c:pt>
                <c:pt idx="938">
                  <c:v>0.83149260625326127</c:v>
                </c:pt>
                <c:pt idx="939">
                  <c:v>0.84908182144165034</c:v>
                </c:pt>
                <c:pt idx="940">
                  <c:v>1.7179952136660772</c:v>
                </c:pt>
                <c:pt idx="941">
                  <c:v>2.2553148185850658</c:v>
                </c:pt>
                <c:pt idx="942">
                  <c:v>3.2599990844726561</c:v>
                </c:pt>
                <c:pt idx="943">
                  <c:v>4.570517252641773</c:v>
                </c:pt>
                <c:pt idx="944">
                  <c:v>5.2546966911062105</c:v>
                </c:pt>
                <c:pt idx="945">
                  <c:v>5.8499984741210938</c:v>
                </c:pt>
                <c:pt idx="946">
                  <c:v>6.2783739598592119</c:v>
                </c:pt>
                <c:pt idx="947">
                  <c:v>6.3447231857864947</c:v>
                </c:pt>
                <c:pt idx="948">
                  <c:v>7.33473662660833</c:v>
                </c:pt>
                <c:pt idx="949">
                  <c:v>7.8871992603082601</c:v>
                </c:pt>
                <c:pt idx="950">
                  <c:v>7.7949172776199314</c:v>
                </c:pt>
                <c:pt idx="951">
                  <c:v>7.4130052724077329</c:v>
                </c:pt>
                <c:pt idx="952">
                  <c:v>6.8466590074528568</c:v>
                </c:pt>
                <c:pt idx="953">
                  <c:v>6.0461753396426934</c:v>
                </c:pt>
                <c:pt idx="954">
                  <c:v>5.3504183837686838</c:v>
                </c:pt>
                <c:pt idx="955">
                  <c:v>4.4780558904012047</c:v>
                </c:pt>
                <c:pt idx="956">
                  <c:v>3.9484716980545609</c:v>
                </c:pt>
                <c:pt idx="957">
                  <c:v>3.6515792177434552</c:v>
                </c:pt>
                <c:pt idx="958">
                  <c:v>3.2732835037146515</c:v>
                </c:pt>
                <c:pt idx="959">
                  <c:v>2.9249992370605469</c:v>
                </c:pt>
                <c:pt idx="960">
                  <c:v>2.9442965166024684</c:v>
                </c:pt>
                <c:pt idx="961">
                  <c:v>2.9749984741210937</c:v>
                </c:pt>
                <c:pt idx="962">
                  <c:v>3.0032933364330283</c:v>
                </c:pt>
                <c:pt idx="963">
                  <c:v>3.0348244048001471</c:v>
                </c:pt>
                <c:pt idx="964">
                  <c:v>2.8977328689010053</c:v>
                </c:pt>
                <c:pt idx="965">
                  <c:v>2.8149064169989693</c:v>
                </c:pt>
                <c:pt idx="966">
                  <c:v>2.9316677093505858</c:v>
                </c:pt>
                <c:pt idx="967">
                  <c:v>2.8159937330624758</c:v>
                </c:pt>
                <c:pt idx="968">
                  <c:v>2.9383581228733946</c:v>
                </c:pt>
                <c:pt idx="969">
                  <c:v>3.7617830498601945</c:v>
                </c:pt>
                <c:pt idx="970">
                  <c:v>4.4400009155273441</c:v>
                </c:pt>
                <c:pt idx="971">
                  <c:v>5.054815885755751</c:v>
                </c:pt>
                <c:pt idx="972">
                  <c:v>4.9330421913132874</c:v>
                </c:pt>
                <c:pt idx="973">
                  <c:v>4.7492090905697362</c:v>
                </c:pt>
                <c:pt idx="974">
                  <c:v>4.8533716084869436</c:v>
                </c:pt>
                <c:pt idx="975">
                  <c:v>4.8840201134775203</c:v>
                </c:pt>
                <c:pt idx="976">
                  <c:v>3.8091212025395147</c:v>
                </c:pt>
                <c:pt idx="977">
                  <c:v>3.8615578486080135</c:v>
                </c:pt>
                <c:pt idx="978">
                  <c:v>3.8849248726867791</c:v>
                </c:pt>
                <c:pt idx="979">
                  <c:v>3.6134383594850465</c:v>
                </c:pt>
                <c:pt idx="980">
                  <c:v>3.625</c:v>
                </c:pt>
                <c:pt idx="981">
                  <c:v>3.5148152397550607</c:v>
                </c:pt>
                <c:pt idx="982">
                  <c:v>3.4749984741210938</c:v>
                </c:pt>
                <c:pt idx="983">
                  <c:v>3.3160000610351563</c:v>
                </c:pt>
                <c:pt idx="984">
                  <c:v>3.1038020457761406</c:v>
                </c:pt>
                <c:pt idx="985">
                  <c:v>2.7331669235229494</c:v>
                </c:pt>
                <c:pt idx="986">
                  <c:v>2.5999984741210937</c:v>
                </c:pt>
                <c:pt idx="987">
                  <c:v>2.4591400197431916</c:v>
                </c:pt>
                <c:pt idx="988">
                  <c:v>2.5259996032714844</c:v>
                </c:pt>
                <c:pt idx="989">
                  <c:v>2.6734992599487306</c:v>
                </c:pt>
                <c:pt idx="990">
                  <c:v>2.8444122314453124</c:v>
                </c:pt>
                <c:pt idx="991">
                  <c:v>2.9249992370605469</c:v>
                </c:pt>
                <c:pt idx="992">
                  <c:v>3.1650176198116733</c:v>
                </c:pt>
                <c:pt idx="993">
                  <c:v>3.3497364692220337</c:v>
                </c:pt>
                <c:pt idx="994">
                  <c:v>3.8499984741210937</c:v>
                </c:pt>
                <c:pt idx="995">
                  <c:v>4.6935300069022752</c:v>
                </c:pt>
                <c:pt idx="996">
                  <c:v>5.3890465332708164</c:v>
                </c:pt>
                <c:pt idx="997">
                  <c:v>5.4502182474487091</c:v>
                </c:pt>
                <c:pt idx="998">
                  <c:v>5.4633576902624679</c:v>
                </c:pt>
                <c:pt idx="999">
                  <c:v>6.1310968633283647</c:v>
                </c:pt>
                <c:pt idx="1000">
                  <c:v>6.4523364657750708</c:v>
                </c:pt>
                <c:pt idx="1001">
                  <c:v>5.9749984741210938</c:v>
                </c:pt>
                <c:pt idx="1002">
                  <c:v>4.9078341865539548</c:v>
                </c:pt>
                <c:pt idx="1003">
                  <c:v>3.5675416946411134</c:v>
                </c:pt>
                <c:pt idx="1004">
                  <c:v>1.2518487602417219</c:v>
                </c:pt>
                <c:pt idx="1005">
                  <c:v>-0.12280426293559149</c:v>
                </c:pt>
                <c:pt idx="1006">
                  <c:v>-0.76850112915039059</c:v>
                </c:pt>
                <c:pt idx="1007">
                  <c:v>-0.87328375425321048</c:v>
                </c:pt>
                <c:pt idx="1008">
                  <c:v>-1.0811447876879114</c:v>
                </c:pt>
                <c:pt idx="1009">
                  <c:v>-0.75</c:v>
                </c:pt>
                <c:pt idx="1010">
                  <c:v>-0.72587815743905526</c:v>
                </c:pt>
                <c:pt idx="1011">
                  <c:v>-0.80139952490918476</c:v>
                </c:pt>
                <c:pt idx="1012">
                  <c:v>-0.90000152587890625</c:v>
                </c:pt>
                <c:pt idx="1013">
                  <c:v>-0.21213020748562283</c:v>
                </c:pt>
                <c:pt idx="1014">
                  <c:v>1.5636194158731738</c:v>
                </c:pt>
                <c:pt idx="1015">
                  <c:v>1.8151844801726165</c:v>
                </c:pt>
                <c:pt idx="1016">
                  <c:v>2.6307042463369847</c:v>
                </c:pt>
                <c:pt idx="1017">
                  <c:v>3.2995401805947737</c:v>
                </c:pt>
                <c:pt idx="1018">
                  <c:v>3.9077918191298502</c:v>
                </c:pt>
                <c:pt idx="1019">
                  <c:v>4.1857023607220567</c:v>
                </c:pt>
                <c:pt idx="1020">
                  <c:v>5.3405715039829671</c:v>
                </c:pt>
                <c:pt idx="1021">
                  <c:v>4.4464822981092667</c:v>
                </c:pt>
                <c:pt idx="1022">
                  <c:v>5.3600916827166518</c:v>
                </c:pt>
                <c:pt idx="1023">
                  <c:v>5.6733748330382765</c:v>
                </c:pt>
                <c:pt idx="1024">
                  <c:v>5.5933487192260998</c:v>
                </c:pt>
                <c:pt idx="1025">
                  <c:v>5.3038025185438169</c:v>
                </c:pt>
                <c:pt idx="1026">
                  <c:v>4.9442965166024688</c:v>
                </c:pt>
                <c:pt idx="1027">
                  <c:v>4.375</c:v>
                </c:pt>
                <c:pt idx="1028">
                  <c:v>4.0676995804481715</c:v>
                </c:pt>
                <c:pt idx="1029">
                  <c:v>3.6638239243451287</c:v>
                </c:pt>
                <c:pt idx="1030">
                  <c:v>3.4249992370605469</c:v>
                </c:pt>
                <c:pt idx="1031">
                  <c:v>3.25</c:v>
                </c:pt>
                <c:pt idx="1032">
                  <c:v>3.000307575889547</c:v>
                </c:pt>
                <c:pt idx="1033">
                  <c:v>2.7990697722612294</c:v>
                </c:pt>
                <c:pt idx="1034">
                  <c:v>2.6621309704250757</c:v>
                </c:pt>
                <c:pt idx="1035">
                  <c:v>2.8609733510900428</c:v>
                </c:pt>
                <c:pt idx="1036">
                  <c:v>3.951387063412481</c:v>
                </c:pt>
                <c:pt idx="1037">
                  <c:v>4.3273536682128908</c:v>
                </c:pt>
                <c:pt idx="1038">
                  <c:v>5.3322209676106773</c:v>
                </c:pt>
                <c:pt idx="1039">
                  <c:v>5.9349990844726559</c:v>
                </c:pt>
                <c:pt idx="1040">
                  <c:v>6.8559308714104032</c:v>
                </c:pt>
                <c:pt idx="1041">
                  <c:v>7.6135288911707262</c:v>
                </c:pt>
                <c:pt idx="1042">
                  <c:v>8.9283380142237387</c:v>
                </c:pt>
                <c:pt idx="1043">
                  <c:v>10.472777896457249</c:v>
                </c:pt>
                <c:pt idx="1044">
                  <c:v>11.612985487108107</c:v>
                </c:pt>
                <c:pt idx="1045">
                  <c:v>11.85874397934845</c:v>
                </c:pt>
                <c:pt idx="1046">
                  <c:v>12.900001525878906</c:v>
                </c:pt>
                <c:pt idx="1047">
                  <c:v>13.450000762939453</c:v>
                </c:pt>
                <c:pt idx="1048">
                  <c:v>13.75</c:v>
                </c:pt>
                <c:pt idx="1049">
                  <c:v>13.575000762939453</c:v>
                </c:pt>
                <c:pt idx="1050">
                  <c:v>13.509369059263665</c:v>
                </c:pt>
                <c:pt idx="1051">
                  <c:v>13.298982641432021</c:v>
                </c:pt>
                <c:pt idx="1052">
                  <c:v>12.767686264603226</c:v>
                </c:pt>
                <c:pt idx="1053">
                  <c:v>12.409509874672969</c:v>
                </c:pt>
                <c:pt idx="1054">
                  <c:v>11.261750411987304</c:v>
                </c:pt>
                <c:pt idx="1055">
                  <c:v>10.177232745649937</c:v>
                </c:pt>
                <c:pt idx="1056">
                  <c:v>9.0848619743629744</c:v>
                </c:pt>
                <c:pt idx="1057">
                  <c:v>8.4749984741210937</c:v>
                </c:pt>
                <c:pt idx="1058">
                  <c:v>8.572782597568251</c:v>
                </c:pt>
                <c:pt idx="1059">
                  <c:v>8.9935076117294397</c:v>
                </c:pt>
                <c:pt idx="1060">
                  <c:v>9.4965740360625794</c:v>
                </c:pt>
                <c:pt idx="1061">
                  <c:v>10.513358885812847</c:v>
                </c:pt>
                <c:pt idx="1062">
                  <c:v>11.268887887177645</c:v>
                </c:pt>
                <c:pt idx="1063">
                  <c:v>13.538014398862238</c:v>
                </c:pt>
                <c:pt idx="1064">
                  <c:v>15.929042729007339</c:v>
                </c:pt>
                <c:pt idx="1065">
                  <c:v>15.900001525878906</c:v>
                </c:pt>
                <c:pt idx="1066">
                  <c:v>16.243786313529117</c:v>
                </c:pt>
                <c:pt idx="1067">
                  <c:v>18.496708132425944</c:v>
                </c:pt>
                <c:pt idx="1068">
                  <c:v>19</c:v>
                </c:pt>
                <c:pt idx="1069">
                  <c:v>19.432599595644771</c:v>
                </c:pt>
                <c:pt idx="1070">
                  <c:v>19.625</c:v>
                </c:pt>
                <c:pt idx="1071">
                  <c:v>19.581809407587841</c:v>
                </c:pt>
                <c:pt idx="1072">
                  <c:v>19.619291938965748</c:v>
                </c:pt>
                <c:pt idx="1073">
                  <c:v>19.199444613923866</c:v>
                </c:pt>
                <c:pt idx="1074">
                  <c:v>18.801666570018266</c:v>
                </c:pt>
                <c:pt idx="1075">
                  <c:v>18.44269594883481</c:v>
                </c:pt>
                <c:pt idx="1076">
                  <c:v>16.867151159989206</c:v>
                </c:pt>
                <c:pt idx="1077">
                  <c:v>16.056173706054686</c:v>
                </c:pt>
                <c:pt idx="1078">
                  <c:v>14.059863761619285</c:v>
                </c:pt>
                <c:pt idx="1079">
                  <c:v>12.237685238873517</c:v>
                </c:pt>
                <c:pt idx="1080">
                  <c:v>10.905010343703799</c:v>
                </c:pt>
                <c:pt idx="1081">
                  <c:v>10.435570164730674</c:v>
                </c:pt>
                <c:pt idx="1082">
                  <c:v>10.891595189082853</c:v>
                </c:pt>
                <c:pt idx="1083">
                  <c:v>11.240166212941809</c:v>
                </c:pt>
                <c:pt idx="1084">
                  <c:v>10.918824768066406</c:v>
                </c:pt>
                <c:pt idx="1085">
                  <c:v>10.909184154218213</c:v>
                </c:pt>
                <c:pt idx="1086">
                  <c:v>11.189761753451007</c:v>
                </c:pt>
                <c:pt idx="1087">
                  <c:v>11.933162894452437</c:v>
                </c:pt>
                <c:pt idx="1088">
                  <c:v>14.203420304106256</c:v>
                </c:pt>
                <c:pt idx="1089">
                  <c:v>15.215372806125217</c:v>
                </c:pt>
                <c:pt idx="1090">
                  <c:v>15.791159919456199</c:v>
                </c:pt>
                <c:pt idx="1091">
                  <c:v>15.805334430851348</c:v>
                </c:pt>
                <c:pt idx="1092">
                  <c:v>15.948778992296432</c:v>
                </c:pt>
                <c:pt idx="1093">
                  <c:v>15.706113688151042</c:v>
                </c:pt>
                <c:pt idx="1094">
                  <c:v>15.840017364558364</c:v>
                </c:pt>
                <c:pt idx="1095">
                  <c:v>15.574996948242188</c:v>
                </c:pt>
                <c:pt idx="1096">
                  <c:v>15.112845838620791</c:v>
                </c:pt>
                <c:pt idx="1097">
                  <c:v>14.498061502483528</c:v>
                </c:pt>
                <c:pt idx="1098">
                  <c:v>13.905604514474417</c:v>
                </c:pt>
                <c:pt idx="1099">
                  <c:v>13.279582362704806</c:v>
                </c:pt>
                <c:pt idx="1100">
                  <c:v>12.525001525878906</c:v>
                </c:pt>
                <c:pt idx="1101">
                  <c:v>11.222675944483557</c:v>
                </c:pt>
                <c:pt idx="1102">
                  <c:v>10.017420347428807</c:v>
                </c:pt>
                <c:pt idx="1103">
                  <c:v>8.5750007629394531</c:v>
                </c:pt>
                <c:pt idx="1104">
                  <c:v>7.5288832095105631</c:v>
                </c:pt>
                <c:pt idx="1105">
                  <c:v>6.6413883276414962</c:v>
                </c:pt>
                <c:pt idx="1106">
                  <c:v>6.145472598825056</c:v>
                </c:pt>
                <c:pt idx="1107">
                  <c:v>5.8499984741210938</c:v>
                </c:pt>
                <c:pt idx="1108">
                  <c:v>5.8458240770895538</c:v>
                </c:pt>
                <c:pt idx="1109">
                  <c:v>6.2017130917065764</c:v>
                </c:pt>
                <c:pt idx="1110">
                  <c:v>7.1863208636779223</c:v>
                </c:pt>
                <c:pt idx="1111">
                  <c:v>8.2487469179510846</c:v>
                </c:pt>
                <c:pt idx="1112">
                  <c:v>9.6071811482284204</c:v>
                </c:pt>
                <c:pt idx="1113">
                  <c:v>10.873189340132324</c:v>
                </c:pt>
                <c:pt idx="1114">
                  <c:v>11.854499791463216</c:v>
                </c:pt>
                <c:pt idx="1115">
                  <c:v>12.708889516194661</c:v>
                </c:pt>
                <c:pt idx="1116">
                  <c:v>13.513377955921909</c:v>
                </c:pt>
                <c:pt idx="1117">
                  <c:v>14.197808543422767</c:v>
                </c:pt>
                <c:pt idx="1118">
                  <c:v>14.500587283863741</c:v>
                </c:pt>
                <c:pt idx="1119">
                  <c:v>15.128097421360545</c:v>
                </c:pt>
                <c:pt idx="1120">
                  <c:v>14.961025740853094</c:v>
                </c:pt>
                <c:pt idx="1121">
                  <c:v>14.873116182026111</c:v>
                </c:pt>
                <c:pt idx="1122">
                  <c:v>14.35416514078776</c:v>
                </c:pt>
                <c:pt idx="1123">
                  <c:v>13.791001229648909</c:v>
                </c:pt>
                <c:pt idx="1124">
                  <c:v>13.085074546376791</c:v>
                </c:pt>
                <c:pt idx="1125">
                  <c:v>12.291785101060917</c:v>
                </c:pt>
                <c:pt idx="1126">
                  <c:v>11.151359082941424</c:v>
                </c:pt>
                <c:pt idx="1127">
                  <c:v>9.7994737725508845</c:v>
                </c:pt>
                <c:pt idx="1128">
                  <c:v>8.6932394253789678</c:v>
                </c:pt>
                <c:pt idx="1129">
                  <c:v>7.4361160023560213</c:v>
                </c:pt>
                <c:pt idx="1130">
                  <c:v>7.2797073364257816</c:v>
                </c:pt>
                <c:pt idx="1131">
                  <c:v>7.3375693160813311</c:v>
                </c:pt>
                <c:pt idx="1132">
                  <c:v>7.9871708457398958</c:v>
                </c:pt>
                <c:pt idx="1133">
                  <c:v>8.8016675313313808</c:v>
                </c:pt>
                <c:pt idx="1134">
                  <c:v>10.031676857249389</c:v>
                </c:pt>
                <c:pt idx="1135">
                  <c:v>11.579745857493529</c:v>
                </c:pt>
                <c:pt idx="1136">
                  <c:v>13.224998474121094</c:v>
                </c:pt>
                <c:pt idx="1137">
                  <c:v>14.645790903191818</c:v>
                </c:pt>
                <c:pt idx="1138">
                  <c:v>16.199996948242187</c:v>
                </c:pt>
                <c:pt idx="1139">
                  <c:v>17.189319456938897</c:v>
                </c:pt>
                <c:pt idx="1140">
                  <c:v>18.618135540737512</c:v>
                </c:pt>
                <c:pt idx="1141">
                  <c:v>19.024252705498615</c:v>
                </c:pt>
                <c:pt idx="1142">
                  <c:v>19.7276707530648</c:v>
                </c:pt>
                <c:pt idx="1143">
                  <c:v>19.488451304816138</c:v>
                </c:pt>
                <c:pt idx="1144">
                  <c:v>19.293090579682246</c:v>
                </c:pt>
                <c:pt idx="1145">
                  <c:v>19.386579654091282</c:v>
                </c:pt>
                <c:pt idx="1146">
                  <c:v>18.931795751321339</c:v>
                </c:pt>
                <c:pt idx="1147">
                  <c:v>18.782973631793549</c:v>
                </c:pt>
                <c:pt idx="1148">
                  <c:v>18.338274170838933</c:v>
                </c:pt>
                <c:pt idx="1149">
                  <c:v>17.564999389648438</c:v>
                </c:pt>
                <c:pt idx="1150">
                  <c:v>15.230966838651986</c:v>
                </c:pt>
                <c:pt idx="1151">
                  <c:v>12.907926436273085</c:v>
                </c:pt>
                <c:pt idx="1152">
                  <c:v>11.38235548456997</c:v>
                </c:pt>
                <c:pt idx="1153">
                  <c:v>10.221568020907315</c:v>
                </c:pt>
                <c:pt idx="1154">
                  <c:v>9.6141439111855735</c:v>
                </c:pt>
                <c:pt idx="1155">
                  <c:v>9.9935292439628221</c:v>
                </c:pt>
                <c:pt idx="1156">
                  <c:v>10.426542943318685</c:v>
                </c:pt>
                <c:pt idx="1157">
                  <c:v>11.279604500218442</c:v>
                </c:pt>
                <c:pt idx="1158">
                  <c:v>14.052647310144762</c:v>
                </c:pt>
                <c:pt idx="1159">
                  <c:v>16.110586817124311</c:v>
                </c:pt>
                <c:pt idx="1160">
                  <c:v>18.601668294270834</c:v>
                </c:pt>
                <c:pt idx="1161">
                  <c:v>20.065296936035157</c:v>
                </c:pt>
                <c:pt idx="1162">
                  <c:v>21.012987012987011</c:v>
                </c:pt>
                <c:pt idx="1163">
                  <c:v>21.99328906410619</c:v>
                </c:pt>
                <c:pt idx="1164">
                  <c:v>22.178889973958334</c:v>
                </c:pt>
                <c:pt idx="1165">
                  <c:v>21.864143911185575</c:v>
                </c:pt>
                <c:pt idx="1166">
                  <c:v>22.650001525878906</c:v>
                </c:pt>
                <c:pt idx="1167">
                  <c:v>22.270036800009422</c:v>
                </c:pt>
                <c:pt idx="1168">
                  <c:v>22.050003051757812</c:v>
                </c:pt>
                <c:pt idx="1169">
                  <c:v>22.101061385572507</c:v>
                </c:pt>
                <c:pt idx="1170">
                  <c:v>22.025792435309171</c:v>
                </c:pt>
                <c:pt idx="1171">
                  <c:v>20.529582440411602</c:v>
                </c:pt>
                <c:pt idx="1172">
                  <c:v>20.150197232539405</c:v>
                </c:pt>
                <c:pt idx="1173">
                  <c:v>19.080389105104931</c:v>
                </c:pt>
                <c:pt idx="1174">
                  <c:v>18.244132741737701</c:v>
                </c:pt>
                <c:pt idx="1175">
                  <c:v>15.856631220603475</c:v>
                </c:pt>
                <c:pt idx="1176">
                  <c:v>14.183509786505448</c:v>
                </c:pt>
                <c:pt idx="1177">
                  <c:v>13.21138976768211</c:v>
                </c:pt>
                <c:pt idx="1178">
                  <c:v>13.224998474121094</c:v>
                </c:pt>
                <c:pt idx="1179">
                  <c:v>12.561852815416124</c:v>
                </c:pt>
                <c:pt idx="1180">
                  <c:v>13.320415140787761</c:v>
                </c:pt>
                <c:pt idx="1181">
                  <c:v>14.75</c:v>
                </c:pt>
                <c:pt idx="1182">
                  <c:v>16.676717259224802</c:v>
                </c:pt>
                <c:pt idx="1183">
                  <c:v>18.748552466528277</c:v>
                </c:pt>
                <c:pt idx="1184">
                  <c:v>20.265295145031264</c:v>
                </c:pt>
                <c:pt idx="1185">
                  <c:v>21.200636366301893</c:v>
                </c:pt>
                <c:pt idx="1186">
                  <c:v>21.349165929506903</c:v>
                </c:pt>
                <c:pt idx="1187">
                  <c:v>21.953715374791692</c:v>
                </c:pt>
                <c:pt idx="1188">
                  <c:v>23.143198702628151</c:v>
                </c:pt>
                <c:pt idx="1189">
                  <c:v>23.953654578880027</c:v>
                </c:pt>
                <c:pt idx="1190">
                  <c:v>23.473194729840316</c:v>
                </c:pt>
                <c:pt idx="1191">
                  <c:v>23.63174934387207</c:v>
                </c:pt>
                <c:pt idx="1192">
                  <c:v>23.081637498155001</c:v>
                </c:pt>
                <c:pt idx="1193">
                  <c:v>22.907555591871532</c:v>
                </c:pt>
                <c:pt idx="1194">
                  <c:v>22.959385052061918</c:v>
                </c:pt>
                <c:pt idx="1195">
                  <c:v>22.04400291442871</c:v>
                </c:pt>
                <c:pt idx="1196">
                  <c:v>21.313683238782382</c:v>
                </c:pt>
                <c:pt idx="1197">
                  <c:v>19.945193466485716</c:v>
                </c:pt>
                <c:pt idx="1198">
                  <c:v>18.506111017862956</c:v>
                </c:pt>
                <c:pt idx="1199">
                  <c:v>17.494826889743205</c:v>
                </c:pt>
                <c:pt idx="1200">
                  <c:v>16.788422032406455</c:v>
                </c:pt>
                <c:pt idx="1201">
                  <c:v>16.35437773322057</c:v>
                </c:pt>
                <c:pt idx="1202">
                  <c:v>16.574996948242188</c:v>
                </c:pt>
                <c:pt idx="1203">
                  <c:v>16.635906395762333</c:v>
                </c:pt>
                <c:pt idx="1204">
                  <c:v>16.992809642444957</c:v>
                </c:pt>
                <c:pt idx="1205">
                  <c:v>18.436791140238444</c:v>
                </c:pt>
                <c:pt idx="1206">
                  <c:v>19.409380614874639</c:v>
                </c:pt>
                <c:pt idx="1207">
                  <c:v>20.034726530723347</c:v>
                </c:pt>
                <c:pt idx="1208">
                  <c:v>20.342660538551048</c:v>
                </c:pt>
                <c:pt idx="1209">
                  <c:v>15.452645874023437</c:v>
                </c:pt>
                <c:pt idx="1210">
                  <c:v>15.090903190717306</c:v>
                </c:pt>
                <c:pt idx="1211">
                  <c:v>16.301359133210994</c:v>
                </c:pt>
                <c:pt idx="1212">
                  <c:v>16</c:v>
                </c:pt>
                <c:pt idx="1213">
                  <c:v>15.693041763305665</c:v>
                </c:pt>
                <c:pt idx="1214">
                  <c:v>16.555447047121287</c:v>
                </c:pt>
                <c:pt idx="1215">
                  <c:v>15.750602637553612</c:v>
                </c:pt>
                <c:pt idx="1216">
                  <c:v>15.534822122674239</c:v>
                </c:pt>
                <c:pt idx="1217">
                  <c:v>15.438016693652726</c:v>
                </c:pt>
                <c:pt idx="1218">
                  <c:v>15.572319623062219</c:v>
                </c:pt>
                <c:pt idx="1219">
                  <c:v>15.675830841064453</c:v>
                </c:pt>
                <c:pt idx="1220">
                  <c:v>15.752545728181538</c:v>
                </c:pt>
                <c:pt idx="1221">
                  <c:v>15.331585829244695</c:v>
                </c:pt>
                <c:pt idx="1222">
                  <c:v>14.05153089817026</c:v>
                </c:pt>
                <c:pt idx="1223">
                  <c:v>12.571673189823874</c:v>
                </c:pt>
                <c:pt idx="1224">
                  <c:v>10.892401960784314</c:v>
                </c:pt>
                <c:pt idx="1225">
                  <c:v>9.2188778312838799</c:v>
                </c:pt>
                <c:pt idx="1226">
                  <c:v>7.9430710441187804</c:v>
                </c:pt>
                <c:pt idx="1227">
                  <c:v>6.1749992370605469</c:v>
                </c:pt>
                <c:pt idx="1228">
                  <c:v>5.3771335481491516</c:v>
                </c:pt>
                <c:pt idx="1229">
                  <c:v>5.0219964487524784</c:v>
                </c:pt>
                <c:pt idx="1230">
                  <c:v>4.3690351787366364</c:v>
                </c:pt>
                <c:pt idx="1231">
                  <c:v>5.4977098592122395</c:v>
                </c:pt>
                <c:pt idx="1232">
                  <c:v>8.3477765754417135</c:v>
                </c:pt>
                <c:pt idx="1233">
                  <c:v>9.054292519887289</c:v>
                </c:pt>
                <c:pt idx="1234">
                  <c:v>9.843902541043466</c:v>
                </c:pt>
                <c:pt idx="1235">
                  <c:v>10.17874166920874</c:v>
                </c:pt>
                <c:pt idx="1236">
                  <c:v>11.002223163180881</c:v>
                </c:pt>
                <c:pt idx="1237">
                  <c:v>11.507281822070741</c:v>
                </c:pt>
                <c:pt idx="1238">
                  <c:v>12.168890048839428</c:v>
                </c:pt>
                <c:pt idx="1239">
                  <c:v>12.385064020669969</c:v>
                </c:pt>
                <c:pt idx="1240">
                  <c:v>12.6830959415595</c:v>
                </c:pt>
                <c:pt idx="1241">
                  <c:v>12.54223595441159</c:v>
                </c:pt>
                <c:pt idx="1242">
                  <c:v>12.871811427823276</c:v>
                </c:pt>
                <c:pt idx="1243">
                  <c:v>12.93861048663104</c:v>
                </c:pt>
                <c:pt idx="1244">
                  <c:v>10.459270644900251</c:v>
                </c:pt>
                <c:pt idx="1245">
                  <c:v>11.262895523874382</c:v>
                </c:pt>
                <c:pt idx="1246">
                  <c:v>10.529944090217407</c:v>
                </c:pt>
                <c:pt idx="1247">
                  <c:v>9.3765310949208782</c:v>
                </c:pt>
                <c:pt idx="1248">
                  <c:v>8.5728954515959082</c:v>
                </c:pt>
                <c:pt idx="1249">
                  <c:v>8.3587423904499403</c:v>
                </c:pt>
                <c:pt idx="1250">
                  <c:v>8.7541593695271462</c:v>
                </c:pt>
                <c:pt idx="1251">
                  <c:v>8.3461115519205737</c:v>
                </c:pt>
                <c:pt idx="1252">
                  <c:v>8.9400001102023658</c:v>
                </c:pt>
                <c:pt idx="1253">
                  <c:v>10.163311654947345</c:v>
                </c:pt>
                <c:pt idx="1254">
                  <c:v>10.200000762939453</c:v>
                </c:pt>
                <c:pt idx="1255">
                  <c:v>10.402107724956437</c:v>
                </c:pt>
                <c:pt idx="1256">
                  <c:v>11.011176030776079</c:v>
                </c:pt>
                <c:pt idx="1257">
                  <c:v>12.873425370675546</c:v>
                </c:pt>
                <c:pt idx="1258">
                  <c:v>13.582653824163943</c:v>
                </c:pt>
                <c:pt idx="1259">
                  <c:v>14.263684965434827</c:v>
                </c:pt>
                <c:pt idx="1260">
                  <c:v>13.974998474121094</c:v>
                </c:pt>
                <c:pt idx="1261">
                  <c:v>13.974998474121094</c:v>
                </c:pt>
                <c:pt idx="1262">
                  <c:v>13.974998474121094</c:v>
                </c:pt>
                <c:pt idx="1263">
                  <c:v>13.974998474121094</c:v>
                </c:pt>
                <c:pt idx="1264">
                  <c:v>13.974998474121094</c:v>
                </c:pt>
                <c:pt idx="1265">
                  <c:v>13.974998474121094</c:v>
                </c:pt>
                <c:pt idx="1266">
                  <c:v>13.974998474121094</c:v>
                </c:pt>
                <c:pt idx="1267">
                  <c:v>13.224998474121094</c:v>
                </c:pt>
                <c:pt idx="1268">
                  <c:v>13.551157407407407</c:v>
                </c:pt>
                <c:pt idx="1269">
                  <c:v>9.2938542604005718</c:v>
                </c:pt>
                <c:pt idx="1270">
                  <c:v>6.216498603820801</c:v>
                </c:pt>
                <c:pt idx="1271">
                  <c:v>6.1500015258789062</c:v>
                </c:pt>
                <c:pt idx="1272">
                  <c:v>6.2495377811558575</c:v>
                </c:pt>
                <c:pt idx="1273">
                  <c:v>6.1184255246762875</c:v>
                </c:pt>
                <c:pt idx="1274">
                  <c:v>6.0526308160079152</c:v>
                </c:pt>
                <c:pt idx="1275">
                  <c:v>6.0499992370605469</c:v>
                </c:pt>
                <c:pt idx="1276">
                  <c:v>5.8638584404660943</c:v>
                </c:pt>
                <c:pt idx="1277">
                  <c:v>6.376434058226411</c:v>
                </c:pt>
                <c:pt idx="1278">
                  <c:v>7.1500015258789063</c:v>
                </c:pt>
                <c:pt idx="1279">
                  <c:v>7.273470898063815</c:v>
                </c:pt>
                <c:pt idx="1280">
                  <c:v>7.7200559097825927</c:v>
                </c:pt>
                <c:pt idx="1281">
                  <c:v>8.3234218396638564</c:v>
                </c:pt>
                <c:pt idx="1282">
                  <c:v>9.6291674296061203</c:v>
                </c:pt>
                <c:pt idx="1283">
                  <c:v>11.271251525878906</c:v>
                </c:pt>
                <c:pt idx="1284">
                  <c:v>12.231447668242874</c:v>
                </c:pt>
                <c:pt idx="1285">
                  <c:v>14.705787037037037</c:v>
                </c:pt>
                <c:pt idx="1286">
                  <c:v>15.595327068449858</c:v>
                </c:pt>
                <c:pt idx="1287">
                  <c:v>16.275001525878906</c:v>
                </c:pt>
                <c:pt idx="1288">
                  <c:v>16.376901785827524</c:v>
                </c:pt>
                <c:pt idx="1289">
                  <c:v>16.510712915537308</c:v>
                </c:pt>
                <c:pt idx="1290">
                  <c:v>16.803943570336958</c:v>
                </c:pt>
                <c:pt idx="1291">
                  <c:v>16.722499084472656</c:v>
                </c:pt>
                <c:pt idx="1292">
                  <c:v>15.595229568080601</c:v>
                </c:pt>
                <c:pt idx="1293">
                  <c:v>14.904118795955883</c:v>
                </c:pt>
                <c:pt idx="1294">
                  <c:v>13.941233831345482</c:v>
                </c:pt>
                <c:pt idx="1295">
                  <c:v>12.630501327514649</c:v>
                </c:pt>
                <c:pt idx="1296">
                  <c:v>11.445882011862363</c:v>
                </c:pt>
                <c:pt idx="1297">
                  <c:v>10.815527223285876</c:v>
                </c:pt>
                <c:pt idx="1298">
                  <c:v>10.75</c:v>
                </c:pt>
                <c:pt idx="1299">
                  <c:v>11.093446543698319</c:v>
                </c:pt>
                <c:pt idx="1300">
                  <c:v>11.982731037177219</c:v>
                </c:pt>
                <c:pt idx="1301">
                  <c:v>13.532004786333923</c:v>
                </c:pt>
                <c:pt idx="1302">
                  <c:v>15.447405238440826</c:v>
                </c:pt>
                <c:pt idx="1303">
                  <c:v>16.459441969129774</c:v>
                </c:pt>
                <c:pt idx="1304">
                  <c:v>17.486027266731998</c:v>
                </c:pt>
                <c:pt idx="1305">
                  <c:v>18.946315403988486</c:v>
                </c:pt>
                <c:pt idx="1306">
                  <c:v>18.64941188267299</c:v>
                </c:pt>
                <c:pt idx="1307">
                  <c:v>20.788140134358866</c:v>
                </c:pt>
                <c:pt idx="1308">
                  <c:v>19.955526572779604</c:v>
                </c:pt>
                <c:pt idx="1309">
                  <c:v>21.474998474121094</c:v>
                </c:pt>
                <c:pt idx="1310">
                  <c:v>22.415899153558243</c:v>
                </c:pt>
                <c:pt idx="1311">
                  <c:v>23.931764274686326</c:v>
                </c:pt>
                <c:pt idx="1312">
                  <c:v>18.695838435522031</c:v>
                </c:pt>
                <c:pt idx="1313">
                  <c:v>16.004120591107537</c:v>
                </c:pt>
                <c:pt idx="1314">
                  <c:v>13.175612187427314</c:v>
                </c:pt>
                <c:pt idx="1315">
                  <c:v>12.149168141682942</c:v>
                </c:pt>
                <c:pt idx="1316">
                  <c:v>10.275001525878906</c:v>
                </c:pt>
                <c:pt idx="1317">
                  <c:v>9.8955568101671005</c:v>
                </c:pt>
                <c:pt idx="1318">
                  <c:v>9.1533323499891495</c:v>
                </c:pt>
                <c:pt idx="1319">
                  <c:v>8.401432129019069</c:v>
                </c:pt>
                <c:pt idx="1320">
                  <c:v>7.9046327212020033</c:v>
                </c:pt>
                <c:pt idx="1321">
                  <c:v>7.6218114278232765</c:v>
                </c:pt>
                <c:pt idx="1322">
                  <c:v>7.5984195508454979</c:v>
                </c:pt>
                <c:pt idx="1323">
                  <c:v>7.9970879616446506</c:v>
                </c:pt>
                <c:pt idx="1324">
                  <c:v>7.8282935968798917</c:v>
                </c:pt>
                <c:pt idx="1325">
                  <c:v>7.800308696833981</c:v>
                </c:pt>
                <c:pt idx="1326">
                  <c:v>7.7016643658142652</c:v>
                </c:pt>
                <c:pt idx="1327">
                  <c:v>7.5747805860956996</c:v>
                </c:pt>
                <c:pt idx="1328">
                  <c:v>7.8407863546300813</c:v>
                </c:pt>
                <c:pt idx="1329">
                  <c:v>8.6421067890368004</c:v>
                </c:pt>
                <c:pt idx="1330">
                  <c:v>10.329312575097177</c:v>
                </c:pt>
                <c:pt idx="1331">
                  <c:v>10.500276311238606</c:v>
                </c:pt>
                <c:pt idx="1332">
                  <c:v>11.325000762939453</c:v>
                </c:pt>
                <c:pt idx="1333">
                  <c:v>10.927503900757968</c:v>
                </c:pt>
                <c:pt idx="1334">
                  <c:v>10.851667700873481</c:v>
                </c:pt>
                <c:pt idx="1335">
                  <c:v>11.316665140787761</c:v>
                </c:pt>
                <c:pt idx="1336">
                  <c:v>11.064066535045388</c:v>
                </c:pt>
                <c:pt idx="1337">
                  <c:v>11.148455401692845</c:v>
                </c:pt>
                <c:pt idx="1338">
                  <c:v>11.424473891116275</c:v>
                </c:pt>
                <c:pt idx="1339">
                  <c:v>11.325000762939453</c:v>
                </c:pt>
                <c:pt idx="1340">
                  <c:v>10.789047184801365</c:v>
                </c:pt>
                <c:pt idx="1341">
                  <c:v>10.639250144958496</c:v>
                </c:pt>
                <c:pt idx="1342">
                  <c:v>9.7376320286800979</c:v>
                </c:pt>
                <c:pt idx="1343">
                  <c:v>9.8341651407877606</c:v>
                </c:pt>
                <c:pt idx="1344">
                  <c:v>8.2497381109940378</c:v>
                </c:pt>
                <c:pt idx="1345">
                  <c:v>7.2136654175019226</c:v>
                </c:pt>
                <c:pt idx="1346">
                  <c:v>7.4174067603217235</c:v>
                </c:pt>
                <c:pt idx="1347">
                  <c:v>7.2937603164431497</c:v>
                </c:pt>
                <c:pt idx="1348">
                  <c:v>7.6753436049369919</c:v>
                </c:pt>
                <c:pt idx="1349">
                  <c:v>7.6785178361115634</c:v>
                </c:pt>
                <c:pt idx="1350">
                  <c:v>7.9550010681152346</c:v>
                </c:pt>
                <c:pt idx="1351">
                  <c:v>8.1293444324994049</c:v>
                </c:pt>
                <c:pt idx="1352">
                  <c:v>9.1649994794060206</c:v>
                </c:pt>
                <c:pt idx="1353">
                  <c:v>9.4000015258789062</c:v>
                </c:pt>
                <c:pt idx="1354">
                  <c:v>11.101084994155299</c:v>
                </c:pt>
                <c:pt idx="1355">
                  <c:v>12.72078055132298</c:v>
                </c:pt>
                <c:pt idx="1356">
                  <c:v>10.728521194010098</c:v>
                </c:pt>
                <c:pt idx="1357">
                  <c:v>11.051399524909185</c:v>
                </c:pt>
                <c:pt idx="1358">
                  <c:v>11.103421381900185</c:v>
                </c:pt>
                <c:pt idx="1359">
                  <c:v>11.192337416934466</c:v>
                </c:pt>
                <c:pt idx="1360">
                  <c:v>11.21899917602539</c:v>
                </c:pt>
                <c:pt idx="1361">
                  <c:v>11.512367730391652</c:v>
                </c:pt>
                <c:pt idx="1362">
                  <c:v>11.171315966154399</c:v>
                </c:pt>
                <c:pt idx="1363">
                  <c:v>10.670474603850728</c:v>
                </c:pt>
                <c:pt idx="1364">
                  <c:v>9.4339464689555914</c:v>
                </c:pt>
                <c:pt idx="1365">
                  <c:v>9.0173539554371551</c:v>
                </c:pt>
                <c:pt idx="1366">
                  <c:v>8.3237993025294958</c:v>
                </c:pt>
                <c:pt idx="1367">
                  <c:v>7.9523978037376928</c:v>
                </c:pt>
                <c:pt idx="1368">
                  <c:v>7.5526463228113512</c:v>
                </c:pt>
                <c:pt idx="1369">
                  <c:v>7.8549987792968752</c:v>
                </c:pt>
                <c:pt idx="1370">
                  <c:v>7.836512010839157</c:v>
                </c:pt>
                <c:pt idx="1371">
                  <c:v>7.6676006150120406</c:v>
                </c:pt>
                <c:pt idx="1372">
                  <c:v>6.9517654418945316</c:v>
                </c:pt>
                <c:pt idx="1373">
                  <c:v>7.5476195091795244</c:v>
                </c:pt>
                <c:pt idx="1374">
                  <c:v>8.2975015004475914</c:v>
                </c:pt>
                <c:pt idx="1375">
                  <c:v>9.9424991607666016</c:v>
                </c:pt>
                <c:pt idx="1376">
                  <c:v>11.245748678549381</c:v>
                </c:pt>
                <c:pt idx="1377">
                  <c:v>12.125</c:v>
                </c:pt>
                <c:pt idx="1378">
                  <c:v>12.978421381900185</c:v>
                </c:pt>
                <c:pt idx="1379">
                  <c:v>15.063538614908854</c:v>
                </c:pt>
                <c:pt idx="1380">
                  <c:v>17.163610161675347</c:v>
                </c:pt>
                <c:pt idx="1381">
                  <c:v>17.682866825579758</c:v>
                </c:pt>
                <c:pt idx="1382">
                  <c:v>18.48158514698715</c:v>
                </c:pt>
                <c:pt idx="1383">
                  <c:v>16.896055683336758</c:v>
                </c:pt>
                <c:pt idx="1384">
                  <c:v>16.613232242359835</c:v>
                </c:pt>
                <c:pt idx="1385">
                  <c:v>17.097943554185843</c:v>
                </c:pt>
                <c:pt idx="1386">
                  <c:v>18.414999389648436</c:v>
                </c:pt>
                <c:pt idx="1387">
                  <c:v>16.916317342968345</c:v>
                </c:pt>
                <c:pt idx="1388">
                  <c:v>18.640000915527345</c:v>
                </c:pt>
                <c:pt idx="1389">
                  <c:v>16.878999938964842</c:v>
                </c:pt>
                <c:pt idx="1390">
                  <c:v>15.407437604808983</c:v>
                </c:pt>
                <c:pt idx="1391">
                  <c:v>13.632222239176432</c:v>
                </c:pt>
                <c:pt idx="1392">
                  <c:v>12.627895917390521</c:v>
                </c:pt>
                <c:pt idx="1393">
                  <c:v>11.746477280110996</c:v>
                </c:pt>
                <c:pt idx="1394">
                  <c:v>9.5894752100894323</c:v>
                </c:pt>
                <c:pt idx="1395">
                  <c:v>10.03293986600988</c:v>
                </c:pt>
                <c:pt idx="1396">
                  <c:v>11.848237905483657</c:v>
                </c:pt>
                <c:pt idx="1397">
                  <c:v>12.803528729607077</c:v>
                </c:pt>
                <c:pt idx="1398">
                  <c:v>14.500321623566863</c:v>
                </c:pt>
                <c:pt idx="1399">
                  <c:v>15.511664581298827</c:v>
                </c:pt>
                <c:pt idx="1400">
                  <c:v>16.278335062662759</c:v>
                </c:pt>
                <c:pt idx="1401">
                  <c:v>17.127640352790369</c:v>
                </c:pt>
                <c:pt idx="1402">
                  <c:v>17.143838229244704</c:v>
                </c:pt>
                <c:pt idx="1403">
                  <c:v>16.806656786342206</c:v>
                </c:pt>
                <c:pt idx="1404">
                  <c:v>15.760831960042317</c:v>
                </c:pt>
                <c:pt idx="1405">
                  <c:v>15.595269959778793</c:v>
                </c:pt>
                <c:pt idx="1406">
                  <c:v>15.658609517415364</c:v>
                </c:pt>
                <c:pt idx="1407">
                  <c:v>14.36558999454274</c:v>
                </c:pt>
                <c:pt idx="1408">
                  <c:v>12.935370594420206</c:v>
                </c:pt>
                <c:pt idx="1409">
                  <c:v>11.804852427484368</c:v>
                </c:pt>
                <c:pt idx="1410">
                  <c:v>10.63436998639788</c:v>
                </c:pt>
                <c:pt idx="1411">
                  <c:v>9.171202766278352</c:v>
                </c:pt>
                <c:pt idx="1412">
                  <c:v>6.5898604640254268</c:v>
                </c:pt>
                <c:pt idx="1413">
                  <c:v>5.5551086155979474</c:v>
                </c:pt>
                <c:pt idx="1414">
                  <c:v>4.7232906108863251</c:v>
                </c:pt>
                <c:pt idx="1415">
                  <c:v>4.6397366172388983</c:v>
                </c:pt>
                <c:pt idx="1416">
                  <c:v>4.3883116302773333</c:v>
                </c:pt>
                <c:pt idx="1417">
                  <c:v>4.1955544789632162</c:v>
                </c:pt>
                <c:pt idx="1418">
                  <c:v>3.9968366036306158</c:v>
                </c:pt>
                <c:pt idx="1419">
                  <c:v>2.6534636725169389</c:v>
                </c:pt>
                <c:pt idx="1420">
                  <c:v>2.3768836587615274</c:v>
                </c:pt>
                <c:pt idx="1421">
                  <c:v>2.8247494888305664</c:v>
                </c:pt>
                <c:pt idx="1422">
                  <c:v>3.6288238974178539</c:v>
                </c:pt>
                <c:pt idx="1423">
                  <c:v>5.75</c:v>
                </c:pt>
                <c:pt idx="1424">
                  <c:v>7.4116656833224823</c:v>
                </c:pt>
                <c:pt idx="1425">
                  <c:v>6.4191674126519098</c:v>
                </c:pt>
                <c:pt idx="1426">
                  <c:v>7.0422215779622395</c:v>
                </c:pt>
                <c:pt idx="1427">
                  <c:v>8.5257839502072805</c:v>
                </c:pt>
                <c:pt idx="1428">
                  <c:v>9.1476460176355694</c:v>
                </c:pt>
                <c:pt idx="1429">
                  <c:v>10.815167257230575</c:v>
                </c:pt>
                <c:pt idx="1430">
                  <c:v>12.335292453765868</c:v>
                </c:pt>
                <c:pt idx="1431">
                  <c:v>13.663699006381099</c:v>
                </c:pt>
                <c:pt idx="1432">
                  <c:v>15.061989353127675</c:v>
                </c:pt>
                <c:pt idx="1433">
                  <c:v>15.305034729116725</c:v>
                </c:pt>
                <c:pt idx="1434">
                  <c:v>14.974998474121094</c:v>
                </c:pt>
                <c:pt idx="1435">
                  <c:v>14.242407523261177</c:v>
                </c:pt>
                <c:pt idx="1436">
                  <c:v>13.723937551107072</c:v>
                </c:pt>
                <c:pt idx="1437">
                  <c:v>13.431833680470785</c:v>
                </c:pt>
                <c:pt idx="1438">
                  <c:v>11.188137495751475</c:v>
                </c:pt>
                <c:pt idx="1439">
                  <c:v>10.003649121071186</c:v>
                </c:pt>
                <c:pt idx="1440">
                  <c:v>8.5982908647293961</c:v>
                </c:pt>
                <c:pt idx="1441">
                  <c:v>8.1652020754420267</c:v>
                </c:pt>
                <c:pt idx="1442">
                  <c:v>8.3904122653072832</c:v>
                </c:pt>
                <c:pt idx="1443">
                  <c:v>8.1685309418909213</c:v>
                </c:pt>
                <c:pt idx="1444">
                  <c:v>8.9547698056256326</c:v>
                </c:pt>
                <c:pt idx="1445">
                  <c:v>9.7356220804472802</c:v>
                </c:pt>
                <c:pt idx="1446">
                  <c:v>11.726230614633678</c:v>
                </c:pt>
                <c:pt idx="1447">
                  <c:v>13.438167158762614</c:v>
                </c:pt>
                <c:pt idx="1448">
                  <c:v>14.188268892794376</c:v>
                </c:pt>
                <c:pt idx="1449">
                  <c:v>15.160616757576925</c:v>
                </c:pt>
                <c:pt idx="1450">
                  <c:v>15.88518426095902</c:v>
                </c:pt>
                <c:pt idx="1451">
                  <c:v>16.572369978014517</c:v>
                </c:pt>
                <c:pt idx="1452">
                  <c:v>16.697657405576955</c:v>
                </c:pt>
                <c:pt idx="1453">
                  <c:v>16.875494700240356</c:v>
                </c:pt>
                <c:pt idx="1454">
                  <c:v>17.053331994903758</c:v>
                </c:pt>
                <c:pt idx="1455">
                  <c:v>17.231169289567159</c:v>
                </c:pt>
                <c:pt idx="1456">
                  <c:v>17.409006584230561</c:v>
                </c:pt>
                <c:pt idx="1457">
                  <c:v>17.625</c:v>
                </c:pt>
                <c:pt idx="1458">
                  <c:v>17.263097846334542</c:v>
                </c:pt>
                <c:pt idx="1459">
                  <c:v>16.427221425374348</c:v>
                </c:pt>
                <c:pt idx="1460">
                  <c:v>15.301808067963782</c:v>
                </c:pt>
                <c:pt idx="1461">
                  <c:v>14.301796894774963</c:v>
                </c:pt>
                <c:pt idx="1462">
                  <c:v>12.792392185756139</c:v>
                </c:pt>
                <c:pt idx="1463">
                  <c:v>11.303888108995226</c:v>
                </c:pt>
                <c:pt idx="1464">
                  <c:v>9.2550008138020825</c:v>
                </c:pt>
                <c:pt idx="1465">
                  <c:v>8.1415788349352383</c:v>
                </c:pt>
                <c:pt idx="1466">
                  <c:v>7.3628958852667559</c:v>
                </c:pt>
                <c:pt idx="1467">
                  <c:v>6.6792170988863928</c:v>
                </c:pt>
                <c:pt idx="1468">
                  <c:v>6.7249984741210937</c:v>
                </c:pt>
                <c:pt idx="1469">
                  <c:v>7.5331577501798934</c:v>
                </c:pt>
                <c:pt idx="1470">
                  <c:v>8.9884221930252881</c:v>
                </c:pt>
                <c:pt idx="1471">
                  <c:v>10.150368159888192</c:v>
                </c:pt>
                <c:pt idx="1472">
                  <c:v>11.582385949659255</c:v>
                </c:pt>
                <c:pt idx="1473">
                  <c:v>12.683887990315755</c:v>
                </c:pt>
                <c:pt idx="1474">
                  <c:v>13.776835395418145</c:v>
                </c:pt>
                <c:pt idx="1475">
                  <c:v>14.901397999030278</c:v>
                </c:pt>
                <c:pt idx="1476">
                  <c:v>16.300325538762646</c:v>
                </c:pt>
                <c:pt idx="1477">
                  <c:v>17.127249626264181</c:v>
                </c:pt>
                <c:pt idx="1478">
                  <c:v>17.857270128881453</c:v>
                </c:pt>
                <c:pt idx="1479">
                  <c:v>18.404446241590712</c:v>
                </c:pt>
                <c:pt idx="1480">
                  <c:v>18.224998474121094</c:v>
                </c:pt>
                <c:pt idx="1481">
                  <c:v>18.206386227077907</c:v>
                </c:pt>
                <c:pt idx="1482">
                  <c:v>17.942370766087581</c:v>
                </c:pt>
                <c:pt idx="1483">
                  <c:v>17.851322465213546</c:v>
                </c:pt>
                <c:pt idx="1484">
                  <c:v>17.247777642144097</c:v>
                </c:pt>
                <c:pt idx="1485">
                  <c:v>16.319376040344835</c:v>
                </c:pt>
                <c:pt idx="1486">
                  <c:v>14.880524324115953</c:v>
                </c:pt>
                <c:pt idx="1487">
                  <c:v>12.95626012665169</c:v>
                </c:pt>
                <c:pt idx="1488">
                  <c:v>11.490166212941809</c:v>
                </c:pt>
                <c:pt idx="1489">
                  <c:v>10.588676847503718</c:v>
                </c:pt>
                <c:pt idx="1490">
                  <c:v>9.9013873630099827</c:v>
                </c:pt>
                <c:pt idx="1491">
                  <c:v>9.4409965171739305</c:v>
                </c:pt>
                <c:pt idx="1492">
                  <c:v>9.5560532017758018</c:v>
                </c:pt>
                <c:pt idx="1493">
                  <c:v>10.436776233264139</c:v>
                </c:pt>
                <c:pt idx="1494">
                  <c:v>11.592221662733291</c:v>
                </c:pt>
                <c:pt idx="1495">
                  <c:v>13.338419703433388</c:v>
                </c:pt>
                <c:pt idx="1496">
                  <c:v>15.522775522867839</c:v>
                </c:pt>
                <c:pt idx="1497">
                  <c:v>16.241730542565513</c:v>
                </c:pt>
                <c:pt idx="1498">
                  <c:v>17.78666720920139</c:v>
                </c:pt>
                <c:pt idx="1499">
                  <c:v>18.217997131347655</c:v>
                </c:pt>
                <c:pt idx="1500">
                  <c:v>19.808251037597657</c:v>
                </c:pt>
                <c:pt idx="1501">
                  <c:v>20.405260106136925</c:v>
                </c:pt>
                <c:pt idx="1502">
                  <c:v>20.552367682206004</c:v>
                </c:pt>
                <c:pt idx="1503">
                  <c:v>20.471999511718749</c:v>
                </c:pt>
                <c:pt idx="1504">
                  <c:v>20.27583491007487</c:v>
                </c:pt>
                <c:pt idx="1505">
                  <c:v>20.492502593994139</c:v>
                </c:pt>
                <c:pt idx="1506">
                  <c:v>20.458578908088537</c:v>
                </c:pt>
                <c:pt idx="1507">
                  <c:v>20.418159893832673</c:v>
                </c:pt>
                <c:pt idx="1508">
                  <c:v>20.178884396932041</c:v>
                </c:pt>
                <c:pt idx="1509">
                  <c:v>18.5415697050015</c:v>
                </c:pt>
                <c:pt idx="1510">
                  <c:v>16.608330281575522</c:v>
                </c:pt>
                <c:pt idx="1511">
                  <c:v>14.932338466543724</c:v>
                </c:pt>
                <c:pt idx="1512">
                  <c:v>14.324996948242188</c:v>
                </c:pt>
                <c:pt idx="1513">
                  <c:v>13.687778049045139</c:v>
                </c:pt>
                <c:pt idx="1514">
                  <c:v>13.048337357851391</c:v>
                </c:pt>
                <c:pt idx="1515">
                  <c:v>13.001000480651856</c:v>
                </c:pt>
                <c:pt idx="1516">
                  <c:v>13.489732783704449</c:v>
                </c:pt>
                <c:pt idx="1517">
                  <c:v>13.950000762939453</c:v>
                </c:pt>
                <c:pt idx="1518">
                  <c:v>14.764926170024767</c:v>
                </c:pt>
                <c:pt idx="1519">
                  <c:v>17.020606686235102</c:v>
                </c:pt>
                <c:pt idx="1520">
                  <c:v>19.451663716634116</c:v>
                </c:pt>
                <c:pt idx="1521">
                  <c:v>21.324996948242187</c:v>
                </c:pt>
                <c:pt idx="1522">
                  <c:v>22.396745901473974</c:v>
                </c:pt>
                <c:pt idx="1523">
                  <c:v>22.840604554417084</c:v>
                </c:pt>
                <c:pt idx="1524">
                  <c:v>23.165804808329302</c:v>
                </c:pt>
                <c:pt idx="1525">
                  <c:v>23.050003051757813</c:v>
                </c:pt>
                <c:pt idx="1526">
                  <c:v>23.264147940725916</c:v>
                </c:pt>
                <c:pt idx="1527">
                  <c:v>23.0405907126034</c:v>
                </c:pt>
                <c:pt idx="1528">
                  <c:v>22.834538827437012</c:v>
                </c:pt>
                <c:pt idx="1529">
                  <c:v>22.849998474121094</c:v>
                </c:pt>
                <c:pt idx="1530">
                  <c:v>22.26890466255054</c:v>
                </c:pt>
                <c:pt idx="1531">
                  <c:v>21.862221442328558</c:v>
                </c:pt>
                <c:pt idx="1532">
                  <c:v>21.289997863769532</c:v>
                </c:pt>
                <c:pt idx="1533">
                  <c:v>19.097368421052632</c:v>
                </c:pt>
                <c:pt idx="1534">
                  <c:v>18.022732868901006</c:v>
                </c:pt>
                <c:pt idx="1535">
                  <c:v>15.872779719034831</c:v>
                </c:pt>
                <c:pt idx="1536">
                  <c:v>14.983071373866728</c:v>
                </c:pt>
                <c:pt idx="1537">
                  <c:v>14.198976633500079</c:v>
                </c:pt>
                <c:pt idx="1538">
                  <c:v>13.911227945695844</c:v>
                </c:pt>
                <c:pt idx="1539">
                  <c:v>14.642192720112048</c:v>
                </c:pt>
                <c:pt idx="1540">
                  <c:v>15.52166748046875</c:v>
                </c:pt>
                <c:pt idx="1541">
                  <c:v>16.925513131277903</c:v>
                </c:pt>
                <c:pt idx="1542">
                  <c:v>17.579724375406901</c:v>
                </c:pt>
                <c:pt idx="1543">
                  <c:v>20.68894605134663</c:v>
                </c:pt>
                <c:pt idx="1544">
                  <c:v>22.004159623394916</c:v>
                </c:pt>
                <c:pt idx="1545">
                  <c:v>22.752741567658873</c:v>
                </c:pt>
                <c:pt idx="1546">
                  <c:v>24.268366567279834</c:v>
                </c:pt>
                <c:pt idx="1547">
                  <c:v>23.99270460936642</c:v>
                </c:pt>
                <c:pt idx="1548">
                  <c:v>25.516094364532051</c:v>
                </c:pt>
                <c:pt idx="1549">
                  <c:v>23.231862933383582</c:v>
                </c:pt>
                <c:pt idx="1550">
                  <c:v>23.020753275909691</c:v>
                </c:pt>
                <c:pt idx="1551">
                  <c:v>24.338773507705714</c:v>
                </c:pt>
                <c:pt idx="1552">
                  <c:v>24.360831960042319</c:v>
                </c:pt>
                <c:pt idx="1553">
                  <c:v>24.550003051757813</c:v>
                </c:pt>
                <c:pt idx="1554">
                  <c:v>22.888992249849025</c:v>
                </c:pt>
                <c:pt idx="1555">
                  <c:v>22.546839675052457</c:v>
                </c:pt>
                <c:pt idx="1556">
                  <c:v>22.04105559231942</c:v>
                </c:pt>
                <c:pt idx="1557">
                  <c:v>20.99146234676007</c:v>
                </c:pt>
                <c:pt idx="1558">
                  <c:v>19.82857186453683</c:v>
                </c:pt>
                <c:pt idx="1559">
                  <c:v>18.080843893631062</c:v>
                </c:pt>
                <c:pt idx="1560">
                  <c:v>16</c:v>
                </c:pt>
                <c:pt idx="1561">
                  <c:v>15.501985123329375</c:v>
                </c:pt>
                <c:pt idx="1562">
                  <c:v>15.265528328097021</c:v>
                </c:pt>
                <c:pt idx="1563">
                  <c:v>14.813793537696343</c:v>
                </c:pt>
                <c:pt idx="1564">
                  <c:v>15.84648191663954</c:v>
                </c:pt>
                <c:pt idx="1565">
                  <c:v>16.776712216643443</c:v>
                </c:pt>
                <c:pt idx="1566">
                  <c:v>18.367660343297075</c:v>
                </c:pt>
                <c:pt idx="1567">
                  <c:v>20.338795063575247</c:v>
                </c:pt>
                <c:pt idx="1568">
                  <c:v>21.94608633858817</c:v>
                </c:pt>
                <c:pt idx="1569">
                  <c:v>22.487542403371709</c:v>
                </c:pt>
                <c:pt idx="1570">
                  <c:v>23.397635889849546</c:v>
                </c:pt>
                <c:pt idx="1571">
                  <c:v>24.18693269428454</c:v>
                </c:pt>
                <c:pt idx="1572">
                  <c:v>24.556469453993145</c:v>
                </c:pt>
                <c:pt idx="1573">
                  <c:v>24.94315757178305</c:v>
                </c:pt>
                <c:pt idx="1574">
                  <c:v>25.045615560966624</c:v>
                </c:pt>
                <c:pt idx="1575">
                  <c:v>24.948119449114422</c:v>
                </c:pt>
                <c:pt idx="1576">
                  <c:v>24.759908012107566</c:v>
                </c:pt>
                <c:pt idx="1577">
                  <c:v>24.415089014956827</c:v>
                </c:pt>
                <c:pt idx="1578">
                  <c:v>24.195186021592882</c:v>
                </c:pt>
                <c:pt idx="1579">
                  <c:v>23.733335494995117</c:v>
                </c:pt>
                <c:pt idx="1580">
                  <c:v>23.043166697025299</c:v>
                </c:pt>
                <c:pt idx="1581">
                  <c:v>21.852291933695476</c:v>
                </c:pt>
                <c:pt idx="1582">
                  <c:v>19.902058410644532</c:v>
                </c:pt>
                <c:pt idx="1583">
                  <c:v>17.964906706633393</c:v>
                </c:pt>
                <c:pt idx="1584">
                  <c:v>16.099998474121094</c:v>
                </c:pt>
                <c:pt idx="1585">
                  <c:v>15.429073248969184</c:v>
                </c:pt>
                <c:pt idx="1586">
                  <c:v>15.160948206630842</c:v>
                </c:pt>
                <c:pt idx="1587">
                  <c:v>15.466138471636857</c:v>
                </c:pt>
                <c:pt idx="1588">
                  <c:v>16.075669326782226</c:v>
                </c:pt>
                <c:pt idx="1589">
                  <c:v>16.645126074604914</c:v>
                </c:pt>
                <c:pt idx="1590">
                  <c:v>18.476806046126725</c:v>
                </c:pt>
                <c:pt idx="1591">
                  <c:v>20.145000712076822</c:v>
                </c:pt>
                <c:pt idx="1592">
                  <c:v>21.644833246866863</c:v>
                </c:pt>
                <c:pt idx="1593">
                  <c:v>22.78933403776583</c:v>
                </c:pt>
                <c:pt idx="1594">
                  <c:v>23.296479062680845</c:v>
                </c:pt>
                <c:pt idx="1595">
                  <c:v>23.555440320466694</c:v>
                </c:pt>
                <c:pt idx="1596">
                  <c:v>24.123117223094933</c:v>
                </c:pt>
                <c:pt idx="1597">
                  <c:v>24.457998733520508</c:v>
                </c:pt>
                <c:pt idx="1598">
                  <c:v>23.979250839148783</c:v>
                </c:pt>
                <c:pt idx="1599">
                  <c:v>24.027594276710794</c:v>
                </c:pt>
                <c:pt idx="1600">
                  <c:v>24.06351651792173</c:v>
                </c:pt>
                <c:pt idx="1601">
                  <c:v>23.9193333925807</c:v>
                </c:pt>
                <c:pt idx="1602">
                  <c:v>23.768234856308869</c:v>
                </c:pt>
                <c:pt idx="1603">
                  <c:v>23.36252070795366</c:v>
                </c:pt>
                <c:pt idx="1604">
                  <c:v>22.677355768059186</c:v>
                </c:pt>
                <c:pt idx="1605">
                  <c:v>21.722452163696289</c:v>
                </c:pt>
                <c:pt idx="1606">
                  <c:v>19.910623822893417</c:v>
                </c:pt>
                <c:pt idx="1607">
                  <c:v>18.14448303902083</c:v>
                </c:pt>
                <c:pt idx="1608">
                  <c:v>17.007497533162436</c:v>
                </c:pt>
                <c:pt idx="1609">
                  <c:v>16.331141020122327</c:v>
                </c:pt>
                <c:pt idx="1610">
                  <c:v>15.844701025044182</c:v>
                </c:pt>
                <c:pt idx="1611">
                  <c:v>15.399805435479855</c:v>
                </c:pt>
                <c:pt idx="1612">
                  <c:v>15.79500223795573</c:v>
                </c:pt>
                <c:pt idx="1613">
                  <c:v>17.052639255624246</c:v>
                </c:pt>
                <c:pt idx="1614">
                  <c:v>18.238517478660302</c:v>
                </c:pt>
                <c:pt idx="1615">
                  <c:v>20.658564528373823</c:v>
                </c:pt>
                <c:pt idx="1616">
                  <c:v>22.570334203582593</c:v>
                </c:pt>
                <c:pt idx="1617">
                  <c:v>24.319177556644448</c:v>
                </c:pt>
                <c:pt idx="1618">
                  <c:v>26.034701114514203</c:v>
                </c:pt>
                <c:pt idx="1619">
                  <c:v>27.227545647872123</c:v>
                </c:pt>
                <c:pt idx="1620">
                  <c:v>27.738915339112282</c:v>
                </c:pt>
                <c:pt idx="1621">
                  <c:v>28.096055747405497</c:v>
                </c:pt>
                <c:pt idx="1622">
                  <c:v>28.349998474121094</c:v>
                </c:pt>
                <c:pt idx="1623">
                  <c:v>27.984298839903715</c:v>
                </c:pt>
                <c:pt idx="1624">
                  <c:v>27.604747122747792</c:v>
                </c:pt>
                <c:pt idx="1625">
                  <c:v>27.224998474121094</c:v>
                </c:pt>
                <c:pt idx="1626">
                  <c:v>26.479296982079223</c:v>
                </c:pt>
                <c:pt idx="1627">
                  <c:v>25.295703612942791</c:v>
                </c:pt>
                <c:pt idx="1628">
                  <c:v>24.159298438356632</c:v>
                </c:pt>
                <c:pt idx="1629">
                  <c:v>21.936249329042351</c:v>
                </c:pt>
                <c:pt idx="1630">
                  <c:v>20.382289250691731</c:v>
                </c:pt>
                <c:pt idx="1631">
                  <c:v>18.557601419190739</c:v>
                </c:pt>
                <c:pt idx="1632">
                  <c:v>16.897922057541372</c:v>
                </c:pt>
                <c:pt idx="1633">
                  <c:v>15.389232684856422</c:v>
                </c:pt>
                <c:pt idx="1634">
                  <c:v>14.825524221195696</c:v>
                </c:pt>
                <c:pt idx="1635">
                  <c:v>14.707093474326326</c:v>
                </c:pt>
                <c:pt idx="1636">
                  <c:v>15.399816329390914</c:v>
                </c:pt>
                <c:pt idx="1637">
                  <c:v>16.332422990581062</c:v>
                </c:pt>
                <c:pt idx="1638">
                  <c:v>17.622596895848979</c:v>
                </c:pt>
                <c:pt idx="1639">
                  <c:v>18.983982086181641</c:v>
                </c:pt>
                <c:pt idx="1640">
                  <c:v>21.414790789286297</c:v>
                </c:pt>
                <c:pt idx="1641">
                  <c:v>23.221528936315465</c:v>
                </c:pt>
                <c:pt idx="1642">
                  <c:v>24.855973778374377</c:v>
                </c:pt>
                <c:pt idx="1643">
                  <c:v>26.251111065899885</c:v>
                </c:pt>
                <c:pt idx="1644">
                  <c:v>27.917327613161323</c:v>
                </c:pt>
                <c:pt idx="1645">
                  <c:v>28.782292366027832</c:v>
                </c:pt>
                <c:pt idx="1646">
                  <c:v>28.251576045521517</c:v>
                </c:pt>
                <c:pt idx="1647">
                  <c:v>26.675972788699674</c:v>
                </c:pt>
                <c:pt idx="1648">
                  <c:v>26.386210025713865</c:v>
                </c:pt>
                <c:pt idx="1649">
                  <c:v>26.42569492481373</c:v>
                </c:pt>
                <c:pt idx="1650">
                  <c:v>25.661842105263158</c:v>
                </c:pt>
                <c:pt idx="1651">
                  <c:v>25.360923964888961</c:v>
                </c:pt>
                <c:pt idx="1652">
                  <c:v>23.917779632721203</c:v>
                </c:pt>
                <c:pt idx="1653">
                  <c:v>23.035488951439952</c:v>
                </c:pt>
                <c:pt idx="1654">
                  <c:v>21.001451797351269</c:v>
                </c:pt>
                <c:pt idx="1655">
                  <c:v>19.315352403071888</c:v>
                </c:pt>
                <c:pt idx="1656">
                  <c:v>18.625435544733417</c:v>
                </c:pt>
                <c:pt idx="1657">
                  <c:v>17.373014580520376</c:v>
                </c:pt>
                <c:pt idx="1658">
                  <c:v>16.495440084892408</c:v>
                </c:pt>
                <c:pt idx="1659">
                  <c:v>17.083535122579118</c:v>
                </c:pt>
                <c:pt idx="1660">
                  <c:v>17.364374224344889</c:v>
                </c:pt>
                <c:pt idx="1661">
                  <c:v>18.43298529909368</c:v>
                </c:pt>
                <c:pt idx="1662">
                  <c:v>19.637390914407472</c:v>
                </c:pt>
                <c:pt idx="1663">
                  <c:v>20.041843802468819</c:v>
                </c:pt>
                <c:pt idx="1664">
                  <c:v>21.776854903609664</c:v>
                </c:pt>
                <c:pt idx="1665">
                  <c:v>23.029002482096352</c:v>
                </c:pt>
                <c:pt idx="1666">
                  <c:v>24.751371076995252</c:v>
                </c:pt>
                <c:pt idx="1667">
                  <c:v>24.695924886067708</c:v>
                </c:pt>
                <c:pt idx="1668">
                  <c:v>26.323529297591655</c:v>
                </c:pt>
                <c:pt idx="1669">
                  <c:v>27.247222222222224</c:v>
                </c:pt>
                <c:pt idx="1670">
                  <c:v>26.8294810075542</c:v>
                </c:pt>
                <c:pt idx="1671">
                  <c:v>25.865370517306857</c:v>
                </c:pt>
                <c:pt idx="1672">
                  <c:v>26.811133787035942</c:v>
                </c:pt>
                <c:pt idx="1673">
                  <c:v>26.584840918676715</c:v>
                </c:pt>
                <c:pt idx="1674">
                  <c:v>26.734136323097243</c:v>
                </c:pt>
                <c:pt idx="1675">
                  <c:v>26.110831253616897</c:v>
                </c:pt>
                <c:pt idx="1676">
                  <c:v>23.002238214958741</c:v>
                </c:pt>
                <c:pt idx="1677">
                  <c:v>21.54307004694353</c:v>
                </c:pt>
                <c:pt idx="1678">
                  <c:v>20.117489137101039</c:v>
                </c:pt>
                <c:pt idx="1679">
                  <c:v>18.816004255928224</c:v>
                </c:pt>
                <c:pt idx="1680">
                  <c:v>17.451373291015624</c:v>
                </c:pt>
                <c:pt idx="1681">
                  <c:v>16.5950382011427</c:v>
                </c:pt>
                <c:pt idx="1682">
                  <c:v>15.825875682864332</c:v>
                </c:pt>
                <c:pt idx="1683">
                  <c:v>16.396404815138432</c:v>
                </c:pt>
                <c:pt idx="1684">
                  <c:v>17.045196843455766</c:v>
                </c:pt>
                <c:pt idx="1685">
                  <c:v>18.117668562342374</c:v>
                </c:pt>
                <c:pt idx="1686">
                  <c:v>20.140740740740739</c:v>
                </c:pt>
                <c:pt idx="1687">
                  <c:v>21.538956832885741</c:v>
                </c:pt>
                <c:pt idx="1688">
                  <c:v>22.855831718444826</c:v>
                </c:pt>
                <c:pt idx="1689">
                  <c:v>23.204814430519388</c:v>
                </c:pt>
                <c:pt idx="1690">
                  <c:v>24.717807890090519</c:v>
                </c:pt>
                <c:pt idx="1691">
                  <c:v>25.607141767229354</c:v>
                </c:pt>
                <c:pt idx="1692">
                  <c:v>26.419988034165193</c:v>
                </c:pt>
                <c:pt idx="1693">
                  <c:v>27.051948547363281</c:v>
                </c:pt>
                <c:pt idx="1694">
                  <c:v>26.977767635942133</c:v>
                </c:pt>
                <c:pt idx="1695">
                  <c:v>26.900186722366897</c:v>
                </c:pt>
                <c:pt idx="1696">
                  <c:v>26.622920517560075</c:v>
                </c:pt>
                <c:pt idx="1697">
                  <c:v>26.446762493930329</c:v>
                </c:pt>
                <c:pt idx="1698">
                  <c:v>25.909561665852866</c:v>
                </c:pt>
                <c:pt idx="1699">
                  <c:v>24.675003051757813</c:v>
                </c:pt>
                <c:pt idx="1700">
                  <c:v>23.096669006347657</c:v>
                </c:pt>
                <c:pt idx="1701">
                  <c:v>22.530493617267307</c:v>
                </c:pt>
                <c:pt idx="1702">
                  <c:v>21.804813978407118</c:v>
                </c:pt>
                <c:pt idx="1703">
                  <c:v>20.235619031465969</c:v>
                </c:pt>
                <c:pt idx="1704">
                  <c:v>19.400001525878906</c:v>
                </c:pt>
                <c:pt idx="1705">
                  <c:v>18.899631132902922</c:v>
                </c:pt>
                <c:pt idx="1706">
                  <c:v>18.032528731952407</c:v>
                </c:pt>
                <c:pt idx="1707">
                  <c:v>17.715353928950794</c:v>
                </c:pt>
                <c:pt idx="1708">
                  <c:v>17.418643014472828</c:v>
                </c:pt>
                <c:pt idx="1709">
                  <c:v>17.993771549693324</c:v>
                </c:pt>
                <c:pt idx="1710">
                  <c:v>19.080185727719908</c:v>
                </c:pt>
                <c:pt idx="1711">
                  <c:v>20.771475969228725</c:v>
                </c:pt>
                <c:pt idx="1712">
                  <c:v>22.221026168512989</c:v>
                </c:pt>
                <c:pt idx="1713">
                  <c:v>23.072230655824363</c:v>
                </c:pt>
                <c:pt idx="1714">
                  <c:v>24.708508541709499</c:v>
                </c:pt>
                <c:pt idx="1715">
                  <c:v>26.479259575737846</c:v>
                </c:pt>
                <c:pt idx="1716">
                  <c:v>27.153332293475117</c:v>
                </c:pt>
                <c:pt idx="1717">
                  <c:v>27.991050281418499</c:v>
                </c:pt>
                <c:pt idx="1718">
                  <c:v>28.155966347142268</c:v>
                </c:pt>
                <c:pt idx="1719">
                  <c:v>28.486115145557584</c:v>
                </c:pt>
                <c:pt idx="1720">
                  <c:v>28.518171333807363</c:v>
                </c:pt>
                <c:pt idx="1721">
                  <c:v>28.162193806966147</c:v>
                </c:pt>
                <c:pt idx="1722">
                  <c:v>26.011294612178094</c:v>
                </c:pt>
                <c:pt idx="1723">
                  <c:v>25.558000590006511</c:v>
                </c:pt>
                <c:pt idx="1724">
                  <c:v>24.634586016337078</c:v>
                </c:pt>
                <c:pt idx="1725">
                  <c:v>22.057729568033537</c:v>
                </c:pt>
                <c:pt idx="1726">
                  <c:v>20.723886080141419</c:v>
                </c:pt>
                <c:pt idx="1727">
                  <c:v>19.37157764100192</c:v>
                </c:pt>
                <c:pt idx="1728">
                  <c:v>18.213695578379173</c:v>
                </c:pt>
                <c:pt idx="1729">
                  <c:v>17.352496319184578</c:v>
                </c:pt>
                <c:pt idx="1730">
                  <c:v>16.793577834442779</c:v>
                </c:pt>
                <c:pt idx="1731">
                  <c:v>16.470267683322884</c:v>
                </c:pt>
                <c:pt idx="1732">
                  <c:v>16.631709911205149</c:v>
                </c:pt>
                <c:pt idx="1733">
                  <c:v>17.612962962962964</c:v>
                </c:pt>
                <c:pt idx="1734">
                  <c:v>18.771908214611322</c:v>
                </c:pt>
                <c:pt idx="1735">
                  <c:v>20.8486080593533</c:v>
                </c:pt>
                <c:pt idx="1736">
                  <c:v>23.42370475486473</c:v>
                </c:pt>
                <c:pt idx="1737">
                  <c:v>25.858766304539838</c:v>
                </c:pt>
                <c:pt idx="1738">
                  <c:v>26.896748681898067</c:v>
                </c:pt>
                <c:pt idx="1739">
                  <c:v>27.86201307822067</c:v>
                </c:pt>
                <c:pt idx="1740">
                  <c:v>28.383563002494917</c:v>
                </c:pt>
                <c:pt idx="1741">
                  <c:v>29.064673881329636</c:v>
                </c:pt>
                <c:pt idx="1742">
                  <c:v>29.334822109289338</c:v>
                </c:pt>
                <c:pt idx="1743">
                  <c:v>29.5</c:v>
                </c:pt>
                <c:pt idx="1744">
                  <c:v>28.972596001791786</c:v>
                </c:pt>
                <c:pt idx="1745">
                  <c:v>28.626669338503614</c:v>
                </c:pt>
                <c:pt idx="1746">
                  <c:v>27.772688423199046</c:v>
                </c:pt>
                <c:pt idx="1747">
                  <c:v>25.998518541124131</c:v>
                </c:pt>
                <c:pt idx="1748">
                  <c:v>24.749123423465299</c:v>
                </c:pt>
                <c:pt idx="1749">
                  <c:v>23.790067247011958</c:v>
                </c:pt>
                <c:pt idx="1750">
                  <c:v>22.020095260054976</c:v>
                </c:pt>
                <c:pt idx="1751">
                  <c:v>20.873091860060121</c:v>
                </c:pt>
                <c:pt idx="1752">
                  <c:v>20.056010445473156</c:v>
                </c:pt>
                <c:pt idx="1753">
                  <c:v>19.368416780885827</c:v>
                </c:pt>
                <c:pt idx="1754">
                  <c:v>18.344384953013638</c:v>
                </c:pt>
                <c:pt idx="1755">
                  <c:v>18.188583068847656</c:v>
                </c:pt>
                <c:pt idx="1756">
                  <c:v>18.4048624391909</c:v>
                </c:pt>
                <c:pt idx="1757">
                  <c:v>18.844025864961488</c:v>
                </c:pt>
                <c:pt idx="1758">
                  <c:v>19.247036856192128</c:v>
                </c:pt>
                <c:pt idx="1759">
                  <c:v>19.36335540611147</c:v>
                </c:pt>
                <c:pt idx="1760">
                  <c:v>21.819814932089731</c:v>
                </c:pt>
                <c:pt idx="1761">
                  <c:v>24.386342790391708</c:v>
                </c:pt>
                <c:pt idx="1762">
                  <c:v>25.860742554841217</c:v>
                </c:pt>
                <c:pt idx="1763">
                  <c:v>26.800003051757813</c:v>
                </c:pt>
                <c:pt idx="1764">
                  <c:v>26.79902330909923</c:v>
                </c:pt>
                <c:pt idx="1765">
                  <c:v>27.636397630396022</c:v>
                </c:pt>
                <c:pt idx="1766">
                  <c:v>27.512771198864971</c:v>
                </c:pt>
                <c:pt idx="1767">
                  <c:v>26.940430596470833</c:v>
                </c:pt>
                <c:pt idx="1768">
                  <c:v>26.09833351417824</c:v>
                </c:pt>
                <c:pt idx="1769">
                  <c:v>23.413147566053603</c:v>
                </c:pt>
                <c:pt idx="1770">
                  <c:v>22.892667134602863</c:v>
                </c:pt>
                <c:pt idx="1771">
                  <c:v>22.346624266144815</c:v>
                </c:pt>
                <c:pt idx="1772">
                  <c:v>22.124444410536025</c:v>
                </c:pt>
                <c:pt idx="1773">
                  <c:v>21.550003051757813</c:v>
                </c:pt>
                <c:pt idx="1774">
                  <c:v>20.731295324254919</c:v>
                </c:pt>
                <c:pt idx="1775">
                  <c:v>19.287719659637986</c:v>
                </c:pt>
                <c:pt idx="1776">
                  <c:v>17.966783723631107</c:v>
                </c:pt>
                <c:pt idx="1777">
                  <c:v>16.984508858475031</c:v>
                </c:pt>
                <c:pt idx="1778">
                  <c:v>16.201754417486477</c:v>
                </c:pt>
                <c:pt idx="1779">
                  <c:v>16.167776037145543</c:v>
                </c:pt>
                <c:pt idx="1780">
                  <c:v>17.016042645772298</c:v>
                </c:pt>
                <c:pt idx="1781">
                  <c:v>17.641997833251953</c:v>
                </c:pt>
                <c:pt idx="1782">
                  <c:v>19.145403325870866</c:v>
                </c:pt>
                <c:pt idx="1783">
                  <c:v>20.939075272171586</c:v>
                </c:pt>
                <c:pt idx="1784">
                  <c:v>22.283332824707031</c:v>
                </c:pt>
                <c:pt idx="1785">
                  <c:v>23.455051797857269</c:v>
                </c:pt>
                <c:pt idx="1786">
                  <c:v>24.971366385585675</c:v>
                </c:pt>
                <c:pt idx="1787">
                  <c:v>25.831525224729095</c:v>
                </c:pt>
                <c:pt idx="1788">
                  <c:v>27</c:v>
                </c:pt>
                <c:pt idx="1789">
                  <c:v>27.377769161821039</c:v>
                </c:pt>
                <c:pt idx="1790">
                  <c:v>21.328018883272563</c:v>
                </c:pt>
                <c:pt idx="1791">
                  <c:v>23.033364558178157</c:v>
                </c:pt>
                <c:pt idx="1792">
                  <c:v>22.822767198209704</c:v>
                </c:pt>
                <c:pt idx="1793">
                  <c:v>23.699765951047322</c:v>
                </c:pt>
                <c:pt idx="1794">
                  <c:v>23.511876880131016</c:v>
                </c:pt>
                <c:pt idx="1795">
                  <c:v>22.94926455616951</c:v>
                </c:pt>
                <c:pt idx="1796">
                  <c:v>21.962938476027105</c:v>
                </c:pt>
                <c:pt idx="1797">
                  <c:v>20.479702056187527</c:v>
                </c:pt>
                <c:pt idx="1798">
                  <c:v>18.921226233766792</c:v>
                </c:pt>
                <c:pt idx="1799">
                  <c:v>17.369295193856221</c:v>
                </c:pt>
                <c:pt idx="1800">
                  <c:v>15.959029303656685</c:v>
                </c:pt>
                <c:pt idx="1801">
                  <c:v>16.033072193881921</c:v>
                </c:pt>
                <c:pt idx="1802">
                  <c:v>15.281842737030564</c:v>
                </c:pt>
                <c:pt idx="1803">
                  <c:v>15.226667923202896</c:v>
                </c:pt>
                <c:pt idx="1804">
                  <c:v>16.196573750205953</c:v>
                </c:pt>
                <c:pt idx="1805">
                  <c:v>16.463146803114149</c:v>
                </c:pt>
                <c:pt idx="1806">
                  <c:v>17.856204986572266</c:v>
                </c:pt>
                <c:pt idx="1807">
                  <c:v>19.743890098289206</c:v>
                </c:pt>
                <c:pt idx="1808">
                  <c:v>21.42704221442068</c:v>
                </c:pt>
                <c:pt idx="1809">
                  <c:v>22.374120980920924</c:v>
                </c:pt>
                <c:pt idx="1810">
                  <c:v>23.479297236021257</c:v>
                </c:pt>
                <c:pt idx="1811">
                  <c:v>24.127774871431306</c:v>
                </c:pt>
                <c:pt idx="1812">
                  <c:v>24.318860505756579</c:v>
                </c:pt>
                <c:pt idx="1813">
                  <c:v>24.574996948242187</c:v>
                </c:pt>
                <c:pt idx="1814">
                  <c:v>24.42933059692383</c:v>
                </c:pt>
                <c:pt idx="1815">
                  <c:v>24.464167213439943</c:v>
                </c:pt>
                <c:pt idx="1816">
                  <c:v>24.421395662170301</c:v>
                </c:pt>
                <c:pt idx="1817">
                  <c:v>23.973768277830317</c:v>
                </c:pt>
                <c:pt idx="1818">
                  <c:v>23.521286830306053</c:v>
                </c:pt>
                <c:pt idx="1819">
                  <c:v>23.025001525878906</c:v>
                </c:pt>
                <c:pt idx="1820">
                  <c:v>21.488250362434513</c:v>
                </c:pt>
                <c:pt idx="1821">
                  <c:v>19.462382711152198</c:v>
                </c:pt>
                <c:pt idx="1822">
                  <c:v>18.098330971046732</c:v>
                </c:pt>
                <c:pt idx="1823">
                  <c:v>16.884122667814555</c:v>
                </c:pt>
                <c:pt idx="1824">
                  <c:v>16.449996948242188</c:v>
                </c:pt>
                <c:pt idx="1825">
                  <c:v>15.80448441597615</c:v>
                </c:pt>
                <c:pt idx="1826">
                  <c:v>15.718182353230265</c:v>
                </c:pt>
                <c:pt idx="1827">
                  <c:v>15.42338038242427</c:v>
                </c:pt>
                <c:pt idx="1828">
                  <c:v>17.08587724191171</c:v>
                </c:pt>
                <c:pt idx="1829">
                  <c:v>18.615783751244638</c:v>
                </c:pt>
                <c:pt idx="1830">
                  <c:v>20.971572960747611</c:v>
                </c:pt>
                <c:pt idx="1831">
                  <c:v>23.479388760550847</c:v>
                </c:pt>
                <c:pt idx="1832">
                  <c:v>25.574955642333531</c:v>
                </c:pt>
                <c:pt idx="1833">
                  <c:v>26.806415336622294</c:v>
                </c:pt>
                <c:pt idx="1834">
                  <c:v>27.275928977683737</c:v>
                </c:pt>
                <c:pt idx="1835">
                  <c:v>28.824996948242188</c:v>
                </c:pt>
                <c:pt idx="1836">
                  <c:v>29.023947033605591</c:v>
                </c:pt>
                <c:pt idx="1837">
                  <c:v>28.832407407407409</c:v>
                </c:pt>
                <c:pt idx="1838">
                  <c:v>28.913079958085433</c:v>
                </c:pt>
                <c:pt idx="1839">
                  <c:v>28.349998474121094</c:v>
                </c:pt>
                <c:pt idx="1840">
                  <c:v>29.105129390018483</c:v>
                </c:pt>
                <c:pt idx="1841">
                  <c:v>27.806112953468606</c:v>
                </c:pt>
                <c:pt idx="1842">
                  <c:v>26.451041857401531</c:v>
                </c:pt>
                <c:pt idx="1843">
                  <c:v>24.903247338010555</c:v>
                </c:pt>
                <c:pt idx="1844">
                  <c:v>24.49417652724712</c:v>
                </c:pt>
                <c:pt idx="1845">
                  <c:v>23.163665466308593</c:v>
                </c:pt>
                <c:pt idx="1846">
                  <c:v>21.116321746128264</c:v>
                </c:pt>
                <c:pt idx="1847">
                  <c:v>19.446357178072208</c:v>
                </c:pt>
                <c:pt idx="1848">
                  <c:v>18.458703669795284</c:v>
                </c:pt>
                <c:pt idx="1849">
                  <c:v>19.42342888160988</c:v>
                </c:pt>
                <c:pt idx="1850">
                  <c:v>18.591294239185476</c:v>
                </c:pt>
                <c:pt idx="1851">
                  <c:v>18.655673966636517</c:v>
                </c:pt>
                <c:pt idx="1852">
                  <c:v>19.323097214849184</c:v>
                </c:pt>
                <c:pt idx="1853">
                  <c:v>20.187806728429962</c:v>
                </c:pt>
                <c:pt idx="1854">
                  <c:v>21.773200833643209</c:v>
                </c:pt>
                <c:pt idx="1855">
                  <c:v>23.517069687427529</c:v>
                </c:pt>
                <c:pt idx="1856">
                  <c:v>24.078334130181208</c:v>
                </c:pt>
                <c:pt idx="1857">
                  <c:v>24.796478949652776</c:v>
                </c:pt>
                <c:pt idx="1858">
                  <c:v>25.546707595798377</c:v>
                </c:pt>
                <c:pt idx="1859">
                  <c:v>26.715424844376443</c:v>
                </c:pt>
                <c:pt idx="1860">
                  <c:v>27.757791890726462</c:v>
                </c:pt>
                <c:pt idx="1861">
                  <c:v>28.164678077175193</c:v>
                </c:pt>
                <c:pt idx="1862">
                  <c:v>25.988148328993056</c:v>
                </c:pt>
                <c:pt idx="1863">
                  <c:v>27.258511593467311</c:v>
                </c:pt>
                <c:pt idx="1864">
                  <c:v>26.678557786455475</c:v>
                </c:pt>
                <c:pt idx="1865">
                  <c:v>26.394039979042716</c:v>
                </c:pt>
                <c:pt idx="1866">
                  <c:v>24.773250172309407</c:v>
                </c:pt>
                <c:pt idx="1867">
                  <c:v>24.417894475600299</c:v>
                </c:pt>
                <c:pt idx="1868">
                  <c:v>22.835260384542899</c:v>
                </c:pt>
                <c:pt idx="1869">
                  <c:v>21.172221501668293</c:v>
                </c:pt>
                <c:pt idx="1870">
                  <c:v>19.698163655598957</c:v>
                </c:pt>
                <c:pt idx="1871">
                  <c:v>18.392696528690358</c:v>
                </c:pt>
                <c:pt idx="1872">
                  <c:v>17.653559968564075</c:v>
                </c:pt>
                <c:pt idx="1873">
                  <c:v>17.10351720739294</c:v>
                </c:pt>
                <c:pt idx="1874">
                  <c:v>16.974655151367188</c:v>
                </c:pt>
                <c:pt idx="1875">
                  <c:v>16.564583389847368</c:v>
                </c:pt>
                <c:pt idx="1876">
                  <c:v>17.802003021240235</c:v>
                </c:pt>
                <c:pt idx="1877">
                  <c:v>19.278332349989149</c:v>
                </c:pt>
                <c:pt idx="1878">
                  <c:v>21.727279207999246</c:v>
                </c:pt>
                <c:pt idx="1879">
                  <c:v>23.504167456375924</c:v>
                </c:pt>
                <c:pt idx="1880">
                  <c:v>25.317775019892938</c:v>
                </c:pt>
                <c:pt idx="1881">
                  <c:v>26.599998474121094</c:v>
                </c:pt>
                <c:pt idx="1882">
                  <c:v>27.886448257356708</c:v>
                </c:pt>
                <c:pt idx="1883">
                  <c:v>28.26458203351056</c:v>
                </c:pt>
                <c:pt idx="1884">
                  <c:v>28.736480656376592</c:v>
                </c:pt>
                <c:pt idx="1885">
                  <c:v>28.543248253537897</c:v>
                </c:pt>
                <c:pt idx="1886">
                  <c:v>27.925003051757813</c:v>
                </c:pt>
                <c:pt idx="1887">
                  <c:v>27.115649559262998</c:v>
                </c:pt>
                <c:pt idx="1888">
                  <c:v>25.87245729680647</c:v>
                </c:pt>
                <c:pt idx="1889">
                  <c:v>24.787550354003905</c:v>
                </c:pt>
                <c:pt idx="1890">
                  <c:v>24.513240814208984</c:v>
                </c:pt>
                <c:pt idx="1891">
                  <c:v>23.273287888780001</c:v>
                </c:pt>
                <c:pt idx="1892">
                  <c:v>22.051536760832136</c:v>
                </c:pt>
                <c:pt idx="1893">
                  <c:v>20.725089464689557</c:v>
                </c:pt>
                <c:pt idx="1894">
                  <c:v>19.059754182249044</c:v>
                </c:pt>
                <c:pt idx="1895">
                  <c:v>18.193212265308599</c:v>
                </c:pt>
                <c:pt idx="1896">
                  <c:v>17.624649101391174</c:v>
                </c:pt>
                <c:pt idx="1897">
                  <c:v>17.262409125434029</c:v>
                </c:pt>
                <c:pt idx="1898">
                  <c:v>17.166901199905961</c:v>
                </c:pt>
                <c:pt idx="1899">
                  <c:v>17.164281510160944</c:v>
                </c:pt>
                <c:pt idx="1900">
                  <c:v>17.116343935679886</c:v>
                </c:pt>
                <c:pt idx="1901">
                  <c:v>17.49424628339878</c:v>
                </c:pt>
                <c:pt idx="1902">
                  <c:v>18.67768075770239</c:v>
                </c:pt>
                <c:pt idx="1903">
                  <c:v>20.27871617505695</c:v>
                </c:pt>
                <c:pt idx="1904">
                  <c:v>21.727373693659615</c:v>
                </c:pt>
                <c:pt idx="1905">
                  <c:v>23.418353445458433</c:v>
                </c:pt>
                <c:pt idx="1906">
                  <c:v>24.967594853153937</c:v>
                </c:pt>
                <c:pt idx="1907">
                  <c:v>26.096665191650391</c:v>
                </c:pt>
                <c:pt idx="1908">
                  <c:v>26.724561055501301</c:v>
                </c:pt>
                <c:pt idx="1909">
                  <c:v>27.128751669989693</c:v>
                </c:pt>
                <c:pt idx="1910">
                  <c:v>26.883336385091145</c:v>
                </c:pt>
                <c:pt idx="1911">
                  <c:v>26.711909439984488</c:v>
                </c:pt>
                <c:pt idx="1912">
                  <c:v>26.718373069763185</c:v>
                </c:pt>
                <c:pt idx="1913">
                  <c:v>26.361336317548432</c:v>
                </c:pt>
                <c:pt idx="1914">
                  <c:v>25.96573074421271</c:v>
                </c:pt>
                <c:pt idx="1915">
                  <c:v>25.278089680391201</c:v>
                </c:pt>
                <c:pt idx="1916">
                  <c:v>24.000276167159161</c:v>
                </c:pt>
                <c:pt idx="1917">
                  <c:v>22.651612788438797</c:v>
                </c:pt>
                <c:pt idx="1918">
                  <c:v>20.95438625938014</c:v>
                </c:pt>
                <c:pt idx="1919">
                  <c:v>19.925792453163549</c:v>
                </c:pt>
                <c:pt idx="1920">
                  <c:v>19.269528093497254</c:v>
                </c:pt>
                <c:pt idx="1921">
                  <c:v>19.081148466033131</c:v>
                </c:pt>
                <c:pt idx="1922">
                  <c:v>18.141665423357928</c:v>
                </c:pt>
                <c:pt idx="1923">
                  <c:v>18</c:v>
                </c:pt>
                <c:pt idx="1924">
                  <c:v>19.234180577819501</c:v>
                </c:pt>
                <c:pt idx="1925">
                  <c:v>20.966691439060217</c:v>
                </c:pt>
                <c:pt idx="1926">
                  <c:v>22.694750785827637</c:v>
                </c:pt>
                <c:pt idx="1927">
                  <c:v>24.320375876153463</c:v>
                </c:pt>
                <c:pt idx="1928">
                  <c:v>26.191608113857061</c:v>
                </c:pt>
                <c:pt idx="1929">
                  <c:v>27.971049793979578</c:v>
                </c:pt>
                <c:pt idx="1930">
                  <c:v>28.925352006050741</c:v>
                </c:pt>
                <c:pt idx="1931">
                  <c:v>29.638160571717378</c:v>
                </c:pt>
                <c:pt idx="1932">
                  <c:v>30.156480577256943</c:v>
                </c:pt>
                <c:pt idx="1933">
                  <c:v>29.259444300333659</c:v>
                </c:pt>
                <c:pt idx="1934">
                  <c:v>29.166290955067613</c:v>
                </c:pt>
                <c:pt idx="1935">
                  <c:v>28.595175893683184</c:v>
                </c:pt>
                <c:pt idx="1936">
                  <c:v>28.017339560278273</c:v>
                </c:pt>
                <c:pt idx="1937">
                  <c:v>27.77129406399197</c:v>
                </c:pt>
                <c:pt idx="1938">
                  <c:v>27.227371081736049</c:v>
                </c:pt>
                <c:pt idx="1939">
                  <c:v>26.140243905709372</c:v>
                </c:pt>
                <c:pt idx="1940">
                  <c:v>24.458832135728457</c:v>
                </c:pt>
                <c:pt idx="1941">
                  <c:v>22.891230532997533</c:v>
                </c:pt>
                <c:pt idx="1942">
                  <c:v>21.215832392374676</c:v>
                </c:pt>
                <c:pt idx="1943">
                  <c:v>20.213046953841545</c:v>
                </c:pt>
                <c:pt idx="1944">
                  <c:v>20.231445991926599</c:v>
                </c:pt>
                <c:pt idx="1945">
                  <c:v>19.876667658487957</c:v>
                </c:pt>
                <c:pt idx="1946">
                  <c:v>20.654631155508536</c:v>
                </c:pt>
                <c:pt idx="1947">
                  <c:v>20.707241842191515</c:v>
                </c:pt>
                <c:pt idx="1948">
                  <c:v>21.036318607365708</c:v>
                </c:pt>
                <c:pt idx="1949">
                  <c:v>21.801248804728189</c:v>
                </c:pt>
                <c:pt idx="1950">
                  <c:v>21.253743296850629</c:v>
                </c:pt>
                <c:pt idx="1951">
                  <c:v>20.133272922602718</c:v>
                </c:pt>
                <c:pt idx="1952">
                  <c:v>19.275001525878906</c:v>
                </c:pt>
                <c:pt idx="1953">
                  <c:v>18.259245049463559</c:v>
                </c:pt>
                <c:pt idx="1954">
                  <c:v>18.329824481094093</c:v>
                </c:pt>
                <c:pt idx="1955">
                  <c:v>18.660133161042864</c:v>
                </c:pt>
                <c:pt idx="1956">
                  <c:v>19.689234058132072</c:v>
                </c:pt>
                <c:pt idx="1957">
                  <c:v>19.300927338776766</c:v>
                </c:pt>
                <c:pt idx="1958">
                  <c:v>19.290018092241834</c:v>
                </c:pt>
                <c:pt idx="1959">
                  <c:v>18.313728182923558</c:v>
                </c:pt>
                <c:pt idx="1960">
                  <c:v>16.749734456915604</c:v>
                </c:pt>
                <c:pt idx="1961">
                  <c:v>15.247638744778103</c:v>
                </c:pt>
                <c:pt idx="1962">
                  <c:v>14.704618302378769</c:v>
                </c:pt>
                <c:pt idx="1963">
                  <c:v>15.625922832383246</c:v>
                </c:pt>
                <c:pt idx="1964">
                  <c:v>16.00242084891649</c:v>
                </c:pt>
                <c:pt idx="1965">
                  <c:v>14.693859434964365</c:v>
                </c:pt>
                <c:pt idx="1966">
                  <c:v>12.436404178017064</c:v>
                </c:pt>
                <c:pt idx="1967">
                  <c:v>10.662255829455805</c:v>
                </c:pt>
                <c:pt idx="1968">
                  <c:v>10.701714138574047</c:v>
                </c:pt>
                <c:pt idx="1969">
                  <c:v>9.6034328984279256</c:v>
                </c:pt>
                <c:pt idx="1970">
                  <c:v>10.687036302354601</c:v>
                </c:pt>
                <c:pt idx="1971">
                  <c:v>12.079376525878907</c:v>
                </c:pt>
                <c:pt idx="1972">
                  <c:v>12.236392662799815</c:v>
                </c:pt>
                <c:pt idx="1973">
                  <c:v>13.258332429108796</c:v>
                </c:pt>
                <c:pt idx="1974">
                  <c:v>14.297371446040639</c:v>
                </c:pt>
                <c:pt idx="1975">
                  <c:v>15.352419323037582</c:v>
                </c:pt>
                <c:pt idx="1976">
                  <c:v>15.477286394115911</c:v>
                </c:pt>
                <c:pt idx="1977">
                  <c:v>15.693521287706163</c:v>
                </c:pt>
                <c:pt idx="1978">
                  <c:v>16.014250869750978</c:v>
                </c:pt>
                <c:pt idx="1979">
                  <c:v>16.373066813329821</c:v>
                </c:pt>
                <c:pt idx="1980">
                  <c:v>17.551811515510856</c:v>
                </c:pt>
                <c:pt idx="1981">
                  <c:v>17.499074865270543</c:v>
                </c:pt>
                <c:pt idx="1982">
                  <c:v>18.039909228943941</c:v>
                </c:pt>
                <c:pt idx="1983">
                  <c:v>17.10241311379399</c:v>
                </c:pt>
                <c:pt idx="1984">
                  <c:v>16.638836902411306</c:v>
                </c:pt>
                <c:pt idx="1985">
                  <c:v>16.510001373291015</c:v>
                </c:pt>
                <c:pt idx="1986">
                  <c:v>16.423381177116841</c:v>
                </c:pt>
                <c:pt idx="1987">
                  <c:v>15.350488700118719</c:v>
                </c:pt>
                <c:pt idx="1988">
                  <c:v>14.303554815995065</c:v>
                </c:pt>
                <c:pt idx="1989">
                  <c:v>12.628033221817763</c:v>
                </c:pt>
                <c:pt idx="1990">
                  <c:v>12.869907096580222</c:v>
                </c:pt>
                <c:pt idx="1991">
                  <c:v>11.61001910057135</c:v>
                </c:pt>
                <c:pt idx="1992">
                  <c:v>11.203748474121094</c:v>
                </c:pt>
                <c:pt idx="1993">
                  <c:v>11.08480281455844</c:v>
                </c:pt>
                <c:pt idx="1994">
                  <c:v>10.878722850579097</c:v>
                </c:pt>
                <c:pt idx="1995">
                  <c:v>10.57416820702403</c:v>
                </c:pt>
                <c:pt idx="1996">
                  <c:v>11.513003746528828</c:v>
                </c:pt>
                <c:pt idx="1997">
                  <c:v>11.370557866990566</c:v>
                </c:pt>
                <c:pt idx="1998">
                  <c:v>11.849998474121094</c:v>
                </c:pt>
                <c:pt idx="1999">
                  <c:v>12.196183953033268</c:v>
                </c:pt>
                <c:pt idx="2000">
                  <c:v>12.795034609175286</c:v>
                </c:pt>
                <c:pt idx="2001">
                  <c:v>13.37279843444227</c:v>
                </c:pt>
                <c:pt idx="2002">
                  <c:v>14.161575176097729</c:v>
                </c:pt>
                <c:pt idx="2003">
                  <c:v>14.164061333466917</c:v>
                </c:pt>
                <c:pt idx="2004">
                  <c:v>14.842391911154554</c:v>
                </c:pt>
                <c:pt idx="2005">
                  <c:v>15.0304702988053</c:v>
                </c:pt>
                <c:pt idx="2006">
                  <c:v>14.650001525878906</c:v>
                </c:pt>
                <c:pt idx="2007">
                  <c:v>13.949074074074074</c:v>
                </c:pt>
                <c:pt idx="2008">
                  <c:v>13.184182487303781</c:v>
                </c:pt>
                <c:pt idx="2009">
                  <c:v>12.554575935970172</c:v>
                </c:pt>
                <c:pt idx="2010">
                  <c:v>12.263597521865577</c:v>
                </c:pt>
                <c:pt idx="2011">
                  <c:v>12.125</c:v>
                </c:pt>
                <c:pt idx="2012">
                  <c:v>11.681061743013888</c:v>
                </c:pt>
                <c:pt idx="2013">
                  <c:v>11.278705173068577</c:v>
                </c:pt>
                <c:pt idx="2014">
                  <c:v>11.032135076572933</c:v>
                </c:pt>
                <c:pt idx="2015">
                  <c:v>10.888685045744243</c:v>
                </c:pt>
                <c:pt idx="2016">
                  <c:v>10.493506097174309</c:v>
                </c:pt>
                <c:pt idx="2017">
                  <c:v>10.481977635522867</c:v>
                </c:pt>
                <c:pt idx="2018">
                  <c:v>10.237301509702981</c:v>
                </c:pt>
                <c:pt idx="2019">
                  <c:v>10.883089761173023</c:v>
                </c:pt>
                <c:pt idx="2020">
                  <c:v>11.325000762939453</c:v>
                </c:pt>
                <c:pt idx="2021">
                  <c:v>12.155092592592593</c:v>
                </c:pt>
                <c:pt idx="2022">
                  <c:v>12.637346571673445</c:v>
                </c:pt>
                <c:pt idx="2023">
                  <c:v>13.165757233907026</c:v>
                </c:pt>
                <c:pt idx="2024">
                  <c:v>13.935667791702752</c:v>
                </c:pt>
                <c:pt idx="2025">
                  <c:v>15.033331352367735</c:v>
                </c:pt>
                <c:pt idx="2026">
                  <c:v>16.259213363915158</c:v>
                </c:pt>
                <c:pt idx="2027">
                  <c:v>16.559806973326438</c:v>
                </c:pt>
                <c:pt idx="2028">
                  <c:v>16.568978486237704</c:v>
                </c:pt>
                <c:pt idx="2029">
                  <c:v>17.839816340693719</c:v>
                </c:pt>
                <c:pt idx="2030">
                  <c:v>18.181512659887289</c:v>
                </c:pt>
                <c:pt idx="2031">
                  <c:v>17.777354610667508</c:v>
                </c:pt>
                <c:pt idx="2032">
                  <c:v>17.073068977449815</c:v>
                </c:pt>
                <c:pt idx="2033">
                  <c:v>16.019445348668981</c:v>
                </c:pt>
                <c:pt idx="2034">
                  <c:v>15.698527036997666</c:v>
                </c:pt>
                <c:pt idx="2035">
                  <c:v>14.005499411422532</c:v>
                </c:pt>
                <c:pt idx="2036">
                  <c:v>14.125</c:v>
                </c:pt>
                <c:pt idx="2037">
                  <c:v>13.950000762939453</c:v>
                </c:pt>
                <c:pt idx="2038">
                  <c:v>12.803946645636307</c:v>
                </c:pt>
                <c:pt idx="2039">
                  <c:v>11.144178155350358</c:v>
                </c:pt>
                <c:pt idx="2040">
                  <c:v>10.545160035657167</c:v>
                </c:pt>
                <c:pt idx="2041">
                  <c:v>10.507487322110846</c:v>
                </c:pt>
                <c:pt idx="2042">
                  <c:v>10.509704350103071</c:v>
                </c:pt>
                <c:pt idx="2043">
                  <c:v>10.082500648498534</c:v>
                </c:pt>
                <c:pt idx="2044">
                  <c:v>10.726890805316517</c:v>
                </c:pt>
                <c:pt idx="2045">
                  <c:v>11.149562902617873</c:v>
                </c:pt>
                <c:pt idx="2046">
                  <c:v>11.13881587453338</c:v>
                </c:pt>
                <c:pt idx="2047">
                  <c:v>11.732081879509821</c:v>
                </c:pt>
                <c:pt idx="2048">
                  <c:v>13.292500666568154</c:v>
                </c:pt>
                <c:pt idx="2049">
                  <c:v>13.548245614035087</c:v>
                </c:pt>
                <c:pt idx="2050">
                  <c:v>14.651489284535423</c:v>
                </c:pt>
                <c:pt idx="2051">
                  <c:v>15.337716353567023</c:v>
                </c:pt>
                <c:pt idx="2052">
                  <c:v>17.665160475799613</c:v>
                </c:pt>
                <c:pt idx="2053">
                  <c:v>18.427170688255437</c:v>
                </c:pt>
                <c:pt idx="2054">
                  <c:v>17.452231746212615</c:v>
                </c:pt>
                <c:pt idx="2055">
                  <c:v>17.801960066253063</c:v>
                </c:pt>
                <c:pt idx="2056">
                  <c:v>17.152780603479457</c:v>
                </c:pt>
                <c:pt idx="2057">
                  <c:v>15.934212667900219</c:v>
                </c:pt>
                <c:pt idx="2058">
                  <c:v>15.696723340775403</c:v>
                </c:pt>
                <c:pt idx="2059">
                  <c:v>14.666375007629394</c:v>
                </c:pt>
                <c:pt idx="2060">
                  <c:v>14.017104165595875</c:v>
                </c:pt>
                <c:pt idx="2061">
                  <c:v>13.758333841959635</c:v>
                </c:pt>
                <c:pt idx="2062">
                  <c:v>12.924999237060547</c:v>
                </c:pt>
                <c:pt idx="2063">
                  <c:v>12.232104170949835</c:v>
                </c:pt>
                <c:pt idx="2064">
                  <c:v>12.233332316080729</c:v>
                </c:pt>
                <c:pt idx="2065">
                  <c:v>12.405093652230722</c:v>
                </c:pt>
                <c:pt idx="2066">
                  <c:v>12.525001525878906</c:v>
                </c:pt>
                <c:pt idx="2067">
                  <c:v>12.630565919327603</c:v>
                </c:pt>
                <c:pt idx="2068">
                  <c:v>13.639869167930202</c:v>
                </c:pt>
                <c:pt idx="2069">
                  <c:v>14.193867912225674</c:v>
                </c:pt>
                <c:pt idx="2070">
                  <c:v>14.308816688939144</c:v>
                </c:pt>
                <c:pt idx="2071">
                  <c:v>14.650001525878906</c:v>
                </c:pt>
                <c:pt idx="2072">
                  <c:v>15.546111763848199</c:v>
                </c:pt>
                <c:pt idx="2073">
                  <c:v>16.136843497293036</c:v>
                </c:pt>
                <c:pt idx="2074">
                  <c:v>15.500377082824707</c:v>
                </c:pt>
                <c:pt idx="2075">
                  <c:v>14.561891022027122</c:v>
                </c:pt>
                <c:pt idx="2076">
                  <c:v>14.095616390830592</c:v>
                </c:pt>
                <c:pt idx="2077">
                  <c:v>14.162302684281119</c:v>
                </c:pt>
                <c:pt idx="2078">
                  <c:v>14.22548750335095</c:v>
                </c:pt>
                <c:pt idx="2079">
                  <c:v>14.370227379473203</c:v>
                </c:pt>
                <c:pt idx="2080">
                  <c:v>14.449996948242188</c:v>
                </c:pt>
                <c:pt idx="2081">
                  <c:v>14.303649549783929</c:v>
                </c:pt>
                <c:pt idx="2082">
                  <c:v>13.595159272717714</c:v>
                </c:pt>
                <c:pt idx="2083">
                  <c:v>13.229706371531767</c:v>
                </c:pt>
                <c:pt idx="2084">
                  <c:v>12.69736915722228</c:v>
                </c:pt>
                <c:pt idx="2085">
                  <c:v>12.574034169604364</c:v>
                </c:pt>
                <c:pt idx="2086">
                  <c:v>12.125</c:v>
                </c:pt>
                <c:pt idx="2087">
                  <c:v>11.751297442944018</c:v>
                </c:pt>
                <c:pt idx="2088">
                  <c:v>10.936038029658331</c:v>
                </c:pt>
                <c:pt idx="2089">
                  <c:v>10.574560734263638</c:v>
                </c:pt>
                <c:pt idx="2090">
                  <c:v>10.360250225067139</c:v>
                </c:pt>
                <c:pt idx="2091">
                  <c:v>10.449911617017589</c:v>
                </c:pt>
                <c:pt idx="2092">
                  <c:v>9.9878749880933171</c:v>
                </c:pt>
                <c:pt idx="2093">
                  <c:v>11.148422542371248</c:v>
                </c:pt>
                <c:pt idx="2094">
                  <c:v>10.589034565708094</c:v>
                </c:pt>
                <c:pt idx="2095">
                  <c:v>11.825396157316668</c:v>
                </c:pt>
                <c:pt idx="2096">
                  <c:v>12.255431203226287</c:v>
                </c:pt>
                <c:pt idx="2097">
                  <c:v>13.691943836806965</c:v>
                </c:pt>
                <c:pt idx="2098">
                  <c:v>12.224998474121094</c:v>
                </c:pt>
                <c:pt idx="2099">
                  <c:v>11.87873128355135</c:v>
                </c:pt>
                <c:pt idx="2100">
                  <c:v>12.357842090083103</c:v>
                </c:pt>
                <c:pt idx="2101">
                  <c:v>11.198600475090815</c:v>
                </c:pt>
                <c:pt idx="2102">
                  <c:v>11.107969334163098</c:v>
                </c:pt>
                <c:pt idx="2103">
                  <c:v>9.4630561192830402</c:v>
                </c:pt>
                <c:pt idx="2104">
                  <c:v>9.2564813825819225</c:v>
                </c:pt>
                <c:pt idx="2105">
                  <c:v>9.0872305629304702</c:v>
                </c:pt>
                <c:pt idx="2106">
                  <c:v>8.4954071044921875</c:v>
                </c:pt>
                <c:pt idx="2107">
                  <c:v>8.2924002059105195</c:v>
                </c:pt>
                <c:pt idx="2108">
                  <c:v>8.2161096748996574</c:v>
                </c:pt>
                <c:pt idx="2109">
                  <c:v>7.5883338928222654</c:v>
                </c:pt>
                <c:pt idx="2110">
                  <c:v>7.4891479186502243</c:v>
                </c:pt>
                <c:pt idx="2111">
                  <c:v>6.5059251673830572</c:v>
                </c:pt>
                <c:pt idx="2112">
                  <c:v>5.4840439635437805</c:v>
                </c:pt>
                <c:pt idx="2113">
                  <c:v>6.5158342997233074</c:v>
                </c:pt>
                <c:pt idx="2114">
                  <c:v>6.4070586036233337</c:v>
                </c:pt>
                <c:pt idx="2115">
                  <c:v>6.4249984741210939</c:v>
                </c:pt>
                <c:pt idx="2116">
                  <c:v>6.732392640739624</c:v>
                </c:pt>
                <c:pt idx="2117">
                  <c:v>7.0650006612141931</c:v>
                </c:pt>
                <c:pt idx="2118">
                  <c:v>7.6962951377586082</c:v>
                </c:pt>
                <c:pt idx="2119">
                  <c:v>9.8951183758514354</c:v>
                </c:pt>
                <c:pt idx="2120">
                  <c:v>8.0021714161154822</c:v>
                </c:pt>
                <c:pt idx="2121">
                  <c:v>8.1283340454101562</c:v>
                </c:pt>
                <c:pt idx="2122">
                  <c:v>9.2999992370605469</c:v>
                </c:pt>
                <c:pt idx="2123">
                  <c:v>10.197366895173726</c:v>
                </c:pt>
                <c:pt idx="2124">
                  <c:v>9.0838070401006945</c:v>
                </c:pt>
                <c:pt idx="2125">
                  <c:v>9.4472229569046586</c:v>
                </c:pt>
                <c:pt idx="2126">
                  <c:v>9.4060014915466308</c:v>
                </c:pt>
                <c:pt idx="2127">
                  <c:v>9.0226842385751223</c:v>
                </c:pt>
                <c:pt idx="2128">
                  <c:v>9.0666672388712559</c:v>
                </c:pt>
                <c:pt idx="2129">
                  <c:v>8.8018957550556518</c:v>
                </c:pt>
                <c:pt idx="2130">
                  <c:v>8.3732456408048925</c:v>
                </c:pt>
                <c:pt idx="2131">
                  <c:v>8.2157409102828414</c:v>
                </c:pt>
                <c:pt idx="2132">
                  <c:v>7.4890350877192979</c:v>
                </c:pt>
                <c:pt idx="2133">
                  <c:v>7.2541669209798174</c:v>
                </c:pt>
                <c:pt idx="2134">
                  <c:v>7.1503969202561199</c:v>
                </c:pt>
                <c:pt idx="2135">
                  <c:v>5.9249992370605469</c:v>
                </c:pt>
                <c:pt idx="2136">
                  <c:v>6.2535151530233959</c:v>
                </c:pt>
                <c:pt idx="2137">
                  <c:v>6.6657401190863714</c:v>
                </c:pt>
                <c:pt idx="2138">
                  <c:v>6.5270848592122395</c:v>
                </c:pt>
                <c:pt idx="2139">
                  <c:v>7.5885227586256967</c:v>
                </c:pt>
                <c:pt idx="2140">
                  <c:v>8.0750007629394531</c:v>
                </c:pt>
                <c:pt idx="2141">
                  <c:v>6.621625854435778</c:v>
                </c:pt>
                <c:pt idx="2142">
                  <c:v>7.5991144011671743</c:v>
                </c:pt>
                <c:pt idx="2143">
                  <c:v>8.3333348592122398</c:v>
                </c:pt>
                <c:pt idx="2144">
                  <c:v>7.7291723515633155</c:v>
                </c:pt>
                <c:pt idx="2145">
                  <c:v>7.8009262084960937</c:v>
                </c:pt>
                <c:pt idx="2146">
                  <c:v>8.4009181020973855</c:v>
                </c:pt>
                <c:pt idx="2147">
                  <c:v>8.9893246870258778</c:v>
                </c:pt>
                <c:pt idx="2148">
                  <c:v>8.7741652021089624</c:v>
                </c:pt>
                <c:pt idx="2149">
                  <c:v>8.4160012296489093</c:v>
                </c:pt>
                <c:pt idx="2150">
                  <c:v>8.4561098734537765</c:v>
                </c:pt>
                <c:pt idx="2151">
                  <c:v>8.0118723145663626</c:v>
                </c:pt>
                <c:pt idx="2152">
                  <c:v>7.4165680109957028</c:v>
                </c:pt>
                <c:pt idx="2153">
                  <c:v>7.1176194757553048</c:v>
                </c:pt>
                <c:pt idx="2154">
                  <c:v>7.0609658224540848</c:v>
                </c:pt>
                <c:pt idx="2155">
                  <c:v>7.0002636230683288</c:v>
                </c:pt>
                <c:pt idx="2156">
                  <c:v>6.9630561192830402</c:v>
                </c:pt>
                <c:pt idx="2157">
                  <c:v>6.5464919910096286</c:v>
                </c:pt>
                <c:pt idx="2158">
                  <c:v>6.0499992370605469</c:v>
                </c:pt>
                <c:pt idx="2159">
                  <c:v>5.8499984741210938</c:v>
                </c:pt>
                <c:pt idx="2160">
                  <c:v>5.6893519648799193</c:v>
                </c:pt>
                <c:pt idx="2161">
                  <c:v>5.0315122779502293</c:v>
                </c:pt>
                <c:pt idx="2162">
                  <c:v>4.8824565954375689</c:v>
                </c:pt>
                <c:pt idx="2163">
                  <c:v>5.1297221501668293</c:v>
                </c:pt>
                <c:pt idx="2164">
                  <c:v>5.3802498006523276</c:v>
                </c:pt>
                <c:pt idx="2165">
                  <c:v>5.8046287960476342</c:v>
                </c:pt>
                <c:pt idx="2167">
                  <c:v>7.0046563575892122</c:v>
                </c:pt>
                <c:pt idx="2168">
                  <c:v>7.6289970116372263</c:v>
                </c:pt>
                <c:pt idx="2169">
                  <c:v>8.4491676966349285</c:v>
                </c:pt>
                <c:pt idx="2170">
                  <c:v>8.6986849734657685</c:v>
                </c:pt>
                <c:pt idx="2171">
                  <c:v>9.6648987529671846</c:v>
                </c:pt>
                <c:pt idx="2172">
                  <c:v>11.006493478184066</c:v>
                </c:pt>
                <c:pt idx="2173">
                  <c:v>10.196489702191268</c:v>
                </c:pt>
                <c:pt idx="2174">
                  <c:v>10.147372097722277</c:v>
                </c:pt>
                <c:pt idx="2175">
                  <c:v>11.120098114013672</c:v>
                </c:pt>
                <c:pt idx="2176">
                  <c:v>12.118578010037293</c:v>
                </c:pt>
                <c:pt idx="2177">
                  <c:v>11.409209535832991</c:v>
                </c:pt>
                <c:pt idx="2178">
                  <c:v>10.534624080657959</c:v>
                </c:pt>
                <c:pt idx="2179">
                  <c:v>10.349075641737848</c:v>
                </c:pt>
                <c:pt idx="2180">
                  <c:v>8.8736118740505638</c:v>
                </c:pt>
                <c:pt idx="2181">
                  <c:v>6.5361103481716576</c:v>
                </c:pt>
                <c:pt idx="2182">
                  <c:v>4.0570242523926687</c:v>
                </c:pt>
                <c:pt idx="2183">
                  <c:v>4.0125001271565752</c:v>
                </c:pt>
                <c:pt idx="2184">
                  <c:v>3.4745368957519531</c:v>
                </c:pt>
                <c:pt idx="2185">
                  <c:v>3.5925927338776766</c:v>
                </c:pt>
                <c:pt idx="2186">
                  <c:v>4.1123676500822368</c:v>
                </c:pt>
                <c:pt idx="2187">
                  <c:v>4.4249992370605469</c:v>
                </c:pt>
                <c:pt idx="2188">
                  <c:v>4.9996036066950307</c:v>
                </c:pt>
                <c:pt idx="2189">
                  <c:v>5.340525376169305</c:v>
                </c:pt>
                <c:pt idx="2190">
                  <c:v>6.5175583901213265</c:v>
                </c:pt>
                <c:pt idx="2191">
                  <c:v>7.9879398947522899</c:v>
                </c:pt>
                <c:pt idx="2192">
                  <c:v>9.0539481849001167</c:v>
                </c:pt>
                <c:pt idx="2193">
                  <c:v>11.837962962962964</c:v>
                </c:pt>
                <c:pt idx="2194">
                  <c:v>13.467084058125813</c:v>
                </c:pt>
                <c:pt idx="2195">
                  <c:v>14.384418636173397</c:v>
                </c:pt>
                <c:pt idx="2196">
                  <c:v>15.041667231807002</c:v>
                </c:pt>
                <c:pt idx="2197">
                  <c:v>15.790743792498553</c:v>
                </c:pt>
                <c:pt idx="2198">
                  <c:v>15.459622535705567</c:v>
                </c:pt>
                <c:pt idx="2199">
                  <c:v>15.928738701511437</c:v>
                </c:pt>
                <c:pt idx="2200">
                  <c:v>16.411333214838603</c:v>
                </c:pt>
                <c:pt idx="2201">
                  <c:v>16.030415429009331</c:v>
                </c:pt>
                <c:pt idx="2202">
                  <c:v>15.757269476842129</c:v>
                </c:pt>
                <c:pt idx="2203">
                  <c:v>15.008331298828125</c:v>
                </c:pt>
                <c:pt idx="2204">
                  <c:v>14.112895632940232</c:v>
                </c:pt>
                <c:pt idx="2205">
                  <c:v>11.775924400047019</c:v>
                </c:pt>
                <c:pt idx="2206">
                  <c:v>11.716082526253654</c:v>
                </c:pt>
                <c:pt idx="2207">
                  <c:v>10.982116987499914</c:v>
                </c:pt>
                <c:pt idx="2208">
                  <c:v>10.754167980617947</c:v>
                </c:pt>
                <c:pt idx="2209">
                  <c:v>10.062817045387224</c:v>
                </c:pt>
                <c:pt idx="2210">
                  <c:v>10.37983333540717</c:v>
                </c:pt>
                <c:pt idx="2211">
                  <c:v>10.682456434818736</c:v>
                </c:pt>
                <c:pt idx="2212">
                  <c:v>11.280090854243564</c:v>
                </c:pt>
                <c:pt idx="2213">
                  <c:v>12.279759250154337</c:v>
                </c:pt>
                <c:pt idx="2214">
                  <c:v>13.934999338785808</c:v>
                </c:pt>
                <c:pt idx="2215">
                  <c:v>16.057408650716145</c:v>
                </c:pt>
                <c:pt idx="2216">
                  <c:v>16.975970755683051</c:v>
                </c:pt>
                <c:pt idx="2217">
                  <c:v>17.638237747491576</c:v>
                </c:pt>
                <c:pt idx="2218">
                  <c:v>18.865905466733373</c:v>
                </c:pt>
                <c:pt idx="2219">
                  <c:v>18.999121281138638</c:v>
                </c:pt>
                <c:pt idx="2220">
                  <c:v>18.469616839563777</c:v>
                </c:pt>
                <c:pt idx="2221">
                  <c:v>18.834343759637129</c:v>
                </c:pt>
                <c:pt idx="2222">
                  <c:v>17.261457996756224</c:v>
                </c:pt>
                <c:pt idx="2223">
                  <c:v>15.698205110425743</c:v>
                </c:pt>
                <c:pt idx="2224">
                  <c:v>14.503331502278646</c:v>
                </c:pt>
                <c:pt idx="2225">
                  <c:v>13.95615134214056</c:v>
                </c:pt>
                <c:pt idx="2226">
                  <c:v>14.019445631239149</c:v>
                </c:pt>
                <c:pt idx="2227">
                  <c:v>14.25</c:v>
                </c:pt>
                <c:pt idx="2228">
                  <c:v>13.74516666459283</c:v>
                </c:pt>
                <c:pt idx="2229">
                  <c:v>13.474518777610124</c:v>
                </c:pt>
                <c:pt idx="2230">
                  <c:v>12.254349760514781</c:v>
                </c:pt>
                <c:pt idx="2231">
                  <c:v>11.849998474121094</c:v>
                </c:pt>
                <c:pt idx="2232">
                  <c:v>11.525001525878906</c:v>
                </c:pt>
                <c:pt idx="2233">
                  <c:v>10.966667175292969</c:v>
                </c:pt>
                <c:pt idx="2234">
                  <c:v>9.0912509282430012</c:v>
                </c:pt>
                <c:pt idx="2235">
                  <c:v>8.3381057382625006</c:v>
                </c:pt>
                <c:pt idx="2236">
                  <c:v>7.4768504390010131</c:v>
                </c:pt>
                <c:pt idx="2237">
                  <c:v>7.404574410091266</c:v>
                </c:pt>
                <c:pt idx="2238">
                  <c:v>6.9927616320158306</c:v>
                </c:pt>
                <c:pt idx="2239">
                  <c:v>7.7344167422717485</c:v>
                </c:pt>
                <c:pt idx="2240">
                  <c:v>8.6041673024495449</c:v>
                </c:pt>
                <c:pt idx="2241">
                  <c:v>10.667917060852051</c:v>
                </c:pt>
                <c:pt idx="2242">
                  <c:v>10.996243068150111</c:v>
                </c:pt>
                <c:pt idx="2243">
                  <c:v>11.930416615804036</c:v>
                </c:pt>
                <c:pt idx="2244">
                  <c:v>12.500415865580241</c:v>
                </c:pt>
                <c:pt idx="2245">
                  <c:v>12.547684634173358</c:v>
                </c:pt>
                <c:pt idx="2246">
                  <c:v>12.509314920864542</c:v>
                </c:pt>
                <c:pt idx="2247">
                  <c:v>12.484260629724574</c:v>
                </c:pt>
                <c:pt idx="2248">
                  <c:v>12.325000762939453</c:v>
                </c:pt>
                <c:pt idx="2249">
                  <c:v>11.618460915305398</c:v>
                </c:pt>
                <c:pt idx="2250">
                  <c:v>10.95544725897442</c:v>
                </c:pt>
                <c:pt idx="2251">
                  <c:v>10.403570497190797</c:v>
                </c:pt>
                <c:pt idx="2252">
                  <c:v>9.8186687956014982</c:v>
                </c:pt>
                <c:pt idx="2253">
                  <c:v>9.6084640487999362</c:v>
                </c:pt>
                <c:pt idx="2254">
                  <c:v>9.1608547925506763</c:v>
                </c:pt>
                <c:pt idx="2255">
                  <c:v>8.4820940657728698</c:v>
                </c:pt>
                <c:pt idx="2256">
                  <c:v>8.875</c:v>
                </c:pt>
                <c:pt idx="2257">
                  <c:v>8.3136987032955645</c:v>
                </c:pt>
                <c:pt idx="2258">
                  <c:v>8.4541670481363926</c:v>
                </c:pt>
                <c:pt idx="2259">
                  <c:v>8.5449503737817416</c:v>
                </c:pt>
                <c:pt idx="2260">
                  <c:v>8.3890551485238678</c:v>
                </c:pt>
                <c:pt idx="2261">
                  <c:v>8.8453689151340065</c:v>
                </c:pt>
                <c:pt idx="2262">
                  <c:v>9.3399737302977233</c:v>
                </c:pt>
                <c:pt idx="2263">
                  <c:v>9.9249992370605469</c:v>
                </c:pt>
                <c:pt idx="2264">
                  <c:v>10.482843137254902</c:v>
                </c:pt>
                <c:pt idx="2265">
                  <c:v>11.336512010839158</c:v>
                </c:pt>
                <c:pt idx="2266">
                  <c:v>12.234257945307979</c:v>
                </c:pt>
                <c:pt idx="2267">
                  <c:v>13.147671007313921</c:v>
                </c:pt>
                <c:pt idx="2268">
                  <c:v>14.150001525878906</c:v>
                </c:pt>
                <c:pt idx="2269">
                  <c:v>14.150001525878906</c:v>
                </c:pt>
                <c:pt idx="2270">
                  <c:v>13.794445602982133</c:v>
                </c:pt>
                <c:pt idx="2271">
                  <c:v>14.24214157374294</c:v>
                </c:pt>
                <c:pt idx="2272">
                  <c:v>14.628947609349302</c:v>
                </c:pt>
                <c:pt idx="2273">
                  <c:v>14.107072079247777</c:v>
                </c:pt>
                <c:pt idx="2274">
                  <c:v>13.772057776357613</c:v>
                </c:pt>
                <c:pt idx="2275">
                  <c:v>12.761077957408483</c:v>
                </c:pt>
                <c:pt idx="2276">
                  <c:v>11.508658265414303</c:v>
                </c:pt>
                <c:pt idx="2277">
                  <c:v>9.1532416873508033</c:v>
                </c:pt>
                <c:pt idx="2278">
                  <c:v>6.9938772551867423</c:v>
                </c:pt>
                <c:pt idx="2279">
                  <c:v>5.467950852770973</c:v>
                </c:pt>
                <c:pt idx="2280">
                  <c:v>4.8436289768592982</c:v>
                </c:pt>
                <c:pt idx="2281">
                  <c:v>4.1607857498468137</c:v>
                </c:pt>
                <c:pt idx="2282">
                  <c:v>4.2999992370605469</c:v>
                </c:pt>
                <c:pt idx="2283">
                  <c:v>4.5805902674987005</c:v>
                </c:pt>
                <c:pt idx="2284">
                  <c:v>5.7574072943793402</c:v>
                </c:pt>
                <c:pt idx="2285">
                  <c:v>7.3741212811386374</c:v>
                </c:pt>
                <c:pt idx="2286">
                  <c:v>8.8671154383162172</c:v>
                </c:pt>
                <c:pt idx="2287">
                  <c:v>10.599605359176341</c:v>
                </c:pt>
                <c:pt idx="2288">
                  <c:v>11.960138723585342</c:v>
                </c:pt>
                <c:pt idx="2289">
                  <c:v>13.062280554520456</c:v>
                </c:pt>
                <c:pt idx="2290">
                  <c:v>13.84035215218567</c:v>
                </c:pt>
                <c:pt idx="2291">
                  <c:v>15.150001525878906</c:v>
                </c:pt>
                <c:pt idx="2292">
                  <c:v>17.035908189586703</c:v>
                </c:pt>
                <c:pt idx="2293">
                  <c:v>15.933749898274739</c:v>
                </c:pt>
                <c:pt idx="2294">
                  <c:v>16.937476080128665</c:v>
                </c:pt>
                <c:pt idx="2295">
                  <c:v>15.482405768500435</c:v>
                </c:pt>
                <c:pt idx="2296">
                  <c:v>15.035834969414605</c:v>
                </c:pt>
                <c:pt idx="2297">
                  <c:v>14.60730347130964</c:v>
                </c:pt>
                <c:pt idx="2298">
                  <c:v>13.652631391558732</c:v>
                </c:pt>
                <c:pt idx="2299">
                  <c:v>13.21425142288208</c:v>
                </c:pt>
                <c:pt idx="2300">
                  <c:v>11.099998474121094</c:v>
                </c:pt>
                <c:pt idx="2301">
                  <c:v>9.8565571331464614</c:v>
                </c:pt>
                <c:pt idx="2302">
                  <c:v>8.696241516792707</c:v>
                </c:pt>
                <c:pt idx="2303">
                  <c:v>7.7570297697097432</c:v>
                </c:pt>
                <c:pt idx="2304">
                  <c:v>8.2886351052816813</c:v>
                </c:pt>
                <c:pt idx="2305">
                  <c:v>7.8649710903767076</c:v>
                </c:pt>
                <c:pt idx="2306">
                  <c:v>7.7311703570477377</c:v>
                </c:pt>
                <c:pt idx="2307">
                  <c:v>8.07983336088318</c:v>
                </c:pt>
                <c:pt idx="2308">
                  <c:v>8.8602939680510868</c:v>
                </c:pt>
                <c:pt idx="2309">
                  <c:v>9.185907099471736</c:v>
                </c:pt>
                <c:pt idx="2310">
                  <c:v>9.8702980068320763</c:v>
                </c:pt>
                <c:pt idx="2311">
                  <c:v>10.474998474121094</c:v>
                </c:pt>
                <c:pt idx="2312">
                  <c:v>10.854667593062254</c:v>
                </c:pt>
                <c:pt idx="2313">
                  <c:v>11.400971862172463</c:v>
                </c:pt>
                <c:pt idx="2314">
                  <c:v>12.003119698308264</c:v>
                </c:pt>
                <c:pt idx="2315">
                  <c:v>12.856492093852367</c:v>
                </c:pt>
                <c:pt idx="2316">
                  <c:v>13.579868517423931</c:v>
                </c:pt>
                <c:pt idx="2317">
                  <c:v>14.248421076724403</c:v>
                </c:pt>
                <c:pt idx="2318">
                  <c:v>15.60531514306898</c:v>
                </c:pt>
                <c:pt idx="2319">
                  <c:v>16.188330459594727</c:v>
                </c:pt>
                <c:pt idx="2320">
                  <c:v>15.592095958547539</c:v>
                </c:pt>
                <c:pt idx="2321">
                  <c:v>15.05903082953559</c:v>
                </c:pt>
                <c:pt idx="2322">
                  <c:v>14.72870522958261</c:v>
                </c:pt>
                <c:pt idx="2323">
                  <c:v>13.114455211351123</c:v>
                </c:pt>
                <c:pt idx="2324">
                  <c:v>11.71929717482182</c:v>
                </c:pt>
                <c:pt idx="2325">
                  <c:v>9.9727626599763575</c:v>
                </c:pt>
                <c:pt idx="2326">
                  <c:v>8.0517156597413475</c:v>
                </c:pt>
                <c:pt idx="2327">
                  <c:v>6.5050013224283854</c:v>
                </c:pt>
                <c:pt idx="2328">
                  <c:v>6.5898133737069591</c:v>
                </c:pt>
                <c:pt idx="2329">
                  <c:v>5.7962506612141924</c:v>
                </c:pt>
                <c:pt idx="2330">
                  <c:v>5.9152769159387661</c:v>
                </c:pt>
                <c:pt idx="2331">
                  <c:v>6.7992093265580378</c:v>
                </c:pt>
                <c:pt idx="2332">
                  <c:v>8.2094745435212779</c:v>
                </c:pt>
                <c:pt idx="2333">
                  <c:v>9.4000015258789062</c:v>
                </c:pt>
                <c:pt idx="2334">
                  <c:v>11.905751704285008</c:v>
                </c:pt>
                <c:pt idx="2335">
                  <c:v>14.040792384900545</c:v>
                </c:pt>
                <c:pt idx="2336">
                  <c:v>14.588189712549887</c:v>
                </c:pt>
                <c:pt idx="2337">
                  <c:v>16.129158900908529</c:v>
                </c:pt>
                <c:pt idx="2338">
                  <c:v>16.384471504835535</c:v>
                </c:pt>
                <c:pt idx="2339">
                  <c:v>18.261109952573424</c:v>
                </c:pt>
                <c:pt idx="2340">
                  <c:v>18.792103282192297</c:v>
                </c:pt>
                <c:pt idx="2341">
                  <c:v>17.552105793200042</c:v>
                </c:pt>
                <c:pt idx="2342">
                  <c:v>16.872278438092117</c:v>
                </c:pt>
                <c:pt idx="2343">
                  <c:v>17.286842212342378</c:v>
                </c:pt>
                <c:pt idx="2344">
                  <c:v>18.324996948242187</c:v>
                </c:pt>
                <c:pt idx="2345">
                  <c:v>18.182873660570955</c:v>
                </c:pt>
                <c:pt idx="2346">
                  <c:v>17.134928550787258</c:v>
                </c:pt>
                <c:pt idx="2347">
                  <c:v>16.737963641131365</c:v>
                </c:pt>
                <c:pt idx="2348">
                  <c:v>14.868123474121093</c:v>
                </c:pt>
                <c:pt idx="2349">
                  <c:v>11.965525276339209</c:v>
                </c:pt>
                <c:pt idx="2350">
                  <c:v>11.729583273993597</c:v>
                </c:pt>
                <c:pt idx="2351">
                  <c:v>10.589582761128744</c:v>
                </c:pt>
                <c:pt idx="2352">
                  <c:v>10.700000762939453</c:v>
                </c:pt>
                <c:pt idx="2353">
                  <c:v>10.700000762939453</c:v>
                </c:pt>
                <c:pt idx="2354">
                  <c:v>10.90368568018863</c:v>
                </c:pt>
                <c:pt idx="2355">
                  <c:v>10.465740910282841</c:v>
                </c:pt>
                <c:pt idx="2356">
                  <c:v>10.390630444795573</c:v>
                </c:pt>
                <c:pt idx="2357">
                  <c:v>11.313550333220897</c:v>
                </c:pt>
                <c:pt idx="2358">
                  <c:v>13.444167370266385</c:v>
                </c:pt>
                <c:pt idx="2359">
                  <c:v>13.204630887066877</c:v>
                </c:pt>
                <c:pt idx="2360">
                  <c:v>13.579174752394637</c:v>
                </c:pt>
                <c:pt idx="2361">
                  <c:v>14.96081585725427</c:v>
                </c:pt>
                <c:pt idx="2362">
                  <c:v>15.095912519400825</c:v>
                </c:pt>
                <c:pt idx="2363">
                  <c:v>16.238234576056986</c:v>
                </c:pt>
                <c:pt idx="2364">
                  <c:v>16.076383354483163</c:v>
                </c:pt>
                <c:pt idx="2365">
                  <c:v>15.712126189063184</c:v>
                </c:pt>
                <c:pt idx="2366">
                  <c:v>15.921570273006663</c:v>
                </c:pt>
                <c:pt idx="2367">
                  <c:v>15.486664708455404</c:v>
                </c:pt>
                <c:pt idx="2368">
                  <c:v>14.3484199939587</c:v>
                </c:pt>
                <c:pt idx="2369">
                  <c:v>14.319904468677661</c:v>
                </c:pt>
                <c:pt idx="2370">
                  <c:v>12.665352915125123</c:v>
                </c:pt>
                <c:pt idx="2371">
                  <c:v>10.98518541124132</c:v>
                </c:pt>
                <c:pt idx="2372">
                  <c:v>10.530843409586875</c:v>
                </c:pt>
                <c:pt idx="2373">
                  <c:v>7.7725004196166996</c:v>
                </c:pt>
                <c:pt idx="2374">
                  <c:v>6.3600651629559408</c:v>
                </c:pt>
                <c:pt idx="2375">
                  <c:v>5.2592591179741754</c:v>
                </c:pt>
                <c:pt idx="2376">
                  <c:v>4.7648432064587203</c:v>
                </c:pt>
                <c:pt idx="2377">
                  <c:v>5.6679060312995979</c:v>
                </c:pt>
                <c:pt idx="2378">
                  <c:v>5.3545270091829487</c:v>
                </c:pt>
                <c:pt idx="2379">
                  <c:v>7.5614032410738758</c:v>
                </c:pt>
                <c:pt idx="2380">
                  <c:v>7.7611105177137585</c:v>
                </c:pt>
                <c:pt idx="2381">
                  <c:v>9.3852789772881398</c:v>
                </c:pt>
                <c:pt idx="2382">
                  <c:v>11.045183165060868</c:v>
                </c:pt>
                <c:pt idx="2383">
                  <c:v>14.07015595557405</c:v>
                </c:pt>
                <c:pt idx="2384">
                  <c:v>13.661811809507952</c:v>
                </c:pt>
                <c:pt idx="2385">
                  <c:v>14.71529208912569</c:v>
                </c:pt>
                <c:pt idx="2386">
                  <c:v>13.987235561170076</c:v>
                </c:pt>
                <c:pt idx="2387">
                  <c:v>15.123567743055055</c:v>
                </c:pt>
                <c:pt idx="2388">
                  <c:v>16.579383582399604</c:v>
                </c:pt>
                <c:pt idx="2389">
                  <c:v>14.959882712741308</c:v>
                </c:pt>
                <c:pt idx="2390">
                  <c:v>15.381325840740505</c:v>
                </c:pt>
                <c:pt idx="2391">
                  <c:v>15.304479701241371</c:v>
                </c:pt>
                <c:pt idx="2392">
                  <c:v>14.353328697782787</c:v>
                </c:pt>
                <c:pt idx="2393">
                  <c:v>14.283772117213198</c:v>
                </c:pt>
                <c:pt idx="2394">
                  <c:v>13.656578465511924</c:v>
                </c:pt>
                <c:pt idx="2395">
                  <c:v>13.117592564335576</c:v>
                </c:pt>
                <c:pt idx="2396">
                  <c:v>11.644445207383898</c:v>
                </c:pt>
                <c:pt idx="2397">
                  <c:v>9.4275039007579675</c:v>
                </c:pt>
                <c:pt idx="2398">
                  <c:v>8.3287044101291237</c:v>
                </c:pt>
                <c:pt idx="2399">
                  <c:v>7.2296283863208908</c:v>
                </c:pt>
                <c:pt idx="2400">
                  <c:v>6.1812387702507214</c:v>
                </c:pt>
                <c:pt idx="2401">
                  <c:v>5.2431459745330002</c:v>
                </c:pt>
                <c:pt idx="2402">
                  <c:v>4.7663732256208151</c:v>
                </c:pt>
                <c:pt idx="2403">
                  <c:v>3.9367338003502628</c:v>
                </c:pt>
                <c:pt idx="2404">
                  <c:v>5.7014691221947764</c:v>
                </c:pt>
                <c:pt idx="2405">
                  <c:v>8.9433213487031793</c:v>
                </c:pt>
                <c:pt idx="2406">
                  <c:v>11.061644495230087</c:v>
                </c:pt>
                <c:pt idx="2407">
                  <c:v>13.75651610933258</c:v>
                </c:pt>
                <c:pt idx="2408">
                  <c:v>15.711767757640166</c:v>
                </c:pt>
                <c:pt idx="2409">
                  <c:v>18.653335062662759</c:v>
                </c:pt>
                <c:pt idx="2410">
                  <c:v>19.898241730582473</c:v>
                </c:pt>
                <c:pt idx="2411">
                  <c:v>20.530824135940748</c:v>
                </c:pt>
                <c:pt idx="2412">
                  <c:v>20.532868844491464</c:v>
                </c:pt>
                <c:pt idx="2413">
                  <c:v>19.386112636990017</c:v>
                </c:pt>
                <c:pt idx="2414">
                  <c:v>17.834003515672777</c:v>
                </c:pt>
                <c:pt idx="2415">
                  <c:v>17.041225901821203</c:v>
                </c:pt>
                <c:pt idx="2416">
                  <c:v>16.449996948242188</c:v>
                </c:pt>
                <c:pt idx="2417">
                  <c:v>16.733596153047742</c:v>
                </c:pt>
                <c:pt idx="2418">
                  <c:v>17.092511152010246</c:v>
                </c:pt>
                <c:pt idx="2419">
                  <c:v>16.745125004612497</c:v>
                </c:pt>
                <c:pt idx="2420">
                  <c:v>16.081049949244449</c:v>
                </c:pt>
                <c:pt idx="2421">
                  <c:v>15.938425699869791</c:v>
                </c:pt>
                <c:pt idx="2422">
                  <c:v>15.984648855108963</c:v>
                </c:pt>
                <c:pt idx="2423">
                  <c:v>15.574996948242188</c:v>
                </c:pt>
                <c:pt idx="2424">
                  <c:v>15.920999885652941</c:v>
                </c:pt>
                <c:pt idx="2425">
                  <c:v>16.013551691958778</c:v>
                </c:pt>
                <c:pt idx="2426">
                  <c:v>16.578512101265584</c:v>
                </c:pt>
                <c:pt idx="2427">
                  <c:v>16.311875366324177</c:v>
                </c:pt>
                <c:pt idx="2428">
                  <c:v>15.650828650786218</c:v>
                </c:pt>
                <c:pt idx="2429">
                  <c:v>15.037260533214242</c:v>
                </c:pt>
                <c:pt idx="2430">
                  <c:v>14.454156774830679</c:v>
                </c:pt>
                <c:pt idx="2431">
                  <c:v>14.585542407312376</c:v>
                </c:pt>
                <c:pt idx="2432">
                  <c:v>15.116666158040365</c:v>
                </c:pt>
                <c:pt idx="2433">
                  <c:v>15.674167633056641</c:v>
                </c:pt>
                <c:pt idx="2434">
                  <c:v>14.977191456577234</c:v>
                </c:pt>
                <c:pt idx="2435">
                  <c:v>14.753750228881836</c:v>
                </c:pt>
                <c:pt idx="2436">
                  <c:v>14.841606046277736</c:v>
                </c:pt>
                <c:pt idx="2437">
                  <c:v>15.994167878892686</c:v>
                </c:pt>
                <c:pt idx="2438">
                  <c:v>16.460646170156974</c:v>
                </c:pt>
                <c:pt idx="2439">
                  <c:v>16.989740593816791</c:v>
                </c:pt>
                <c:pt idx="2440">
                  <c:v>18.154454897527824</c:v>
                </c:pt>
                <c:pt idx="2441">
                  <c:v>17.468518998887802</c:v>
                </c:pt>
                <c:pt idx="2442">
                  <c:v>17.40701949805544</c:v>
                </c:pt>
                <c:pt idx="2443">
                  <c:v>17.342421441774491</c:v>
                </c:pt>
                <c:pt idx="2444">
                  <c:v>16.583777521101691</c:v>
                </c:pt>
                <c:pt idx="2445">
                  <c:v>15.312128063664495</c:v>
                </c:pt>
                <c:pt idx="2446">
                  <c:v>14.769333341628681</c:v>
                </c:pt>
                <c:pt idx="2447">
                  <c:v>15.330184384101525</c:v>
                </c:pt>
                <c:pt idx="2448">
                  <c:v>15.812738074521468</c:v>
                </c:pt>
                <c:pt idx="2449">
                  <c:v>15.136424247326039</c:v>
                </c:pt>
                <c:pt idx="2450">
                  <c:v>15.161605367309784</c:v>
                </c:pt>
                <c:pt idx="2451">
                  <c:v>14.531478881835938</c:v>
                </c:pt>
                <c:pt idx="2452">
                  <c:v>14.227778823287398</c:v>
                </c:pt>
                <c:pt idx="2453">
                  <c:v>14.328878885716916</c:v>
                </c:pt>
                <c:pt idx="2454">
                  <c:v>14.994526567618347</c:v>
                </c:pt>
                <c:pt idx="2455">
                  <c:v>15.574996948242188</c:v>
                </c:pt>
                <c:pt idx="2456">
                  <c:v>15.780985193482577</c:v>
                </c:pt>
                <c:pt idx="2457">
                  <c:v>15.913488659582155</c:v>
                </c:pt>
                <c:pt idx="2458">
                  <c:v>16.156925819154971</c:v>
                </c:pt>
                <c:pt idx="2459">
                  <c:v>16.283976098910731</c:v>
                </c:pt>
                <c:pt idx="2460">
                  <c:v>15.630263211434347</c:v>
                </c:pt>
                <c:pt idx="2461">
                  <c:v>14.942393909801137</c:v>
                </c:pt>
                <c:pt idx="2462">
                  <c:v>14.750375648969801</c:v>
                </c:pt>
                <c:pt idx="2463">
                  <c:v>15.251315735934073</c:v>
                </c:pt>
                <c:pt idx="2464">
                  <c:v>15.024027440455052</c:v>
                </c:pt>
                <c:pt idx="2465">
                  <c:v>14.029633281624974</c:v>
                </c:pt>
                <c:pt idx="2466">
                  <c:v>13.637525987718437</c:v>
                </c:pt>
                <c:pt idx="2467">
                  <c:v>13.154629177517361</c:v>
                </c:pt>
                <c:pt idx="2468">
                  <c:v>12.089912816097861</c:v>
                </c:pt>
                <c:pt idx="2469">
                  <c:v>11.227503137818514</c:v>
                </c:pt>
                <c:pt idx="2470">
                  <c:v>10.338889298615632</c:v>
                </c:pt>
                <c:pt idx="2471">
                  <c:v>10.327636993622738</c:v>
                </c:pt>
                <c:pt idx="2472">
                  <c:v>9.7181265258789065</c:v>
                </c:pt>
                <c:pt idx="2473">
                  <c:v>8.256423583533099</c:v>
                </c:pt>
                <c:pt idx="2474">
                  <c:v>8.477777551721644</c:v>
                </c:pt>
                <c:pt idx="2475">
                  <c:v>8.3962507629394523</c:v>
                </c:pt>
                <c:pt idx="2476">
                  <c:v>8.7603242728574866</c:v>
                </c:pt>
                <c:pt idx="2477">
                  <c:v>10.813597428171258</c:v>
                </c:pt>
                <c:pt idx="2478">
                  <c:v>12.373683996367873</c:v>
                </c:pt>
                <c:pt idx="2479">
                  <c:v>14.303381727215443</c:v>
                </c:pt>
                <c:pt idx="2480">
                  <c:v>15.58147268856273</c:v>
                </c:pt>
                <c:pt idx="2481">
                  <c:v>16.915352938467997</c:v>
                </c:pt>
                <c:pt idx="2482">
                  <c:v>18.349998474121094</c:v>
                </c:pt>
                <c:pt idx="2483">
                  <c:v>19.821296974464698</c:v>
                </c:pt>
                <c:pt idx="2484">
                  <c:v>20.923778675773605</c:v>
                </c:pt>
                <c:pt idx="2485">
                  <c:v>21.449996948242187</c:v>
                </c:pt>
                <c:pt idx="2486">
                  <c:v>22.050003051757812</c:v>
                </c:pt>
                <c:pt idx="2487">
                  <c:v>22.047844306363519</c:v>
                </c:pt>
                <c:pt idx="2488">
                  <c:v>21.849998474121094</c:v>
                </c:pt>
                <c:pt idx="2489">
                  <c:v>22.019606459768195</c:v>
                </c:pt>
                <c:pt idx="2490">
                  <c:v>21.366444316663241</c:v>
                </c:pt>
                <c:pt idx="2491">
                  <c:v>20.372594081791814</c:v>
                </c:pt>
                <c:pt idx="2492">
                  <c:v>18.841329302106583</c:v>
                </c:pt>
                <c:pt idx="2493">
                  <c:v>17.393860800224438</c:v>
                </c:pt>
                <c:pt idx="2494">
                  <c:v>17.131483289930557</c:v>
                </c:pt>
                <c:pt idx="2495">
                  <c:v>17.766679957701847</c:v>
                </c:pt>
                <c:pt idx="2496">
                  <c:v>17.574464891288144</c:v>
                </c:pt>
                <c:pt idx="2497">
                  <c:v>17.416215169199322</c:v>
                </c:pt>
                <c:pt idx="2498">
                  <c:v>17.498813756530438</c:v>
                </c:pt>
                <c:pt idx="2499">
                  <c:v>17.172111585882078</c:v>
                </c:pt>
                <c:pt idx="2500">
                  <c:v>17.719471821032073</c:v>
                </c:pt>
                <c:pt idx="2501">
                  <c:v>18.200177167635246</c:v>
                </c:pt>
                <c:pt idx="2502">
                  <c:v>19.98427491196896</c:v>
                </c:pt>
                <c:pt idx="2503">
                  <c:v>21.911369478856791</c:v>
                </c:pt>
                <c:pt idx="2504">
                  <c:v>23.813752492268879</c:v>
                </c:pt>
                <c:pt idx="2506">
                  <c:v>24.574996948242187</c:v>
                </c:pt>
                <c:pt idx="2507">
                  <c:v>24.574996948242187</c:v>
                </c:pt>
                <c:pt idx="2508">
                  <c:v>24.574996948242187</c:v>
                </c:pt>
                <c:pt idx="2509">
                  <c:v>24.574996948242187</c:v>
                </c:pt>
                <c:pt idx="2510">
                  <c:v>24.574996948242187</c:v>
                </c:pt>
                <c:pt idx="2511">
                  <c:v>25.148424802126584</c:v>
                </c:pt>
                <c:pt idx="2512">
                  <c:v>24.78775038401286</c:v>
                </c:pt>
                <c:pt idx="2513">
                  <c:v>23.567735140232092</c:v>
                </c:pt>
                <c:pt idx="2514">
                  <c:v>22.094444274902344</c:v>
                </c:pt>
                <c:pt idx="2515">
                  <c:v>19.414500727594842</c:v>
                </c:pt>
                <c:pt idx="2516">
                  <c:v>17.449999759071751</c:v>
                </c:pt>
                <c:pt idx="2517">
                  <c:v>13.355165259043376</c:v>
                </c:pt>
                <c:pt idx="2518">
                  <c:v>13.197582225799561</c:v>
                </c:pt>
                <c:pt idx="2519">
                  <c:v>12.675349501093716</c:v>
                </c:pt>
                <c:pt idx="2520">
                  <c:v>12.125</c:v>
                </c:pt>
                <c:pt idx="2521">
                  <c:v>12.125</c:v>
                </c:pt>
                <c:pt idx="2522">
                  <c:v>12.102674076013399</c:v>
                </c:pt>
                <c:pt idx="2523">
                  <c:v>11.763703063682273</c:v>
                </c:pt>
                <c:pt idx="2524">
                  <c:v>12.525001525878906</c:v>
                </c:pt>
                <c:pt idx="2525">
                  <c:v>13.017857609962931</c:v>
                </c:pt>
                <c:pt idx="2526">
                  <c:v>14.074488634543146</c:v>
                </c:pt>
                <c:pt idx="2527">
                  <c:v>14.434314586994727</c:v>
                </c:pt>
                <c:pt idx="2528">
                  <c:v>14.272996587227899</c:v>
                </c:pt>
                <c:pt idx="2529">
                  <c:v>15.030757617472807</c:v>
                </c:pt>
                <c:pt idx="2530">
                  <c:v>15.153938236942997</c:v>
                </c:pt>
                <c:pt idx="2531">
                  <c:v>15.811535657916153</c:v>
                </c:pt>
                <c:pt idx="2532">
                  <c:v>15.614334246317545</c:v>
                </c:pt>
                <c:pt idx="2533">
                  <c:v>15.068456398372282</c:v>
                </c:pt>
                <c:pt idx="2534">
                  <c:v>14.783724929733149</c:v>
                </c:pt>
                <c:pt idx="2535">
                  <c:v>14.941540730418208</c:v>
                </c:pt>
                <c:pt idx="2536">
                  <c:v>15.566054430294994</c:v>
                </c:pt>
                <c:pt idx="2537">
                  <c:v>14.668236541748048</c:v>
                </c:pt>
                <c:pt idx="2538">
                  <c:v>14.140151926591519</c:v>
                </c:pt>
                <c:pt idx="2539">
                  <c:v>12.555428433125991</c:v>
                </c:pt>
                <c:pt idx="2540">
                  <c:v>11.057823951156051</c:v>
                </c:pt>
                <c:pt idx="2541">
                  <c:v>8.7397761186274998</c:v>
                </c:pt>
                <c:pt idx="2542">
                  <c:v>8.039491420321994</c:v>
                </c:pt>
                <c:pt idx="2543">
                  <c:v>6.9376155268022179</c:v>
                </c:pt>
                <c:pt idx="2544">
                  <c:v>6.1779400005675198</c:v>
                </c:pt>
                <c:pt idx="2545">
                  <c:v>6.3935515487403203</c:v>
                </c:pt>
                <c:pt idx="2546">
                  <c:v>6.3476612810698496</c:v>
                </c:pt>
                <c:pt idx="2547">
                  <c:v>5.9987312223364304</c:v>
                </c:pt>
                <c:pt idx="2548">
                  <c:v>5.9787443376072229</c:v>
                </c:pt>
                <c:pt idx="2549">
                  <c:v>8.2745835834079315</c:v>
                </c:pt>
                <c:pt idx="2550">
                  <c:v>11.240261787280701</c:v>
                </c:pt>
                <c:pt idx="2551">
                  <c:v>12.461732391732857</c:v>
                </c:pt>
                <c:pt idx="2552">
                  <c:v>13.373592738736493</c:v>
                </c:pt>
                <c:pt idx="2553">
                  <c:v>14.58184386136239</c:v>
                </c:pt>
                <c:pt idx="2554">
                  <c:v>15.377281658259761</c:v>
                </c:pt>
                <c:pt idx="2555">
                  <c:v>16.553971070238489</c:v>
                </c:pt>
                <c:pt idx="2556">
                  <c:v>16.62490757291727</c:v>
                </c:pt>
                <c:pt idx="2557">
                  <c:v>16.931269367954187</c:v>
                </c:pt>
                <c:pt idx="2558">
                  <c:v>16.57686062568321</c:v>
                </c:pt>
                <c:pt idx="2559">
                  <c:v>16.500124994913737</c:v>
                </c:pt>
                <c:pt idx="2560">
                  <c:v>16.074996948242187</c:v>
                </c:pt>
                <c:pt idx="2561">
                  <c:v>15.351578709117152</c:v>
                </c:pt>
                <c:pt idx="2562">
                  <c:v>15.7603437685499</c:v>
                </c:pt>
                <c:pt idx="2563">
                  <c:v>13.883704213742856</c:v>
                </c:pt>
                <c:pt idx="2564">
                  <c:v>12.75805690906666</c:v>
                </c:pt>
                <c:pt idx="2565">
                  <c:v>10.349998474121094</c:v>
                </c:pt>
                <c:pt idx="2566">
                  <c:v>10.349998474121094</c:v>
                </c:pt>
                <c:pt idx="2567">
                  <c:v>7.5543989110876009</c:v>
                </c:pt>
                <c:pt idx="2568">
                  <c:v>6.6555668790176759</c:v>
                </c:pt>
                <c:pt idx="2569">
                  <c:v>6.5792044958654037</c:v>
                </c:pt>
                <c:pt idx="2570">
                  <c:v>5.9486580884015119</c:v>
                </c:pt>
                <c:pt idx="2571">
                  <c:v>5.9388683580954131</c:v>
                </c:pt>
                <c:pt idx="2572">
                  <c:v>6.9937760285816744</c:v>
                </c:pt>
                <c:pt idx="2573">
                  <c:v>8.3243871979454553</c:v>
                </c:pt>
                <c:pt idx="2574">
                  <c:v>10.98172094507488</c:v>
                </c:pt>
                <c:pt idx="2575">
                  <c:v>13.708219360232119</c:v>
                </c:pt>
                <c:pt idx="2576">
                  <c:v>15.018978429723669</c:v>
                </c:pt>
                <c:pt idx="2577">
                  <c:v>16.249490737915039</c:v>
                </c:pt>
                <c:pt idx="2578">
                  <c:v>17.237227947763689</c:v>
                </c:pt>
                <c:pt idx="2579">
                  <c:v>17.436108059353298</c:v>
                </c:pt>
                <c:pt idx="2580">
                  <c:v>19.233193418714734</c:v>
                </c:pt>
                <c:pt idx="2581">
                  <c:v>20.262739238504366</c:v>
                </c:pt>
                <c:pt idx="2582">
                  <c:v>19.989279601192642</c:v>
                </c:pt>
                <c:pt idx="2583">
                  <c:v>20.208955007056666</c:v>
                </c:pt>
                <c:pt idx="2584">
                  <c:v>18.894895580452932</c:v>
                </c:pt>
                <c:pt idx="2585">
                  <c:v>18.339811763057003</c:v>
                </c:pt>
                <c:pt idx="2586">
                  <c:v>17.278986007236139</c:v>
                </c:pt>
                <c:pt idx="2587">
                  <c:v>16.089142508515589</c:v>
                </c:pt>
                <c:pt idx="2588">
                  <c:v>14.997447111168686</c:v>
                </c:pt>
                <c:pt idx="2589">
                  <c:v>13.839072714911566</c:v>
                </c:pt>
                <c:pt idx="2590">
                  <c:v>13.791589014190842</c:v>
                </c:pt>
                <c:pt idx="2591">
                  <c:v>13.450000762939453</c:v>
                </c:pt>
                <c:pt idx="2592">
                  <c:v>13.004174651816514</c:v>
                </c:pt>
                <c:pt idx="2593">
                  <c:v>12.642612255716044</c:v>
                </c:pt>
                <c:pt idx="2594">
                  <c:v>12.793200991446511</c:v>
                </c:pt>
                <c:pt idx="2595">
                  <c:v>12.473841829653139</c:v>
                </c:pt>
                <c:pt idx="2596">
                  <c:v>12.363961207402216</c:v>
                </c:pt>
                <c:pt idx="2597">
                  <c:v>12.687361745481137</c:v>
                </c:pt>
                <c:pt idx="2598">
                  <c:v>13.058112131754557</c:v>
                </c:pt>
                <c:pt idx="2599">
                  <c:v>13.632880990851781</c:v>
                </c:pt>
                <c:pt idx="2600">
                  <c:v>15.204456516079135</c:v>
                </c:pt>
                <c:pt idx="2601">
                  <c:v>15.676536613598204</c:v>
                </c:pt>
                <c:pt idx="2602">
                  <c:v>15.889984984230717</c:v>
                </c:pt>
                <c:pt idx="2603">
                  <c:v>16.874164581298828</c:v>
                </c:pt>
                <c:pt idx="2604">
                  <c:v>15.90324074074074</c:v>
                </c:pt>
                <c:pt idx="2605">
                  <c:v>14.47074454171317</c:v>
                </c:pt>
                <c:pt idx="2606">
                  <c:v>13.875092420031535</c:v>
                </c:pt>
                <c:pt idx="2607">
                  <c:v>13.310394822505483</c:v>
                </c:pt>
                <c:pt idx="2608">
                  <c:v>12.865789513838919</c:v>
                </c:pt>
                <c:pt idx="2609">
                  <c:v>12.882899016699524</c:v>
                </c:pt>
                <c:pt idx="2610">
                  <c:v>12.750277267145803</c:v>
                </c:pt>
                <c:pt idx="2611">
                  <c:v>11.224998474121094</c:v>
                </c:pt>
                <c:pt idx="2612">
                  <c:v>9.5476859481246379</c:v>
                </c:pt>
                <c:pt idx="2613">
                  <c:v>8.5129165790699144</c:v>
                </c:pt>
                <c:pt idx="2614">
                  <c:v>6.3487515475965912</c:v>
                </c:pt>
                <c:pt idx="2615">
                  <c:v>5.1813434459544991</c:v>
                </c:pt>
                <c:pt idx="2616">
                  <c:v>4.2999992370605469</c:v>
                </c:pt>
                <c:pt idx="2617">
                  <c:v>3.4958318074544272</c:v>
                </c:pt>
                <c:pt idx="2618">
                  <c:v>3.6447715289982425</c:v>
                </c:pt>
                <c:pt idx="2619">
                  <c:v>1.9164351851851853</c:v>
                </c:pt>
                <c:pt idx="2620">
                  <c:v>1.8970169993062775</c:v>
                </c:pt>
                <c:pt idx="2621">
                  <c:v>4.7935420743639918</c:v>
                </c:pt>
                <c:pt idx="2622">
                  <c:v>7.5728656153068474</c:v>
                </c:pt>
                <c:pt idx="2623">
                  <c:v>10.420665700882413</c:v>
                </c:pt>
                <c:pt idx="2624">
                  <c:v>10.681568452423694</c:v>
                </c:pt>
                <c:pt idx="2625">
                  <c:v>11.325307779144822</c:v>
                </c:pt>
                <c:pt idx="2626">
                  <c:v>13.018933059184752</c:v>
                </c:pt>
                <c:pt idx="2627">
                  <c:v>13.203841703909415</c:v>
                </c:pt>
                <c:pt idx="2628">
                  <c:v>14.2758360611765</c:v>
                </c:pt>
                <c:pt idx="2629">
                  <c:v>14.604165395100912</c:v>
                </c:pt>
                <c:pt idx="2630">
                  <c:v>14.361342592592592</c:v>
                </c:pt>
                <c:pt idx="2631">
                  <c:v>13.814427066158938</c:v>
                </c:pt>
                <c:pt idx="2632">
                  <c:v>12.674999237060547</c:v>
                </c:pt>
                <c:pt idx="2633">
                  <c:v>12.325000762939453</c:v>
                </c:pt>
                <c:pt idx="2634">
                  <c:v>11.422628298794658</c:v>
                </c:pt>
                <c:pt idx="2635">
                  <c:v>10.900001525878906</c:v>
                </c:pt>
                <c:pt idx="2636">
                  <c:v>10.825000762939453</c:v>
                </c:pt>
                <c:pt idx="2637">
                  <c:v>10.69863643545677</c:v>
                </c:pt>
                <c:pt idx="2638">
                  <c:v>10.73618363188287</c:v>
                </c:pt>
                <c:pt idx="2639">
                  <c:v>10.351515200739971</c:v>
                </c:pt>
                <c:pt idx="2640">
                  <c:v>10.316704042770283</c:v>
                </c:pt>
                <c:pt idx="2641">
                  <c:v>10.775001525878906</c:v>
                </c:pt>
                <c:pt idx="2642">
                  <c:v>10.855126069386801</c:v>
                </c:pt>
                <c:pt idx="2643">
                  <c:v>10.74731485578749</c:v>
                </c:pt>
                <c:pt idx="2644">
                  <c:v>10.714429266410962</c:v>
                </c:pt>
                <c:pt idx="2645">
                  <c:v>11</c:v>
                </c:pt>
                <c:pt idx="2646">
                  <c:v>11.268410613960038</c:v>
                </c:pt>
                <c:pt idx="2647">
                  <c:v>11.351248580735184</c:v>
                </c:pt>
                <c:pt idx="2648">
                  <c:v>11.462639780397769</c:v>
                </c:pt>
                <c:pt idx="2649">
                  <c:v>11.716389401753743</c:v>
                </c:pt>
                <c:pt idx="2650">
                  <c:v>11.825587845595148</c:v>
                </c:pt>
                <c:pt idx="2651">
                  <c:v>12.618655330549695</c:v>
                </c:pt>
                <c:pt idx="2652">
                  <c:v>14.336278129196872</c:v>
                </c:pt>
                <c:pt idx="2653">
                  <c:v>13.529685526512132</c:v>
                </c:pt>
                <c:pt idx="2654">
                  <c:v>13.042236219861472</c:v>
                </c:pt>
                <c:pt idx="2655">
                  <c:v>12.549999237060547</c:v>
                </c:pt>
                <c:pt idx="2656">
                  <c:v>12.934166463216146</c:v>
                </c:pt>
                <c:pt idx="2657">
                  <c:v>12.935544092751554</c:v>
                </c:pt>
                <c:pt idx="2658">
                  <c:v>12.260489482505649</c:v>
                </c:pt>
                <c:pt idx="2659">
                  <c:v>10.725251753461579</c:v>
                </c:pt>
                <c:pt idx="2660">
                  <c:v>9.1358109714933562</c:v>
                </c:pt>
                <c:pt idx="2661">
                  <c:v>8.0238410667136861</c:v>
                </c:pt>
                <c:pt idx="2662">
                  <c:v>7.3172238824237628</c:v>
                </c:pt>
                <c:pt idx="2663">
                  <c:v>6.7599996566772464</c:v>
                </c:pt>
                <c:pt idx="2664">
                  <c:v>7.3710539968390218</c:v>
                </c:pt>
                <c:pt idx="2665">
                  <c:v>7.5649993896484373</c:v>
                </c:pt>
                <c:pt idx="2666">
                  <c:v>8.0950338462358324</c:v>
                </c:pt>
                <c:pt idx="2667">
                  <c:v>8.2274565780371951</c:v>
                </c:pt>
                <c:pt idx="2668">
                  <c:v>9.2696657880147306</c:v>
                </c:pt>
                <c:pt idx="2669">
                  <c:v>10.844374852775481</c:v>
                </c:pt>
                <c:pt idx="2670">
                  <c:v>12.241634502869216</c:v>
                </c:pt>
                <c:pt idx="2671">
                  <c:v>13.425042879999381</c:v>
                </c:pt>
                <c:pt idx="2672">
                  <c:v>13.786177767893379</c:v>
                </c:pt>
                <c:pt idx="2673">
                  <c:v>13.917223923294632</c:v>
                </c:pt>
                <c:pt idx="2674">
                  <c:v>14.588126500447592</c:v>
                </c:pt>
                <c:pt idx="2675">
                  <c:v>15.630655575329387</c:v>
                </c:pt>
                <c:pt idx="2676">
                  <c:v>15.894455900915009</c:v>
                </c:pt>
                <c:pt idx="2677">
                  <c:v>16.161867398931768</c:v>
                </c:pt>
                <c:pt idx="2678">
                  <c:v>14.512739238504366</c:v>
                </c:pt>
                <c:pt idx="2679">
                  <c:v>13.352723314389193</c:v>
                </c:pt>
                <c:pt idx="2680">
                  <c:v>12.713908070336869</c:v>
                </c:pt>
                <c:pt idx="2681">
                  <c:v>11.867792772779278</c:v>
                </c:pt>
                <c:pt idx="2682">
                  <c:v>11.817500877380372</c:v>
                </c:pt>
                <c:pt idx="2683">
                  <c:v>11.558410517609714</c:v>
                </c:pt>
                <c:pt idx="2684">
                  <c:v>11.525001525878906</c:v>
                </c:pt>
                <c:pt idx="2685">
                  <c:v>11.491606009913287</c:v>
                </c:pt>
                <c:pt idx="2686">
                  <c:v>11.825000762939453</c:v>
                </c:pt>
                <c:pt idx="2687">
                  <c:v>11.683472386112919</c:v>
                </c:pt>
                <c:pt idx="2688">
                  <c:v>11.508365497130784</c:v>
                </c:pt>
                <c:pt idx="2689">
                  <c:v>11.604027564437301</c:v>
                </c:pt>
                <c:pt idx="2690">
                  <c:v>11.770886186751332</c:v>
                </c:pt>
                <c:pt idx="2691">
                  <c:v>11.897457510964912</c:v>
                </c:pt>
                <c:pt idx="2692">
                  <c:v>12.082821381741542</c:v>
                </c:pt>
                <c:pt idx="2693">
                  <c:v>12.027324442277875</c:v>
                </c:pt>
                <c:pt idx="2694">
                  <c:v>12.469214488841869</c:v>
                </c:pt>
                <c:pt idx="2695">
                  <c:v>14.303509181616707</c:v>
                </c:pt>
                <c:pt idx="2696">
                  <c:v>16.649496113517646</c:v>
                </c:pt>
                <c:pt idx="2697">
                  <c:v>17.800003051757812</c:v>
                </c:pt>
                <c:pt idx="2698">
                  <c:v>18.968654180408919</c:v>
                </c:pt>
                <c:pt idx="2699">
                  <c:v>19.616650696366971</c:v>
                </c:pt>
                <c:pt idx="2700">
                  <c:v>20.456525411789556</c:v>
                </c:pt>
                <c:pt idx="2701">
                  <c:v>20.627675601892303</c:v>
                </c:pt>
                <c:pt idx="2702">
                  <c:v>20.422220865885418</c:v>
                </c:pt>
                <c:pt idx="2703">
                  <c:v>20.746850826122142</c:v>
                </c:pt>
                <c:pt idx="2704">
                  <c:v>21.086039555537237</c:v>
                </c:pt>
                <c:pt idx="2705">
                  <c:v>21.449996948242187</c:v>
                </c:pt>
                <c:pt idx="2706">
                  <c:v>20.05907508002387</c:v>
                </c:pt>
                <c:pt idx="2707">
                  <c:v>18.190292950698936</c:v>
                </c:pt>
                <c:pt idx="2708">
                  <c:v>17.520044934308089</c:v>
                </c:pt>
                <c:pt idx="2709">
                  <c:v>17.263797138355397</c:v>
                </c:pt>
                <c:pt idx="2710">
                  <c:v>17.349816172488737</c:v>
                </c:pt>
                <c:pt idx="2711">
                  <c:v>17.588148484406648</c:v>
                </c:pt>
                <c:pt idx="2712">
                  <c:v>17.688277587890624</c:v>
                </c:pt>
                <c:pt idx="2713">
                  <c:v>17.973523039474063</c:v>
                </c:pt>
                <c:pt idx="2714">
                  <c:v>18.586508336657737</c:v>
                </c:pt>
                <c:pt idx="2715">
                  <c:v>16.796320477653953</c:v>
                </c:pt>
                <c:pt idx="2716">
                  <c:v>15.784227998059746</c:v>
                </c:pt>
                <c:pt idx="2717">
                  <c:v>14.808707519053479</c:v>
                </c:pt>
                <c:pt idx="2718">
                  <c:v>15.015100292131013</c:v>
                </c:pt>
                <c:pt idx="2719">
                  <c:v>14.902655311089836</c:v>
                </c:pt>
                <c:pt idx="2720">
                  <c:v>15.415791160181948</c:v>
                </c:pt>
                <c:pt idx="2721">
                  <c:v>14.547414883214413</c:v>
                </c:pt>
                <c:pt idx="2722">
                  <c:v>14.550003051757812</c:v>
                </c:pt>
                <c:pt idx="2723">
                  <c:v>13.330833816528321</c:v>
                </c:pt>
                <c:pt idx="2724">
                  <c:v>13.091885964912281</c:v>
                </c:pt>
                <c:pt idx="2726">
                  <c:v>12.68022923394121</c:v>
                </c:pt>
                <c:pt idx="2727">
                  <c:v>11.761821486277672</c:v>
                </c:pt>
                <c:pt idx="2728">
                  <c:v>11.007583170254403</c:v>
                </c:pt>
                <c:pt idx="2729">
                  <c:v>10.700000762939453</c:v>
                </c:pt>
                <c:pt idx="2730">
                  <c:v>10.287478560000309</c:v>
                </c:pt>
                <c:pt idx="2731">
                  <c:v>9.7414803328337491</c:v>
                </c:pt>
                <c:pt idx="2732">
                  <c:v>9.7999992370605469</c:v>
                </c:pt>
                <c:pt idx="2733">
                  <c:v>9.5999984741210937</c:v>
                </c:pt>
                <c:pt idx="2734">
                  <c:v>9.3711343306020183</c:v>
                </c:pt>
                <c:pt idx="2735">
                  <c:v>9.1500015258789062</c:v>
                </c:pt>
                <c:pt idx="2736">
                  <c:v>8.8862961239284939</c:v>
                </c:pt>
                <c:pt idx="2737">
                  <c:v>8.6925419743855787</c:v>
                </c:pt>
                <c:pt idx="2738">
                  <c:v>8.7066545503152017</c:v>
                </c:pt>
                <c:pt idx="2739">
                  <c:v>8.8499984741210937</c:v>
                </c:pt>
                <c:pt idx="2740">
                  <c:v>8.8145358190853837</c:v>
                </c:pt>
                <c:pt idx="2741">
                  <c:v>8.5747072178790251</c:v>
                </c:pt>
                <c:pt idx="2742">
                  <c:v>9.8378925996668194</c:v>
                </c:pt>
                <c:pt idx="2743">
                  <c:v>9.6633080036439534</c:v>
                </c:pt>
                <c:pt idx="2744">
                  <c:v>9.8631369619252176</c:v>
                </c:pt>
                <c:pt idx="2745">
                  <c:v>11.045565296673731</c:v>
                </c:pt>
                <c:pt idx="2746">
                  <c:v>10.989259218286586</c:v>
                </c:pt>
                <c:pt idx="2747">
                  <c:v>11.032470289176215</c:v>
                </c:pt>
                <c:pt idx="2748">
                  <c:v>11.268422176963405</c:v>
                </c:pt>
                <c:pt idx="2749">
                  <c:v>11.977643223891286</c:v>
                </c:pt>
                <c:pt idx="2750">
                  <c:v>12.016812539436447</c:v>
                </c:pt>
                <c:pt idx="2751">
                  <c:v>12.180500136285524</c:v>
                </c:pt>
                <c:pt idx="2752">
                  <c:v>12.267208807101277</c:v>
                </c:pt>
                <c:pt idx="2753">
                  <c:v>12.025001525878906</c:v>
                </c:pt>
                <c:pt idx="2754">
                  <c:v>11.724998474121094</c:v>
                </c:pt>
                <c:pt idx="2755">
                  <c:v>10.287499321831596</c:v>
                </c:pt>
                <c:pt idx="2756">
                  <c:v>9.9000015258789062</c:v>
                </c:pt>
                <c:pt idx="2757">
                  <c:v>9.0555448620244441</c:v>
                </c:pt>
                <c:pt idx="2758">
                  <c:v>9.4319569900880715</c:v>
                </c:pt>
                <c:pt idx="2759">
                  <c:v>9.2376289367675781</c:v>
                </c:pt>
                <c:pt idx="2760">
                  <c:v>8.5778657839170442</c:v>
                </c:pt>
                <c:pt idx="2761">
                  <c:v>8.0330699786805262</c:v>
                </c:pt>
                <c:pt idx="2762">
                  <c:v>7.5711782284486899</c:v>
                </c:pt>
                <c:pt idx="2763">
                  <c:v>7.4249992370605469</c:v>
                </c:pt>
                <c:pt idx="2764">
                  <c:v>7.2118154168128967</c:v>
                </c:pt>
                <c:pt idx="2765">
                  <c:v>6.572263197465376</c:v>
                </c:pt>
                <c:pt idx="2766">
                  <c:v>6.4362046771579315</c:v>
                </c:pt>
                <c:pt idx="2767">
                  <c:v>6.3765406036376957</c:v>
                </c:pt>
                <c:pt idx="2768">
                  <c:v>7.543836515243739</c:v>
                </c:pt>
                <c:pt idx="2769">
                  <c:v>7.7232914711322893</c:v>
                </c:pt>
                <c:pt idx="2770">
                  <c:v>7.7534180674667503</c:v>
                </c:pt>
                <c:pt idx="2771">
                  <c:v>8.0419765182240326</c:v>
                </c:pt>
                <c:pt idx="2772">
                  <c:v>8.4388898213704433</c:v>
                </c:pt>
                <c:pt idx="2773">
                  <c:v>8.4396242713928231</c:v>
                </c:pt>
                <c:pt idx="2774">
                  <c:v>8.3097394543366434</c:v>
                </c:pt>
                <c:pt idx="2775">
                  <c:v>8.3588871529975002</c:v>
                </c:pt>
                <c:pt idx="2776">
                  <c:v>7.1124567399945171</c:v>
                </c:pt>
                <c:pt idx="2777">
                  <c:v>6.8944082066223933</c:v>
                </c:pt>
                <c:pt idx="2778">
                  <c:v>6.0505084991455078</c:v>
                </c:pt>
                <c:pt idx="2779">
                  <c:v>5.8587906773885088</c:v>
                </c:pt>
                <c:pt idx="2780">
                  <c:v>4.6296123913595668</c:v>
                </c:pt>
                <c:pt idx="2781">
                  <c:v>3.3195516857824341</c:v>
                </c:pt>
                <c:pt idx="2782">
                  <c:v>2.9000015258789062</c:v>
                </c:pt>
                <c:pt idx="2783">
                  <c:v>2.3454505487430817</c:v>
                </c:pt>
                <c:pt idx="2784">
                  <c:v>2.3416652679443359</c:v>
                </c:pt>
                <c:pt idx="2785">
                  <c:v>2.5536782420036461</c:v>
                </c:pt>
                <c:pt idx="2786">
                  <c:v>3.0836558551486641</c:v>
                </c:pt>
                <c:pt idx="2787">
                  <c:v>2.2747685684514356</c:v>
                </c:pt>
                <c:pt idx="2788">
                  <c:v>3.1193860505756579</c:v>
                </c:pt>
                <c:pt idx="2789">
                  <c:v>4.0054725901757635</c:v>
                </c:pt>
                <c:pt idx="2790">
                  <c:v>4.8557363697126803</c:v>
                </c:pt>
                <c:pt idx="2791">
                  <c:v>6.1749992370605469</c:v>
                </c:pt>
                <c:pt idx="2792">
                  <c:v>7.4140734778510202</c:v>
                </c:pt>
                <c:pt idx="2793">
                  <c:v>8.0999984741210937</c:v>
                </c:pt>
                <c:pt idx="2794">
                  <c:v>8.0462343100232392</c:v>
                </c:pt>
                <c:pt idx="2795">
                  <c:v>8.4749984741210937</c:v>
                </c:pt>
                <c:pt idx="2796">
                  <c:v>9.0536346569161488</c:v>
                </c:pt>
                <c:pt idx="2797">
                  <c:v>8.6696404455416225</c:v>
                </c:pt>
                <c:pt idx="2798">
                  <c:v>8.8455093878286863</c:v>
                </c:pt>
                <c:pt idx="2799">
                  <c:v>8.1334323583864698</c:v>
                </c:pt>
                <c:pt idx="2800">
                  <c:v>8.0524498451218811</c:v>
                </c:pt>
                <c:pt idx="2801">
                  <c:v>7.9527780744764538</c:v>
                </c:pt>
                <c:pt idx="2802">
                  <c:v>7.3990765657072952</c:v>
                </c:pt>
                <c:pt idx="2803">
                  <c:v>5.5513631622904427</c:v>
                </c:pt>
                <c:pt idx="2804">
                  <c:v>5.4619535990646551</c:v>
                </c:pt>
                <c:pt idx="2805">
                  <c:v>5.2338052738436049</c:v>
                </c:pt>
                <c:pt idx="2806">
                  <c:v>4.900308004402655</c:v>
                </c:pt>
                <c:pt idx="2807">
                  <c:v>4.3565143665797272</c:v>
                </c:pt>
                <c:pt idx="2808">
                  <c:v>4.5846572777259809</c:v>
                </c:pt>
                <c:pt idx="2809">
                  <c:v>4.6943631410158053</c:v>
                </c:pt>
                <c:pt idx="2810">
                  <c:v>4.3156660525004069</c:v>
                </c:pt>
                <c:pt idx="2811">
                  <c:v>3.9743966279206453</c:v>
                </c:pt>
                <c:pt idx="2812">
                  <c:v>3.883549491050283</c:v>
                </c:pt>
                <c:pt idx="2813">
                  <c:v>4.2242591138688121</c:v>
                </c:pt>
                <c:pt idx="2814">
                  <c:v>5.6029641038414839</c:v>
                </c:pt>
                <c:pt idx="2815">
                  <c:v>6.5605104517053672</c:v>
                </c:pt>
                <c:pt idx="2816">
                  <c:v>8.12269056394228</c:v>
                </c:pt>
                <c:pt idx="2817">
                  <c:v>9.2166363686157897</c:v>
                </c:pt>
                <c:pt idx="2818">
                  <c:v>9.5091511714688117</c:v>
                </c:pt>
                <c:pt idx="2819">
                  <c:v>9.7774084656326856</c:v>
                </c:pt>
                <c:pt idx="2820">
                  <c:v>9.1500015258789062</c:v>
                </c:pt>
                <c:pt idx="2821">
                  <c:v>9.5774954621320294</c:v>
                </c:pt>
                <c:pt idx="2822">
                  <c:v>9.2996751643993232</c:v>
                </c:pt>
                <c:pt idx="2823">
                  <c:v>9.191591174677427</c:v>
                </c:pt>
                <c:pt idx="2824">
                  <c:v>9.0116029729358793</c:v>
                </c:pt>
                <c:pt idx="2825">
                  <c:v>8.6776761211280444</c:v>
                </c:pt>
                <c:pt idx="2826">
                  <c:v>8.202829187566584</c:v>
                </c:pt>
                <c:pt idx="2827">
                  <c:v>7.785746376974541</c:v>
                </c:pt>
                <c:pt idx="2828">
                  <c:v>7.0209170962530072</c:v>
                </c:pt>
                <c:pt idx="2829">
                  <c:v>6.5916044840343808</c:v>
                </c:pt>
                <c:pt idx="2830">
                  <c:v>6.6749992370605469</c:v>
                </c:pt>
                <c:pt idx="2831">
                  <c:v>6.2750015258789062</c:v>
                </c:pt>
                <c:pt idx="2832">
                  <c:v>6.6440697913076363</c:v>
                </c:pt>
                <c:pt idx="2833">
                  <c:v>6.6474529407642509</c:v>
                </c:pt>
                <c:pt idx="2834">
                  <c:v>6.7170766642395883</c:v>
                </c:pt>
                <c:pt idx="2835">
                  <c:v>6.7842977222643404</c:v>
                </c:pt>
                <c:pt idx="2836">
                  <c:v>6.0500972747802733</c:v>
                </c:pt>
                <c:pt idx="2837">
                  <c:v>6.3991227762926002</c:v>
                </c:pt>
                <c:pt idx="2838">
                  <c:v>8.3565658996902705</c:v>
                </c:pt>
                <c:pt idx="2839">
                  <c:v>9.1500015258789062</c:v>
                </c:pt>
                <c:pt idx="2840">
                  <c:v>9.3292606534773519</c:v>
                </c:pt>
                <c:pt idx="2841">
                  <c:v>9.750834133750514</c:v>
                </c:pt>
                <c:pt idx="2842">
                  <c:v>11.245293153127035</c:v>
                </c:pt>
                <c:pt idx="2843">
                  <c:v>10.599443580754834</c:v>
                </c:pt>
                <c:pt idx="2844">
                  <c:v>10.877939785228056</c:v>
                </c:pt>
                <c:pt idx="2845">
                  <c:v>10.081535252353602</c:v>
                </c:pt>
                <c:pt idx="2846">
                  <c:v>10.647276685610807</c:v>
                </c:pt>
                <c:pt idx="2847">
                  <c:v>8.8685428373034458</c:v>
                </c:pt>
                <c:pt idx="2848">
                  <c:v>9.1536475116213509</c:v>
                </c:pt>
                <c:pt idx="2849">
                  <c:v>9.3006461913836862</c:v>
                </c:pt>
                <c:pt idx="2850">
                  <c:v>8.4631858302097687</c:v>
                </c:pt>
                <c:pt idx="2851">
                  <c:v>7.5086124702736186</c:v>
                </c:pt>
                <c:pt idx="2852">
                  <c:v>4.9296959580274011</c:v>
                </c:pt>
                <c:pt idx="2853">
                  <c:v>3.6724578030904134</c:v>
                </c:pt>
                <c:pt idx="2854">
                  <c:v>1.9802629571211965</c:v>
                </c:pt>
                <c:pt idx="2855">
                  <c:v>2.569412612915039</c:v>
                </c:pt>
                <c:pt idx="2856">
                  <c:v>2.9554543909436011</c:v>
                </c:pt>
                <c:pt idx="2857">
                  <c:v>2.716511518752883</c:v>
                </c:pt>
                <c:pt idx="2858">
                  <c:v>2.9647948595942282</c:v>
                </c:pt>
                <c:pt idx="2859">
                  <c:v>4.4241675360095476</c:v>
                </c:pt>
                <c:pt idx="2860">
                  <c:v>4.2164502522861671</c:v>
                </c:pt>
                <c:pt idx="2861">
                  <c:v>5.0273686994586075</c:v>
                </c:pt>
                <c:pt idx="2862">
                  <c:v>5.2823762257893883</c:v>
                </c:pt>
                <c:pt idx="2863">
                  <c:v>6.2375011444091797</c:v>
                </c:pt>
                <c:pt idx="2864">
                  <c:v>6.6001833212353604</c:v>
                </c:pt>
                <c:pt idx="2865">
                  <c:v>6.6950748169760477</c:v>
                </c:pt>
                <c:pt idx="2866">
                  <c:v>6.3529116124630853</c:v>
                </c:pt>
                <c:pt idx="2867">
                  <c:v>6.4665125703546247</c:v>
                </c:pt>
                <c:pt idx="2868">
                  <c:v>6.4987727965239674</c:v>
                </c:pt>
                <c:pt idx="2869">
                  <c:v>6.4524173927307125</c:v>
                </c:pt>
                <c:pt idx="2870">
                  <c:v>6.7368621155750565</c:v>
                </c:pt>
                <c:pt idx="2871">
                  <c:v>7.3843981071754738</c:v>
                </c:pt>
                <c:pt idx="2872">
                  <c:v>7.9013147856059831</c:v>
                </c:pt>
                <c:pt idx="2873">
                  <c:v>8.0750007629394531</c:v>
                </c:pt>
                <c:pt idx="2874">
                  <c:v>7.8499984741210938</c:v>
                </c:pt>
                <c:pt idx="2875">
                  <c:v>7.5500011444091797</c:v>
                </c:pt>
                <c:pt idx="2876">
                  <c:v>7.3585187700059675</c:v>
                </c:pt>
                <c:pt idx="2877">
                  <c:v>6.7028176665526438</c:v>
                </c:pt>
                <c:pt idx="2878">
                  <c:v>6.1790782259221659</c:v>
                </c:pt>
                <c:pt idx="2879">
                  <c:v>5.4353635446964406</c:v>
                </c:pt>
                <c:pt idx="2880">
                  <c:v>5.0748162639097094</c:v>
                </c:pt>
                <c:pt idx="2881">
                  <c:v>4.7816339636938432</c:v>
                </c:pt>
                <c:pt idx="2882">
                  <c:v>4.0684753124016595</c:v>
                </c:pt>
                <c:pt idx="2883">
                  <c:v>3.3565941302724593</c:v>
                </c:pt>
                <c:pt idx="2884">
                  <c:v>3.1328198142965147</c:v>
                </c:pt>
                <c:pt idx="2885">
                  <c:v>2.7876380002057113</c:v>
                </c:pt>
                <c:pt idx="2886">
                  <c:v>3.1502767633508753</c:v>
                </c:pt>
                <c:pt idx="2887">
                  <c:v>6.4991675200285739</c:v>
                </c:pt>
                <c:pt idx="2888">
                  <c:v>6.9879174296061199</c:v>
                </c:pt>
                <c:pt idx="2889">
                  <c:v>8.1809552287888394</c:v>
                </c:pt>
                <c:pt idx="2890">
                  <c:v>8.4790423817290996</c:v>
                </c:pt>
                <c:pt idx="2891">
                  <c:v>9.9790216047530258</c:v>
                </c:pt>
                <c:pt idx="2892">
                  <c:v>9.4033210247878714</c:v>
                </c:pt>
                <c:pt idx="2893">
                  <c:v>11.120474394679279</c:v>
                </c:pt>
                <c:pt idx="2894">
                  <c:v>10.462615021936553</c:v>
                </c:pt>
                <c:pt idx="2895">
                  <c:v>8.497064400092496</c:v>
                </c:pt>
                <c:pt idx="2896">
                  <c:v>8.0043335361781338</c:v>
                </c:pt>
                <c:pt idx="2897">
                  <c:v>8.2750015258789062</c:v>
                </c:pt>
                <c:pt idx="2898">
                  <c:v>7.8136256472269698</c:v>
                </c:pt>
                <c:pt idx="2899">
                  <c:v>5.4656679662068681</c:v>
                </c:pt>
                <c:pt idx="2900">
                  <c:v>3.523991668433474</c:v>
                </c:pt>
                <c:pt idx="2901">
                  <c:v>3.6747909037272137</c:v>
                </c:pt>
                <c:pt idx="2902">
                  <c:v>2.6749992370605469</c:v>
                </c:pt>
                <c:pt idx="2903">
                  <c:v>2.0999984741210937</c:v>
                </c:pt>
                <c:pt idx="2904">
                  <c:v>2.5527137315419424</c:v>
                </c:pt>
                <c:pt idx="2905">
                  <c:v>3.6499552267569082</c:v>
                </c:pt>
                <c:pt idx="2906">
                  <c:v>4.0210893091292288</c:v>
                </c:pt>
                <c:pt idx="2907">
                  <c:v>3.0286324298839538</c:v>
                </c:pt>
                <c:pt idx="2908">
                  <c:v>3.0075692996172836</c:v>
                </c:pt>
                <c:pt idx="2909">
                  <c:v>3.7383563381907239</c:v>
                </c:pt>
                <c:pt idx="2910">
                  <c:v>5.8303910152619656</c:v>
                </c:pt>
                <c:pt idx="2911">
                  <c:v>8.5742600193730105</c:v>
                </c:pt>
                <c:pt idx="2912">
                  <c:v>9.9831942734894934</c:v>
                </c:pt>
                <c:pt idx="2913">
                  <c:v>9.7719182576218699</c:v>
                </c:pt>
                <c:pt idx="2914">
                  <c:v>10.226123479207356</c:v>
                </c:pt>
                <c:pt idx="2915">
                  <c:v>11.75</c:v>
                </c:pt>
                <c:pt idx="2916">
                  <c:v>11.413159420615749</c:v>
                </c:pt>
                <c:pt idx="2917">
                  <c:v>11.245912836808941</c:v>
                </c:pt>
                <c:pt idx="2918">
                  <c:v>10.918577979592715</c:v>
                </c:pt>
                <c:pt idx="2919">
                  <c:v>11.063353202806463</c:v>
                </c:pt>
                <c:pt idx="2920">
                  <c:v>11.574676866231696</c:v>
                </c:pt>
                <c:pt idx="2921">
                  <c:v>10.462501525878906</c:v>
                </c:pt>
                <c:pt idx="2922">
                  <c:v>10.243556619433999</c:v>
                </c:pt>
                <c:pt idx="2923">
                  <c:v>9.276537380654279</c:v>
                </c:pt>
                <c:pt idx="2924">
                  <c:v>8.5472716076273318</c:v>
                </c:pt>
                <c:pt idx="2925">
                  <c:v>7.5832222252337882</c:v>
                </c:pt>
                <c:pt idx="2926">
                  <c:v>5.8183645104272506</c:v>
                </c:pt>
                <c:pt idx="2927">
                  <c:v>7.2335477536354844</c:v>
                </c:pt>
                <c:pt idx="2928">
                  <c:v>5.7072399012496557</c:v>
                </c:pt>
                <c:pt idx="2929">
                  <c:v>5.7465262518988718</c:v>
                </c:pt>
                <c:pt idx="2930">
                  <c:v>5.5867323917328582</c:v>
                </c:pt>
                <c:pt idx="2931">
                  <c:v>6.6999079999764461</c:v>
                </c:pt>
                <c:pt idx="2932">
                  <c:v>6.6387049710309061</c:v>
                </c:pt>
                <c:pt idx="2933">
                  <c:v>5.9749082519304775</c:v>
                </c:pt>
                <c:pt idx="2934">
                  <c:v>8.3855350304002467</c:v>
                </c:pt>
                <c:pt idx="2935">
                  <c:v>10.04692490616247</c:v>
                </c:pt>
                <c:pt idx="2936">
                  <c:v>10.480228471001757</c:v>
                </c:pt>
                <c:pt idx="2937">
                  <c:v>10.369044008271707</c:v>
                </c:pt>
                <c:pt idx="2938">
                  <c:v>10.470184594613535</c:v>
                </c:pt>
                <c:pt idx="2939">
                  <c:v>11.693770880448191</c:v>
                </c:pt>
                <c:pt idx="2940">
                  <c:v>12.142464587366511</c:v>
                </c:pt>
                <c:pt idx="2941">
                  <c:v>11.697541613746884</c:v>
                </c:pt>
                <c:pt idx="2942">
                  <c:v>10.114497675837029</c:v>
                </c:pt>
                <c:pt idx="2943">
                  <c:v>10.546464503678859</c:v>
                </c:pt>
                <c:pt idx="2944">
                  <c:v>9.6274107548228489</c:v>
                </c:pt>
                <c:pt idx="2945">
                  <c:v>8.4499531110717552</c:v>
                </c:pt>
                <c:pt idx="2946">
                  <c:v>8.6054824561403507</c:v>
                </c:pt>
                <c:pt idx="2947">
                  <c:v>7.9908160593471962</c:v>
                </c:pt>
                <c:pt idx="2948">
                  <c:v>7.6334095882620252</c:v>
                </c:pt>
                <c:pt idx="2949">
                  <c:v>7.2795601639093137</c:v>
                </c:pt>
                <c:pt idx="2950">
                  <c:v>6.0411113598718327</c:v>
                </c:pt>
                <c:pt idx="2951">
                  <c:v>5.061459539558002</c:v>
                </c:pt>
                <c:pt idx="2952">
                  <c:v>3.7314222822002336</c:v>
                </c:pt>
                <c:pt idx="2953">
                  <c:v>3.1526318600303247</c:v>
                </c:pt>
                <c:pt idx="2954">
                  <c:v>2.3920067736049235</c:v>
                </c:pt>
                <c:pt idx="2955">
                  <c:v>2.4999537864586343</c:v>
                </c:pt>
                <c:pt idx="2956">
                  <c:v>2.897129291958279</c:v>
                </c:pt>
                <c:pt idx="2957">
                  <c:v>3.3038727129009406</c:v>
                </c:pt>
                <c:pt idx="2958">
                  <c:v>4.5793336359659831</c:v>
                </c:pt>
                <c:pt idx="2959">
                  <c:v>7.0670580172071267</c:v>
                </c:pt>
                <c:pt idx="2960">
                  <c:v>8.5749067260515712</c:v>
                </c:pt>
                <c:pt idx="2961">
                  <c:v>9.3131829649209976</c:v>
                </c:pt>
                <c:pt idx="2962">
                  <c:v>10.735089245177152</c:v>
                </c:pt>
                <c:pt idx="2963">
                  <c:v>11.681467779092678</c:v>
                </c:pt>
                <c:pt idx="2964">
                  <c:v>11.765789634303042</c:v>
                </c:pt>
                <c:pt idx="2965">
                  <c:v>12.11270985921224</c:v>
                </c:pt>
                <c:pt idx="2966">
                  <c:v>11.940816621160256</c:v>
                </c:pt>
                <c:pt idx="2967">
                  <c:v>11.662192414936266</c:v>
                </c:pt>
                <c:pt idx="2968">
                  <c:v>11.351582485259312</c:v>
                </c:pt>
                <c:pt idx="2969">
                  <c:v>11.07908611599297</c:v>
                </c:pt>
                <c:pt idx="2970">
                  <c:v>10.090025575411739</c:v>
                </c:pt>
                <c:pt idx="2971">
                  <c:v>7.3253631591796875</c:v>
                </c:pt>
                <c:pt idx="2972">
                  <c:v>6.0550960145222907</c:v>
                </c:pt>
                <c:pt idx="2973">
                  <c:v>5.6791285654609407</c:v>
                </c:pt>
                <c:pt idx="2974">
                  <c:v>4.9000015258789062</c:v>
                </c:pt>
                <c:pt idx="2975">
                  <c:v>3.5128473554338728</c:v>
                </c:pt>
                <c:pt idx="2976">
                  <c:v>2.8295507113760929</c:v>
                </c:pt>
                <c:pt idx="2977">
                  <c:v>3.6500466369742144</c:v>
                </c:pt>
                <c:pt idx="2978">
                  <c:v>2.4328368432467538</c:v>
                </c:pt>
                <c:pt idx="2979">
                  <c:v>2.9590780693188048</c:v>
                </c:pt>
                <c:pt idx="2980">
                  <c:v>2.3132843615962009</c:v>
                </c:pt>
                <c:pt idx="2981">
                  <c:v>3.1665421660417992</c:v>
                </c:pt>
                <c:pt idx="2982">
                  <c:v>5.9907877957379378</c:v>
                </c:pt>
                <c:pt idx="2983">
                  <c:v>8.1077317343817814</c:v>
                </c:pt>
                <c:pt idx="2984">
                  <c:v>10.168737318184512</c:v>
                </c:pt>
                <c:pt idx="2985">
                  <c:v>13.144376503352751</c:v>
                </c:pt>
                <c:pt idx="2986">
                  <c:v>12.982240523844082</c:v>
                </c:pt>
                <c:pt idx="2987">
                  <c:v>14.310703531901042</c:v>
                </c:pt>
                <c:pt idx="2988">
                  <c:v>15.775001525878906</c:v>
                </c:pt>
                <c:pt idx="2989">
                  <c:v>14.799748823519343</c:v>
                </c:pt>
                <c:pt idx="2990">
                  <c:v>15.375001271565756</c:v>
                </c:pt>
                <c:pt idx="2991">
                  <c:v>14.219344195984958</c:v>
                </c:pt>
                <c:pt idx="2992">
                  <c:v>13.713816073377119</c:v>
                </c:pt>
                <c:pt idx="2993">
                  <c:v>12.708394753026166</c:v>
                </c:pt>
                <c:pt idx="2994">
                  <c:v>11.424999237060547</c:v>
                </c:pt>
                <c:pt idx="2995">
                  <c:v>10.221366868962757</c:v>
                </c:pt>
                <c:pt idx="2996">
                  <c:v>9.0042105691474781</c:v>
                </c:pt>
                <c:pt idx="2997">
                  <c:v>8.1515157815294952</c:v>
                </c:pt>
                <c:pt idx="2998">
                  <c:v>7.1222591960033554</c:v>
                </c:pt>
                <c:pt idx="2999">
                  <c:v>6.0963524883786491</c:v>
                </c:pt>
                <c:pt idx="3000">
                  <c:v>5.3329094549893075</c:v>
                </c:pt>
                <c:pt idx="3001">
                  <c:v>4.7459727419236915</c:v>
                </c:pt>
                <c:pt idx="3002">
                  <c:v>4.3221817369161384</c:v>
                </c:pt>
                <c:pt idx="3003">
                  <c:v>4.0249989827473955</c:v>
                </c:pt>
                <c:pt idx="3004">
                  <c:v>3.4249992370605469</c:v>
                </c:pt>
                <c:pt idx="3005">
                  <c:v>3.7804513391857886</c:v>
                </c:pt>
                <c:pt idx="3006">
                  <c:v>5.2065662644581705</c:v>
                </c:pt>
                <c:pt idx="3007">
                  <c:v>7.4744728369955862</c:v>
                </c:pt>
                <c:pt idx="3008">
                  <c:v>9.8573590792142429</c:v>
                </c:pt>
                <c:pt idx="3009">
                  <c:v>11.957592596831145</c:v>
                </c:pt>
                <c:pt idx="3010">
                  <c:v>13.950000762939453</c:v>
                </c:pt>
                <c:pt idx="3011">
                  <c:v>14.629626577871818</c:v>
                </c:pt>
                <c:pt idx="3012">
                  <c:v>15.298527437097887</c:v>
                </c:pt>
                <c:pt idx="3013">
                  <c:v>15.953104132193106</c:v>
                </c:pt>
                <c:pt idx="3014">
                  <c:v>15.962733867886341</c:v>
                </c:pt>
                <c:pt idx="3015">
                  <c:v>15.711952797376963</c:v>
                </c:pt>
                <c:pt idx="3016">
                  <c:v>15.582539075215658</c:v>
                </c:pt>
                <c:pt idx="3017">
                  <c:v>13.81059970123342</c:v>
                </c:pt>
                <c:pt idx="3018">
                  <c:v>12.474998897976345</c:v>
                </c:pt>
                <c:pt idx="3019">
                  <c:v>11.525416070443612</c:v>
                </c:pt>
                <c:pt idx="3020">
                  <c:v>10.586885639659146</c:v>
                </c:pt>
                <c:pt idx="3021">
                  <c:v>10.236136783733826</c:v>
                </c:pt>
                <c:pt idx="3022">
                  <c:v>10.082938632630466</c:v>
                </c:pt>
                <c:pt idx="3023">
                  <c:v>9.6779632215146663</c:v>
                </c:pt>
                <c:pt idx="3024">
                  <c:v>9.3822420497229881</c:v>
                </c:pt>
                <c:pt idx="3025">
                  <c:v>9.4158173009674666</c:v>
                </c:pt>
                <c:pt idx="3026">
                  <c:v>9.5608114294103679</c:v>
                </c:pt>
                <c:pt idx="3027">
                  <c:v>9.0155709383780493</c:v>
                </c:pt>
                <c:pt idx="3028">
                  <c:v>8.6500015258789062</c:v>
                </c:pt>
                <c:pt idx="3029">
                  <c:v>8.7661284353218818</c:v>
                </c:pt>
                <c:pt idx="3030">
                  <c:v>8.85371322504467</c:v>
                </c:pt>
                <c:pt idx="3031">
                  <c:v>9.6316214314213511</c:v>
                </c:pt>
                <c:pt idx="3032">
                  <c:v>10.866653147397436</c:v>
                </c:pt>
                <c:pt idx="3033">
                  <c:v>12.325000762939453</c:v>
                </c:pt>
                <c:pt idx="3034">
                  <c:v>13.024873456493244</c:v>
                </c:pt>
                <c:pt idx="3035">
                  <c:v>13.42253569482078</c:v>
                </c:pt>
                <c:pt idx="3036">
                  <c:v>14.850002513212317</c:v>
                </c:pt>
                <c:pt idx="3037">
                  <c:v>15.448378915335795</c:v>
                </c:pt>
                <c:pt idx="3038">
                  <c:v>15.634315155512001</c:v>
                </c:pt>
                <c:pt idx="3039">
                  <c:v>15.834933833407241</c:v>
                </c:pt>
                <c:pt idx="3040">
                  <c:v>16.944626659817168</c:v>
                </c:pt>
                <c:pt idx="3041">
                  <c:v>16.155525354753461</c:v>
                </c:pt>
                <c:pt idx="3042">
                  <c:v>14.300697496202257</c:v>
                </c:pt>
                <c:pt idx="3043">
                  <c:v>12.114061117172241</c:v>
                </c:pt>
                <c:pt idx="3044">
                  <c:v>11.191541735567569</c:v>
                </c:pt>
                <c:pt idx="3045">
                  <c:v>11.000040210348139</c:v>
                </c:pt>
                <c:pt idx="3046">
                  <c:v>10.080833562215169</c:v>
                </c:pt>
                <c:pt idx="3047">
                  <c:v>9.474782285673605</c:v>
                </c:pt>
                <c:pt idx="3048">
                  <c:v>8.3821913314192269</c:v>
                </c:pt>
                <c:pt idx="3049">
                  <c:v>8.3080115777598582</c:v>
                </c:pt>
                <c:pt idx="3050">
                  <c:v>7.7083947530261661</c:v>
                </c:pt>
                <c:pt idx="3051">
                  <c:v>7.4646477548699632</c:v>
                </c:pt>
                <c:pt idx="3052">
                  <c:v>8.1076404147677952</c:v>
                </c:pt>
                <c:pt idx="3053">
                  <c:v>10.133194527802644</c:v>
                </c:pt>
                <c:pt idx="3054">
                  <c:v>10.661112043592665</c:v>
                </c:pt>
                <c:pt idx="3055">
                  <c:v>10.725348738154263</c:v>
                </c:pt>
                <c:pt idx="3056">
                  <c:v>10.990930609609567</c:v>
                </c:pt>
                <c:pt idx="3057">
                  <c:v>12.006160762948049</c:v>
                </c:pt>
                <c:pt idx="3058">
                  <c:v>13.015762783391255</c:v>
                </c:pt>
                <c:pt idx="3059">
                  <c:v>13.405359318470074</c:v>
                </c:pt>
                <c:pt idx="3060">
                  <c:v>12.86659083480976</c:v>
                </c:pt>
                <c:pt idx="3061">
                  <c:v>13.238821210135777</c:v>
                </c:pt>
                <c:pt idx="3062">
                  <c:v>13.44582632344375</c:v>
                </c:pt>
                <c:pt idx="3063">
                  <c:v>14.324996948242188</c:v>
                </c:pt>
                <c:pt idx="3064">
                  <c:v>15.362061403508772</c:v>
                </c:pt>
                <c:pt idx="3065">
                  <c:v>15.227726324580885</c:v>
                </c:pt>
                <c:pt idx="3066">
                  <c:v>14.217257049623994</c:v>
                </c:pt>
                <c:pt idx="3067">
                  <c:v>13.349998474121094</c:v>
                </c:pt>
                <c:pt idx="3068">
                  <c:v>11.796623209903114</c:v>
                </c:pt>
                <c:pt idx="3069">
                  <c:v>10.5</c:v>
                </c:pt>
                <c:pt idx="3070">
                  <c:v>10.168971035527248</c:v>
                </c:pt>
                <c:pt idx="3071">
                  <c:v>10.541637131555243</c:v>
                </c:pt>
                <c:pt idx="3072">
                  <c:v>10.356248617172241</c:v>
                </c:pt>
                <c:pt idx="3073">
                  <c:v>9.671090835008135</c:v>
                </c:pt>
                <c:pt idx="3074">
                  <c:v>9.3838067997225103</c:v>
                </c:pt>
                <c:pt idx="3075">
                  <c:v>9.0750007629394531</c:v>
                </c:pt>
                <c:pt idx="3076">
                  <c:v>9.0414200427485447</c:v>
                </c:pt>
                <c:pt idx="3077">
                  <c:v>8.7826396518283421</c:v>
                </c:pt>
                <c:pt idx="3078">
                  <c:v>10.332718459603527</c:v>
                </c:pt>
                <c:pt idx="3079">
                  <c:v>12.685105731072451</c:v>
                </c:pt>
                <c:pt idx="3080">
                  <c:v>14.238778222248595</c:v>
                </c:pt>
                <c:pt idx="3081">
                  <c:v>12.793574146913965</c:v>
                </c:pt>
                <c:pt idx="3082">
                  <c:v>14.736875396559286</c:v>
                </c:pt>
                <c:pt idx="3083">
                  <c:v>16.599033569871334</c:v>
                </c:pt>
                <c:pt idx="3084">
                  <c:v>19.611965837637879</c:v>
                </c:pt>
                <c:pt idx="3085">
                  <c:v>20.926318519993831</c:v>
                </c:pt>
                <c:pt idx="3086">
                  <c:v>20.63201754385965</c:v>
                </c:pt>
                <c:pt idx="3087">
                  <c:v>20.045334548950194</c:v>
                </c:pt>
                <c:pt idx="3088">
                  <c:v>19.551667785644533</c:v>
                </c:pt>
                <c:pt idx="3089">
                  <c:v>18.833643943236627</c:v>
                </c:pt>
                <c:pt idx="3090">
                  <c:v>16.100529327124409</c:v>
                </c:pt>
                <c:pt idx="3091">
                  <c:v>13.497367457339639</c:v>
                </c:pt>
                <c:pt idx="3092">
                  <c:v>11.56392183490828</c:v>
                </c:pt>
                <c:pt idx="3093">
                  <c:v>10.139950980392157</c:v>
                </c:pt>
                <c:pt idx="3094">
                  <c:v>9.3691792945339252</c:v>
                </c:pt>
                <c:pt idx="3095">
                  <c:v>8.7862050586276581</c:v>
                </c:pt>
                <c:pt idx="3096">
                  <c:v>8.6084261788262264</c:v>
                </c:pt>
                <c:pt idx="3097">
                  <c:v>8.0250939459104416</c:v>
                </c:pt>
                <c:pt idx="3098">
                  <c:v>7.8126388832374856</c:v>
                </c:pt>
                <c:pt idx="3099">
                  <c:v>8.0040871631910591</c:v>
                </c:pt>
                <c:pt idx="3100">
                  <c:v>7.643422176963405</c:v>
                </c:pt>
                <c:pt idx="3101">
                  <c:v>8.5804636425442169</c:v>
                </c:pt>
                <c:pt idx="3102">
                  <c:v>9.5035882099641977</c:v>
                </c:pt>
                <c:pt idx="3103">
                  <c:v>10.733086704106075</c:v>
                </c:pt>
                <c:pt idx="3104">
                  <c:v>11.60004676295123</c:v>
                </c:pt>
                <c:pt idx="3105">
                  <c:v>11.601466274074845</c:v>
                </c:pt>
                <c:pt idx="3106">
                  <c:v>11.724998474121094</c:v>
                </c:pt>
                <c:pt idx="3107">
                  <c:v>12.372175753558123</c:v>
                </c:pt>
                <c:pt idx="3108">
                  <c:v>12.519258746394405</c:v>
                </c:pt>
                <c:pt idx="3109">
                  <c:v>12.863909596215775</c:v>
                </c:pt>
                <c:pt idx="3110">
                  <c:v>13.069867664267106</c:v>
                </c:pt>
                <c:pt idx="3111">
                  <c:v>13.562616592435536</c:v>
                </c:pt>
                <c:pt idx="3112">
                  <c:v>13.970833460489908</c:v>
                </c:pt>
                <c:pt idx="3113">
                  <c:v>13.42157914680347</c:v>
                </c:pt>
                <c:pt idx="3114">
                  <c:v>12.630980300903321</c:v>
                </c:pt>
                <c:pt idx="3115">
                  <c:v>12.069445292154947</c:v>
                </c:pt>
                <c:pt idx="3116">
                  <c:v>11.724998474121094</c:v>
                </c:pt>
                <c:pt idx="3117">
                  <c:v>11.885274599676263</c:v>
                </c:pt>
                <c:pt idx="3118">
                  <c:v>12</c:v>
                </c:pt>
                <c:pt idx="3119">
                  <c:v>12.125</c:v>
                </c:pt>
                <c:pt idx="3120">
                  <c:v>12.561709882501971</c:v>
                </c:pt>
                <c:pt idx="3121">
                  <c:v>12.907909413423186</c:v>
                </c:pt>
                <c:pt idx="3122">
                  <c:v>13.125</c:v>
                </c:pt>
                <c:pt idx="3123">
                  <c:v>13.044951137994884</c:v>
                </c:pt>
                <c:pt idx="3124">
                  <c:v>12.924999237060547</c:v>
                </c:pt>
                <c:pt idx="3125">
                  <c:v>12.525001525878906</c:v>
                </c:pt>
                <c:pt idx="3126">
                  <c:v>12.424999237060547</c:v>
                </c:pt>
                <c:pt idx="3127">
                  <c:v>12.374873834778748</c:v>
                </c:pt>
                <c:pt idx="3128">
                  <c:v>12.513180818205768</c:v>
                </c:pt>
                <c:pt idx="3129">
                  <c:v>12.508287542837637</c:v>
                </c:pt>
                <c:pt idx="3130">
                  <c:v>12.806566662629724</c:v>
                </c:pt>
                <c:pt idx="3131">
                  <c:v>13.076157407407408</c:v>
                </c:pt>
                <c:pt idx="3132">
                  <c:v>13.075000762939453</c:v>
                </c:pt>
                <c:pt idx="3133">
                  <c:v>13.839280482126245</c:v>
                </c:pt>
                <c:pt idx="3134">
                  <c:v>14.50292394068334</c:v>
                </c:pt>
                <c:pt idx="3135">
                  <c:v>14.72763483888864</c:v>
                </c:pt>
                <c:pt idx="3136">
                  <c:v>14.615832773844401</c:v>
                </c:pt>
                <c:pt idx="3137">
                  <c:v>13.849998474121094</c:v>
                </c:pt>
                <c:pt idx="3138">
                  <c:v>13.663284623389151</c:v>
                </c:pt>
                <c:pt idx="3139">
                  <c:v>13.208143043852102</c:v>
                </c:pt>
                <c:pt idx="3140">
                  <c:v>12.121255405729228</c:v>
                </c:pt>
                <c:pt idx="3141">
                  <c:v>11.365343485213472</c:v>
                </c:pt>
                <c:pt idx="3142">
                  <c:v>11.174999237060547</c:v>
                </c:pt>
                <c:pt idx="3143">
                  <c:v>10.91282445413095</c:v>
                </c:pt>
                <c:pt idx="3144">
                  <c:v>9.8921353653570883</c:v>
                </c:pt>
                <c:pt idx="3145">
                  <c:v>9.5</c:v>
                </c:pt>
                <c:pt idx="3146">
                  <c:v>10.014833106994629</c:v>
                </c:pt>
                <c:pt idx="3147">
                  <c:v>10.627632341886821</c:v>
                </c:pt>
                <c:pt idx="3148">
                  <c:v>9.6164958692963154</c:v>
                </c:pt>
                <c:pt idx="3149">
                  <c:v>9.9084734033655231</c:v>
                </c:pt>
                <c:pt idx="3150">
                  <c:v>10.099998474121094</c:v>
                </c:pt>
                <c:pt idx="3151">
                  <c:v>10.128910607738529</c:v>
                </c:pt>
                <c:pt idx="3152">
                  <c:v>10.783904995834618</c:v>
                </c:pt>
                <c:pt idx="3153">
                  <c:v>11.543009136341237</c:v>
                </c:pt>
                <c:pt idx="3154">
                  <c:v>11.724998474121094</c:v>
                </c:pt>
                <c:pt idx="3155">
                  <c:v>12.049875937638577</c:v>
                </c:pt>
                <c:pt idx="3156">
                  <c:v>12.325000762939453</c:v>
                </c:pt>
                <c:pt idx="3157">
                  <c:v>13.082180424037205</c:v>
                </c:pt>
                <c:pt idx="3158">
                  <c:v>14.724628793994953</c:v>
                </c:pt>
                <c:pt idx="3159">
                  <c:v>15.091713559186017</c:v>
                </c:pt>
                <c:pt idx="3160">
                  <c:v>13.700093182970988</c:v>
                </c:pt>
                <c:pt idx="3161">
                  <c:v>12.031203022709599</c:v>
                </c:pt>
                <c:pt idx="3162">
                  <c:v>10.700000762939453</c:v>
                </c:pt>
                <c:pt idx="3163">
                  <c:v>10.174908086244368</c:v>
                </c:pt>
                <c:pt idx="3164">
                  <c:v>9.3793050367090522</c:v>
                </c:pt>
                <c:pt idx="3165">
                  <c:v>8.0851941234407612</c:v>
                </c:pt>
                <c:pt idx="3166">
                  <c:v>7.1944998637144755</c:v>
                </c:pt>
                <c:pt idx="3167">
                  <c:v>7.4958717332036686</c:v>
                </c:pt>
                <c:pt idx="3168">
                  <c:v>7.1917272627684197</c:v>
                </c:pt>
                <c:pt idx="3169">
                  <c:v>6.9343589286603073</c:v>
                </c:pt>
                <c:pt idx="3170">
                  <c:v>6.5444082517500508</c:v>
                </c:pt>
                <c:pt idx="3171">
                  <c:v>6.538519619129322</c:v>
                </c:pt>
                <c:pt idx="3172">
                  <c:v>7.2624806577653835</c:v>
                </c:pt>
                <c:pt idx="3173">
                  <c:v>7.8873599652890807</c:v>
                </c:pt>
                <c:pt idx="3174">
                  <c:v>8.2972799803081312</c:v>
                </c:pt>
                <c:pt idx="3175">
                  <c:v>9.6209195973921791</c:v>
                </c:pt>
                <c:pt idx="3176">
                  <c:v>11.258303767896097</c:v>
                </c:pt>
                <c:pt idx="3177">
                  <c:v>12.577456865812604</c:v>
                </c:pt>
                <c:pt idx="3178">
                  <c:v>12.63366848199046</c:v>
                </c:pt>
                <c:pt idx="3179">
                  <c:v>12.570200020562428</c:v>
                </c:pt>
                <c:pt idx="3180">
                  <c:v>12.264462687832591</c:v>
                </c:pt>
                <c:pt idx="3181">
                  <c:v>12.998555078189135</c:v>
                </c:pt>
                <c:pt idx="3182">
                  <c:v>13.375</c:v>
                </c:pt>
                <c:pt idx="3183">
                  <c:v>13.511822087543441</c:v>
                </c:pt>
                <c:pt idx="3184">
                  <c:v>13.734341945982816</c:v>
                </c:pt>
                <c:pt idx="3185">
                  <c:v>13.701565065029316</c:v>
                </c:pt>
                <c:pt idx="3186">
                  <c:v>12.31608124315634</c:v>
                </c:pt>
                <c:pt idx="3187">
                  <c:v>10.706990863658763</c:v>
                </c:pt>
                <c:pt idx="3188">
                  <c:v>9.7446039367140393</c:v>
                </c:pt>
                <c:pt idx="3189">
                  <c:v>9.5999984741210937</c:v>
                </c:pt>
                <c:pt idx="3190">
                  <c:v>9.0750007629394531</c:v>
                </c:pt>
                <c:pt idx="3191">
                  <c:v>8.9210524308054069</c:v>
                </c:pt>
                <c:pt idx="3192">
                  <c:v>8.5750007629394531</c:v>
                </c:pt>
                <c:pt idx="3193">
                  <c:v>8.4749984741210937</c:v>
                </c:pt>
                <c:pt idx="3194">
                  <c:v>8.2750015258789062</c:v>
                </c:pt>
                <c:pt idx="3195">
                  <c:v>8.4322064642812684</c:v>
                </c:pt>
                <c:pt idx="3196">
                  <c:v>8.2583029186128467</c:v>
                </c:pt>
                <c:pt idx="3197">
                  <c:v>8.4749984741210937</c:v>
                </c:pt>
                <c:pt idx="3198">
                  <c:v>8.9904390368545268</c:v>
                </c:pt>
                <c:pt idx="3199">
                  <c:v>10.374166665253815</c:v>
                </c:pt>
                <c:pt idx="3200">
                  <c:v>12.46682776801406</c:v>
                </c:pt>
                <c:pt idx="3201">
                  <c:v>12.916758622063531</c:v>
                </c:pt>
                <c:pt idx="3202">
                  <c:v>13.434155531332527</c:v>
                </c:pt>
                <c:pt idx="3203">
                  <c:v>12.386111789279514</c:v>
                </c:pt>
                <c:pt idx="3204">
                  <c:v>12.219279004199038</c:v>
                </c:pt>
                <c:pt idx="3205">
                  <c:v>12.580473777756842</c:v>
                </c:pt>
                <c:pt idx="3206">
                  <c:v>12.930253498190964</c:v>
                </c:pt>
                <c:pt idx="3207">
                  <c:v>13.062291666666667</c:v>
                </c:pt>
                <c:pt idx="3208">
                  <c:v>13.349998474121094</c:v>
                </c:pt>
                <c:pt idx="3210">
                  <c:v>12.538935435259784</c:v>
                </c:pt>
                <c:pt idx="3211">
                  <c:v>12.050086801398656</c:v>
                </c:pt>
                <c:pt idx="3212">
                  <c:v>11.712499406602648</c:v>
                </c:pt>
                <c:pt idx="3213">
                  <c:v>11.849998474121094</c:v>
                </c:pt>
                <c:pt idx="3214">
                  <c:v>11.668863248745467</c:v>
                </c:pt>
                <c:pt idx="3215">
                  <c:v>10.850196480751038</c:v>
                </c:pt>
                <c:pt idx="3216">
                  <c:v>9.5699644138850601</c:v>
                </c:pt>
                <c:pt idx="3217">
                  <c:v>8.519807546911105</c:v>
                </c:pt>
                <c:pt idx="3218">
                  <c:v>9.5538649064585286</c:v>
                </c:pt>
                <c:pt idx="3219">
                  <c:v>9.7441567755364744</c:v>
                </c:pt>
                <c:pt idx="3220">
                  <c:v>10.09261167492652</c:v>
                </c:pt>
                <c:pt idx="3221">
                  <c:v>10.275001525878906</c:v>
                </c:pt>
                <c:pt idx="3222">
                  <c:v>9.721971407532692</c:v>
                </c:pt>
                <c:pt idx="3223">
                  <c:v>9.7814907475521693</c:v>
                </c:pt>
                <c:pt idx="3224">
                  <c:v>10.349735320241829</c:v>
                </c:pt>
                <c:pt idx="3225">
                  <c:v>11.050964629859255</c:v>
                </c:pt>
                <c:pt idx="3226">
                  <c:v>11.889941341291882</c:v>
                </c:pt>
                <c:pt idx="3227">
                  <c:v>12.055087072807446</c:v>
                </c:pt>
                <c:pt idx="3228">
                  <c:v>12.46899201116368</c:v>
                </c:pt>
                <c:pt idx="3229">
                  <c:v>12.17377259829658</c:v>
                </c:pt>
                <c:pt idx="3230">
                  <c:v>12.20987408955892</c:v>
                </c:pt>
                <c:pt idx="3231">
                  <c:v>11.525001525878906</c:v>
                </c:pt>
                <c:pt idx="3232">
                  <c:v>11.583348792647607</c:v>
                </c:pt>
                <c:pt idx="3233">
                  <c:v>11.148675439871994</c:v>
                </c:pt>
                <c:pt idx="3234">
                  <c:v>10.775001525878906</c:v>
                </c:pt>
                <c:pt idx="3235">
                  <c:v>10.677794654696596</c:v>
                </c:pt>
                <c:pt idx="3236">
                  <c:v>10.180556615193685</c:v>
                </c:pt>
                <c:pt idx="3237">
                  <c:v>9.9000015258789062</c:v>
                </c:pt>
                <c:pt idx="3238">
                  <c:v>9.7000007629394531</c:v>
                </c:pt>
                <c:pt idx="3239">
                  <c:v>9.7882347106933594</c:v>
                </c:pt>
                <c:pt idx="3240">
                  <c:v>10.099998474121094</c:v>
                </c:pt>
                <c:pt idx="3241">
                  <c:v>10.099998474121094</c:v>
                </c:pt>
                <c:pt idx="3242">
                  <c:v>10.091175752527574</c:v>
                </c:pt>
                <c:pt idx="3243">
                  <c:v>10.375</c:v>
                </c:pt>
                <c:pt idx="3244">
                  <c:v>10.817018428601717</c:v>
                </c:pt>
                <c:pt idx="3245">
                  <c:v>11.174999237060547</c:v>
                </c:pt>
                <c:pt idx="3246">
                  <c:v>10.994991347069334</c:v>
                </c:pt>
                <c:pt idx="3247">
                  <c:v>11.482761710986756</c:v>
                </c:pt>
                <c:pt idx="3248">
                  <c:v>11.891192549258122</c:v>
                </c:pt>
                <c:pt idx="3249">
                  <c:v>13.096852698149505</c:v>
                </c:pt>
                <c:pt idx="3250">
                  <c:v>13.902539081206045</c:v>
                </c:pt>
                <c:pt idx="3251">
                  <c:v>13.632997248000965</c:v>
                </c:pt>
                <c:pt idx="3252">
                  <c:v>13.628147683320222</c:v>
                </c:pt>
                <c:pt idx="3253">
                  <c:v>12.182500203450521</c:v>
                </c:pt>
                <c:pt idx="3275">
                  <c:v>14.460190503165675</c:v>
                </c:pt>
                <c:pt idx="3276">
                  <c:v>16.469823260936195</c:v>
                </c:pt>
                <c:pt idx="3277">
                  <c:v>16.122275093346559</c:v>
                </c:pt>
                <c:pt idx="3278">
                  <c:v>15.561470460807922</c:v>
                </c:pt>
                <c:pt idx="3279">
                  <c:v>15.558933667783384</c:v>
                </c:pt>
                <c:pt idx="3280">
                  <c:v>13.886953637812894</c:v>
                </c:pt>
                <c:pt idx="3281">
                  <c:v>13.048680225230477</c:v>
                </c:pt>
                <c:pt idx="3282">
                  <c:v>11.332895580090975</c:v>
                </c:pt>
                <c:pt idx="3283">
                  <c:v>10.908235916436887</c:v>
                </c:pt>
                <c:pt idx="3284">
                  <c:v>10.094640681529926</c:v>
                </c:pt>
                <c:pt idx="3285">
                  <c:v>9.7411754832548247</c:v>
                </c:pt>
                <c:pt idx="3286">
                  <c:v>7.7240773286467483</c:v>
                </c:pt>
                <c:pt idx="3287">
                  <c:v>7.0747229823359739</c:v>
                </c:pt>
                <c:pt idx="3288">
                  <c:v>7.25</c:v>
                </c:pt>
                <c:pt idx="3289">
                  <c:v>7.5052622744911597</c:v>
                </c:pt>
                <c:pt idx="3290">
                  <c:v>8.1354561790640609</c:v>
                </c:pt>
                <c:pt idx="3291">
                  <c:v>7.6667129587244105</c:v>
                </c:pt>
                <c:pt idx="3292">
                  <c:v>7.6920922720159925</c:v>
                </c:pt>
                <c:pt idx="3293">
                  <c:v>8.1908058059612205</c:v>
                </c:pt>
                <c:pt idx="3294">
                  <c:v>8.2583035555752833</c:v>
                </c:pt>
                <c:pt idx="3295">
                  <c:v>8.4395782709588278</c:v>
                </c:pt>
                <c:pt idx="3296">
                  <c:v>9.0750007629394531</c:v>
                </c:pt>
                <c:pt idx="3297">
                  <c:v>10.089121447111431</c:v>
                </c:pt>
                <c:pt idx="3298">
                  <c:v>11.367173555079273</c:v>
                </c:pt>
                <c:pt idx="3299">
                  <c:v>12.738113455781768</c:v>
                </c:pt>
                <c:pt idx="3300">
                  <c:v>13.519676688865379</c:v>
                </c:pt>
                <c:pt idx="3301">
                  <c:v>14.967645084156709</c:v>
                </c:pt>
                <c:pt idx="3302">
                  <c:v>15.125092427082732</c:v>
                </c:pt>
                <c:pt idx="3303">
                  <c:v>14.31268476126389</c:v>
                </c:pt>
                <c:pt idx="3304">
                  <c:v>13.284393616618475</c:v>
                </c:pt>
                <c:pt idx="3305">
                  <c:v>11.342269028557672</c:v>
                </c:pt>
                <c:pt idx="3306">
                  <c:v>9.6639161826507056</c:v>
                </c:pt>
                <c:pt idx="3307">
                  <c:v>7.5936499627375564</c:v>
                </c:pt>
                <c:pt idx="3308">
                  <c:v>7.2723697863127059</c:v>
                </c:pt>
                <c:pt idx="3309">
                  <c:v>7.0720359378390842</c:v>
                </c:pt>
                <c:pt idx="3310">
                  <c:v>6.6107471399139941</c:v>
                </c:pt>
                <c:pt idx="3311">
                  <c:v>6.2550492453853757</c:v>
                </c:pt>
                <c:pt idx="3312">
                  <c:v>5.0254393542501843</c:v>
                </c:pt>
                <c:pt idx="3313">
                  <c:v>4.883610979715983</c:v>
                </c:pt>
                <c:pt idx="3314">
                  <c:v>4.437062166448225</c:v>
                </c:pt>
                <c:pt idx="3315">
                  <c:v>4.1496292467470521</c:v>
                </c:pt>
                <c:pt idx="3316">
                  <c:v>3.3198163077785177</c:v>
                </c:pt>
                <c:pt idx="3317">
                  <c:v>3.9336251576741534</c:v>
                </c:pt>
                <c:pt idx="3318">
                  <c:v>5.5618197436072911</c:v>
                </c:pt>
                <c:pt idx="3319">
                  <c:v>6.5999079579125928</c:v>
                </c:pt>
                <c:pt idx="3320">
                  <c:v>7.5707374532528631</c:v>
                </c:pt>
                <c:pt idx="3321">
                  <c:v>8.658256792624055</c:v>
                </c:pt>
                <c:pt idx="3322">
                  <c:v>10.495546777654301</c:v>
                </c:pt>
                <c:pt idx="3323">
                  <c:v>12.490554625899703</c:v>
                </c:pt>
                <c:pt idx="3324">
                  <c:v>12.873419765003941</c:v>
                </c:pt>
                <c:pt idx="3325">
                  <c:v>13.285226557609036</c:v>
                </c:pt>
                <c:pt idx="3326">
                  <c:v>12.822036778485334</c:v>
                </c:pt>
                <c:pt idx="3327">
                  <c:v>12.594040711720785</c:v>
                </c:pt>
                <c:pt idx="3328">
                  <c:v>12.329403490936219</c:v>
                </c:pt>
                <c:pt idx="3329">
                  <c:v>11.816851474620679</c:v>
                </c:pt>
                <c:pt idx="3330">
                  <c:v>10.951623587528717</c:v>
                </c:pt>
                <c:pt idx="3331">
                  <c:v>9.9126165393540244</c:v>
                </c:pt>
                <c:pt idx="3332">
                  <c:v>9.7131805755132525</c:v>
                </c:pt>
                <c:pt idx="3333">
                  <c:v>9.4196927053886554</c:v>
                </c:pt>
                <c:pt idx="3334">
                  <c:v>9.8055088325783064</c:v>
                </c:pt>
                <c:pt idx="3335">
                  <c:v>9.9734790054022096</c:v>
                </c:pt>
                <c:pt idx="3336">
                  <c:v>9.7836101814552592</c:v>
                </c:pt>
                <c:pt idx="3337">
                  <c:v>9.0762725763153611</c:v>
                </c:pt>
                <c:pt idx="3338">
                  <c:v>8.6958830739937572</c:v>
                </c:pt>
                <c:pt idx="3339">
                  <c:v>8.2914827558729378</c:v>
                </c:pt>
                <c:pt idx="3340">
                  <c:v>8.5001657168070484</c:v>
                </c:pt>
                <c:pt idx="3341">
                  <c:v>8.5827639998051151</c:v>
                </c:pt>
                <c:pt idx="3342">
                  <c:v>8.8040193370744291</c:v>
                </c:pt>
                <c:pt idx="3343">
                  <c:v>9.3408323923746739</c:v>
                </c:pt>
                <c:pt idx="3344">
                  <c:v>10.06977076605879</c:v>
                </c:pt>
                <c:pt idx="3345">
                  <c:v>9.9301744502454454</c:v>
                </c:pt>
                <c:pt idx="3346">
                  <c:v>10.060924996270074</c:v>
                </c:pt>
                <c:pt idx="3347">
                  <c:v>10.123483273381122</c:v>
                </c:pt>
                <c:pt idx="3348">
                  <c:v>9.828816591229355</c:v>
                </c:pt>
                <c:pt idx="3349">
                  <c:v>10.059932307528335</c:v>
                </c:pt>
                <c:pt idx="3350">
                  <c:v>10.099998474121094</c:v>
                </c:pt>
                <c:pt idx="3351">
                  <c:v>9.9675838279724118</c:v>
                </c:pt>
                <c:pt idx="3352">
                  <c:v>9.7369070539156031</c:v>
                </c:pt>
                <c:pt idx="3353">
                  <c:v>9.0132686903271395</c:v>
                </c:pt>
                <c:pt idx="3354">
                  <c:v>8.7206457925636016</c:v>
                </c:pt>
                <c:pt idx="3355">
                  <c:v>8.7750015258789062</c:v>
                </c:pt>
                <c:pt idx="3356">
                  <c:v>8.6499532370487699</c:v>
                </c:pt>
                <c:pt idx="3357">
                  <c:v>8.5583647341913309</c:v>
                </c:pt>
                <c:pt idx="3358">
                  <c:v>8.9529848341372613</c:v>
                </c:pt>
                <c:pt idx="3359">
                  <c:v>8.9309643097506228</c:v>
                </c:pt>
                <c:pt idx="3360">
                  <c:v>8.7777842024482915</c:v>
                </c:pt>
                <c:pt idx="3361">
                  <c:v>8.9082720574962462</c:v>
                </c:pt>
                <c:pt idx="3362">
                  <c:v>9.0750007629394531</c:v>
                </c:pt>
                <c:pt idx="3363">
                  <c:v>9.2610191910355173</c:v>
                </c:pt>
                <c:pt idx="3364">
                  <c:v>9.4000015258789062</c:v>
                </c:pt>
                <c:pt idx="3365">
                  <c:v>9.7000007629394531</c:v>
                </c:pt>
                <c:pt idx="3366">
                  <c:v>9.9124387317587423</c:v>
                </c:pt>
                <c:pt idx="3367">
                  <c:v>10.17363812089595</c:v>
                </c:pt>
                <c:pt idx="3368">
                  <c:v>10.518625189463297</c:v>
                </c:pt>
                <c:pt idx="3369">
                  <c:v>10.768010358457213</c:v>
                </c:pt>
                <c:pt idx="3370">
                  <c:v>10.870826573698718</c:v>
                </c:pt>
                <c:pt idx="3371">
                  <c:v>11.188061096430291</c:v>
                </c:pt>
                <c:pt idx="3372">
                  <c:v>11.369649204454923</c:v>
                </c:pt>
                <c:pt idx="3373">
                  <c:v>11.525001525878906</c:v>
                </c:pt>
                <c:pt idx="3374">
                  <c:v>11.325000762939453</c:v>
                </c:pt>
                <c:pt idx="3375">
                  <c:v>10.979066330491946</c:v>
                </c:pt>
                <c:pt idx="3376">
                  <c:v>10.788980886671279</c:v>
                </c:pt>
                <c:pt idx="3377">
                  <c:v>10.585041510264078</c:v>
                </c:pt>
                <c:pt idx="3378">
                  <c:v>10.300045536182544</c:v>
                </c:pt>
                <c:pt idx="3379">
                  <c:v>10.050184419420031</c:v>
                </c:pt>
                <c:pt idx="3380">
                  <c:v>9.9012755744277072</c:v>
                </c:pt>
                <c:pt idx="3381">
                  <c:v>9.8446298881813323</c:v>
                </c:pt>
                <c:pt idx="3382">
                  <c:v>9.6722680056536632</c:v>
                </c:pt>
                <c:pt idx="3383">
                  <c:v>9.3819911674216936</c:v>
                </c:pt>
                <c:pt idx="3384">
                  <c:v>9.3150418217976885</c:v>
                </c:pt>
                <c:pt idx="3385">
                  <c:v>9.2894039521492928</c:v>
                </c:pt>
                <c:pt idx="3386">
                  <c:v>9.2999992370605469</c:v>
                </c:pt>
                <c:pt idx="3387">
                  <c:v>9.2999992370605469</c:v>
                </c:pt>
                <c:pt idx="3388">
                  <c:v>9.3250007629394531</c:v>
                </c:pt>
                <c:pt idx="3389">
                  <c:v>9.4051859810398408</c:v>
                </c:pt>
                <c:pt idx="3390">
                  <c:v>9.4249992370605469</c:v>
                </c:pt>
                <c:pt idx="3391">
                  <c:v>9.5999984741210937</c:v>
                </c:pt>
                <c:pt idx="3392">
                  <c:v>9.7249984741210937</c:v>
                </c:pt>
                <c:pt idx="3393">
                  <c:v>10.147286824294858</c:v>
                </c:pt>
                <c:pt idx="3394">
                  <c:v>10.667447002582836</c:v>
                </c:pt>
                <c:pt idx="3395">
                  <c:v>10.918377036379095</c:v>
                </c:pt>
                <c:pt idx="3396">
                  <c:v>11.065507733380352</c:v>
                </c:pt>
                <c:pt idx="3397">
                  <c:v>10.765774249192491</c:v>
                </c:pt>
                <c:pt idx="3398">
                  <c:v>10.45738621840505</c:v>
                </c:pt>
                <c:pt idx="3399">
                  <c:v>10.009952177824797</c:v>
                </c:pt>
                <c:pt idx="3400">
                  <c:v>9.5382688150255035</c:v>
                </c:pt>
                <c:pt idx="3401">
                  <c:v>9.2999992370605469</c:v>
                </c:pt>
                <c:pt idx="3402">
                  <c:v>9.2999992370605469</c:v>
                </c:pt>
                <c:pt idx="3403">
                  <c:v>9.25</c:v>
                </c:pt>
                <c:pt idx="3404">
                  <c:v>9.0750007629394531</c:v>
                </c:pt>
                <c:pt idx="3405">
                  <c:v>9.0706377515605858</c:v>
                </c:pt>
                <c:pt idx="3406">
                  <c:v>8.8793055993539323</c:v>
                </c:pt>
                <c:pt idx="3407">
                  <c:v>8.7105446129984934</c:v>
                </c:pt>
                <c:pt idx="3408">
                  <c:v>8.5063596491228068</c:v>
                </c:pt>
                <c:pt idx="3409">
                  <c:v>8.5</c:v>
                </c:pt>
                <c:pt idx="3410">
                  <c:v>8.4749984741210937</c:v>
                </c:pt>
                <c:pt idx="3411">
                  <c:v>8.375</c:v>
                </c:pt>
                <c:pt idx="3412">
                  <c:v>8.0999984741210937</c:v>
                </c:pt>
                <c:pt idx="3413">
                  <c:v>7.8250470549971967</c:v>
                </c:pt>
                <c:pt idx="3414">
                  <c:v>7.4724997202555334</c:v>
                </c:pt>
                <c:pt idx="3415">
                  <c:v>7.2575421269734699</c:v>
                </c:pt>
                <c:pt idx="3416">
                  <c:v>7.2028438568115236</c:v>
                </c:pt>
                <c:pt idx="3417">
                  <c:v>7.2066545503152026</c:v>
                </c:pt>
                <c:pt idx="3418">
                  <c:v>7.2708768744217718</c:v>
                </c:pt>
                <c:pt idx="3419">
                  <c:v>7.5144560668087177</c:v>
                </c:pt>
                <c:pt idx="3420">
                  <c:v>7.75</c:v>
                </c:pt>
                <c:pt idx="3421">
                  <c:v>8.0331026147913054</c:v>
                </c:pt>
                <c:pt idx="3422">
                  <c:v>8.2750015258789062</c:v>
                </c:pt>
                <c:pt idx="3423">
                  <c:v>8.3590787854110982</c:v>
                </c:pt>
                <c:pt idx="3424">
                  <c:v>8.4749984741210937</c:v>
                </c:pt>
                <c:pt idx="3425">
                  <c:v>8.4341833788397444</c:v>
                </c:pt>
                <c:pt idx="3426">
                  <c:v>8.2542064899437531</c:v>
                </c:pt>
                <c:pt idx="3427">
                  <c:v>7.9709731985021524</c:v>
                </c:pt>
                <c:pt idx="3428">
                  <c:v>7.8000918282402889</c:v>
                </c:pt>
                <c:pt idx="3429">
                  <c:v>7.7971823334473562</c:v>
                </c:pt>
                <c:pt idx="3430">
                  <c:v>7.8499984741210938</c:v>
                </c:pt>
                <c:pt idx="3431">
                  <c:v>7.8499984741210938</c:v>
                </c:pt>
                <c:pt idx="3432">
                  <c:v>7.9587261199951174</c:v>
                </c:pt>
                <c:pt idx="3433">
                  <c:v>7.893875192006429</c:v>
                </c:pt>
                <c:pt idx="3434">
                  <c:v>8.0489710863898782</c:v>
                </c:pt>
                <c:pt idx="3435">
                  <c:v>7.7999992370605469</c:v>
                </c:pt>
                <c:pt idx="3436">
                  <c:v>8.1076762015359449</c:v>
                </c:pt>
                <c:pt idx="3437">
                  <c:v>8.3625201064477572</c:v>
                </c:pt>
                <c:pt idx="3438">
                  <c:v>8.2513597321092043</c:v>
                </c:pt>
                <c:pt idx="3439">
                  <c:v>8.7038232974302154</c:v>
                </c:pt>
                <c:pt idx="3440">
                  <c:v>9.0999984741210937</c:v>
                </c:pt>
                <c:pt idx="3441">
                  <c:v>9.6553701118186677</c:v>
                </c:pt>
                <c:pt idx="3442">
                  <c:v>9.7792974037036569</c:v>
                </c:pt>
                <c:pt idx="3443">
                  <c:v>9.5388164132447866</c:v>
                </c:pt>
                <c:pt idx="3444">
                  <c:v>9.7001761988589639</c:v>
                </c:pt>
                <c:pt idx="3445">
                  <c:v>9.5699021753401663</c:v>
                </c:pt>
                <c:pt idx="3446">
                  <c:v>9.4000015258789062</c:v>
                </c:pt>
                <c:pt idx="3447">
                  <c:v>9.4551308615165848</c:v>
                </c:pt>
                <c:pt idx="3448">
                  <c:v>9.5750007629394531</c:v>
                </c:pt>
                <c:pt idx="3449">
                  <c:v>9.4000015258789062</c:v>
                </c:pt>
                <c:pt idx="3450">
                  <c:v>9.0750007629394531</c:v>
                </c:pt>
                <c:pt idx="3451">
                  <c:v>8.7917586220635311</c:v>
                </c:pt>
                <c:pt idx="3452">
                  <c:v>8.5750007629394531</c:v>
                </c:pt>
                <c:pt idx="3453">
                  <c:v>8.3431009575172705</c:v>
                </c:pt>
                <c:pt idx="3454">
                  <c:v>8.4749984741210937</c:v>
                </c:pt>
                <c:pt idx="3455">
                  <c:v>8.2551677385965991</c:v>
                </c:pt>
                <c:pt idx="3456">
                  <c:v>8.0300915547722767</c:v>
                </c:pt>
                <c:pt idx="3457">
                  <c:v>7.1561660194396968</c:v>
                </c:pt>
                <c:pt idx="3458">
                  <c:v>5.2343587623958223</c:v>
                </c:pt>
                <c:pt idx="3459">
                  <c:v>4.7000007629394531</c:v>
                </c:pt>
                <c:pt idx="3460">
                  <c:v>4.9671915757028682</c:v>
                </c:pt>
                <c:pt idx="3461">
                  <c:v>4.9424123663651311</c:v>
                </c:pt>
                <c:pt idx="3462">
                  <c:v>4.9961249605814615</c:v>
                </c:pt>
                <c:pt idx="3463">
                  <c:v>5.1000459568778158</c:v>
                </c:pt>
                <c:pt idx="3464">
                  <c:v>5.5108811555085362</c:v>
                </c:pt>
                <c:pt idx="3465">
                  <c:v>5.9604822593822817</c:v>
                </c:pt>
                <c:pt idx="3466">
                  <c:v>6.1498699455930472</c:v>
                </c:pt>
                <c:pt idx="3467">
                  <c:v>6.6866893734906894</c:v>
                </c:pt>
                <c:pt idx="3468">
                  <c:v>6.5267099213181883</c:v>
                </c:pt>
                <c:pt idx="3469">
                  <c:v>7.118125762939453</c:v>
                </c:pt>
                <c:pt idx="3470">
                  <c:v>8.490972985161676</c:v>
                </c:pt>
                <c:pt idx="3471">
                  <c:v>8.9555095178109632</c:v>
                </c:pt>
                <c:pt idx="3472">
                  <c:v>8.5856146360698506</c:v>
                </c:pt>
                <c:pt idx="3473">
                  <c:v>8.2577928924560542</c:v>
                </c:pt>
                <c:pt idx="3474">
                  <c:v>7.4329675918285147</c:v>
                </c:pt>
                <c:pt idx="3475">
                  <c:v>6.8539829554783278</c:v>
                </c:pt>
                <c:pt idx="3476">
                  <c:v>6.738913980176144</c:v>
                </c:pt>
                <c:pt idx="3477">
                  <c:v>6.9445620419686298</c:v>
                </c:pt>
                <c:pt idx="3478">
                  <c:v>6.8499984741210937</c:v>
                </c:pt>
                <c:pt idx="3479">
                  <c:v>6.9899834583518103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745152"/>
        <c:axId val="157746688"/>
      </c:scatterChart>
      <c:valAx>
        <c:axId val="157471488"/>
        <c:scaling>
          <c:orientation val="minMax"/>
          <c:max val="42638"/>
          <c:min val="424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19]d\ 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7473024"/>
        <c:crosses val="autoZero"/>
        <c:crossBetween val="midCat"/>
        <c:majorUnit val="14"/>
      </c:valAx>
      <c:valAx>
        <c:axId val="157473024"/>
        <c:scaling>
          <c:orientation val="minMax"/>
          <c:max val="2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accent2"/>
                </a:solidFill>
              </a:defRPr>
            </a:pPr>
            <a:endParaRPr lang="ru-RU"/>
          </a:p>
        </c:txPr>
        <c:crossAx val="157471488"/>
        <c:crosses val="autoZero"/>
        <c:crossBetween val="midCat"/>
        <c:majorUnit val="10"/>
      </c:valAx>
      <c:valAx>
        <c:axId val="157745152"/>
        <c:scaling>
          <c:orientation val="minMax"/>
        </c:scaling>
        <c:delete val="1"/>
        <c:axPos val="b"/>
        <c:numFmt formatCode="dd\-mmm\-yy\ hh:mm:ss" sourceLinked="1"/>
        <c:majorTickMark val="out"/>
        <c:minorTickMark val="none"/>
        <c:tickLblPos val="nextTo"/>
        <c:crossAx val="157746688"/>
        <c:crosses val="autoZero"/>
        <c:crossBetween val="midCat"/>
      </c:valAx>
      <c:valAx>
        <c:axId val="157746688"/>
        <c:scaling>
          <c:orientation val="minMax"/>
          <c:max val="35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rgbClr val="C00000"/>
                </a:solidFill>
              </a:defRPr>
            </a:pPr>
            <a:endParaRPr lang="ru-RU"/>
          </a:p>
        </c:txPr>
        <c:crossAx val="157745152"/>
        <c:crosses val="max"/>
        <c:crossBetween val="midCat"/>
        <c:majorUnit val="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 b="1">
          <a:latin typeface="+mj-lt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86224672924446"/>
          <c:y val="3.1320791663076455E-2"/>
          <c:w val="0.83093291848554707"/>
          <c:h val="0.82201540332057854"/>
        </c:manualLayout>
      </c:layout>
      <c:scatterChart>
        <c:scatterStyle val="lineMarker"/>
        <c:varyColors val="0"/>
        <c:ser>
          <c:idx val="5"/>
          <c:order val="1"/>
          <c:tx>
            <c:v>ГП-2 (2 модуль) с ДКС 2-очереди</c:v>
          </c:tx>
          <c:spPr>
            <a:ln w="44450" cmpd="sng">
              <a:solidFill>
                <a:schemeClr val="accent4">
                  <a:lumMod val="75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'2М'!$L$5:$Z$5</c:f>
              <c:numCache>
                <c:formatCode>General</c:formatCode>
                <c:ptCount val="15"/>
                <c:pt idx="0">
                  <c:v>22</c:v>
                </c:pt>
                <c:pt idx="1">
                  <c:v>22</c:v>
                </c:pt>
                <c:pt idx="2">
                  <c:v>21</c:v>
                </c:pt>
                <c:pt idx="3">
                  <c:v>21</c:v>
                </c:pt>
                <c:pt idx="4">
                  <c:v>20</c:v>
                </c:pt>
                <c:pt idx="5">
                  <c:v>20</c:v>
                </c:pt>
                <c:pt idx="6">
                  <c:v>19</c:v>
                </c:pt>
                <c:pt idx="7">
                  <c:v>19</c:v>
                </c:pt>
                <c:pt idx="8">
                  <c:v>17</c:v>
                </c:pt>
                <c:pt idx="9">
                  <c:v>17</c:v>
                </c:pt>
                <c:pt idx="10">
                  <c:v>14</c:v>
                </c:pt>
                <c:pt idx="11">
                  <c:v>14</c:v>
                </c:pt>
                <c:pt idx="12">
                  <c:v>12</c:v>
                </c:pt>
                <c:pt idx="13">
                  <c:v>12</c:v>
                </c:pt>
                <c:pt idx="14">
                  <c:v>0</c:v>
                </c:pt>
              </c:numCache>
            </c:numRef>
          </c:xVal>
          <c:yVal>
            <c:numRef>
              <c:f>'2М'!$L$6:$Z$6</c:f>
              <c:numCache>
                <c:formatCode>0.0</c:formatCode>
                <c:ptCount val="15"/>
                <c:pt idx="0" formatCode="General">
                  <c:v>0</c:v>
                </c:pt>
                <c:pt idx="1">
                  <c:v>22.032005498367457</c:v>
                </c:pt>
                <c:pt idx="2">
                  <c:v>22.032005498367457</c:v>
                </c:pt>
                <c:pt idx="3">
                  <c:v>33.048001426523065</c:v>
                </c:pt>
                <c:pt idx="4">
                  <c:v>33.048001426523065</c:v>
                </c:pt>
                <c:pt idx="5" formatCode="0.00">
                  <c:v>44.06400214429344</c:v>
                </c:pt>
                <c:pt idx="6">
                  <c:v>44.06400214429344</c:v>
                </c:pt>
                <c:pt idx="7">
                  <c:v>55.080001459764496</c:v>
                </c:pt>
                <c:pt idx="8">
                  <c:v>55.080001459764496</c:v>
                </c:pt>
                <c:pt idx="9">
                  <c:v>64.08</c:v>
                </c:pt>
                <c:pt idx="10">
                  <c:v>64.08</c:v>
                </c:pt>
                <c:pt idx="11">
                  <c:v>74.760000000000005</c:v>
                </c:pt>
                <c:pt idx="12">
                  <c:v>74.760000000000005</c:v>
                </c:pt>
                <c:pt idx="13">
                  <c:v>85.44</c:v>
                </c:pt>
                <c:pt idx="14">
                  <c:v>85.44</c:v>
                </c:pt>
              </c:numCache>
            </c:numRef>
          </c:yVal>
          <c:smooth val="0"/>
        </c:ser>
        <c:ser>
          <c:idx val="2"/>
          <c:order val="0"/>
          <c:tx>
            <c:v>ГП-2 (2 модуль)</c:v>
          </c:tx>
          <c:spPr>
            <a:ln w="4445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'\\nadym-dobycha.gazprom.ru\centr\TECHNO\Глазунов В.Ю\ТЕХНОЛОГИЧЕСКИЙ РЕЖИМ ГП\Технологический режим ДКС\3 кв. 2016 г\расчёты\ЯГПУ\6,0\[3кв.2016г P МГ Исходник.xlsx]2М ГП-2'!$L$5:$X$5</c:f>
              <c:numCache>
                <c:formatCode>General</c:formatCode>
                <c:ptCount val="13"/>
                <c:pt idx="0">
                  <c:v>22</c:v>
                </c:pt>
                <c:pt idx="1">
                  <c:v>22</c:v>
                </c:pt>
                <c:pt idx="2">
                  <c:v>21</c:v>
                </c:pt>
                <c:pt idx="3">
                  <c:v>21</c:v>
                </c:pt>
                <c:pt idx="4">
                  <c:v>19</c:v>
                </c:pt>
                <c:pt idx="5">
                  <c:v>19</c:v>
                </c:pt>
                <c:pt idx="6">
                  <c:v>17</c:v>
                </c:pt>
                <c:pt idx="7">
                  <c:v>17</c:v>
                </c:pt>
                <c:pt idx="8">
                  <c:v>14</c:v>
                </c:pt>
                <c:pt idx="9">
                  <c:v>14</c:v>
                </c:pt>
                <c:pt idx="10">
                  <c:v>10</c:v>
                </c:pt>
                <c:pt idx="11">
                  <c:v>0</c:v>
                </c:pt>
                <c:pt idx="12">
                  <c:v>0</c:v>
                </c:pt>
              </c:numCache>
            </c:numRef>
          </c:xVal>
          <c:yVal>
            <c:numRef>
              <c:f>'\\nadym-dobycha.gazprom.ru\centr\TECHNO\Глазунов В.Ю\ТЕХНОЛОГИЧЕСКИЙ РЕЖИМ ГП\Технологический режим ДКС\3 кв. 2016 г\расчёты\ЯГПУ\6,0\[3кв.2016г P МГ Исходник.xlsx]2М ГП-2'!$L$6:$X$6</c:f>
              <c:numCache>
                <c:formatCode>General</c:formatCode>
                <c:ptCount val="13"/>
                <c:pt idx="0">
                  <c:v>0</c:v>
                </c:pt>
                <c:pt idx="1">
                  <c:v>20.88</c:v>
                </c:pt>
                <c:pt idx="2">
                  <c:v>20.88</c:v>
                </c:pt>
                <c:pt idx="3">
                  <c:v>31.32</c:v>
                </c:pt>
                <c:pt idx="4">
                  <c:v>31.32</c:v>
                </c:pt>
                <c:pt idx="5">
                  <c:v>41.76</c:v>
                </c:pt>
                <c:pt idx="6">
                  <c:v>41.76</c:v>
                </c:pt>
                <c:pt idx="7">
                  <c:v>52.2</c:v>
                </c:pt>
                <c:pt idx="8">
                  <c:v>52.2</c:v>
                </c:pt>
                <c:pt idx="9">
                  <c:v>62.64</c:v>
                </c:pt>
                <c:pt idx="10">
                  <c:v>62.64</c:v>
                </c:pt>
                <c:pt idx="11">
                  <c:v>62.64</c:v>
                </c:pt>
                <c:pt idx="12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250816"/>
        <c:axId val="151252992"/>
      </c:scatterChart>
      <c:valAx>
        <c:axId val="151250816"/>
        <c:scaling>
          <c:orientation val="minMax"/>
          <c:max val="25"/>
        </c:scaling>
        <c:delete val="0"/>
        <c:axPos val="b"/>
        <c:title>
          <c:tx>
            <c:rich>
              <a:bodyPr/>
              <a:lstStyle/>
              <a:p>
                <a:pPr algn="ctr" rtl="0">
                  <a:defRPr lang="en-US" sz="1600" b="1" i="0" u="none" strike="noStrike" kern="1200" baseline="0">
                    <a:solidFill>
                      <a:srgbClr val="000000"/>
                    </a:solidFill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600" b="1" i="0" u="none" strike="noStrike" kern="1200" baseline="0">
                    <a:solidFill>
                      <a:srgbClr val="000000"/>
                    </a:solidFill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Температура окружающего воздуха, ˚</a:t>
                </a:r>
                <a:r>
                  <a:rPr lang="en-US" sz="1600" b="1" i="0" u="none" strike="noStrike" kern="1200" baseline="0">
                    <a:solidFill>
                      <a:srgbClr val="000000"/>
                    </a:solidFill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C</a:t>
                </a:r>
              </a:p>
            </c:rich>
          </c:tx>
          <c:layout>
            <c:manualLayout>
              <c:xMode val="edge"/>
              <c:yMode val="edge"/>
              <c:x val="0.33162402127918905"/>
              <c:y val="0.89318960806156678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200" b="1">
                <a:latin typeface="Arial Narrow" panose="020B0606020202030204" pitchFamily="34" charset="0"/>
              </a:defRPr>
            </a:pPr>
            <a:endParaRPr lang="ru-RU"/>
          </a:p>
        </c:txPr>
        <c:crossAx val="151252992"/>
        <c:crosses val="autoZero"/>
        <c:crossBetween val="midCat"/>
        <c:minorUnit val="1"/>
      </c:valAx>
      <c:valAx>
        <c:axId val="151252992"/>
        <c:scaling>
          <c:orientation val="minMax"/>
          <c:min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 lang="ru-RU" sz="1600" b="1" i="0" u="none" strike="noStrike" kern="1200" baseline="0">
                    <a:solidFill>
                      <a:srgbClr val="000000"/>
                    </a:solidFill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600" b="1" i="0" u="none" strike="noStrike" kern="1200" baseline="0">
                    <a:solidFill>
                      <a:srgbClr val="000000"/>
                    </a:solidFill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Производительность УКПГ, млн. ст. м³/сут</a:t>
                </a:r>
              </a:p>
            </c:rich>
          </c:tx>
          <c:layout>
            <c:manualLayout>
              <c:xMode val="edge"/>
              <c:yMode val="edge"/>
              <c:x val="3.5800633802285181E-2"/>
              <c:y val="8.6588915045475431E-2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b="1">
                <a:latin typeface="Arial Narrow" panose="020B0606020202030204" pitchFamily="34" charset="0"/>
              </a:defRPr>
            </a:pPr>
            <a:endParaRPr lang="ru-RU"/>
          </a:p>
        </c:txPr>
        <c:crossAx val="151250816"/>
        <c:crosses val="autoZero"/>
        <c:crossBetween val="midCat"/>
        <c:minorUnit val="5"/>
      </c:valAx>
      <c:spPr>
        <a:ln w="3175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5.5540125726091918E-2"/>
          <c:y val="0.9378792067483066"/>
          <c:w val="0.91611248992747785"/>
          <c:h val="4.4576936631969773E-2"/>
        </c:manualLayout>
      </c:layout>
      <c:overlay val="0"/>
      <c:txPr>
        <a:bodyPr/>
        <a:lstStyle/>
        <a:p>
          <a:pPr>
            <a:defRPr lang="ru-RU" sz="1100" b="1" i="0" u="none" strike="noStrike" kern="1200" baseline="0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0.15134</cdr:x>
      <cdr:y>0.06642</cdr:y>
    </cdr:from>
    <cdr:to>
      <cdr:x>0.22427</cdr:x>
      <cdr:y>0.10781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44967" y="346709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0.16477</cdr:x>
      <cdr:y>0.05263</cdr:y>
    </cdr:from>
    <cdr:to>
      <cdr:x>0.22149</cdr:x>
      <cdr:y>0.10781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64302" y="274701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15,8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0.39443</cdr:x>
      <cdr:y>0.09401</cdr:y>
    </cdr:from>
    <cdr:to>
      <cdr:x>0.45115</cdr:x>
      <cdr:y>0.1492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505207" y="490725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8,2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0.63751</cdr:x>
      <cdr:y>0.08022</cdr:y>
    </cdr:from>
    <cdr:to>
      <cdr:x>0.69423</cdr:x>
      <cdr:y>0.13541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65447" y="418717"/>
          <a:ext cx="504061" cy="288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11,6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0.8887</cdr:x>
      <cdr:y>0.03883</cdr:y>
    </cdr:from>
    <cdr:to>
      <cdr:x>0.94542</cdr:x>
      <cdr:y>0.09401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897695" y="202693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18,3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0.24858</cdr:x>
      <cdr:y>0.21817</cdr:y>
    </cdr:from>
    <cdr:to>
      <cdr:x>0.41874</cdr:x>
      <cdr:y>0.27335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209087" y="1138782"/>
          <a:ext cx="1512144" cy="288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Проект - 7,3 </a:t>
          </a:r>
          <a:r>
            <a:rPr lang="ru-RU" sz="1400" b="1" baseline="30000" dirty="0" smtClean="0"/>
            <a:t>0</a:t>
          </a:r>
          <a:r>
            <a:rPr lang="ru-RU" sz="1400" b="1" dirty="0" smtClean="0"/>
            <a:t>С</a:t>
          </a:r>
          <a:endParaRPr lang="ru-RU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0.59798</cdr:x>
      <cdr:y>0.29726</cdr:y>
    </cdr:from>
    <cdr:to>
      <cdr:x>0.79731</cdr:x>
      <cdr:y>0.6378</cdr:y>
    </cdr:to>
    <cdr:grpSp>
      <cdr:nvGrpSpPr>
        <cdr:cNvPr id="12" name="Группа 11"/>
        <cdr:cNvGrpSpPr/>
      </cdr:nvGrpSpPr>
      <cdr:grpSpPr>
        <a:xfrm xmlns:a="http://schemas.openxmlformats.org/drawingml/2006/main">
          <a:off x="4435112" y="1583977"/>
          <a:ext cx="1478396" cy="1814599"/>
          <a:chOff x="4208182" y="1703294"/>
          <a:chExt cx="1775759" cy="1972160"/>
        </a:xfrm>
      </cdr:grpSpPr>
      <cdr:sp macro="" textlink="">
        <cdr:nvSpPr>
          <cdr:cNvPr id="3" name="Прямоугольник 2"/>
          <cdr:cNvSpPr/>
        </cdr:nvSpPr>
        <cdr:spPr>
          <a:xfrm xmlns:a="http://schemas.openxmlformats.org/drawingml/2006/main">
            <a:off x="4208182" y="1703294"/>
            <a:ext cx="900210" cy="70597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92D050">
              <a:alpha val="27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ru-RU"/>
          </a:p>
        </cdr:txBody>
      </cdr:sp>
      <cdr:sp macro="" textlink="">
        <cdr:nvSpPr>
          <cdr:cNvPr id="4" name="Прямоугольник 3"/>
          <cdr:cNvSpPr/>
        </cdr:nvSpPr>
        <cdr:spPr>
          <a:xfrm xmlns:a="http://schemas.openxmlformats.org/drawingml/2006/main">
            <a:off x="5096060" y="2212009"/>
            <a:ext cx="617775" cy="841556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92D050">
              <a:alpha val="27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ru-RU"/>
          </a:p>
        </cdr:txBody>
      </cdr:sp>
      <cdr:sp macro="" textlink="">
        <cdr:nvSpPr>
          <cdr:cNvPr id="5" name="Прямоугольник 4"/>
          <cdr:cNvSpPr/>
        </cdr:nvSpPr>
        <cdr:spPr>
          <a:xfrm xmlns:a="http://schemas.openxmlformats.org/drawingml/2006/main">
            <a:off x="5687979" y="2890296"/>
            <a:ext cx="295960" cy="785158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92D050">
              <a:alpha val="27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 5"/>
          <cdr:cNvSpPr/>
        </cdr:nvSpPr>
        <cdr:spPr>
          <a:xfrm xmlns:a="http://schemas.openxmlformats.org/drawingml/2006/main">
            <a:off x="5732182" y="3502212"/>
            <a:ext cx="251759" cy="128494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92D050">
              <a:alpha val="27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0.13288</cdr:x>
      <cdr:y>0.082</cdr:y>
    </cdr:from>
    <cdr:to>
      <cdr:x>0.59798</cdr:x>
      <cdr:y>0.30943</cdr:y>
    </cdr:to>
    <cdr:grpSp>
      <cdr:nvGrpSpPr>
        <cdr:cNvPr id="14" name="Группа 11"/>
        <cdr:cNvGrpSpPr/>
      </cdr:nvGrpSpPr>
      <cdr:grpSpPr>
        <a:xfrm xmlns:a="http://schemas.openxmlformats.org/drawingml/2006/main">
          <a:off x="985548" y="436945"/>
          <a:ext cx="3449564" cy="1211881"/>
          <a:chOff x="1146107" y="474885"/>
          <a:chExt cx="3862617" cy="1317065"/>
        </a:xfrm>
      </cdr:grpSpPr>
      <cdr:sp macro="" textlink="">
        <cdr:nvSpPr>
          <cdr:cNvPr id="19" name="Прямоугольник 8"/>
          <cdr:cNvSpPr/>
        </cdr:nvSpPr>
        <cdr:spPr>
          <a:xfrm xmlns:a="http://schemas.openxmlformats.org/drawingml/2006/main">
            <a:off x="1146107" y="474885"/>
            <a:ext cx="3862617" cy="1317065"/>
          </a:xfrm>
          <a:custGeom xmlns:a="http://schemas.openxmlformats.org/drawingml/2006/main">
            <a:avLst/>
            <a:gdLst>
              <a:gd name="connsiteX0" fmla="*/ 0 w 3344582"/>
              <a:gd name="connsiteY0" fmla="*/ 0 h 1317065"/>
              <a:gd name="connsiteX1" fmla="*/ 3344582 w 3344582"/>
              <a:gd name="connsiteY1" fmla="*/ 0 h 1317065"/>
              <a:gd name="connsiteX2" fmla="*/ 3344582 w 3344582"/>
              <a:gd name="connsiteY2" fmla="*/ 1317065 h 1317065"/>
              <a:gd name="connsiteX3" fmla="*/ 0 w 3344582"/>
              <a:gd name="connsiteY3" fmla="*/ 1317065 h 1317065"/>
              <a:gd name="connsiteX4" fmla="*/ 0 w 3344582"/>
              <a:gd name="connsiteY4" fmla="*/ 0 h 1317065"/>
              <a:gd name="connsiteX0" fmla="*/ 0 w 3344582"/>
              <a:gd name="connsiteY0" fmla="*/ 0 h 1317065"/>
              <a:gd name="connsiteX1" fmla="*/ 3344582 w 3344582"/>
              <a:gd name="connsiteY1" fmla="*/ 0 h 1317065"/>
              <a:gd name="connsiteX2" fmla="*/ 3322170 w 3344582"/>
              <a:gd name="connsiteY2" fmla="*/ 616323 h 1317065"/>
              <a:gd name="connsiteX3" fmla="*/ 3344582 w 3344582"/>
              <a:gd name="connsiteY3" fmla="*/ 1317065 h 1317065"/>
              <a:gd name="connsiteX4" fmla="*/ 0 w 3344582"/>
              <a:gd name="connsiteY4" fmla="*/ 1317065 h 1317065"/>
              <a:gd name="connsiteX5" fmla="*/ 0 w 3344582"/>
              <a:gd name="connsiteY5" fmla="*/ 0 h 1317065"/>
              <a:gd name="connsiteX0" fmla="*/ 0 w 3424468"/>
              <a:gd name="connsiteY0" fmla="*/ 0 h 1317065"/>
              <a:gd name="connsiteX1" fmla="*/ 3344582 w 3424468"/>
              <a:gd name="connsiteY1" fmla="*/ 0 h 1317065"/>
              <a:gd name="connsiteX2" fmla="*/ 3322170 w 3424468"/>
              <a:gd name="connsiteY2" fmla="*/ 616323 h 1317065"/>
              <a:gd name="connsiteX3" fmla="*/ 3344582 w 3424468"/>
              <a:gd name="connsiteY3" fmla="*/ 1317065 h 1317065"/>
              <a:gd name="connsiteX4" fmla="*/ 0 w 3424468"/>
              <a:gd name="connsiteY4" fmla="*/ 1317065 h 1317065"/>
              <a:gd name="connsiteX5" fmla="*/ 0 w 3424468"/>
              <a:gd name="connsiteY5" fmla="*/ 0 h 1317065"/>
              <a:gd name="connsiteX0" fmla="*/ 0 w 3860053"/>
              <a:gd name="connsiteY0" fmla="*/ 0 h 1317065"/>
              <a:gd name="connsiteX1" fmla="*/ 3344582 w 3860053"/>
              <a:gd name="connsiteY1" fmla="*/ 0 h 1317065"/>
              <a:gd name="connsiteX2" fmla="*/ 3322170 w 3860053"/>
              <a:gd name="connsiteY2" fmla="*/ 616323 h 1317065"/>
              <a:gd name="connsiteX3" fmla="*/ 3860053 w 3860053"/>
              <a:gd name="connsiteY3" fmla="*/ 1294653 h 1317065"/>
              <a:gd name="connsiteX4" fmla="*/ 0 w 3860053"/>
              <a:gd name="connsiteY4" fmla="*/ 1317065 h 1317065"/>
              <a:gd name="connsiteX5" fmla="*/ 0 w 3860053"/>
              <a:gd name="connsiteY5" fmla="*/ 0 h 1317065"/>
              <a:gd name="connsiteX0" fmla="*/ 0 w 4139013"/>
              <a:gd name="connsiteY0" fmla="*/ 0 h 1317065"/>
              <a:gd name="connsiteX1" fmla="*/ 3344582 w 4139013"/>
              <a:gd name="connsiteY1" fmla="*/ 0 h 1317065"/>
              <a:gd name="connsiteX2" fmla="*/ 3322170 w 4139013"/>
              <a:gd name="connsiteY2" fmla="*/ 616323 h 1317065"/>
              <a:gd name="connsiteX3" fmla="*/ 3837641 w 4139013"/>
              <a:gd name="connsiteY3" fmla="*/ 616323 h 1317065"/>
              <a:gd name="connsiteX4" fmla="*/ 3860053 w 4139013"/>
              <a:gd name="connsiteY4" fmla="*/ 1294653 h 1317065"/>
              <a:gd name="connsiteX5" fmla="*/ 0 w 4139013"/>
              <a:gd name="connsiteY5" fmla="*/ 1317065 h 1317065"/>
              <a:gd name="connsiteX6" fmla="*/ 0 w 4139013"/>
              <a:gd name="connsiteY6" fmla="*/ 0 h 1317065"/>
              <a:gd name="connsiteX0" fmla="*/ 0 w 4139013"/>
              <a:gd name="connsiteY0" fmla="*/ 0 h 1317065"/>
              <a:gd name="connsiteX1" fmla="*/ 3344582 w 4139013"/>
              <a:gd name="connsiteY1" fmla="*/ 0 h 1317065"/>
              <a:gd name="connsiteX2" fmla="*/ 3322170 w 4139013"/>
              <a:gd name="connsiteY2" fmla="*/ 616323 h 1317065"/>
              <a:gd name="connsiteX3" fmla="*/ 3837641 w 4139013"/>
              <a:gd name="connsiteY3" fmla="*/ 616323 h 1317065"/>
              <a:gd name="connsiteX4" fmla="*/ 3860053 w 4139013"/>
              <a:gd name="connsiteY4" fmla="*/ 1294653 h 1317065"/>
              <a:gd name="connsiteX5" fmla="*/ 0 w 4139013"/>
              <a:gd name="connsiteY5" fmla="*/ 1317065 h 1317065"/>
              <a:gd name="connsiteX6" fmla="*/ 0 w 4139013"/>
              <a:gd name="connsiteY6" fmla="*/ 0 h 1317065"/>
              <a:gd name="connsiteX0" fmla="*/ 0 w 4118713"/>
              <a:gd name="connsiteY0" fmla="*/ 0 h 1317065"/>
              <a:gd name="connsiteX1" fmla="*/ 3344582 w 4118713"/>
              <a:gd name="connsiteY1" fmla="*/ 0 h 1317065"/>
              <a:gd name="connsiteX2" fmla="*/ 3322170 w 4118713"/>
              <a:gd name="connsiteY2" fmla="*/ 616323 h 1317065"/>
              <a:gd name="connsiteX3" fmla="*/ 3837641 w 4118713"/>
              <a:gd name="connsiteY3" fmla="*/ 616323 h 1317065"/>
              <a:gd name="connsiteX4" fmla="*/ 3860053 w 4118713"/>
              <a:gd name="connsiteY4" fmla="*/ 1294653 h 1317065"/>
              <a:gd name="connsiteX5" fmla="*/ 0 w 4118713"/>
              <a:gd name="connsiteY5" fmla="*/ 1317065 h 1317065"/>
              <a:gd name="connsiteX6" fmla="*/ 0 w 4118713"/>
              <a:gd name="connsiteY6" fmla="*/ 0 h 1317065"/>
              <a:gd name="connsiteX0" fmla="*/ 0 w 3862618"/>
              <a:gd name="connsiteY0" fmla="*/ 0 h 1317065"/>
              <a:gd name="connsiteX1" fmla="*/ 3344582 w 3862618"/>
              <a:gd name="connsiteY1" fmla="*/ 0 h 1317065"/>
              <a:gd name="connsiteX2" fmla="*/ 3322170 w 3862618"/>
              <a:gd name="connsiteY2" fmla="*/ 616323 h 1317065"/>
              <a:gd name="connsiteX3" fmla="*/ 3837641 w 3862618"/>
              <a:gd name="connsiteY3" fmla="*/ 616323 h 1317065"/>
              <a:gd name="connsiteX4" fmla="*/ 3860053 w 3862618"/>
              <a:gd name="connsiteY4" fmla="*/ 1294653 h 1317065"/>
              <a:gd name="connsiteX5" fmla="*/ 0 w 3862618"/>
              <a:gd name="connsiteY5" fmla="*/ 1317065 h 1317065"/>
              <a:gd name="connsiteX6" fmla="*/ 0 w 3862618"/>
              <a:gd name="connsiteY6" fmla="*/ 0 h 1317065"/>
              <a:gd name="connsiteX0" fmla="*/ 0 w 3862618"/>
              <a:gd name="connsiteY0" fmla="*/ 0 h 1317065"/>
              <a:gd name="connsiteX1" fmla="*/ 3344582 w 3862618"/>
              <a:gd name="connsiteY1" fmla="*/ 0 h 1317065"/>
              <a:gd name="connsiteX2" fmla="*/ 3322170 w 3862618"/>
              <a:gd name="connsiteY2" fmla="*/ 616323 h 1317065"/>
              <a:gd name="connsiteX3" fmla="*/ 3837641 w 3862618"/>
              <a:gd name="connsiteY3" fmla="*/ 616323 h 1317065"/>
              <a:gd name="connsiteX4" fmla="*/ 3860053 w 3862618"/>
              <a:gd name="connsiteY4" fmla="*/ 1294653 h 1317065"/>
              <a:gd name="connsiteX5" fmla="*/ 0 w 3862618"/>
              <a:gd name="connsiteY5" fmla="*/ 1317065 h 1317065"/>
              <a:gd name="connsiteX6" fmla="*/ 0 w 3862618"/>
              <a:gd name="connsiteY6" fmla="*/ 0 h 1317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618" h="1317065">
                <a:moveTo>
                  <a:pt x="0" y="0"/>
                </a:moveTo>
                <a:lnTo>
                  <a:pt x="3344582" y="0"/>
                </a:lnTo>
                <a:cubicBezTo>
                  <a:pt x="3344582" y="209176"/>
                  <a:pt x="3322170" y="407147"/>
                  <a:pt x="3322170" y="616323"/>
                </a:cubicBezTo>
                <a:cubicBezTo>
                  <a:pt x="3437964" y="621926"/>
                  <a:pt x="3546288" y="615326"/>
                  <a:pt x="3837641" y="616323"/>
                </a:cubicBezTo>
                <a:cubicBezTo>
                  <a:pt x="3837641" y="931084"/>
                  <a:pt x="3872130" y="1035922"/>
                  <a:pt x="3860053" y="1294653"/>
                </a:cubicBezTo>
                <a:lnTo>
                  <a:pt x="0" y="1317065"/>
                </a:lnTo>
                <a:lnTo>
                  <a:pt x="0" y="0"/>
                </a:lnTo>
                <a:close/>
              </a:path>
            </a:pathLst>
          </a:custGeom>
          <a:solidFill xmlns:a="http://schemas.openxmlformats.org/drawingml/2006/main">
            <a:srgbClr val="92D050">
              <a:alpha val="27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0.28464</cdr:x>
      <cdr:y>0.4583</cdr:y>
    </cdr:from>
    <cdr:to>
      <cdr:x>0.60399</cdr:x>
      <cdr:y>0.59184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1295120" y="2254124"/>
          <a:ext cx="1453074" cy="656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Arial Narrow" panose="020B0606020202030204" pitchFamily="34" charset="0"/>
            </a:rPr>
            <a:t>Дополнительная добыча газа </a:t>
          </a:r>
        </a:p>
        <a:p xmlns:a="http://schemas.openxmlformats.org/drawingml/2006/main">
          <a:pPr algn="ctr"/>
          <a:r>
            <a:rPr lang="ru-RU" sz="1400" b="1" dirty="0" smtClean="0">
              <a:latin typeface="Arial Narrow" panose="020B0606020202030204" pitchFamily="34" charset="0"/>
            </a:rPr>
            <a:t>при условии работы УКПГ</a:t>
          </a:r>
        </a:p>
        <a:p xmlns:a="http://schemas.openxmlformats.org/drawingml/2006/main">
          <a:pPr algn="ctr"/>
          <a:r>
            <a:rPr lang="ru-RU" sz="1400" b="1" dirty="0" smtClean="0">
              <a:latin typeface="Arial Narrow" panose="020B0606020202030204" pitchFamily="34" charset="0"/>
            </a:rPr>
            <a:t> совместно с ДКС-2 </a:t>
          </a:r>
        </a:p>
        <a:p xmlns:a="http://schemas.openxmlformats.org/drawingml/2006/main">
          <a:pPr algn="ctr"/>
          <a:r>
            <a:rPr lang="ru-RU" sz="1400" b="1" dirty="0" smtClean="0">
              <a:latin typeface="Arial Narrow" panose="020B0606020202030204" pitchFamily="34" charset="0"/>
            </a:rPr>
            <a:t>в летний период 2016 года</a:t>
          </a:r>
          <a:endParaRPr lang="ru-RU" sz="1400" b="1" dirty="0">
            <a:latin typeface="Arial Narrow" panose="020B060602020203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9763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846E03D-71CD-4C59-82B7-1CA5BDF0F418}" type="datetime1">
              <a:rPr lang="ru-RU"/>
              <a:pPr>
                <a:defRPr/>
              </a:pPr>
              <a:t>28.09.2016</a:t>
            </a:fld>
            <a:endParaRPr lang="ru-RU" dirty="0"/>
          </a:p>
        </p:txBody>
      </p:sp>
      <p:sp>
        <p:nvSpPr>
          <p:cNvPr id="200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3661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00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9763" y="9443661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7AABCCF-E165-49A6-956D-79D3B32665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145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3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5C227B1-3A4B-4CE5-B352-98DF81E9CCDF}" type="datetime1">
              <a:rPr lang="ru-RU"/>
              <a:pPr>
                <a:defRPr/>
              </a:pPr>
              <a:t>28.09.2016</a:t>
            </a:fld>
            <a:endParaRPr lang="ru-RU" dirty="0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6125"/>
            <a:ext cx="497046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3661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3" y="9443661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F9400EB-1647-4DD5-A905-C33355BEF4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97110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56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56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56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56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0ACC93D-42EA-4398-82A7-6222D40D395D}" type="slidenum">
              <a:rPr lang="ru-RU" sz="1300" smtClean="0">
                <a:latin typeface="Arial" charset="0"/>
              </a:rPr>
              <a:pPr eaLnBrk="1" hangingPunct="1"/>
              <a:t>1</a:t>
            </a:fld>
            <a:endParaRPr lang="ru-RU" sz="13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B8A788-7DC3-4F59-9703-1B435DE4395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292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B8A788-7DC3-4F59-9703-1B435DE4395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19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В качестве примера на данном слайде представлены зависимости производительности ГП Бованенковского месторождения от температуры окружающей среды на текущий летний сезон эксплуатации. Представленные данные были рассчитаны специалистами нашего Общества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В соответствии с результатами данных расчётов </a:t>
            </a:r>
            <a:r>
              <a:rPr lang="ru-RU" sz="1200" dirty="0" smtClean="0">
                <a:solidFill>
                  <a:schemeClr val="tx1"/>
                </a:solidFill>
              </a:rPr>
              <a:t>и располагаемого давления газа на входе ЗВН в летний период 2016г. максимальная пропускная способность УКПГ составляет 63,3 млн м³/</a:t>
            </a:r>
            <a:r>
              <a:rPr lang="ru-RU" sz="1200" dirty="0" err="1" smtClean="0">
                <a:solidFill>
                  <a:schemeClr val="tx1"/>
                </a:solidFill>
              </a:rPr>
              <a:t>сут</a:t>
            </a:r>
            <a:r>
              <a:rPr lang="ru-RU" sz="1200" dirty="0" smtClean="0">
                <a:solidFill>
                  <a:schemeClr val="tx1"/>
                </a:solidFill>
              </a:rPr>
              <a:t> (при работе шести ТН). 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1"/>
                </a:solidFill>
              </a:rPr>
              <a:t>Соблюдение всех требований к товарной продукции обеспечивается на первом модуле при температуре воздуха не выше 17 </a:t>
            </a:r>
            <a:r>
              <a:rPr lang="ru-RU" sz="1200" dirty="0" smtClean="0">
                <a:solidFill>
                  <a:schemeClr val="tx1"/>
                </a:solidFill>
                <a:latin typeface="Calibri"/>
              </a:rPr>
              <a:t>˚</a:t>
            </a:r>
            <a:r>
              <a:rPr lang="en-US" sz="1200" dirty="0" smtClean="0">
                <a:solidFill>
                  <a:schemeClr val="tx1"/>
                </a:solidFill>
                <a:latin typeface="Calibri"/>
              </a:rPr>
              <a:t>C</a:t>
            </a:r>
            <a:r>
              <a:rPr lang="ru-RU" sz="1200" dirty="0" smtClean="0">
                <a:solidFill>
                  <a:schemeClr val="tx1"/>
                </a:solidFill>
              </a:rPr>
              <a:t>, на втором модуле и на ГП-1 – при температуре воздуха не выше плюс 14 и 16 </a:t>
            </a:r>
            <a:r>
              <a:rPr lang="ru-RU" sz="1200" dirty="0" smtClean="0">
                <a:solidFill>
                  <a:schemeClr val="tx1"/>
                </a:solidFill>
                <a:latin typeface="Calibri"/>
              </a:rPr>
              <a:t>˚</a:t>
            </a:r>
            <a:r>
              <a:rPr lang="en-US" sz="1200" dirty="0" smtClean="0">
                <a:solidFill>
                  <a:schemeClr val="tx1"/>
                </a:solidFill>
                <a:latin typeface="Calibri"/>
              </a:rPr>
              <a:t>C</a:t>
            </a:r>
            <a:r>
              <a:rPr lang="ru-RU" sz="12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ru-RU" sz="1200" kern="1200" dirty="0" smtClean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1"/>
                </a:solidFill>
              </a:rPr>
              <a:t>(</a:t>
            </a:r>
            <a:r>
              <a:rPr lang="ru-RU" sz="1200" u="sng" dirty="0" smtClean="0">
                <a:solidFill>
                  <a:srgbClr val="FF0000"/>
                </a:solidFill>
              </a:rPr>
              <a:t>При дальнейшем повышении температуры наружного воздуха (в виду дефицита охлаждающей способности  АВО газа и ТДА) </a:t>
            </a:r>
            <a:r>
              <a:rPr lang="en-US" sz="1200" u="sng" dirty="0" smtClean="0">
                <a:solidFill>
                  <a:srgbClr val="FF0000"/>
                </a:solidFill>
              </a:rPr>
              <a:t>c </a:t>
            </a:r>
            <a:r>
              <a:rPr lang="ru-RU" sz="1200" u="sng" dirty="0" smtClean="0">
                <a:solidFill>
                  <a:srgbClr val="FF0000"/>
                </a:solidFill>
              </a:rPr>
              <a:t>целью обеспечения условий транспорта газа необходимо, последовательно сокращать производительность ГП отключая ТН.</a:t>
            </a:r>
          </a:p>
          <a:p>
            <a:pPr algn="just"/>
            <a:r>
              <a:rPr lang="ru-RU" sz="1200" u="sng" kern="120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Температура</a:t>
            </a:r>
            <a:r>
              <a:rPr lang="ru-RU" sz="1200" u="sng" kern="1200" baseline="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 наружного воздуха оказывает влияние на температурный режим работы АВО газа ДКС-1 и 20ВХ-1, через систему рекуперативных теплообменников 20Т-1, 20Т-2 на температуру НТС и температуру транспорта газа.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sng" kern="1200" dirty="0" smtClean="0">
                <a:solidFill>
                  <a:srgbClr val="FF000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При определении проектной производительности принята максимальная температура наружного воздуха !!!</a:t>
            </a:r>
            <a:r>
              <a:rPr lang="ru-RU" sz="1200" u="sng" kern="1200" baseline="0" dirty="0" smtClean="0">
                <a:solidFill>
                  <a:srgbClr val="FF000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(12,4?)!!!</a:t>
            </a:r>
            <a:r>
              <a:rPr lang="ru-RU" sz="1200" u="sng" kern="1200" dirty="0" smtClean="0">
                <a:solidFill>
                  <a:srgbClr val="FF000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, что значительно ниже фактической температуры воздуха в летний (жаркий) период эксплуатации.</a:t>
            </a:r>
          </a:p>
          <a:p>
            <a:pPr algn="just"/>
            <a:r>
              <a:rPr lang="ru-RU" sz="1200" u="sng" kern="120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При фактическом оснащении ГП-1,2 повышение среднесуточной температуры наружного воздуха выше значений  полюс 14˚</a:t>
            </a:r>
            <a:r>
              <a:rPr lang="en-US" sz="1200" u="sng" kern="120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C</a:t>
            </a:r>
            <a:r>
              <a:rPr lang="ru-RU" sz="1200" u="sng" kern="120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 сказывается на пропускной способности УКПГ БНГКМ. </a:t>
            </a:r>
          </a:p>
          <a:p>
            <a:pPr algn="just"/>
            <a:r>
              <a:rPr lang="ru-RU" sz="1200" u="sng" dirty="0" smtClean="0">
                <a:solidFill>
                  <a:srgbClr val="FF0000"/>
                </a:solidFill>
              </a:rPr>
              <a:t>Ограничение пропускной способности вызвано повышением температуры НТС выше минус 20˚C и повышением температуры транспорта газа выше минус 2 ˚C. С целью снижения температуры НТС при увеличении температуры наружного воздуха необходимо увеличить хладопроизводительность ТДА путем увеличения отношения давлений на турбине ТДА </a:t>
            </a:r>
            <a:r>
              <a:rPr lang="ru-RU" sz="1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i="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ru-RU" sz="1400" u="sng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r>
              <a:rPr lang="ru-RU" sz="1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200" u="sng" kern="1200" dirty="0" smtClean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B8A788-7DC3-4F59-9703-1B435DE4395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65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39DB84-33CA-4B0C-9A67-2DC0E72736DA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29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DCF3F-B754-4850-938F-38EE81B38E5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410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DCF3F-B754-4850-938F-38EE81B38E50}" type="slidenum">
              <a:rPr lang="ru-RU" smtClean="0">
                <a:solidFill>
                  <a:prstClr val="white"/>
                </a:solidFill>
              </a:rPr>
              <a:pPr/>
              <a:t>3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10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DCF3F-B754-4850-938F-38EE81B38E5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410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DCF3F-B754-4850-938F-38EE81B38E5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410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DCF3F-B754-4850-938F-38EE81B38E5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410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DCF3F-B754-4850-938F-38EE81B38E5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410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DCF3F-B754-4850-938F-38EE81B38E5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410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DCF3F-B754-4850-938F-38EE81B38E5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410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32827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45561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5605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C9A5D-6292-41EC-B413-8243D2F2F0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7821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2B7B1-5F88-4CF5-9744-BA3FBC560A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371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D5C97-09BB-492B-9C5B-B6EE3CB751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06426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EFA92-38E2-48F0-A0CE-C6A101C3DA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85352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EAC9-9A88-4C86-9632-A4396F9F71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44979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A13C4-2DDB-47D9-BF4A-32C852A79E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53347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B933E-BB3D-47AF-9C65-93EC7926BC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99656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15DDB-EF59-47C2-976A-87B8EA6065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3963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425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3107B-815C-4BCD-ABEE-B76DA87CCA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67595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3548F-4756-43E5-ABB8-70F8F7D66C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17834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A47FC-CB7C-4383-954E-836B11F4A1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53475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7D242-05AA-4117-BDD0-13E597604A0F}" type="datetimeFigureOut">
              <a:rPr lang="ru-RU"/>
              <a:pPr>
                <a:defRPr/>
              </a:pPr>
              <a:t>28.09.2016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699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A40BD-64AE-4B62-A2EB-71461C8AC859}" type="datetimeFigureOut">
              <a:rPr lang="ru-RU"/>
              <a:pPr>
                <a:defRPr/>
              </a:pPr>
              <a:t>28.09.2016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4211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0BDC4-CD0E-4BB4-BD5E-DB108903404F}" type="datetimeFigureOut">
              <a:rPr lang="ru-RU"/>
              <a:pPr>
                <a:defRPr/>
              </a:pPr>
              <a:t>28.09.2016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709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98C6A-4AD4-4FD2-B575-24E7D0C3B699}" type="datetimeFigureOut">
              <a:rPr lang="ru-RU"/>
              <a:pPr>
                <a:defRPr/>
              </a:pPr>
              <a:t>28.09.2016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444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09648-E9E1-4409-8EC5-A71717488E40}" type="datetimeFigureOut">
              <a:rPr lang="ru-RU"/>
              <a:pPr>
                <a:defRPr/>
              </a:pPr>
              <a:t>28.09.2016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8846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3C0F2-66A7-4785-A4C8-580506FB9301}" type="datetimeFigureOut">
              <a:rPr lang="ru-RU"/>
              <a:pPr>
                <a:defRPr/>
              </a:pPr>
              <a:t>28.09.2016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794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D9121-3E99-4C9F-B639-9D7CCB0ED429}" type="datetimeFigureOut">
              <a:rPr lang="ru-RU"/>
              <a:pPr>
                <a:defRPr/>
              </a:pPr>
              <a:t>28.09.2016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96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36680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60541-3E47-4750-9E6B-AD8FB947CBE8}" type="datetimeFigureOut">
              <a:rPr lang="ru-RU"/>
              <a:pPr>
                <a:defRPr/>
              </a:pPr>
              <a:t>28.09.2016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016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305A8-52A5-411E-BC30-7EECE39538E9}" type="datetimeFigureOut">
              <a:rPr lang="ru-RU"/>
              <a:pPr>
                <a:defRPr/>
              </a:pPr>
              <a:t>28.09.2016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119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08177-AFBC-465E-9FD7-AC65C72B63E8}" type="datetimeFigureOut">
              <a:rPr lang="ru-RU"/>
              <a:pPr>
                <a:defRPr/>
              </a:pPr>
              <a:t>28.09.2016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991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670B0-0787-40A9-9C08-B860B6199EC5}" type="datetimeFigureOut">
              <a:rPr lang="ru-RU"/>
              <a:pPr>
                <a:defRPr/>
              </a:pPr>
              <a:t>28.09.2016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946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7D242-05AA-4117-BDD0-13E597604A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28.09.2016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814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A40BD-64AE-4B62-A2EB-71461C8AC8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28.09.2016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91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0BDC4-CD0E-4BB4-BD5E-DB10890340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28.09.2016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95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98C6A-4AD4-4FD2-B575-24E7D0C3B6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28.09.2016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04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09648-E9E1-4409-8EC5-A71717488E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28.09.2016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87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3C0F2-66A7-4785-A4C8-580506FB93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28.09.2016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0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838507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D9121-3E99-4C9F-B639-9D7CCB0ED4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28.09.2016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96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60541-3E47-4750-9E6B-AD8FB947CBE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28.09.2016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72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305A8-52A5-411E-BC30-7EECE39538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28.09.2016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129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08177-AFBC-465E-9FD7-AC65C72B63E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28.09.2016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20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670B0-0787-40A9-9C08-B860B6199EC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28.09.2016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59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65EB-9CDA-4C94-8DC2-E60AF41026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25629"/>
      </p:ext>
    </p:extLst>
  </p:cSld>
  <p:clrMapOvr>
    <a:masterClrMapping/>
  </p:clrMapOvr>
  <p:transition advTm="12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06275-E875-4F1B-BEDE-4E6735C8C7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82959"/>
      </p:ext>
    </p:extLst>
  </p:cSld>
  <p:clrMapOvr>
    <a:masterClrMapping/>
  </p:clrMapOvr>
  <p:transition advTm="12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4DF0D-FDCC-4A9E-9CC3-884499019C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69101"/>
      </p:ext>
    </p:extLst>
  </p:cSld>
  <p:clrMapOvr>
    <a:masterClrMapping/>
  </p:clrMapOvr>
  <p:transition advTm="12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A817DB-C6DE-443C-8C94-FA7093E8574D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13929268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E0A0C4D-7C56-471A-BAE8-18BA4543C125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8778544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822768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B6F55B-452F-4A85-A53C-2488D7ED0277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25675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9E58D0-C8F2-4412-B687-D4463D5C6A75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1118738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8E9AF3-A9D2-4FF2-8178-E38A153CA7FA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6279458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FD7612-8FE9-42A6-9C80-EFEA91C10E22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0201840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25AB4A-F329-42F6-88E9-2AF8736752CA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5501142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D8A8A28-E566-4AAA-86D2-57EA97DE6B5D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9063125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314FA4-3FF6-49AF-993C-0AFCAB0C980E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860483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CCD69D-E96B-4F78-A7EA-8947F80663AC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41217543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067F26-A165-4DDE-9051-18E757392F57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0254795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A817DB-C6DE-443C-8C94-FA7093E8574D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3181908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85713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E0A0C4D-7C56-471A-BAE8-18BA4543C125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7948422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B6F55B-452F-4A85-A53C-2488D7ED0277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8955272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9E58D0-C8F2-4412-B687-D4463D5C6A75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63969150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8E9AF3-A9D2-4FF2-8178-E38A153CA7FA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03356524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FD7612-8FE9-42A6-9C80-EFEA91C10E22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2467615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25AB4A-F329-42F6-88E9-2AF8736752CA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9402806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D8A8A28-E566-4AAA-86D2-57EA97DE6B5D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02563400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314FA4-3FF6-49AF-993C-0AFCAB0C980E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8525534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CCD69D-E96B-4F78-A7EA-8947F80663AC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5401414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067F26-A165-4DDE-9051-18E757392F57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2446072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538512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27028-201E-4ED5-B89B-42A8E585A322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altLang="ru-RU">
                <a:solidFill>
                  <a:srgbClr val="FFFFFF"/>
                </a:solidFill>
              </a:rPr>
              <a:t>&lt;#&gt;</a:t>
            </a: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7842204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A9535-751D-4D63-8250-118F0CCDFC13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altLang="ru-RU">
                <a:solidFill>
                  <a:srgbClr val="FFFFFF"/>
                </a:solidFill>
              </a:rPr>
              <a:t>&lt;#&gt;</a:t>
            </a: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2540864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4454B-6CA3-43B1-92BA-24066F007DD3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altLang="ru-RU">
                <a:solidFill>
                  <a:srgbClr val="FFFFFF"/>
                </a:solidFill>
              </a:rPr>
              <a:t>&lt;#&gt;</a:t>
            </a: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5904638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CF594-62D7-4D9E-9A65-C510B3701BAA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altLang="ru-RU">
                <a:solidFill>
                  <a:srgbClr val="FFFFFF"/>
                </a:solidFill>
              </a:rPr>
              <a:t>&lt;#&gt;</a:t>
            </a: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08415212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8C0BA-0F83-40E1-98EF-79AA0653ADC1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altLang="ru-RU">
                <a:solidFill>
                  <a:srgbClr val="FFFFFF"/>
                </a:solidFill>
              </a:rPr>
              <a:t>&lt;#&gt;</a:t>
            </a: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2589144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A8C49-496B-4553-918E-3BE7C32D0DBE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altLang="ru-RU">
                <a:solidFill>
                  <a:srgbClr val="FFFFFF"/>
                </a:solidFill>
              </a:rPr>
              <a:t>&lt;#&gt;</a:t>
            </a: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236097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5C34D-5B26-42C4-8361-664B7FB21FA8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altLang="ru-RU">
                <a:solidFill>
                  <a:srgbClr val="FFFFFF"/>
                </a:solidFill>
              </a:rPr>
              <a:t>&lt;#&gt;</a:t>
            </a: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8309020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21D96-9535-4C11-B8A0-9CF022D4C0F6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altLang="ru-RU">
                <a:solidFill>
                  <a:srgbClr val="FFFFFF"/>
                </a:solidFill>
              </a:rPr>
              <a:t>&lt;#&gt;</a:t>
            </a: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10650189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0543E-B9C2-4A20-B40A-27994B099D65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altLang="ru-RU">
                <a:solidFill>
                  <a:srgbClr val="FFFFFF"/>
                </a:solidFill>
              </a:rPr>
              <a:t>&lt;#&gt;</a:t>
            </a: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4966620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A03C6-D3CA-4D68-B109-4FF76222E886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altLang="ru-RU">
                <a:solidFill>
                  <a:srgbClr val="FFFFFF"/>
                </a:solidFill>
              </a:rPr>
              <a:t>&lt;#&gt;</a:t>
            </a: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970696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36910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C069C-6C96-4E03-9E2B-A772C880507E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altLang="ru-RU">
                <a:solidFill>
                  <a:srgbClr val="FFFFFF"/>
                </a:solidFill>
              </a:rPr>
              <a:t>&lt;#&gt;</a:t>
            </a: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4839899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58378EF-7D7D-4536-ADCF-A6C712B8E8DF}" type="slidenum">
              <a:rPr lang="en-US">
                <a:solidFill>
                  <a:srgbClr val="FFFFFF"/>
                </a:solidFill>
              </a:rPr>
              <a:pPr/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Об итогах подготовки ООО "Газпром добыча Надым" к осенне-зимней эксплуатации 2010-2011 г.г.НАЗВАНИЕ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568932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FE179A-F47E-4A98-B895-D9ED3C9BDEC4}" type="slidenum">
              <a:rPr lang="en-US">
                <a:solidFill>
                  <a:srgbClr val="FFFFFF"/>
                </a:solidFill>
              </a:rPr>
              <a:pPr/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Об итогах подготовки ООО "Газпром добыча Надым" к осенне-зимней эксплуатации 2010-2011 г.г.НАЗВАНИЕ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985817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0ADF6C-D3A3-4748-8DA4-724EA835DA8A}" type="slidenum">
              <a:rPr lang="en-US">
                <a:solidFill>
                  <a:srgbClr val="FFFFFF"/>
                </a:solidFill>
              </a:rPr>
              <a:pPr/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Об итогах подготовки ООО "Газпром добыча Надым" к осенне-зимней эксплуатации 2010-2011 г.г.НАЗВАНИЕ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074206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9C436B-22CA-4AFB-9180-AF702769FC72}" type="slidenum">
              <a:rPr lang="en-US">
                <a:solidFill>
                  <a:srgbClr val="FFFFFF"/>
                </a:solidFill>
              </a:rPr>
              <a:pPr/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Об итогах подготовки ООО "Газпром добыча Надым" к осенне-зимней эксплуатации 2010-2011 г.г.НАЗВАНИЕ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822233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DF3837-1423-4CAB-8836-13249B00DB63}" type="slidenum">
              <a:rPr lang="en-US">
                <a:solidFill>
                  <a:srgbClr val="FFFFFF"/>
                </a:solidFill>
              </a:rPr>
              <a:pPr/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Об итогах подготовки ООО "Газпром добыча Надым" к осенне-зимней эксплуатации 2010-2011 г.г.НАЗВАНИЕ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280540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EB8194-5A14-49B0-8885-6D108548741A}" type="slidenum">
              <a:rPr lang="en-US">
                <a:solidFill>
                  <a:srgbClr val="FFFFFF"/>
                </a:solidFill>
              </a:rPr>
              <a:pPr/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Об итогах подготовки ООО "Газпром добыча Надым" к осенне-зимней эксплуатации 2010-2011 г.г.НАЗВАНИЕ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22831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6E3AC9-6622-4FD0-B02D-E74AF82AE2BD}" type="slidenum">
              <a:rPr lang="en-US">
                <a:solidFill>
                  <a:srgbClr val="FFFFFF"/>
                </a:solidFill>
              </a:rPr>
              <a:pPr/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Об итогах подготовки ООО "Газпром добыча Надым" к осенне-зимней эксплуатации 2010-2011 г.г.НАЗВАНИЕ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079849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E4C7AA-6C4A-4C48-85D9-1E41A7DB5463}" type="slidenum">
              <a:rPr lang="en-US">
                <a:solidFill>
                  <a:srgbClr val="FFFFFF"/>
                </a:solidFill>
              </a:rPr>
              <a:pPr/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Об итогах подготовки ООО "Газпром добыча Надым" к осенне-зимней эксплуатации 2010-2011 г.г.НАЗВАНИЕ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619078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739C03-F82C-4EEA-A61A-F3FBE0B4B8CC}" type="slidenum">
              <a:rPr lang="en-US">
                <a:solidFill>
                  <a:srgbClr val="FFFFFF"/>
                </a:solidFill>
              </a:rPr>
              <a:pPr/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Об итогах подготовки ООО "Газпром добыча Надым" к осенне-зимней эксплуатации 2010-2011 г.г.НАЗВАНИЕ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1546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707523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89D3AD-348B-48A5-9329-644CC8E907F8}" type="slidenum">
              <a:rPr lang="en-US">
                <a:solidFill>
                  <a:srgbClr val="FFFFFF"/>
                </a:solidFill>
              </a:rPr>
              <a:pPr/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Об итогах подготовки ООО "Газпром добыча Надым" к осенне-зимней эксплуатации 2010-2011 г.г.НАЗВАНИЕ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494517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FA217D-DBC0-45E6-B1FF-5128539E484C}" type="slidenum">
              <a:rPr lang="en-US">
                <a:solidFill>
                  <a:srgbClr val="FFFFFF"/>
                </a:solidFill>
              </a:rPr>
              <a:pPr/>
              <a:t>‹#›</a:t>
            </a:fld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Об итогах подготовки ООО "Газпром добыча Надым" к осенне-зимней эксплуатации 2010-2011 г.г.НАЗВАНИЕ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14058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1027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038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039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040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30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03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33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34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035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1036" name="Picture 19" descr="014_1-2-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84138"/>
            <a:ext cx="157638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7636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1816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CC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51" name="Rectangle 19"/>
          <p:cNvSpPr>
            <a:spLocks noChangeArrowheads="1"/>
          </p:cNvSpPr>
          <p:nvPr/>
        </p:nvSpPr>
        <p:spPr bwMode="auto">
          <a:xfrm>
            <a:off x="0" y="2605088"/>
            <a:ext cx="9144000" cy="371316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063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064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065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055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205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0C0D1038-EAEE-4D8B-BA94-47273AB086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  <p:sp>
        <p:nvSpPr>
          <p:cNvPr id="2059" name="Rectangle 15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060" name="Line 20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2061" name="Line 21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2062" name="Picture 24" descr="014_1-2-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84138"/>
            <a:ext cx="157638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FCB7D8-CC04-446C-A3D0-BF09261BD0AB}" type="datetimeFigureOut">
              <a:rPr lang="ru-RU"/>
              <a:pPr>
                <a:defRPr/>
              </a:pPr>
              <a:t>28.09.2016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3080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088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3089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3090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3081" name="Rectangle 8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083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3084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085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3086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3087" name="Picture 19" descr="014_1-2-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84138"/>
            <a:ext cx="157638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FCB7D8-CC04-446C-A3D0-BF09261BD0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28.09.2016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7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3080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088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3089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3090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3081" name="Rectangle 8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083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84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085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86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87" name="Picture 19" descr="014_1-2-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84138"/>
            <a:ext cx="157638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7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063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054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5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502FCF-6E2D-4CB8-A7F6-F2D03F2FDBEA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058" name="Line 14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59" name="Line 15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060" name="Picture 17" descr="014_1-2-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84138"/>
            <a:ext cx="157638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0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 spd="med"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2051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063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054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5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502FCF-6E2D-4CB8-A7F6-F2D03F2FDBEA}" type="slidenum">
              <a:rPr lang="en-US"/>
              <a:pPr>
                <a:defRPr/>
              </a:pPr>
              <a:t>‹#›</a:t>
            </a:fld>
            <a:r>
              <a:rPr lang="en-US"/>
              <a:t>&lt;#&gt;</a:t>
            </a:r>
            <a:endParaRPr lang="ru-RU"/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058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59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060" name="Picture 17" descr="014_1-2-5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84138"/>
            <a:ext cx="157638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09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ransition spd="med"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 sz="170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 b="1" smtClean="0"/>
            </a:lvl1pPr>
          </a:lstStyle>
          <a:p>
            <a:pPr>
              <a:defRPr/>
            </a:pPr>
            <a:fld id="{E4755422-76BA-4621-A491-DA1F90E2D9D4}" type="slidenum">
              <a:rPr lang="en-US" altLang="ru-RU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r>
              <a:rPr lang="en-US" altLang="ru-RU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&lt;#&gt;</a:t>
            </a:r>
            <a:endParaRPr lang="ru-RU" altLang="ru-RU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  <a:latin typeface="Arial Narrow" panose="020B0606020202030204" pitchFamily="34" charset="0"/>
              </a:rPr>
              <a:t>НАЗВАНИЕ ПРЕЗЕНТАЦИИ</a:t>
            </a: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70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36" name="Picture 17" descr="014_1-2-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84138"/>
            <a:ext cx="157638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17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ransition spd="med"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399363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/>
              <a:endParaRPr 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9937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algn="ctr"/>
            <a:fld id="{035C00AC-AE8B-4B01-92F8-3D8F5113213E}" type="slidenum">
              <a:rPr lang="en-US">
                <a:solidFill>
                  <a:srgbClr val="FFFFFF"/>
                </a:solidFill>
                <a:latin typeface="Arial Narrow" pitchFamily="34" charset="0"/>
              </a:rPr>
              <a:pPr algn="ctr"/>
              <a:t>‹#›</a:t>
            </a:fld>
            <a:r>
              <a:rPr lang="en-US">
                <a:solidFill>
                  <a:srgbClr val="FFFFFF"/>
                </a:solidFill>
                <a:latin typeface="Arial Narrow" pitchFamily="34" charset="0"/>
              </a:rPr>
              <a:t>&lt;#&gt;</a:t>
            </a:r>
            <a:endParaRPr lang="ru-RU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algn="ctr"/>
            <a:r>
              <a:rPr lang="ru-RU">
                <a:solidFill>
                  <a:srgbClr val="FFFFFF"/>
                </a:solidFill>
                <a:latin typeface="Arial Narrow" pitchFamily="34" charset="0"/>
              </a:rPr>
              <a:t>Об итогах подготовки ООО "Газпром добыча Надым" к осенне-зимней эксплуатации 2010-2011 г.г.НАЗВАНИЕ ПРЕЗЕНТАЦИИ</a:t>
            </a: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399377" name="Picture 17" descr="014_1-2-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84138"/>
            <a:ext cx="1576388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1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95875"/>
            <a:ext cx="9143999" cy="521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1938338" y="447675"/>
            <a:ext cx="7205662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4" tIns="45717" rIns="91434" bIns="45717" anchor="ctr"/>
          <a:lstStyle/>
          <a:p>
            <a:pPr>
              <a:defRPr/>
            </a:pP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1851726" y="6381328"/>
            <a:ext cx="718477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effectLst/>
              </a:rPr>
              <a:t>Совещание по вопросам технологического развития ПАО «Газпром»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7446" y="-99392"/>
            <a:ext cx="720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Технологическое 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развитие и </a:t>
            </a:r>
            <a:r>
              <a:rPr lang="ru-RU" sz="24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импортозамещение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Достижения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проблемы и пути их 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решения в              ООО «Газпром добыча Надым»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5601434"/>
            <a:ext cx="4499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Arial Narrow" pitchFamily="34" charset="0"/>
              </a:rPr>
              <a:t>Докладчик: генеральный директор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Arial Narrow" pitchFamily="34" charset="0"/>
              </a:rPr>
              <a:t>С.Н. Меньшиков</a:t>
            </a:r>
            <a:endParaRPr lang="ru-RU" sz="2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101850" y="10855"/>
            <a:ext cx="6985000" cy="95410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Временная схема </a:t>
            </a:r>
            <a:r>
              <a:rPr lang="en-US" altLang="ru-RU" sz="28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lang="en-US" altLang="ru-RU" sz="28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</a:br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ингибиторной защиты</a:t>
            </a:r>
          </a:p>
        </p:txBody>
      </p:sp>
      <p:sp>
        <p:nvSpPr>
          <p:cNvPr id="17412" name="Прямоугольник 2"/>
          <p:cNvSpPr>
            <a:spLocks noChangeArrowheads="1"/>
          </p:cNvSpPr>
          <p:nvPr/>
        </p:nvSpPr>
        <p:spPr bwMode="auto">
          <a:xfrm>
            <a:off x="762000" y="2568575"/>
            <a:ext cx="51816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buChar char="•"/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700" b="0">
              <a:solidFill>
                <a:schemeClr val="bg1"/>
              </a:solidFill>
            </a:endParaRPr>
          </a:p>
        </p:txBody>
      </p:sp>
      <p:sp>
        <p:nvSpPr>
          <p:cNvPr id="17413" name="Овал 5"/>
          <p:cNvSpPr>
            <a:spLocks noChangeArrowheads="1"/>
          </p:cNvSpPr>
          <p:nvPr/>
        </p:nvSpPr>
        <p:spPr bwMode="auto">
          <a:xfrm>
            <a:off x="5326063" y="1920875"/>
            <a:ext cx="1044575" cy="15875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buChar char="•"/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700" b="0">
              <a:solidFill>
                <a:srgbClr val="FF0000"/>
              </a:solidFill>
            </a:endParaRPr>
          </a:p>
        </p:txBody>
      </p:sp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808288"/>
            <a:ext cx="2490788" cy="16716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5" descr="\\10.45.5.16\ftp\Incoming\Users\Ткешелиадзе\ФОТО ДЛЯ БЕКИ\Насост 30Н-2№2 подачи на КГ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1125538"/>
            <a:ext cx="2490788" cy="16208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6" descr="\\10.45.5.16\ftp\Incoming\Users\Ткешелиадзе\ФОТО ДЛЯ БЕКИ\IMG_42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4529453"/>
            <a:ext cx="2497138" cy="17224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7" descr="\\10.45.5.16\ftp\Incoming\Users\Ткешелиадзе\ФОТО ДЛЯ БЕКИ\РПМ без обозначен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" y="1171575"/>
            <a:ext cx="3851747" cy="23526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Овал 6"/>
          <p:cNvSpPr>
            <a:spLocks noChangeArrowheads="1"/>
          </p:cNvSpPr>
          <p:nvPr/>
        </p:nvSpPr>
        <p:spPr bwMode="auto">
          <a:xfrm rot="6599797">
            <a:off x="3490913" y="766763"/>
            <a:ext cx="881062" cy="2246312"/>
          </a:xfrm>
          <a:prstGeom prst="ellips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buChar char="•"/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700" b="0">
              <a:solidFill>
                <a:srgbClr val="FF0000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0" y="1942455"/>
            <a:ext cx="962025" cy="46166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defPPr>
              <a:defRPr lang="ru-RU"/>
            </a:defPPr>
            <a:lvl1pPr algn="ctr" eaLnBrk="0" hangingPunct="0">
              <a:defRPr sz="2000" b="1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sz="2400" dirty="0"/>
              <a:t>ГП-1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0" y="4582468"/>
            <a:ext cx="962025" cy="46166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defPPr>
              <a:defRPr lang="ru-RU"/>
            </a:defPPr>
            <a:lvl1pPr algn="ctr" eaLnBrk="0" hangingPunct="0">
              <a:defRPr sz="2000" b="1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sz="2400" dirty="0"/>
              <a:t>ГП-2</a:t>
            </a:r>
          </a:p>
        </p:txBody>
      </p:sp>
      <p:pic>
        <p:nvPicPr>
          <p:cNvPr id="17421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643313"/>
            <a:ext cx="3866827" cy="257741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22" name="Овал 6"/>
          <p:cNvSpPr>
            <a:spLocks noChangeArrowheads="1"/>
          </p:cNvSpPr>
          <p:nvPr/>
        </p:nvSpPr>
        <p:spPr bwMode="auto">
          <a:xfrm rot="-10610140">
            <a:off x="1390650" y="4373563"/>
            <a:ext cx="1577975" cy="1804987"/>
          </a:xfrm>
          <a:prstGeom prst="ellips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buChar char="•"/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700" b="0">
              <a:solidFill>
                <a:srgbClr val="FF0000"/>
              </a:solidFill>
            </a:endParaRPr>
          </a:p>
        </p:txBody>
      </p:sp>
      <p:sp>
        <p:nvSpPr>
          <p:cNvPr id="17" name="Номер слайда 1"/>
          <p:cNvSpPr txBox="1">
            <a:spLocks/>
          </p:cNvSpPr>
          <p:nvPr/>
        </p:nvSpPr>
        <p:spPr bwMode="auto">
          <a:xfrm>
            <a:off x="0" y="6362700"/>
            <a:ext cx="1955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2000" b="1">
                <a:solidFill>
                  <a:srgbClr val="FFFFFF"/>
                </a:solidFill>
                <a:latin typeface="Arial Narrow" pitchFamily="34" charset="0"/>
                <a:cs typeface="Times New Roman" panose="02020603050405020304" pitchFamily="18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  <a:lvl6pPr>
              <a:defRPr>
                <a:latin typeface="Arial Narrow" pitchFamily="34" charset="0"/>
              </a:defRPr>
            </a:lvl6pPr>
            <a:lvl7pPr>
              <a:defRPr>
                <a:latin typeface="Arial Narrow" pitchFamily="34" charset="0"/>
              </a:defRPr>
            </a:lvl7pPr>
            <a:lvl8pPr>
              <a:defRPr>
                <a:latin typeface="Arial Narrow" pitchFamily="34" charset="0"/>
              </a:defRPr>
            </a:lvl8pPr>
            <a:lvl9pPr>
              <a:defRPr>
                <a:latin typeface="Arial Narrow" pitchFamily="34" charset="0"/>
              </a:defRPr>
            </a:lvl9pPr>
          </a:lstStyle>
          <a:p>
            <a:fld id="{EF1DAD18-2760-4A0F-BA8D-530B6A85560F}" type="slidenum">
              <a:rPr lang="ru-RU"/>
              <a:pPr/>
              <a:t>10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314507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1909121" y="6779"/>
            <a:ext cx="719908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rIns="108000" anchor="b" anchorCtr="0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dirty="0" smtClean="0">
                <a:solidFill>
                  <a:srgbClr val="FFFFFF"/>
                </a:solidFill>
                <a:latin typeface="Arial Narrow"/>
                <a:cs typeface="Times New Roman" panose="02020603050405020304" pitchFamily="18" charset="0"/>
              </a:rPr>
              <a:t>Динамика изменения температуры наружного воздуха на Бованенковском НГКМ</a:t>
            </a:r>
            <a:endParaRPr lang="ru-RU" altLang="ru-RU" sz="2600" dirty="0">
              <a:solidFill>
                <a:srgbClr val="FFFFFF"/>
              </a:solidFill>
              <a:latin typeface="Arial Narrow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"/>
          <p:cNvSpPr txBox="1">
            <a:spLocks/>
          </p:cNvSpPr>
          <p:nvPr/>
        </p:nvSpPr>
        <p:spPr bwMode="auto">
          <a:xfrm>
            <a:off x="107504" y="6377196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325AB4A-F329-42F6-88E9-2AF8736752CA}" type="slidenum">
              <a:rPr lang="en-US" smtClean="0"/>
              <a:pPr algn="ctr">
                <a:defRPr/>
              </a:pPr>
              <a:t>11</a:t>
            </a:fld>
            <a:endParaRPr lang="ru-RU" dirty="0"/>
          </a:p>
        </p:txBody>
      </p:sp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254253"/>
              </p:ext>
            </p:extLst>
          </p:nvPr>
        </p:nvGraphicFramePr>
        <p:xfrm>
          <a:off x="130689" y="1138075"/>
          <a:ext cx="8886825" cy="521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33696725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4170" y="1566632"/>
            <a:ext cx="3558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endParaRPr lang="ru-RU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4170" y="4907366"/>
            <a:ext cx="8797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endParaRPr lang="ru-RU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931064" y="1896"/>
            <a:ext cx="7212936" cy="105083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altLang="ru-RU" kern="0" dirty="0" smtClean="0">
                <a:cs typeface="Times New Roman" panose="02020603050405020304" pitchFamily="18" charset="0"/>
              </a:rPr>
              <a:t>Сокращение объёмов добычи газа БНГКМ </a:t>
            </a:r>
            <a:br>
              <a:rPr lang="ru-RU" altLang="ru-RU" kern="0" dirty="0" smtClean="0">
                <a:cs typeface="Times New Roman" panose="02020603050405020304" pitchFamily="18" charset="0"/>
              </a:rPr>
            </a:br>
            <a:r>
              <a:rPr lang="ru-RU" altLang="ru-RU" kern="0" dirty="0" smtClean="0">
                <a:cs typeface="Times New Roman" panose="02020603050405020304" pitchFamily="18" charset="0"/>
              </a:rPr>
              <a:t>в летний период 2016 года</a:t>
            </a: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 bwMode="auto">
          <a:xfrm>
            <a:off x="107504" y="6377196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325AB4A-F329-42F6-88E9-2AF8736752CA}" type="slidenum">
              <a:rPr lang="en-US" smtClean="0"/>
              <a:pPr algn="ctr">
                <a:defRPr/>
              </a:pPr>
              <a:t>12</a:t>
            </a:fld>
            <a:endParaRPr lang="ru-RU" dirty="0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34481"/>
              </p:ext>
            </p:extLst>
          </p:nvPr>
        </p:nvGraphicFramePr>
        <p:xfrm>
          <a:off x="0" y="1052735"/>
          <a:ext cx="9144000" cy="5256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41391967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0" y="6362700"/>
            <a:ext cx="1944914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fld id="{C756A665-6D88-49B6-857A-9948DC91741C}" type="slidenum">
              <a:rPr lang="en-US">
                <a:latin typeface="Arial Narrow" pitchFamily="34" charset="0"/>
                <a:cs typeface="Times New Roman" panose="02020603050405020304" pitchFamily="18" charset="0"/>
              </a:rPr>
              <a:pPr algn="ctr"/>
              <a:t>13</a:t>
            </a:fld>
            <a:endParaRPr lang="ru-RU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4170" y="1566632"/>
            <a:ext cx="3558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endParaRPr lang="ru-RU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4170" y="4907366"/>
            <a:ext cx="8797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endParaRPr lang="ru-RU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1968767" y="0"/>
            <a:ext cx="719908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Влияние ДКС 2-очереди </a:t>
            </a:r>
          </a:p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на производительность УКПГ</a:t>
            </a:r>
          </a:p>
        </p:txBody>
      </p:sp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0105652"/>
              </p:ext>
            </p:extLst>
          </p:nvPr>
        </p:nvGraphicFramePr>
        <p:xfrm>
          <a:off x="1043608" y="1052736"/>
          <a:ext cx="741682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1" name="Прямая со стрелкой 30"/>
          <p:cNvCxnSpPr/>
          <p:nvPr/>
        </p:nvCxnSpPr>
        <p:spPr bwMode="auto">
          <a:xfrm flipH="1">
            <a:off x="4644008" y="2636912"/>
            <a:ext cx="726538" cy="936104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419983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/>
          </p:cNvSpPr>
          <p:nvPr/>
        </p:nvSpPr>
        <p:spPr>
          <a:xfrm>
            <a:off x="19410" y="6381750"/>
            <a:ext cx="1888294" cy="476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516DA4B4-E1D8-4850-B3CC-0C7CFC86AB0E}" type="slidenum">
              <a:rPr lang="en-US" sz="2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pPr algn="ctr">
                <a:defRPr/>
              </a:pPr>
              <a:t>14</a:t>
            </a:fld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069260" y="188640"/>
            <a:ext cx="6985000" cy="77585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2400" dirty="0"/>
              <a:t>Обеспечение устойчивости добывающих скважин </a:t>
            </a:r>
            <a:br>
              <a:rPr lang="ru-RU" sz="2400" dirty="0"/>
            </a:br>
            <a:r>
              <a:rPr lang="ru-RU" sz="2400" dirty="0"/>
              <a:t>в особо сложных геокриологических условиях </a:t>
            </a:r>
            <a:r>
              <a:rPr lang="ru-RU" sz="2400" dirty="0" smtClean="0"/>
              <a:t>п-ова</a:t>
            </a:r>
            <a:endParaRPr lang="ru-RU" sz="2400" dirty="0">
              <a:effectLst/>
            </a:endParaRPr>
          </a:p>
        </p:txBody>
      </p:sp>
      <p:pic>
        <p:nvPicPr>
          <p:cNvPr id="6" name="Picture 2" descr="Y:\01_Документы СГТМ\10_Конференции, доклады, выступления\29_Материалы к Газовому форуму 04-07 октября 2016\Слайды к докладу_проблематика ГС\1_Схема по сложности условий кустов БНГК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8" y="2060848"/>
            <a:ext cx="2749203" cy="41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"/>
          <a:stretch/>
        </p:blipFill>
        <p:spPr>
          <a:xfrm>
            <a:off x="5583132" y="2132856"/>
            <a:ext cx="2750778" cy="30750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32" y="5271614"/>
            <a:ext cx="2750778" cy="965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0862" y="1196752"/>
            <a:ext cx="42484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FF"/>
                </a:solidFill>
              </a:defRPr>
            </a:lvl1pPr>
          </a:lstStyle>
          <a:p>
            <a:pPr algn="ctr"/>
            <a:r>
              <a:rPr lang="ru-RU" dirty="0"/>
              <a:t>Карта типизации БНГКМ по сложности мерзлотных условий </a:t>
            </a:r>
            <a:r>
              <a:rPr lang="ru-RU" dirty="0" smtClean="0"/>
              <a:t>– по итогам оптимизации выполнен перенос 8 кустовых площадок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300866" y="1490196"/>
            <a:ext cx="3315310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</a:rPr>
              <a:t>Теплоизолированная </a:t>
            </a:r>
            <a:r>
              <a:rPr lang="ru-RU" sz="1600" dirty="0" smtClean="0">
                <a:solidFill>
                  <a:srgbClr val="FFFFFF"/>
                </a:solidFill>
              </a:rPr>
              <a:t>лифтовая труба </a:t>
            </a:r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338091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/>
          </p:cNvSpPr>
          <p:nvPr/>
        </p:nvSpPr>
        <p:spPr>
          <a:xfrm>
            <a:off x="19410" y="6381750"/>
            <a:ext cx="1918928" cy="476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516DA4B4-E1D8-4850-B3CC-0C7CFC86AB0E}" type="slidenum">
              <a:rPr lang="en-US" sz="2000" b="1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pPr algn="ctr">
                <a:defRPr/>
              </a:pPr>
              <a:t>15</a:t>
            </a:fld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8540" r="10193" b="7923"/>
          <a:stretch/>
        </p:blipFill>
        <p:spPr bwMode="auto">
          <a:xfrm>
            <a:off x="1187624" y="1627059"/>
            <a:ext cx="2549255" cy="359808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7" name="Нижний колонтитул 3"/>
          <p:cNvSpPr txBox="1">
            <a:spLocks/>
          </p:cNvSpPr>
          <p:nvPr/>
        </p:nvSpPr>
        <p:spPr bwMode="auto">
          <a:xfrm>
            <a:off x="19408" y="5124960"/>
            <a:ext cx="5344680" cy="147732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>
            <a:defPPr>
              <a:defRPr lang="ru-RU"/>
            </a:defPPr>
            <a:lvl1pPr algn="ctr" eaLnBrk="0" hangingPunct="0">
              <a:defRPr sz="2000" b="1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sz="1800" dirty="0" err="1"/>
              <a:t>Термокейс</a:t>
            </a:r>
            <a:r>
              <a:rPr lang="ru-RU" altLang="ru-RU" sz="1800" dirty="0"/>
              <a:t> изготавливается из стальных труб разного диаметра по технологии «труба в трубе» с заливкой межтрубного пространства </a:t>
            </a:r>
            <a:r>
              <a:rPr lang="ru-RU" altLang="ru-RU" sz="1800" dirty="0" err="1"/>
              <a:t>пенополиуретаном</a:t>
            </a:r>
            <a:r>
              <a:rPr lang="ru-RU" altLang="ru-RU" sz="1800" dirty="0"/>
              <a:t>.</a:t>
            </a:r>
            <a:r>
              <a:rPr lang="en-US" altLang="ru-RU" sz="1800" dirty="0"/>
              <a:t> </a:t>
            </a:r>
            <a:endParaRPr lang="ru-RU" altLang="ru-RU" sz="1800" dirty="0"/>
          </a:p>
          <a:p>
            <a:r>
              <a:rPr lang="ru-RU" altLang="ru-RU" sz="1800" dirty="0"/>
              <a:t>Производство ЗАО «</a:t>
            </a:r>
            <a:r>
              <a:rPr lang="ru-RU" altLang="ru-RU" sz="1800" dirty="0" err="1"/>
              <a:t>Сибпромкомплект</a:t>
            </a:r>
            <a:r>
              <a:rPr lang="ru-RU" altLang="ru-RU" sz="1800" dirty="0"/>
              <a:t>», г. Тюмень</a:t>
            </a:r>
            <a:endParaRPr lang="ru-RU" sz="1800" dirty="0"/>
          </a:p>
          <a:p>
            <a:endParaRPr lang="ru-RU" altLang="ru-RU" sz="1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" b="-1"/>
          <a:stretch/>
        </p:blipFill>
        <p:spPr bwMode="auto">
          <a:xfrm>
            <a:off x="5005204" y="2598151"/>
            <a:ext cx="3679287" cy="244810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9" name="Нижний колонтитул 3"/>
          <p:cNvSpPr txBox="1">
            <a:spLocks/>
          </p:cNvSpPr>
          <p:nvPr/>
        </p:nvSpPr>
        <p:spPr bwMode="auto">
          <a:xfrm>
            <a:off x="4573884" y="1414507"/>
            <a:ext cx="4480376" cy="1200329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>
            <a:defPPr>
              <a:defRPr lang="ru-RU"/>
            </a:defPPr>
            <a:lvl1pPr algn="ctr" eaLnBrk="0" hangingPunct="0">
              <a:defRPr sz="2000" b="1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sz="1800" dirty="0"/>
              <a:t>Применение </a:t>
            </a:r>
            <a:r>
              <a:rPr lang="ru-RU" altLang="ru-RU" sz="1800" dirty="0" err="1"/>
              <a:t>тампонажных</a:t>
            </a:r>
            <a:r>
              <a:rPr lang="ru-RU" altLang="ru-RU" sz="1800" dirty="0"/>
              <a:t> материалов </a:t>
            </a:r>
            <a:r>
              <a:rPr lang="ru-RU" sz="1800" dirty="0"/>
              <a:t>с низким коэффициентом теплопроводности, </a:t>
            </a:r>
            <a:br>
              <a:rPr lang="ru-RU" sz="1800" dirty="0"/>
            </a:br>
            <a:r>
              <a:rPr lang="ru-RU" altLang="ru-RU" sz="1800" dirty="0"/>
              <a:t>с использованием полых стеклянных микросфер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9329" y="999120"/>
            <a:ext cx="4447686" cy="646331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>
            <a:defPPr>
              <a:defRPr lang="ru-RU"/>
            </a:defPPr>
            <a:lvl1pPr algn="ctr" eaLnBrk="0" hangingPunct="0">
              <a:defRPr sz="1800" b="1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/>
              <a:t>Применение теплоизолированного направления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Совещание по вопросам технологического развития ПАО «Газпром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038223" y="-83158"/>
            <a:ext cx="6985000" cy="84786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Обеспечение устойчивости добывающих скважин </a:t>
            </a:r>
            <a:br>
              <a:rPr lang="ru-RU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в особо сложных геокриологических условиях </a:t>
            </a:r>
            <a:r>
              <a:rPr lang="en-US" sz="2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sz="2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п-ова </a:t>
            </a:r>
            <a:r>
              <a:rPr lang="ru-RU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Ямал</a:t>
            </a:r>
            <a:endParaRPr lang="ru-RU" sz="2400" b="1" dirty="0">
              <a:effectLst/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47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18477" r="23931" b="20108"/>
          <a:stretch/>
        </p:blipFill>
        <p:spPr bwMode="auto">
          <a:xfrm>
            <a:off x="4644008" y="1931734"/>
            <a:ext cx="3600000" cy="2754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sapozhnikova\Desktop\Слайды\1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31734"/>
            <a:ext cx="3600000" cy="2754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sapozhnikova\Desktop\Слайды\1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31734"/>
            <a:ext cx="3600000" cy="2754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185850"/>
            <a:ext cx="6985000" cy="77585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Опасные экзогенные процессы и инженерная защита объектов обустройства 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месторождений</a:t>
            </a:r>
            <a:r>
              <a:rPr lang="en-US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п-ова 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Ямал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07504" y="1872784"/>
            <a:ext cx="3414217" cy="4291795"/>
            <a:chOff x="449123" y="1415585"/>
            <a:chExt cx="3008504" cy="3686640"/>
          </a:xfrm>
        </p:grpSpPr>
        <p:pic>
          <p:nvPicPr>
            <p:cNvPr id="4098" name="Picture 2" descr="C:\Users\avitchenko\Desktop\Схема_ГП_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" r="1219"/>
            <a:stretch/>
          </p:blipFill>
          <p:spPr bwMode="auto">
            <a:xfrm>
              <a:off x="812800" y="3422650"/>
              <a:ext cx="2644827" cy="16795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avitchenko\Desktop\Схема_ГП_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4" t="1" r="1115" b="1773"/>
            <a:stretch/>
          </p:blipFill>
          <p:spPr bwMode="auto">
            <a:xfrm>
              <a:off x="449123" y="1415585"/>
              <a:ext cx="2151202" cy="24130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-108520" y="1126485"/>
            <a:ext cx="3835220" cy="646331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>
            <a:defPPr>
              <a:defRPr lang="ru-RU"/>
            </a:defPPr>
            <a:lvl1pPr algn="ctr" eaLnBrk="0" hangingPunct="0">
              <a:defRPr sz="1800" b="1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dirty="0"/>
              <a:t>Участки опасных экзогенных процессов в зоне ГП-1, ГП-2 БНГКМ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419873" y="4604065"/>
            <a:ext cx="5724127" cy="1754326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/>
          <a:p>
            <a:pPr algn="ctr" eaLnBrk="0" hangingPunct="0"/>
            <a:r>
              <a:rPr lang="ru-RU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Реализованы приоритетные мероприятия в 2014-2016 гг</a:t>
            </a:r>
            <a:r>
              <a:rPr lang="ru-RU" b="1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.:</a:t>
            </a:r>
            <a:endParaRPr lang="ru-RU" b="1" dirty="0">
              <a:solidFill>
                <a:prstClr val="white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ru-RU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механизированным способом на 12 участках собственными силами ООО «Газпром добыча Надым»;</a:t>
            </a:r>
          </a:p>
          <a:p>
            <a:pPr algn="ctr" eaLnBrk="0" hangingPunct="0"/>
            <a:r>
              <a:rPr lang="ru-RU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 использованием технологии гидронамыва на 3 участках силами ЗАО «</a:t>
            </a:r>
            <a:r>
              <a:rPr lang="ru-RU" b="1" dirty="0" err="1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Уренгойгидромеханизация</a:t>
            </a:r>
            <a:r>
              <a:rPr lang="ru-RU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» в рамках капитального ремонта</a:t>
            </a: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3854630" y="1052736"/>
            <a:ext cx="5030289" cy="92333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>
            <a:defPPr>
              <a:defRPr lang="ru-RU"/>
            </a:defPPr>
            <a:lvl1pPr algn="ctr" eaLnBrk="0" hangingPunct="0">
              <a:defRPr sz="1800" b="1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dirty="0"/>
              <a:t>Выявлено более 100 участков с различной степенью риска потери надежности инженерных сооружений</a:t>
            </a:r>
          </a:p>
        </p:txBody>
      </p:sp>
      <p:sp>
        <p:nvSpPr>
          <p:cNvPr id="20" name="Номер слайда 3"/>
          <p:cNvSpPr txBox="1">
            <a:spLocks/>
          </p:cNvSpPr>
          <p:nvPr/>
        </p:nvSpPr>
        <p:spPr>
          <a:xfrm>
            <a:off x="19410" y="6381750"/>
            <a:ext cx="1918928" cy="476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516DA4B4-E1D8-4850-B3CC-0C7CFC86AB0E}" type="slidenum">
              <a:rPr lang="en-US" sz="2000" b="1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pPr algn="ctr">
                <a:defRPr/>
              </a:pPr>
              <a:t>16</a:t>
            </a:fld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32101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8"/>
          <p:cNvSpPr>
            <a:spLocks noChangeArrowheads="1"/>
          </p:cNvSpPr>
          <p:nvPr/>
        </p:nvSpPr>
        <p:spPr bwMode="auto">
          <a:xfrm>
            <a:off x="1908175" y="3960"/>
            <a:ext cx="72358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Деятельность ПАО «Газпром» в области </a:t>
            </a:r>
            <a:r>
              <a:rPr lang="ru-RU" altLang="ru-RU" sz="2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импортозамещения</a:t>
            </a:r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29703" name="Picture 7" descr="D:\Documents\burlakin\Рабочий стол\2016.07. Доклад\2016.07.13 От Величкина\фото для слайда 30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2363"/>
            <a:ext cx="52832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D:\Documents\burlakin\Рабочий стол\2016.07. Доклад\2016.07.13 От Величкина\фото для слайда 30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52832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 descr="D:\Documents\burlakin\Рабочий стол\2016.07. Доклад\2016.07.13 От Величкина\фото для слайда 30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366963"/>
            <a:ext cx="527685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D:\Documents\burlakin\Рабочий стол\2016.07. Доклад\2016.07.13 От Величкина\фото для слайда 30\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852738"/>
            <a:ext cx="52832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D:\Documents\burlakin\Рабочий стол\2016.07. Доклад\2016.07.13 От Величкина\фото для слайда 30\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389313"/>
            <a:ext cx="52959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D:\Documents\burlakin\Рабочий стол\2016.07. Доклад\2016.07.13 От Величкина\фото для слайда 30\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3821113"/>
            <a:ext cx="52832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D:\Documents\burlakin\Рабочий стол\2016.07. Доклад\2016.07.13 От Величкина\фото для слайда 30\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4238625"/>
            <a:ext cx="52959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 txBox="1">
            <a:spLocks noChangeArrowheads="1"/>
          </p:cNvSpPr>
          <p:nvPr/>
        </p:nvSpPr>
        <p:spPr bwMode="auto">
          <a:xfrm>
            <a:off x="-1" y="6381750"/>
            <a:ext cx="1908175" cy="476250"/>
          </a:xfrm>
          <a:prstGeom prst="rect">
            <a:avLst/>
          </a:prstGeom>
          <a:extLst/>
        </p:spPr>
        <p:txBody>
          <a:bodyPr/>
          <a:lstStyle>
            <a:defPPr>
              <a:defRPr lang="ru-RU"/>
            </a:defPPr>
            <a:lvl1pPr marL="0" algn="ctr" defTabSz="914400" eaLnBrk="1" latinLnBrk="0" hangingPunct="1">
              <a:defRPr sz="2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fld id="{EF053A10-F654-4B37-B9EA-5BE61B84B82F}" type="slidenum">
              <a:rPr lang="en-US" altLang="ru-RU"/>
              <a:pPr/>
              <a:t>17</a:t>
            </a:fld>
            <a:endParaRPr lang="ru-RU" alt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25936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68396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Отсутствие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положений, определяющих порядок актуализации Перечня критических позиций;</a:t>
            </a:r>
          </a:p>
          <a:p>
            <a:pPr marL="285750" indent="-285750" algn="just">
              <a:buFontTx/>
              <a:buChar char="-"/>
            </a:pPr>
            <a:endParaRPr lang="ru-RU" sz="28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11"/>
          <p:cNvSpPr txBox="1">
            <a:spLocks noChangeArrowheads="1"/>
          </p:cNvSpPr>
          <p:nvPr/>
        </p:nvSpPr>
        <p:spPr bwMode="auto">
          <a:xfrm>
            <a:off x="-1" y="6381750"/>
            <a:ext cx="1908175" cy="476250"/>
          </a:xfrm>
          <a:prstGeom prst="rect">
            <a:avLst/>
          </a:prstGeom>
          <a:extLst/>
        </p:spPr>
        <p:txBody>
          <a:bodyPr/>
          <a:lstStyle>
            <a:defPPr>
              <a:defRPr lang="ru-RU"/>
            </a:defPPr>
            <a:lvl1pPr marL="0" algn="ctr" defTabSz="914400" eaLnBrk="1" latinLnBrk="0" hangingPunct="1">
              <a:defRPr sz="2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fld id="{EF053A10-F654-4B37-B9EA-5BE61B84B82F}" type="slidenum">
              <a:rPr lang="en-US" altLang="ru-RU"/>
              <a:pPr/>
              <a:t>18</a:t>
            </a:fld>
            <a:endParaRPr lang="ru-RU" altLang="ru-RU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908175" y="16169"/>
            <a:ext cx="72358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Проблемные моменты реализации программы </a:t>
            </a:r>
            <a:r>
              <a:rPr lang="ru-RU" altLang="ru-RU" sz="2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импортозамещения</a:t>
            </a:r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220891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14450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Отсутствие положений, определяющих порядок актуализации Перечня критических позиций;</a:t>
            </a:r>
          </a:p>
          <a:p>
            <a:pPr marL="285750" indent="-285750" algn="just">
              <a:buFontTx/>
              <a:buChar char="-"/>
            </a:pPr>
            <a:endParaRPr lang="ru-RU" sz="28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Предоставление информации о наличии на рынке аналогов МТР отечественного производства возложено на технических специалистов ДО;</a:t>
            </a:r>
          </a:p>
          <a:p>
            <a:pPr marL="285750" indent="-285750" algn="just">
              <a:buFontTx/>
              <a:buChar char="-"/>
            </a:pPr>
            <a:endParaRPr lang="ru-RU" sz="28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11"/>
          <p:cNvSpPr txBox="1">
            <a:spLocks noChangeArrowheads="1"/>
          </p:cNvSpPr>
          <p:nvPr/>
        </p:nvSpPr>
        <p:spPr bwMode="auto">
          <a:xfrm>
            <a:off x="-1" y="6381750"/>
            <a:ext cx="1908175" cy="476250"/>
          </a:xfrm>
          <a:prstGeom prst="rect">
            <a:avLst/>
          </a:prstGeom>
          <a:extLst/>
        </p:spPr>
        <p:txBody>
          <a:bodyPr/>
          <a:lstStyle>
            <a:defPPr>
              <a:defRPr lang="ru-RU"/>
            </a:defPPr>
            <a:lvl1pPr marL="0" algn="ctr" defTabSz="914400" eaLnBrk="1" latinLnBrk="0" hangingPunct="1">
              <a:defRPr sz="2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fld id="{EF053A10-F654-4B37-B9EA-5BE61B84B82F}" type="slidenum">
              <a:rPr lang="en-US" altLang="ru-RU"/>
              <a:pPr/>
              <a:t>19</a:t>
            </a:fld>
            <a:endParaRPr lang="ru-RU" altLang="ru-RU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08175" y="16169"/>
            <a:ext cx="72358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Проблемные моменты реализации программы </a:t>
            </a:r>
            <a:r>
              <a:rPr lang="ru-RU" altLang="ru-RU" sz="2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импортозамещения</a:t>
            </a:r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278175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/>
          <p:cNvSpPr txBox="1">
            <a:spLocks noChangeArrowheads="1"/>
          </p:cNvSpPr>
          <p:nvPr/>
        </p:nvSpPr>
        <p:spPr bwMode="auto">
          <a:xfrm>
            <a:off x="0" y="6381750"/>
            <a:ext cx="19383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2000" b="1">
                <a:solidFill>
                  <a:srgbClr val="FFFFFF"/>
                </a:solidFill>
                <a:latin typeface="Arial Narrow" pitchFamily="34" charset="0"/>
                <a:cs typeface="Times New Roman" panose="02020603050405020304" pitchFamily="18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  <a:lvl6pPr>
              <a:defRPr>
                <a:latin typeface="Arial Narrow" pitchFamily="34" charset="0"/>
              </a:defRPr>
            </a:lvl6pPr>
            <a:lvl7pPr>
              <a:defRPr>
                <a:latin typeface="Arial Narrow" pitchFamily="34" charset="0"/>
              </a:defRPr>
            </a:lvl7pPr>
            <a:lvl8pPr>
              <a:defRPr>
                <a:latin typeface="Arial Narrow" pitchFamily="34" charset="0"/>
              </a:defRPr>
            </a:lvl8pPr>
            <a:lvl9pPr>
              <a:defRPr>
                <a:latin typeface="Arial Narrow" pitchFamily="34" charset="0"/>
              </a:defRPr>
            </a:lvl9pPr>
          </a:lstStyle>
          <a:p>
            <a:fld id="{EF053A10-F654-4B37-B9EA-5BE61B84B82F}" type="slidenum">
              <a:rPr lang="en-US" altLang="ru-RU"/>
              <a:pPr/>
              <a:t>2</a:t>
            </a:fld>
            <a:endParaRPr lang="ru-RU" alt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051050" y="-78486"/>
            <a:ext cx="69310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Бованенковское</a:t>
            </a:r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нефтегазоконденсатное месторождение</a:t>
            </a:r>
          </a:p>
        </p:txBody>
      </p:sp>
      <p:pic>
        <p:nvPicPr>
          <p:cNvPr id="7" name="Picture 2" descr="D:\Documents\mihedko\Мои документы\помощник Михедько\ФОТО\Бованенково зимой\6_Бованенковское месторождение_зима_R_08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233488"/>
            <a:ext cx="4505325" cy="2771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слайд16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268663"/>
            <a:ext cx="4229100" cy="2947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417FDB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/>
          <p:cNvSpPr>
            <a:spLocks noChangeArrowheads="1"/>
          </p:cNvSpPr>
          <p:nvPr/>
        </p:nvSpPr>
        <p:spPr bwMode="auto">
          <a:xfrm rot="5400000">
            <a:off x="6660357" y="583406"/>
            <a:ext cx="719138" cy="3527425"/>
          </a:xfrm>
          <a:prstGeom prst="can">
            <a:avLst>
              <a:gd name="adj" fmla="val 71373"/>
            </a:avLst>
          </a:prstGeom>
          <a:gradFill rotWithShape="1">
            <a:gsLst>
              <a:gs pos="0">
                <a:srgbClr val="3B9AF1"/>
              </a:gs>
              <a:gs pos="100000">
                <a:srgbClr val="A5D1F9">
                  <a:alpha val="25998"/>
                </a:srgbClr>
              </a:gs>
            </a:gsLst>
            <a:path path="rect">
              <a:fillToRect r="100000" b="100000"/>
            </a:path>
          </a:grad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4" descr="ЕЛКА2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4292600"/>
            <a:ext cx="1216025" cy="1801813"/>
          </a:xfrm>
          <a:prstGeom prst="rect">
            <a:avLst/>
          </a:prstGeom>
          <a:noFill/>
          <a:ln>
            <a:noFill/>
          </a:ln>
          <a:effectLst>
            <a:outerShdw dist="1397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819332" y="1233488"/>
            <a:ext cx="2732162" cy="46166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defPPr>
              <a:defRPr lang="ru-RU"/>
            </a:defPPr>
            <a:lvl1pPr algn="ctr" eaLnBrk="0" hangingPunct="0">
              <a:defRPr sz="2000" b="1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sz="2400" dirty="0"/>
              <a:t>ЗАПАСЫ  ГАЗА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724525" y="2160588"/>
            <a:ext cx="2590800" cy="40005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~ 4,4</a:t>
            </a: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трлн. м</a:t>
            </a:r>
            <a:r>
              <a:rPr lang="ru-RU" sz="2000" b="1" baseline="30000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146675" y="2736850"/>
            <a:ext cx="1370013" cy="40005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2012 г.</a:t>
            </a:r>
            <a:endParaRPr lang="ru-RU" sz="2000" b="1" baseline="30000" dirty="0" smtClean="0">
              <a:solidFill>
                <a:prstClr val="white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667625" y="2736850"/>
            <a:ext cx="1368425" cy="40005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2040 г.</a:t>
            </a:r>
            <a:endParaRPr lang="ru-RU" sz="2000" b="1" baseline="30000" dirty="0" smtClean="0">
              <a:solidFill>
                <a:prstClr val="white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202367" y="4509120"/>
            <a:ext cx="3493169" cy="1200329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defPPr>
              <a:defRPr lang="ru-RU"/>
            </a:defPPr>
            <a:lvl1pPr algn="ctr" eaLnBrk="0" hangingPunct="0">
              <a:defRPr sz="2000" b="1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sz="2400" dirty="0" smtClean="0"/>
              <a:t>775 </a:t>
            </a:r>
            <a:r>
              <a:rPr lang="ru-RU" sz="2400" dirty="0"/>
              <a:t>газовых </a:t>
            </a:r>
            <a:r>
              <a:rPr lang="ru-RU" sz="2400" dirty="0" smtClean="0"/>
              <a:t>и газоконденсатных </a:t>
            </a:r>
            <a:r>
              <a:rPr lang="ru-RU" sz="2400" dirty="0"/>
              <a:t>скважин</a:t>
            </a:r>
          </a:p>
        </p:txBody>
      </p:sp>
    </p:spTree>
    <p:extLst>
      <p:ext uri="{BB962C8B-B14F-4D97-AF65-F5344CB8AC3E}">
        <p14:creationId xmlns:p14="http://schemas.microsoft.com/office/powerpoint/2010/main" val="267536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1445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Отсутствие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положений, определяющих порядок актуализации Перечня критических позиций;</a:t>
            </a:r>
          </a:p>
          <a:p>
            <a:pPr marL="285750" indent="-285750" algn="just">
              <a:buFontTx/>
              <a:buChar char="-"/>
            </a:pPr>
            <a:endParaRPr lang="ru-RU" sz="28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Предоставление информации о наличии на рынке аналогов МТР отечественного производства возложено на технических специалистов ДО;</a:t>
            </a:r>
          </a:p>
          <a:p>
            <a:pPr marL="285750" indent="-285750" algn="just">
              <a:buFontTx/>
              <a:buChar char="-"/>
            </a:pPr>
            <a:endParaRPr lang="ru-RU" sz="28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Отсутствие источников финансирования опытно-промышленных испытаний нового оборудования;</a:t>
            </a:r>
          </a:p>
        </p:txBody>
      </p:sp>
      <p:sp>
        <p:nvSpPr>
          <p:cNvPr id="7" name="Rectangle 11"/>
          <p:cNvSpPr txBox="1">
            <a:spLocks noChangeArrowheads="1"/>
          </p:cNvSpPr>
          <p:nvPr/>
        </p:nvSpPr>
        <p:spPr bwMode="auto">
          <a:xfrm>
            <a:off x="-1" y="6381750"/>
            <a:ext cx="1908175" cy="476250"/>
          </a:xfrm>
          <a:prstGeom prst="rect">
            <a:avLst/>
          </a:prstGeom>
          <a:extLst/>
        </p:spPr>
        <p:txBody>
          <a:bodyPr/>
          <a:lstStyle>
            <a:defPPr>
              <a:defRPr lang="ru-RU"/>
            </a:defPPr>
            <a:lvl1pPr marL="0" algn="ctr" defTabSz="914400" eaLnBrk="1" latinLnBrk="0" hangingPunct="1">
              <a:defRPr sz="2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fld id="{EF053A10-F654-4B37-B9EA-5BE61B84B82F}" type="slidenum">
              <a:rPr lang="en-US" altLang="ru-RU"/>
              <a:pPr/>
              <a:t>20</a:t>
            </a:fld>
            <a:endParaRPr lang="ru-RU" altLang="ru-RU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08175" y="16168"/>
            <a:ext cx="72358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Проблемные моменты реализации программы </a:t>
            </a:r>
            <a:r>
              <a:rPr lang="ru-RU" altLang="ru-RU" sz="2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импортозамещения</a:t>
            </a:r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416191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903472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тказ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проектировщиков осуществлять ТЭС замены импортного оборудования на отечественные аналоги на безвозмездной основе;</a:t>
            </a:r>
          </a:p>
          <a:p>
            <a:pPr marL="285750" indent="-285750" algn="just">
              <a:buFontTx/>
              <a:buChar char="-"/>
            </a:pPr>
            <a:endParaRPr lang="ru-RU" sz="28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Н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еобходимость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доработки ранее выпущенной проектной документации</a:t>
            </a:r>
          </a:p>
        </p:txBody>
      </p:sp>
      <p:sp>
        <p:nvSpPr>
          <p:cNvPr id="7" name="Rectangle 11"/>
          <p:cNvSpPr txBox="1">
            <a:spLocks noChangeArrowheads="1"/>
          </p:cNvSpPr>
          <p:nvPr/>
        </p:nvSpPr>
        <p:spPr bwMode="auto">
          <a:xfrm>
            <a:off x="-1" y="6381750"/>
            <a:ext cx="1908175" cy="476250"/>
          </a:xfrm>
          <a:prstGeom prst="rect">
            <a:avLst/>
          </a:prstGeom>
          <a:extLst/>
        </p:spPr>
        <p:txBody>
          <a:bodyPr/>
          <a:lstStyle>
            <a:defPPr>
              <a:defRPr lang="ru-RU"/>
            </a:defPPr>
            <a:lvl1pPr marL="0" algn="ctr" defTabSz="914400" eaLnBrk="1" latinLnBrk="0" hangingPunct="1">
              <a:defRPr sz="2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ru-RU" altLang="ru-RU" dirty="0" smtClean="0"/>
              <a:t>22</a:t>
            </a:r>
            <a:endParaRPr lang="ru-RU" altLang="ru-RU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08175" y="16168"/>
            <a:ext cx="72358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Проблемные моменты реализации программы </a:t>
            </a:r>
            <a:r>
              <a:rPr lang="ru-RU" altLang="ru-RU" sz="2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импортозамещения</a:t>
            </a:r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175408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8"/>
          <p:cNvSpPr>
            <a:spLocks noChangeArrowheads="1"/>
          </p:cNvSpPr>
          <p:nvPr/>
        </p:nvSpPr>
        <p:spPr bwMode="auto">
          <a:xfrm>
            <a:off x="1908175" y="88176"/>
            <a:ext cx="72358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Результаты реализации программы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импортозамещения</a:t>
            </a:r>
            <a:r>
              <a:rPr lang="ru-RU" alt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в 2015-2016 гг.</a:t>
            </a:r>
            <a:endParaRPr lang="ru-RU" altLang="ru-RU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580397"/>
              </p:ext>
            </p:extLst>
          </p:nvPr>
        </p:nvGraphicFramePr>
        <p:xfrm>
          <a:off x="0" y="1052737"/>
          <a:ext cx="9144000" cy="5328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8388"/>
                <a:gridCol w="4665612"/>
              </a:tblGrid>
              <a:tr h="614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Импортное оборудование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Отечественные аналоги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1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Станки "EFCO </a:t>
                      </a:r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Maschin</a:t>
                      </a:r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e</a:t>
                      </a:r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nbau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Gmbh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"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Станки ЗАО "ПКТБА", г. Пенза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68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Приточно-вытяжные комплексы производства «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Gold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» и «Арктика»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Кондиционеры КЦКП производства </a:t>
                      </a:r>
                      <a:endParaRPr lang="ru-RU" sz="2000" b="1" dirty="0" smtClean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ООО 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Веза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55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Щитовая продукция импортного производства «GE 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Industrial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Solutions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оборудование ООО «ПУ «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Казаньэлектрощит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17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Оборудование связи производства «INDUSTRONIC» и «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Motorola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Оборудование ООО "Группа Индустриальных технологий" 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ОАО 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"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Калугаприбор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"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52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Общезаводское оборудование производства «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Ariston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» и «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Grundfos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Оборудование ЗАО "ЭВАН" г. Нижний Новгород и «Московский насосный завод № 1»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1"/>
          <p:cNvSpPr txBox="1">
            <a:spLocks noChangeArrowheads="1"/>
          </p:cNvSpPr>
          <p:nvPr/>
        </p:nvSpPr>
        <p:spPr bwMode="auto">
          <a:xfrm>
            <a:off x="-1" y="6381750"/>
            <a:ext cx="1908175" cy="476250"/>
          </a:xfrm>
          <a:prstGeom prst="rect">
            <a:avLst/>
          </a:prstGeom>
          <a:extLst/>
        </p:spPr>
        <p:txBody>
          <a:bodyPr/>
          <a:lstStyle>
            <a:defPPr>
              <a:defRPr lang="ru-RU"/>
            </a:defPPr>
            <a:lvl1pPr marL="0" algn="ctr" defTabSz="914400" eaLnBrk="1" latinLnBrk="0" hangingPunct="1">
              <a:defRPr sz="2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fld id="{EF053A10-F654-4B37-B9EA-5BE61B84B82F}" type="slidenum">
              <a:rPr lang="en-US" altLang="ru-RU"/>
              <a:pPr/>
              <a:t>22</a:t>
            </a:fld>
            <a:endParaRPr lang="ru-RU" alt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123957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5905" y="2996952"/>
            <a:ext cx="6602819" cy="769441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>
            <a:defPPr>
              <a:defRPr lang="ru-RU"/>
            </a:defPPr>
            <a:lvl1pPr algn="ctr" eaLnBrk="0" hangingPunct="0">
              <a:defRPr sz="4400" b="1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7446" y="-99392"/>
            <a:ext cx="720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Технологическое развитие и </a:t>
            </a:r>
            <a:r>
              <a:rPr lang="ru-RU" sz="2400" b="1" dirty="0" err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импортозамещение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Достижения, проблемы и пути их решения в              ООО «Газпром добыча Надым»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231228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38338" y="87215"/>
            <a:ext cx="72056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altLang="ru-RU" dirty="0"/>
              <a:t>Парк двигателей ДУ80Л1</a:t>
            </a:r>
          </a:p>
          <a:p>
            <a:r>
              <a:rPr lang="ru-RU" altLang="ru-RU" dirty="0"/>
              <a:t>ООО «Газпром добыча Надым»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0" y="6371539"/>
            <a:ext cx="18161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har char="•"/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fld id="{CBAA5972-C36B-4DD9-AA8B-5D7C03A82D47}" type="slidenum">
              <a:rPr lang="ru-RU" altLang="ru-RU" sz="2000" smtClean="0">
                <a:solidFill>
                  <a:srgbClr val="FFFFCC"/>
                </a:solidFill>
                <a:latin typeface="Arial" charset="0"/>
              </a:rPr>
              <a:pPr algn="ctr" eaLnBrk="1" hangingPunct="1">
                <a:buFontTx/>
                <a:buNone/>
              </a:pPr>
              <a:t>3</a:t>
            </a:fld>
            <a:endParaRPr lang="ru-RU" altLang="ru-RU" sz="2000" dirty="0" smtClean="0">
              <a:solidFill>
                <a:srgbClr val="FFFFCC"/>
              </a:solidFill>
              <a:latin typeface="Arial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0229863"/>
              </p:ext>
            </p:extLst>
          </p:nvPr>
        </p:nvGraphicFramePr>
        <p:xfrm>
          <a:off x="0" y="1104899"/>
          <a:ext cx="9143999" cy="516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874319"/>
              </p:ext>
            </p:extLst>
          </p:nvPr>
        </p:nvGraphicFramePr>
        <p:xfrm>
          <a:off x="0" y="1114697"/>
          <a:ext cx="9143999" cy="5153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14951" y="3137941"/>
            <a:ext cx="141161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alt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Работоспособен. Подконтрольная </a:t>
            </a:r>
            <a:r>
              <a:rPr lang="ru-RU" alt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эксплуатация</a:t>
            </a:r>
          </a:p>
          <a:p>
            <a:r>
              <a:rPr lang="ru-RU" alt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9</a:t>
            </a:r>
            <a:r>
              <a:rPr lang="ru-RU" alt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ед.</a:t>
            </a:r>
            <a:endParaRPr lang="ru-RU" alt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5409" y="5177043"/>
            <a:ext cx="14116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alt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В ремонте  </a:t>
            </a:r>
            <a:endParaRPr lang="ru-RU" alt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ru-RU" alt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в  </a:t>
            </a:r>
            <a:r>
              <a:rPr lang="ru-RU" alt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АО «ТМ</a:t>
            </a:r>
            <a:r>
              <a:rPr lang="ru-RU" alt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 - </a:t>
            </a:r>
            <a:r>
              <a:rPr lang="ru-RU" alt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 </a:t>
            </a:r>
            <a:r>
              <a:rPr lang="ru-RU" alt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ед.</a:t>
            </a:r>
            <a:endParaRPr lang="ru-RU" alt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87723" y="2461151"/>
            <a:ext cx="14116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alt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Исправен. Отремонтирован в  АО «</a:t>
            </a:r>
            <a:r>
              <a:rPr lang="ru-RU" alt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ТМ» - </a:t>
            </a:r>
            <a:r>
              <a:rPr lang="ru-RU" alt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3</a:t>
            </a:r>
            <a:r>
              <a:rPr lang="ru-RU" alt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ед.</a:t>
            </a:r>
            <a:endParaRPr lang="ru-RU" alt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32010" y="4195947"/>
            <a:ext cx="14116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alt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Работоспособен. Заменены РЛ 4 ст. </a:t>
            </a:r>
            <a:r>
              <a:rPr lang="ru-RU" alt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КНД – </a:t>
            </a:r>
            <a:r>
              <a:rPr lang="ru-RU" alt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3</a:t>
            </a:r>
            <a:r>
              <a:rPr lang="ru-RU" alt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ед.</a:t>
            </a:r>
            <a:endParaRPr lang="ru-RU" alt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72048" y="1696198"/>
            <a:ext cx="14116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ru-RU" alt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Резерв -</a:t>
            </a:r>
            <a:r>
              <a:rPr lang="ru-RU" alt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0 </a:t>
            </a:r>
            <a:r>
              <a:rPr lang="ru-RU" alt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ед.</a:t>
            </a:r>
            <a:endParaRPr lang="ru-RU" alt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3624" y="2711588"/>
            <a:ext cx="164293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ru-RU" altLang="ru-RU" sz="2400" dirty="0" smtClean="0">
                <a:cs typeface="Times New Roman" panose="02020603050405020304" pitchFamily="18" charset="0"/>
              </a:rPr>
              <a:t>ВСЕГО </a:t>
            </a:r>
          </a:p>
          <a:p>
            <a:pPr>
              <a:lnSpc>
                <a:spcPct val="150000"/>
              </a:lnSpc>
            </a:pPr>
            <a:r>
              <a:rPr lang="ru-RU" altLang="ru-RU" sz="2400" dirty="0" smtClean="0">
                <a:cs typeface="Times New Roman" panose="02020603050405020304" pitchFamily="18" charset="0"/>
              </a:rPr>
              <a:t>17 ед.</a:t>
            </a:r>
          </a:p>
          <a:p>
            <a:pPr>
              <a:lnSpc>
                <a:spcPct val="150000"/>
              </a:lnSpc>
            </a:pPr>
            <a:r>
              <a:rPr lang="ru-RU" altLang="ru-RU" sz="2400" dirty="0" smtClean="0">
                <a:cs typeface="Times New Roman" panose="02020603050405020304" pitchFamily="18" charset="0"/>
              </a:rPr>
              <a:t>ДУ80Л1</a:t>
            </a:r>
            <a:endParaRPr lang="ru-RU" altLang="ru-RU" sz="2400" dirty="0"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1319502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/>
          <p:cNvSpPr txBox="1">
            <a:spLocks noChangeArrowheads="1"/>
          </p:cNvSpPr>
          <p:nvPr/>
        </p:nvSpPr>
        <p:spPr bwMode="auto">
          <a:xfrm>
            <a:off x="0" y="6381750"/>
            <a:ext cx="19383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2000" b="1">
                <a:solidFill>
                  <a:srgbClr val="FFFFFF"/>
                </a:solidFill>
                <a:latin typeface="Arial Narrow" pitchFamily="34" charset="0"/>
                <a:cs typeface="Times New Roman" panose="02020603050405020304" pitchFamily="18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  <a:lvl6pPr>
              <a:defRPr>
                <a:latin typeface="Arial Narrow" pitchFamily="34" charset="0"/>
              </a:defRPr>
            </a:lvl6pPr>
            <a:lvl7pPr>
              <a:defRPr>
                <a:latin typeface="Arial Narrow" pitchFamily="34" charset="0"/>
              </a:defRPr>
            </a:lvl7pPr>
            <a:lvl8pPr>
              <a:defRPr>
                <a:latin typeface="Arial Narrow" pitchFamily="34" charset="0"/>
              </a:defRPr>
            </a:lvl8pPr>
            <a:lvl9pPr>
              <a:defRPr>
                <a:latin typeface="Arial Narrow" pitchFamily="34" charset="0"/>
              </a:defRPr>
            </a:lvl9pPr>
          </a:lstStyle>
          <a:p>
            <a:fld id="{EF053A10-F654-4B37-B9EA-5BE61B84B82F}" type="slidenum">
              <a:rPr lang="en-US" altLang="ru-RU"/>
              <a:pPr/>
              <a:t>4</a:t>
            </a:fld>
            <a:endParaRPr lang="ru-RU" alt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278599"/>
              </p:ext>
            </p:extLst>
          </p:nvPr>
        </p:nvGraphicFramePr>
        <p:xfrm>
          <a:off x="0" y="1052736"/>
          <a:ext cx="9144001" cy="5256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363"/>
                <a:gridCol w="1233377"/>
                <a:gridCol w="1435395"/>
                <a:gridCol w="1683566"/>
                <a:gridCol w="1095645"/>
                <a:gridCol w="1915076"/>
                <a:gridCol w="1270579"/>
              </a:tblGrid>
              <a:tr h="6511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п/п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Объект /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№ ГПА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Зав. №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ГТД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Дата обнаружения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Наработка с Н.Э.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Дефект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Состояние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93444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ГП-2 /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ГПА 213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Д2У800079</a:t>
                      </a: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04.05.2014 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при ТО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2601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Повреждение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РЛ ТВД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Выполнен ремонт,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исправен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3444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2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ГП-2 / ГПА111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Д2У800060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14.07.2014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при ТО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4381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Повреждение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РЛ ТВД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Выполнен ремонт,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исправен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3444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ГП-2 /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ГПА114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Д2У800063</a:t>
                      </a: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14.07.2014 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при ТО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4247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Повреждение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РЛ ТВД</a:t>
                      </a: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Выполнен ремонт,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исправен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344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ru-RU" sz="1600" b="1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ГП-2 /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ГПА114</a:t>
                      </a:r>
                    </a:p>
                    <a:p>
                      <a:pPr marL="0" algn="ctr" defTabSz="914400" rtl="0" eaLnBrk="1" latinLnBrk="0" hangingPunct="1"/>
                      <a:endParaRPr lang="ru-RU" sz="1600" b="1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Д2У801102</a:t>
                      </a: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24.04.2015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АО при работе</a:t>
                      </a:r>
                      <a:endParaRPr lang="ru-RU" sz="1600" b="1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3030</a:t>
                      </a:r>
                      <a:endParaRPr lang="ru-RU" sz="1600" b="1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Обрыв РЛ 3 ст. КНД, повреждение проточной части</a:t>
                      </a:r>
                      <a:endParaRPr lang="ru-RU" sz="1600" b="1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1" kern="120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 ремонте</a:t>
                      </a:r>
                      <a:endParaRPr lang="ru-RU" sz="1600" b="1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6770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5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ГП-1 /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ГПА 13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Д2У802124</a:t>
                      </a: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20.08.2015 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АО при работе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2033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Обрыв РЛ 3 ст. КНД, повреждение проточной части</a:t>
                      </a:r>
                      <a:endParaRPr lang="ru-RU" sz="1600" b="1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В ремонте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4" marB="4571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59230" y="44624"/>
            <a:ext cx="71847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altLang="ru-RU" dirty="0"/>
              <a:t>Выход из строя ГТД ДУ80Л1 </a:t>
            </a:r>
          </a:p>
          <a:p>
            <a:r>
              <a:rPr lang="ru-RU" altLang="ru-RU" dirty="0"/>
              <a:t>на </a:t>
            </a:r>
            <a:r>
              <a:rPr lang="ru-RU" altLang="ru-RU" dirty="0" err="1"/>
              <a:t>Бованенковском</a:t>
            </a:r>
            <a:r>
              <a:rPr lang="ru-RU" altLang="ru-RU" dirty="0"/>
              <a:t> НГКМ</a:t>
            </a:r>
          </a:p>
        </p:txBody>
      </p:sp>
    </p:spTree>
    <p:extLst>
      <p:ext uri="{BB962C8B-B14F-4D97-AF65-F5344CB8AC3E}">
        <p14:creationId xmlns:p14="http://schemas.microsoft.com/office/powerpoint/2010/main" val="407754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/>
          <p:cNvSpPr txBox="1">
            <a:spLocks noChangeArrowheads="1"/>
          </p:cNvSpPr>
          <p:nvPr/>
        </p:nvSpPr>
        <p:spPr bwMode="auto">
          <a:xfrm>
            <a:off x="0" y="6381750"/>
            <a:ext cx="19383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2000" b="1">
                <a:solidFill>
                  <a:srgbClr val="FFFFFF"/>
                </a:solidFill>
                <a:latin typeface="Arial Narrow" pitchFamily="34" charset="0"/>
                <a:cs typeface="Times New Roman" panose="02020603050405020304" pitchFamily="18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  <a:lvl6pPr>
              <a:defRPr>
                <a:latin typeface="Arial Narrow" pitchFamily="34" charset="0"/>
              </a:defRPr>
            </a:lvl6pPr>
            <a:lvl7pPr>
              <a:defRPr>
                <a:latin typeface="Arial Narrow" pitchFamily="34" charset="0"/>
              </a:defRPr>
            </a:lvl7pPr>
            <a:lvl8pPr>
              <a:defRPr>
                <a:latin typeface="Arial Narrow" pitchFamily="34" charset="0"/>
              </a:defRPr>
            </a:lvl8pPr>
            <a:lvl9pPr>
              <a:defRPr>
                <a:latin typeface="Arial Narrow" pitchFamily="34" charset="0"/>
              </a:defRPr>
            </a:lvl9pPr>
          </a:lstStyle>
          <a:p>
            <a:fld id="{EF053A10-F654-4B37-B9EA-5BE61B84B82F}" type="slidenum">
              <a:rPr lang="en-US" altLang="ru-RU"/>
              <a:pPr/>
              <a:t>5</a:t>
            </a:fld>
            <a:endParaRPr lang="ru-RU" alt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042928" y="-99392"/>
            <a:ext cx="69310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Проблемные вопросы эксплуатации </a:t>
            </a:r>
          </a:p>
          <a:p>
            <a:pPr algn="ctr" eaLnBrk="1" hangingPunct="1"/>
            <a:r>
              <a:rPr lang="ru-RU" altLang="ru-RU" sz="2400" b="1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ГТД ДУ80Л1 производства </a:t>
            </a:r>
          </a:p>
          <a:p>
            <a:pPr algn="ctr" eaLnBrk="1" hangingPunct="1"/>
            <a:r>
              <a:rPr lang="ru-RU" altLang="ru-RU" sz="2400" b="1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ГП НПКГ «Зоря» – «</a:t>
            </a:r>
            <a:r>
              <a:rPr lang="ru-RU" altLang="ru-RU" sz="2400" b="1" dirty="0" err="1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Машпроект</a:t>
            </a:r>
            <a:r>
              <a:rPr lang="ru-RU" altLang="ru-RU" sz="2400" b="1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36512" y="2178441"/>
            <a:ext cx="9142133" cy="335476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ru-RU" altLang="ru-RU" sz="2400" b="1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Наличие </a:t>
            </a:r>
            <a:r>
              <a:rPr lang="ru-RU" altLang="ru-RU" sz="2400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конструктивно-производственных дефектов, приводящих к повреждению двигателей в процессе </a:t>
            </a:r>
            <a:r>
              <a:rPr lang="ru-RU" altLang="ru-RU" sz="2400" b="1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эксплуатации</a:t>
            </a:r>
          </a:p>
          <a:p>
            <a:pPr marL="457200" indent="-457200">
              <a:buFontTx/>
              <a:buAutoNum type="arabicPeriod"/>
            </a:pPr>
            <a:endParaRPr lang="ru-RU" altLang="ru-RU" sz="2400" b="1" dirty="0" smtClean="0">
              <a:solidFill>
                <a:prstClr val="white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endParaRPr lang="ru-RU" altLang="ru-RU" sz="2400" b="1" dirty="0" smtClean="0">
              <a:solidFill>
                <a:prstClr val="white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altLang="ru-RU" sz="2400" b="1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Сложность </a:t>
            </a:r>
            <a:r>
              <a:rPr lang="ru-RU" altLang="ru-RU" sz="2400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обеспечения ДУ80Л1 запасными </a:t>
            </a:r>
            <a:r>
              <a:rPr lang="ru-RU" altLang="ru-RU" sz="2400" b="1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частями</a:t>
            </a:r>
          </a:p>
          <a:p>
            <a:pPr marL="457200" indent="-457200">
              <a:buFontTx/>
              <a:buAutoNum type="arabicPeriod"/>
            </a:pPr>
            <a:endParaRPr lang="ru-RU" altLang="ru-RU" sz="2400" b="1" dirty="0" smtClean="0">
              <a:solidFill>
                <a:prstClr val="white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endParaRPr lang="en-US" altLang="ru-RU" sz="2400" b="1" dirty="0">
              <a:solidFill>
                <a:prstClr val="white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sz="2400" b="1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Наличие </a:t>
            </a:r>
            <a:r>
              <a:rPr lang="ru-RU" sz="2400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различных ограничений режима работы ГТД</a:t>
            </a:r>
            <a:endParaRPr lang="en-US" sz="2400" b="1" dirty="0">
              <a:solidFill>
                <a:prstClr val="white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endParaRPr lang="ru-RU" altLang="ru-RU" sz="2000" b="1" dirty="0">
              <a:solidFill>
                <a:prstClr val="white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/>
          <p:cNvSpPr txBox="1">
            <a:spLocks noChangeArrowheads="1"/>
          </p:cNvSpPr>
          <p:nvPr/>
        </p:nvSpPr>
        <p:spPr bwMode="auto">
          <a:xfrm>
            <a:off x="0" y="6381750"/>
            <a:ext cx="19383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2000" b="1">
                <a:solidFill>
                  <a:srgbClr val="FFFFFF"/>
                </a:solidFill>
                <a:latin typeface="Arial Narrow" pitchFamily="34" charset="0"/>
                <a:cs typeface="Times New Roman" panose="02020603050405020304" pitchFamily="18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  <a:lvl6pPr>
              <a:defRPr>
                <a:latin typeface="Arial Narrow" pitchFamily="34" charset="0"/>
              </a:defRPr>
            </a:lvl6pPr>
            <a:lvl7pPr>
              <a:defRPr>
                <a:latin typeface="Arial Narrow" pitchFamily="34" charset="0"/>
              </a:defRPr>
            </a:lvl7pPr>
            <a:lvl8pPr>
              <a:defRPr>
                <a:latin typeface="Arial Narrow" pitchFamily="34" charset="0"/>
              </a:defRPr>
            </a:lvl8pPr>
            <a:lvl9pPr>
              <a:defRPr>
                <a:latin typeface="Arial Narrow" pitchFamily="34" charset="0"/>
              </a:defRPr>
            </a:lvl9pPr>
          </a:lstStyle>
          <a:p>
            <a:fld id="{EF053A10-F654-4B37-B9EA-5BE61B84B82F}" type="slidenum">
              <a:rPr lang="en-US" altLang="ru-RU"/>
              <a:pPr/>
              <a:t>6</a:t>
            </a:fld>
            <a:endParaRPr lang="ru-RU" alt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979712" y="116632"/>
            <a:ext cx="70801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ru-RU" sz="2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 выполнения замены типа двигателей для ДКС </a:t>
            </a:r>
            <a:r>
              <a:rPr lang="ru-RU" sz="2400" b="1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ГП-3 </a:t>
            </a:r>
            <a:r>
              <a:rPr lang="ru-RU" sz="2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БНГКМ с ДУ80Л1 на ПС-90ГП-25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9025" y="1079409"/>
            <a:ext cx="9142133" cy="255454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Выполнена </a:t>
            </a:r>
            <a:r>
              <a:rPr lang="ru-RU" sz="2000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корректировка рабочей документации, в связи с необходимостью внесения изменений в </a:t>
            </a:r>
            <a:r>
              <a:rPr lang="ru-RU" sz="2000" b="1" dirty="0" err="1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общестанционные</a:t>
            </a:r>
            <a:r>
              <a:rPr lang="ru-RU" sz="2000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системы ДКС.</a:t>
            </a:r>
          </a:p>
          <a:p>
            <a:pPr marL="457200" indent="-457200">
              <a:buFontTx/>
              <a:buAutoNum type="arabicPeriod"/>
            </a:pP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sz="2000" b="1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Выполнен </a:t>
            </a:r>
            <a:r>
              <a:rPr lang="ru-RU" sz="2000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заказ ГТУ-25П - потребность в 5 ед. ГТУ-25П изготовления АО</a:t>
            </a:r>
            <a:r>
              <a:rPr lang="en-US" sz="2000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«ОДК-ПМ» принята ООО «Газпром комплектация» со сроком  поставки 30.09.2017 г.</a:t>
            </a:r>
          </a:p>
          <a:p>
            <a:pPr marL="457200" indent="-457200">
              <a:buFontTx/>
              <a:buAutoNum type="arabicPeriod"/>
            </a:pPr>
            <a:endParaRPr lang="ru-RU" sz="2000" b="1" dirty="0">
              <a:solidFill>
                <a:prstClr val="white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sz="2000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Проводится работа по размещению заказа на комплект материальной части для переоборудования поставленных ГПА-25ДУ «Урал» под ГТУ-25П.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2571"/>
            <a:ext cx="4677556" cy="264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56" y="3652570"/>
            <a:ext cx="4466444" cy="2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5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/>
          <p:cNvSpPr txBox="1">
            <a:spLocks noChangeArrowheads="1"/>
          </p:cNvSpPr>
          <p:nvPr/>
        </p:nvSpPr>
        <p:spPr bwMode="auto">
          <a:xfrm>
            <a:off x="0" y="6381750"/>
            <a:ext cx="19383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2000" b="1">
                <a:solidFill>
                  <a:srgbClr val="FFFFFF"/>
                </a:solidFill>
                <a:latin typeface="Arial Narrow" pitchFamily="34" charset="0"/>
                <a:cs typeface="Times New Roman" panose="02020603050405020304" pitchFamily="18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  <a:lvl6pPr>
              <a:defRPr>
                <a:latin typeface="Arial Narrow" pitchFamily="34" charset="0"/>
              </a:defRPr>
            </a:lvl6pPr>
            <a:lvl7pPr>
              <a:defRPr>
                <a:latin typeface="Arial Narrow" pitchFamily="34" charset="0"/>
              </a:defRPr>
            </a:lvl7pPr>
            <a:lvl8pPr>
              <a:defRPr>
                <a:latin typeface="Arial Narrow" pitchFamily="34" charset="0"/>
              </a:defRPr>
            </a:lvl8pPr>
            <a:lvl9pPr>
              <a:defRPr>
                <a:latin typeface="Arial Narrow" pitchFamily="34" charset="0"/>
              </a:defRPr>
            </a:lvl9pPr>
          </a:lstStyle>
          <a:p>
            <a:fld id="{EF053A10-F654-4B37-B9EA-5BE61B84B82F}" type="slidenum">
              <a:rPr lang="en-US" altLang="ru-RU"/>
              <a:pPr/>
              <a:t>7</a:t>
            </a:fld>
            <a:endParaRPr lang="ru-RU" alt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938338" y="-99392"/>
            <a:ext cx="71847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Последствия коррозионного воздействия на НКТ и внутреннюю поверхность трубопроводов обвязки скважин </a:t>
            </a: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t="3321" r="50765" b="20014"/>
          <a:stretch/>
        </p:blipFill>
        <p:spPr bwMode="auto">
          <a:xfrm>
            <a:off x="165099" y="1162050"/>
            <a:ext cx="2520951" cy="197891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4116" r="50920" b="27452"/>
          <a:stretch/>
        </p:blipFill>
        <p:spPr bwMode="auto">
          <a:xfrm>
            <a:off x="165099" y="3765550"/>
            <a:ext cx="2578099" cy="179465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0" t="3321" r="1787" b="20014"/>
          <a:stretch/>
        </p:blipFill>
        <p:spPr bwMode="auto">
          <a:xfrm>
            <a:off x="3089275" y="1162050"/>
            <a:ext cx="2430527" cy="197891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9" t="4779" r="1402" b="27913"/>
          <a:stretch/>
        </p:blipFill>
        <p:spPr bwMode="auto">
          <a:xfrm>
            <a:off x="3062286" y="3780289"/>
            <a:ext cx="2484503" cy="176517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6" descr="C:\Users\Tkbeka\AppData\Local\Temp\Rar$DRa0.959\IMG_03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38" y="5006975"/>
            <a:ext cx="1666875" cy="11461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38" y="3695700"/>
            <a:ext cx="1666875" cy="12033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38" y="1179513"/>
            <a:ext cx="1666875" cy="11334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38" y="2441700"/>
            <a:ext cx="1666875" cy="112938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225" y="1368425"/>
            <a:ext cx="1465263" cy="440531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7950" y="3260303"/>
            <a:ext cx="5264150" cy="384721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/>
          <a:p>
            <a:pPr algn="ctr" eaLnBrk="0" hangingPunct="0"/>
            <a:r>
              <a:rPr lang="ru-RU" sz="1900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Коррозионные язвы вдоль сварного соединения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7950" y="5560204"/>
            <a:ext cx="5264150" cy="67710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/>
          <a:p>
            <a:pPr algn="ctr" eaLnBrk="0" hangingPunct="0"/>
            <a:r>
              <a:rPr lang="ru-RU" sz="1900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Коррозионные повреждения всей внутренней </a:t>
            </a:r>
          </a:p>
          <a:p>
            <a:pPr algn="ctr" eaLnBrk="0" hangingPunct="0"/>
            <a:r>
              <a:rPr lang="ru-RU" sz="1900" b="1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поверхности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173304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68652" y="-6478"/>
            <a:ext cx="697114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altLang="ru-RU" dirty="0"/>
              <a:t>Организованные мероприятия и основные результаты</a:t>
            </a:r>
          </a:p>
        </p:txBody>
      </p:sp>
      <p:sp>
        <p:nvSpPr>
          <p:cNvPr id="22" name="Rectangle 11"/>
          <p:cNvSpPr txBox="1">
            <a:spLocks noChangeArrowheads="1"/>
          </p:cNvSpPr>
          <p:nvPr/>
        </p:nvSpPr>
        <p:spPr bwMode="auto">
          <a:xfrm>
            <a:off x="0" y="6381750"/>
            <a:ext cx="19383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2000" b="1">
                <a:solidFill>
                  <a:srgbClr val="FFFFFF"/>
                </a:solidFill>
                <a:latin typeface="Arial Narrow" pitchFamily="34" charset="0"/>
                <a:cs typeface="Times New Roman" panose="02020603050405020304" pitchFamily="18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  <a:lvl6pPr>
              <a:defRPr>
                <a:latin typeface="Arial Narrow" pitchFamily="34" charset="0"/>
              </a:defRPr>
            </a:lvl6pPr>
            <a:lvl7pPr>
              <a:defRPr>
                <a:latin typeface="Arial Narrow" pitchFamily="34" charset="0"/>
              </a:defRPr>
            </a:lvl7pPr>
            <a:lvl8pPr>
              <a:defRPr>
                <a:latin typeface="Arial Narrow" pitchFamily="34" charset="0"/>
              </a:defRPr>
            </a:lvl8pPr>
            <a:lvl9pPr>
              <a:defRPr>
                <a:latin typeface="Arial Narrow" pitchFamily="34" charset="0"/>
              </a:defRPr>
            </a:lvl9pPr>
          </a:lstStyle>
          <a:p>
            <a:fld id="{EF053A10-F654-4B37-B9EA-5BE61B84B82F}" type="slidenum">
              <a:rPr lang="en-US" altLang="ru-RU"/>
              <a:pPr/>
              <a:t>8</a:t>
            </a:fld>
            <a:endParaRPr lang="ru-RU" alt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  <p:graphicFrame>
        <p:nvGraphicFramePr>
          <p:cNvPr id="7" name="Group 1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836769"/>
              </p:ext>
            </p:extLst>
          </p:nvPr>
        </p:nvGraphicFramePr>
        <p:xfrm>
          <a:off x="1" y="1057276"/>
          <a:ext cx="9123108" cy="52520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1554"/>
                <a:gridCol w="4561554"/>
              </a:tblGrid>
              <a:tr h="42338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ПРОВЕДЕННЫЕ МЕРОПРИЯТИЯ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ОСНОВНЫЕ РЕЗУЛЬТАТЫ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85577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Мониторинг технического состояния  технологических трубопроводов методами неразрушающего контроля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Определены   основные   физико-химические </a:t>
                      </a:r>
                      <a:b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механизмы, определяющие  процессы коррозии;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2708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    Мониторинг физико-химических свойств пластовых флюидов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Произведена оценка масштабов проявления коррозионных процессов, определены объекты с наивысшей склонностью к коррозии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5577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    Научно-исследовательские работы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Разработаны рекомендации по организации системы противокоррозионной защиты для БНГКМ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1314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    Испытания образцов-свидетелей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Разработаны рекомендации по организации системы мониторинга для БНГКМ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0912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Эксплуатационные испытания ингибиторов коррозии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Организованна временная схема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ингибиторной защиты объектов БНГКМ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6776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Контроль технического состояния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подземного оборудования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Подобран ингибитор коррозии для БНГКМ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62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68652" y="241484"/>
            <a:ext cx="69711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Реконструкция </a:t>
            </a:r>
            <a:r>
              <a:rPr lang="ru-RU" dirty="0" err="1"/>
              <a:t>Бованенковского</a:t>
            </a:r>
            <a:r>
              <a:rPr lang="ru-RU" dirty="0"/>
              <a:t> НГКМ</a:t>
            </a:r>
          </a:p>
        </p:txBody>
      </p:sp>
      <p:sp>
        <p:nvSpPr>
          <p:cNvPr id="22" name="Rectangle 11"/>
          <p:cNvSpPr txBox="1">
            <a:spLocks noChangeArrowheads="1"/>
          </p:cNvSpPr>
          <p:nvPr/>
        </p:nvSpPr>
        <p:spPr bwMode="auto">
          <a:xfrm>
            <a:off x="0" y="6381750"/>
            <a:ext cx="19383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2000" b="1">
                <a:solidFill>
                  <a:srgbClr val="FFFFFF"/>
                </a:solidFill>
                <a:latin typeface="Arial Narrow" pitchFamily="34" charset="0"/>
                <a:cs typeface="Times New Roman" panose="02020603050405020304" pitchFamily="18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  <a:lvl6pPr>
              <a:defRPr>
                <a:latin typeface="Arial Narrow" pitchFamily="34" charset="0"/>
              </a:defRPr>
            </a:lvl6pPr>
            <a:lvl7pPr>
              <a:defRPr>
                <a:latin typeface="Arial Narrow" pitchFamily="34" charset="0"/>
              </a:defRPr>
            </a:lvl7pPr>
            <a:lvl8pPr>
              <a:defRPr>
                <a:latin typeface="Arial Narrow" pitchFamily="34" charset="0"/>
              </a:defRPr>
            </a:lvl8pPr>
            <a:lvl9pPr>
              <a:defRPr>
                <a:latin typeface="Arial Narrow" pitchFamily="34" charset="0"/>
              </a:defRPr>
            </a:lvl9pPr>
          </a:lstStyle>
          <a:p>
            <a:fld id="{EF053A10-F654-4B37-B9EA-5BE61B84B82F}" type="slidenum">
              <a:rPr lang="en-US" altLang="ru-RU"/>
              <a:pPr/>
              <a:t>9</a:t>
            </a:fld>
            <a:endParaRPr lang="ru-RU" alt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938338" y="6381328"/>
            <a:ext cx="718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75000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effectLst/>
              </a:rPr>
              <a:t>Совещание по вопросам технологического развития ПАО «Газпром»</a:t>
            </a:r>
          </a:p>
        </p:txBody>
      </p:sp>
      <p:graphicFrame>
        <p:nvGraphicFramePr>
          <p:cNvPr id="7" name="Group 1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102216"/>
              </p:ext>
            </p:extLst>
          </p:nvPr>
        </p:nvGraphicFramePr>
        <p:xfrm>
          <a:off x="0" y="1057276"/>
          <a:ext cx="9123107" cy="5252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3107"/>
              </a:tblGrid>
              <a:tr h="81204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В рамках реконструкции предусматривается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реализация следующих мероприятий: </a:t>
                      </a: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13361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1. Создание противокоррозионной защиты (ингибиторная защита или использование коррозионностойких сталей на основании результатов технико-экономического сравнения)</a:t>
                      </a: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2808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2. Организация мониторинга коррозии для оценки принятой схемы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противокоррозионной защиты</a:t>
                      </a: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3361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 Устройство </a:t>
                      </a:r>
                      <a:r>
                        <a:rPr kumimoji="0" lang="ru-RU" sz="2000" b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электохимзащиты</a:t>
                      </a:r>
                      <a:r>
                        <a:rPr kumimoji="0" lang="ru-RU" sz="2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обсадных колонн газовых скважин</a:t>
                      </a: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4468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4. Обеспечение дистанционного контроля средств ЭХЗ и коррозионного мониторинга</a:t>
                      </a:r>
                    </a:p>
                  </a:txBody>
                  <a:tcPr marL="9369" marR="9369" marT="9375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02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scene3d>
          <a:camera prst="orthographicFront"/>
          <a:lightRig rig="threePt" dir="t"/>
        </a:scene3d>
        <a:sp3d extrusionH="76200">
          <a:extrusionClr>
            <a:schemeClr val="bg1"/>
          </a:extrusionClr>
        </a:sp3d>
      </a:spPr>
      <a:bodyPr wrap="square" rtlCol="0">
        <a:spAutoFit/>
      </a:bodyPr>
      <a:lstStyle>
        <a:defPPr>
          <a:defRPr dirty="0">
            <a:solidFill>
              <a:schemeClr val="bg1"/>
            </a:solidFill>
            <a:cs typeface="Times New Roman" panose="02020603050405020304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22954</TotalTime>
  <Words>1439</Words>
  <Application>Microsoft Office PowerPoint</Application>
  <PresentationFormat>Экран (4:3)</PresentationFormat>
  <Paragraphs>266</Paragraphs>
  <Slides>23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9_Специальное оформление</vt:lpstr>
      <vt:lpstr>5_Специальное оформление</vt:lpstr>
      <vt:lpstr>Тема Office</vt:lpstr>
      <vt:lpstr>1_Тема Office</vt:lpstr>
      <vt:lpstr>3_Специальное оформление</vt:lpstr>
      <vt:lpstr>4_Специальное оформление</vt:lpstr>
      <vt:lpstr>6_Специальное оформление</vt:lpstr>
      <vt:lpstr>7_Специальное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Временная схема  ингибиторной защиты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Опасные экзогенные процессы и инженерная защита объектов обустройства месторождений п-ова Ямал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Елена Дозорова </cp:lastModifiedBy>
  <cp:revision>449</cp:revision>
  <cp:lastPrinted>2011-12-13T12:28:34Z</cp:lastPrinted>
  <dcterms:created xsi:type="dcterms:W3CDTF">2009-09-28T11:43:04Z</dcterms:created>
  <dcterms:modified xsi:type="dcterms:W3CDTF">2016-09-28T07:05:24Z</dcterms:modified>
</cp:coreProperties>
</file>